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notesSlides/notesSlide13.xml" ContentType="application/vnd.openxmlformats-officedocument.presentationml.notesSlide+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notesSlides/notesSlide14.xml" ContentType="application/vnd.openxmlformats-officedocument.presentationml.notesSlide+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notesSlides/notesSlide22.xml" ContentType="application/vnd.openxmlformats-officedocument.presentationml.notesSlide+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notesSlides/notesSlide42.xml" ContentType="application/vnd.openxmlformats-officedocument.presentationml.notesSlide+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00"/>
  </p:notesMasterIdLst>
  <p:sldIdLst>
    <p:sldId id="256" r:id="rId2"/>
    <p:sldId id="257" r:id="rId3"/>
    <p:sldId id="338" r:id="rId4"/>
    <p:sldId id="339" r:id="rId5"/>
    <p:sldId id="340" r:id="rId6"/>
    <p:sldId id="341" r:id="rId7"/>
    <p:sldId id="342"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343" r:id="rId21"/>
    <p:sldId id="344" r:id="rId22"/>
    <p:sldId id="345" r:id="rId23"/>
    <p:sldId id="346" r:id="rId24"/>
    <p:sldId id="270" r:id="rId25"/>
    <p:sldId id="271" r:id="rId26"/>
    <p:sldId id="272" r:id="rId27"/>
    <p:sldId id="273" r:id="rId28"/>
    <p:sldId id="274" r:id="rId29"/>
    <p:sldId id="275" r:id="rId30"/>
    <p:sldId id="276" r:id="rId31"/>
    <p:sldId id="277" r:id="rId32"/>
    <p:sldId id="347" r:id="rId33"/>
    <p:sldId id="348" r:id="rId34"/>
    <p:sldId id="349" r:id="rId35"/>
    <p:sldId id="350" r:id="rId36"/>
    <p:sldId id="280" r:id="rId37"/>
    <p:sldId id="281" r:id="rId38"/>
    <p:sldId id="282" r:id="rId39"/>
    <p:sldId id="283" r:id="rId40"/>
    <p:sldId id="284" r:id="rId41"/>
    <p:sldId id="285" r:id="rId42"/>
    <p:sldId id="286" r:id="rId43"/>
    <p:sldId id="287" r:id="rId44"/>
    <p:sldId id="351" r:id="rId45"/>
    <p:sldId id="352" r:id="rId46"/>
    <p:sldId id="288" r:id="rId47"/>
    <p:sldId id="289" r:id="rId48"/>
    <p:sldId id="290" r:id="rId49"/>
    <p:sldId id="291" r:id="rId50"/>
    <p:sldId id="292" r:id="rId51"/>
    <p:sldId id="293" r:id="rId52"/>
    <p:sldId id="294" r:id="rId53"/>
    <p:sldId id="295" r:id="rId54"/>
    <p:sldId id="299" r:id="rId55"/>
    <p:sldId id="300" r:id="rId56"/>
    <p:sldId id="304" r:id="rId57"/>
    <p:sldId id="305" r:id="rId58"/>
    <p:sldId id="353"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278" r:id="rId92"/>
    <p:sldId id="279" r:id="rId93"/>
    <p:sldId id="296" r:id="rId94"/>
    <p:sldId id="297" r:id="rId95"/>
    <p:sldId id="298" r:id="rId96"/>
    <p:sldId id="301" r:id="rId97"/>
    <p:sldId id="302" r:id="rId98"/>
    <p:sldId id="303" r:id="rId99"/>
  </p:sldIdLst>
  <p:sldSz cx="12192000" cy="6858000"/>
  <p:notesSz cx="6858000" cy="9144000"/>
  <p:embeddedFontLst>
    <p:embeddedFont>
      <p:font typeface="Calibri" panose="020F0502020204030204" pitchFamily="34" charset="0"/>
      <p:regular r:id="rId101"/>
      <p:bold r:id="rId102"/>
      <p:italic r:id="rId103"/>
      <p:boldItalic r:id="rId104"/>
    </p:embeddedFont>
    <p:embeddedFont>
      <p:font typeface="Helvetica Neue" panose="020B0604020202020204" charset="0"/>
      <p:regular r:id="rId105"/>
      <p:bold r:id="rId106"/>
      <p:italic r:id="rId107"/>
      <p:boldItalic r:id="rId108"/>
    </p:embeddedFont>
    <p:embeddedFont>
      <p:font typeface="Lora" pitchFamily="2" charset="0"/>
      <p:regular r:id="rId109"/>
      <p:bold r:id="rId110"/>
      <p:italic r:id="rId111"/>
      <p:boldItalic r:id="rId112"/>
    </p:embeddedFont>
    <p:embeddedFont>
      <p:font typeface="Quattrocento Sans" panose="020B0502050000020003" pitchFamily="34" charset="0"/>
      <p:regular r:id="rId113"/>
      <p:bold r:id="rId114"/>
      <p:italic r:id="rId115"/>
      <p:boldItalic r:id="rId116"/>
    </p:embeddedFont>
    <p:embeddedFont>
      <p:font typeface="Roboto Light" panose="02000000000000000000" pitchFamily="2" charset="0"/>
      <p:regular r:id="rId117"/>
      <p:bold r:id="rId118"/>
      <p:italic r:id="rId119"/>
      <p:boldItalic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1" roundtripDataSignature="AMtx7mjXN2m1ZyICTIqY2cvRVXyb9KF4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7C5206-F804-4A46-856C-F556CDC59BD8}">
  <a:tblStyle styleId="{BD7C5206-F804-4A46-856C-F556CDC59BD8}"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F197E78C-3055-44E7-9DF6-8D5A6AE0793A}" styleName="Table_1">
    <a:wholeTbl>
      <a:tcTxStyle b="off" i="off">
        <a:font>
          <a:latin typeface="Calibri"/>
          <a:ea typeface="Calibri"/>
          <a:cs typeface="Calibri"/>
        </a:font>
        <a:schemeClr val="dk1"/>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0725131A-7764-4A1D-8CFE-F1FC046EE1BD}" styleName="Table_2">
    <a:wholeTbl>
      <a:tcTxStyle b="off" i="off">
        <a:font>
          <a:latin typeface="Calibri"/>
          <a:ea typeface="Calibri"/>
          <a:cs typeface="Calibri"/>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94660"/>
  </p:normalViewPr>
  <p:slideViewPr>
    <p:cSldViewPr snapToGrid="0">
      <p:cViewPr varScale="1">
        <p:scale>
          <a:sx n="74" d="100"/>
          <a:sy n="74" d="100"/>
        </p:scale>
        <p:origin x="684"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17.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2.fntdata"/><Relationship Id="rId16" Type="http://schemas.openxmlformats.org/officeDocument/2006/relationships/slide" Target="slides/slide15.xml"/><Relationship Id="rId107" Type="http://schemas.openxmlformats.org/officeDocument/2006/relationships/font" Target="fonts/font7.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fntdata"/><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13.fntdata"/><Relationship Id="rId118" Type="http://schemas.openxmlformats.org/officeDocument/2006/relationships/font" Target="fonts/font18.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3.fntdata"/><Relationship Id="rId108" Type="http://schemas.openxmlformats.org/officeDocument/2006/relationships/font" Target="fonts/font8.fntdata"/><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14.fntdata"/><Relationship Id="rId119" Type="http://schemas.openxmlformats.org/officeDocument/2006/relationships/font" Target="fonts/font19.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4.fntdata"/><Relationship Id="rId120" Type="http://schemas.openxmlformats.org/officeDocument/2006/relationships/font" Target="fonts/font20.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0.fntdata"/><Relationship Id="rId115" Type="http://schemas.openxmlformats.org/officeDocument/2006/relationships/font" Target="fonts/font15.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customschemas.google.com/relationships/presentationmetadata" Target="meta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font" Target="fonts/font1.fntdata"/><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3:55.708"/>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6.753"/>
    </inkml:context>
    <inkml:brush xml:id="br0">
      <inkml:brushProperty name="width" value="0.05" units="cm"/>
      <inkml:brushProperty name="height" value="0.05" units="cm"/>
      <inkml:brushProperty name="color" value="#008C3A"/>
    </inkml:brush>
  </inkml:definitions>
  <inkml:trace contextRef="#ctx0" brushRef="#br0">90 122 24575,'1'-31'0,"0"17"0,-1 1 0,0-1 0,-3-16 0,3 30 0,0-1 0,0 0 0,0 0 0,-1 0 0,1 0 0,0 0 0,0 0 0,0 0 0,-1 1 0,1-1 0,0 0 0,-1 0 0,1 0 0,-1 0 0,1 1 0,-1-1 0,1 0 0,-1 1 0,0-1 0,1 0 0,-1 1 0,0-1 0,0 1 0,-1-2 0,1 3 0,0-1 0,0 0 0,1 0 0,-1 1 0,0-1 0,0 0 0,0 1 0,0-1 0,1 1 0,-1-1 0,0 1 0,0-1 0,1 1 0,-1 0 0,0-1 0,1 1 0,-1 0 0,1-1 0,-2 2 0,-4 8 0,0 0 0,-8 18 0,8-15 0,0 0 0,2 0 0,-1 0 0,2 1 0,-1-1 0,2 1 0,0 0 0,0 26 0,2-33 0,1 0 0,0 0 0,0 0 0,1 0 0,0 0 0,0 0 0,1-1 0,0 1 0,0-1 0,0 0 0,1 0 0,0 0 0,0 0 0,0-1 0,1 1 0,0-1 0,0 0 0,0-1 0,9 6 0,-5-4 0,0 0 0,0-1 0,1 0 0,0-1 0,0 0 0,0 0 0,1-1 0,-1 0 0,16 1 0,-22-3 0,1-1 0,0 1 0,-1-1 0,1 0 0,0-1 0,-1 1 0,1-1 0,0 0 0,-1 0 0,1 0 0,-1 0 0,1-1 0,-1 0 0,0 0 0,0 0 0,0 0 0,0-1 0,0 0 0,0 0 0,-1 0 0,1 0 0,-1 0 0,0-1 0,4-4 0,-3 1 0,0 0 0,-1-1 0,0 1 0,0-1 0,0 0 0,-1 0 0,0 0 0,0 0 0,-1 0 0,0 0 0,-1 0 0,0 0 0,-1-10 0,1 13 0,-1-1 0,0 1 0,0-1 0,-1 1 0,0 0 0,0-1 0,0 1 0,0 0 0,-1 0 0,1 1 0,-1-1 0,-1 0 0,1 1 0,-1 0 0,1 0 0,-1 0 0,0 0 0,-1 1 0,1-1 0,-7-3 0,3 3-151,1 1-1,-1 0 0,0 0 0,0 1 1,0 0-1,0 0 0,0 1 1,-17-1-1,-12 4-6674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07.472"/>
    </inkml:context>
    <inkml:brush xml:id="br0">
      <inkml:brushProperty name="width" value="0.05" units="cm"/>
      <inkml:brushProperty name="height" value="0.05" units="cm"/>
      <inkml:brushProperty name="color" value="#008C3A"/>
    </inkml:brush>
  </inkml:definitions>
  <inkml:trace contextRef="#ctx0" brushRef="#br0">23 48 24575,'-4'8'0,"1"2"0,-1-1 0,1 0 0,1 1 0,0-1 0,-1 20 0,2-1 0,2 32 0,-1-53 0,1 1 0,0 0 0,1-1 0,-1 1 0,1-1 0,1 1 0,-1-1 0,1 0 0,0 0 0,1 0 0,0 0 0,5 6 0,-6-10 0,0 0 0,0 1 0,0-1 0,1 0 0,0-1 0,-1 1 0,1-1 0,0 0 0,0 1 0,0-2 0,1 1 0,-1 0 0,0-1 0,1 0 0,-1 0 0,1 0 0,-1-1 0,1 1 0,-1-1 0,1 0 0,-1 0 0,6-2 0,-2 1 0,1-1 0,0-1 0,-1 0 0,0 0 0,1 0 0,-1-1 0,-1 0 0,1-1 0,0 0 0,-1 0 0,0-1 0,0 0 0,-1 0 0,0 0 0,0-1 0,9-13 0,6-11 0,-1-1 0,25-57 0,-39 75 0,8-15 0,-7 13 0,0-1 0,11-14 0,-10 22 0,-4 11 0,-3 19 0,-12 154 0,-3 94 0,10 497 0,4-679 0,0-56 0,-2 74 0,1-90 0,-1 0 0,-1 0 0,0 0 0,-10 26 0,11-36 0,0-1 0,0 0 0,0 0 0,-1 0 0,1-1 0,-1 1 0,0-1 0,0 1 0,0-1 0,-1 0 0,1 0 0,-1 0 0,-6 3 0,4-2 0,-1-1 0,1-1 0,-1 1 0,0-1 0,0 0 0,0-1 0,0 0 0,-7 1 0,-2-2 0,0 0 0,0-1 0,1 0 0,-1-2 0,1 1 0,-1-2 0,-16-6 0,24 7 43,1 0 0,0 0-1,0-1 1,0 1 0,0-2-1,1 1 1,-12-10 0,15 10-165,-1 0 0,1 1 0,0-1 0,0 0 0,1 0 0,-1-1 0,1 1 0,0-1 0,0 1 1,0-1-1,1 0 0,-1 1 0,0-7 0,0-32-6704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5.445"/>
    </inkml:context>
    <inkml:brush xml:id="br0">
      <inkml:brushProperty name="width" value="0.05" units="cm"/>
      <inkml:brushProperty name="height" value="0.05" units="cm"/>
      <inkml:brushProperty name="color" value="#CC0066"/>
    </inkml:brush>
  </inkml:definitions>
  <inkml:trace contextRef="#ctx0" brushRef="#br0">90 200 24575,'0'1362'-999,"0"-1315"1086,1 68 32,0-96-117,1 1 0,1-1-1,7 28 1,-7-42-2,0-9 5,0-12 121,13-127 218,6-78-33,-20 115-311,-4 1 0,-6-1 0,-3 1 0,-6 0 0,-47-164 0,50 221 0,2 0 0,2-1 0,2 0 0,3 0 0,0-51 0,6 85 0,0-1 0,1 1 0,1 0 0,0 0 0,1 1 0,1-1 0,0 1 0,1 0 0,0 0 0,1 0 0,1 1 0,15-20 0,-16 24 0,0 0 0,0 1 0,1 0 0,1 1 0,-1 0 0,1 0 0,0 1 0,1 0 0,-1 0 0,1 1 0,0 0 0,1 1 0,-1 0 0,1 1 0,0 0 0,0 1 0,0 0 0,11 0 0,-15 1 0,0 1 0,-1 1 0,1-1 0,0 1 0,0 0 0,-1 1 0,1 0 0,0 0 0,-1 0 0,0 1 0,0 0 0,11 6 0,-10-3 0,0-1 0,0 1 0,0 0 0,-1 1 0,0 0 0,-1 0 0,1 0 0,7 14 0,-3 0 0,-1 1 0,-1-1 0,-1 1 0,0 1 0,-2-1 0,4 42 0,-4-27 86,-3-1-1,-1 1 0,-8 72 1,5-92-242,-2-1 1,0 1 0,0 0 0,-2-1 0,0 0 0,-1 0 0,-1-1-1,0 1 1,-1-2 0,-16 21 0,-14 8-6671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6.028"/>
    </inkml:context>
    <inkml:brush xml:id="br0">
      <inkml:brushProperty name="width" value="0.05" units="cm"/>
      <inkml:brushProperty name="height" value="0.05" units="cm"/>
      <inkml:brushProperty name="color" value="#CC0066"/>
    </inkml:brush>
  </inkml:definitions>
  <inkml:trace contextRef="#ctx0" brushRef="#br0">0 83 24575,'1'-2'0,"-1"1"0,1-1 0,0 1 0,-1-1 0,1 1 0,0-1 0,0 1 0,0-1 0,0 1 0,1 0 0,-1 0 0,0-1 0,0 1 0,1 0 0,-1 0 0,1 0 0,-1 1 0,1-1 0,1-1 0,2-1 0,8-5 0,1 0 0,1 2 0,-1-1 0,1 1 0,20-4 0,-26 7 0,1 1 0,-1 1 0,1-1 0,-1 1 0,1 1 0,-1 0 0,1 0 0,-1 1 0,1 1 0,9 1 0,-15-1 0,1-1 0,-1 1 0,-1 0 0,1 0 0,0 0 0,0 0 0,-1 1 0,1-1 0,-1 1 0,0 0 0,0 0 0,0 0 0,0 1 0,0-1 0,3 6 0,-3-2 0,0 0 0,0 0 0,0 0 0,-1 0 0,0 0 0,-1 0 0,0 0 0,1 12 0,-2 1 0,0 0 0,-2 0 0,0 0 0,-1 0 0,-11 35 0,8-33 0,3-10 0,0 0 0,-1-1 0,0 1 0,-1-1 0,0 0 0,0-1 0,-10 15 0,21-56 0,65-130 0,-13 31 0,-50 115 0,-8 15 0,0 0 0,0 0 0,0 0 0,1 0 0,-1 0 0,0 0 0,0 1 0,0-1 0,0 0 0,1 0 0,-1 0 0,0 0 0,0 0 0,0 0 0,0 0 0,0 0 0,0 1 0,0-1 0,1 0 0,-1 0 0,0 0 0,0 0 0,0 0 0,0 0 0,0 1 0,0-1 0,0 0 0,0 0 0,0 0 0,0 0 0,0 1 0,0-1 0,0 0 0,0 0 0,0 0 0,0 0 0,0 1 0,0-1 0,0 0 0,0 0 0,0 0 0,0 0 0,0 1 0,-2 34 0,2-26 0,-3 29 0,0-14 0,2 1 0,0 0 0,6 47 0,-5-69-52,1 1-1,0-1 1,0 1-1,0-1 1,0 1-1,1-1 1,-1 0-1,1 1 1,0-1-1,0 0 1,0 0-1,0 0 1,0-1-1,1 1 1,0 0-1,-1-1 1,1 0-1,0 1 1,0-1-1,0 0 0,0-1 1,1 1-1,-1-1 1,0 1-1,6 0 1,40 8-6774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6.512"/>
    </inkml:context>
    <inkml:brush xml:id="br0">
      <inkml:brushProperty name="width" value="0.05" units="cm"/>
      <inkml:brushProperty name="height" value="0.05" units="cm"/>
      <inkml:brushProperty name="color" value="#CC0066"/>
    </inkml:brush>
  </inkml:definitions>
  <inkml:trace contextRef="#ctx0" brushRef="#br0">54 21 24575,'1'-1'0,"-1"0"0,0 0 0,0-1 0,0 1 0,0 0 0,-1-1 0,1 1 0,0 0 0,0-1 0,-1 1 0,1 0 0,-1 0 0,1 0 0,-2-2 0,2 3 0,0 0 0,-1 0 0,1 0 0,0-1 0,-1 1 0,1 0 0,0 0 0,-1 1 0,1-1 0,0 0 0,-1 0 0,1 0 0,0 0 0,-1 0 0,1 0 0,0 0 0,-1 0 0,1 1 0,0-1 0,-1 0 0,1 0 0,0 0 0,0 1 0,-1-1 0,1 0 0,0 1 0,0-1 0,0 0 0,-1 0 0,1 1 0,0-1 0,0 1 0,-5 5 0,2 1 0,-1-1 0,-5 13 0,5-8 0,1-1 0,-1 1 0,2 0 0,0 0 0,0 0 0,0 0 0,2 0 0,0 22 0,1-25 0,1 0 0,-1 0 0,1 0 0,1 0 0,0-1 0,0 1 0,0-1 0,1 0 0,0 0 0,0 0 0,1 0 0,0-1 0,7 8 0,-3-5 0,0 0 0,1-1 0,1 0 0,-1-1 0,1 0 0,0 0 0,1-1 0,0-1 0,0 0 0,13 3 0,-19-6 0,-1 0 0,1-1 0,0 0 0,-1 0 0,1 0 0,0-1 0,0 0 0,0 0 0,0-1 0,-1 1 0,1-1 0,0-1 0,0 1 0,-1-1 0,1 0 0,-1 0 0,0 0 0,1-1 0,-1 0 0,0 0 0,0 0 0,-1-1 0,1 0 0,5-6 0,-2 0 0,-1 0 0,0 0 0,0-1 0,-1 0 0,-1 0 0,5-12 0,18-71 0,-27 93 0,-1-1 0,0 0 0,1 0 0,-1 1 0,1-1 0,0 0 0,0 1 0,-1-1 0,1 0 0,0 1 0,0-1 0,2-1 0,-2 3 0,-1 0 0,0 0 0,1 0 0,-1 0 0,0 0 0,1 0 0,-1 0 0,0 0 0,1 0 0,-1 0 0,0 0 0,1 0 0,-1 0 0,0 0 0,1 0 0,-1 1 0,0-1 0,1 0 0,-1 0 0,0 0 0,0 1 0,1-1 0,-1 0 0,0 0 0,0 1 0,1-1 0,-1 0 0,0 0 0,0 1 0,0-1 0,1 0 0,-1 1 0,0-1 0,0 0 0,0 1 0,0 0 0,3 7 0,0 1 0,0-1 0,2 17 0,58 309 0,26 157 0,-82-448 0,-1-18 0,-2 0 0,-1 0 0,-1 0 0,-1 1 0,-4 41 0,2-63 25,0-1-1,0 1 0,0-1 1,0 1-1,0-1 1,0 1-1,-1-1 0,0 0 1,0 0-1,0 0 0,0 0 1,0 0-1,-5 4 1,6-5-111,-1-1 1,0 1 0,0-1-1,-1 0 1,1 0 0,0 0-1,0 0 1,-1 0 0,1 0-1,0 0 1,-1-1 0,1 1-1,-1-1 1,1 0 0,-1 0-1,1 0 1,-1 0 0,1 0-1,-4-1 1,-23-9-6741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7.860"/>
    </inkml:context>
    <inkml:brush xml:id="br0">
      <inkml:brushProperty name="width" value="0.05" units="cm"/>
      <inkml:brushProperty name="height" value="0.05" units="cm"/>
      <inkml:brushProperty name="color" value="#CC0066"/>
    </inkml:brush>
  </inkml:definitions>
  <inkml:trace contextRef="#ctx0" brushRef="#br0">0 65 24575,'10'0'0,"19"0"0,18-4 0,13-3 0,15 1 0,0 1 0,-2 1 0,6-13 0,-10-4-8191</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8.261"/>
    </inkml:context>
    <inkml:brush xml:id="br0">
      <inkml:brushProperty name="width" value="0.05" units="cm"/>
      <inkml:brushProperty name="height" value="0.05" units="cm"/>
      <inkml:brushProperty name="color" value="#CC0066"/>
    </inkml:brush>
  </inkml:definitions>
  <inkml:trace contextRef="#ctx0" brushRef="#br0">0 94 24575,'5'0'0,"12"0"0,12 0 0,12-9 0,9-5 0,6 2 0,4-9 0,1 1 0,-10 3-8191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8.661"/>
    </inkml:context>
    <inkml:brush xml:id="br0">
      <inkml:brushProperty name="width" value="0.05" units="cm"/>
      <inkml:brushProperty name="height" value="0.05" units="cm"/>
      <inkml:brushProperty name="color" value="#CC0066"/>
    </inkml:brush>
  </inkml:definitions>
  <inkml:trace contextRef="#ctx0" brushRef="#br0">60 0 24575,'0'6'0,"-1"-1"0,0 0 0,0 0 0,-1 0 0,1 0 0,-1 0 0,-4 7 0,-3 12 0,-1 12 0,1 0 0,3 1 0,0 0 0,3 1 0,1-1 0,5 72 0,-1-94 0,0 0 0,1 1 0,5 17 0,-7-29 0,1 0 0,-1 0 0,1 0 0,0 0 0,0-1 0,1 1 0,-1 0 0,1-1 0,0 1 0,-1-1 0,2 0 0,-1 0 0,0 0 0,1-1 0,-1 1 0,5 2 0,-2-3 15,-1 1 0,1-2 0,-1 1 0,1 0-1,0-1 1,-1 0 0,1-1 0,0 1 0,0-1 0,0 0-1,0 0 1,-1-1 0,1 0 0,0 0 0,0 0 0,-1-1 0,1 0-1,-1 0 1,1 0 0,-1-1 0,0 1 0,10-8 0,-1 0-259,0-1 0,-1-1 0,0-1 0,0 0 1,-2 0-1,15-21 0,-1-4-6582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9.007"/>
    </inkml:context>
    <inkml:brush xml:id="br0">
      <inkml:brushProperty name="width" value="0.05" units="cm"/>
      <inkml:brushProperty name="height" value="0.05" units="cm"/>
      <inkml:brushProperty name="color" value="#CC0066"/>
    </inkml:brush>
  </inkml:definitions>
  <inkml:trace contextRef="#ctx0" brushRef="#br0">1 214 24575,'0'-5'0,"15"-2"0,20-15 0,14-3 0,9-8 0,5 2 0,1-4 0,5 4 0,-9 7-8191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9.726"/>
    </inkml:context>
    <inkml:brush xml:id="br0">
      <inkml:brushProperty name="width" value="0.05" units="cm"/>
      <inkml:brushProperty name="height" value="0.05" units="cm"/>
      <inkml:brushProperty name="color" value="#CC0066"/>
    </inkml:brush>
  </inkml:definitions>
  <inkml:trace contextRef="#ctx0" brushRef="#br0">0 16 24575,'3'0'0,"0"1"0,-1-1 0,1 1 0,0 0 0,-1 0 0,1 0 0,-1 0 0,1 0 0,-1 0 0,0 1 0,1-1 0,-1 1 0,0 0 0,0 0 0,0-1 0,0 1 0,0 0 0,-1 1 0,1-1 0,2 4 0,3 6 0,0 1 0,8 22 0,-15-35 0,27 78 0,-4 1 0,19 115 0,-31-135 0,72 555 0,-31-206 0,-47-386 0,-2-17 0,0-36 0,-6-87 0,-5-1 0,-5 1 0,-32-130 0,22 149 0,-12-60 0,7 11 0,-16-124 0,41 240 0,3-56 0,1 79 0,0 0 0,0 1 0,0-1 0,1 1 0,1 0 0,-1-1 0,1 1 0,1 0 0,-1 1 0,1-1 0,8-10 0,-11 16 0,1 0 0,0-1 0,0 1 0,1 0 0,-1 1 0,0-1 0,1 0 0,-1 1 0,1-1 0,-1 1 0,1 0 0,-1-1 0,1 1 0,0 1 0,0-1 0,0 0 0,4 0 0,-2 1 0,-1 0 0,1 1 0,-1-1 0,0 1 0,1 0 0,-1 0 0,1 0 0,-1 1 0,0 0 0,6 3 0,1 1 0,1 2 0,-2 0 0,1 0 0,-1 1 0,0 0 0,-1 0 0,9 13 0,0 2 0,-2 2 0,0 0 0,-1 0 0,-2 2 0,-1 0 0,-1 0 0,10 42 0,-11-28 0,-3 1 0,-1-1 0,-2 1 0,-2 72 0,-3-96 0,0-1 0,-2 0 0,0 0 0,-10 33 0,10-44 0,1 0 0,-2 0 0,1 0 0,-1 0 0,1-1 0,-2 0 0,1 0 0,-1 0 0,0 0 0,0-1 0,0 1 0,-1-1 0,0-1 0,-10 7 0,7-6-341,0-1 0,0 0-1,-12 2 1,-25 5-6485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0.328"/>
    </inkml:context>
    <inkml:brush xml:id="br0">
      <inkml:brushProperty name="width" value="0.05" units="cm"/>
      <inkml:brushProperty name="height" value="0.05" units="cm"/>
      <inkml:brushProperty name="color" value="#CC0066"/>
    </inkml:brush>
  </inkml:definitions>
  <inkml:trace contextRef="#ctx0" brushRef="#br0">0 107 24575,'1'-3'0,"-1"0"0,1 0 0,0 1 0,-1-1 0,1 0 0,0 1 0,1-1 0,-1 1 0,0-1 0,1 1 0,-1 0 0,1-1 0,3-2 0,0 0 0,-1 0 0,1 0 0,0 1 0,11-7 0,-6 5 0,1 1 0,-1 0 0,1 1 0,-1 0 0,1 1 0,0 0 0,1 0 0,-1 1 0,0 1 0,17-1 0,-24 2 0,1 1 0,-1-1 0,1 1 0,-1-1 0,1 1 0,-1 0 0,0 1 0,1-1 0,-1 1 0,0 0 0,0 0 0,0 0 0,0 0 0,0 1 0,-1 0 0,1 0 0,-1 0 0,0 0 0,0 0 0,0 1 0,0-1 0,0 1 0,-1 0 0,0-1 0,1 1 0,-2 1 0,1-1 0,0 0 0,1 6 0,0 5 0,0 1 0,-1 0 0,0 0 0,-1 0 0,-1 1 0,-1-1 0,0 0 0,-1 0 0,0 0 0,-2-1 0,-9 30 0,0-13 0,0 0 0,-2-2 0,-2 1 0,-29 40 0,25-44 0,21-26 0,0-1 0,-1 0 0,1 0 0,0 0 0,0 1 0,0-1 0,0 0 0,0 0 0,0 0 0,-1 1 0,1-1 0,0 0 0,0 0 0,0 0 0,-1 0 0,1 0 0,0 0 0,0 1 0,0-1 0,-1 0 0,1 0 0,0 0 0,0 0 0,-1 0 0,1 0 0,0 0 0,0 0 0,-1 0 0,1 0 0,0 0 0,0 0 0,-1 0 0,1 0 0,0 0 0,0 0 0,0 0 0,-1 0 0,1-1 0,1-10 0,10-23 0,-9 30 0,26-72 0,31-137 0,-48 155 0,-5 39 0,-3 26 0,-1 33 0,-2-38 0,0 8 3,-1 28 110,3 0-1,8 56 1,-8-82-244,1 0-1,0 0 1,1-1 0,1 0 0,0 0-1,0 0 1,1 0 0,0-1 0,1 1 0,0-2-1,0 1 1,10 8 0,31 23-6695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0.760"/>
    </inkml:context>
    <inkml:brush xml:id="br0">
      <inkml:brushProperty name="width" value="0.05" units="cm"/>
      <inkml:brushProperty name="height" value="0.05" units="cm"/>
      <inkml:brushProperty name="color" value="#CC0066"/>
    </inkml:brush>
  </inkml:definitions>
  <inkml:trace contextRef="#ctx0" brushRef="#br0">62 134 24575,'-5'-6'0,"-12"-16"0,-2-14 0,6-2 0,5 7-8191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15.164"/>
    </inkml:context>
    <inkml:brush xml:id="br0">
      <inkml:brushProperty name="width" value="0.05" units="cm"/>
      <inkml:brushProperty name="height" value="0.05" units="cm"/>
      <inkml:brushProperty name="color" value="#008C3A"/>
    </inkml:brush>
  </inkml:definitions>
  <inkml:trace contextRef="#ctx0" brushRef="#br0">0 105 24575,'0'-10'0,"10"-3"0,12 0 0,13 3 0,5 3 0,5 2 0,5 3 0,4-9 0,2-1 0,1 0 0,-8 3-8191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1.444"/>
    </inkml:context>
    <inkml:brush xml:id="br0">
      <inkml:brushProperty name="width" value="0.05" units="cm"/>
      <inkml:brushProperty name="height" value="0.05" units="cm"/>
      <inkml:brushProperty name="color" value="#CC0066"/>
    </inkml:brush>
  </inkml:definitions>
  <inkml:trace contextRef="#ctx0" brushRef="#br0">1 1 24575,'0'5'0,"0"11"0,0 19 0,0 23 0,0 17 0,0 11 0,0 0 0,5-13 0,2-5 0,9-14 0,18-16 0,12-14 0,14-17 0,-3-19 0,-2-18 0,-10-19 0,-13-1-8191</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1.826"/>
    </inkml:context>
    <inkml:brush xml:id="br0">
      <inkml:brushProperty name="width" value="0.05" units="cm"/>
      <inkml:brushProperty name="height" value="0.05" units="cm"/>
      <inkml:brushProperty name="color" value="#CC0066"/>
    </inkml:brush>
  </inkml:definitions>
  <inkml:trace contextRef="#ctx0" brushRef="#br0">1 316 24575,'10'-16'0,"18"-14"0,20-2 0,16-11 0,8-9 0,1 6 0,4-6 0,-12 7-8191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2.260"/>
    </inkml:context>
    <inkml:brush xml:id="br0">
      <inkml:brushProperty name="width" value="0.05" units="cm"/>
      <inkml:brushProperty name="height" value="0.05" units="cm"/>
      <inkml:brushProperty name="color" value="#CC0066"/>
    </inkml:brush>
  </inkml:definitions>
  <inkml:trace contextRef="#ctx0" brushRef="#br0">104 25 24575,'2'286'-222,"-5"354"-1079,-26-320 1161,3-44 417,39-379 878,2-774-902,-16 646-275,0 181 22,2-63 0,0 99 0,1 0 0,0 0 0,1 1 0,1-1 0,9-23 0,-12 33 0,2 0 0,-1 0 0,0 0 0,1 0 0,-1 0 0,1 0 0,0 1 0,1-1 0,-1 1 0,0 0 0,1 0 0,0 0 0,0 0 0,0 1 0,0 0 0,0 0 0,0 0 0,0 0 0,1 0 0,-1 1 0,1 0 0,-1 0 0,1 0 0,0 1 0,-1-1 0,1 1 0,0 0 0,-1 1 0,1-1 0,0 1 0,8 2 0,-2 0 0,1 0 0,-2 1 0,1 1 0,0-1 0,-1 2 0,0-1 0,0 2 0,-1-1 0,1 1 0,-2 1 0,17 16 0,-14-10 0,0 2 0,-1-1 0,0 1 0,-2 1 0,0 0 0,0 0 0,8 33 0,-10-28 0,-1 0 0,-2 0 0,0 1 0,-1-1 0,-1 1 0,-3 26 0,0-35 0,-1 0 0,0 1 0,-1-1 0,-1 0 0,0 0 0,-1-1 0,0 0 0,-1 0 0,-1 0 0,0-1 0,-1 0 0,0-1 0,-1 0 0,0 0 0,-16 13 0,7-8 0,-1-1 0,0-1 0,-1-1 0,-1 0 0,0-2 0,-1-1 0,1 0 0,-31 7 0,39-14-455,0 0 0,-27 2 0,-14-6-6371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3.041"/>
    </inkml:context>
    <inkml:brush xml:id="br0">
      <inkml:brushProperty name="width" value="0.05" units="cm"/>
      <inkml:brushProperty name="height" value="0.05" units="cm"/>
      <inkml:brushProperty name="color" value="#CC0066"/>
    </inkml:brush>
  </inkml:definitions>
  <inkml:trace contextRef="#ctx0" brushRef="#br0">421 20 24575,'0'-1'0,"0"0"0,0 0 0,0 0 0,0 0 0,0 0 0,-1 0 0,1 0 0,0 0 0,0 0 0,-1 0 0,1 1 0,0-1 0,-1 0 0,1 0 0,-1 0 0,1 0 0,-2-1 0,2 2 0,-1 0 0,1-1 0,-1 1 0,1 0 0,-1 0 0,1 0 0,-1-1 0,1 1 0,-1 0 0,1 0 0,-1 0 0,1 0 0,-1 0 0,1 0 0,-1 0 0,0 0 0,1 0 0,-1 1 0,1-1 0,-1 0 0,1 0 0,-1 0 0,0 1 0,-2 1 0,0-1 0,1 1 0,-1 1 0,0-1 0,1 0 0,-1 0 0,1 1 0,-4 5 0,-4 8 0,1 0 0,1 1 0,1 0 0,0 0 0,1 0 0,1 1 0,-5 29 0,4-6 0,2 0 0,1 56 0,3-90 0,0 1 0,1-1 0,0 0 0,0 1 0,0-1 0,1 0 0,0 0 0,0 0 0,1 0 0,0 0 0,0 0 0,1-1 0,0 1 0,0-1 0,0 0 0,1-1 0,0 1 0,0-1 0,0 0 0,1 0 0,-1 0 0,1-1 0,1 1 0,-1-2 0,0 1 0,1-1 0,0 0 0,0 0 0,12 3 0,-11-4 0,0-1 0,0 1 0,0-1 0,0-1 0,0 1 0,0-2 0,1 1 0,-1-1 0,0 0 0,0 0 0,0-1 0,10-4 0,-7 2 0,-1-1 0,1-1 0,-1 1 0,0-2 0,0 1 0,-1-2 0,16-14 0,-8 3 0,-1 0 0,0-2 0,-2 1 0,0-2 0,-2 0 0,0 0 0,11-33 0,-9 13 0,-11 31 0,0 0 0,1 1 0,0-1 0,8-13 0,-8 22 0,-1 11 0,0 34 0,-1-1 0,-3 1 0,-9 67 0,5-65 0,-46 353 0,30-291 0,-57 176 0,65-246 0,-2 0 0,-2-1 0,-1-1 0,-2 0 0,-1-2 0,-27 32 0,34-48 0,-1 0 0,0-1 0,-1-1 0,-1-1 0,-1 0 0,0-1 0,0-1 0,-2-1 0,1 0 0,-1-1 0,-1-2 0,-25 9 0,36-15-72,1 1 1,-1-1-1,1-1 0,-1 0 0,0 0 0,1-1 0,-1 0 0,0-1 1,0 0-1,1 0 0,-1-1 0,1 0 0,-1-1 0,1 0 0,0-1 1,0 0-1,0 0 0,-11-8 0,-31-28-6754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5.078"/>
    </inkml:context>
    <inkml:brush xml:id="br0">
      <inkml:brushProperty name="width" value="0.05" units="cm"/>
      <inkml:brushProperty name="height" value="0.05" units="cm"/>
      <inkml:brushProperty name="color" value="#CC0066"/>
    </inkml:brush>
  </inkml:definitions>
  <inkml:trace contextRef="#ctx0" brushRef="#br0">1 1 24575,'0'953'0,"0"-941"0,0 12 0,0-1 0,2 0 0,0 0 0,7 29 0,-8-47 0,1-1 0,-1 1 0,1 0 0,0-1 0,0 1 0,0-1 0,0 1 0,1-1 0,0 0 0,0 0 0,0 0 0,0-1 0,1 1 0,-1-1 0,1 1 0,0-1 0,0 0 0,0-1 0,0 1 0,1-1 0,-1 0 0,1 0 0,-1 0 0,1-1 0,0 1 0,6 0 0,0-1 0,0-1 0,0 0 0,0-1 0,0 0 0,0-1 0,-1 0 0,1 0 0,0-1 0,11-5 0,6-4 0,0-1 0,29-18 0,-31 15 86,0-2-1,0 0 0,29-30 1,-47 40-229,1 0 1,-1-1 0,-1 0 0,1-1-1,-2 0 1,1 0 0,-2 0 0,1-1 0,-1 1-1,-1-2 1,6-18 0,-7-4-6684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6.159"/>
    </inkml:context>
    <inkml:brush xml:id="br0">
      <inkml:brushProperty name="width" value="0.05" units="cm"/>
      <inkml:brushProperty name="height" value="0.05" units="cm"/>
      <inkml:brushProperty name="color" value="#CC0066"/>
    </inkml:brush>
  </inkml:definitions>
  <inkml:trace contextRef="#ctx0" brushRef="#br0">389 357 24575,'0'-11'0,"-1"-1"0,0 1 0,-1 0 0,0-1 0,-1 1 0,0 0 0,-1 0 0,0 0 0,-1 1 0,0 0 0,-1 0 0,0 0 0,-10-13 0,12 19 0,1-1 0,-1 1 0,-1 0 0,1 0 0,-1 0 0,0 1 0,1-1 0,-1 1 0,-1 0 0,1 0 0,0 1 0,-1 0 0,1 0 0,-1 0 0,0 1 0,0-1 0,0 1 0,1 1 0,-1-1 0,0 1 0,0 0 0,0 1 0,0-1 0,0 1 0,0 0 0,-11 4 0,7-1 0,0 0 0,1 1 0,-1 0 0,1 1 0,0 0 0,0 0 0,1 1 0,0 0 0,0 1 0,1 0 0,-1 0 0,2 0 0,-1 1 0,1 0 0,1 1 0,-7 14 0,5-10 0,1 1 0,1 0 0,0 0 0,2 1 0,-1-1 0,2 1 0,0 0 0,1 0 0,0-1 0,4 28 0,-2-35 0,0 0 0,1 0 0,0 0 0,0 0 0,1 0 0,0 0 0,0-1 0,7 11 0,-8-15 0,1 0 0,-1 1 0,1-1 0,0 0 0,0 0 0,0-1 0,0 1 0,0 0 0,1-1 0,-1 0 0,1 0 0,-1 0 0,1 0 0,0-1 0,0 1 0,0-1 0,0 0 0,6 1 0,-1-2 0,0 0 0,-1-1 0,1 0 0,-1 0 0,0 0 0,1-1 0,-1-1 0,0 1 0,0-2 0,12-5 0,-2-1 0,-1 0 0,0-1 0,25-21 0,-31 22 0,-1 0 0,0-1 0,0 0 0,-1-1 0,-1 0 0,10-17 0,-4 0 0,19-50 0,-38 95 0,1 0 0,1 1 0,0 0 0,1-1 0,1 1 0,1 0 0,0 0 0,1 0 0,4 17 0,-3-26 0,0 0 0,0 0 0,1 0 0,1 0 0,-1 0 0,1-1 0,1 0 0,-1 1 0,1-1 0,0-1 0,1 1 0,0-1 0,0 0 0,7 5 0,-9-7 0,0-1 0,1 0 0,-1-1 0,1 1 0,0-1 0,0 0 0,0 0 0,0 0 0,0-1 0,0 1 0,0-1 0,1-1 0,-1 1 0,0-1 0,1 0 0,-1 0 0,0 0 0,1-1 0,-1 0 0,0 0 0,0 0 0,0-1 0,8-3 0,-3 0 0,0 0 0,0-1 0,0-1 0,-1 1 0,-1-1 0,1-1 0,-1 0 0,0 0 0,-1-1 0,13-18 0,0-5 0,29-68 0,-5 10 0,-43 87 0,1 0 0,-1 0 0,1 1 0,-1-1 0,1 1 0,0-1 0,0 1 0,0 0 0,0 0 0,1 0 0,-1 0 0,0 0 0,1 0 0,0 1 0,4-3 0,-5 4 0,0 0 0,0 0 0,0 0 0,1 0 0,-1 0 0,0 1 0,0-1 0,0 1 0,0-1 0,0 1 0,0 0 0,0 0 0,-1 0 0,1 0 0,0 0 0,0 0 0,-1 0 0,1 1 0,-1-1 0,1 1 0,-1-1 0,3 3 0,9 12 0,-1 1 0,-1-1 0,0 2 0,-1-1 0,0 2 0,6 20 0,-13-33 0,0 0 0,0 0 0,-1 1 0,0-1 0,0 1 0,0-1 0,-1 1 0,0 0 0,0 7 0,-1-13 0,0 1 0,0-1 0,0 0 0,0 1 0,-1-1 0,1 1 0,-1-1 0,1 0 0,-1 0 0,0 1 0,1-1 0,-1 0 0,0 0 0,0 1 0,0-1 0,0 0 0,-1 1 0,0-1 0,0 1 0,0-1 0,-1 0 0,1 0 0,0 0 0,0-1 0,-1 1 0,1 0 0,-1-1 0,1 0 0,-1 1 0,1-1 0,-4 0 0,-20-2 0,1 0 0,-27-7 0,50 9 0,0-1 0,1 1 0,-1 0 0,0 0 0,1-1 0,-1 1 0,0-1 0,1 0 0,-1 1 0,1-1 0,-1 0 0,-2-2 0,5 3 0,-1-1 0,0 1 0,1-1 0,-1 1 0,0-1 0,1 1 0,-1 0 0,1-1 0,-1 1 0,1 0 0,-1-1 0,1 1 0,-1 0 0,1 0 0,-1 0 0,1-1 0,0 1 0,-1 0 0,1 0 0,-1 0 0,1 0 0,-1 0 0,2 0 0,52-5 0,-32 4 0,0 0 0,0-1 0,-1-2 0,1 0 0,36-13 0,-49 14 0,-1-1 0,0 0 0,0-1 0,0 1 0,0-2 0,-1 1 0,0-1 0,0 0 0,-1 0 0,1-1 0,-1 0 0,-1 0 0,1-1 0,-1 1 0,-1-1 0,8-16 0,-6 6 0,0 0 0,-1-1 0,0 1 0,-2-1 0,2-24 0,-2-94 0,-4 124 0,-1-41 0,2 53 0,0-1 0,0 1 0,0 0 0,0-1 0,-1 1 0,1 0 0,0-1 0,-1 1 0,1 0 0,-1-1 0,1 1 0,-1 0 0,-1-2 0,1 4 0,1-1 0,-1 0 0,1 1 0,-1-1 0,1 0 0,-1 1 0,1-1 0,-1 1 0,1-1 0,-1 1 0,1-1 0,0 1 0,-1-1 0,1 1 0,0 0 0,-1-1 0,1 1 0,0-1 0,0 1 0,0 0 0,-1-1 0,1 1 0,0 0 0,0-1 0,0 1 0,0 0 0,0 0 0,-6 33 0,0 1 0,0 42 0,4 75 0,2-129 0,1 1 0,1-1 0,9 42 0,-10-59 0,1 0 0,0 1 0,0-1 0,1 0 0,0 0 0,0 0 0,0-1 0,0 1 0,1-1 0,0 1 0,0-1 0,1 0 0,-1-1 0,1 1 0,0-1 0,0 0 0,1 0 0,6 3 0,-10-6 12,0 0 1,1 0-1,0 0 0,-1 0 0,1-1 0,-1 1 1,1-1-1,0 0 0,-1 0 0,1 0 0,0 0 1,-1 0-1,1 0 0,0-1 0,-1 1 0,1-1 0,0 0 1,-1 0-1,1 0 0,-1 0 0,0 0 0,1 0 1,-1-1-1,0 1 0,0-1 0,0 0 0,3-2 1,2-3-298,0-1 1,0-1-1,0 0 1,-1 1-1,6-14 1,17-35-6542</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6.575"/>
    </inkml:context>
    <inkml:brush xml:id="br0">
      <inkml:brushProperty name="width" value="0.05" units="cm"/>
      <inkml:brushProperty name="height" value="0.05" units="cm"/>
      <inkml:brushProperty name="color" value="#CC0066"/>
    </inkml:brush>
  </inkml:definitions>
  <inkml:trace contextRef="#ctx0" brushRef="#br0">1 385 24575,'0'-5'0,"15"-2"0,25-19 0,21-16 0,15 0 0,10-19 0,0 2 0,-4 0 0,-7 10 0,-15 14-8191</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8.876"/>
    </inkml:context>
    <inkml:brush xml:id="br0">
      <inkml:brushProperty name="width" value="0.05" units="cm"/>
      <inkml:brushProperty name="height" value="0.05" units="cm"/>
      <inkml:brushProperty name="color" value="#CC0066"/>
    </inkml:brush>
  </inkml:definitions>
  <inkml:trace contextRef="#ctx0" brushRef="#br0">461 47 24575,'-2'-1'0,"1"1"0,0-1 0,0 1 0,-1-1 0,1 0 0,0 1 0,0-1 0,0 0 0,0 0 0,0 0 0,0 0 0,-2-2 0,-11-8 0,6 7 0,0 0 0,0 1 0,0 0 0,-1 1 0,1 0 0,-1 0 0,0 0 0,1 2 0,-1-1 0,0 1 0,0 0 0,1 0 0,-1 1 0,-14 4 0,11-2 0,1 1 0,0 0 0,0 1 0,0 0 0,0 1 0,1 0 0,0 0 0,0 1 0,1 1 0,-13 12 0,5-3 0,1 1 0,1 0 0,1 1 0,0 1 0,2 0 0,0 1 0,1 0 0,1 1 0,1 0 0,1 0 0,-9 46 0,16-62 0,-1 1 0,2 0 0,-1 0 0,1 0 0,0 0 0,0 0 0,1 0 0,0 0 0,0-1 0,1 1 0,0 0 0,0-1 0,0 1 0,1-1 0,0 0 0,0 1 0,1-2 0,-1 1 0,1 0 0,1-1 0,-1 1 0,1-1 0,0 0 0,0-1 0,0 1 0,1-1 0,8 5 0,1 0 0,0-1 0,1-1 0,0 0 0,28 8 0,72 10 0,14 5 0,-123-28 0,-1 0 0,1 1 0,-1-1 0,0 2 0,0-1 0,-1 1 0,1 0 0,5 5 0,-9-8 0,0 1 0,-1-1 0,1 1 0,-1 0 0,0 0 0,1 0 0,-1 0 0,0-1 0,0 2 0,0-1 0,0 0 0,-1 0 0,1 0 0,-1 0 0,1 0 0,-1 1 0,0-1 0,1 0 0,-1 0 0,0 1 0,-1-1 0,1 0 0,0 0 0,-1 0 0,1 1 0,-1-1 0,-1 3 0,0-1 0,0 0 0,0-1 0,0 0 0,-1 1 0,1-1 0,-1 0 0,0 0 0,0-1 0,0 1 0,0 0 0,-4 1 0,-42 23 0,48-27 0,-40 17 0,0-3 0,-2-1 0,0-2 0,-81 10 0,128-21 0,27-4 0,1-2 0,-1-1 0,36-12 0,-24 2 0,0-2 0,-1-2 0,-1-1 0,-2-2 0,0-2 0,45-40 0,-72 54 0,-1 0 0,-1-1 0,0-1 0,0 0 0,-2 0 0,0-1 0,0 0 0,-1 0 0,-1-1 0,-1 0 0,0 0 0,4-31 0,-6 28 0,-3 19 0,-1 0 0,1 0 0,0 0 0,0 0 0,0 1 0,0-1 0,0 0 0,0 0 0,0 0 0,0 0 0,0 0 0,0 0 0,0 0 0,0 0 0,0 0 0,-1 0 0,1 0 0,0 0 0,0 0 0,0 0 0,0 0 0,0 0 0,0 0 0,0 0 0,0 0 0,0 0 0,0-1 0,0 1 0,0 0 0,0 0 0,0 0 0,-1 0 0,1 0 0,0 0 0,0 0 0,0 0 0,0 0 0,0 0 0,0 0 0,0 0 0,0 0 0,0 0 0,0 0 0,0 0 0,0 0 0,0-1 0,0 1 0,0 0 0,0 0 0,0 0 0,0 0 0,0 0 0,0 0 0,0 0 0,0 0 0,0 0 0,0 0 0,0 0 0,0 0 0,0 0 0,0-1 0,0 1 0,0 0 0,0 0 0,-10 26 0,2 5 0,-6 64 0,12-78 0,2 1 0,0-1 0,0 1 0,2-1 0,5 24 0,-6-37 0,0-1 0,0 1 0,1 0 0,0 0 0,0 0 0,0-1 0,0 1 0,0-1 0,1 0 0,-1 1 0,1-1 0,0 0 0,0-1 0,0 1 0,0 0 0,1-1 0,-1 0 0,1 0 0,-1 0 0,1 0 0,0 0 0,0-1 0,-1 1 0,1-1 0,0 0 0,1-1 0,-1 1 0,7 0 0,-1-1 0,0 0 0,0-1 0,0 0 0,0 0 0,-1-1 0,1-1 0,0 1 0,-1-1 0,1-1 0,15-8 0,-14 5 0,-1 0 0,0-1 0,0 0 0,-1-1 0,0 0 0,0-1 0,-1 1 0,0-2 0,11-19 0,-3 1 0,-1-2 0,15-42 0,-17 20 0,-12 47 0,-5 32 0,-1 4 0,2 0 0,1 0 0,2 0 0,0 1 0,7 36 0,-6-61 0,0-1 0,1 0 0,-1 1 0,1-1 0,1 0 0,-1 0 0,0 0 0,1 0 0,0-1 0,1 1 0,-1-1 0,1 0 0,-1 0 0,1 0 0,0 0 0,1 0 0,-1-1 0,1 0 0,-1 0 0,1 0 0,0-1 0,0 0 0,0 1 0,0-2 0,1 1 0,-1-1 0,8 2 0,-1-2 0,0 0 0,-1 0 0,1-1 0,0 0 0,0-1 0,0-1 0,-1 0 0,1 0 0,-1-1 0,1-1 0,19-8 0,-13 2 0,-1 0 0,-1-1 0,0-1 0,0 0 0,-1-1 0,-1-1 0,0 0 0,-1-1 0,0-1 0,-2 0 0,0 0 0,0-1 0,-2-1 0,0 0 0,-1 0 0,-1 0 0,6-22 0,-11 31 0,0 1 0,0-1 0,-1 1 0,0-1 0,0 0 0,-1 0 0,0 0 0,-3-16 0,2 22 0,0 0 0,0-1 0,0 1 0,0 0 0,0 0 0,-1 0 0,0 0 0,1 0 0,-1 0 0,0 1 0,0-1 0,-1 1 0,1-1 0,0 1 0,-1 0 0,1 0 0,-1 0 0,0 0 0,0 0 0,0 1 0,0-1 0,0 1 0,0 0 0,-7-2 0,-12 1 0,22 2 0,0 0 0,0 0 0,0 0 0,0 0 0,0 0 0,0 0 0,0 0 0,0 0 0,0 0 0,0 0 0,0 0 0,0 0 0,0 0 0,0 1 0,0-1 0,0 0 0,0 0 0,0 0 0,0 0 0,0 0 0,0 0 0,0 0 0,0 0 0,0 0 0,0 0 0,0 0 0,0 0 0,0 0 0,0 0 0,0 0 0,0 0 0,-1 0 0,13 2 0,17 0 0,-18-2 0,-1 0 0,0 1 0,1 0 0,-1 0 0,0 1 0,13 4 0,-19-4 0,1 0 0,0 0 0,-1 1 0,1 0 0,-1-1 0,0 1 0,0 1 0,0-1 0,0 1 0,0-1 0,-1 1 0,1 0 0,-1 0 0,4 9 0,-3-7 0,-1 0 0,-1 1 0,1-1 0,-1 1 0,0 0 0,-1 0 0,0 0 0,1 11 0,-2 3 0,-3 32 0,0-36 0,2 1 0,2 30 0,-1-45 0,0-1 0,0 1 0,0-1 0,1 1 0,-1-1 0,1 0 0,0 1 0,0-1 0,0 0 0,0 0 0,0 0 0,0 1 0,0-1 0,1 0 0,-1 0 0,1-1 0,-1 1 0,1 0 0,0-1 0,4 4 0,-4-4 0,1-1 0,-1 1 0,1 0 0,0-1 0,0 0 0,-1 0 0,1 0 0,0 0 0,-1 0 0,1 0 0,0 0 0,-1-1 0,1 0 0,0 1 0,-1-1 0,1 0 0,-1 0 0,1-1 0,2-1 0,9-5 0,-1 0 0,0-1 0,0 0 0,-1-1 0,0-1 0,-1 0 0,0 0 0,-1-1 0,16-25 0,-7 6 0,-2-1 0,-1 0 0,14-40 0,-21 51 0,-4 14 0,-2 10 0,-1 15 0,-2 1 0,-1 21 0,0-23 0,1-1 0,0 0 0,1 0 0,5 25 0,-4-33 0,1 0 0,-1 0 0,2-1 0,-1 0 0,1 1 0,0-1 0,0 0 0,1-1 0,0 1 0,0-1 0,0 0 0,1 0 0,0 0 0,0-1 0,1 0 0,-1 0 0,1-1 0,0 0 0,1 0 0,7 3 0,-8-5 0,0 1 0,1-2 0,-1 1 0,0-1 0,1 0 0,-1-1 0,1 1 0,-1-2 0,1 1 0,-1-1 0,0 0 0,1 0 0,-1-1 0,0 0 0,0 0 0,0-1 0,0 0 0,0 0 0,0-1 0,-1 0 0,0 0 0,6-5 0,-3 1 0,0 0 0,-1 0 0,0-1 0,-1 0 0,0 0 0,0-1 0,8-17 0,0-6 0,13-37 0,-17 39 0,-9 30 0,-1 7 0,-1 11 0,-1-7 0,1 0 0,0-1 0,1 1 0,0-1 0,0 1 0,1-1 0,4 14 0,-4-18 0,0 0 0,1 0 0,0-1 0,-1 1 0,2 0 0,-1-1 0,0 0 0,1 0 0,0 0 0,0 0 0,0-1 0,0 1 0,1-1 0,-1 0 0,7 3 0,-3-2 0,0 0 0,1 0 0,-1-1 0,1 0 0,0-1 0,0 0 0,0 0 0,1-1 0,-1 0 0,0 0 0,0-1 0,1-1 0,-1 1 0,0-2 0,11-1 0,-9-1 0,0 1 0,-1-2 0,1 1 0,-1-1 0,0-1 0,0 0 0,-1 0 0,0-1 0,0 0 0,0-1 0,-1 0 0,8-9 0,-5 3-227,1-1-1,-2 0 1,0-1-1,-1 0 1,9-24-1,-3-4-6598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39.843"/>
    </inkml:context>
    <inkml:brush xml:id="br0">
      <inkml:brushProperty name="width" value="0.05" units="cm"/>
      <inkml:brushProperty name="height" value="0.05" units="cm"/>
      <inkml:brushProperty name="color" value="#CC0066"/>
    </inkml:brush>
  </inkml:definitions>
  <inkml:trace contextRef="#ctx0" brushRef="#br0">2 304 24575,'-2'0'0,"4"0"0,10 0 0,28 0 0,243-16 0,-278 16 0,260-22-630,87-10-1889,74-6 1384,-247 22 784,1677-131-5153,-1427 129 5504,-83 7-140,-82 7-419,48 5 681,-240 1 1128,-37 0 25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4.072"/>
    </inkml:context>
    <inkml:brush xml:id="br0">
      <inkml:brushProperty name="width" value="0.05" units="cm"/>
      <inkml:brushProperty name="height" value="0.05" units="cm"/>
      <inkml:brushProperty name="color" value="#CC0066"/>
    </inkml:brush>
  </inkml:definitions>
  <inkml:trace contextRef="#ctx0" brushRef="#br0">0 34 24575,'2'-2'0,"-1"-1"0,1 1 0,-1-1 0,1 1 0,0 0 0,0-1 0,0 1 0,0 0 0,0 0 0,1 1 0,-1-1 0,0 0 0,1 1 0,0-1 0,2 0 0,-4 2 0,-1 1 0,1-1 0,0 0 0,0 1 0,-1-1 0,1 1 0,0-1 0,-1 1 0,1-1 0,-1 1 0,1 0 0,-1-1 0,1 1 0,-1 0 0,1-1 0,-1 1 0,1 0 0,-1 0 0,0-1 0,0 1 0,1 0 0,-1 0 0,0 1 0,5 24 0,-5-21 0,5 58 0,-4 87 0,-3-100 0,2 1 0,3-1 0,10 63 0,-11-103 0,1 0 0,0-1 0,1 1 0,0 0 0,1-1 0,0 0 0,0 0 0,1 0 0,0-1 0,10 12 0,-12-16 0,-1-1 0,1 1 0,0-1 0,1 1 0,-1-1 0,0-1 0,1 1 0,-1 0 0,1-1 0,0 0 0,0 0 0,0-1 0,0 1 0,0-1 0,0 0 0,1-1 0,-1 1 0,0-1 0,0 0 0,1 0 0,9-2 0,-7 0 0,-1-1 0,0 0 0,0 0 0,0 0 0,0-1 0,0 0 0,-1 0 0,0-1 0,0 0 0,10-10 0,-5 3 0,0 0 0,-2-1 0,1 0 0,9-18 0,10-33-1365,-9 4-5461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15.507"/>
    </inkml:context>
    <inkml:brush xml:id="br0">
      <inkml:brushProperty name="width" value="0.05" units="cm"/>
      <inkml:brushProperty name="height" value="0.05" units="cm"/>
      <inkml:brushProperty name="color" value="#008C3A"/>
    </inkml:brush>
  </inkml:definitions>
  <inkml:trace contextRef="#ctx0" brushRef="#br0">1 0 24575,'4'0'0,"13"0"0,11 0 0,27 0 0,8 0 0,3 0 0,0 0 0,-11 0-8191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4.475"/>
    </inkml:context>
    <inkml:brush xml:id="br0">
      <inkml:brushProperty name="width" value="0.05" units="cm"/>
      <inkml:brushProperty name="height" value="0.05" units="cm"/>
      <inkml:brushProperty name="color" value="#CC0066"/>
    </inkml:brush>
  </inkml:definitions>
  <inkml:trace contextRef="#ctx0" brushRef="#br0">0 149 24575,'10'-10'0,"14"-4"0,17 2 0,17 1 0,9-11 0,3-2 0,-1 2 0,-1 6 0,-3 5 0,-12 4-8191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5.175"/>
    </inkml:context>
    <inkml:brush xml:id="br0">
      <inkml:brushProperty name="width" value="0.05" units="cm"/>
      <inkml:brushProperty name="height" value="0.05" units="cm"/>
      <inkml:brushProperty name="color" value="#CC0066"/>
    </inkml:brush>
  </inkml:definitions>
  <inkml:trace contextRef="#ctx0" brushRef="#br0">536 263 24575,'0'-28'0,"1"4"0,-1 0 0,-7-46 0,6 65 0,0-1 0,0 1 0,-1-1 0,0 1 0,0 0 0,0-1 0,-1 1 0,0 0 0,0 1 0,0-1 0,0 0 0,-1 1 0,1 0 0,-1 0 0,0 0 0,-1 0 0,-7-5 0,5 5 0,1 1 0,-1 0 0,0 0 0,0 0 0,0 1 0,0 0 0,0 0 0,-1 1 0,1 0 0,-1 0 0,1 1 0,-1 0 0,1 0 0,0 0 0,-1 1 0,1 1 0,0-1 0,-1 1 0,1 0 0,0 1 0,0 0 0,0 0 0,-8 5 0,0 2 0,2 0 0,-1 0 0,1 1 0,1 1 0,0 0 0,1 1 0,0 0 0,1 0 0,-13 24 0,-2 6 0,3 2 0,1 0 0,2 1 0,3 1 0,1 1 0,2 0 0,-11 99 0,23-137 0,0-1 0,1 0 0,0 1 0,1-1 0,0 1 0,0-1 0,5 16 0,-4-21 0,0 0 0,0 0 0,0 0 0,0 0 0,1 0 0,0 0 0,-1-1 0,1 1 0,1-1 0,-1 0 0,0 0 0,1 0 0,0-1 0,-1 1 0,1-1 0,0 1 0,7 1 0,-1 0 0,0 0 0,1 0 0,0-2 0,0 1 0,-1-1 0,1-1 0,0 0 0,1-1 0,-1 0 0,0 0 0,0-1 0,0-1 0,0 0 0,-1 0 0,12-5 0,-7 2 0,-1-1 0,0-1 0,0-1 0,-1 0 0,0 0 0,0-1 0,-1-1 0,0 0 0,-1-1 0,13-15 0,-8 6 0,-1 0 0,-1-1 0,-1 0 0,-1-1 0,-1-1 0,13-36 0,-7 11 0,-11 37 0,-4 16 0,-3 24 0,1-28 0,-56 433 0,-2 26 0,46-55 0,13-392 0,-1-5 0,0 1 0,1-1 0,0 0 0,4 17 0,-5-24 0,1 0 0,-1 1 0,1-1 0,0 0 0,-1 0 0,1 1 0,0-1 0,0 0 0,-1 0 0,1 0 0,0 0 0,0 0 0,0 0 0,0 0 0,1 0 0,-1-1 0,0 1 0,0 0 0,0 0 0,1-1 0,-1 1 0,0-1 0,1 0 0,-1 1 0,0-1 0,1 0 0,-1 0 0,1 1 0,-1-1 0,0 0 0,1 0 0,-1-1 0,1 1 0,-1 0 0,2-1 0,10-3 0,1-1 0,-1-1 0,-1 0 0,1 0 0,-1-2 0,23-16 0,-30 20 0,175-138 342,-153 118-684,-2-1 1,-1-2 0,-1 0-1,26-41 1,-25 24-6485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6.223"/>
    </inkml:context>
    <inkml:brush xml:id="br0">
      <inkml:brushProperty name="width" value="0.05" units="cm"/>
      <inkml:brushProperty name="height" value="0.05" units="cm"/>
      <inkml:brushProperty name="color" value="#CC0066"/>
    </inkml:brush>
  </inkml:definitions>
  <inkml:trace contextRef="#ctx0" brushRef="#br0">1 103 24575,'0'-3'0,"0"-1"0,0 0 0,1 0 0,-1 0 0,1 0 0,0 0 0,0 1 0,0-1 0,1 0 0,-1 1 0,1-1 0,0 1 0,0-1 0,0 1 0,0 0 0,5-4 0,-3 3 0,1 0 0,-1 1 0,1-1 0,0 1 0,0 0 0,1 1 0,-1-1 0,1 1 0,-1 0 0,9-2 0,-9 3 0,0 0 0,0 0 0,1 1 0,-1-1 0,0 1 0,1 1 0,-1-1 0,0 0 0,1 1 0,-1 0 0,0 1 0,0-1 0,0 1 0,0 0 0,0 0 0,0 0 0,-1 1 0,1 0 0,-1 0 0,0 0 0,1 0 0,5 7 0,-5-4 0,0-1 0,-1 1 0,0 0 0,0 0 0,0 1 0,-1-1 0,0 1 0,0 0 0,0 0 0,-1 0 0,0 0 0,-1 0 0,1 0 0,-2 0 0,1 1 0,-1 12 0,-1-5 0,-1 0 0,-1 0 0,0-1 0,-1 1 0,-9 20 0,-37 68 0,23-50 0,55-83 0,-6 3 0,-1-1 0,-1-1 0,-2-1 0,-1 0 0,-1-1 0,-2-1 0,-1 0 0,-1-1 0,8-39 0,-15 50 0,-4 23 0,-1-1 0,0 0 0,0 0 0,0 0 0,0 0 0,0 0 0,0 0 0,0 0 0,0 0 0,0 0 0,0 0 0,0 0 0,0 0 0,0 0 0,0 0 0,0 0 0,0 0 0,1 0 0,-1 0 0,0 0 0,0 0 0,0 0 0,0 0 0,0 0 0,0 0 0,0 0 0,0 0 0,0 0 0,0 0 0,0 0 0,0 0 0,1 0 0,-1 0 0,0 0 0,0 0 0,0 0 0,0 0 0,0 0 0,0 0 0,0 0 0,0 0 0,0 0 0,0 0 0,0 0 0,0 0 0,0-1 0,0 1 0,0 0 0,0 0 0,0 0 0,0 0 0,1 36 0,-1-12 0,0 0 0,2 0 0,0-1 0,2 1 0,0-1 0,9 23 0,-11-38 0,1-1 0,0 1 0,0-1 0,1 0 0,0 0 0,0 0 0,1-1 0,0 1 0,0-1 0,1-1 0,-1 1 0,1-1 0,0 1 0,1-2 0,-1 1 0,1-1 0,0 0 0,0 0 0,1-1 0,-1 0 0,15 4 0,-15-6 0,1 1 0,0-1 0,0-1 0,0 1 0,0-1 0,-1-1 0,1 1 0,0-1 0,0-1 0,0 1 0,-1-2 0,13-3 0,-10 1 0,1-1 0,-1 0 0,0 0 0,0-1 0,-1 0 0,0 0 0,16-18 0,-14 13 0,-1-1 0,0 0 0,-1 0 0,0-1 0,-1 0 0,-1-1 0,-1 0 0,0 0 0,0-1 0,-2 1 0,0-1 0,3-23 0,-7 5 0,-2 25 0,-1 8 0,-2 15 0,4-10 0,0 0 0,0 0 0,1 0 0,-1 0 0,1 0 0,0 0 0,0 0 0,1 0 0,-1 0 0,1 0 0,0-1 0,0 1 0,0 0 0,0 0 0,1 0 0,0-1 0,-1 1 0,4 3 0,-1-2 0,0 0 0,1 0 0,-1-1 0,1 1 0,0-1 0,0 0 0,1-1 0,-1 1 0,1-1 0,11 5 0,-5-3 0,-1-1 0,1 0 0,20 3 0,-29-6 0,1 0 0,0-1 0,-1 0 0,1 1 0,0-1 0,0-1 0,0 1 0,-1-1 0,1 1 0,0-1 0,-1 0 0,1-1 0,-1 1 0,1 0 0,-1-1 0,5-3 0,3-7 0,11-10 0,-22 22 0,0 0 0,0-1 0,1 1 0,-1 0 0,0 0 0,0 0 0,1 0 0,-1 0 0,0 0 0,1 0 0,-1 0 0,0 0 0,1 0 0,-1 0 0,0 0 0,0 0 0,1 0 0,-1 0 0,0 0 0,1 0 0,-1 0 0,0 0 0,0 0 0,1 0 0,-1 0 0,0 1 0,1-1 0,-1 0 0,0 0 0,6 16 0,-2 42 0,-6 92 0,0-64 0,-23 456 0,23-508 0,1-4 0,-7 36 0,6-57 0,1-1 0,-2 0 0,1 0 0,-1 0 0,0 0 0,-1-1 0,0 1 0,0-1 0,-6 7 0,9-12 10,0 0 0,-1 0 0,1 0-1,-1 0 1,0 0 0,0-1 0,0 1-1,0-1 1,0 1 0,0-1 0,0 0-1,0 0 1,-1 0 0,1 0 0,0 0-1,-1 0 1,1 0 0,0-1 0,-1 1-1,1-1 1,-1 0 0,1 0 0,-1 0-1,1 0 1,-1 0 0,1-1 0,-1 1-1,1-1 1,0 1 0,-1-1 0,1 0-1,0 0 1,-1 0 0,-3-3 0,-4-2-295,1-2 1,0 1-1,0-1 1,0 0-1,-12-17 1,-22-29-6542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6.807"/>
    </inkml:context>
    <inkml:brush xml:id="br0">
      <inkml:brushProperty name="width" value="0.05" units="cm"/>
      <inkml:brushProperty name="height" value="0.05" units="cm"/>
      <inkml:brushProperty name="color" value="#CC0066"/>
    </inkml:brush>
  </inkml:definitions>
  <inkml:trace contextRef="#ctx0" brushRef="#br0">0 1 24575,'15'0'0,"21"0"0,18 0 0,16 0 0,10 0 0,3 0 0,-4 0 0,-5 0 0,1 0 0,-3 0 0,-4 0 0,-18 0 0,-18 0-8191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8.439"/>
    </inkml:context>
    <inkml:brush xml:id="br0">
      <inkml:brushProperty name="width" value="0.05" units="cm"/>
      <inkml:brushProperty name="height" value="0.05" units="cm"/>
      <inkml:brushProperty name="color" value="#CC0066"/>
    </inkml:brush>
  </inkml:definitions>
  <inkml:trace contextRef="#ctx0" brushRef="#br0">0 1 24575,'0'5'0,"10"1"0,19 0 0,13-1 0,16-1 0,7-2 0,-7-1-8191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8.857"/>
    </inkml:context>
    <inkml:brush xml:id="br0">
      <inkml:brushProperty name="width" value="0.05" units="cm"/>
      <inkml:brushProperty name="height" value="0.05" units="cm"/>
      <inkml:brushProperty name="color" value="#CC0066"/>
    </inkml:brush>
  </inkml:definitions>
  <inkml:trace contextRef="#ctx0" brushRef="#br0">1 25 24575,'5'0'0,"12"0"0,18 0 0,13 0 0,8 0 0,5-6 0,2 0 0,6-1 0,-10 2-8191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9.403"/>
    </inkml:context>
    <inkml:brush xml:id="br0">
      <inkml:brushProperty name="width" value="0.05" units="cm"/>
      <inkml:brushProperty name="height" value="0.05" units="cm"/>
      <inkml:brushProperty name="color" value="#CC0066"/>
    </inkml:brush>
  </inkml:definitions>
  <inkml:trace contextRef="#ctx0" brushRef="#br0">0 1 24575,'0'5'0,"0"12"0,0 18 0,0 12 0,0 10 0,0 4 0,0 7 0,0 3 0,15 3 0,16-1 0,11-12 0,9-17 0,7-20 0,2-36 0,-8-24 0,-13-7-8191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49.787"/>
    </inkml:context>
    <inkml:brush xml:id="br0">
      <inkml:brushProperty name="width" value="0.05" units="cm"/>
      <inkml:brushProperty name="height" value="0.05" units="cm"/>
      <inkml:brushProperty name="color" value="#CC0066"/>
    </inkml:brush>
  </inkml:definitions>
  <inkml:trace contextRef="#ctx0" brushRef="#br0">1 237 24575,'0'-10'0,"5"-4"0,16-9 0,26-1 0,14-6 0,7 2 0,2-4 0,-1 3 0,-3 7 0,-6 6 0,-14 7-8191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0.208"/>
    </inkml:context>
    <inkml:brush xml:id="br0">
      <inkml:brushProperty name="width" value="0.05" units="cm"/>
      <inkml:brushProperty name="height" value="0.05" units="cm"/>
      <inkml:brushProperty name="color" value="#CC0066"/>
    </inkml:brush>
  </inkml:definitions>
  <inkml:trace contextRef="#ctx0" brushRef="#br0">556 114 24575,'1'-4'0,"-1"1"0,0-1 0,0 1 0,-1-1 0,1 1 0,-1-1 0,0 1 0,0 0 0,0 0 0,0-1 0,0 1 0,-1 0 0,1 0 0,-1 0 0,0 0 0,0 0 0,0 1 0,-1-1 0,1 0 0,0 1 0,-1 0 0,0 0 0,1-1 0,-1 2 0,0-1 0,0 0 0,0 0 0,-5-1 0,-4-2 0,0 0 0,0 0 0,0 2 0,0-1 0,-1 1 0,0 1 0,1 1 0,-1-1 0,0 2 0,0 0 0,0 0 0,-20 4 0,19 0 0,0-1 0,0 2 0,0 0 0,1 0 0,-1 1 0,1 1 0,1 0 0,-1 1 0,1 0 0,1 1 0,-12 11 0,7-4 0,0 1 0,1 1 0,0 0 0,2 2 0,0-1 0,1 1 0,-16 39 0,22-45 0,2 1 0,-1-1 0,2 1 0,0 0 0,-2 24 0,5-29 0,0 0 0,1-1 0,0 1 0,0 0 0,1-1 0,0 1 0,0-1 0,1 0 0,7 13 0,-8-16 0,1 0 0,1-1 0,-1 1 0,1-1 0,0 0 0,0 0 0,0 0 0,1-1 0,0 0 0,0 0 0,0 0 0,0 0 0,1-1 0,-1 1 0,1-2 0,0 1 0,0-1 0,0 1 0,0-2 0,0 1 0,1-1 0,-1 0 0,1 0 0,-1 0 0,7-1 0,-1-1 0,1 0 0,-1-1 0,1 0 0,-1-1 0,0 0 0,0-1 0,-1 0 0,1-1 0,-1-1 0,0 0 0,0 0 0,11-9 0,-6 4 0,-1-1 0,0-1 0,0-1 0,-1 0 0,-1 0 0,0-1 0,-2-1 0,1 0 0,-2-1 0,12-24 0,-12 15 0,0-1 0,-2-1 0,8-45 0,-15 69 0,-1 0 0,1 0 0,-1 0 0,0-1 0,-1 1 0,1 0 0,-1-5 0,-4 6 0,-2 11 0,-1 5 0,1 0 0,1 0 0,0 1 0,1 0 0,-6 22 0,-12 81 0,20-102 0,-28 247 0,16-121 0,9-95 0,-34 409 0,40-447 0,1 51 0,-1-54 0,1-1 0,0 1 0,0 0 0,0-1 0,0 1 0,1-1 0,0 1 0,0-1 0,4 6 0,-5-8 0,0-1 0,1 1 0,-1-1 0,0 1 0,1-1 0,-1 0 0,1 0 0,-1 0 0,1 0 0,0 0 0,-1 0 0,1 0 0,0 0 0,0-1 0,0 1 0,0-1 0,-1 1 0,1-1 0,0 0 0,0 1 0,0-1 0,0 0 0,0-1 0,0 1 0,0 0 0,0 0 0,0-1 0,0 1 0,-1-1 0,1 0 0,0 1 0,2-3 0,7-2 0,-1-1 0,0 0 0,0-1 0,10-9 0,-14 11 0,180-165 0,-113 99 0,-52 51-455,-2 0 0,32-44 0,-24 21-6371</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0.757"/>
    </inkml:context>
    <inkml:brush xml:id="br0">
      <inkml:brushProperty name="width" value="0.05" units="cm"/>
      <inkml:brushProperty name="height" value="0.05" units="cm"/>
      <inkml:brushProperty name="color" value="#CC0066"/>
    </inkml:brush>
  </inkml:definitions>
  <inkml:trace contextRef="#ctx0" brushRef="#br0">1 57 24575,'1'-3'0,"1"-1"0,-1 1 0,1 0 0,0 0 0,0 0 0,1 1 0,-1-1 0,1 0 0,-1 1 0,1 0 0,0-1 0,0 1 0,0 0 0,0 0 0,0 1 0,0-1 0,0 1 0,5-2 0,-2 1 0,0 0 0,0 0 0,0 1 0,1 0 0,-1 0 0,0 1 0,1 0 0,-1 0 0,8 1 0,-8 0 0,-1 0 0,1 0 0,-1 1 0,0 0 0,0 0 0,1 0 0,-1 1 0,-1 0 0,1 0 0,0 0 0,-1 0 0,0 1 0,7 6 0,-6-4 0,0 0 0,-1 1 0,1-1 0,-2 1 0,1 0 0,-1 0 0,0 0 0,0 0 0,1 9 0,-1-3 0,-1 0 0,0 0 0,-1 0 0,0 0 0,-1 1 0,-1-1 0,0 0 0,-1 0 0,0 0 0,-1 0 0,-6 17 0,5-20 0,0 0 0,0-1 0,0 0 0,-1 0 0,-1 0 0,1-1 0,-2 1 0,1-1 0,-10 9 0,16-17 0,0 0 0,0 0 0,0 0 0,0 0 0,0 0 0,0 0 0,0-1 0,0 1 0,0 0 0,0 0 0,0 0 0,0 0 0,0 0 0,0 0 0,0 0 0,0 0 0,0 0 0,-1 0 0,1 0 0,0-1 0,0 1 0,0 0 0,0 0 0,0 0 0,0 0 0,0 0 0,0 0 0,0 0 0,0 0 0,0 0 0,0 0 0,0 0 0,-1 0 0,1 0 0,0 0 0,0 0 0,0 0 0,0 0 0,0 0 0,0 0 0,0 0 0,0 0 0,0 0 0,5-16 0,1 0 0,1 1 0,0 0 0,1 0 0,17-22 0,-10 12 0,113-179 0,-103 168 0,-25 36 0,0 0 0,1-1 0,-1 1 0,0 0 0,0 0 0,0-1 0,0 1 0,1 0 0,-1 0 0,0-1 0,0 1 0,0 0 0,1 0 0,-1 0 0,0 0 0,0-1 0,1 1 0,-1 0 0,0 0 0,0 0 0,1 0 0,-1 0 0,0 0 0,0 0 0,1 0 0,-1 0 0,0 0 0,1 0 0,-1 0 0,0 0 0,0 0 0,1 0 0,-1 0 0,0 0 0,1 0 0,-1 0 0,0 0 0,0 0 0,1 0 0,-1 0 0,0 1 0,0-1 0,1 0 0,-1 0 0,0 0 0,0 0 0,0 1 0,1-1 0,-1 0 0,0 0 0,0 1 0,0-1 0,0 0 0,1 0 0,-1 1 0,0-1 0,1 7 0,0-1 0,-1 1 0,1 0 0,-1 0 0,-1-1 0,1 1 0,-1 0 0,-1-1 0,1 1 0,-3 6 0,0 4 0,-14 61 0,4-25 0,3 2 0,-5 67 0,16-115 0,-1 1 0,2 0 0,-1-1 0,1 1 0,0 0 0,0-1 0,1 1 0,0-1 0,0 1 0,1-1 0,0 0 0,1 0 0,-1 0 0,1 0 0,0-1 0,1 1 0,0-1 0,0-1 0,0 1 0,0 0 0,1-1 0,0 0 0,0-1 0,1 1 0,-1-1 0,1 0 0,0-1 0,0 0 0,0 0 0,10 3 0,-6-4-105,0 0 0,0-1 0,1 0 0,-1-1 0,0 0 0,1-1 0,-1 0 0,0-1 0,0 0 0,0-1 0,0 0 0,19-9 0,10-6-6721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19.997"/>
    </inkml:context>
    <inkml:brush xml:id="br0">
      <inkml:brushProperty name="width" value="0.05" units="cm"/>
      <inkml:brushProperty name="height" value="0.05" units="cm"/>
      <inkml:brushProperty name="color" value="#008C3A"/>
    </inkml:brush>
  </inkml:definitions>
  <inkml:trace contextRef="#ctx0" brushRef="#br0">292 569 24575,'0'-6'0,"0"0"0,0 0 0,-1 0 0,0 0 0,0 0 0,0 0 0,-1 0 0,0 1 0,-4-9 0,5 12 0,0 0 0,0 1 0,0-1 0,-1 1 0,1-1 0,0 1 0,-1 0 0,1 0 0,-1-1 0,1 1 0,-1 0 0,0 0 0,0 1 0,1-1 0,-1 0 0,0 1 0,0-1 0,0 1 0,0-1 0,0 1 0,1 0 0,-1 0 0,0-1 0,0 2 0,0-1 0,0 0 0,0 0 0,0 1 0,0-1 0,0 1 0,1-1 0,-1 1 0,-2 1 0,-6 2 0,0 1 0,1 0 0,0 1 0,0 0 0,1 0 0,-1 1 0,1 0 0,1 0 0,-1 1 0,1 0 0,1 0 0,0 1 0,-9 13 0,2 3 0,0 0 0,2 0 0,1 1 0,-7 27 0,6-15 0,-7 58 0,15-76 0,2 0 0,0 0 0,1 1 0,5 33 0,-4-50 0,-1 0 0,1 0 0,0 0 0,1-1 0,-1 1 0,1 0 0,-1 0 0,1-1 0,0 1 0,1-1 0,3 6 0,-4-8 0,0 1 0,-1-1 0,1 1 0,0-1 0,0 0 0,0 0 0,0 0 0,1 0 0,-1 0 0,0 0 0,0-1 0,0 1 0,1-1 0,-1 0 0,0 1 0,1-1 0,-1 0 0,0 0 0,1 0 0,-1-1 0,4 0 0,5-1 0,-1-2 0,1 1 0,-1-1 0,1-1 0,-1 0 0,0 0 0,12-10 0,3-3 0,33-31 0,-14 2 0,71-93 0,-95 115 0,-11 12 0,-6 8 0,1 0 0,0 0 0,0 0 0,0 0 0,0 1 0,1-1 0,-1 1 0,1 0 0,0 0 0,1 1 0,7-5 0,-12 8 0,0 0 0,0 0 0,0 0 0,0 0 0,0 0 0,0 0 0,-1 0 0,1 0 0,0 1 0,0-1 0,0 0 0,0 0 0,0 1 0,-1-1 0,1 1 0,0-1 0,0 1 0,-1-1 0,1 1 0,0-1 0,-1 1 0,1-1 0,0 1 0,-1 0 0,1 0 0,-1-1 0,1 1 0,-1 0 0,1 0 0,-1-1 0,0 1 0,0 0 0,1 0 0,-1 0 0,0 0 0,0 0 0,0-1 0,0 1 0,0 2 0,4 41 0,-4-39 0,-1 18 0,1-8 0,0-1 0,1 1 0,3 17 0,-4-28 0,1 0 0,1 0 0,-1 0 0,0 0 0,1 0 0,0 0 0,0-1 0,0 1 0,0-1 0,0 1 0,1-1 0,0 0 0,0 0 0,0 0 0,0 0 0,4 3 0,1-2 0,0 0 0,1 0 0,-1-1 0,1 0 0,-1 0 0,1-1 0,0 0 0,0-1 0,0 0 0,0 0 0,0-1 0,0 0 0,0-1 0,14-2 0,-4 0 0,-1-1 0,0-1 0,0-1 0,-1 0 0,1-1 0,15-10 0,-16 8 0,-1-1 0,-1-1 0,0-1 0,0 0 0,-1-1 0,-1 0 0,0-1 0,-1 0 0,13-21 0,-20 27 0,0 0 0,-1-1 0,0 0 0,0 1 0,-1-1 0,-1 0 0,1-1 0,1-15 0,-4 17 0,0 1 0,0 0 0,0 0 0,-1 0 0,0 0 0,-1 0 0,0 0 0,0 0 0,0 0 0,-1 1 0,0-1 0,-6-10 0,4 9 0,-1 0 0,-1 1 0,1 0 0,-1 0 0,-1 0 0,1 1 0,-1 0 0,0 0 0,0 1 0,-1 0 0,1 1 0,-1 0 0,0 0 0,-1 1 0,1 0 0,-1 0 0,1 1 0,-17-1 0,15 1 0,0 1 0,0 1 0,1 0 0,-1 1 0,0 0 0,0 0 0,0 1 0,0 1 0,1 0 0,-1 0 0,1 1 0,0 0 0,0 1 0,1 0 0,-1 1 0,-12 10 0,15-10 0,0 1 0,0 0 0,0 0 0,1 1 0,0 0 0,1 0 0,-7 15 0,10-21 0,1 0 0,0 0 0,0 0 0,1 1 0,-1-1 0,0 0 0,1 0 0,-1 1 0,1-1 0,0 1 0,0-1 0,0 0 0,0 1 0,0-1 0,0 0 0,1 1 0,-1-1 0,1 0 0,0 1 0,-1-1 0,1 0 0,0 0 0,0 0 0,1 0 0,-1 0 0,0 0 0,1 0 0,-1 0 0,1 0 0,-1-1 0,1 1 0,0 0 0,0-1 0,0 0 0,0 1 0,3 0 0,2 1 0,1 0 0,0 0 0,0-1 0,0 0 0,0-1 0,0 0 0,0 0 0,0-1 0,0 0 0,0 0 0,1 0 0,-1-2 0,0 1 0,0-1 0,0 0 0,8-3 0,4-2 0,-1-1 0,0-1 0,0 0 0,-1-1 0,22-17 0,13-18 0,-44 35 0,1 1 0,1 0 0,-1 0 0,1 1 0,1 1 0,-1 0 0,1 0 0,19-6 0,-29 12 0,-1 1 0,1-1 0,0 1 0,0 0 0,0-1 0,0 1 0,0 0 0,0 0 0,0 1 0,-1-1 0,1 0 0,0 1 0,0-1 0,0 1 0,0-1 0,-1 1 0,1 0 0,0 0 0,-1 0 0,1 0 0,0 0 0,-1 0 0,1 0 0,-1 0 0,0 1 0,1-1 0,-1 1 0,0-1 0,0 1 0,0-1 0,0 1 0,1 3 0,2 3 0,-1-1 0,-1 1 0,0 0 0,0 0 0,0 1 0,0 9 0,-1 17 0,-1 1 0,-9 69 0,0-14 0,9-91 0,1 21 0,3-20 0,5-9 0,45-61 0,74-85 0,-122 147 0,1 1 0,0-1 0,0 1 0,0 1 0,8-6 0,-13 10 0,0 0 0,0 0 0,0 0 0,-1 1 0,1-1 0,0 0 0,0 1 0,0-1 0,0 1 0,0 0 0,0 0 0,0 0 0,0 0 0,0 0 0,0 0 0,0 0 0,0 1 0,0-1 0,0 1 0,0-1 0,0 1 0,0 0 0,0-1 0,0 1 0,-1 0 0,1 1 0,0-1 0,-1 0 0,3 2 0,3 4 0,-1 1 0,1 1 0,-1-1 0,8 15 0,-9-14 0,1 0 0,0 0 0,12 14 0,-15-20 0,0-1 0,0 1 0,0-1 0,1 1 0,-1-1 0,0-1 0,1 1 0,-1 0 0,1-1 0,0 1 0,0-1 0,-1 0 0,1-1 0,5 2 0,0-2 0,-1 0 0,1-1 0,-1 1 0,0-2 0,1 1 0,-1-1 0,0 0 0,0-1 0,0 0 0,0 0 0,-1-1 0,1 0 0,-1 0 0,0-1 0,12-9 0,2-5 0,-1 0 0,0-2 0,22-30 0,-39 46 0,2-1 0,0 0 0,0 0 0,0 0 0,0 1 0,11-9 0,-14 13 0,0 0 0,0 0 0,0 0 0,0 1 0,1-1 0,-1 0 0,0 1 0,0-1 0,0 1 0,1 0 0,-1-1 0,0 1 0,0 0 0,0 1 0,1-1 0,-1 0 0,0 1 0,0-1 0,0 1 0,1-1 0,-1 1 0,0 0 0,0 0 0,2 2 0,32 18 0,-16-8 0,0-2 0,0 0 0,37 13 0,-52-22 0,1 0 0,-1-1 0,0 0 0,0 0 0,0 0 0,1-1 0,-1 1 0,0-1 0,1-1 0,-1 1 0,0-1 0,0 0 0,1 0 0,-1 0 0,0-1 0,0 0 0,0 0 0,0 0 0,-1 0 0,1-1 0,6-5 0,17-19 0,-21 19 0,0 1 0,16-13 0,-22 19 0,-1 1 0,1-1 0,-1 1 0,1 0 0,-1-1 0,1 1 0,0-1 0,-1 1 0,1 0 0,-1 0 0,1-1 0,0 1 0,0 0 0,-1 0 0,1 0 0,0 0 0,-1 0 0,1 0 0,0 0 0,-1 0 0,1 0 0,0 0 0,0 0 0,-1 0 0,1 0 0,0 1 0,-1-1 0,1 0 0,0 0 0,-1 1 0,1-1 0,-1 0 0,1 1 0,-1-1 0,1 1 0,0-1 0,0 1 0,0 2 0,1 0 0,-1 0 0,1 0 0,-1 0 0,0 0 0,0 1 0,0 4 0,4 27 0,-2-1 0,-1 1 0,-2 0 0,-5 52 0,0-20 0,-4 90 0,-7 362 0,20-476 0,0-34 0,-1-11 0,3-16 0,-5 14 0,19-77 0,-4-1 0,10-143 0,-17-171 0,-9 379 0,0-9 0,-1 5 0,1 0 0,1 0 0,8-40 0,-9 58 0,1-1 0,0 0 0,0 0 0,1 0 0,-1 1 0,1-1 0,0 1 0,-1-1 0,2 1 0,-1-1 0,0 1 0,1 0 0,-1 0 0,1 0 0,0 1 0,0-1 0,0 1 0,0-1 0,1 1 0,-1 0 0,1 0 0,-1 1 0,1-1 0,0 1 0,-1 0 0,7-2 0,-6 3 0,0-1 0,0 1 0,0 0 0,0 0 0,0 0 0,0 1 0,0-1 0,-1 1 0,1 0 0,0 0 0,0 0 0,0 1 0,-1-1 0,1 1 0,0 0 0,4 3 0,-3-1 0,1 1 0,-1 0 0,-1 0 0,1 0 0,-1 0 0,0 1 0,0-1 0,0 1 0,3 7 0,-2-1 0,0 0 0,0 1 0,-1 0 0,-1-1 0,0 1 0,-1 1 0,0-1 0,-1 0 0,0 22 0,-3-25 0,0 0 0,0 0 0,-1 0 0,0-1 0,-1 1 0,0-1 0,0 0 0,-1 0 0,-1 0 0,-9 12 0,0-2 0,-1-1 0,-1 0 0,-20 15 0,7-11 0,31-22 0,-1 0 0,0 0 0,0 0 0,0-1 0,0 1 0,0 0 0,0 0 0,0 0 0,0-1 0,0 1 0,0 0 0,0 0 0,0 0 0,0 0 0,0-1 0,0 1 0,-1 0 0,1 0 0,0 0 0,0 0 0,0-1 0,0 1 0,0 0 0,0 0 0,0 0 0,0 0 0,-1 0 0,1 0 0,0-1 0,0 1 0,0 0 0,0 0 0,0 0 0,-1 0 0,1 0 0,0 0 0,0 0 0,0 0 0,0 0 0,-1 0 0,1 0 0,0 0 0,0 0 0,0 0 0,0 0 0,-1 0 0,1 0 0,0 0 0,0 0 0,0 0 0,-1 0 0,1 0 0,0 0 0,0 0 0,0 0 0,0 0 0,0 0 0,-1 0 0,1 0 0,0 1 0,0-1 0,0 0 0,0 0 0,0 0 0,-1 0 0,1 1 0,4-10 0,0 1 0,0-1 0,1 2 0,0-1 0,0 0 0,12-12 0,-7 7 0,20-24 0,135-178 0,-120 152 0,54-105 0,-67 104 0,-3-1 0,37-118 0,-62 169 0,-1 0 0,2-19 0,-6 16 0,1 17 0,0-1 0,-1 1 0,1 0 0,0 0 0,0 0 0,0-1 0,0 1 0,0 0 0,0 0 0,0 0 0,0-1 0,0 1 0,0 0 0,-1 0 0,1 0 0,0 0 0,0 0 0,0-1 0,0 1 0,-1 0 0,1 0 0,0 0 0,0 0 0,0 0 0,0 0 0,-1 0 0,1 0 0,0 0 0,0-1 0,0 1 0,-1 0 0,1 0 0,0 0 0,0 0 0,-2 1 0,1 0 0,-1 0 0,1 0 0,0 1 0,-1-1 0,1 0 0,0 0 0,0 1 0,0-1 0,0 0 0,0 1 0,0-1 0,0 3 0,-15 27 0,2 1 0,2 0 0,1 1 0,-11 50 0,-12 145 0,30-190 0,2 1 0,1 0 0,5 43 0,-3-72 0,1 1 0,-1-1 0,2 0 0,-1 1 0,2-1 0,-1 0 0,1-1 0,1 1 0,0-1 0,0 1 0,1-1 0,0-1 0,0 1 0,1-1 0,0-1 0,11 10 0,-14-14 0,1 0 0,-1 0 0,1 0 0,-1-1 0,1 0 0,0 0 0,0 0 0,0 0 0,0-1 0,0 0 0,0 0 0,1 0 0,-1-1 0,0 0 0,0 0 0,0 0 0,10-2 0,-8 0 0,0 0 0,0 0 0,0-1 0,0 1 0,-1-2 0,1 1 0,-1-1 0,0 0 0,0 0 0,0-1 0,0 0 0,6-7 0,1-3 0,-1 0 0,-1-1 0,0 0 0,-1-1 0,-1 0 0,-1 0 0,0-1 0,7-27 0,-4 7 0,-3 1 0,-1-2 0,2-43 0,-9 82 0,0-1 0,0 1 0,-1 0 0,1 0 0,0 0 0,0-1 0,0 1 0,0 0 0,0 0 0,0 0 0,0 0 0,0-1 0,0 1 0,0 0 0,0 0 0,0 0 0,1-1 0,-1 1 0,0 0 0,0 0 0,0 0 0,0-1 0,0 1 0,0 0 0,0 0 0,0 0 0,1 0 0,-1 0 0,0-1 0,0 1 0,0 0 0,0 0 0,0 0 0,1 0 0,-1 0 0,0 0 0,0 0 0,0 0 0,1-1 0,-1 1 0,0 0 0,0 0 0,0 0 0,0 0 0,1 0 0,-1 0 0,0 0 0,0 0 0,0 0 0,1 0 0,-1 0 0,0 0 0,0 1 0,0-1 0,1 0 0,-1 0 0,0 0 0,0 0 0,0 0 0,0 0 0,1 0 0,-1 0 0,0 1 0,0-1 0,0 0 0,0 0 0,16 17 0,-2-1 0,-5-9 0,-1 0 0,1-1 0,0 0 0,0-1 0,1 0 0,-1 0 0,20 5 0,-26-8 0,0-1 0,1-1 0,-1 1 0,0 0 0,1-1 0,-1 0 0,1 0 0,-1 0 0,1 0 0,-1 0 0,0-1 0,1 0 0,-1 1 0,0-1 0,1 0 0,-1-1 0,0 1 0,0-1 0,0 1 0,0-1 0,0 0 0,-1 0 0,1 0 0,0 0 0,-1-1 0,1 1 0,3-6 0,-5 6 0,1 1 0,-1-1 0,0 1 0,0-1 0,0 0 0,0 0 0,0 1 0,-1-1 0,1 0 0,0 0 0,-1 0 0,1 0 0,-1 0 0,0 0 0,0 0 0,0 0 0,0 0 0,0 0 0,0 0 0,0 0 0,-1 0 0,1 0 0,-1 0 0,1 1 0,-1-1 0,0 0 0,0 0 0,1 0 0,-3-2 0,1 2 0,0 1 0,0-1 0,-1 0 0,1 1 0,0-1 0,-1 1 0,1 0 0,-1-1 0,1 1 0,-1 1 0,0-1 0,1 0 0,-1 1 0,0-1 0,0 1 0,1 0 0,-1 0 0,0 0 0,0 0 0,-5 1 0,1 0 0,1 1 0,-1 0 0,1 0 0,-1 1 0,1 0 0,0 0 0,0 0 0,0 0 0,1 1 0,-1 0 0,1 1 0,0-1 0,0 1 0,0 0 0,1 0 0,0 0 0,0 1 0,0 0 0,0-1 0,-4 13 0,3-6 0,0-1 0,1 1 0,0 0 0,1 0 0,1 0 0,0 1 0,0-1 0,1 0 0,1 1 0,2 21 0,-2-29 0,1-1 0,0 1 0,1-1 0,-1 1 0,1-1 0,0 1 0,0-1 0,0 0 0,1 0 0,-1 0 0,1 0 0,0 0 0,0-1 0,0 1 0,1-1 0,-1 0 0,1 0 0,0 0 0,0 0 0,0-1 0,0 0 0,0 1 0,1-1 0,-1-1 0,1 1 0,-1-1 0,1 0 0,-1 0 0,6 1 0,2-1 0,1 0 0,-1 0 0,0-1 0,1-1 0,-1 0 0,0 0 0,0-1 0,0-1 0,0 0 0,14-6 0,-7 1 0,-1-2 0,0 0 0,-1-1 0,0-1 0,-1 0 0,0-2 0,-1 1 0,0-2 0,-1 0 0,-1-1 0,0 0 0,14-26 0,1-7 0,-3-1 0,-1-1 0,20-68 0,28-131 0,-119 570 0,46-314 0,-33 265 0,33-260 0,1 0 0,0 0 0,1 1 0,0-1 0,1 0 0,0 0 0,1 0 0,5 16 0,-6-23 0,0 0 0,1 1 0,-1-1 0,1 0 0,0 0 0,0-1 0,0 1 0,0 0 0,1-1 0,-1 0 0,1 0 0,0 0 0,0 0 0,0-1 0,0 0 0,0 0 0,1 0 0,-1 0 0,1 0 0,-1-1 0,1 0 0,7 1 0,-1-1 0,0-1 0,1 0 0,-1-1 0,0 0 0,0 0 0,0-2 0,0 1 0,0-1 0,-1-1 0,1 0 0,-1 0 0,16-10 0,-5 1 0,-1 0 0,-1-1 0,0-1 0,34-34 0,-20 9 0,-1-1 0,36-61 0,-44 68 0,-24 34 0,1-1 0,-1 1 0,0 0 0,0-1 0,1 1 0,-1 0 0,0-1 0,1 1 0,-1 0 0,0 0 0,1-1 0,-1 1 0,1 0 0,-1 0 0,0 0 0,1-1 0,-1 1 0,1 0 0,-1 0 0,1 0 0,-1 0 0,0 0 0,1 0 0,-1 0 0,1 0 0,-1 0 0,1 0 0,-1 0 0,0 0 0,1 1 0,-1-1 0,1 0 0,-1 0 0,0 0 0,1 0 0,-1 1 0,1-1 0,-1 0 0,0 0 0,1 1 0,-1-1 0,0 0 0,1 1 0,-1-1 0,0 0 0,0 1 0,1-1 0,-1 1 0,12 26 0,-7-13 0,-4-12 0,0 0 0,1 0 0,-1 0 0,0 0 0,1-1 0,-1 1 0,1-1 0,0 1 0,0-1 0,-1 1 0,1-1 0,0 0 0,0 0 0,0 0 0,0 0 0,1 0 0,-1 0 0,0-1 0,0 1 0,0-1 0,1 1 0,-1-1 0,0 0 0,0 0 0,1 0 0,-1 0 0,0 0 0,0 0 0,1-1 0,-1 1 0,4-2 0,-1 0 0,0 0 0,0-1 0,0 1 0,-1-1 0,1 0 0,0 0 0,-1-1 0,0 1 0,0-1 0,0 0 0,0 0 0,5-8 0,-5 5 0,0-1 0,0 0 0,0 0 0,-1 0 0,0 0 0,0 0 0,-1 0 0,2-17 0,-4 23 0,1 0 0,-1 0 0,0-1 0,0 1 0,0 0 0,-1 0 0,1-1 0,0 1 0,-1 0 0,1 0 0,-1-1 0,0 1 0,0 0 0,0 0 0,0 0 0,0 0 0,0 0 0,0 0 0,-1 0 0,1 1 0,-1-1 0,1 0 0,-1 1 0,0-1 0,0 1 0,1 0 0,-1-1 0,0 1 0,0 0 0,-1 0 0,1 0 0,0 1 0,0-1 0,0 0 0,0 1 0,-1 0 0,1-1 0,0 1 0,-4 0 0,-3 0 0,0 1 0,0 0 0,0 1 0,0 0 0,0 0 0,1 0 0,-1 2 0,1-1 0,0 1 0,0 0 0,0 0 0,0 1 0,1 0 0,-9 8 0,-3 3 0,0 0 0,1 2 0,1 0 0,-15 22 0,21-25 0,1 0 0,1 0 0,0 1 0,1 0 0,0 1 0,2-1 0,0 2 0,-6 27 0,11-39 0,0 0 0,1 0 0,0 0 0,0 0 0,0 0 0,1 0 0,-1-1 0,2 1 0,-1 0 0,0 0 0,1-1 0,5 10 0,-4-10 0,0-1 0,0 1 0,0-1 0,1 0 0,0 0 0,0-1 0,0 1 0,0-1 0,0 0 0,1 0 0,-1 0 0,1-1 0,0 1 0,0-1 0,0 0 0,7 1 0,-4-1-62,1 0 0,0-1 0,0 0 0,-1-1 0,1 1 0,0-2 0,0 1 0,-1-1 0,1-1 0,0 1 0,-1-2 0,1 1-1,-1-1 1,0 0 0,0-1 0,0 0 0,0 0 0,-1-1 0,1 0 0,-1 0 0,7-7 0,17-22-6764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1.373"/>
    </inkml:context>
    <inkml:brush xml:id="br0">
      <inkml:brushProperty name="width" value="0.05" units="cm"/>
      <inkml:brushProperty name="height" value="0.05" units="cm"/>
      <inkml:brushProperty name="color" value="#CC0066"/>
    </inkml:brush>
  </inkml:definitions>
  <inkml:trace contextRef="#ctx0" brushRef="#br0">13 6 24575,'-5'0'0,"-2"-5"0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2.305"/>
    </inkml:context>
    <inkml:brush xml:id="br0">
      <inkml:brushProperty name="width" value="0.05" units="cm"/>
      <inkml:brushProperty name="height" value="0.05" units="cm"/>
      <inkml:brushProperty name="color" value="#CC0066"/>
    </inkml:brush>
  </inkml:definitions>
  <inkml:trace contextRef="#ctx0" brushRef="#br0">1 1 24575,'0'10'0,"0"14"0,0 12 0,0 10 0,0 8 0,0 4 0,0 8 0,10 2 0,19-10 0,19-15 0,16-25 0,18-35 0,-5-21 0,-16-2-8191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2.723"/>
    </inkml:context>
    <inkml:brush xml:id="br0">
      <inkml:brushProperty name="width" value="0.05" units="cm"/>
      <inkml:brushProperty name="height" value="0.05" units="cm"/>
      <inkml:brushProperty name="color" value="#CC0066"/>
    </inkml:brush>
  </inkml:definitions>
  <inkml:trace contextRef="#ctx0" brushRef="#br0">1 248 24575,'5'-15'0,"17"-5"0,19-9 0,24 0 0,9-4 0,9 3 0,-1 6 0,-13-2 0,0 2 0,-10 7-8191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3.474"/>
    </inkml:context>
    <inkml:brush xml:id="br0">
      <inkml:brushProperty name="width" value="0.05" units="cm"/>
      <inkml:brushProperty name="height" value="0.05" units="cm"/>
      <inkml:brushProperty name="color" value="#CC0066"/>
    </inkml:brush>
  </inkml:definitions>
  <inkml:trace contextRef="#ctx0" brushRef="#br0">275 69 24575,'0'9'0,"0"0"0,0 0 0,1 0 0,1 0 0,0 0 0,5 17 0,-6-24 0,0 0 0,0 0 0,0 0 0,0 0 0,0 0 0,0 0 0,1-1 0,-1 1 0,1 0 0,0-1 0,-1 1 0,1-1 0,0 1 0,0-1 0,0 0 0,0 0 0,0 0 0,0 0 0,0 0 0,0 0 0,0-1 0,1 1 0,-1-1 0,0 1 0,0-1 0,1 0 0,-1 0 0,0 0 0,0 0 0,1 0 0,-1-1 0,3 0 0,4-1 0,-1 0 0,1-1 0,-1 0 0,1-1 0,-1 0 0,0 0 0,0-1 0,12-9 0,-16 11 0,0 0 0,0 0 0,-1 0 0,1-1 0,-1 1 0,0-1 0,0 0 0,0 0 0,-1 0 0,1 0 0,-1 0 0,0-1 0,0 1 0,-1-1 0,1 1 0,-1-1 0,1-8 0,-2 10 0,0 1 0,0 0 0,-1-1 0,1 1 0,-1 0 0,0 0 0,1-1 0,-1 1 0,0 0 0,0 0 0,-1 0 0,1 0 0,0 0 0,-1 0 0,1 0 0,-1 1 0,1-1 0,-1 0 0,0 1 0,0-1 0,0 1 0,0 0 0,0 0 0,-3-2 0,1 1 0,-1 0 0,0 0 0,0 1 0,0-1 0,0 1 0,0 0 0,-1 1 0,1-1 0,0 1 0,-8 0 0,1 3 0,0-1 0,0 1 0,0 1 0,1 0 0,0 1 0,-1 0 0,1 1 0,1 0 0,-1 1 0,1 0 0,-16 15 0,6-4 0,0 1 0,2 2 0,0-1 0,-19 32 0,14-17 0,3 0 0,1 2 0,1 1 0,-15 50 0,30-78 0,0 0 0,1 0 0,0 0 0,0 0 0,1 0 0,1 19 0,0-25 0,1 0 0,0 0 0,0 0 0,0 0 0,0 0 0,0 0 0,1 0 0,0-1 0,0 1 0,0 0 0,0-1 0,0 0 0,1 0 0,-1 1 0,1-1 0,0-1 0,0 1 0,0 0 0,0-1 0,5 3 0,2 1 0,0-2 0,1 1 0,-1-1 0,1-1 0,0 0 0,0 0 0,0-1 0,0-1 0,1 1 0,-1-2 0,0 0 0,1 0 0,-1-1 0,0-1 0,0 1 0,1-2 0,12-4 0,-8 2 0,0-1 0,-1-1 0,1 0 0,-1-1 0,-1 0 0,0-1 0,0-1 0,-1 0 0,0-1 0,-1-1 0,13-14 0,-14 11 0,0-1 0,-2 0 0,0-1 0,0 1 0,-2-2 0,0 1 0,-1-1 0,-1 0 0,6-35 0,-10 46 0,4-17 0,-5 24 0,0 0 0,1 0 0,-1-1 0,0 1 0,0 0 0,0 0 0,0 0 0,0 0 0,0 0 0,0 0 0,0 0 0,0-1 0,1 1 0,-1 0 0,0 0 0,0 0 0,0 0 0,0 0 0,0 0 0,0 0 0,0 0 0,1 0 0,-1 0 0,0 0 0,0 0 0,0 0 0,0 0 0,0 0 0,1 0 0,-1 0 0,0 0 0,0 0 0,0 0 0,0 0 0,0 0 0,0 0 0,1 0 0,-1 0 0,0 0 0,0 0 0,0 0 0,0 0 0,0 1 0,8 11 0,0 10 0,0 2 0,-2-1 0,-1 1 0,0 0 0,0 35 0,2-5 0,-3-21 0,64 662 0,-69-648 0,1-30 0,0 1 0,1 0 0,3 20 0,-4-37 0,0-1 0,0 1 0,1 0 0,-1-1 0,0 1 0,0 0 0,0-1 0,0 1 0,1 0 0,-1-1 0,0 1 0,1-1 0,-1 1 0,0 0 0,1-1 0,-1 1 0,1-1 0,-1 1 0,1-1 0,-1 0 0,1 1 0,-1-1 0,1 1 0,0-1 0,-1 0 0,1 1 0,0-1 0,-1 0 0,1 0 0,-1 0 0,1 1 0,0-1 0,0 0 0,-1 0 0,1 0 0,0 0 0,-1 0 0,1 0 0,0 0 0,-1 0 0,1-1 0,0 1 0,3-1 0,-1-1 0,0 0 0,1 1 0,-1-1 0,0 0 0,4-4 0,33-29 0,-1-3 0,45-56 0,-69 76 0,-1 2-341,-1-2 0,-1 1-1,16-30 1,-8 3-6485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54.039"/>
    </inkml:context>
    <inkml:brush xml:id="br0">
      <inkml:brushProperty name="width" value="0.05" units="cm"/>
      <inkml:brushProperty name="height" value="0.05" units="cm"/>
      <inkml:brushProperty name="color" value="#CC0066"/>
    </inkml:brush>
  </inkml:definitions>
  <inkml:trace contextRef="#ctx0" brushRef="#br0">1 0 24575,'0'54'0,"1"62"0,0-100 0,1-1 0,1 1 0,0-1 0,1 0 0,8 19 0,-9-27 0,0-1 0,0 0 0,1 0 0,0-1 0,0 1 0,0-1 0,1 1 0,0-1 0,0-1 0,0 1 0,0-1 0,7 4 0,-2-2 0,-1-1 0,1-1 0,0 0 0,0 0 0,0-1 0,1 0 0,13 2 0,-7-3 0,0 0 0,0-2 0,0 0 0,0 0 0,-1-2 0,1 0 0,0-1 0,-1-1 0,30-10 0,-36 10 0,0-1 0,-1 0 0,1-1 0,-1 0 0,-1-1 0,1 1 0,9-11 0,1-5 0,23-30 0,-5 5 0,-25 34 0,-4 12 0,-7 3 0,-1-1 0,1 1 0,-1-1 0,1 1 0,-1-1 0,1 1 0,-1 0 0,0-1 0,0 1 0,0 0 0,0-1 0,0 1 0,0-1 0,-1 4 0,-17 189 0,-3 23 0,4 274 0,17-484 0,-1 21 0,-2 0 0,-10 50 0,11-71 0,0-1 0,0 0 0,0 1 0,-1-1 0,0 0 0,0 0 0,0 0 0,-1 0 0,0-1 0,0 0 0,0 1 0,-1-2 0,0 1 0,0 0 0,0-1 0,-1 0 0,-5 4 0,1-4 38,0 0 0,0 0 0,0-1 0,0 0 0,0-1 0,-1 0 0,1-1 0,-21 1 0,5-3-607,-1-1 0,-35-7 0,11-1-6257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02.570"/>
    </inkml:context>
    <inkml:brush xml:id="br0">
      <inkml:brushProperty name="width" value="0.05" units="cm"/>
      <inkml:brushProperty name="height" value="0.05" units="cm"/>
      <inkml:brushProperty name="color" value="#CC0066"/>
    </inkml:brush>
  </inkml:definitions>
  <inkml:trace contextRef="#ctx0" brushRef="#br0">31 0 24575,'-12'224'0,"1"-72"0,8-97 0,-1 30 0,8 110 0,-3-183 0,1 0 0,0-1 0,0 1 0,1-1 0,5 12 0,-6-18 0,0 0 0,1 0 0,0-1 0,0 1 0,0-1 0,1 1 0,-1-1 0,1 0 0,0 0 0,0-1 0,0 1 0,1-1 0,6 4 0,-3-3 0,0 0 0,1-1 0,0 0 0,-1 0 0,1-1 0,0 0 0,0-1 0,0 0 0,0 0 0,1-1 0,-1 0 0,0-1 0,0 0 0,0 0 0,17-5 0,-17 3 0,1 0 0,-1-1 0,1 0 0,-1 0 0,-1-1 0,1 0 0,0 0 0,-1-1 0,0-1 0,-1 1 0,0-1 0,0 0 0,0-1 0,9-12 0,-8 6-195,-1-1 0,0 0 0,-1 0 0,-1 0 0,0 0 0,4-23 0,0-21-6631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02.969"/>
    </inkml:context>
    <inkml:brush xml:id="br0">
      <inkml:brushProperty name="width" value="0.05" units="cm"/>
      <inkml:brushProperty name="height" value="0.05" units="cm"/>
      <inkml:brushProperty name="color" value="#CC0066"/>
    </inkml:brush>
  </inkml:definitions>
  <inkml:trace contextRef="#ctx0" brushRef="#br0">1 201 24575,'5'0'0,"17"0"0,24-10 0,15-4 0,7-9 0,2 0 0,-1-7 0,-2 1 0,-2 7 0,-13-4 0,-15 3-8191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03.681"/>
    </inkml:context>
    <inkml:brush xml:id="br0">
      <inkml:brushProperty name="width" value="0.05" units="cm"/>
      <inkml:brushProperty name="height" value="0.05" units="cm"/>
      <inkml:brushProperty name="color" value="#CC0066"/>
    </inkml:brush>
  </inkml:definitions>
  <inkml:trace contextRef="#ctx0" brushRef="#br0">88 218 24575,'0'86'0,"10"317"0,-1-308 0,53 493 0,-61-575 0,58 305 0,-53-296 0,-3-10 0,0 1 0,10 21 0,-8-27 0,-2-9 0,0-15 0,-3-2 0,-1 1 0,0-1 0,-2 0 0,0 1 0,-11-35 0,3 9 0,8 33 0,-100-461 0,78 356 0,-10-63 0,8 1 0,-4-35 0,26 162 0,2-1 0,5-58 0,-1 100 0,0 0 0,0 0 0,1 0 0,1 0 0,0 0 0,0 0 0,1 1 0,0-1 0,7-12 0,-6 15 0,0 0 0,0 1 0,1 0 0,0 0 0,0 0 0,0 1 0,1 0 0,-1 0 0,1 1 0,1 0 0,-1 0 0,8-3 0,6-1 0,1 2 0,0 0 0,0 1 0,0 1 0,0 1 0,1 2 0,-1 0 0,0 1 0,1 1 0,-1 1 0,1 1 0,26 7 0,-39-7 0,-1 1 0,1 0 0,0 1 0,-1 0 0,0 0 0,0 1 0,-1 0 0,1 1 0,-1-1 0,-1 2 0,1-1 0,-1 1 0,-1 0 0,1 0 0,5 12 0,-6-10 0,-1-1 0,0 2 0,-1-1 0,0 1 0,0-1 0,-1 1 0,-1 0 0,1 0 0,-2 0 0,0 0 0,0 1 0,-1-1 0,0 0 0,-3 14 0,-2-5 0,0 0 0,-1 0 0,-2 0 0,0-1 0,-1 0 0,-15 25 0,-78 100 0,65-102 75,-51 48 0,32-36-1590,40-36-5311</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05.269"/>
    </inkml:context>
    <inkml:brush xml:id="br0">
      <inkml:brushProperty name="width" value="0.05" units="cm"/>
      <inkml:brushProperty name="height" value="0.05" units="cm"/>
      <inkml:brushProperty name="color" value="#CC0066"/>
    </inkml:brush>
  </inkml:definitions>
  <inkml:trace contextRef="#ctx0" brushRef="#br0">54 249 24575,'0'-6'0,"1"0"0,0 0 0,0 0 0,1 0 0,0 0 0,0 1 0,0-1 0,1 0 0,0 1 0,3-6 0,4-3 0,0 0 0,16-18 0,-20 26 0,0 0 0,0 1 0,0-1 0,1 1 0,-1 1 0,13-7 0,-18 10 0,1 0 0,0 0 0,0 0 0,-1 1 0,1-1 0,0 1 0,0-1 0,0 1 0,0 0 0,-1-1 0,1 1 0,0 0 0,0 0 0,0 1 0,0-1 0,0 0 0,-1 1 0,1-1 0,0 1 0,0-1 0,0 1 0,-1 0 0,1 0 0,0 0 0,-1 0 0,1 0 0,-1 0 0,1 0 0,-1 0 0,0 1 0,1-1 0,-1 0 0,0 1 0,0-1 0,2 4 0,-1 0 0,1 0 0,-1 1 0,0-1 0,0 1 0,-1-1 0,0 1 0,0 0 0,0 0 0,0-1 0,-1 1 0,-1 10 0,-1 3 0,0-2 0,-9 30 0,3-21 0,-1-1 0,-1 0 0,-2 0 0,0-1 0,-17 25 0,-86 105 0,91-124 0,4-5 0,27-36 0,18-23 0,5-9 0,-8 11 0,32-58 0,35-116 0,-81 186 0,-4 11 0,-1 10 0,-3 14 0,0-11 0,-1 21 0,0-3 0,0 0 0,2 0 0,0 0 0,8 36 0,-8-53 0,0 0 0,1 0 0,-1 0 0,1-1 0,0 1 0,1 0 0,-1-1 0,1 0 0,0 1 0,0-1 0,0 0 0,1 0 0,-1-1 0,1 1 0,0-1 0,0 0 0,0 0 0,0 0 0,1 0 0,-1-1 0,1 0 0,0 0 0,-1 0 0,1 0 0,0-1 0,6 1 0,-5-1 0,0-1 0,0 1 0,0-1 0,0-1 0,1 1 0,-1-1 0,0-1 0,0 1 0,0-1 0,-1 0 0,1 0 0,0 0 0,-1-1 0,1 0 0,7-5 0,3-4 0,-1 0 0,0-1 0,20-23 0,-17 16 0,0-1 0,-2 0 0,0-1 0,19-37 0,-28 45 0,-1-1 0,0 1 0,-1-1 0,-1 0 0,0 0 0,-1 0 0,0-1 0,-1 1 0,-1-19 0,-1 26 0,0 0 0,-1 1 0,0-1 0,-4-10 0,-1 6 0,5 12 0,1 0 0,0 0 0,0 0 0,0 0 0,0 0 0,-1 0 0,1 0 0,0 0 0,0 0 0,0 0 0,-1 0 0,1 0 0,0 0 0,0 0 0,0 0 0,0 0 0,-1 0 0,1 0 0,0 0 0,0 0 0,0 0 0,0 0 0,-1 0 0,1 0 0,0 1 0,0-1 0,0 0 0,0 0 0,0 0 0,-1 0 0,1 0 0,0 0 0,0 1 0,0-1 0,0 0 0,0 0 0,-1 2 0,0-1 0,1 1 0,-1-1 0,1 1 0,-1 0 0,1-1 0,0 1 0,0 0 0,0-1 0,0 1 0,0 0 0,0 1 0,2 6 0,0-1 0,1-1 0,0 1 0,0 0 0,1-1 0,0 0 0,0 1 0,1-2 0,-1 1 0,2 0 0,-1-1 0,1 0 0,0 0 0,8 6 0,0-1 0,1-1 0,0 0 0,0 0 0,1-2 0,28 12 0,-34-16 0,1-1 0,0 0 0,0 0 0,0-1 0,1-1 0,17 1 0,-23-2 0,-1 0 0,1-1 0,-1 0 0,1 0 0,-1 0 0,1-1 0,-1 1 0,0-1 0,0-1 0,0 1 0,0-1 0,0 0 0,0 0 0,8-7 0,-2-2 0,-1-1 0,0 0 0,0-1 0,-2 0 0,0 0 0,0-1 0,5-16 0,20-34 0,-26 58 0,-2 14 0,-2 22 0,-5 45 0,-4 0 0,-2-1 0,-3 0 0,-4-1 0,-3 0 0,-36 92 0,48-148 0,0-1 0,-2 1 0,1-2 0,-18 25 0,19-32 0,0 0 0,0-1 0,0 1 0,-1-1 0,0-1 0,0 1 0,0-1 0,-1-1 0,0 1 0,-11 4 0,7-5-170,0 0-1,0-1 0,-1 0 1,1-1-1,-1 0 0,1-1 1,-25-1-1,-12-6-6655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05.918"/>
    </inkml:context>
    <inkml:brush xml:id="br0">
      <inkml:brushProperty name="width" value="0.05" units="cm"/>
      <inkml:brushProperty name="height" value="0.05" units="cm"/>
      <inkml:brushProperty name="color" value="#CC0066"/>
    </inkml:brush>
  </inkml:definitions>
  <inkml:trace contextRef="#ctx0" brushRef="#br0">0 131 24575,'10'0'0,"14"0"0,12 0 0,15 0 0,15-10 0,15-3 0,15 0 0,5 3 0,-3-12 0,-10-3 0,-24 4 0,-22 4-8191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0.386"/>
    </inkml:context>
    <inkml:brush xml:id="br0">
      <inkml:brushProperty name="width" value="0.05" units="cm"/>
      <inkml:brushProperty name="height" value="0.05" units="cm"/>
      <inkml:brushProperty name="color" value="#008C3A"/>
    </inkml:brush>
  </inkml:definitions>
  <inkml:trace contextRef="#ctx0" brushRef="#br0">0 34 24575,'0'5'0,"20"1"0,20 1 0,23-2 0,26-2 0,21-6 0,6-2 0,4-1 0,0-8 0,-5-3 0,-23 2-8191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1.727"/>
    </inkml:context>
    <inkml:brush xml:id="br0">
      <inkml:brushProperty name="width" value="0.05" units="cm"/>
      <inkml:brushProperty name="height" value="0.05" units="cm"/>
      <inkml:brushProperty name="color" value="#CC0066"/>
    </inkml:brush>
  </inkml:definitions>
  <inkml:trace contextRef="#ctx0" brushRef="#br0">0 24 24575,'5'0'0,"12"0"0,18 0 0,23 0 0,12 0 0,-1 0 0,-12-10 0,-16-4-8191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2.127"/>
    </inkml:context>
    <inkml:brush xml:id="br0">
      <inkml:brushProperty name="width" value="0.05" units="cm"/>
      <inkml:brushProperty name="height" value="0.05" units="cm"/>
      <inkml:brushProperty name="color" value="#CC0066"/>
    </inkml:brush>
  </inkml:definitions>
  <inkml:trace contextRef="#ctx0" brushRef="#br0">5 0 24575,'-5'0'0,"8"0"0,25 0 0,16 0 0,16 0 0,19 0 0,0 0 0,-13 0-8191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6.324"/>
    </inkml:context>
    <inkml:brush xml:id="br0">
      <inkml:brushProperty name="width" value="0.05" units="cm"/>
      <inkml:brushProperty name="height" value="0.05" units="cm"/>
      <inkml:brushProperty name="color" value="#CC0066"/>
    </inkml:brush>
  </inkml:definitions>
  <inkml:trace contextRef="#ctx0" brushRef="#br0">1 1 24575,'0'15'0,"0"20"0,0 19 0,4 16 0,3 11 0,-1 6 0,9-1 0,2-5 0,13-6 0,11-7 0,10-14 0,10-16 0,5-25 0,-8-25 0,-5-20 0,-11-14 0,-12-11 0,-12 6-8191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6.743"/>
    </inkml:context>
    <inkml:brush xml:id="br0">
      <inkml:brushProperty name="width" value="0.05" units="cm"/>
      <inkml:brushProperty name="height" value="0.05" units="cm"/>
      <inkml:brushProperty name="color" value="#CC0066"/>
    </inkml:brush>
  </inkml:definitions>
  <inkml:trace contextRef="#ctx0" brushRef="#br0">1 366 24575,'0'-10'0,"0"-14"0,10-12 0,18 0 0,20-10 0,11 4 0,11-1 0,-1 6 0,2 0 0,5 6 0,-11 8-8191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7.176"/>
    </inkml:context>
    <inkml:brush xml:id="br0">
      <inkml:brushProperty name="width" value="0.05" units="cm"/>
      <inkml:brushProperty name="height" value="0.05" units="cm"/>
      <inkml:brushProperty name="color" value="#CC0066"/>
    </inkml:brush>
  </inkml:definitions>
  <inkml:trace contextRef="#ctx0" brushRef="#br0">23 104 24575,'0'1'0,"0"0"0,0 0 0,1 0 0,-1 0 0,0 0 0,1 0 0,-1 0 0,0 0 0,1 0 0,-1 0 0,1 0 0,0-1 0,-1 1 0,1 0 0,0 0 0,1 1 0,5 6 0,1 6 0,-1 1 0,0 0 0,-1 1 0,-1-1 0,0 1 0,-1 0 0,-1 0 0,2 18 0,0-7 0,65 521 0,-13-50 0,-50-441 0,-4-47 0,-2-15 0,1-24 0,-3-83 0,-5 0 0,-5 1 0,-4 0 0,-46-167 0,55 257 0,-72-226 0,63 205 0,-13-52 0,24 74 0,0 0 0,2 0 0,0 0 0,2-40 0,0 54 0,1 1 0,0-1 0,0 0 0,1 1 0,0-1 0,0 1 0,0-1 0,0 1 0,1 0 0,0 0 0,0 0 0,0 0 0,1 1 0,0-1 0,0 1 0,0 0 0,0 0 0,0 0 0,1 1 0,0-1 0,0 1 0,0 0 0,0 1 0,0-1 0,0 1 0,1 0 0,-1 0 0,1 1 0,0 0 0,-1 0 0,1 0 0,0 0 0,0 1 0,0 0 0,-1 0 0,1 1 0,0 0 0,9 2 0,-9-2 0,0 1 0,-1 0 0,1 0 0,-1 0 0,1 1 0,-1 0 0,0 0 0,0 0 0,0 1 0,0 0 0,-1 0 0,1 0 0,3 5 0,-3-2 0,0 0 0,0 0 0,0 1 0,-1-1 0,-1 1 0,1 0 0,-1 0 0,3 12 0,-3-6 0,-1 0 0,0 0 0,-1 0 0,0 0 0,-1 0 0,-1 0 0,0 0 0,-1 0 0,0 0 0,-2 0 0,-4 15 0,1-13 57,-1 0 0,0-1 0,-1 0 0,-1 0 0,-22 27 0,6-14-911,-50 42 1,39-40-5973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7.757"/>
    </inkml:context>
    <inkml:brush xml:id="br0">
      <inkml:brushProperty name="width" value="0.05" units="cm"/>
      <inkml:brushProperty name="height" value="0.05" units="cm"/>
      <inkml:brushProperty name="color" value="#CC0066"/>
    </inkml:brush>
  </inkml:definitions>
  <inkml:trace contextRef="#ctx0" brushRef="#br0">1 113 24575,'0'-4'0,"1"0"0,0 0 0,0 0 0,0 1 0,1-1 0,-1 0 0,1 1 0,0-1 0,0 1 0,0 0 0,0-1 0,1 1 0,-1 0 0,1 1 0,0-1 0,0 0 0,5-3 0,2-2 0,0 2 0,0-1 0,1 1 0,15-6 0,-22 10 0,0 0 0,0 1 0,1 0 0,-1 0 0,1 0 0,-1 0 0,1 1 0,-1-1 0,1 1 0,-1 0 0,1 1 0,6 0 0,-8 0 0,0 0 0,-1 0 0,1 0 0,-1 1 0,0-1 0,1 0 0,-1 1 0,0 0 0,0-1 0,0 1 0,0 0 0,0 0 0,0 0 0,0 0 0,-1 1 0,1-1 0,-1 0 0,0 1 0,1-1 0,-1 1 0,0-1 0,0 4 0,2 7 0,0-1 0,-1 1 0,-1 0 0,0 0 0,0 0 0,-3 16 0,-12 80 0,-23 56 0,37-157 0,5-16 0,11-24 0,-14 26 0,72-173 0,-34 77 0,-39 101 0,-1-1 0,1 1 0,-1-1 0,1 1 0,0-1 0,0 1 0,-1-1 0,1 1 0,0 0 0,0-1 0,0 1 0,1 0 0,0-1 0,-1 2 0,-1 0 0,1 0 0,-1 0 0,0 0 0,1 0 0,-1 1 0,0-1 0,1 0 0,-1 0 0,0 1 0,0-1 0,1 0 0,-1 1 0,0-1 0,0 0 0,1 1 0,-1-1 0,0 0 0,0 1 0,0-1 0,1 0 0,-1 1 0,0-1 0,0 1 0,0-1 0,0 0 0,0 1 0,0-1 0,0 1 0,0-1 0,0 1 0,2 53 0,-2-49 0,-2 36 101,1-19-33,1 1 0,3 31-1,-2-48-186,0 0 0,0-1 0,0 1-1,1 0 1,0 0 0,0-1 0,1 1-1,0-1 1,-1 0 0,2 0 0,-1 0-1,1 0 1,7 8 0,27 14-6707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8.123"/>
    </inkml:context>
    <inkml:brush xml:id="br0">
      <inkml:brushProperty name="width" value="0.05" units="cm"/>
      <inkml:brushProperty name="height" value="0.05" units="cm"/>
      <inkml:brushProperty name="color" value="#CC0066"/>
    </inkml:brush>
  </inkml:definitions>
  <inkml:trace contextRef="#ctx0" brushRef="#br0">1 140 24575,'5'0'0,"12"-16"0,13-4 0,11 1 0,9 4 0,6-6 0,9 1 0,2 4 0,-8 4-8191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8.476"/>
    </inkml:context>
    <inkml:brush xml:id="br0">
      <inkml:brushProperty name="width" value="0.05" units="cm"/>
      <inkml:brushProperty name="height" value="0.05" units="cm"/>
      <inkml:brushProperty name="color" value="#CC0066"/>
    </inkml:brush>
  </inkml:definitions>
  <inkml:trace contextRef="#ctx0" brushRef="#br0">1 0 24575,'0'10'0,"0"14"0,5 12 0,1 16 0,15 23 0,4 15 0,-2 1 0,-5 1 0,4-5 0,-2 2 0,-3-3 0,-6-12 0,-4-33 0,-3-24-8191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9.309"/>
    </inkml:context>
    <inkml:brush xml:id="br0">
      <inkml:brushProperty name="width" value="0.05" units="cm"/>
      <inkml:brushProperty name="height" value="0.05" units="cm"/>
      <inkml:brushProperty name="color" value="#CC0066"/>
    </inkml:brush>
  </inkml:definitions>
  <inkml:trace contextRef="#ctx0" brushRef="#br0">1 0 24575,'0'5'0,"0"12"0,15 13 0,5 11 0,-1 9 0,-3 1 0,-5 12 0,5 5 0,11-9 0,16-14 0,16-31 0,7-31 0,-7-14-8191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3:59.708"/>
    </inkml:context>
    <inkml:brush xml:id="br0">
      <inkml:brushProperty name="width" value="0.05" units="cm"/>
      <inkml:brushProperty name="height" value="0.05" units="cm"/>
      <inkml:brushProperty name="color" value="#CC0066"/>
    </inkml:brush>
  </inkml:definitions>
  <inkml:trace contextRef="#ctx0" brushRef="#br0">1 246 24575,'15'-15'0,"20"-5"0,19-9 0,16 0 0,16 5 0,3-8 0,2 1 0,-5-4 0,-17 4-8191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1.552"/>
    </inkml:context>
    <inkml:brush xml:id="br0">
      <inkml:brushProperty name="width" value="0.05" units="cm"/>
      <inkml:brushProperty name="height" value="0.05" units="cm"/>
      <inkml:brushProperty name="color" value="#008C3A"/>
    </inkml:brush>
  </inkml:definitions>
  <inkml:trace contextRef="#ctx0" brushRef="#br0">429 15 24575,'0'-2'0,"0"-10"0,0 16 0,1 46 0,11 107 0,3 66 0,-13-156 0,-9 87 0,5-138 0,0 0 0,-1-1 0,-1 0 0,0 1 0,-1-1 0,-1-1 0,-11 22 0,13-28 0,-1-1 0,0 1 0,-1-1 0,1-1 0,-1 1 0,-1-1 0,1 0 0,-1 0 0,0-1 0,-1 0 0,1 0 0,-1-1 0,0 0 0,-16 6 0,10-6 0,1 0 0,-1-1 0,0-1 0,0 0 0,0-1 0,0-1 0,-20-1 0,26 0 0,1 1 0,0-2 0,0 1 0,-1-1 0,1 0 0,1 0 0,-1-1 0,0 0 0,0 0 0,1-1 0,0 0 0,0 0 0,0 0 0,0-1 0,1 0 0,-7-7 0,7 5 27,-1-1-1,1 0 0,1 0 0,-1 0 1,1-1-1,1 1 0,0-1 0,0 0 1,1 0-1,0 0 0,0-1 0,0-8 1,1 4-241,2 0 1,-1 0 0,2 0-1,0 0 1,0 1 0,1-1-1,7-17 1,15-34-6613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0.140"/>
    </inkml:context>
    <inkml:brush xml:id="br0">
      <inkml:brushProperty name="width" value="0.05" units="cm"/>
      <inkml:brushProperty name="height" value="0.05" units="cm"/>
      <inkml:brushProperty name="color" value="#CC0066"/>
    </inkml:brush>
  </inkml:definitions>
  <inkml:trace contextRef="#ctx0" brushRef="#br0">60 278 24575,'-1'0'0,"0"0"0,-1 0 0,1 0 0,0 0 0,0 1 0,0-1 0,0 0 0,0 1 0,-1-1 0,1 1 0,0-1 0,0 1 0,0 0 0,0-1 0,0 1 0,1 0 0,-1 0 0,0-1 0,0 1 0,0 0 0,-1 2 0,-9 27 0,3 2 0,3 1 0,-4 50 0,6 75 0,3-90 0,2 704 0,-2-746 0,0-10 0,0 0 0,1-1 0,1 1 0,0-1 0,6 22 0,-8-36 0,0-1 0,0 1 0,1 0 0,-1-1 0,0 1 0,0 0 0,1-1 0,-1 1 0,0 0 0,1-1 0,-1 1 0,1-1 0,-1 1 0,0-1 0,1 1 0,-1-1 0,1 1 0,0-1 0,-1 1 0,1-1 0,-1 0 0,1 1 0,0-1 0,-1 0 0,1 0 0,0 1 0,-1-1 0,1 0 0,0 0 0,-1 0 0,1 0 0,0 0 0,-1 0 0,1 0 0,0 0 0,-1 0 0,1 0 0,0 0 0,0 0 0,0-1 0,1 0 0,0 0 0,0-1 0,0 1 0,0-1 0,0 0 0,-1 1 0,1-1 0,-1 0 0,1 0 0,2-4 0,3-10 0,0 0 0,-2 0 0,1-1 0,-2 1 0,0-1 0,2-35 0,18-270 0,-22-5 0,-3 246 0,-17-238 0,4 132 0,14 186 0,-1-18 0,0-1 0,2 1 0,4-36 0,-4 51 0,0-1 0,0 1 0,0-1 0,1 1 0,0-1 0,0 1 0,0 0 0,0-1 0,1 1 0,0 0 0,-1 1 0,1-1 0,1 1 0,-1-1 0,1 1 0,-1 0 0,1 0 0,0 0 0,0 1 0,7-4 0,-5 3 0,0 0 0,1 1 0,-1 0 0,1 0 0,-1 1 0,1 0 0,0 0 0,-1 0 0,1 1 0,0 0 0,0 0 0,-1 1 0,1 0 0,0 0 0,0 0 0,-1 1 0,1 0 0,-1 0 0,0 1 0,0 0 0,0 0 0,0 0 0,0 1 0,0 0 0,-1 0 0,0 0 0,0 1 0,5 5 0,1 3 0,0 0 0,-2 1 0,1 0 0,-2 0 0,0 1 0,0 0 0,-2 0 0,0 0 0,0 1 0,4 26 0,-3-12 0,-2 1 0,-2 0 0,0 0 0,-2 0 0,-6 56 0,3-73 0,-1 1 0,0-1 0,-1 0 0,0-1 0,-1 1 0,-1-1 0,0 0 0,-1 0 0,0-1 0,-1 0 0,0 0 0,-1-1 0,-1 0 0,-17 17 0,13-17-455,-1 0 0,-17 10 0,-28 11-6371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0.673"/>
    </inkml:context>
    <inkml:brush xml:id="br0">
      <inkml:brushProperty name="width" value="0.05" units="cm"/>
      <inkml:brushProperty name="height" value="0.05" units="cm"/>
      <inkml:brushProperty name="color" value="#CC0066"/>
    </inkml:brush>
  </inkml:definitions>
  <inkml:trace contextRef="#ctx0" brushRef="#br0">1 13 24575,'0'-12'0,"0"12"0,0 36 0,2-20 0,0-1 0,1 1 0,1-1 0,0 0 0,1 0 0,1-1 0,0 1 0,1-1 0,0 0 0,1-1 0,1 0 0,19 23 0,-16-23 0,1 0 0,0 0 0,1-1 0,0-1 0,1-1 0,0 0 0,1-1 0,0 0 0,0-1 0,33 10 0,-41-16 0,1 0 0,0 0 0,0-1 0,-1 0 0,1 0 0,0-1 0,0 0 0,0-1 0,0 0 0,-1-1 0,1 1 0,0-2 0,-1 1 0,1-1 0,-1 0 0,0-1 0,0 0 0,0 0 0,-1-1 0,1 0 0,-1 0 0,0-1 0,-1 0 0,1 0 0,-1 0 0,0-1 0,9-14 0,29-69 0,-40 87 0,-4 12 0,-18 228 0,-37 300 0,44-475 0,-29 88 0,32-124 0,-2 0 0,-1-1 0,-1-1 0,0 0 0,-33 43 0,39-58 43,-2-1 0,1 0-1,-1 0 1,0-1 0,-1-1-1,0 1 1,-9 5 0,16-11-90,0 0 1,0 0 0,0 0 0,0 0 0,0 0 0,-1 0 0,1 0 0,0-1-1,0 1 1,-1-1 0,1 0 0,0 0 0,-1 1 0,1-1 0,0-1 0,-1 1-1,1 0 1,0-1 0,-1 1 0,1-1 0,0 0 0,0 1 0,-1-1 0,1 0-1,0 0 1,0-1 0,0 1 0,0 0 0,1-1 0,-1 1 0,0-1 0,0 0-1,1 1 1,-1-1 0,1 0 0,-2-3 0,-12-27-6780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1.925"/>
    </inkml:context>
    <inkml:brush xml:id="br0">
      <inkml:brushProperty name="width" value="0.05" units="cm"/>
      <inkml:brushProperty name="height" value="0.05" units="cm"/>
      <inkml:brushProperty name="color" value="#CC0066"/>
    </inkml:brush>
  </inkml:definitions>
  <inkml:trace contextRef="#ctx0" brushRef="#br0">25 17 24575,'-10'0'0,"1"0"0,3 5 0,17 2 0,17-1 0,23-1 0,19-2 0,12-1 0,3 0 0,-4-2 0,-16-5 0,-8-1 0,-14-11 0,-14-1-8191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4.174"/>
    </inkml:context>
    <inkml:brush xml:id="br0">
      <inkml:brushProperty name="width" value="0.05" units="cm"/>
      <inkml:brushProperty name="height" value="0.05" units="cm"/>
      <inkml:brushProperty name="color" value="#CC0066"/>
    </inkml:brush>
  </inkml:definitions>
  <inkml:trace contextRef="#ctx0" brushRef="#br0">1 1 24575,'2'0'0,"0"0"0,0 1 0,0-1 0,0 1 0,0-1 0,-1 1 0,1 0 0,0-1 0,0 1 0,0 0 0,-1 0 0,1 1 0,-1-1 0,1 0 0,-1 0 0,1 1 0,-1-1 0,0 1 0,1-1 0,-1 1 0,0 0 0,0-1 0,0 1 0,0 0 0,-1 0 0,1 0 0,0 0 0,0 2 0,1 5 0,0 0 0,0 0 0,-1 0 0,1 19 0,-3 9 0,-3-1 0,-8 44 0,6-53 0,2-1 0,0 1 0,2 0 0,1 0 0,5 52 0,-2-71 0,0 1 0,0-1 0,1 0 0,1 0 0,-1-1 0,1 1 0,0 0 0,1-1 0,0 0 0,0 0 0,1-1 0,-1 1 0,1-1 0,1-1 0,-1 1 0,1-1 0,14 9 0,-15-11 0,0 0 0,0 0 0,1 0 0,-1-1 0,1 0 0,-1 0 0,1-1 0,0 0 0,-1 0 0,1 0 0,0-1 0,0 0 0,0-1 0,0 1 0,-1-1 0,1 0 0,0-1 0,-1 0 0,1 0 0,-1 0 0,1-1 0,10-6 0,-8 3-124,-1-1 0,0 1 0,0-2 0,-1 1 0,0-1 0,0 0-1,-1 0 1,0-1 0,0 0 0,4-9 0,19-43-6702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4.558"/>
    </inkml:context>
    <inkml:brush xml:id="br0">
      <inkml:brushProperty name="width" value="0.05" units="cm"/>
      <inkml:brushProperty name="height" value="0.05" units="cm"/>
      <inkml:brushProperty name="color" value="#CC0066"/>
    </inkml:brush>
  </inkml:definitions>
  <inkml:trace contextRef="#ctx0" brushRef="#br0">1 229 24575,'0'-10'0,"25"-3"0,23-10 0,24-1 0,14-6 0,3 2 0,-3 6 0,-17-4 0,-5 3 0,-3 5 0,-12 6-8191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4.921"/>
    </inkml:context>
    <inkml:brush xml:id="br0">
      <inkml:brushProperty name="width" value="0.05" units="cm"/>
      <inkml:brushProperty name="height" value="0.05" units="cm"/>
      <inkml:brushProperty name="color" value="#CC0066"/>
    </inkml:brush>
  </inkml:definitions>
  <inkml:trace contextRef="#ctx0" brushRef="#br0">0 264 24575,'0'1221'0,"30"-1825"0,-2 144 0,-28 362 0,0 52 0,1 1 0,12-79 0,-12 116 0,1 0 0,1 0 0,-1 1 0,1-1 0,0 1 0,1-1 0,0 1 0,9-12 0,-11 16 0,0 1 0,0 0 0,0 0 0,0 0 0,1 0 0,-1 0 0,0 0 0,1 1 0,0-1 0,-1 1 0,1 0 0,0 0 0,0 0 0,0 0 0,0 0 0,-1 1 0,1-1 0,0 1 0,0 0 0,0-1 0,0 1 0,0 1 0,0-1 0,0 0 0,0 1 0,4 1 0,-3-1 0,0 0 0,0 1 0,0 0 0,0 0 0,-1 0 0,1 0 0,0 1 0,-1 0 0,0-1 0,1 1 0,-1 0 0,4 5 0,-2 0 0,0-1 0,-1 0 0,1 1 0,-2 0 0,6 14 0,-1 5 0,-1 0 0,5 51 0,-7-36 0,-2 81 0,-3-107 0,-2 0 0,0 0 0,0 0 0,-2-1 0,0 1 0,0-1 0,-2 0 0,-8 18 0,4-17-114,0 0 1,0-1-1,-2 0 0,1-1 0,-2 0 1,0-1-1,-1-1 0,0 0 0,-1 0 1,0-2-1,-18 11 0,-6-5-6712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5.474"/>
    </inkml:context>
    <inkml:brush xml:id="br0">
      <inkml:brushProperty name="width" value="0.05" units="cm"/>
      <inkml:brushProperty name="height" value="0.05" units="cm"/>
      <inkml:brushProperty name="color" value="#CC0066"/>
    </inkml:brush>
  </inkml:definitions>
  <inkml:trace contextRef="#ctx0" brushRef="#br0">0 46 24575,'0'-1'0,"0"-1"0,1 1 0,-1 0 0,0 0 0,1 0 0,-1 0 0,0-1 0,1 1 0,0 0 0,-1 0 0,1 0 0,0 0 0,-1 0 0,1 0 0,0 0 0,0 1 0,0-1 0,0 0 0,0 0 0,0 1 0,0-1 0,0 0 0,2 0 0,30-10 0,-31 10 0,7-1 0,1-1 0,0 2 0,0-1 0,0 1 0,0 1 0,0 0 0,0 0 0,11 2 0,-16-1 0,0 1 0,0-1 0,0 1 0,-1 0 0,1 0 0,0 0 0,-1 1 0,0-1 0,1 1 0,-1 0 0,0 1 0,-1-1 0,1 1 0,0-1 0,-1 1 0,0 0 0,0 0 0,3 7 0,-1-2 0,0 1 0,-1 0 0,0 0 0,-1 0 0,0 1 0,0-1 0,-1 1 0,-1 0 0,0 0 0,0-1 0,-1 1 0,-1 0 0,0 0 0,-3 15 0,1-13 0,0 1 0,-1-1 0,-1-1 0,0 1 0,-1-1 0,0 0 0,-1 0 0,0 0 0,-1-1 0,0 0 0,-10 10 0,14-18 0,1 1 0,-1-1 0,0 0 0,0 0 0,-8 5 0,0-5 0,9-8 0,12-16 0,86-117 0,-33 50 0,-26 43 0,-36 44 0,1 1 0,-1-1 0,1 0 0,-1 1 0,1-1 0,0 0 0,-1 1 0,1-1 0,0 1 0,-1-1 0,1 1 0,0-1 0,0 1 0,-1-1 0,1 1 0,0 0 0,0 0 0,0-1 0,0 1 0,-1 0 0,1 0 0,0 0 0,0 0 0,0 0 0,0 0 0,0 0 0,-1 0 0,2 0 0,-1 2 0,0-1 0,0 0 0,0 0 0,0 0 0,0 1 0,-1-1 0,1 0 0,-1 1 0,1-1 0,-1 0 0,1 1 0,-1-1 0,0 1 0,0-1 0,1 2 0,1 27 0,0 1 0,-2-1 0,-5 39 0,2-37 0,1 0 0,2-1 0,3 33 0,-3-61-62,1 1 0,-1-1 0,1 1 0,-1-1 0,1 1 0,0-1 0,0 1 0,1-1 0,-1 0 0,1 0 0,0 0 0,-1 0-1,1 0 1,1 0 0,-1 0 0,0 0 0,1-1 0,-1 1 0,1-1 0,0 0 0,5 4 0,22 1-6764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05.925"/>
    </inkml:context>
    <inkml:brush xml:id="br0">
      <inkml:brushProperty name="width" value="0.05" units="cm"/>
      <inkml:brushProperty name="height" value="0.05" units="cm"/>
      <inkml:brushProperty name="color" value="#CC0066"/>
    </inkml:brush>
  </inkml:definitions>
  <inkml:trace contextRef="#ctx0" brushRef="#br0">0 16 24575,'0'11'0,"0"0"0,1 0 0,0 0 0,5 21 0,-4-27 0,0-1 0,0 1 0,0-1 0,0 0 0,1 0 0,0 1 0,0-2 0,0 1 0,0 0 0,0-1 0,1 1 0,0-1 0,6 4 0,-1-1 0,1 0 0,-1-1 0,1 0 0,1-1 0,-1 0 0,1-1 0,-1 0 0,1 0 0,0-1 0,0-1 0,0 0 0,0 0 0,0-1 0,0 0 0,13-3 0,-11 1 0,1-1 0,0 0 0,0-1 0,-1 0 0,0-1 0,0-1 0,0 0 0,-1-1 0,0 0 0,0-1 0,14-12 0,-8 3 0,18-23 0,1-1 0,-35 39 0,0 0 0,0 0 0,0 0 0,0 1 0,0-1 0,1 1 0,-1-1 0,0 1 0,1 0 0,-1 0 0,4-1 0,-5 2 0,0 0 0,0 1 0,0-1 0,0 0 0,0 0 0,0 0 0,0 1 0,0-1 0,0 0 0,0 1 0,0-1 0,0 1 0,-1-1 0,1 1 0,0 0 0,0-1 0,0 1 0,-1 0 0,1-1 0,0 1 0,0 0 0,-1 0 0,1 0 0,-1 0 0,1 0 0,-1 0 0,1 0 0,-1-1 0,0 1 0,1 1 0,-1 0 0,3 6 0,-1 1 0,1 0 0,-2 0 0,1 0 0,-1 0 0,-1 10 0,-3 65 0,3-73 0,-14 186-180,-9 138-504,-17 124 496,24-348 193,-6-1 0,-38 118 0,60-227-5,-12 34 0,-28 62 0,36-90 0,0 1 0,0-1 0,0-1 0,-1 1 0,0 0 0,0-1 0,0 0 0,-1 0 0,0-1 0,0 0 0,-1 0 0,0 0 0,1-1 0,-11 5 0,15-8 4,-1 0 0,0 0 0,1-1-1,-1 1 1,0-1 0,0 0 0,1 0 0,-1 0-1,0 0 1,0 0 0,1 0 0,-1-1-1,0 0 1,1 1 0,-1-1 0,0 0 0,1 0-1,-1 0 1,1-1 0,-1 1 0,1-1 0,-4-2-1,-3-4 129,0-1-1,1 1 0,0-1 0,-7-11 1,10 13-12,-38-53-1312,1-1-5634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28.251"/>
    </inkml:context>
    <inkml:brush xml:id="br0">
      <inkml:brushProperty name="width" value="0.05" units="cm"/>
      <inkml:brushProperty name="height" value="0.05" units="cm"/>
      <inkml:brushProperty name="color" value="#CC0066"/>
    </inkml:brush>
  </inkml:definitions>
  <inkml:trace contextRef="#ctx0" brushRef="#br0">149 1 24575,'-7'0'0,"0"0"0,-1 1 0,1 0 0,0 0 0,0 1 0,0 0 0,-11 4 0,14-5 0,1 1 0,-1 0 0,0 1 0,1-1 0,0 1 0,-1-1 0,1 1 0,0 0 0,0 0 0,1 0 0,-1 0 0,1 1 0,-1-1 0,1 1 0,-2 3 0,-1 7 0,0 0 0,1 0 0,0 0 0,-3 30 0,1 63 0,6-78 0,2 0 0,0-1 0,2 1 0,2-1 0,0 0 0,11 30 0,-10-39 0,1-1 0,0 1 0,1-1 0,1-1 0,1 1 0,1-2 0,0 0 0,1 0 0,21 19 0,-27-29 0,0 0 0,0-1 0,0 0 0,1 0 0,0-1 0,0 0 0,0 0 0,0-1 0,1 0 0,-1 0 0,12 1 0,-15-3 0,1 0 0,-1-1 0,1 0 0,-1 0 0,1-1 0,-1 0 0,1 0 0,-1 0 0,1 0 0,-1-1 0,0 0 0,0 0 0,0 0 0,0-1 0,0 1 0,0-1 0,-1-1 0,0 1 0,7-6 0,-1-2 0,0 0 0,-1-1 0,-1 1 0,0-2 0,0 1 0,7-19 0,-4 6 0,-2 0 0,11-43 0,-15 48 0,-1 0 0,-2-1 0,0 1 0,-1 0 0,0-1 0,-2 1 0,-4-27 0,3 36 0,-1 0 0,0 0 0,0 0 0,-1 1 0,0-1 0,-1 1 0,0 0 0,-1 0 0,0 1 0,0 0 0,-1 0 0,0 0 0,-1 1 0,0 0 0,-10-8 0,5 7-341,-1 0 0,1 1-1,-18-7 1,-42-14-6485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29.001"/>
    </inkml:context>
    <inkml:brush xml:id="br0">
      <inkml:brushProperty name="width" value="0.05" units="cm"/>
      <inkml:brushProperty name="height" value="0.05" units="cm"/>
      <inkml:brushProperty name="color" value="#CC0066"/>
    </inkml:brush>
  </inkml:definitions>
  <inkml:trace contextRef="#ctx0" brushRef="#br0">0 413 24575,'3'46'0,"1"1"0,15 61 0,1 13 0,-8-4 0,-11-100 0,-4-32 0,-2-14 0,-13-78 0,-8-174 0,24 250 0,1 1 0,2 0 0,1-1 0,2 1 0,0 0 0,13-39 0,-14 58 0,0 1 0,2-1 0,-1 1 0,1 0 0,1 0 0,0 0 0,0 1 0,1 0 0,0 0 0,0 1 0,1 0 0,0 0 0,1 1 0,-1 0 0,1 0 0,1 1 0,0 0 0,-1 1 0,2 0 0,13-5 0,-18 8 0,0 0 0,1 1 0,-1-1 0,1 1 0,0 0 0,-1 1 0,1 0 0,0 0 0,-1 0 0,1 1 0,-1 0 0,1 0 0,0 1 0,-1 0 0,0 0 0,1 0 0,-1 1 0,0 0 0,0 0 0,-1 0 0,1 1 0,-1 0 0,1 0 0,-1 0 0,-1 1 0,1 0 0,0 0 0,-1 0 0,0 0 0,0 1 0,-1-1 0,0 1 0,0 0 0,3 7 0,-3-4 0,0-1 0,-1 0 0,1 1 0,-2 0 0,1-1 0,-1 1 0,-1 0 0,1 0 0,-1 0 0,-1-1 0,0 1 0,0 0 0,-1 0 0,0-1 0,0 1 0,-1-1 0,-5 12 0,1-7 0,-1 0 0,0-1 0,-1 0 0,0 0 0,0-1 0,-2 0 0,1-1 0,-1 0 0,-18 12 0,-107 67 0,132-86 0,0 0 0,1 0 0,-1 0 0,0 0 0,1 1 0,0 0 0,0-1 0,0 1 0,0 0 0,-4 8 0,7-10 0,-1 0 0,1 0 0,0 0 0,-1 0 0,1 1 0,0-1 0,0 0 0,1 0 0,-1 0 0,0 0 0,1 0 0,-1 0 0,1 0 0,-1 0 0,1 0 0,0-1 0,0 1 0,0 0 0,0 0 0,0 0 0,0-1 0,1 1 0,-1-1 0,0 1 0,1-1 0,2 3 0,7 5 0,1 1 0,0-1 0,1-1 0,19 10 0,60 23 0,-46-22 0,-5-1 107,-17-10-352,-1 2-1,-1 1 1,0 1 0,0 0-1,38 31 1,-40-21-6581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1.881"/>
    </inkml:context>
    <inkml:brush xml:id="br0">
      <inkml:brushProperty name="width" value="0.05" units="cm"/>
      <inkml:brushProperty name="height" value="0.05" units="cm"/>
      <inkml:brushProperty name="color" value="#008C3A"/>
    </inkml:brush>
  </inkml:definitions>
  <inkml:trace contextRef="#ctx0" brushRef="#br0">138 23 24575,'-9'0'0,"-14"0"0,-2-10 0,-7-3 0,2 16 0,16 6 0,10 3-8191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0.052"/>
    </inkml:context>
    <inkml:brush xml:id="br0">
      <inkml:brushProperty name="width" value="0.05" units="cm"/>
      <inkml:brushProperty name="height" value="0.05" units="cm"/>
      <inkml:brushProperty name="color" value="#CC0066"/>
    </inkml:brush>
  </inkml:definitions>
  <inkml:trace contextRef="#ctx0" brushRef="#br0">0 18 24575,'0'-9'0,"0"0"0,0 13 0,0 21 0,0 21 0,0 17 0,0 19 0,0 5 0,0-7 0,5-17 0,2-10 0,15-13 0,18-14 0,23-21 0,21-37 0,-5-27 0,-14-15 0,-20 6-8191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0.415"/>
    </inkml:context>
    <inkml:brush xml:id="br0">
      <inkml:brushProperty name="width" value="0.05" units="cm"/>
      <inkml:brushProperty name="height" value="0.05" units="cm"/>
      <inkml:brushProperty name="color" value="#CC0066"/>
    </inkml:brush>
  </inkml:definitions>
  <inkml:trace contextRef="#ctx0" brushRef="#br0">11 176 24575,'-10'0'0,"12"-10"0,15-3 0,15-15 0,13-2 0,8 4 0,-5-9 0,-11 1-8191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0.802"/>
    </inkml:context>
    <inkml:brush xml:id="br0">
      <inkml:brushProperty name="width" value="0.05" units="cm"/>
      <inkml:brushProperty name="height" value="0.05" units="cm"/>
      <inkml:brushProperty name="color" value="#CC0066"/>
    </inkml:brush>
  </inkml:definitions>
  <inkml:trace contextRef="#ctx0" brushRef="#br0">36 75 24575,'16'378'0,"-2"-252"-82,41 322-952,33-12 380,-60-348 733,-27-84-79,1 1 0,0-1 0,0 1 0,0-1 0,0 0 0,1 0 0,3 4 0,-6-8 0,0 0 0,1 0 0,-1 1 0,0-1 0,0 0 0,1 0 0,-1 0 0,0 0 0,1 0 0,-1 1 0,0-1 0,0 0 0,1 0 0,-1 0 0,0 0 0,1 0 0,-1 0 0,0 0 0,1 0 0,-1 0 0,0 0 0,0 0 0,1-1 0,-1 1 0,0 0 0,1 0 0,-1 0 0,0 0 0,0 0 0,1 0 0,-1-1 0,0 1 0,0 0 0,1 0 0,-1 0 0,0-1 0,0 1 0,0 0 0,1 0 0,-1-1 0,0 1 0,0 0 0,0 0 0,0-1 0,0 1 0,0 0 0,1-1 0,-1 1 0,0 0 0,0 0 0,0-1 0,0 1 0,0 0 0,0-1 0,0 1 0,0 0 0,0-1 0,0 1 0,-1-1 0,2-11-1,-1 0 0,0 0-1,-1 0 1,-5-23 0,1 3 281,-45-272 409,-95-322-1,94 411-662,46 186-23,2 0-1,1 1 0,1-1 1,2 0-1,6-45 0,-6 69-2,0 0 0,0 0 0,1 0 0,0 0 0,0 0 0,0 1 0,1-1 0,-1 1 0,1-1 0,0 1 0,1 0 0,-1 0 0,1 1 0,-1-1 0,1 1 0,0-1 0,1 1 0,-1 0 0,0 1 0,1-1 0,-1 1 0,1 0 0,0 0 0,0 0 0,0 1 0,7-2 0,-1 1 0,1 1 0,-1-1 0,1 2 0,-1 0 0,1 0 0,-1 1 0,1 0 0,-1 1 0,1 0 0,18 7 0,-15-3 0,-1 1 0,1 1 0,-1 0 0,-1 0 0,1 2 0,-2-1 0,1 2 0,-1 0 0,-1 0 0,0 1 0,-1 0 0,0 1 0,0 0 0,-2 1 0,0 0 0,0 0 0,-1 1 0,-1 0 0,-1 0 0,6 21 0,-7-18 0,0-1 0,-2 1 0,0 0 0,-1 0 0,0 0 0,-2 0 0,0-1 0,-1 1 0,0 0 0,-2 0 0,0-1 0,-1 0 0,-1 0 0,0 0 0,-2-1 0,0 0 0,-19 30 0,12-27-170,0-1-1,-1 0 0,-1 0 1,0-2-1,-1 0 0,-1-2 1,-36 23-1,-3-9-6655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1.752"/>
    </inkml:context>
    <inkml:brush xml:id="br0">
      <inkml:brushProperty name="width" value="0.05" units="cm"/>
      <inkml:brushProperty name="height" value="0.05" units="cm"/>
      <inkml:brushProperty name="color" value="#CC0066"/>
    </inkml:brush>
  </inkml:definitions>
  <inkml:trace contextRef="#ctx0" brushRef="#br0">0 70 24575,'0'-2'0,"1"1"0,-1-1 0,0 1 0,1-1 0,-1 1 0,1-1 0,-1 1 0,1-1 0,0 1 0,-1 0 0,1-1 0,0 1 0,0 0 0,0 0 0,0 0 0,0-1 0,1 1 0,-1 0 0,0 0 0,0 1 0,1-1 0,-1 0 0,0 0 0,1 1 0,2-2 0,-1 1 0,0 0 0,0 0 0,0 0 0,0 1 0,1-1 0,-1 1 0,0 0 0,0-1 0,1 2 0,-1-1 0,6 1 0,-5 1 0,0-1 0,0 1 0,0 0 0,-1 0 0,1 1 0,0-1 0,-1 1 0,1 0 0,-1 0 0,0 0 0,0 0 0,0 1 0,-1-1 0,1 1 0,2 6 0,2 2 0,0 1 0,-2 1 0,7 21 0,-5-5 0,-1 1 0,-1 0 0,-2 0 0,-1 0 0,-2 0 0,-1 0 0,-1 1 0,-11 51 0,34-153 0,39-89 0,-33 92 0,-21 49 0,1-1 0,1 1 0,1 0 0,0 1 0,1 0 0,14-17 0,-24 34 0,0-1 0,1 1 0,-1-1 0,0 1 0,1-1 0,-1 1 0,0-1 0,1 1 0,-1 0 0,1-1 0,-1 1 0,1 0 0,-1 0 0,1-1 0,-1 1 0,1 0 0,-1 0 0,1 0 0,0-1 0,-1 1 0,1 0 0,-1 0 0,1 0 0,0 0 0,0 1 0,-1-1 0,1 0 0,-1 1 0,0-1 0,1 1 0,-1-1 0,1 0 0,-1 1 0,0-1 0,1 1 0,-1-1 0,0 1 0,0-1 0,1 1 0,-1 0 0,0-1 0,0 1 0,0-1 0,0 1 0,2 35 0,-2-33 0,-1 40 0,-1-17 0,2-1 0,0 0 0,2 1 0,1-1 0,6 25 0,-8-44 0,1 0 0,0 0 0,0-1 0,1 1 0,-1-1 0,1 0 0,1 0 0,-1 0 0,0 0 0,1 0 0,0-1 0,0 1 0,1-1 0,-1 0 0,1-1 0,0 1 0,0-1 0,0 0 0,0 0 0,1 0 0,-1-1 0,1 0 0,0 0 0,-1 0 0,1-1 0,11 2 0,-7-3 0,0 1 0,0-1 0,0-1 0,0 0 0,0 0 0,0-1 0,-1-1 0,1 1 0,-1-1 0,1-1 0,-1 0 0,0 0 0,0-1 0,-1 0 0,1-1 0,10-9 0,-8 6 0,0 0 0,-1-1 0,-1 0 0,0-1 0,0 0 0,-1-1 0,0 1 0,-1-2 0,0 1 0,-1-1 0,6-18 0,-4-3 0,-1 0 0,-1-1 0,0-36 0,-2 32 0,-4 59 0,0 0 0,2 0 0,1 0 0,0 0 0,1 0 0,1-1 0,1 1 0,1-2 0,14 29 0,-11-27 0,1-1 0,1-1 0,1 0 0,1-1 0,0 0 0,1-1 0,1 0 0,20 15 0,-26-23 0,1-1 0,-1 0 0,2-1 0,-1 0 0,0 0 0,1-1 0,0-1 0,0 0 0,1-1 0,-1 0 0,1-1 0,0 0 0,-1-1 0,1 0 0,20-2 0,-27 0 0,0 0 0,1-1 0,-1 0 0,0 0 0,0 0 0,0 0 0,0-1 0,-1 0 0,1 0 0,-1-1 0,0 0 0,0 0 0,0 0 0,0 0 0,0-1 0,-1 0 0,0 0 0,0 0 0,-1 0 0,1 0 0,-1-1 0,4-10 0,1-4 0,-1-1 0,0 0 0,-2-1 0,5-43 0,-8 52 0,0-2 0,-2 37 0,-11 1050 0,11-1045 0,-2 48 0,2-69 0,-1 1 0,0-1 0,0 0 0,0 0 0,-1 0 0,0 0 0,-1 0 0,-3 7 0,6-11-57,-1-1 0,0 0 1,0 0-1,0 0 0,0 1 0,0-1 0,0 0 0,-1 0 0,1 0 0,0-1 0,0 1 1,-1 0-1,1 0 0,0-1 0,-1 1 0,1-1 0,-1 1 0,1-1 0,-1 0 1,1 1-1,-1-1 0,1 0 0,-3 0 0,-1-1-1081,0 1 0,0-1 1,0-1-1,0 1 0,-9-4 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2.168"/>
    </inkml:context>
    <inkml:brush xml:id="br0">
      <inkml:brushProperty name="width" value="0.05" units="cm"/>
      <inkml:brushProperty name="height" value="0.05" units="cm"/>
      <inkml:brushProperty name="color" value="#CC0066"/>
    </inkml:brush>
  </inkml:definitions>
  <inkml:trace contextRef="#ctx0" brushRef="#br0">1 109 24575,'25'0'0,"24"0"0,18 0 0,13 0 0,7-10 0,10-4 0,-1 1 0,-9 3 0,-17-8 0,-17 0 0,-6 3 0,-12 4-8191</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2.685"/>
    </inkml:context>
    <inkml:brush xml:id="br0">
      <inkml:brushProperty name="width" value="0.05" units="cm"/>
      <inkml:brushProperty name="height" value="0.05" units="cm"/>
      <inkml:brushProperty name="color" value="#CC0066"/>
    </inkml:brush>
  </inkml:definitions>
  <inkml:trace contextRef="#ctx0" brushRef="#br0">0 18 24575,'11'0'0,"22"0"0,7-5 0,6-1 0,-5 0-8191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3.101"/>
    </inkml:context>
    <inkml:brush xml:id="br0">
      <inkml:brushProperty name="width" value="0.05" units="cm"/>
      <inkml:brushProperty name="height" value="0.05" units="cm"/>
      <inkml:brushProperty name="color" value="#CC0066"/>
    </inkml:brush>
  </inkml:definitions>
  <inkml:trace contextRef="#ctx0" brushRef="#br0">1 23 24575,'5'0'0,"16"0"0,16 0 0,10 0 0,8 0 0,-5-5 0,-2-1 0,-13 0 0,-13 1-8191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7.816"/>
    </inkml:context>
    <inkml:brush xml:id="br0">
      <inkml:brushProperty name="width" value="0.05" units="cm"/>
      <inkml:brushProperty name="height" value="0.05" units="cm"/>
      <inkml:brushProperty name="color" value="#CC0066"/>
    </inkml:brush>
  </inkml:definitions>
  <inkml:trace contextRef="#ctx0" brushRef="#br0">78 0 24575,'1'44'0,"-3"0"0,-13 82 0,-5-37 0,7-39 0,3 1 0,-8 92 0,18-135 0,0-1 0,0 0 0,1 1 0,0-1 0,0 0 0,1 0 0,0 0 0,0 0 0,1 0 0,6 12 0,-7-16 0,1 1 0,-1-1 0,1 0 0,0 0 0,0 0 0,0 0 0,0 0 0,0-1 0,0 0 0,1 1 0,-1-1 0,1 0 0,0-1 0,0 1 0,-1-1 0,1 1 0,0-1 0,0 0 0,0-1 0,7 2 0,-2-2 25,0-1-1,-1 1 0,1-1 1,-1-1-1,1 1 1,-1-1-1,0-1 0,1 0 1,-1 0-1,-1-1 0,1 1 1,0-2-1,11-7 1,-9 4-215,0 0 0,0-1 1,-1 0-1,0 0 0,-1-1 1,0 0-1,-1 0 1,11-19-1,4-19-6636</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8.199"/>
    </inkml:context>
    <inkml:brush xml:id="br0">
      <inkml:brushProperty name="width" value="0.05" units="cm"/>
      <inkml:brushProperty name="height" value="0.05" units="cm"/>
      <inkml:brushProperty name="color" value="#CC0066"/>
    </inkml:brush>
  </inkml:definitions>
  <inkml:trace contextRef="#ctx0" brushRef="#br0">1 170 24575,'4'0'0,"13"-5"0,18-2 0,23-9 0,11-3 0,5 3 0,0-7 0,-4 2 0,-3 3 0,-2-5 0,-13 1-8191</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8.584"/>
    </inkml:context>
    <inkml:brush xml:id="br0">
      <inkml:brushProperty name="width" value="0.05" units="cm"/>
      <inkml:brushProperty name="height" value="0.05" units="cm"/>
      <inkml:brushProperty name="color" value="#CC0066"/>
    </inkml:brush>
  </inkml:definitions>
  <inkml:trace contextRef="#ctx0" brushRef="#br0">32 0 24575,'-16'598'0,"1"-62"0,14-466 0,3 151 0,2-173 0,1-38 0,-2-14 0,3-21 0,7-298 0,-13 246 0,-1-630 0,1 691 0,0 0 0,1 0 0,1 1 0,8-31 0,-9 41 0,1 0 0,0 0 0,0 1 0,0-1 0,0 1 0,1-1 0,0 1 0,0 0 0,0 0 0,1 0 0,-1 0 0,1 1 0,0-1 0,0 1 0,0 0 0,0 0 0,1 0 0,-1 1 0,5-3 0,5 1 0,0-1 0,0 2 0,0 0 0,1 0 0,-1 2 0,0 0 0,1 0 0,-1 1 0,1 1 0,-1 1 0,1 0 0,-1 0 0,0 2 0,0-1 0,22 11 0,-28-10 0,-1 2 0,1-1 0,-1 1 0,0 0 0,0 1 0,-1 0 0,0 0 0,0 0 0,-1 0 0,0 1 0,0 0 0,-1 0 0,0 1 0,0-1 0,-1 1 0,0 0 0,3 15 0,-2-3 0,0 0 0,-2 0 0,0 1 0,-1-1 0,-2 0 0,-4 35 0,2-38 29,-1-1-1,0 0 1,-2 0-1,0 0 0,0 0 1,-2-1-1,0 0 1,-1-1-1,-1 0 1,0 0-1,-19 21 1,13-20-219,-1 1 0,-1-2 1,-1 0-1,0-1 0,0-1 1,-1-1-1,-1-1 1,-26 10-1,2-3-6636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2.796"/>
    </inkml:context>
    <inkml:brush xml:id="br0">
      <inkml:brushProperty name="width" value="0.05" units="cm"/>
      <inkml:brushProperty name="height" value="0.05" units="cm"/>
      <inkml:brushProperty name="color" value="#008C3A"/>
    </inkml:brush>
  </inkml:definitions>
  <inkml:trace contextRef="#ctx0" brushRef="#br0">47 86 24575,'-1'2'0,"1"0"0,0 0 0,0-1 0,-1 1 0,1 0 0,-1 0 0,0-1 0,1 1 0,-1 0 0,0-1 0,0 1 0,0-1 0,0 1 0,-2 0 0,-8 16 0,7-8 0,0 1 0,0 0 0,1 0 0,0 0 0,1 0 0,0 0 0,1 1 0,0-1 0,1 1 0,1-1 0,-1 0 0,2 1 0,-1-1 0,2 0 0,6 20 0,-6-22 0,1 0 0,0 0 0,0-1 0,1 1 0,0-1 0,1 0 0,0-1 0,0 1 0,0-1 0,1 0 0,0-1 0,1 0 0,-1 0 0,1 0 0,0-1 0,1 0 0,-1-1 0,1 0 0,11 4 0,-13-6 0,0-1 0,-1 1 0,1-1 0,0-1 0,0 1 0,0-1 0,0 0 0,0-1 0,0 0 0,-1 0 0,1 0 0,0-1 0,-1 0 0,1 0 0,-1-1 0,1 0 0,-1 0 0,0 0 0,0-1 0,-1 0 0,1 0 0,-1 0 0,10-11 0,-5 5 0,-1-1 0,0 0 0,-1-1 0,0 0 0,-1 0 0,0-1 0,-1 1 0,0-2 0,-1 1 0,5-24 0,-8 31 0,-1 0 0,0 0 0,0 0 0,-1 0 0,0-1 0,0 1 0,0 0 0,-1 0 0,0-1 0,0 1 0,-1 0 0,-2-9 0,1 10 0,0 1 0,0-1 0,0 0 0,0 1 0,0-1 0,-1 1 0,0 0 0,0 1 0,0-1 0,0 0 0,-1 1 0,0 0 0,1 0 0,-8-3 0,2 2 0,0-1 0,-1 1 0,1 0 0,-1 1 0,0 1 0,0 0 0,0 0 0,0 1 0,-1 0 0,1 1 0,0 0 0,0 1 0,-19 3 0,29-3 0,0-1 0,0 0 0,-1 0 0,1 1 0,0-1 0,0 1 0,0-1 0,-1 1 0,1-1 0,0 1 0,0 0 0,0-1 0,0 1 0,0 0 0,0 0 0,-1 1 0,2-1 0,0-1 0,0 1 0,0-1 0,0 1 0,0-1 0,0 1 0,1-1 0,-1 1 0,0-1 0,0 0 0,0 1 0,0-1 0,1 1 0,-1-1 0,0 0 0,1 1 0,-1-1 0,0 1 0,0-1 0,1 0 0,-1 0 0,1 1 0,-1-1 0,0 0 0,1 0 0,-1 1 0,1-1 0,0 0 0,6 4 0,0-2 0,0 1 0,0-1 0,10 2 0,26 4 0,0-2 0,84 1 0,-106-7 0,-1-2 0,1 0 0,-1-1 0,0-1 0,0 0 0,0-2 0,-1 0 0,27-13 0,-39 14 0,25-10 0,-31 15 0,-1-1 0,1 1 0,0 0 0,-1 0 0,1-1 0,0 1 0,0 0 0,-1 0 0,1 0 0,0 0 0,0 0 0,-1 0 0,1 0 0,0 0 0,0 0 0,-1 1 0,1-1 0,0 0 0,-1 0 0,1 1 0,0-1 0,-1 0 0,1 1 0,0-1 0,-1 1 0,1-1 0,-1 1 0,1-1 0,-1 1 0,1-1 0,-1 1 0,1-1 0,-1 1 0,1 0 0,-1-1 0,0 1 0,1 0 0,-1 0 0,14 62 0,-11-46 0,1 0 0,0-1 0,7 19 0,-6-23 0,0-1 0,1 1 0,0-2 0,11 15 0,-15-23 0,0 1 0,0 0 0,1-1 0,-1 1 0,1-1 0,0 0 0,-1 0 0,1 0 0,0 0 0,0 0 0,0-1 0,1 1 0,-1-1 0,0 0 0,1 0 0,-1 0 0,0 0 0,1-1 0,-1 0 0,6 1 0,-2-2 0,-1 0 0,0-1 0,0 1 0,0-1 0,0 0 0,0-1 0,-1 0 0,1 0 0,-1 0 0,0 0 0,9-8 0,5-5 0,26-29 0,-41 40 0,30-36 0,-1-1 0,36-61 0,-61 91 0,10-16 0,-17 26 0,0 1 0,0 0 0,0-1 0,0 1 0,0 0 0,1 0 0,-1 0 0,0 0 0,1 0 0,-1 0 0,1 0 0,-1 1 0,1-1 0,2 0 0,-4 1 0,1 0 0,-1 0 0,0 0 0,1 0 0,-1 0 0,1 0 0,-1 0 0,1 0 0,-1 1 0,0-1 0,1 0 0,-1 0 0,1 0 0,-1 1 0,0-1 0,1 0 0,-1 0 0,0 1 0,1-1 0,-1 0 0,0 1 0,0-1 0,1 1 0,-1-1 0,0 0 0,0 1 0,0-1 0,1 1 0,-1-1 0,0 0 0,0 1 0,0-1 0,0 1 0,0-1 0,0 1 0,3 12 0,-1 1 0,0-1 0,-1 1 0,-1-1 0,-1 16 0,-10 75 0,6-62 0,-2 3 0,4-26 0,0 0 0,1 0 0,1 1 0,1-1 0,3 25 0,-4-43 0,1 0 0,0-1 0,1 1 0,-1 0 0,0 0 0,0 0 0,0 0 0,0 0 0,1 0 0,-1-1 0,0 1 0,1 0 0,-1 0 0,1 0 0,-1-1 0,1 1 0,-1 0 0,1 0 0,0-1 0,-1 1 0,1-1 0,0 1 0,-1 0 0,1-1 0,0 1 0,0-1 0,0 0 0,-1 1 0,1-1 0,0 0 0,0 1 0,0-1 0,0 0 0,0 0 0,0 0 0,-1 0 0,1 0 0,0 0 0,0 0 0,0 0 0,0 0 0,0 0 0,0 0 0,0-1 0,0 1 0,-1 0 0,1-1 0,0 1 0,0-1 0,0 1 0,0-1 0,7-4 0,-1 0 0,0 0 0,0 0 0,7-9 0,-11 12 0,74-82 0,-9 9 0,-47 54 0,52-48 0,-71 67 0,-1 1 0,1-1 0,0 1 0,-1 0 0,1 0 0,0 0 0,0 0 0,0 0 0,0 0 0,0 0 0,0 0 0,0 1 0,0-1 0,1 1 0,-1 0 0,0 0 0,0-1 0,0 1 0,0 1 0,1-1 0,1 0 0,-1 2 0,0-1 0,-1 1 0,1 0 0,-1 0 0,1 0 0,-1 0 0,0 0 0,1 0 0,-1 0 0,0 1 0,0-1 0,-1 1 0,1 0 0,1 3 0,47 99 0,-42-83 0,1-1 0,1 0 0,1-1 0,0 0 0,2 0 0,20 23 0,-31-40 49,1 0 0,0-1 0,0 1-1,0-1 1,0 0 0,4 2 0,-6-3-127,1-1 0,-1 1 1,0-1-1,0 1 1,0-1-1,0 0 1,0 0-1,1 0 0,-1 1 1,0-1-1,0 0 1,0-1-1,0 1 1,1 0-1,-1 0 0,0 0 1,0-1-1,0 1 1,0 0-1,0-1 1,2 0-1,13-14-6748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9.101"/>
    </inkml:context>
    <inkml:brush xml:id="br0">
      <inkml:brushProperty name="width" value="0.05" units="cm"/>
      <inkml:brushProperty name="height" value="0.05" units="cm"/>
      <inkml:brushProperty name="color" value="#CC0066"/>
    </inkml:brush>
  </inkml:definitions>
  <inkml:trace contextRef="#ctx0" brushRef="#br0">0 86 24575,'5'-1'0,"0"1"0,0-1 0,0 0 0,0-1 0,0 1 0,0-1 0,6-3 0,15-5 0,-16 7 0,0 0 0,0 1 0,0 1 0,0-1 0,0 2 0,0-1 0,11 2 0,-17 0 0,1-1 0,-1 1 0,0 0 0,1 0 0,-1 1 0,0-1 0,0 1 0,0 0 0,0 0 0,-1 0 0,1 1 0,-1-1 0,1 1 0,-1 0 0,0 0 0,0 0 0,0 0 0,0 1 0,4 6 0,-2-1 0,-1 0 0,0 1 0,-1 0 0,0-1 0,0 1 0,-1 0 0,0 1 0,-1-1 0,0 0 0,-1 1 0,0-1 0,-2 16 0,0-11 0,0 0 0,-1 0 0,-1 0 0,-1 0 0,0-1 0,0 1 0,-12 18 0,45-97 0,-7 19 0,0-4 0,3 1 0,2 1 0,46-62 0,-71 107 0,1 0 0,0 0 0,-1 0 0,1 0 0,0 1 0,0-1 0,0 0 0,0 1 0,0-1 0,3 0 0,-4 2 0,-1-1 0,1 1 0,-1 0 0,0 0 0,1 0 0,-1 0 0,1 0 0,-1 0 0,0 0 0,1 0 0,-1 0 0,1 1 0,-1-1 0,0 0 0,1 0 0,-1 0 0,0 0 0,1 0 0,-1 1 0,0-1 0,1 0 0,-1 0 0,0 1 0,1-1 0,-1 0 0,0 1 0,0-1 0,0 0 0,1 0 0,-1 1 0,0-1 0,0 0 0,0 1 0,1-1 0,-1 1 0,0 0 0,1 5 0,0 0 0,0 1 0,-1-1 0,0 1 0,0-1 0,-1 9 0,-12 108 0,-5 69 0,18-181 69,-1 0-1,2 0 0,-1-1 0,4 18 1,-3-25-170,0 0 1,0 1-1,0-1 1,1 0 0,-1 1-1,1-1 1,0 0-1,0 0 1,0-1 0,0 1-1,0 0 1,1-1 0,-1 1-1,1-1 1,0 0-1,5 4 1,23 8-6726</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39.500"/>
    </inkml:context>
    <inkml:brush xml:id="br0">
      <inkml:brushProperty name="width" value="0.05" units="cm"/>
      <inkml:brushProperty name="height" value="0.05" units="cm"/>
      <inkml:brushProperty name="color" value="#CC0066"/>
    </inkml:brush>
  </inkml:definitions>
  <inkml:trace contextRef="#ctx0" brushRef="#br0">13 6 24575,'-6'0'0,"0"-5"0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0.168"/>
    </inkml:context>
    <inkml:brush xml:id="br0">
      <inkml:brushProperty name="width" value="0.05" units="cm"/>
      <inkml:brushProperty name="height" value="0.05" units="cm"/>
      <inkml:brushProperty name="color" value="#CC0066"/>
    </inkml:brush>
  </inkml:definitions>
  <inkml:trace contextRef="#ctx0" brushRef="#br0">58 80 24575,'1'-23'0,"-1"16"0,0 0 0,0-1 0,0 1 0,-3-11 0,3 18 0,0-1 0,0 1 0,0-1 0,0 1 0,0 0 0,0-1 0,0 1 0,0-1 0,0 1 0,0 0 0,0-1 0,-1 1 0,1 0 0,0-1 0,0 1 0,0 0 0,-1-1 0,1 1 0,0 0 0,0 0 0,-1-1 0,1 1 0,0 0 0,-1 0 0,1-1 0,0 1 0,-1 0 0,1 0 0,0 0 0,-1 0 0,1-1 0,-1 1 0,1 0 0,0 0 0,-1 0 0,1 0 0,-1 0 0,0 1 0,0-1 0,0 1 0,0-1 0,0 1 0,0 0 0,1-1 0,-1 1 0,0 0 0,0 0 0,1 0 0,-1 0 0,1-1 0,-1 1 0,0 2 0,-4 8 0,0 1 0,1 1 0,0-1 0,1 0 0,0 1 0,-1 19 0,-2 80 0,6-109 0,0 34 0,1 1 0,2 0 0,9 44 0,-11-76 12,1 1-1,0-1 0,0 0 1,0-1-1,1 1 1,0 0-1,0-1 0,1 0 1,-1 1-1,1-1 0,0-1 1,1 1-1,-1-1 1,7 5-1,-4-4 6,0 0 0,1-1 0,-1 0 0,1 0 0,0-1 0,0 0 0,0 0 0,1-1 1,12 2-1,-6-2-149,-1-1 1,0 0 0,0-1-1,1-1 1,-1 0 0,0-1 0,0-1-1,0 0 1,-1-1 0,1-1 0,-1 0-1,17-8 1,11-13-6695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0.534"/>
    </inkml:context>
    <inkml:brush xml:id="br0">
      <inkml:brushProperty name="width" value="0.05" units="cm"/>
      <inkml:brushProperty name="height" value="0.05" units="cm"/>
      <inkml:brushProperty name="color" value="#CC0066"/>
    </inkml:brush>
  </inkml:definitions>
  <inkml:trace contextRef="#ctx0" brushRef="#br0">0 151 24575,'10'-10'0,"19"-3"0,23-10 0,20-1 0,11 4 0,3-10 0,-15 0-8191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0.881"/>
    </inkml:context>
    <inkml:brush xml:id="br0">
      <inkml:brushProperty name="width" value="0.05" units="cm"/>
      <inkml:brushProperty name="height" value="0.05" units="cm"/>
      <inkml:brushProperty name="color" value="#CC0066"/>
    </inkml:brush>
  </inkml:definitions>
  <inkml:trace contextRef="#ctx0" brushRef="#br0">1 342 24575,'0'1368'0,"0"-2679"0,0 1297 0,-1-20 0,2-1 0,2 0 0,6-34 0,-7 60 0,1-1 0,-1 1 0,2 0 0,-1 0 0,1 0 0,0 0 0,1 0 0,0 1 0,1 0 0,-1 0 0,1 0 0,1 1 0,0 0 0,0 0 0,12-8 0,-6 6 0,1 0 0,1 1 0,0 0 0,0 2 0,0 0 0,0 0 0,1 1 0,0 1 0,0 1 0,1 0 0,26 0 0,-38 3 0,1 0 0,0 0 0,-1 1 0,1 0 0,-1 0 0,1 0 0,-1 1 0,1-1 0,-1 2 0,0-1 0,0 0 0,0 1 0,0 0 0,8 7 0,-7-5 0,0 1 0,-1 0 0,0 1 0,0 0 0,-1-1 0,0 1 0,0 1 0,0-1 0,4 15 0,-1-1 0,-2 0 0,-1 0 0,-1 1 0,0-1 0,-2 1 0,0 0 0,-2-1 0,0 1 0,-1-1 0,-1 1 0,-2-1 0,0 0 0,-1 0 0,0-1 0,-2 0 0,-1 0 0,0 0 0,-2-1 0,-20 29 0,16-31 84,0 0-1,-1-2 1,-32 26-1,-58 31-1153,86-59 441,-55 35-6197</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1.414"/>
    </inkml:context>
    <inkml:brush xml:id="br0">
      <inkml:brushProperty name="width" value="0.05" units="cm"/>
      <inkml:brushProperty name="height" value="0.05" units="cm"/>
      <inkml:brushProperty name="color" value="#CC0066"/>
    </inkml:brush>
  </inkml:definitions>
  <inkml:trace contextRef="#ctx0" brushRef="#br0">0 0 24575,'1'29'0,"0"1"0,2-1 0,1 0 0,2-1 0,0 1 0,12 30 0,-12-43 0,1 0 0,0-1 0,1 0 0,1 0 0,0-1 0,1 0 0,0-1 0,1 0 0,1-1 0,0 0 0,25 19 0,-26-24 0,0 0 0,0 0 0,1-1 0,0-1 0,0 0 0,0-1 0,18 5 0,-23-8 0,-1 0 0,0 0 0,1-1 0,-1 1 0,1-1 0,-1-1 0,1 1 0,-1-1 0,0 0 0,1-1 0,-1 1 0,0-1 0,0-1 0,0 1 0,0-1 0,10-6 0,-8 2 0,0 0 0,0-1 0,-1 1 0,0-2 0,0 1 0,-1-1 0,8-12 0,-8 10 0,2 0 0,-1 1 0,15-16 0,-22 26 0,0-1 0,1 1 0,-1 0 0,0-1 0,0 1 0,1 0 0,-1 0 0,0-1 0,0 1 0,1 0 0,-1 0 0,0-1 0,1 1 0,-1 0 0,0 0 0,1 0 0,-1-1 0,0 1 0,1 0 0,-1 0 0,1 0 0,-1 0 0,0 0 0,1 0 0,-1 0 0,0 0 0,1 0 0,-1 0 0,1 0 0,-1 0 0,0 0 0,1 0 0,-1 0 0,0 1 0,1-1 0,-1 0 0,1 0 0,-1 0 0,0 0 0,1 1 0,-1-1 0,0 0 0,0 0 0,1 1 0,-1-1 0,0 0 0,0 1 0,1-1 0,-1 0 0,0 1 0,0-1 0,1 1 0,2 9 0,0 0 0,-1 1 0,0 0 0,0 0 0,-1-1 0,-1 1 0,0 0 0,-1 11 0,1 11 0,-8 741 0,7-733 0,0 31 0,-2-1 0,-24 126 0,6-128 0,19-63 0,-1 0 0,0 0 0,0 0 0,0 0 0,-1-1 0,0 1 0,-8 7 0,11-12-72,0 0 1,0 0-1,0 0 0,0 0 0,-1 0 0,1-1 0,0 1 0,0 0 1,0-1-1,-1 1 0,1-1 0,0 1 0,-1-1 0,1 0 0,0 0 1,-1 1-1,1-1 0,-2 0 0,-17-9-6754</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2.949"/>
    </inkml:context>
    <inkml:brush xml:id="br0">
      <inkml:brushProperty name="width" value="0.05" units="cm"/>
      <inkml:brushProperty name="height" value="0.05" units="cm"/>
      <inkml:brushProperty name="color" value="#CC0066"/>
    </inkml:brush>
  </inkml:definitions>
  <inkml:trace contextRef="#ctx0" brushRef="#br0">1 1 24575,'5'0'0,"17"10"0,24 4 0,20-1 0,19-3 0,10-2 0,9-4 0,1-1 0,-6-2 0,-11-1 0,-24-1 0,-40 1 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3.399"/>
    </inkml:context>
    <inkml:brush xml:id="br0">
      <inkml:brushProperty name="width" value="0.05" units="cm"/>
      <inkml:brushProperty name="height" value="0.05" units="cm"/>
      <inkml:brushProperty name="color" value="#CC0066"/>
    </inkml:brush>
  </inkml:definitions>
  <inkml:trace contextRef="#ctx0" brushRef="#br0">61 0 24575,'-10'0'0,"-3"15"0,0 15 0,3 7 0,3 18 0,2 15 0,3 9 0,1 8 0,1-2 0,1 1 0,-1-6 0,1 0 0,-1 6 0,0-2 0,5-14 0,12-30 0,3-22-8191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6.647"/>
    </inkml:context>
    <inkml:brush xml:id="br0">
      <inkml:brushProperty name="width" value="0.05" units="cm"/>
      <inkml:brushProperty name="height" value="0.05" units="cm"/>
      <inkml:brushProperty name="color" value="#CC0066"/>
    </inkml:brush>
  </inkml:definitions>
  <inkml:trace contextRef="#ctx0" brushRef="#br0">23 1 24575,'0'15'0,"-5"25"0,-2 16 0,1 8 0,1 9 0,6 1 0,14-11 0,14-17 0,6-16 0,24-13 0,10-20 0,5-24 0,-11-17 0,-16-2-8191</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7.015"/>
    </inkml:context>
    <inkml:brush xml:id="br0">
      <inkml:brushProperty name="width" value="0.05" units="cm"/>
      <inkml:brushProperty name="height" value="0.05" units="cm"/>
      <inkml:brushProperty name="color" value="#CC0066"/>
    </inkml:brush>
  </inkml:definitions>
  <inkml:trace contextRef="#ctx0" brushRef="#br0">1 305 24575,'0'-5'0,"10"-2"0,23-19 0,22-16 0,26-1 0,14-3 0,7 7 0,-5-1 0,-8 7 0,-20 9-8191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3.166"/>
    </inkml:context>
    <inkml:brush xml:id="br0">
      <inkml:brushProperty name="width" value="0.05" units="cm"/>
      <inkml:brushProperty name="height" value="0.05" units="cm"/>
      <inkml:brushProperty name="color" value="#008C3A"/>
    </inkml:brush>
  </inkml:definitions>
  <inkml:trace contextRef="#ctx0" brushRef="#br0">0 1 24575,'14'9'0,"25"4"0,5-1-8191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7.399"/>
    </inkml:context>
    <inkml:brush xml:id="br0">
      <inkml:brushProperty name="width" value="0.05" units="cm"/>
      <inkml:brushProperty name="height" value="0.05" units="cm"/>
      <inkml:brushProperty name="color" value="#CC0066"/>
    </inkml:brush>
  </inkml:definitions>
  <inkml:trace contextRef="#ctx0" brushRef="#br0">27 189 24575,'0'58'0,"11"331"0,41 593 0,-52-961 0,-1-42 0,-1-156 0,-4-198 0,-22 2 0,11 245 0,1 22 0,-4-182 0,20 276 0,1 1 0,0-1 0,0 1 0,1-1 0,1 1 0,6-20 0,-7 27 0,0 0 0,0 0 0,1 0 0,-1 0 0,1 0 0,0 1 0,0-1 0,0 1 0,1 0 0,-1 0 0,1 0 0,-1 0 0,1 1 0,0-1 0,0 1 0,0 0 0,0 0 0,1 1 0,6-3 0,-1 2 0,-1 0 0,1 0 0,1 1 0,-1 0 0,0 1 0,0 0 0,0 0 0,0 1 0,0 1 0,0 0 0,0 0 0,0 1 0,-1 0 0,1 0 0,-1 1 0,0 1 0,0 0 0,0 0 0,-1 0 0,12 11 0,-7-5 0,-1 0 0,-1 1 0,0 1 0,-1 0 0,0 0 0,-1 1 0,-1 0 0,0 1 0,-1-1 0,0 2 0,8 29 0,-8-20 0,-2-1 0,-1 1 0,0 0 0,-2 0 0,-1 0 0,-1 0 0,-3 26 0,0-31 0,-1 0 0,-1-1 0,0 0 0,-1 0 0,-1 0 0,-1-1 0,-1 0 0,-1 0 0,-15 22 0,10-20 0,-1 0 0,-1-2 0,0 0 0,-1-1 0,-1-1 0,-1 0 0,-32 19 0,-1-2-1365,11-7-5461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7.898"/>
    </inkml:context>
    <inkml:brush xml:id="br0">
      <inkml:brushProperty name="width" value="0.05" units="cm"/>
      <inkml:brushProperty name="height" value="0.05" units="cm"/>
      <inkml:brushProperty name="color" value="#CC0066"/>
    </inkml:brush>
  </inkml:definitions>
  <inkml:trace contextRef="#ctx0" brushRef="#br0">0 108 24575,'7'-8'0,"0"1"0,0 0 0,1 0 0,0 0 0,0 1 0,1 0 0,0 1 0,0 0 0,0 0 0,10-3 0,-2 0 0,-6 3 0,-1 0 0,1 1 0,0 1 0,0 0 0,0 0 0,1 1 0,13 0 0,-21 1 0,1 1 0,-1 0 0,0 0 0,1 0 0,-1 1 0,0 0 0,1 0 0,-1 0 0,0 0 0,0 0 0,0 1 0,0 0 0,0 0 0,0 0 0,0 0 0,-1 1 0,1-1 0,-1 1 0,0 0 0,1 0 0,-2 0 0,5 6 0,-3-3 0,-1 0 0,-1 0 0,1 1 0,-1-1 0,0 1 0,0 0 0,-1-1 0,0 1 0,0 0 0,-1 0 0,0 0 0,-1 10 0,-1 2 0,-1-1 0,0 1 0,-10 26 0,-9 11 0,-2-1 0,-33 54 0,53-101 0,-3 4 0,13-24 0,116-184 0,-107 172 0,1 0 0,32-36 0,-46 58 0,-1 0 0,1 0 0,0 1 0,0-1 0,-1 0 0,1 1 0,0-1 0,1 1 0,-1 0 0,0 0 0,0 0 0,0 0 0,1 0 0,-1 0 0,1 1 0,-1-1 0,4 0 0,-5 2 0,1-1 0,-1 1 0,1 0 0,-1-1 0,0 1 0,1 0 0,-1 0 0,0 0 0,0 0 0,0 0 0,1 0 0,-1 0 0,0 1 0,0-1 0,-1 0 0,1 0 0,0 1 0,0-1 0,-1 1 0,1-1 0,0 1 0,-1-1 0,0 1 0,1-1 0,-1 1 0,0 2 0,5 20 0,-2 1 0,-1-1 0,-2 30 0,1-13 0,-1-35 34,0 0 1,1 0-1,0 0 0,0 0 0,0-1 0,1 1 0,0 0 0,0 0 0,5 9 1,-4-11-167,0 0 1,0-1 0,0 1-1,0 0 1,1-1 0,-1 0 0,1 0-1,0 0 1,0-1 0,0 1 0,0-1-1,6 3 1,33 10-6695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8.265"/>
    </inkml:context>
    <inkml:brush xml:id="br0">
      <inkml:brushProperty name="width" value="0.05" units="cm"/>
      <inkml:brushProperty name="height" value="0.05" units="cm"/>
      <inkml:brushProperty name="color" value="#CC0066"/>
    </inkml:brush>
  </inkml:definitions>
  <inkml:trace contextRef="#ctx0" brushRef="#br0">1 1 24575,'0'157'0,"1"174"0,0-319 0,-1 8 0,1 0 0,1 1 0,1-1 0,6 24 0,-8-39 0,1 0 0,0-1 0,0 1 0,0 0 0,1-1 0,-1 1 0,1-1 0,0 0 0,1 0 0,-1 0 0,0 0 0,1 0 0,0-1 0,0 0 0,0 1 0,1-2 0,-1 1 0,0 0 0,1-1 0,0 0 0,8 3 0,-7-4 19,0 1 0,0-1 0,0 0 0,1 0 0,-1-1 0,0 0 0,1 0 0,-1 0 0,0-1 0,1 0 0,-1 0 0,0-1 0,0 0 0,0 0 0,0 0 0,0 0 0,9-7 0,-7 4-162,0-1 1,-1 0 0,0 0 0,0-1-1,0 1 1,-1-2 0,0 1 0,-1-1 0,1 0-1,-1 0 1,4-10 0,10-29-6684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8.663"/>
    </inkml:context>
    <inkml:brush xml:id="br0">
      <inkml:brushProperty name="width" value="0.05" units="cm"/>
      <inkml:brushProperty name="height" value="0.05" units="cm"/>
      <inkml:brushProperty name="color" value="#CC0066"/>
    </inkml:brush>
  </inkml:definitions>
  <inkml:trace contextRef="#ctx0" brushRef="#br0">11 71 24575,'-10'0'0,"11"0"0,21 0 0,17 0 0,12-11 0,7-2 0,3-10 0,-7-1-8191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9.061"/>
    </inkml:context>
    <inkml:brush xml:id="br0">
      <inkml:brushProperty name="width" value="0.05" units="cm"/>
      <inkml:brushProperty name="height" value="0.05" units="cm"/>
      <inkml:brushProperty name="color" value="#CC0066"/>
    </inkml:brush>
  </inkml:definitions>
  <inkml:trace contextRef="#ctx0" brushRef="#br0">466 161 24575,'0'-9'0,"0"0"0,-1 0 0,0 1 0,0-1 0,-1 0 0,0 1 0,0 0 0,-1-1 0,-6-11 0,6 15 0,0 1 0,0 0 0,0 0 0,0 0 0,-1 0 0,1 0 0,-1 1 0,0 0 0,0 0 0,0 0 0,-1 0 0,1 0 0,-1 1 0,0 0 0,1 0 0,-1 0 0,-8-1 0,3 1 0,1 1 0,-1 0 0,1 0 0,-1 1 0,0 1 0,1-1 0,-1 1 0,0 1 0,1 0 0,0 1 0,-17 5 0,6 1 0,0 1 0,0 0 0,1 1 0,-20 16 0,29-19 0,0 0 0,0 1 0,1 0 0,1 1 0,-1 0 0,2 0 0,-1 1 0,-10 21 0,13-23 0,1 1 0,0 0 0,1 0 0,0 0 0,1 0 0,-1 0 0,2 0 0,0 1 0,0-1 0,1 1 0,1 12 0,0-18 0,-1-1 0,1 1 0,0 0 0,1 0 0,-1-1 0,1 1 0,0-1 0,0 0 0,0 1 0,1-1 0,0 0 0,0 0 0,0-1 0,0 1 0,6 5 0,-4-5 0,0-1 0,1 1 0,-1-1 0,1 0 0,0 0 0,0-1 0,1 0 0,-1 0 0,0 0 0,9 1 0,2-2 0,0 0 0,0 0 0,0-2 0,0 0 0,0-1 0,0-1 0,29-8 0,-36 8 0,0-1 0,-1 1 0,0-2 0,0 1 0,0-2 0,0 1 0,-1-1 0,0 0 0,0-1 0,0 1 0,-1-2 0,11-13 0,-7 6 0,-1-1 0,-1 0 0,-1-1 0,0 0 0,9-32 0,-8 30 0,-10 19 0,1 0 0,0 0 0,0 0 0,0 0 0,0 1 0,0-1 0,0 0 0,0 0 0,0 0 0,0 0 0,0 0 0,0 0 0,0 0 0,0 0 0,0 0 0,0 1 0,1-1 0,-1 0 0,0 0 0,0 0 0,0 0 0,0 0 0,0 0 0,0 0 0,0 0 0,0 0 0,0 0 0,0 0 0,0 1 0,0-1 0,0 0 0,0 0 0,1 0 0,-1 0 0,0 0 0,0 0 0,0 0 0,0 0 0,0 0 0,0 0 0,0 0 0,0 0 0,0 0 0,0 0 0,1 0 0,-1 0 0,0 0 0,0 0 0,0 0 0,0 0 0,0 0 0,0 0 0,0 0 0,0 0 0,0 0 0,1 0 0,-1 0 0,0 0 0,0-1 0,0 1 0,0 0 0,0 0 0,0 0 0,0 0 0,0 0 0,0 0 0,0 0 0,0 37 0,-45 331 0,13-198 0,8 2 0,-4 239 0,28-397 0,3 59 0,-2-68 0,0 1 0,0-1 0,0 0 0,0 1 0,1-1 0,0 0 0,0 0 0,1 0 0,-1 0 0,5 5 0,-7-9 0,1 0 0,0-1 0,0 1 0,0 0 0,0 0 0,0 0 0,0 0 0,0-1 0,0 1 0,0 0 0,0-1 0,0 1 0,0-1 0,0 1 0,1-1 0,-1 0 0,0 1 0,0-1 0,1 0 0,-1 0 0,0 0 0,0 0 0,1 0 0,-1 0 0,0 0 0,0-1 0,1 1 0,1-1 0,1-1 0,0 0 0,0 0 0,0 0 0,0-1 0,0 1 0,4-6 0,13-12 0,-1-2 0,0-1 0,28-44 0,-25 33 0,0 1 0,-2-2 0,-1 0 0,25-62 0,-18 35-1365,-3 12-5461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49.632"/>
    </inkml:context>
    <inkml:brush xml:id="br0">
      <inkml:brushProperty name="width" value="0.05" units="cm"/>
      <inkml:brushProperty name="height" value="0.05" units="cm"/>
      <inkml:brushProperty name="color" value="#CC0066"/>
    </inkml:brush>
  </inkml:definitions>
  <inkml:trace contextRef="#ctx0" brushRef="#br0">54 1 24575,'-2'1'0,"-1"1"0,0 0 0,1 0 0,0 0 0,-1 0 0,1 1 0,0-1 0,0 0 0,1 1 0,-1 0 0,0-1 0,1 1 0,-1 0 0,-1 5 0,-10 44 0,13-50 0,-3 14 0,0-1 0,2 1 0,0 0 0,0 0 0,2 0 0,0 0 0,1 0 0,6 24 0,-5-31 0,0 1 0,1-1 0,0 0 0,0 0 0,1 0 0,0-1 0,1 1 0,0-1 0,0-1 0,1 1 0,0-1 0,0 0 0,0-1 0,1 1 0,9 4 0,-7-5 0,-1 0 0,1-1 0,0-1 0,0 0 0,1 0 0,-1-1 0,1 0 0,0-1 0,0 0 0,11 0 0,-16-1 0,0-1 0,0-1 0,0 1 0,0-1 0,0 0 0,-1 0 0,1-1 0,0 1 0,-1-1 0,1-1 0,-1 1 0,0-1 0,0 0 0,0 0 0,0 0 0,0-1 0,-1 1 0,0-1 0,1-1 0,5-7 0,3-7 0,-2-2 0,0 1 0,-1-1 0,-1-1 0,-1 0 0,-1 0 0,6-37 0,-8 42 0,-5 17 0,0 0 0,0 0 0,0 0 0,0 0 0,0 0 0,0 0 0,0 1 0,0-1 0,0 0 0,0 0 0,0 0 0,0 0 0,0 0 0,0 0 0,0 0 0,0 0 0,0 0 0,0 0 0,0 0 0,0 1 0,0-1 0,0 0 0,0 0 0,0 0 0,0 0 0,0 0 0,0 0 0,1 0 0,-1 0 0,0 0 0,0 0 0,0 0 0,0 0 0,0 0 0,0 0 0,0 0 0,0 0 0,0 1 0,0-1 0,0 0 0,0 0 0,0 0 0,0 0 0,1 0 0,-1 0 0,0 0 0,0 0 0,0 0 0,0 0 0,0 0 0,0 0 0,0 0 0,0 0 0,0 0 0,0 0 0,0 0 0,1 0 0,-1 0 0,0 0 0,0 0 0,0-1 0,0 1 0,1 33 0,-1-28 0,-2 280 0,-3 233 0,4-508 0,1 28 0,-1 1 0,-2-1 0,-2 0 0,-14 52 0,17-83-42,0 0-1,-1-1 0,0 1 1,0-1-1,0 1 0,-1-1 1,0 0-1,0 0 0,-1-1 1,1 1-1,-1-1 0,-1 0 1,1 0-1,-1-1 0,1 0 1,-1 0-1,0 0 0,-1-1 1,1 1-1,-1-1 0,1-1 1,-1 1-1,0-1 0,0-1 1,0 1-1,0-1 0,0 0 1,0-1-1,-1 0 0,1 0 1,-13-2-1,-34-11-6783</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2.714"/>
    </inkml:context>
    <inkml:brush xml:id="br0">
      <inkml:brushProperty name="width" value="0.05" units="cm"/>
      <inkml:brushProperty name="height" value="0.05" units="cm"/>
      <inkml:brushProperty name="color" value="#CC0066"/>
    </inkml:brush>
  </inkml:definitions>
  <inkml:trace contextRef="#ctx0" brushRef="#br0">0 0 24575,'0'10'0,"5"3"0,12 0 0,13-3 0,11-3 0,14-2 0,13-3 0,15-1 0,2-1 0,-1-5 0,-7-2 0,-15 0-8191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3.097"/>
    </inkml:context>
    <inkml:brush xml:id="br0">
      <inkml:brushProperty name="width" value="0.05" units="cm"/>
      <inkml:brushProperty name="height" value="0.05" units="cm"/>
      <inkml:brushProperty name="color" value="#CC0066"/>
    </inkml:brush>
  </inkml:definitions>
  <inkml:trace contextRef="#ctx0" brushRef="#br0">54 11 24575,'0'-4'0,"-10"-3"0,-4 16 0,2 26 0,2 27 0,2 24 0,9 21 0,3 8 0,2 0 0,14 0 0,4-9 0,-2-8 0,-4-11 0,9-19 0,15-27 0,16-20 0,-2-14-8191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3.464"/>
    </inkml:context>
    <inkml:brush xml:id="br0">
      <inkml:brushProperty name="width" value="0.05" units="cm"/>
      <inkml:brushProperty name="height" value="0.05" units="cm"/>
      <inkml:brushProperty name="color" value="#CC0066"/>
    </inkml:brush>
  </inkml:definitions>
  <inkml:trace contextRef="#ctx0" brushRef="#br0">31 1 24575,'0'10'0,"0"13"0,-5 19 0,-2 21 0,0 10 0,2 9 0,1-1 0,2 2 0,6-4 0,12-15 0,14-19 0,12-16 0,8-19 0,6-25 0,-6-22 0,-12-3-8191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3.848"/>
    </inkml:context>
    <inkml:brush xml:id="br0">
      <inkml:brushProperty name="width" value="0.05" units="cm"/>
      <inkml:brushProperty name="height" value="0.05" units="cm"/>
      <inkml:brushProperty name="color" value="#CC0066"/>
    </inkml:brush>
  </inkml:definitions>
  <inkml:trace contextRef="#ctx0" brushRef="#br0">23 158 24575,'-9'0'0,"-5"-9"0,22-5 0,18-8 0,16-2 0,15 4 0,8 6 0,4-6 0,4 1 0,-10 3-8191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3.547"/>
    </inkml:context>
    <inkml:brush xml:id="br0">
      <inkml:brushProperty name="width" value="0.05" units="cm"/>
      <inkml:brushProperty name="height" value="0.05" units="cm"/>
      <inkml:brushProperty name="color" value="#008C3A"/>
    </inkml:brush>
  </inkml:definitions>
  <inkml:trace contextRef="#ctx0" brushRef="#br0">82 1 24575,'-9'47'0,"-4"71"0,0-5 0,1-40 0,-16 115 0,24-146 0,2 0 0,4 63 0,0-93 0,0 0 0,0-1 0,1 1 0,1-1 0,0 1 0,0-1 0,1 0 0,1-1 0,-1 1 0,2-1 0,-1 0 0,2-1 0,15 18 0,-17-22 0,-1 0 0,1 0 0,0 0 0,0-1 0,1 0 0,-1 0 0,1-1 0,0 0 0,0 0 0,0 0 0,0-1 0,1 0 0,-1 0 0,1-1 0,-1 0 0,1-1 0,-1 1 0,1-1 0,0-1 0,-1 1 0,1-2 0,13-2 0,-10 0 43,0 0 0,-1-1-1,0 0 1,0 0 0,0-1-1,0-1 1,16-13 0,-13 7-470,1-1 0,-1 0 1,19-29-1,3-13-6399</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4.264"/>
    </inkml:context>
    <inkml:brush xml:id="br0">
      <inkml:brushProperty name="width" value="0.05" units="cm"/>
      <inkml:brushProperty name="height" value="0.05" units="cm"/>
      <inkml:brushProperty name="color" value="#CC0066"/>
    </inkml:brush>
  </inkml:definitions>
  <inkml:trace contextRef="#ctx0" brushRef="#br0">377 143 24575,'0'-10'0,"-5"-19"0,-21-3 0,-18 2 0,-10 8 0,-1 6 0,8 12 0,-7 6 0,5 13 0,16 4 0,24-1 0,23-9 0,9-6-8191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5.912"/>
    </inkml:context>
    <inkml:brush xml:id="br0">
      <inkml:brushProperty name="width" value="0.05" units="cm"/>
      <inkml:brushProperty name="height" value="0.05" units="cm"/>
      <inkml:brushProperty name="color" value="#CC0066"/>
    </inkml:brush>
  </inkml:definitions>
  <inkml:trace contextRef="#ctx0" brushRef="#br0">73 165 24575,'0'-13'0,"0"22"0,0 14 0,0 1331 0,0-2589 0,0 1234 0,0-25 0,5-41 0,-4 59 0,1-1 0,0 0 0,1 1 0,0-1 0,0 1 0,0 0 0,1 0 0,8-11 0,-5 9 0,1 0 0,1 1 0,0-1 0,0 2 0,1-1 0,-1 1 0,2 1 0,-1 0 0,1 0 0,0 1 0,1 0 0,0 1 0,22-6 0,-25 8 0,0 1 0,0 0 0,0 1 0,0 0 0,0 1 0,1 0 0,-1 0 0,0 1 0,0 0 0,1 1 0,-1-1 0,0 2 0,0 0 0,-1 0 0,1 0 0,-1 1 0,1 0 0,-1 1 0,13 9 0,-11-5 0,-1-1 0,0 2 0,0-1 0,-1 1 0,0 1 0,-1-1 0,0 1 0,-1 1 0,0-1 0,-1 1 0,0 0 0,-1 0 0,0 0 0,4 22 0,-6-19 0,0-1 0,-2 1 0,1-1 0,-1 1 0,-1-1 0,-1 1 0,0-1 0,-1 0 0,0 1 0,-1-1 0,-1-1 0,-11 24 0,5-17 0,-1-1 0,0 0 0,-1-1 0,-2 0 0,1-1 0,-2-1 0,0 0 0,-1-2 0,-1 1 0,0-2 0,-1-1 0,0 0 0,-1-1 0,-24 9 0,-46 13 269,62-24-678,0 1 1,1 1-1,-51 29 1,55-22-6418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6.528"/>
    </inkml:context>
    <inkml:brush xml:id="br0">
      <inkml:brushProperty name="width" value="0.05" units="cm"/>
      <inkml:brushProperty name="height" value="0.05" units="cm"/>
      <inkml:brushProperty name="color" value="#CC0066"/>
    </inkml:brush>
  </inkml:definitions>
  <inkml:trace contextRef="#ctx0" brushRef="#br0">70 0 24575,'-6'7'0,"0"1"0,0-1 0,1 1 0,0 0 0,1 0 0,0 1 0,0-1 0,1 1 0,-3 10 0,0 4 0,1 0 0,-3 30 0,7-40 0,1-1 0,0 0 0,0 1 0,1-1 0,1 0 0,0 0 0,0 0 0,2 0 0,-1 0 0,1-1 0,1 1 0,10 18 0,-10-23 0,0 1 0,1-1 0,0 0 0,0 0 0,0 0 0,1-1 0,0 0 0,0-1 0,0 1 0,1-1 0,0-1 0,0 1 0,0-1 0,0-1 0,1 0 0,0 0 0,15 3 0,-17-5 0,1 0 0,0 0 0,-1-1 0,1 0 0,0-1 0,-1 0 0,1 0 0,-1 0 0,1-1 0,-1 0 0,0 0 0,0-1 0,0 0 0,0 0 0,0-1 0,0 0 0,-1 0 0,0-1 0,6-5 0,7-8 0,-1-1 0,-1 0 0,0-2 0,14-23 0,-21 29 0,-9 14 0,23-28 0,-23 28 0,-1 0 0,1 1 0,-1-1 0,1 1 0,-1-1 0,1 1 0,-1-1 0,1 1 0,0-1 0,-1 1 0,1 0 0,0-1 0,-1 1 0,1 0 0,0 0 0,0 0 0,-1-1 0,1 1 0,0 0 0,0 0 0,-1 0 0,1 0 0,0 0 0,0 0 0,-1 0 0,1 1 0,0-1 0,0 0 0,-1 0 0,1 0 0,0 1 0,-1-1 0,1 0 0,0 1 0,-1-1 0,1 1 0,0-1 0,-1 1 0,1-1 0,0 2 0,1 1 0,0 1 0,0 0 0,0 0 0,0 0 0,-1 0 0,1 0 0,-1 0 0,0 1 0,0 4 0,3 48 0,-3-41 0,3 110 0,-6 0 0,-21 147 0,22-266 0,-6 40 0,-13 53 0,18-89 0,-2 0 0,1 0 0,-1 0 0,-1-1 0,0 0 0,-1 0 0,1 0 0,-2 0 0,0-1 0,-11 12 0,16-19 0,0 0 0,0-1 0,0 1 0,0-1 0,0 1 0,0-1 0,-1 0 0,1 0 0,0 0 0,-1 0 0,1-1 0,-1 1 0,1 0 0,-1-1 0,1 0 0,-1 0 0,-4 0 0,6 0 0,0 0 0,0-1 0,0 1 0,-1-1 0,1 1 0,0-1 0,0 1 0,0-1 0,0 0 0,0 0 0,0 1 0,0-1 0,0 0 0,0 0 0,1 0 0,-1 0 0,0 0 0,0 0 0,1 0 0,-1 0 0,1-1 0,-1 1 0,1 0 0,0 0 0,-1 0 0,1-1 0,0 1 0,0 0 0,-1 0 0,1-1 0,0 1 0,1 0 0,-1 0 0,0-1 0,1-1 0,0-3-227,0 0-1,0-1 1,1 1-1,0 1 1,4-9-1,18-33-6598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6.947"/>
    </inkml:context>
    <inkml:brush xml:id="br0">
      <inkml:brushProperty name="width" value="0.05" units="cm"/>
      <inkml:brushProperty name="height" value="0.05" units="cm"/>
      <inkml:brushProperty name="color" value="#CC0066"/>
    </inkml:brush>
  </inkml:definitions>
  <inkml:trace contextRef="#ctx0" brushRef="#br0">1 0 24575,'0'0'-8191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7.697"/>
    </inkml:context>
    <inkml:brush xml:id="br0">
      <inkml:brushProperty name="width" value="0.05" units="cm"/>
      <inkml:brushProperty name="height" value="0.05" units="cm"/>
      <inkml:brushProperty name="color" value="#CC0066"/>
    </inkml:brush>
  </inkml:definitions>
  <inkml:trace contextRef="#ctx0" brushRef="#br0">60 0 24575,'-2'34'0,"-1"-1"0,-13 55 0,2-10 0,10-56 0,-15 136 0,18-135 0,0 0 0,2 0 0,1 0 0,7 40 0,-8-58 0,0 0 0,1-1 0,-1 1 0,1-1 0,0 1 0,0-1 0,1 0 0,-1 0 0,1 0 0,0 0 0,0-1 0,0 1 0,1-1 0,-1 1 0,1-1 0,4 3 0,-3-3 0,1-1 0,-1 1 0,1-1 0,0 0 0,-1 0 0,1 0 0,0-1 0,0 0 0,1 0 0,-1-1 0,7 0 0,2-1 0,-1 0 0,1-2 0,-1 1 0,0-2 0,0 0 0,0 0 0,-1-2 0,1 0 0,22-13 0,-1-9-1365,-7 0-5461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8.096"/>
    </inkml:context>
    <inkml:brush xml:id="br0">
      <inkml:brushProperty name="width" value="0.05" units="cm"/>
      <inkml:brushProperty name="height" value="0.05" units="cm"/>
      <inkml:brushProperty name="color" value="#CC0066"/>
    </inkml:brush>
  </inkml:definitions>
  <inkml:trace contextRef="#ctx0" brushRef="#br0">1 62 24575,'0'-10'0,"15"-3"0,15 0 0,13 3 0,14 3 0,17 2 0,1 3 0,-12 1-8191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8.494"/>
    </inkml:context>
    <inkml:brush xml:id="br0">
      <inkml:brushProperty name="width" value="0.05" units="cm"/>
      <inkml:brushProperty name="height" value="0.05" units="cm"/>
      <inkml:brushProperty name="color" value="#CC0066"/>
    </inkml:brush>
  </inkml:definitions>
  <inkml:trace contextRef="#ctx0" brushRef="#br0">511 266 24575,'0'-25'0,"0"0"0,0 1 0,-7-44 0,6 62 0,0 1 0,0-1 0,-1 0 0,0 1 0,0-1 0,0 1 0,-1 0 0,0 0 0,0 0 0,0 0 0,-1 0 0,1 0 0,-1 1 0,0 0 0,-1 0 0,-8-7 0,6 6 0,0 1 0,-1 1 0,1-1 0,-1 1 0,0 0 0,0 1 0,0 0 0,0 0 0,0 1 0,0 0 0,0 0 0,0 1 0,-1 0 0,-9 1 0,7 1 0,-1 1 0,1 0 0,0 1 0,0 0 0,0 0 0,1 1 0,-1 0 0,1 1 0,-11 9 0,3-1 0,0 1 0,1 1 0,1 0 0,1 1 0,1 1 0,0 0 0,1 1 0,1 0 0,-17 37 0,21-36 0,1 0 0,-8 30 0,13-42 0,1-1 0,0 0 0,0 0 0,1 1 0,0-1 0,0 1 0,1-1 0,0 0 0,0 1 0,4 9 0,-4-14 0,1 1 0,0 0 0,0-1 0,0 0 0,0 1 0,1-1 0,-1 0 0,1 0 0,0 0 0,0-1 0,0 1 0,0-1 0,0 1 0,1-1 0,-1 0 0,1 0 0,-1-1 0,1 1 0,5 0 0,3 2 0,1-1 0,-1-1 0,1 0 0,21 1 0,-19-4 0,-1 1 0,0-2 0,1 0 0,-1-1 0,0 0 0,0-1 0,-1 0 0,1-1 0,-1-1 0,0 0 0,0-1 0,18-13 0,-11 5 0,0-1 0,-1 0 0,-1-1 0,-1-1 0,-1-1 0,21-30 0,-11 12 0,-14 28 0,-12 9 0,1 0 0,-1 0 0,0 0 0,1 1 0,-1-1 0,0 0 0,0 0 0,1 0 0,-1 0 0,0 0 0,1 0 0,-1 1 0,0-1 0,0 0 0,1 0 0,-1 0 0,0 1 0,0-1 0,1 0 0,-1 0 0,0 1 0,0-1 0,0 0 0,0 0 0,1 1 0,-1-1 0,0 1 0,5 30 0,-4-31 0,3 133 0,-14 167 0,9-282 0,-8 84 0,-39 181 0,42-258 0,1-8 0,1 0 0,1 0 0,0 0 0,1 0 0,1 0 0,2 21 0,-1-37 0,0 1 0,0-1 0,0 0 0,0 0 0,1 0 0,-1 1 0,0-1 0,1 0 0,-1 0 0,1 0 0,-1 0 0,1 0 0,0 0 0,-1 0 0,1 0 0,0 0 0,0 0 0,0 0 0,0-1 0,0 1 0,0 0 0,0 0 0,0-1 0,0 1 0,0-1 0,0 1 0,0-1 0,0 1 0,0-1 0,1 0 0,-1 0 0,0 1 0,0-1 0,1 0 0,-1 0 0,0 0 0,0 0 0,0 0 0,1-1 0,-1 1 0,0 0 0,0-1 0,0 1 0,0 0 0,1-1 0,-1 1 0,1-2 0,7-2 0,-1 0 0,0-1 0,0 0 0,13-10 0,112-109 327,-28 25-2019,-63 63-5134</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4:59.011"/>
    </inkml:context>
    <inkml:brush xml:id="br0">
      <inkml:brushProperty name="width" value="0.05" units="cm"/>
      <inkml:brushProperty name="height" value="0.05" units="cm"/>
      <inkml:brushProperty name="color" value="#CC0066"/>
    </inkml:brush>
  </inkml:definitions>
  <inkml:trace contextRef="#ctx0" brushRef="#br0">1 135 24575,'0'-1'0,"0"-1"0,1 0 0,-1 1 0,1-1 0,0 1 0,-1-1 0,1 1 0,0-1 0,0 1 0,0-1 0,0 1 0,0 0 0,1 0 0,-1-1 0,0 1 0,0 0 0,1 0 0,-1 0 0,1 0 0,-1 1 0,1-1 0,-1 0 0,1 1 0,3-2 0,0 0 0,0 1 0,0-1 0,0 1 0,1 0 0,-1 0 0,10 1 0,-12 0 0,0 1 0,0 0 0,0-1 0,-1 1 0,1 0 0,0 1 0,-1-1 0,1 1 0,-1-1 0,1 1 0,-1 0 0,0-1 0,1 1 0,-1 0 0,0 1 0,-1-1 0,1 0 0,0 1 0,-1-1 0,1 1 0,-1-1 0,1 1 0,-1-1 0,0 1 0,0 0 0,-1 0 0,2 3 0,0 5 0,0 0 0,0 0 0,-1 0 0,0 0 0,-1 22 0,-3-14 0,0 0 0,0 1 0,-2-2 0,-8 24 0,-35 68 0,39-91 0,-4 16 0,13-35 0,0 1 0,0-1 0,0 0 0,0 1 0,-1-1 0,1 0 0,0 1 0,0-1 0,0 0 0,0 1 0,0-1 0,0 0 0,0 1 0,0-1 0,0 0 0,0 1 0,0-1 0,0 0 0,0 0 0,1 1 0,-1-1 0,0 0 0,0 1 0,0-1 0,0 0 0,1 1 0,-1-1 0,0 0 0,0 0 0,0 1 0,1-1 0,-1 0 0,0 0 0,0 0 0,1 1 0,-1-1 0,0 0 0,1 0 0,-1 0 0,0 0 0,0 1 0,1-1 0,-1 0 0,0 0 0,1 0 0,-1 0 0,0 0 0,1 0 0,-1 0 0,0 0 0,1 0 0,-1 0 0,0 0 0,1 0 0,-1 0 0,0-1 0,1 1 0,-1 0 0,0 0 0,1 0 0,-1 0 0,0 0 0,0-1 0,1 1 0,-1 0 0,22-16 0,-5-1 0,-1 0 0,-1-2 0,0 1 0,-2-2 0,0 0 0,13-29 0,49-138 0,-10 25 0,-61 155 0,-3 12 0,-5 26 0,-1 0 0,-16 55 0,4-23 0,-1 16 0,-11 98 0,28-167 0,0 1 0,1-1 0,0 1 0,1-1 0,2 14 0,-2-20 0,0-1 0,0 0 0,0 1 0,0-1 0,1 0 0,-1 0 0,1 0 0,0 0 0,0 0 0,0-1 0,0 1 0,1 0 0,-1-1 0,1 0 0,-1 0 0,1 1 0,0-1 0,0-1 0,4 3 0,1-1-341,-1 0 0,1 0-1,15 2 1,24 1-6485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0.190"/>
    </inkml:context>
    <inkml:brush xml:id="br0">
      <inkml:brushProperty name="width" value="0.05" units="cm"/>
      <inkml:brushProperty name="height" value="0.05" units="cm"/>
      <inkml:brushProperty name="color" value="#CC0066"/>
    </inkml:brush>
  </inkml:definitions>
  <inkml:trace contextRef="#ctx0" brushRef="#br0">0 0 24575,'0'0'-8191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2.527"/>
    </inkml:context>
    <inkml:brush xml:id="br0">
      <inkml:brushProperty name="width" value="0.05" units="cm"/>
      <inkml:brushProperty name="height" value="0.05" units="cm"/>
      <inkml:brushProperty name="color" value="#CC0066"/>
    </inkml:brush>
  </inkml:definitions>
  <inkml:trace contextRef="#ctx0" brushRef="#br0">315 132 24575,'-17'0'0,"0"1"0,1 0 0,-23 5 0,32-4 0,0 0 0,0 0 0,0 1 0,1 0 0,-1 0 0,1 0 0,0 1 0,0 0 0,0 1 0,-6 5 0,0 3 0,0 0 0,1 1 0,1 0 0,0 1 0,1 0 0,1 1 0,0 0 0,1 0 0,-9 34 0,4-3 0,2 1 0,-6 66 0,11-61 0,2 2 0,6 79 0,0-111 0,0-1 0,1 0 0,1 0 0,0 0 0,2 0 0,1-1 0,1 0 0,19 33 0,-23-46 0,1 1 0,0-1 0,1 0 0,-1 0 0,2-1 0,-1 0 0,1 0 0,0-1 0,0 0 0,1 0 0,0-1 0,0 0 0,0 0 0,0-1 0,1-1 0,0 1 0,-1-2 0,1 1 0,1-1 0,-1-1 0,0 0 0,0 0 0,0-1 0,1 0 0,-1-1 0,0 0 0,0-1 0,0 0 0,0 0 0,0-1 0,18-8 0,-12 4 0,-1-1 0,0-1 0,0-1 0,-1 0 0,0 0 0,-1-2 0,14-13 0,-10 6 0,-1-1 0,0 0 0,-2-1 0,16-30 0,-9 9 0,-3-1 0,-1 0 0,-2-1 0,17-90 0,-21 73 0,-3-1 0,-2 0 0,-4-84 0,-2 132 0,-2-1 0,0 0 0,0 1 0,-2 0 0,0-1 0,0 1 0,-1 1 0,-7-14 0,7 19 0,0 0 0,0 0 0,0 1 0,-1 0 0,0 0 0,0 0 0,-1 1 0,0 0 0,0 0 0,0 1 0,-1 0 0,0 0 0,-16-7 0,2 4 0,0 0 0,0 2 0,-1 1 0,1 0 0,-1 2 0,0 0 0,0 2 0,-1 1 0,1 0 0,0 2 0,-42 8 0,54-7 0,1 1 0,0 0 0,-1 1 0,1 0 0,1 0 0,-1 1 0,1 0 0,0 1 0,0 0 0,1 0 0,0 1 0,1 0 0,-1 0 0,1 1 0,-11 19 0,11-15 0,0 0 0,1 0 0,0 1 0,2 0 0,-1 0 0,2 0 0,0 1 0,0-1 0,1 1 0,1-1 0,1 22 0,1-27 0,1 1 0,0-1 0,0 1 0,1-1 0,0 0 0,1 0 0,0-1 0,0 1 0,0-1 0,2 0 0,-1 0 0,1 0 0,0-1 0,0 0 0,1 0 0,0 0 0,10 6 0,11 8 0,1-1 0,0-2 0,40 18 0,-32-19 0,-1 3 0,-1 1 0,63 49 0,-88-61 0,0 0 0,-1 1 0,0 0 0,0 0 0,-1 1 0,-1 0 0,0 0 0,0 1 0,-1 0 0,-1 0 0,0 1 0,0 0 0,-1-1 0,-1 1 0,4 27 0,-7-23 0,0-1 0,-1 1 0,0-1 0,-2 1 0,0-1 0,0 0 0,-2 0 0,0 0 0,-12 26 0,17-41 2,-2 2-100,1 0 1,-1 0-1,1 0 0,0 0 1,0 1-1,0-1 0,0 0 1,1 1-1,-1-1 0,1 1 1,0-1-1,0 1 1,1 3-1,5 7-6728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7.137"/>
    </inkml:context>
    <inkml:brush xml:id="br0">
      <inkml:brushProperty name="width" value="0.05" units="cm"/>
      <inkml:brushProperty name="height" value="0.05" units="cm"/>
      <inkml:brushProperty name="color" value="#008C3A"/>
    </inkml:brush>
  </inkml:definitions>
  <inkml:trace contextRef="#ctx0" brushRef="#br0">0 1 24575,'15'9'0,"4"14"0,-1 7 0,7 13 0,-2 5 0,-4 3 0,-5 13 0,-6 4 0,-4-22 0,-2-21-8191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3.903"/>
    </inkml:context>
    <inkml:brush xml:id="br0">
      <inkml:brushProperty name="width" value="0.05" units="cm"/>
      <inkml:brushProperty name="height" value="0.05" units="cm"/>
      <inkml:brushProperty name="color" value="#008C3A"/>
    </inkml:brush>
  </inkml:definitions>
  <inkml:trace contextRef="#ctx0" brushRef="#br0">0 103 24575,'5'0'0,"16"0"0,24 0 0,19-10 0,18-3 0,19 1 0,7-7 0,-5-1 0,-5 3 0,-20 5-8191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2.936"/>
    </inkml:context>
    <inkml:brush xml:id="br0">
      <inkml:brushProperty name="width" value="0.05" units="cm"/>
      <inkml:brushProperty name="height" value="0.05" units="cm"/>
      <inkml:brushProperty name="color" value="#CC0066"/>
    </inkml:brush>
  </inkml:definitions>
  <inkml:trace contextRef="#ctx0" brushRef="#br0">1 1 24575,'8'8'0,"11"11"0,14 23 0,14 24 0,12 25 0,-6 27 0,-2 16 0,-10 15 0,-13 7 0,-10 0 0,-21-5 0,-10-16 0,-14-16 0,-12-18 0,2-20 0,-2-22 0,6-22-8191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3.844"/>
    </inkml:context>
    <inkml:brush xml:id="br0">
      <inkml:brushProperty name="width" value="0.05" units="cm"/>
      <inkml:brushProperty name="height" value="0.05" units="cm"/>
      <inkml:brushProperty name="color" value="#CC0066"/>
    </inkml:brush>
  </inkml:definitions>
  <inkml:trace contextRef="#ctx0" brushRef="#br0">139 366 24575,'-1'-9'0,"-2"8"0,-3 18 0,-25 109 0,-56 145 0,78-251 0,8-23 0,2-11 0,36-192 0,-10 66 0,33-160 0,-51 255 0,7-18 0,-6 47 0,-10 16 0,0-1 0,0 1 0,1 0 0,-1 0 0,0 0 0,0-1 0,1 1 0,-1 0 0,0 0 0,1 0 0,-1 0 0,0 0 0,0 0 0,1 0 0,-1 0 0,0 0 0,1 0 0,-1 0 0,0 0 0,1 0 0,-1 0 0,0 0 0,1 0 0,-1 0 0,0 0 0,0 0 0,1 0 0,-1 0 0,2 2 0,0 0 0,0 0 0,-1 0 0,1 0 0,-1 0 0,1 0 0,-1 0 0,0 0 0,2 5 0,20 51 0,-2 2 0,15 71 0,-13-43 0,-11-42 0,26 82 0,-30-104 0,2 0 0,25 46 0,-10-38-1365,-2-12-5461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4.190"/>
    </inkml:context>
    <inkml:brush xml:id="br0">
      <inkml:brushProperty name="width" value="0.05" units="cm"/>
      <inkml:brushProperty name="height" value="0.05" units="cm"/>
      <inkml:brushProperty name="color" value="#CC0066"/>
    </inkml:brush>
  </inkml:definitions>
  <inkml:trace contextRef="#ctx0" brushRef="#br0">0 170 24575,'0'-8'0,"0"-7"0,4-1 0,10-10 0,10 0 0,9-4 0,16 2 0,-1 7-8191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4.623"/>
    </inkml:context>
    <inkml:brush xml:id="br0">
      <inkml:brushProperty name="width" value="0.05" units="cm"/>
      <inkml:brushProperty name="height" value="0.05" units="cm"/>
      <inkml:brushProperty name="color" value="#CC0066"/>
    </inkml:brush>
  </inkml:definitions>
  <inkml:trace contextRef="#ctx0" brushRef="#br0">2 73 24575,'0'353'0,"0"-751"0,-1 396 0,1 0 0,0 1 0,0-1 0,0 1 0,0-1 0,0 1 0,0-1 0,0 1 0,1-1 0,-1 1 0,1-1 0,-1 1 0,1-1 0,-1 1 0,2-3 0,0 4 0,-1 1 0,0 0 0,0-1 0,0 1 0,0 0 0,0 0 0,0 0 0,0 0 0,-1 0 0,1 0 0,0 0 0,0 0 0,-1 0 0,1 0 0,-1 0 0,1 0 0,-1 0 0,1 3 0,31 67 0,-24-52 0,0 1 0,1-2 0,0 1 0,2-1 0,23 31 0,-32-47 0,0 0 0,0 0 0,0 0 0,1 0 0,-1 0 0,0-1 0,1 1 0,-1 0 0,1-1 0,-1 0 0,1 0 0,0 0 0,-1 0 0,1 0 0,0 0 0,0-1 0,0 1 0,-1-1 0,6 0 0,-5 0 0,1-1 0,0 0 0,-1 0 0,1-1 0,-1 1 0,1-1 0,-1 1 0,0-1 0,0 0 0,0 0 0,0 0 0,0-1 0,3-2 0,6-9 0,0 1 0,-2-2 0,1 1 0,15-32 0,-25 43 0,2-1 0,-1-1 0,1 0 0,0 1 0,7-8 0,-10 11 0,1 1 0,-1-1 0,1 1 0,-1-1 0,1 1 0,0-1 0,-1 1 0,1-1 0,0 1 0,-1 0 0,1-1 0,0 1 0,0 0 0,-1 0 0,1 0 0,0-1 0,0 1 0,0 0 0,-1 0 0,1 0 0,0 0 0,0 0 0,-1 0 0,1 0 0,0 1 0,0-1 0,0 0 0,-1 0 0,1 1 0,0-1 0,-1 0 0,1 1 0,0-1 0,-1 1 0,1-1 0,0 0 0,-1 1 0,1 0 0,-1-1 0,2 2 0,2 3 0,-1 1 0,1 1 0,-1-1 0,0 0 0,0 1 0,-1 0 0,0-1 0,0 1 0,1 10 0,3 11 0,6 20 124,-9-31-82,1 1 1,1-1-1,12 27 1,-15-40-131,0 0 1,0 0 0,1 0-1,-1 0 1,1 0 0,0-1-1,0 1 1,0-1 0,1 0 0,-1 0-1,1 0 1,0 0 0,0-1-1,0 1 1,0-1 0,0 0 0,0 0-1,8 1 1,29 4-6739</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5.149"/>
    </inkml:context>
    <inkml:brush xml:id="br0">
      <inkml:brushProperty name="width" value="0.05" units="cm"/>
      <inkml:brushProperty name="height" value="0.05" units="cm"/>
      <inkml:brushProperty name="color" value="#CC0066"/>
    </inkml:brush>
  </inkml:definitions>
  <inkml:trace contextRef="#ctx0" brushRef="#br0">227 94 24575,'0'-5'0,"1"-2"0,-2-1 0,1 1 0,-1-1 0,0 1 0,-2-10 0,2 15 0,0 0 0,0 0 0,1 0 0,-1 0 0,0 0 0,-1 1 0,1-1 0,0 0 0,0 1 0,-1-1 0,1 1 0,-1-1 0,1 1 0,-1 0 0,0-1 0,0 1 0,1 0 0,-1 0 0,0 0 0,0 1 0,0-1 0,0 0 0,0 1 0,-4-1 0,0 1 0,0 0 0,0 0 0,0 0 0,0 1 0,0 0 0,0 1 0,0-1 0,0 1 0,0 0 0,1 0 0,-1 1 0,1 0 0,0 0 0,-1 0 0,1 1 0,1-1 0,-1 1 0,0 0 0,-6 9 0,4-6 0,0 0 0,1 1 0,0 0 0,1 0 0,0 1 0,0-1 0,1 1 0,0 0 0,0 0 0,1 0 0,-4 18 0,7-25 0,0 0 0,0 1 0,0-1 0,0 0 0,0 1 0,0-1 0,1 0 0,-1 0 0,1 1 0,-1-1 0,1 0 0,0 0 0,0 0 0,0 0 0,0 0 0,0 0 0,1 0 0,-1 0 0,0 0 0,1 0 0,0-1 0,-1 1 0,1-1 0,0 1 0,0-1 0,0 0 0,0 0 0,0 1 0,0-1 0,0-1 0,0 1 0,0 0 0,0 0 0,1-1 0,-1 1 0,0-1 0,1 0 0,-1 0 0,0 0 0,0 0 0,1 0 0,-1 0 0,0-1 0,1 1 0,-1-1 0,0 1 0,0-1 0,0 0 0,0 0 0,0 0 0,0 0 0,0 0 0,3-3 0,1-2 0,0 0 0,0-1 0,-1 0 0,0 0 0,-1 0 0,1 0 0,-1-1 0,-1 0 0,5-14 0,2-1 0,-10 22 0,1 1 0,-1-1 0,0 1 0,0-1 0,0 1 0,0-1 0,0 1 0,1-1 0,-1 1 0,0 0 0,0-1 0,1 1 0,-1 0 0,0-1 0,1 1 0,-1 0 0,0-1 0,1 1 0,-1 0 0,1-1 0,-1 1 0,0 0 0,2-1 0,1 11 0,-1 25 0,-2-31 0,-2 71 0,1 50 0,2-104 0,1 0 0,0 0 0,11 36 0,-11-49 0,1-1 0,0 0 0,0 0 0,1 0 0,0 0 0,7 9 0,-9-14 0,0 1 0,0-1 0,0 0 0,0 1 0,0-1 0,1 0 0,-1-1 0,1 1 0,-1 0 0,1-1 0,0 1 0,0-1 0,0 0 0,0 0 0,0 0 0,0 0 0,0-1 0,0 1 0,3-1 0,-2 0-170,0-1-1,0 1 0,0-1 1,0 0-1,0 0 0,-1 0 1,7-4-1,26-16-6655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5.668"/>
    </inkml:context>
    <inkml:brush xml:id="br0">
      <inkml:brushProperty name="width" value="0.05" units="cm"/>
      <inkml:brushProperty name="height" value="0.05" units="cm"/>
      <inkml:brushProperty name="color" value="#CC0066"/>
    </inkml:brush>
  </inkml:definitions>
  <inkml:trace contextRef="#ctx0" brushRef="#br0">1 139 24575,'0'-7'0,"0"0"0,1 1 0,0-1 0,0 0 0,1 0 0,0 1 0,0-1 0,0 0 0,1 1 0,0 0 0,0 0 0,5-7 0,-5 9 0,0 0 0,0 1 0,0-1 0,1 1 0,-1 0 0,1 0 0,0 0 0,0 0 0,0 1 0,0 0 0,0 0 0,1 0 0,-1 0 0,1 0 0,-1 1 0,1 0 0,0 0 0,5 0 0,-7 0 0,0 1 0,1 0 0,-1 0 0,0 0 0,1 1 0,-1-1 0,0 1 0,0 0 0,1 0 0,-1 0 0,0 0 0,0 1 0,0-1 0,0 1 0,-1-1 0,1 1 0,0 0 0,-1 0 0,1 1 0,-1-1 0,1 0 0,-1 1 0,0 0 0,0-1 0,-1 1 0,1 0 0,0 0 0,-1 0 0,0 0 0,1 0 0,0 4 0,0 2 0,0-1 0,0 1 0,-1 0 0,0 0 0,0 0 0,-1-1 0,-1 1 0,1 0 0,-1 0 0,-4 15 0,-1-7 0,0 0 0,-2 0 0,0-1 0,-1 0 0,-20 28 0,15-24 0,1 1 0,-11 24 0,22-42 0,1 0 0,0 0 0,0 0 0,0 0 0,0 0 0,1 0 0,-1 0 0,1 0 0,0 0 0,-1 0 0,2 0 0,-1 1 0,0-1 0,2 6 0,-1-8 0,-1 1 0,1 0 0,0-1 0,0 1 0,0 0 0,1-1 0,-1 1 0,0-1 0,0 0 0,1 0 0,-1 1 0,1-1 0,-1 0 0,1 0 0,-1 0 0,1 0 0,0-1 0,0 1 0,-1 0 0,1-1 0,0 1 0,0-1 0,0 1 0,-1-1 0,3 0 0,5 1 0,0-1 0,0-1 0,0 1 0,0-1 0,-1-1 0,1 0 0,9-3 0,62-24 0,-48 15 0,-5 4 0,-1 1 0,-1-1 0,32-19 0,-44 17-1365,-13 4-5461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9.343"/>
    </inkml:context>
    <inkml:brush xml:id="br0">
      <inkml:brushProperty name="width" value="0.05" units="cm"/>
      <inkml:brushProperty name="height" value="0.05" units="cm"/>
      <inkml:brushProperty name="color" value="#CC0066"/>
    </inkml:brush>
  </inkml:definitions>
  <inkml:trace contextRef="#ctx0" brushRef="#br0">25 266 24575,'9'381'0,"32"-8"0,-2-126 0,-33-227 0,-4-41 0,-22-179 0,11 122 0,-25-181 0,-24-334 0,57 581 0,1 0 0,1 0 0,0 0 0,3-15 0,-4 24 0,1 0 0,0 1 0,0-1 0,0 0 0,0 0 0,1 0 0,-1 1 0,1-1 0,0 1 0,0-1 0,0 1 0,0 0 0,0 0 0,0 0 0,0 0 0,1 0 0,-1 0 0,1 1 0,-1-1 0,1 1 0,4-2 0,1 0 0,1 1 0,-1 0 0,1 1 0,0 0 0,-1 0 0,1 1 0,0 0 0,-1 1 0,1 0 0,0 0 0,-1 1 0,14 3 0,-10-1 0,-1 0 0,1 1 0,-1 1 0,1-1 0,-2 2 0,1-1 0,-1 2 0,10 8 0,-15-12 0,0 1 0,-1-1 0,1 1 0,-1 1 0,0-1 0,-1 1 0,0-1 0,1 1 0,-2 0 0,1 0 0,-1 0 0,0 0 0,2 11 0,-3-9 0,0 0 0,-1 0 0,0 0 0,0 1 0,-1-1 0,0 0 0,0 0 0,-1 0 0,-5 13 0,-1-1 0,-2 0 0,0 0 0,-2-1 0,0-1 0,-1 0 0,0 0 0,-20 18 0,-24 20-1365,5-9-5461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49.898"/>
    </inkml:context>
    <inkml:brush xml:id="br0">
      <inkml:brushProperty name="width" value="0.05" units="cm"/>
      <inkml:brushProperty name="height" value="0.05" units="cm"/>
      <inkml:brushProperty name="color" value="#CC0066"/>
    </inkml:brush>
  </inkml:definitions>
  <inkml:trace contextRef="#ctx0" brushRef="#br0">200 1 24575,'-8'-1'0,"1"2"0,0-1 0,0 1 0,-1 0 0,1 1 0,0 0 0,0 0 0,0 0 0,1 1 0,-1 0 0,1 0 0,-1 1 0,-9 7 0,9-5 0,1 0 0,0 0 0,0 1 0,0 0 0,1 0 0,0 0 0,0 1 0,1 0 0,-7 15 0,4 1 0,0 1 0,1 0 0,1 0 0,2 0 0,0 0 0,3 47 0,0-54 0,0-1 0,2 1 0,0-1 0,1 1 0,7 21 0,-8-33 0,1 0 0,-1 0 0,1 0 0,1 0 0,-1-1 0,1 0 0,0 0 0,0 0 0,0 0 0,1 0 0,-1-1 0,1 0 0,0 0 0,1 0 0,-1-1 0,1 1 0,8 2 0,-7-3 0,0 0 0,0-1 0,0 1 0,0-2 0,1 1 0,-1-1 0,1 0 0,12-1 0,-16 0 0,0 0 0,0-1 0,0 0 0,-1 1 0,1-1 0,0-1 0,-1 1 0,1 0 0,0-1 0,-1 0 0,0 0 0,1 0 0,-1 0 0,0 0 0,0-1 0,0 1 0,5-7 0,-7 8 0,0 0 0,0 0 0,-1 0 0,1 0 0,0 0 0,0-1 0,0 1 0,-1 0 0,1-1 0,-1 1 0,1 0 0,-1-1 0,1 1 0,-1-1 0,0 1 0,0-1 0,0 1 0,0-1 0,0 1 0,0-1 0,0 1 0,0-1 0,-1-1 0,0 2 0,0 0 0,0-1 0,0 1 0,0 0 0,0-1 0,0 1 0,-1 0 0,1 0 0,-1 0 0,1 0 0,0 0 0,-1 0 0,1 0 0,-1 1 0,0-1 0,-2 0 0,-4-1 0,1 0 0,-1 1 0,0 0 0,1 0 0,-1 1 0,0 0 0,-13 2 0,11 0-170,0 1-1,-1 0 0,2 0 1,-1 1-1,0 1 0,1-1 1,-11 8-1,-7 9-6655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0.363"/>
    </inkml:context>
    <inkml:brush xml:id="br0">
      <inkml:brushProperty name="width" value="0.05" units="cm"/>
      <inkml:brushProperty name="height" value="0.05" units="cm"/>
      <inkml:brushProperty name="color" value="#CC0066"/>
    </inkml:brush>
  </inkml:definitions>
  <inkml:trace contextRef="#ctx0" brushRef="#br0">0 88 24575,'0'-4'0,"0"0"0,1 0 0,-1 0 0,1 0 0,0 0 0,0 0 0,0 0 0,1 0 0,-1 0 0,1 1 0,0-1 0,0 1 0,0-1 0,1 1 0,-1 0 0,5-5 0,-4 6 0,-1 0 0,1 0 0,0 0 0,-1 0 0,1 1 0,0-1 0,0 1 0,0 0 0,0 0 0,0 0 0,0 0 0,0 0 0,0 1 0,1-1 0,-1 1 0,0 0 0,0 0 0,0 0 0,0 1 0,1-1 0,5 2 0,-6 0 0,1-1 0,-1 1 0,1 0 0,-1 0 0,1 0 0,-1 0 0,0 1 0,0-1 0,0 1 0,-1 0 0,1 0 0,-1 0 0,1 0 0,-1 0 0,0 1 0,0-1 0,-1 1 0,1-1 0,0 1 0,-1 0 0,0-1 0,0 1 0,1 7 0,0 2 0,-1 1 0,1 0 0,-2-1 0,0 1 0,-3 22 0,-2-12 0,0-1 0,-1 0 0,-2 0 0,0-1 0,-1 1 0,-21 33 0,20-38 0,2-6 0,1 0 0,0 1 0,1-1 0,-9 28 0,15-39 0,-1 1 0,1-1 0,-1 1 0,1-1 0,-1 1 0,1 0 0,0-1 0,0 1 0,0-1 0,0 1 0,0 0 0,0-1 0,1 1 0,-1-1 0,0 1 0,1 0 0,-1-1 0,1 1 0,0-1 0,-1 1 0,1-1 0,0 0 0,0 1 0,0-1 0,0 0 0,0 0 0,0 1 0,0-1 0,1 0 0,-1 0 0,0 0 0,1 0 0,-1-1 0,0 1 0,1 0 0,-1 0 0,1-1 0,2 1 0,2 0 0,0 0 0,0-1 0,1 1 0,-1-1 0,0-1 0,0 1 0,0-1 0,0 0 0,6-3 0,21-5-273,-1-2 0,0-1 0,-1-2 0,48-28 0,-41 16-6553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0.747"/>
    </inkml:context>
    <inkml:brush xml:id="br0">
      <inkml:brushProperty name="width" value="0.05" units="cm"/>
      <inkml:brushProperty name="height" value="0.05" units="cm"/>
      <inkml:brushProperty name="color" value="#CC0066"/>
    </inkml:brush>
  </inkml:definitions>
  <inkml:trace contextRef="#ctx0" brushRef="#br0">0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5.750"/>
    </inkml:context>
    <inkml:brush xml:id="br0">
      <inkml:brushProperty name="width" value="0.05" units="cm"/>
      <inkml:brushProperty name="height" value="0.05" units="cm"/>
      <inkml:brushProperty name="color" value="#008C3A"/>
    </inkml:brush>
  </inkml:definitions>
  <inkml:trace contextRef="#ctx0" brushRef="#br0">2 12 24575,'0'-11'0,"0"12"0,0 24 0,0-4 0,-2 140 0,6 199 0,-4-344 0,2 0 0,0 0 0,1 0 0,8 26 0,-9-37 0,0 0 0,0-1 0,0 1 0,1-1 0,0 1 0,-1-1 0,2 0 0,-1 0 0,0 0 0,1-1 0,-1 1 0,1-1 0,0 0 0,0 0 0,1 0 0,-1 0 0,1-1 0,5 3 0,-1-2 0,0 0 0,0-1 0,0 0 0,1-1 0,-1 0 0,0 0 0,0-1 0,1 0 0,-1 0 0,0-1 0,16-4 0,-11 1 0,0 0 0,0-1 0,-1-1 0,0 0 0,0-1 0,23-17 0,-15 8 0,0-2 0,-1 0 0,-1-2 0,-1 0 0,-1-1 0,-1 0 0,23-41 0,-24 32 0,-1-1 0,-1-1 0,-2 0 0,9-42 0,-16 58 0,-4 16 0,0 0 0,0 0 0,1 0 0,-1 0 0,0 0 0,0 0 0,0 0 0,0 0 0,0 0 0,0 0 0,0 0 0,0 0 0,0 0 0,0 0 0,0 0 0,0 0 0,0 0 0,0 0 0,0 0 0,0 0 0,0 0 0,0 0 0,1 0 0,-1 0 0,0 0 0,0 0 0,0 0 0,0 0 0,0 0 0,0 0 0,0 0 0,0 0 0,0 0 0,0 0 0,0 0 0,0 0 0,0 0 0,0 0 0,0 0 0,0 0 0,0 0 0,0 0 0,0 0 0,0 0 0,0 0 0,0-1 0,0 1 0,0 24 0,-1-16 0,1 1 0,-1 0 0,1 0 0,1 1 0,0-1 0,0 0 0,1 0 0,4 15 0,-4-19 0,1-1 0,-1 1 0,1 0 0,-1-1 0,1 0 0,1 1 0,-1-1 0,1 0 0,-1-1 0,1 1 0,0-1 0,0 0 0,1 0 0,-1 0 0,8 4 0,-3-3 0,0 0 0,1 0 0,-1 0 0,1-2 0,0 1 0,0-1 0,0 0 0,1-1 0,-1 0 0,0-1 0,20-2 0,-17 0 0,0-1 0,-1 0 0,1-1 0,-1 0 0,0-1 0,0 0 0,0-1 0,15-11 0,-2-1 0,-1-2 0,-1-1 0,0 0 0,-2-2 0,0-1 0,-2 0 0,18-29 0,-21 26 0,0-1 0,-2 0 0,-1-1 0,-1 0 0,8-33 0,-49 141 0,-20 59 0,7 3 0,5 0 0,-31 261 0,59-307 0,5 111 0,4-196 0,1-1 0,0 0 0,0 0 0,1 0 0,0 0 0,1 0 0,5 12 0,-7-18 0,0-1 0,1 1 0,-1-1 0,1 0 0,0 0 0,0 1 0,-1-1 0,1-1 0,0 1 0,1 0 0,-1 0 0,0-1 0,0 1 0,1-1 0,-1 0 0,1 0 0,-1 0 0,1 0 0,0 0 0,-1 0 0,1-1 0,0 1 0,-1-1 0,1 0 0,0 0 0,0 0 0,0 0 0,-1 0 0,4-1 0,3-1 0,0-1 0,0 0 0,0-1 0,0 1 0,0-2 0,-1 1 0,0-1 0,0-1 0,0 1 0,0-1 0,-1-1 0,12-13 0,-1 0 0,-1-1 0,-1-1 0,20-35 0,-22 31 0,-2 0 0,0-1 0,-2 0 0,-1-1 0,-1 0 0,4-31 0,-9 39 0,-1 1 0,-1-1 0,0 0 0,-1 0 0,-2 0 0,0 0 0,-1 0 0,-1 0 0,-10-31 0,11 42 0,-1-1 0,-1 0 0,0 1 0,0 0 0,0 0 0,-1 1 0,-1-1 0,1 1 0,-1 0 0,-1 1 0,1 0 0,-1 0 0,0 1 0,-1 0 0,0 0 0,0 1 0,-13-6 0,19 10 0,0 0 0,0 0 0,-1 0 0,1 1 0,0-1 0,0 1 0,-1 0 0,-5 0 0,9 0 0,-1 0 0,1 0 0,-1 0 0,1 0 0,0 0 0,-1 0 0,1 0 0,0 0 0,-1 0 0,1 0 0,0 0 0,-1 0 0,1 0 0,0 0 0,-1 0 0,1 0 0,0 1 0,0-1 0,-1 0 0,1 0 0,0 0 0,-1 1 0,1-1 0,0 0 0,0 0 0,0 1 0,-1-1 0,1 0 0,0 0 0,0 1 0,0-1 0,-1 0 0,1 1 0,0-1 0,0 0 0,0 1 0,0-1 0,0 0 0,0 1 0,0-1 0,0 0 0,0 1 0,0-1 0,0 0 0,0 1 0,0-1 0,0 0 0,0 1 0,0-1 0,0 0 0,0 1 0,15 12 0,-7-10 0,-1 0 0,1 0 0,0 0 0,0-1 0,0-1 0,0 1 0,0-1 0,0 0 0,0-1 0,0 0 0,0 0 0,0-1 0,0 0 0,0-1 0,0 1 0,0-2 0,0 1 0,10-5 0,-3 0 0,-1 0 0,0 0 0,0-2 0,0 0 0,-1 0 0,0-1 0,-1-1 0,15-16 0,-13 11 0,-9 10 0,0-1 0,0 1 0,1 1 0,11-10 0,-14 14 0,-1-1 0,0 1 0,0 0 0,1 0 0,-1 0 0,1 0 0,-1 1 0,1-1 0,-1 1 0,1-1 0,-1 1 0,1 0 0,-1 0 0,1 0 0,-1 0 0,1 1 0,-1-1 0,1 1 0,3 1 0,18 6 0,23 7 0,-43-14 0,0-1 0,-1 1 0,1-1 0,0 0 0,-1 0 0,1-1 0,0 1 0,-1-1 0,1 0 0,0 0 0,-1 0 0,4-2 0,2-2 0,-1-1 0,-1 0 0,1 0 0,-1 0 0,0-1 0,0 0 0,-1-1 0,0 0 0,0 0 0,-1 0 0,0 0 0,-1-1 0,1 0 0,-2 0 0,1 0 0,3-19 0,-6 25 0,-1 1 0,0-1 0,1 0 0,-1 1 0,0-1 0,-1 0 0,1 1 0,0-1 0,-1 0 0,0 1 0,-1-4 0,2 4 0,-1 1 0,0 0 0,0 0 0,1 0 0,-1 0 0,0 0 0,0 0 0,0 0 0,0 0 0,0 0 0,0 0 0,0 0 0,0 1 0,-1-1 0,1 0 0,0 1 0,-2-1 0,0 0 0,0 1 0,0 0 0,0-1 0,0 1 0,-1 1 0,1-1 0,0 0 0,0 1 0,0-1 0,0 1 0,0 0 0,0 0 0,0 0 0,0 1 0,0-1 0,1 1 0,-1-1 0,-4 5 0,-5 4 0,-1 1 0,1 1 0,1 0 0,0 1 0,1 0 0,0 1 0,1 0 0,1 0 0,0 1 0,1 0 0,-9 27 0,11-28 0,1 0 0,1 0 0,0 0 0,0 1 0,2-1 0,-1 0 0,2 1 0,0 0 0,1-1 0,0 1 0,1-1 0,1 0 0,7 24 0,-7-31 0,1-1 0,0 1 0,0-1 0,0 1 0,1-1 0,0 0 0,0-1 0,0 1 0,1-1 0,-1 0 0,1-1 0,1 1 0,-1-1 0,1 0 0,-1-1 0,1 1 0,8 2 0,-5-3 0,-1 0 0,1-1 0,0 0 0,0 0 0,-1-1 0,1 0 0,0 0 0,0-1 0,0-1 0,0 0 0,0 0 0,15-5 0,-19 4-65,-1-1 0,1 1 0,0-1 0,-1-1 0,0 1 0,0-1 0,0 0 0,0 0 0,0-1 0,-1 1 0,0-1 0,0 0 0,0 0 0,-1 0 0,1-1 0,-1 0 0,-1 1 0,1-1 0,-1 0 0,3-12 0,7-28-6761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1.114"/>
    </inkml:context>
    <inkml:brush xml:id="br0">
      <inkml:brushProperty name="width" value="0.05" units="cm"/>
      <inkml:brushProperty name="height" value="0.05" units="cm"/>
      <inkml:brushProperty name="color" value="#CC0066"/>
    </inkml:brush>
  </inkml:definitions>
  <inkml:trace contextRef="#ctx0" brushRef="#br0">30 0 24575,'-4'0'0,"-10"8"0,6 3 0,4 0-8191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1.729"/>
    </inkml:context>
    <inkml:brush xml:id="br0">
      <inkml:brushProperty name="width" value="0.05" units="cm"/>
      <inkml:brushProperty name="height" value="0.05" units="cm"/>
      <inkml:brushProperty name="color" value="#CC0066"/>
    </inkml:brush>
  </inkml:definitions>
  <inkml:trace contextRef="#ctx0" brushRef="#br0">149 80 24575,'0'-4'0,"-1"1"0,0-1 0,0 0 0,0 0 0,0 0 0,-1 0 0,1 1 0,-1-1 0,0 1 0,0-1 0,0 1 0,-1 0 0,1-1 0,-1 1 0,0 1 0,1-1 0,-5-3 0,5 5 0,0-1 0,1 1 0,-1 0 0,0-1 0,0 1 0,0 0 0,0 0 0,0 0 0,0 1 0,0-1 0,0 0 0,0 1 0,0-1 0,0 1 0,0 0 0,0 0 0,-1 0 0,1 0 0,0 0 0,0 0 0,0 0 0,0 1 0,-1-1 0,1 1 0,0 0 0,0-1 0,0 1 0,0 0 0,0 0 0,1 0 0,-1 1 0,-3 1 0,1 2 0,0 0 0,0 0 0,1 0 0,0 1 0,-1-1 0,2 1 0,-1 0 0,1 0 0,0 0 0,0 0 0,0 0 0,0 12 0,-2 11 0,2 44 0,2-57 0,-1 4 0,2 1 0,0-1 0,6 30 0,-5-42 0,0-1 0,0 1 0,1-1 0,0 0 0,1 0 0,-1 0 0,1 0 0,0 0 0,1-1 0,0 0 0,0 0 0,6 6 0,-2-5 0,0 0 0,1 0 0,-1-1 0,1 0 0,1-1 0,-1 0 0,19 6 0,-22-9 0,0 1 0,0-2 0,1 1 0,-1-1 0,0 0 0,1-1 0,-1 0 0,1 0 0,-1 0 0,0-1 0,1 0 0,-1-1 0,7-1 0,-10 1 0,-1 1 0,0-1 0,0 0 0,0 0 0,0 0 0,0 0 0,0 0 0,0 0 0,3-5 0,-5 6 0,0 1 0,-1-1 0,1 0 0,-1 0 0,1 0 0,-1 1 0,0-1 0,1 0 0,-1 0 0,0 0 0,1 0 0,-1 0 0,0 0 0,0 1 0,0-1 0,0 0 0,0 0 0,0 0 0,0 0 0,0 0 0,0 0 0,-1 0 0,1 0 0,0 0 0,0 1 0,-1-1 0,1 0 0,-1 0 0,1 0 0,-1 0 0,1 1 0,-1-1 0,1 0 0,-1 1 0,0-1 0,1 0 0,-1 1 0,0-1 0,1 1 0,-2-1 0,-3-2-65,0 0 0,0 1 0,0 0 0,0 0 0,0 0 0,0 1 0,-1 0 0,1 0 0,0 0 0,-1 1 0,1-1 0,0 1 0,-1 1 0,1-1 0,-1 1 0,1 0 0,0 0 0,0 0 0,-1 1 0,-4 2 0,-26 14-6761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2.064"/>
    </inkml:context>
    <inkml:brush xml:id="br0">
      <inkml:brushProperty name="width" value="0.05" units="cm"/>
      <inkml:brushProperty name="height" value="0.05" units="cm"/>
      <inkml:brushProperty name="color" value="#CC0066"/>
    </inkml:brush>
  </inkml:definitions>
  <inkml:trace contextRef="#ctx0" brushRef="#br0">0 88 24575,'0'-8'0,"8"-3"0,19 1 0,21-7 0,19 0 0,2 3 0,-11 4-8191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2.411"/>
    </inkml:context>
    <inkml:brush xml:id="br0">
      <inkml:brushProperty name="width" value="0.05" units="cm"/>
      <inkml:brushProperty name="height" value="0.05" units="cm"/>
      <inkml:brushProperty name="color" value="#CC0066"/>
    </inkml:brush>
  </inkml:definitions>
  <inkml:trace contextRef="#ctx0" brushRef="#br0">116 1 24575,'-1'27'0,"0"-13"0,1-1 0,0 1 0,4 17 0,-4-28 0,1 1 0,0 0 0,0-1 0,0 1 0,1-1 0,0 1 0,-1-1 0,1 0 0,0 0 0,0 0 0,1 0 0,-1 0 0,0 0 0,1-1 0,0 1 0,5 3 0,2-1 0,0 0 0,1-1 0,-1 0 0,1 0 0,11 1 0,-8-1 0,0 0 0,0 0 0,22 12 0,-33-15 0,0 1 0,-1-1 0,1 1 0,0 0 0,-1 0 0,0 0 0,0 0 0,1 0 0,-1 1 0,-1-1 0,1 1 0,0-1 0,0 1 0,-1 0 0,0 0 0,1-1 0,-1 1 0,0 0 0,-1 0 0,1 0 0,0 6 0,-1-4 0,0 0 0,0-1 0,-1 1 0,1 0 0,-1 0 0,-1-1 0,1 1 0,-1-1 0,1 1 0,-1-1 0,-1 0 0,1 1 0,0-1 0,-1 0 0,-3 3 0,-5 6 0,0-1 0,-25 21 0,19-19-136,-1 0-1,0-1 1,0-1-1,-1-1 1,-1-1-1,0 0 1,0-1-1,-1-2 0,-31 9 1,14-11-6690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2:53.281"/>
    </inkml:context>
    <inkml:brush xml:id="br0">
      <inkml:brushProperty name="width" value="0.05" units="cm"/>
      <inkml:brushProperty name="height" value="0.05" units="cm"/>
      <inkml:brushProperty name="color" value="#CC0066"/>
    </inkml:brush>
  </inkml:definitions>
  <inkml:trace contextRef="#ctx0" brushRef="#br0">16 224 24575,'-1'0'0,"0"0"0,0 0 0,1 0 0,-1 0 0,0 0 0,0 0 0,1-1 0,-1 1 0,0 0 0,1 0 0,-1-1 0,0 1 0,1 0 0,-1-1 0,0 1 0,1-1 0,-1 1 0,0-1 0,1 1 0,-1-1 0,1 0 0,0 1 0,0-1 0,0 1 0,0-1 0,0 1 0,0-1 0,0 1 0,0-1 0,1 1 0,-1-1 0,0 1 0,0-1 0,0 1 0,1 0 0,-1-1 0,0 1 0,1-1 0,-1 1 0,0 0 0,1-1 0,-1 1 0,0 0 0,1-1 0,-1 1 0,1 0 0,-1 0 0,0-1 0,1 1 0,-1 0 0,1 0 0,-1 0 0,1 0 0,-1-1 0,1 1 0,-1 0 0,1 0 0,0 0 0,15-4 0,-1 0 0,1 1 0,0 1 0,16-1 0,12-1 0,771-62-1466,-455 54 1147,165-6 345,-335 7-77,524-31-803,-495 17-218,-154 14-3383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4.930"/>
    </inkml:context>
    <inkml:brush xml:id="br0">
      <inkml:brushProperty name="width" value="0.05" units="cm"/>
      <inkml:brushProperty name="height" value="0.05" units="cm"/>
      <inkml:brushProperty name="color" value="#CC0066"/>
    </inkml:brush>
  </inkml:definitions>
  <inkml:trace contextRef="#ctx0" brushRef="#br0">0 100 24575,'0'-8'0,"17"-3"0,12 1 0,11-7 0,6 0 0,3 3 0,2 4 0,0 3 0,0 3 0,3 2 0,-7 6 0,-12 2-8191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5.305"/>
    </inkml:context>
    <inkml:brush xml:id="br0">
      <inkml:brushProperty name="width" value="0.05" units="cm"/>
      <inkml:brushProperty name="height" value="0.05" units="cm"/>
      <inkml:brushProperty name="color" value="#CC0066"/>
    </inkml:brush>
  </inkml:definitions>
  <inkml:trace contextRef="#ctx0" brushRef="#br0">1 50 24575,'4'0'0,"18"0"0,21 0 0,16 0 0,9-8 0,7-3 0,2 1 0,-4 2 0,-7 2 0,-5 2 0,-6 2 0,-11 1-8191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5.664"/>
    </inkml:context>
    <inkml:brush xml:id="br0">
      <inkml:brushProperty name="width" value="0.05" units="cm"/>
      <inkml:brushProperty name="height" value="0.05" units="cm"/>
      <inkml:brushProperty name="color" value="#CC0066"/>
    </inkml:brush>
  </inkml:definitions>
  <inkml:trace contextRef="#ctx0" brushRef="#br0">1 0 24575,'0'13'0,"0"11"0,0 6 0,0 19 0,0 13 0,0 8 0,0 8 0,0 4 0,0-5 0,0-6 0,0-13 0,8-15 0,3-23 0,-1-15-8191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6.015"/>
    </inkml:context>
    <inkml:brush xml:id="br0">
      <inkml:brushProperty name="width" value="0.05" units="cm"/>
      <inkml:brushProperty name="height" value="0.05" units="cm"/>
      <inkml:brushProperty name="color" value="#CC0066"/>
    </inkml:brush>
  </inkml:definitions>
  <inkml:trace contextRef="#ctx0" brushRef="#br0">0 0 24575,'9'0'0,"18"0"0,17 0 0,14 0 0,8 0 0,2 0 0,-3 0 0,-4 0 0,0 8 0,6 3 0,-9-1-8191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6.786"/>
    </inkml:context>
    <inkml:brush xml:id="br0">
      <inkml:brushProperty name="width" value="0.05" units="cm"/>
      <inkml:brushProperty name="height" value="0.05" units="cm"/>
      <inkml:brushProperty name="color" value="#CC0066"/>
    </inkml:brush>
  </inkml:definitions>
  <inkml:trace contextRef="#ctx0" brushRef="#br0">589 148 24575,'0'-2'0,"0"0"0,-1-1 0,1 1 0,-1 0 0,0 0 0,0 0 0,0 0 0,0 0 0,0 1 0,0-1 0,0 0 0,-1 0 0,1 1 0,-1-1 0,1 0 0,-1 1 0,-2-2 0,-36-24 0,26 18 0,-3-1 0,-1-1 0,0 2 0,-1 1 0,0 0 0,-1 1 0,1 1 0,-1 1 0,0 1 0,0 0 0,-28 0 0,37 3 0,0 1 0,0 1 0,-1 0 0,1 0 0,0 1 0,0 1 0,0-1 0,0 2 0,1 0 0,-1 0 0,1 1 0,0 0 0,0 0 0,0 1 0,1 1 0,0 0 0,0 0 0,1 1 0,0 0 0,-8 10 0,9-9 0,0 1 0,1 1 0,0-1 0,0 1 0,1 0 0,1 1 0,-6 20 0,9-29 0,0 0 0,0 1 0,1-1 0,-1 1 0,1-1 0,0 1 0,0 0 0,0-1 0,0 1 0,1-1 0,0 1 0,-1-1 0,1 1 0,0-1 0,1 0 0,-1 1 0,1-1 0,-1 0 0,1 0 0,0 0 0,0 0 0,0 0 0,1-1 0,-1 1 0,1-1 0,-1 1 0,1-1 0,0 0 0,0 0 0,5 3 0,1-1 0,0-1 0,1 0 0,-1 0 0,1-1 0,0 0 0,0 0 0,0-1 0,0-1 0,0 0 0,-1 0 0,1-1 0,0 0 0,12-3 0,-5 0 0,0-1 0,-1 0 0,0-1 0,0-1 0,0 0 0,26-18 0,2-8 0,-2-1 0,-2-1 0,39-45 0,-72 73 0,-4 2 0,1 1 0,-1 0 0,1 0 0,0 0 0,1 0 0,-1 1 0,0 0 0,1 0 0,0 0 0,0 0 0,7-2 0,-11 5 0,-1 0 0,1 0 0,0 0 0,0 0 0,-1 0 0,1 0 0,0 0 0,0 0 0,-1 1 0,1-1 0,0 0 0,-1 0 0,1 1 0,0-1 0,-1 1 0,1-1 0,0 0 0,-1 1 0,1-1 0,-1 1 0,1-1 0,-1 1 0,1 0 0,-1-1 0,1 1 0,-1-1 0,0 1 0,1 0 0,-1-1 0,0 1 0,1 0 0,-1-1 0,0 1 0,0 0 0,0 1 0,3 29 0,-7 4 0,-2 0 0,-1 0 0,-13 40 0,3-14 0,-128 517 0,138-554 0,-4 20 0,-9 58 0,19-97 0,1-1 0,-1 1 0,1-1 0,0 0 0,0 1 0,1-1 0,0 1 0,-1-1 0,2 0 0,-1 1 0,0-1 0,1 0 0,0 0 0,2 5 0,-2-6 0,1-1 0,-1 1 0,0-1 0,1 1 0,0-1 0,0 0 0,0 0 0,0 0 0,0 0 0,0-1 0,0 1 0,0-1 0,1 0 0,-1 0 0,1 0 0,-1 0 0,7 0 0,3 0 0,1-1 0,0 0 0,0-1 0,-1 0 0,1-1 0,0-1 0,-1 0 0,0-1 0,0-1 0,0 0 0,0 0 0,-1-1 0,14-9 0,15-12 0,0-1 0,47-45 0,-55 43-1365,-9 2-5461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6.157"/>
    </inkml:context>
    <inkml:brush xml:id="br0">
      <inkml:brushProperty name="width" value="0.05" units="cm"/>
      <inkml:brushProperty name="height" value="0.05" units="cm"/>
      <inkml:brushProperty name="color" value="#008C3A"/>
    </inkml:brush>
  </inkml:definitions>
  <inkml:trace contextRef="#ctx0" brushRef="#br0">26 57 24575,'-10'0'0,"-3"-5"0,10-11 0,16-3 0,5 2-8191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7.185"/>
    </inkml:context>
    <inkml:brush xml:id="br0">
      <inkml:brushProperty name="width" value="0.05" units="cm"/>
      <inkml:brushProperty name="height" value="0.05" units="cm"/>
      <inkml:brushProperty name="color" value="#CC0066"/>
    </inkml:brush>
  </inkml:definitions>
  <inkml:trace contextRef="#ctx0" brushRef="#br0">281 28 24575,'0'-1'0,"0"0"0,0 0 0,0 0 0,-1 0 0,1 0 0,0 0 0,0-1 0,-1 1 0,1 0 0,0 0 0,-1 0 0,1 0 0,-1 0 0,0 0 0,1 0 0,-1 0 0,0 0 0,1 1 0,-1-1 0,0 0 0,0 0 0,0 0 0,0 1 0,0-1 0,0 1 0,0-1 0,0 1 0,0-1 0,0 1 0,0-1 0,0 1 0,0 0 0,0 0 0,0-1 0,-1 1 0,1 0 0,0 0 0,0 0 0,0 0 0,0 1 0,0-1 0,-1 0 0,1 0 0,-2 1 0,-3 1 0,0-1 0,-1 1 0,1 0 0,0 1 0,0 0 0,-10 6 0,-2 5 0,0 1 0,1 2 0,0-1 0,1 2 0,1 0 0,1 1 0,1 1 0,0 0 0,-16 36 0,26-49 0,0-1 0,0 1 0,1 0 0,-1 0 0,2 0 0,-1 0 0,1 0 0,0 0 0,0 11 0,1-15 0,0 0 0,1 0 0,-1 0 0,1 0 0,0-1 0,0 1 0,0 0 0,0 0 0,0-1 0,1 1 0,-1-1 0,1 1 0,0-1 0,-1 0 0,1 0 0,0 0 0,0 0 0,1 0 0,-1 0 0,0 0 0,1 0 0,-1-1 0,1 0 0,-1 1 0,1-1 0,0 0 0,2 1 0,2-1 0,0 1 0,0-1 0,-1 0 0,1-1 0,0 1 0,0-1 0,0-1 0,0 0 0,12-2 0,-16 3 0,-1-1 0,1 1 0,0-1 0,-1 0 0,1 0 0,0 0 0,-1 0 0,1 0 0,-1-1 0,0 1 0,1-1 0,-1 1 0,0-1 0,0 0 0,0 0 0,0 0 0,0 0 0,-1 0 0,1 0 0,0-1 0,-1 1 0,0-1 0,1 1 0,-1-1 0,0 1 0,1-6 0,-2 6-54,-1 0-1,1-1 0,-1 1 1,0 0-1,1 0 1,-1 0-1,0 0 0,0 1 1,0-1-1,0 0 1,0 0-1,-1 0 0,1 1 1,-1-1-1,1 1 0,-1-1 1,1 1-1,-1 0 1,0-1-1,0 1 0,0 0 1,1 0-1,-1 0 1,-4-1-1,-27-11-6771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7.613"/>
    </inkml:context>
    <inkml:brush xml:id="br0">
      <inkml:brushProperty name="width" value="0.05" units="cm"/>
      <inkml:brushProperty name="height" value="0.05" units="cm"/>
      <inkml:brushProperty name="color" value="#CC0066"/>
    </inkml:brush>
  </inkml:definitions>
  <inkml:trace contextRef="#ctx0" brushRef="#br0">1 87 24575,'30'-21'0,"-11"7"0,35-21 0,-49 33 0,0-1 0,1 1 0,-1 0 0,0 0 0,1 1 0,-1-1 0,1 1 0,0 0 0,-1 1 0,1-1 0,0 1 0,7 1 0,-10 0 0,0 0 0,0-1 0,-1 1 0,1 1 0,0-1 0,-1 0 0,1 1 0,-1-1 0,1 1 0,-1 0 0,0 0 0,0 0 0,0 0 0,0 0 0,0 0 0,0 1 0,-1-1 0,1 1 0,-1-1 0,1 1 0,-1 0 0,0-1 0,0 1 0,0 0 0,-1 0 0,1 0 0,-1-1 0,1 1 0,-1 0 0,0 4 0,0 0 0,1 0 0,-2 0 0,1 0 0,-1-1 0,0 1 0,0 0 0,-1 0 0,0-1 0,0 1 0,-1-1 0,0 0 0,-4 8 0,-6 2 0,0 0 0,-1-1 0,-28 22 0,-5 7 0,43-40 0,1 0 0,-1-1 0,1 1 0,0 1 0,1-1 0,-3 5 0,4-8 0,1-1 0,0 1 0,0 0 0,-1-1 0,1 1 0,0 0 0,0-1 0,0 1 0,0 0 0,0-1 0,0 1 0,0 0 0,0-1 0,0 1 0,0 0 0,0 0 0,0-1 0,0 1 0,1 0 0,-1-1 0,0 1 0,1-1 0,-1 1 0,0 0 0,1-1 0,-1 1 0,1-1 0,-1 1 0,0-1 0,1 1 0,0-1 0,-1 1 0,1-1 0,-1 1 0,1-1 0,-1 0 0,1 0 0,0 1 0,-1-1 0,1 0 0,0 0 0,-1 1 0,1-1 0,0 0 0,-1 0 0,1 0 0,0 0 0,0 0 0,-1 0 0,2 0 0,10 0 47,-1 1-1,1-1 0,0-1 1,-1 0-1,16-4 1,61-18-256,-27 6-1226,-10 5-5391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8.034"/>
    </inkml:context>
    <inkml:brush xml:id="br0">
      <inkml:brushProperty name="width" value="0.05" units="cm"/>
      <inkml:brushProperty name="height" value="0.05" units="cm"/>
      <inkml:brushProperty name="color" value="#CC0066"/>
    </inkml:brush>
  </inkml:definitions>
  <inkml:trace contextRef="#ctx0" brushRef="#br0">18 0 24575,'-4'0'0,"-1"4"0,0 10 0,1 2-8191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8.429"/>
    </inkml:context>
    <inkml:brush xml:id="br0">
      <inkml:brushProperty name="width" value="0.05" units="cm"/>
      <inkml:brushProperty name="height" value="0.05" units="cm"/>
      <inkml:brushProperty name="color" value="#CC0066"/>
    </inkml:brush>
  </inkml:definitions>
  <inkml:trace contextRef="#ctx0" brushRef="#br0">34 0 24575,'-4'0'0,"-9"0"0,-3 0-8191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8.838"/>
    </inkml:context>
    <inkml:brush xml:id="br0">
      <inkml:brushProperty name="width" value="0.05" units="cm"/>
      <inkml:brushProperty name="height" value="0.05" units="cm"/>
      <inkml:brushProperty name="color" value="#CC0066"/>
    </inkml:brush>
  </inkml:definitions>
  <inkml:trace contextRef="#ctx0" brushRef="#br0">228 1 24575,'-14'-1'0,"-1"2"0,1 0 0,-23 5 0,32-5 0,-1 1 0,1 0 0,0 0 0,0 0 0,0 0 0,0 1 0,0 0 0,1 0 0,-1 1 0,1-1 0,0 1 0,-6 6 0,0 3 0,0 1 0,1 0 0,0 0 0,1 1 0,1-1 0,-6 18 0,10-25 0,1 1 0,0-1 0,0 1 0,0-1 0,1 1 0,0 0 0,0-1 0,1 1 0,0 0 0,1 0 0,0 0 0,0-1 0,0 1 0,1-1 0,3 9 0,-3-11 0,1 0 0,1-1 0,-1 1 0,1-1 0,-1 0 0,1 0 0,1 0 0,-1 0 0,0-1 0,1 1 0,7 3 0,-10-5 0,1-1 0,-1 1 0,0-1 0,1 0 0,0 0 0,-1 0 0,1 0 0,-1-1 0,1 1 0,0-1 0,0 1 0,-1-1 0,1 0 0,0 0 0,0 0 0,-1 0 0,1-1 0,0 1 0,-1-1 0,1 0 0,0 1 0,-1-1 0,1 0 0,2-2 0,-4 3 0,-1-1 0,0 1 0,1 0 0,-1 0 0,0-1 0,1 1 0,-1 0 0,0-1 0,1 1 0,-1 0 0,0-1 0,0 1 0,1 0 0,-1-1 0,0 1 0,0-1 0,0 1 0,0 0 0,1-1 0,-1 1 0,0-1 0,0 1 0,0-1 0,0 1 0,0-1 0,0 1 0,0 0 0,0-1 0,0 1 0,-1-1 0,1 1 0,0-1 0,0 1 0,0 0 0,0-1 0,-1 1 0,1 0 0,0-1 0,0 1 0,-1-1 0,1 1 0,0 0 0,0-1 0,-1 1 0,-19-13 0,-15 0-1365,-3 2-5461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9.216"/>
    </inkml:context>
    <inkml:brush xml:id="br0">
      <inkml:brushProperty name="width" value="0.05" units="cm"/>
      <inkml:brushProperty name="height" value="0.05" units="cm"/>
      <inkml:brushProperty name="color" value="#CC0066"/>
    </inkml:brush>
  </inkml:definitions>
  <inkml:trace contextRef="#ctx0" brushRef="#br0">0 47 24575,'13'0'0,"3"-8"0,12-3 0,9 1 0,11 2 0,8 2 0,-4 2-8191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19.587"/>
    </inkml:context>
    <inkml:brush xml:id="br0">
      <inkml:brushProperty name="width" value="0.05" units="cm"/>
      <inkml:brushProperty name="height" value="0.05" units="cm"/>
      <inkml:brushProperty name="color" value="#CC0066"/>
    </inkml:brush>
  </inkml:definitions>
  <inkml:trace contextRef="#ctx0" brushRef="#br0">170 0 24575,'-2'1'0,"0"-1"0,-1 0 0,1 1 0,0-1 0,-1 1 0,1 0 0,0 0 0,0 0 0,-1 0 0,1 0 0,0 0 0,0 1 0,0-1 0,0 1 0,1-1 0,-1 1 0,0 0 0,1-1 0,-1 1 0,-1 3 0,-3 4 0,1 0 0,0 1 0,-4 12 0,5-15 0,-31 76 0,34-82 0,0 1 0,0 0 0,1 0 0,-1 0 0,1 0 0,0 0 0,0 0 0,-1 0 0,1 0 0,0 0 0,1-1 0,-1 1 0,0 0 0,1 0 0,-1 0 0,1 0 0,-1 0 0,1 0 0,0 0 0,0-1 0,-1 1 0,2 0 0,-1-1 0,0 1 0,0-1 0,0 1 0,1-1 0,-1 1 0,1-1 0,-1 0 0,1 0 0,-1 0 0,1 0 0,0 0 0,-1 0 0,5 1 0,4 2 0,1-1 0,0 0 0,0-1 0,0 0 0,14 0 0,-8 0 0,0 0 0,0 1 0,32 9 0,-43-10 0,-1 0 0,1 1 0,-1 0 0,1 0 0,-1 0 0,0 0 0,0 1 0,-1 0 0,1 0 0,-1 0 0,0 0 0,0 1 0,0-1 0,5 11 0,-8-13 0,0 0 0,0 0 0,0-1 0,0 1 0,-1 0 0,1 0 0,-1 0 0,1 0 0,-1 1 0,0-1 0,0 0 0,0 0 0,0 0 0,0 0 0,-1 0 0,1 0 0,0 0 0,-1 0 0,-1 3 0,0-2 0,0 1 0,0 0 0,0-1 0,-1 1 0,1-1 0,-1 0 0,0 0 0,0 0 0,-4 3 0,-4 2 0,-1 0 0,0-1 0,0-1 0,-26 11 0,24-12-124,0-1 0,0 0 0,0-1 0,-1-1 0,0 0 0,1-1-1,-1 0 1,0-1 0,0-1 0,-26-4 0,-6-9-6702</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0.019"/>
    </inkml:context>
    <inkml:brush xml:id="br0">
      <inkml:brushProperty name="width" value="0.05" units="cm"/>
      <inkml:brushProperty name="height" value="0.05" units="cm"/>
      <inkml:brushProperty name="color" value="#CC0066"/>
    </inkml:brush>
  </inkml:definitions>
  <inkml:trace contextRef="#ctx0" brushRef="#br0">0 1 24575,'18'7'0,"0"-1"0,0 0 0,0-1 0,1-1 0,0-1 0,0-1 0,24 0 0,-19 0 0,619 11-596,-486-14 392,1111-1-1161,-1248 2-4661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7.346"/>
    </inkml:context>
    <inkml:brush xml:id="br0">
      <inkml:brushProperty name="width" value="0.05" units="cm"/>
      <inkml:brushProperty name="height" value="0.05" units="cm"/>
      <inkml:brushProperty name="color" value="#CC0066"/>
    </inkml:brush>
  </inkml:definitions>
  <inkml:trace contextRef="#ctx0" brushRef="#br0">0 1 24575,'4'0'0,"10"0"0,14 0 0,15 0 0,17 0 0,5 0 0,1 0 0,-12 0-8191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7.767"/>
    </inkml:context>
    <inkml:brush xml:id="br0">
      <inkml:brushProperty name="width" value="0.05" units="cm"/>
      <inkml:brushProperty name="height" value="0.05" units="cm"/>
      <inkml:brushProperty name="color" value="#CC0066"/>
    </inkml:brush>
  </inkml:definitions>
  <inkml:trace contextRef="#ctx0" brushRef="#br0">0 1 24575,'4'0'0,"14"0"0,11 0 0,14 0 0,15 0 0,-1 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7.338"/>
    </inkml:context>
    <inkml:brush xml:id="br0">
      <inkml:brushProperty name="width" value="0.05" units="cm"/>
      <inkml:brushProperty name="height" value="0.05" units="cm"/>
      <inkml:brushProperty name="color" value="#008C3A"/>
    </inkml:brush>
  </inkml:definitions>
  <inkml:trace contextRef="#ctx0" brushRef="#br0">430 1 24575,'-12'28'0,"-13"42"0,2-4 0,5-12 0,1 1 0,3 1 0,2 0 0,-6 96 0,9 232 0,10-320 0,-1-38 0,5 109 0,-3-118 0,0 0 0,2 0 0,0 0 0,1-1 0,11 28 0,-14-39 0,1 0 0,-1-1 0,1 1 0,0 0 0,1-1 0,-1 0 0,1 1 0,0-1 0,0-1 0,0 1 0,0-1 0,0 1 0,1-1 0,8 4 0,-9-6 0,-1 0 0,1 0 0,0 0 0,-1 0 0,1-1 0,0 1 0,0-1 0,0 0 0,-1 0 0,1-1 0,0 1 0,0-1 0,0 0 0,-1 0 0,1 0 0,-1 0 0,1-1 0,-1 1 0,1-1 0,-1 0 0,5-4 0,4-3 0,0 0 0,-1-1 0,0-1 0,-1 0 0,0 0 0,12-19 0,-1-3 0,21-46 0,-32 58 0,-1 0 0,-1-1 0,0 1 0,-2-2 0,-1 1 0,0-1 0,-2 0 0,-1 0 0,0-26 0,-3 35 0,0 0 0,0 0 0,-2 1 0,0-1 0,0 1 0,-1-1 0,-1 1 0,0 0 0,-1 1 0,0-1 0,-1 1 0,0 1 0,-1-1 0,0 1 0,-1 0 0,-15-14 0,5 10 0,0 1 0,-1 1 0,0 1 0,-1 1 0,0 0 0,0 2 0,-1 0 0,-1 2 0,1 0 0,-34-5 0,-8 2 0,-1 3 0,-94 1 0,136 7 0,40 1 0,42 2 0,0-2 0,0-4 0,74-9 0,56-25 342,-140 24-1196,85-31 1,-94 26-5973</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8.163"/>
    </inkml:context>
    <inkml:brush xml:id="br0">
      <inkml:brushProperty name="width" value="0.05" units="cm"/>
      <inkml:brushProperty name="height" value="0.05" units="cm"/>
      <inkml:brushProperty name="color" value="#CC0066"/>
    </inkml:brush>
  </inkml:definitions>
  <inkml:trace contextRef="#ctx0" brushRef="#br0">1 0 24575,'8'16'0,"3"18"0,-1 15 0,-2 20 0,-2 14 0,-2 14 0,-2 2 0,-2-7 0,-4-12 0,-1-11 0,8-16 0,11-23 0,4-16-8191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8.535"/>
    </inkml:context>
    <inkml:brush xml:id="br0">
      <inkml:brushProperty name="width" value="0.05" units="cm"/>
      <inkml:brushProperty name="height" value="0.05" units="cm"/>
      <inkml:brushProperty name="color" value="#CC0066"/>
    </inkml:brush>
  </inkml:definitions>
  <inkml:trace contextRef="#ctx0" brushRef="#br0">1 1 24575,'8'0'0,"15"4"0,12 1 0,16 0 0,11-1 0,4-1 0,-1 7 0,0 2 0,-3-1 0,-3-3 0,-4-2 0,-3-2 0,-11-3-8191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29.663"/>
    </inkml:context>
    <inkml:brush xml:id="br0">
      <inkml:brushProperty name="width" value="0.05" units="cm"/>
      <inkml:brushProperty name="height" value="0.05" units="cm"/>
      <inkml:brushProperty name="color" value="#CC0066"/>
    </inkml:brush>
  </inkml:definitions>
  <inkml:trace contextRef="#ctx0" brushRef="#br0">531 195 24575,'1'-8'0,"-2"1"0,1-1 0,-1 1 0,0 0 0,-1-1 0,0 1 0,0 0 0,0 0 0,-1 0 0,0 0 0,-1 0 0,1 1 0,-10-13 0,7 12 0,-1 1 0,0-1 0,0 1 0,0 1 0,-1-1 0,1 1 0,-2 0 0,1 1 0,0 0 0,-17-5 0,14 5 0,1 0 0,0 2 0,-1-1 0,0 1 0,0 1 0,0 0 0,1 0 0,-1 1 0,0 0 0,0 1 0,0 1 0,0-1 0,1 2 0,-1-1 0,1 2 0,-1-1 0,1 1 0,0 1 0,1 0 0,-1 0 0,1 1 0,-11 9 0,6-4 0,2 1 0,-1 1 0,1 0 0,1 1 0,0 0 0,1 1 0,1 0 0,0 1 0,1 0 0,1 0 0,0 0 0,1 1 0,1 0 0,-5 32 0,9-45 0,1 0 0,-1 1 0,1-1 0,0 1 0,1-1 0,-1 1 0,1-1 0,0 0 0,0 1 0,0-1 0,0 0 0,1 0 0,0 0 0,3 5 0,-3-6 0,1 0 0,-1 0 0,1 0 0,0-1 0,0 1 0,0-1 0,0 0 0,0 1 0,1-2 0,-1 1 0,1 0 0,-1-1 0,1 1 0,0-1 0,-1 0 0,7 0 0,1 1 0,1 0 0,-1-2 0,0 1 0,1-1 0,-1-1 0,1 0 0,-1-1 0,1 0 0,-1-1 0,0 0 0,0 0 0,-1-1 0,1-1 0,-1 0 0,0 0 0,0-1 0,0 0 0,-1-1 0,0 0 0,13-14 0,54-66 0,-51 57 0,30-30 0,-54 59 0,0 0 0,0 0 0,0 0 0,0 0 0,0 0 0,0 0 0,0 0 0,0 1 0,1-1 0,-1 0 0,0 1 0,1-1 0,-1 1 0,0-1 0,1 1 0,-1 0 0,1 0 0,-1 0 0,2-1 0,-2 2 0,0-1 0,0 1 0,0-1 0,0 1 0,0-1 0,-1 1 0,1-1 0,0 1 0,0 0 0,0-1 0,-1 1 0,1 0 0,-1-1 0,1 1 0,0 0 0,-1 0 0,1 0 0,-1 0 0,0 0 0,1 1 0,1 5 0,0 1 0,-1-1 0,0 0 0,0 0 0,0 1 0,-2 11 0,-2 15 0,-1 0 0,-19 66 0,-31 67 0,24-81 0,-67 212 0,93-286 0,0-2 0,0 1 0,1-1 0,1 1 0,0-1 0,0 1 0,1 0 0,0 20 0,1-29 0,1-1 0,-1 1 0,0 0 0,1 0 0,-1 0 0,1-1 0,0 1 0,-1 0 0,1-1 0,0 1 0,0-1 0,0 1 0,0-1 0,0 1 0,1-1 0,-1 0 0,0 1 0,1-1 0,-1 0 0,3 2 0,-1-2 0,-1 0 0,1-1 0,-1 1 0,0-1 0,1 1 0,0-1 0,-1 0 0,1 0 0,-1 0 0,1 0 0,-1 0 0,1-1 0,2 0 0,6-2 0,0-1 0,-1 0 0,1 0 0,-1-1 0,14-10 0,8-8-27,56-54 0,-54 45-1284,4-2-5515</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0.063"/>
    </inkml:context>
    <inkml:brush xml:id="br0">
      <inkml:brushProperty name="width" value="0.05" units="cm"/>
      <inkml:brushProperty name="height" value="0.05" units="cm"/>
      <inkml:brushProperty name="color" value="#CC0066"/>
    </inkml:brush>
  </inkml:definitions>
  <inkml:trace contextRef="#ctx0" brushRef="#br0">223 28 24575,'0'-1'0,"0"0"0,0 0 0,0 0 0,0 0 0,0 0 0,0 0 0,0 0 0,0 0 0,-1 0 0,1 0 0,0 0 0,-1 1 0,1-1 0,0 0 0,-1 0 0,1 0 0,-1 0 0,1 0 0,-1 0 0,0 1 0,1-1 0,-1 0 0,0 1 0,0-1 0,1 0 0,-1 1 0,0-1 0,0 1 0,0-1 0,0 1 0,0-1 0,0 1 0,0 0 0,0 0 0,0-1 0,0 1 0,0 0 0,0 0 0,-1 0 0,-2 0 0,1 1 0,-1-1 0,0 1 0,1 0 0,-1 0 0,1 0 0,-1 1 0,1-1 0,-6 4 0,-2 3 0,0 0 0,0 1 0,1 0 0,0 0 0,0 1 0,1 0 0,1 1 0,0 0 0,0 0 0,1 1 0,0 0 0,-7 20 0,6-12 0,2 0 0,0 0 0,2 0 0,0 1 0,1-1 0,1 1 0,1 34 0,1-51 0,0 0 0,1 0 0,-1 0 0,1 0 0,-1 0 0,1-1 0,0 1 0,1 0 0,-1 0 0,1 0 0,-1-1 0,1 1 0,0-1 0,1 0 0,-1 1 0,0-1 0,1 0 0,0 0 0,0 0 0,0-1 0,0 1 0,0-1 0,0 0 0,1 1 0,-1-1 0,1-1 0,-1 1 0,1-1 0,0 1 0,0-1 0,0 0 0,0 0 0,-1-1 0,1 1 0,0-1 0,0 0 0,8 0 0,-5-1 0,0 0 0,0 0 0,0 0 0,0 0 0,0-1 0,13-6 0,-17 7 0,1-1 0,-1 0 0,0 0 0,1 0 0,-1 0 0,0 0 0,-1-1 0,1 1 0,0-1 0,-1 0 0,1 0 0,-1 0 0,0 0 0,3-6 0,-4 8 10,-1 0 0,0 0 0,1 0 0,-1 0 0,0-1 0,1 1 1,-1 0-1,0 0 0,0-1 0,0 1 0,0 0 0,0 0 0,0-1 0,-1 1 0,1 0 0,0 0 0,-1 0 0,1-1 0,0 1 0,-1 0 0,0 0 0,1 0 0,-1 0 0,0 0 0,1 0 0,-1 0 0,0 0 0,0 0 0,0 0 0,0 1 0,0-1 0,0 0 1,-1 0-1,-3-2-295,0 0 1,0 1-1,-1 0 1,1 0-1,-10-3 1,-24-3-6542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0.496"/>
    </inkml:context>
    <inkml:brush xml:id="br0">
      <inkml:brushProperty name="width" value="0.05" units="cm"/>
      <inkml:brushProperty name="height" value="0.05" units="cm"/>
      <inkml:brushProperty name="color" value="#CC0066"/>
    </inkml:brush>
  </inkml:definitions>
  <inkml:trace contextRef="#ctx0" brushRef="#br0">1 110 24575,'0'-7'0,"1"0"0,0 0 0,0 0 0,1 0 0,0 0 0,0 0 0,0 0 0,1 0 0,6-10 0,-8 15 0,0 0 0,0 1 0,0-1 0,0 0 0,1 0 0,-1 1 0,0-1 0,1 1 0,-1-1 0,1 1 0,0-1 0,-1 1 0,1 0 0,0 0 0,0 0 0,0 0 0,0 0 0,0 0 0,0 1 0,0-1 0,0 1 0,0-1 0,0 1 0,0 0 0,0 0 0,0 0 0,0 0 0,1 0 0,-1 0 0,0 1 0,0-1 0,0 0 0,0 1 0,0 0 0,4 1 0,-3 1 0,1-1 0,-1 1 0,0 0 0,0 0 0,0 0 0,0 0 0,0 0 0,-1 1 0,1-1 0,-1 1 0,0 0 0,0 0 0,0 0 0,-1 0 0,1 0 0,-1 0 0,0 0 0,0 0 0,-1 0 0,1 1 0,-1 7 0,0 0 0,0-1 0,0 0 0,-2 1 0,1-1 0,-2 0 0,1 0 0,-7 15 0,-15 28 0,16-41 0,2 0 0,0 1 0,0 0 0,1 0 0,1 1 0,-3 18 0,6-30 0,1-1 0,0 1 0,-1-1 0,1 1 0,0-1 0,1 1 0,-1-1 0,0 0 0,1 1 0,-1-1 0,1 1 0,0-1 0,0 0 0,0 1 0,0-1 0,0 0 0,0 0 0,0 0 0,1 0 0,-1 0 0,1 0 0,0 0 0,0-1 0,-1 1 0,1 0 0,0-1 0,0 0 0,0 1 0,1-1 0,-1 0 0,0 0 0,0 0 0,1 0 0,-1-1 0,0 1 0,1 0 0,-1-1 0,1 0 0,-1 0 0,6 0 0,5-1-136,0-2-1,0 1 1,0-2-1,-1 0 1,1 0-1,-1-1 1,0-1-1,0 0 0,19-13 1,8-9-6690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0.879"/>
    </inkml:context>
    <inkml:brush xml:id="br0">
      <inkml:brushProperty name="width" value="0.05" units="cm"/>
      <inkml:brushProperty name="height" value="0.05" units="cm"/>
      <inkml:brushProperty name="color" value="#CC0066"/>
    </inkml:brush>
  </inkml:definitions>
  <inkml:trace contextRef="#ctx0" brushRef="#br0">15 19 24575,'-4'0'0,"-1"-8"0,-1-3-8191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1.517"/>
    </inkml:context>
    <inkml:brush xml:id="br0">
      <inkml:brushProperty name="width" value="0.05" units="cm"/>
      <inkml:brushProperty name="height" value="0.05" units="cm"/>
      <inkml:brushProperty name="color" value="#CC0066"/>
    </inkml:brush>
  </inkml:definitions>
  <inkml:trace contextRef="#ctx0" brushRef="#br0">493 184 24575,'0'-8'0,"-1"-1"0,1 1 0,-1 0 0,0 0 0,-1 0 0,0 0 0,-3-9 0,3 13 0,-1-1 0,1 1 0,-1-1 0,0 1 0,0 0 0,0 0 0,-1 0 0,1 1 0,-1-1 0,0 1 0,0-1 0,-6-3 0,-4-1 0,1 1 0,-1 0 0,-1 0 0,1 2 0,-1 0 0,-31-7 0,37 11 0,-1-1 0,0 2 0,0-1 0,0 1 0,1 1 0,-1 0 0,0 0 0,0 1 0,1 0 0,-1 0 0,1 1 0,-12 5 0,8 0 0,-1-1 0,1 2 0,0 0 0,1 0 0,0 1 0,1 1 0,0 0 0,0 0 0,-13 21 0,20-26 0,0 1 0,0-1 0,1 1 0,0 0 0,0 0 0,1 0 0,0 0 0,0 1 0,-1 10 0,3-13 0,0 0 0,0 0 0,0 0 0,1 0 0,-1 0 0,2 0 0,-1 0 0,0 0 0,1 0 0,0 0 0,0-1 0,0 1 0,1-1 0,-1 1 0,4 3 0,1 0 0,0-1 0,0 0 0,0-1 0,1 1 0,0-1 0,0-1 0,1 0 0,0 0 0,0 0 0,0-1 0,0-1 0,1 1 0,-1-1 0,1-1 0,0 0 0,0 0 0,12-1 0,-7 1 0,0-2 0,0 0 0,0-1 0,0-1 0,0 0 0,0-1 0,-1 0 0,1-2 0,-1 1 0,0-2 0,13-6 0,-18 6 0,-1 1 0,0-2 0,0 1 0,11-13 0,-13 13 0,0 0 0,0 0 0,1 0 0,0 1 0,9-5 0,-16 9 0,1 1 0,-1 0 0,0 0 0,1-1 0,-1 1 0,1 0 0,-1 0 0,1 0 0,-1-1 0,1 1 0,-1 0 0,1 0 0,-1 0 0,1 0 0,-1 0 0,1 0 0,-1 0 0,1 0 0,-1 0 0,1 0 0,-1 0 0,1 0 0,-1 1 0,1-1 0,-1 0 0,0 0 0,1 0 0,-1 1 0,1-1 0,-1 0 0,1 0 0,-1 1 0,0-1 0,1 1 0,-1-1 0,0 0 0,1 1 0,-1-1 0,0 1 0,0-1 0,1 0 0,-1 1 0,0-1 0,0 1 0,1 0 0,1 27 0,-8 26 0,-2-2 0,-30 100 0,12-49 0,10-38 0,3 2 0,-5 68 0,18-128 0,-1 0 0,1 1 0,1-1 0,0 0 0,0 0 0,0 0 0,0 0 0,6 11 0,-6-15 0,0-1 0,0 0 0,0 0 0,1 0 0,-1 0 0,1 0 0,0 0 0,-1 0 0,1-1 0,0 1 0,0-1 0,0 1 0,0-1 0,0 0 0,1 0 0,-1 0 0,0 0 0,0 0 0,1 0 0,-1-1 0,1 1 0,-1-1 0,1 1 0,-1-1 0,0 0 0,1 0 0,-1 0 0,5-1 0,4-1 0,0 0 0,0-1 0,-1 0 0,1 0 0,-1-2 0,1 1 0,13-9 0,3-4 0,39-30 0,-39 25-227,-2-1-1,0-2 1,-1 0-1,-1-1 1,21-34-1,-13 9-6598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1.945"/>
    </inkml:context>
    <inkml:brush xml:id="br0">
      <inkml:brushProperty name="width" value="0.05" units="cm"/>
      <inkml:brushProperty name="height" value="0.05" units="cm"/>
      <inkml:brushProperty name="color" value="#CC0066"/>
    </inkml:brush>
  </inkml:definitions>
  <inkml:trace contextRef="#ctx0" brushRef="#br0">298 1 24575,'-8'0'0,"0"0"0,0 1 0,1 0 0,-1 0 0,1 1 0,-1 0 0,1 0 0,0 1 0,-1 0 0,1 0 0,1 0 0,-1 1 0,0 0 0,1 1 0,0 0 0,0-1 0,-9 11 0,-1 1 0,0 1 0,1 1 0,0 0 0,2 1 0,0 0 0,1 1 0,1 1 0,1 0 0,1 0 0,1 1 0,0 0 0,-5 30 0,12-47 0,1 0 0,-1 0 0,1 0 0,0 0 0,0 0 0,0 0 0,1 0 0,-1-1 0,1 1 0,1 0 0,-1 0 0,1 0 0,2 5 0,-2-7 0,0 0 0,0 0 0,0-1 0,0 1 0,1-1 0,-1 0 0,1 1 0,-1-1 0,1 0 0,0-1 0,0 1 0,0 0 0,0-1 0,0 1 0,0-1 0,0 0 0,0 0 0,1-1 0,-1 1 0,5 0 0,-1-1 0,0 0 0,0 0 0,0-1 0,0 1 0,0-2 0,-1 1 0,1-1 0,0 0 0,-1 0 0,1-1 0,-1 0 0,0 0 0,0 0 0,0-1 0,0 0 0,-1 0 0,1-1 0,6-7 0,-4 4 0,0-1 0,0 0 0,-1 0 0,-1 0 0,1-1 0,-2 0 0,1-1 0,-1 1 0,-1-1 0,4-14 0,-7 23-38,0-1 0,0 0 0,-1 0 1,1 1-1,-1-1 0,0 0 0,0 0 0,0 0 0,0 0 0,0 1 0,-1-1 0,1 0 0,-1 0 0,0 1 0,1-1 0,-1 0 1,-1 1-1,1-1 0,0 1 0,-1-1 0,1 1 0,-1 0 0,0-1 0,1 1 0,-1 0 0,0 0 0,-1 0 0,1 1 0,0-1 1,0 0-1,-1 1 0,1-1 0,-1 1 0,1 0 0,-6-2 0,-19-2-6788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2.343"/>
    </inkml:context>
    <inkml:brush xml:id="br0">
      <inkml:brushProperty name="width" value="0.05" units="cm"/>
      <inkml:brushProperty name="height" value="0.05" units="cm"/>
      <inkml:brushProperty name="color" value="#CC0066"/>
    </inkml:brush>
  </inkml:definitions>
  <inkml:trace contextRef="#ctx0" brushRef="#br0">0 97 24575,'8'-8'0,"11"-2"0,11-1 0,7-5 0,7-1 0,3 3 0,2 4 0,1 4 0,-8 2-8191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2.700"/>
    </inkml:context>
    <inkml:brush xml:id="br0">
      <inkml:brushProperty name="width" value="0.05" units="cm"/>
      <inkml:brushProperty name="height" value="0.05" units="cm"/>
      <inkml:brushProperty name="color" value="#CC0066"/>
    </inkml:brush>
  </inkml:definitions>
  <inkml:trace contextRef="#ctx0" brushRef="#br0">90 1 24575,'-2'0'0,"-1"1"0,1 0 0,0 0 0,0 0 0,0 0 0,0 0 0,0 0 0,0 0 0,1 1 0,-1-1 0,0 1 0,1-1 0,-1 1 0,1 0 0,-1-1 0,1 1 0,0 0 0,0 0 0,-2 3 0,1-2 0,-4 6 0,1 1 0,-1 0 0,2 0 0,-1 0 0,1 1 0,-3 15 0,6-23 0,0 0 0,1 0 0,-1 0 0,1 0 0,0 0 0,0 0 0,0 0 0,0 0 0,1 0 0,-1 0 0,1 0 0,-1 0 0,1-1 0,0 1 0,0 0 0,1 0 0,-1-1 0,0 1 0,1 0 0,0-1 0,-1 1 0,1-1 0,0 0 0,0 0 0,1 0 0,-1 0 0,0 0 0,5 3 0,3-1 0,1 0 0,0 0 0,-1-1 0,1-1 0,0 0 0,0 0 0,11-1 0,-10 0 0,0 0 0,0 1 0,-1 1 0,1-1 0,19 8 0,-28-8 0,0 0 0,0 0 0,1 0 0,-1 0 0,-1 1 0,1-1 0,0 1 0,0 0 0,-1 0 0,0 0 0,0 0 0,1 0 0,-2 0 0,1 0 0,0 1 0,-1-1 0,1 1 0,-1-1 0,0 1 0,0 0 0,-1 0 0,1 5 0,0-3 14,-1 1 0,0-1-1,-1 1 1,1-1 0,-1 1-1,0-1 1,-1 1-1,0-1 1,0 0 0,0 0-1,-1 1 1,1-2 0,-2 1-1,1 0 1,0-1 0,-1 1-1,0-1 1,-1 0 0,1 0-1,-1-1 1,0 1 0,0-1-1,0 0 1,-11 6 0,5-4-157,0 0 1,-1 0 0,0-1 0,0 0-1,0-1 1,0 0 0,-1-1 0,1-1 0,-1 0-1,0-1 1,-22 0 0,0-5-6684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7.750"/>
    </inkml:context>
    <inkml:brush xml:id="br0">
      <inkml:brushProperty name="width" value="0.05" units="cm"/>
      <inkml:brushProperty name="height" value="0.05" units="cm"/>
      <inkml:brushProperty name="color" value="#008C3A"/>
    </inkml:brush>
  </inkml:definitions>
  <inkml:trace contextRef="#ctx0" brushRef="#br0">0 72 24575,'10'0'0,"3"-4"0,14-3 0,11 1 0,15-19 0,-2-4-8191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9.325"/>
    </inkml:context>
    <inkml:brush xml:id="br0">
      <inkml:brushProperty name="width" value="0.05" units="cm"/>
      <inkml:brushProperty name="height" value="0.05" units="cm"/>
      <inkml:brushProperty name="color" value="#CC0066"/>
    </inkml:brush>
  </inkml:definitions>
  <inkml:trace contextRef="#ctx0" brushRef="#br0">1 113 24575,'8'0'0,"2"-4"0,13-1 0,10-1 0,7-6 0,5-2 0,4 2 0,-8-6 0,-1 1 0,-5 3 0,-7 4-8191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4:39.715"/>
    </inkml:context>
    <inkml:brush xml:id="br0">
      <inkml:brushProperty name="width" value="0.05" units="cm"/>
      <inkml:brushProperty name="height" value="0.05" units="cm"/>
      <inkml:brushProperty name="color" value="#CC0066"/>
    </inkml:brush>
  </inkml:definitions>
  <inkml:trace contextRef="#ctx0" brushRef="#br0">1 19 24575,'4'0'0,"9"0"0,16 0 0,22 0 0,11 0 0,-5-4 0,0-1 0,-1 0 0,-11 1-8191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5.250"/>
    </inkml:context>
    <inkml:brush xml:id="br0">
      <inkml:brushProperty name="width" value="0.05" units="cm"/>
      <inkml:brushProperty name="height" value="0.05" units="cm"/>
      <inkml:brushProperty name="color" value="#CC0066"/>
    </inkml:brush>
  </inkml:definitions>
  <inkml:trace contextRef="#ctx0" brushRef="#br0">366 111 24575,'-3'-1'0,"0"1"0,0-1 0,0 0 0,0 0 0,1 0 0,-1 0 0,0 0 0,-4-3 0,-9-4 0,6 4 0,0 1 0,-1 1 0,1 0 0,0 0 0,-1 1 0,1 0 0,-1 0 0,1 1 0,-1 1 0,-11 2 0,15-2 0,0 1 0,0 0 0,0 1 0,0 0 0,1 0 0,-1 0 0,1 1 0,0 0 0,0 0 0,1 0 0,-1 1 0,1 0 0,0 0 0,0 0 0,-8 11 0,2 3 0,0-1 0,2 2 0,0-1 0,1 1 0,0 1 0,2-1 0,-7 42 0,6-16 0,3 0 0,1 77 0,4-106 0,0-1 0,1 1 0,1-1 0,0 0 0,1 0 0,1 0 0,0 0 0,10 18 0,-10-25 0,0-1 0,0 0 0,0 0 0,1 0 0,1-1 0,-1 0 0,1 0 0,0 0 0,1-1 0,0 0 0,0-1 0,0 0 0,0 0 0,1 0 0,12 4 0,-2-3 0,-1-1 0,1 0 0,0-2 0,1 0 0,-1-1 0,0 0 0,1-2 0,-1 0 0,1-2 0,-1 0 0,0-1 0,30-8 0,-35 6 0,1 0 0,-1-1 0,0 0 0,0-2 0,0 1 0,-1-1 0,-1-1 0,1-1 0,-1 0 0,-1 0 0,0-1 0,0 0 0,-1-1 0,-1 0 0,0-1 0,10-19 0,-7 7 0,-1-1 0,-1-1 0,-2 1 0,-1-1 0,6-38 0,-5-1 0,0-72 0,-8 121 0,1-7 0,-1 0 0,-1 0 0,-6-35 0,6 53 0,0 1 0,-1-1 0,1 1 0,-1-1 0,0 1 0,-1 0 0,0 0 0,1 0 0,-2 0 0,1 0 0,0 1 0,-1-1 0,0 1 0,0 0 0,0 0 0,-1 0 0,1 1 0,-1 0 0,-8-5 0,0 3 0,0 0 0,0 1 0,0 1 0,-1 0 0,1 1 0,-1 1 0,0 0 0,1 0 0,-24 3 0,17 0 0,1 1 0,0 0 0,0 2 0,0 0 0,1 1 0,-21 10 0,13 1-1365,15-3-5461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5.601"/>
    </inkml:context>
    <inkml:brush xml:id="br0">
      <inkml:brushProperty name="width" value="0.05" units="cm"/>
      <inkml:brushProperty name="height" value="0.05" units="cm"/>
      <inkml:brushProperty name="color" value="#CC0066"/>
    </inkml:brush>
  </inkml:definitions>
  <inkml:trace contextRef="#ctx0" brushRef="#br0">6 35 24575,'-5'-4'0,"4"-10"0,1-2-8191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6.037"/>
    </inkml:context>
    <inkml:brush xml:id="br0">
      <inkml:brushProperty name="width" value="0.05" units="cm"/>
      <inkml:brushProperty name="height" value="0.05" units="cm"/>
      <inkml:brushProperty name="color" value="#CC0066"/>
    </inkml:brush>
  </inkml:definitions>
  <inkml:trace contextRef="#ctx0" brushRef="#br0">407 183 24575,'0'-15'0,"1"0"0,-1 0 0,-1 1 0,-6-30 0,6 40 0,0 0 0,0 0 0,-1 0 0,1 0 0,-1 0 0,0 1 0,0-1 0,-1 1 0,1-1 0,-1 1 0,1 0 0,-1 0 0,0 0 0,0 0 0,-1 1 0,1-1 0,0 1 0,-1 0 0,-3-2 0,1 1 0,0 1 0,0 0 0,0 1 0,0-1 0,0 1 0,0 0 0,0 0 0,0 1 0,0 0 0,-1 0 0,-8 2 0,5-1 0,0 2 0,0-1 0,0 2 0,0-1 0,1 1 0,-13 8 0,6-3 0,1 1 0,0 1 0,0 1 0,2 0 0,-1 0 0,2 1 0,-18 23 0,23-25 0,1-1 0,-1 1 0,2 0 0,-1 1 0,2 0 0,-1-1 0,2 2 0,0-1 0,0 0 0,-1 21 0,3-27 0,1 0 0,0 0 0,0 0 0,1 0 0,-1 0 0,1 0 0,1 0 0,-1-1 0,1 1 0,0 0 0,0-1 0,1 1 0,0-1 0,0 0 0,0 0 0,0 0 0,1 0 0,0-1 0,0 1 0,0-1 0,0 0 0,1 0 0,0-1 0,6 5 0,-7-6 0,0 0 0,0 0 0,0 0 0,1 0 0,-1-1 0,1 0 0,-1 0 0,1 0 0,-1 0 0,1-1 0,0 0 0,-1 0 0,1 0 0,6-1 0,-4-1 0,0 0 0,0 0 0,0-1 0,0 1 0,0-1 0,-1-1 0,0 0 0,9-5 0,3-6 0,-1-1 0,0 0 0,-1-1 0,23-33 0,-22 26 0,-2-1 0,0-1 0,-1-1 0,11-34 0,-25 60 0,1 0 0,-1 0 0,0-1 0,1 1 0,-1 0 0,1 0 0,-1 0 0,1 0 0,-1-1 0,1 1 0,0 0 0,0 0 0,-1 0 0,1 0 0,0 0 0,0 1 0,1-2 0,0 28 0,-7 116 0,1 178 0,5-314 0,-1 0 0,1 0 0,0-1 0,1 1 0,-1 0 0,1 0 0,0-1 0,1 1 0,-1-1 0,1 1 0,0-1 0,6 7 0,-7-9 0,1-1 0,-1 1 0,1-1 0,0 0 0,0 0 0,-1 0 0,1 0 0,0-1 0,1 1 0,-1-1 0,0 0 0,0 1 0,0-2 0,1 1 0,-1 0 0,1-1 0,-1 1 0,0-1 0,1 0 0,-1 0 0,1-1 0,-1 1 0,4-1 0,0-1-273,1 0 0,-1 0 0,0-1 0,10-5 0,26-18-6553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6.517"/>
    </inkml:context>
    <inkml:brush xml:id="br0">
      <inkml:brushProperty name="width" value="0.05" units="cm"/>
      <inkml:brushProperty name="height" value="0.05" units="cm"/>
      <inkml:brushProperty name="color" value="#CC0066"/>
    </inkml:brush>
  </inkml:definitions>
  <inkml:trace contextRef="#ctx0" brushRef="#br0">240 93 24575,'2'-3'0,"1"-1"0,-1 0 0,0 0 0,-1 0 0,1 0 0,-1 0 0,1 0 0,-1-1 0,-1 1 0,1 0 0,0-1 0,-1-4 0,0 7 0,0 1 0,-1-1 0,1 1 0,0-1 0,-1 1 0,1-1 0,-1 1 0,0-1 0,1 1 0,-1-1 0,0 1 0,0 0 0,0 0 0,0-1 0,0 1 0,0 0 0,0 0 0,0 0 0,-1 0 0,1 0 0,0 0 0,-1 0 0,1 1 0,0-1 0,-1 0 0,1 1 0,-1-1 0,1 1 0,-1 0 0,1-1 0,-1 1 0,1 0 0,-1 0 0,0 0 0,1 0 0,-2 0 0,-6 1 0,1 0 0,0 0 0,1 1 0,-1-1 0,0 2 0,0-1 0,1 1 0,-1 1 0,1-1 0,0 1 0,0 0 0,0 1 0,1 0 0,0 0 0,-8 8 0,3-3 0,1 1 0,0 0 0,1 0 0,1 1 0,0 0 0,0 1 0,-9 21 0,15-29 0,0 0 0,1 0 0,-1 1 0,1-1 0,0 0 0,0 1 0,1-1 0,-1 1 0,2 7 0,-1-12 0,0 1 0,0-1 0,1 0 0,-1 1 0,1-1 0,-1 0 0,1 1 0,-1-1 0,1 0 0,0 0 0,0 0 0,-1 0 0,1 0 0,0 0 0,0 0 0,0 0 0,0 0 0,0 0 0,1 0 0,-1-1 0,0 1 0,0 0 0,0-1 0,1 1 0,-1-1 0,0 1 0,1-1 0,-1 0 0,0 1 0,1-1 0,-1 0 0,0 0 0,1 0 0,-1 0 0,0 0 0,1 0 0,-1-1 0,0 1 0,1 0 0,1-1 0,4-1 0,0 0 0,0 0 0,-1 0 0,1-1 0,0 0 0,-1 0 0,1 0 0,-1-1 0,0 0 0,8-8 0,3-4 0,28-34 0,-34 36 0,0 2 0,1-1 0,0 1 0,22-16 0,-33 27 0,0 1 0,0-1 0,1 0 0,-1 0 0,0 0 0,1 1 0,-1-1 0,1 1 0,-1-1 0,1 1 0,-1 0 0,1-1 0,-1 1 0,1 0 0,-1 0 0,1 0 0,-1 0 0,4 1 0,-4-1 0,0 1 0,0 0 0,0-1 0,0 1 0,0 0 0,0 0 0,0-1 0,0 1 0,0 0 0,0 0 0,-1 0 0,1 0 0,0 0 0,0 1 0,-1-1 0,1 0 0,0 2 0,1 6 0,0 0 0,0 0 0,-1 0 0,0 18 0,-1-22 0,-3 114 0,1 17 0,2-132-54,0 0-1,1 0 0,-1 0 1,1 0-1,0 0 1,0 0-1,0 0 0,1 0 1,-1 0-1,1-1 1,0 1-1,0 0 0,0-1 1,0 1-1,1-1 0,-1 0 1,1 0-1,0 0 1,0 0-1,0-1 0,0 1 1,1-1-1,-1 1 1,5 1-1,21 7-6771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7.034"/>
    </inkml:context>
    <inkml:brush xml:id="br0">
      <inkml:brushProperty name="width" value="0.05" units="cm"/>
      <inkml:brushProperty name="height" value="0.05" units="cm"/>
      <inkml:brushProperty name="color" value="#CC0066"/>
    </inkml:brush>
  </inkml:definitions>
  <inkml:trace contextRef="#ctx0" brushRef="#br0">275 90 24575,'1'0'0,"1"-1"0,-1 1 0,0 0 0,1 0 0,-1-1 0,0 1 0,0-1 0,1 1 0,-1-1 0,0 0 0,0 1 0,0-1 0,0 0 0,0 0 0,0 0 0,0 1 0,0-1 0,0 0 0,0-1 0,0 1 0,-1 0 0,1 0 0,0 0 0,-1 0 0,1 0 0,-1-1 0,1 1 0,-1 0 0,1-3 0,-1 3 0,0-1 0,1 0 0,-1 0 0,0 1 0,0-1 0,0 0 0,0 0 0,0 0 0,0 1 0,-1-1 0,1 0 0,0 0 0,-1 1 0,0-1 0,1 0 0,-1 1 0,0-1 0,0 1 0,0-1 0,0 1 0,-2-3 0,0 1 0,0 1 0,-1-1 0,1 1 0,-1 0 0,1 0 0,-1 0 0,0 1 0,1-1 0,-1 1 0,0 0 0,0 0 0,0 0 0,0 1 0,-7-1 0,5 1 0,-1 1 0,1 0 0,-1 0 0,1 0 0,0 1 0,-1 0 0,1 0 0,-8 4 0,1 1 0,2 0 0,-1 0 0,1 1 0,0 1 0,0 0 0,1 0 0,1 1 0,-10 11 0,10-9 0,1 1 0,0-1 0,1 1 0,0 1 0,-6 16 0,11-24 0,1-1 0,-1 0 0,1 0 0,0 1 0,1-1 0,-1 1 0,2 9 0,-1-12 0,0-1 0,1 1 0,0-1 0,-1 1 0,1 0 0,0-1 0,0 0 0,0 1 0,1-1 0,-1 1 0,1-1 0,-1 0 0,1 0 0,0 0 0,0 0 0,3 2 0,-3-2 0,0-1 0,0 1 0,0-1 0,0 0 0,1 0 0,-1 0 0,1 0 0,-1-1 0,1 1 0,-1-1 0,1 1 0,-1-1 0,1 0 0,-1 0 0,1 0 0,3-1 0,1 0 0,0 0 0,0-1 0,-1 0 0,13-5 0,7-7 0,-1 0 0,-1-2 0,0 0 0,23-22 0,4-3 0,-50 40 0,0 0 0,1 0 0,-1 0 0,1 0 0,-1 0 0,1 0 0,-1 0 0,1 0 0,0 1 0,0-1 0,-1 1 0,1-1 0,0 1 0,-1 0 0,1-1 0,4 1 0,-5 1 0,0-1 0,0 1 0,-1 0 0,1-1 0,0 1 0,0 0 0,0 0 0,0 0 0,-1 0 0,1 0 0,0-1 0,-1 1 0,1 0 0,0 1 0,-1-1 0,1 0 0,-1 0 0,0 0 0,1 0 0,-1 0 0,0 0 0,0 0 0,0 1 0,0-1 0,0 2 0,3 35 0,-2 1 0,-6 55 0,0-17 0,4-46 89,-1-6 21,3 37 1,-1-57-240,1 1 0,0 0 0,0-1 1,0 1-1,1-1 0,0 0 0,0 1 0,0-1 0,0 0 0,1 0 1,0 0-1,4 5 0,9 3-6697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7.599"/>
    </inkml:context>
    <inkml:brush xml:id="br0">
      <inkml:brushProperty name="width" value="0.05" units="cm"/>
      <inkml:brushProperty name="height" value="0.05" units="cm"/>
      <inkml:brushProperty name="color" value="#CC0066"/>
    </inkml:brush>
  </inkml:definitions>
  <inkml:trace contextRef="#ctx0" brushRef="#br0">125 62 24575,'0'-6'0,"0"1"0,-1-1 0,1 1 0,-1-1 0,0 1 0,-3-8 0,4 12 0,0 0 0,-1 0 0,1 0 0,-1 1 0,1-1 0,-1 0 0,1 0 0,-1 0 0,0 1 0,1-1 0,-1 0 0,0 1 0,0-1 0,0 0 0,1 1 0,-1-1 0,0 1 0,0-1 0,0 1 0,0 0 0,0-1 0,0 1 0,0 0 0,0 0 0,0 0 0,0 0 0,0-1 0,0 1 0,0 0 0,0 1 0,0-1 0,0 0 0,0 0 0,0 0 0,0 1 0,0-1 0,0 0 0,1 1 0,-1-1 0,0 1 0,-1 0 0,-3 2 0,1-1 0,1 1 0,-1 0 0,0 0 0,1 1 0,-1-1 0,1 1 0,0 0 0,0 0 0,1 0 0,-1 0 0,1 0 0,0 0 0,0 1 0,0-1 0,1 1 0,-1-1 0,1 1 0,0 0 0,0-1 0,1 1 0,0 0 0,-1 0 0,2 0 0,-1-1 0,0 1 0,1 0 0,0 0 0,0-1 0,1 1 0,-1 0 0,1-1 0,0 0 0,0 1 0,0-1 0,1 0 0,2 4 0,7 5 0,0-1 0,18 13 0,-19-16 0,0 0 0,-1 0 0,0 1 0,15 21 0,-22-27 0,-1-1 0,0 1 0,0 0 0,-1 0 0,1 0 0,-1 0 0,0 0 0,0 0 0,0 1 0,-1-1 0,1 0 0,-1 0 0,0 1 0,0-1 0,-1 0 0,1 0 0,-1 1 0,0-1 0,0 0 0,-2 6 0,1-7 0,0 1 0,0 0 0,0-1 0,0 1 0,0-1 0,-1 0 0,1 1 0,-1-1 0,0-1 0,0 1 0,0 0 0,0-1 0,-1 1 0,1-1 0,-1 0 0,1 0 0,-1 0 0,0-1 0,-4 2 0,5-2 0,0 0 0,-1-1 0,1 1 0,0-1 0,0 1 0,0-1 0,0 0 0,-1 0 0,1-1 0,0 1 0,0-1 0,0 1 0,0-1 0,0 0 0,0 0 0,0-1 0,0 1 0,0 0 0,0-1 0,1 0 0,-1 0 0,0 0 0,1 0 0,-4-4 0,1-1 0,0 0 0,1 0 0,-1-1 0,2 1 0,-1-1 0,1 0 0,1 0 0,-1 0 0,1 0 0,1 0 0,-1-1 0,1 1 0,1-11 0,-1 6 0,2-1 0,0 0 0,0 0 0,2 1 0,-1-1 0,2 1 0,7-20 0,-9 27-72,1-1 1,0 1-1,0-1 0,1 1 0,-1 0 0,1 0 0,1 1 0,-1-1 1,1 1-1,0 0 0,0 0 0,1 1 0,-1-1 0,1 1 0,0 1 1,0-1-1,1 1 0,7-4 0,16-1-6754</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7.987"/>
    </inkml:context>
    <inkml:brush xml:id="br0">
      <inkml:brushProperty name="width" value="0.05" units="cm"/>
      <inkml:brushProperty name="height" value="0.05" units="cm"/>
      <inkml:brushProperty name="color" value="#CC0066"/>
    </inkml:brush>
  </inkml:definitions>
  <inkml:trace contextRef="#ctx0" brushRef="#br0">80 1 24575,'-4'0'0,"1"0"0,0 0 0,0 0 0,0 1 0,0-1 0,0 1 0,-1 0 0,1 0 0,0 0 0,0 0 0,1 0 0,-1 1 0,0-1 0,0 1 0,1 0 0,-1 0 0,1 0 0,-1 0 0,1 0 0,0 0 0,0 1 0,0-1 0,0 1 0,0 0 0,1-1 0,-1 1 0,1 0 0,0 0 0,0 0 0,0 0 0,-2 6 0,3-3 0,-1 0 0,0 0 0,1 0 0,0 0 0,1 0 0,-1 0 0,1 0 0,0-1 0,1 1 0,-1 0 0,1 0 0,0-1 0,1 1 0,-1-1 0,1 1 0,5 5 0,2 2 0,1-1 0,1 0 0,20 15 0,-23-20 0,0 1 0,0 0 0,-1 0 0,1 1 0,-2 0 0,1 0 0,-2 1 0,12 20 0,-13-18 0,-1-1 0,0 2 0,-1-1 0,-1 0 0,2 16 0,-4-21 0,1 0 0,-1 1 0,0-1 0,-1 1 0,0-1 0,0 0 0,-1 0 0,0 0 0,0 0 0,-4 8 0,-8 4-1365,-1-11-5461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08.356"/>
    </inkml:context>
    <inkml:brush xml:id="br0">
      <inkml:brushProperty name="width" value="0.05" units="cm"/>
      <inkml:brushProperty name="height" value="0.05" units="cm"/>
      <inkml:brushProperty name="color" value="#CC0066"/>
    </inkml:brush>
  </inkml:definitions>
  <inkml:trace contextRef="#ctx0" brushRef="#br0">1 130 24575,'0'-9'0,"8"-1"0,19-1 0,18-5 0,4-1 0,3 3 0,0 3 0,-1-4 0,0 1 0,-9 2-8191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8.170"/>
    </inkml:context>
    <inkml:brush xml:id="br0">
      <inkml:brushProperty name="width" value="0.05" units="cm"/>
      <inkml:brushProperty name="height" value="0.05" units="cm"/>
      <inkml:brushProperty name="color" value="#008C3A"/>
    </inkml:brush>
  </inkml:definitions>
  <inkml:trace contextRef="#ctx0" brushRef="#br0">70 565 24575,'0'-6'0,"1"0"0,1 0 0,-1 1 0,1-1 0,0 0 0,0 1 0,4-7 0,2-6 0,9-26 0,46-119 0,-49 120 0,16-80 0,-29 116 0,0 0 0,0 0 0,-1 1 0,0-1 0,0 0 0,-1 0 0,0 1 0,0-1 0,-1 0 0,-4-11 0,5 16 0,0 0 0,0 0 0,0-1 0,0 1 0,-1 0 0,1 0 0,-1 1 0,0-1 0,1 0 0,-1 0 0,0 1 0,0-1 0,0 1 0,0-1 0,0 1 0,-1 0 0,1 0 0,0 0 0,-1 0 0,1 1 0,0-1 0,-1 0 0,1 1 0,-1 0 0,1 0 0,-1-1 0,1 1 0,-1 1 0,1-1 0,-1 0 0,-3 2 0,-2 0 0,1 0 0,-1 1 0,1 0 0,0 0 0,0 1 0,0 0 0,0 0 0,1 0 0,0 1 0,0 0 0,0 1 0,0-1 0,1 1 0,0 0 0,0 0 0,1 1 0,0-1 0,0 1 0,0 0 0,1 0 0,0 1 0,-3 9 0,3-9 0,1-1 0,0 1 0,1-1 0,0 1 0,0 0 0,0 0 0,1 0 0,0-1 0,1 1 0,0 0 0,0 0 0,0-1 0,1 1 0,0-1 0,1 1 0,0-1 0,0 0 0,0 0 0,1 0 0,0 0 0,0-1 0,10 11 0,4 1 0,36 24 0,-37-30 0,0 2 0,0 0 0,19 22 0,-26-24 0,-1 1 0,-1 0 0,1 0 0,-2 1 0,0 0 0,9 29 0,-3 1 0,6 47 0,-14-64 0,11 35-1365,3-14-5461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4.057"/>
    </inkml:context>
    <inkml:brush xml:id="br0">
      <inkml:brushProperty name="width" value="0.05" units="cm"/>
      <inkml:brushProperty name="height" value="0.05" units="cm"/>
      <inkml:brushProperty name="color" value="#CC0066"/>
    </inkml:brush>
  </inkml:definitions>
  <inkml:trace contextRef="#ctx0" brushRef="#br0">0 0 24575,'0'0'-8191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6.231"/>
    </inkml:context>
    <inkml:brush xml:id="br0">
      <inkml:brushProperty name="width" value="0.05" units="cm"/>
      <inkml:brushProperty name="height" value="0.05" units="cm"/>
      <inkml:brushProperty name="color" value="#CC0066"/>
    </inkml:brush>
  </inkml:definitions>
  <inkml:trace contextRef="#ctx0" brushRef="#br0">0 0 24575,'0'8'0,"0"12"0,0 9 0,0 13 0,0 11 0,0 5 0,0 4 0,0 1 0,5-3 0,0-4 0,0-2 0,0-15 0,-2-27 0,-1-26 0,-1-25 0,-1-16 0,0 0-8191</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6.686"/>
    </inkml:context>
    <inkml:brush xml:id="br0">
      <inkml:brushProperty name="width" value="0.05" units="cm"/>
      <inkml:brushProperty name="height" value="0.05" units="cm"/>
      <inkml:brushProperty name="color" value="#CC0066"/>
    </inkml:brush>
  </inkml:definitions>
  <inkml:trace contextRef="#ctx0" brushRef="#br0">0 0 24575,'0'9'0,"0"-3"0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7.065"/>
    </inkml:context>
    <inkml:brush xml:id="br0">
      <inkml:brushProperty name="width" value="0.05" units="cm"/>
      <inkml:brushProperty name="height" value="0.05" units="cm"/>
      <inkml:brushProperty name="color" value="#CC0066"/>
    </inkml:brush>
  </inkml:definitions>
  <inkml:trace contextRef="#ctx0" brushRef="#br0">0 1 24575,'0'1'0,"1"0"0,-1 0 0,0 1 0,1-1 0,-1 0 0,0 0 0,1 0 0,-1 0 0,1 0 0,0 0 0,-1 0 0,1 0 0,0 0 0,0 0 0,-1 0 0,3 1 0,2 3 0,33 38 0,13 14 0,-3 2 0,47 74 0,-56-63 0,-3 2 0,-3 0 0,-3 3 0,-4 0 0,-3 2 0,-3 1 0,-4 0 0,-3 1 0,-3 1 0,-2 96 0,-8-143 0,-3 0 0,0 0 0,-2 0 0,-2-1 0,0 1 0,-15 34 0,12-42 0,-1-1 0,-1 0 0,-1-1 0,-1 0 0,-1-1 0,-1-1 0,-1 0 0,-20 18 0,13-16-341,-1-1 0,-1-2-1,-44 28 1,36-30-6485</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7.966"/>
    </inkml:context>
    <inkml:brush xml:id="br0">
      <inkml:brushProperty name="width" value="0.05" units="cm"/>
      <inkml:brushProperty name="height" value="0.05" units="cm"/>
      <inkml:brushProperty name="color" value="#CC0066"/>
    </inkml:brush>
  </inkml:definitions>
  <inkml:trace contextRef="#ctx0" brushRef="#br0">1 0 24575,'0'8'0,"0"11"0,12 14 0,4 15 0,-1 10 0,-3 12 0,-3 2 0,-4-3 0,7-13 0,0-4 0,-2-27 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8.323"/>
    </inkml:context>
    <inkml:brush xml:id="br0">
      <inkml:brushProperty name="width" value="0.05" units="cm"/>
      <inkml:brushProperty name="height" value="0.05" units="cm"/>
      <inkml:brushProperty name="color" value="#CC0066"/>
    </inkml:brush>
  </inkml:definitions>
  <inkml:trace contextRef="#ctx0" brushRef="#br0">16 0 24575,'-9'0'0,"3"0"0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8.662"/>
    </inkml:context>
    <inkml:brush xml:id="br0">
      <inkml:brushProperty name="width" value="0.05" units="cm"/>
      <inkml:brushProperty name="height" value="0.05" units="cm"/>
      <inkml:brushProperty name="color" value="#CC0066"/>
    </inkml:brush>
  </inkml:definitions>
  <inkml:trace contextRef="#ctx0" brushRef="#br0">126 210 24575,'0'13'0,"0"15"0,12 16 0,4 9 0,0-2 0,-4 0 0,1-9 0,-2 4 0,-3-1 0,5-8 0,1-11-8191</inkml:trace>
  <inkml:trace contextRef="#ctx0" brushRef="#br0" timeOffset="1">29 19 24575,'-8'0'0,"-2"-8"0,-1-3-8191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49.037"/>
    </inkml:context>
    <inkml:brush xml:id="br0">
      <inkml:brushProperty name="width" value="0.05" units="cm"/>
      <inkml:brushProperty name="height" value="0.05" units="cm"/>
      <inkml:brushProperty name="color" value="#CC0066"/>
    </inkml:brush>
  </inkml:definitions>
  <inkml:trace contextRef="#ctx0" brushRef="#br0">1 1 24575,'49'51'-119,"-3"3"0,-2 1 0,-2 2 0,60 113 0,-42-50-433,68 195 0,27 229 127,-127-398 467,18 266 1,-45-227 202,-3-152-184,-2-1 0,-1 0 0,-14 49 1,-1-29-62,19-49 0,-1 0 0,0 0 0,1 0 0,-2 0 0,1 0 0,0 0 0,0 0 0,-1-1 0,0 1 0,1-1 0,-5 3 0,6-5-53,0 1 0,0-1 0,0 1 1,0-1-1,0 0 0,0 1 1,-1-1-1,1 0 0,0 0 0,0 0 1,0 0-1,0 0 0,-1 0 1,1 0-1,0 0 0,0 0 0,0-1 1,0 1-1,0 0 0,-2-1 1,-18-15-5483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2.186"/>
    </inkml:context>
    <inkml:brush xml:id="br0">
      <inkml:brushProperty name="width" value="0.05" units="cm"/>
      <inkml:brushProperty name="height" value="0.05" units="cm"/>
      <inkml:brushProperty name="color" value="#CC0066"/>
    </inkml:brush>
  </inkml:definitions>
  <inkml:trace contextRef="#ctx0" brushRef="#br0">13 210 24575,'0'-10'0,"1"1"0,0-1 0,1 1 0,0-1 0,1 1 0,0 0 0,0 0 0,1 0 0,0 0 0,0 1 0,1 0 0,0-1 0,1 2 0,8-11 0,-8 12 0,-1 0 0,1 0 0,0 1 0,0 0 0,1 0 0,0 1 0,0-1 0,0 2 0,0-1 0,0 1 0,1 0 0,0 0 0,-1 1 0,1 0 0,0 0 0,0 1 0,9 0 0,-12 1 0,0 0 0,0 0 0,0 1 0,0 0 0,0 0 0,0 0 0,0 1 0,0 0 0,0 0 0,8 4 0,-11-4 0,1 0 0,-1 0 0,1 0 0,-1 0 0,0 0 0,0 0 0,0 1 0,0-1 0,0 1 0,0-1 0,-1 1 0,1 0 0,-1 0 0,0-1 0,1 1 0,-2 0 0,1 0 0,1 6 0,-2 0 0,0 1 0,0-1 0,-1 1 0,-1-1 0,1 0 0,-1 0 0,-1 1 0,0-1 0,0-1 0,-1 1 0,0 0 0,0-1 0,-7 9 0,-5 7 0,-1 0 0,-38 39 0,4-14 0,51-49 0,0 0 0,0 0 0,0 1 0,0-1 0,-1 0 0,1 0 0,0 0 0,0 0 0,0 0 0,0 0 0,0 1 0,0-1 0,0 0 0,0 0 0,0 0 0,0 0 0,0 0 0,-1 1 0,1-1 0,0 0 0,0 0 0,0 0 0,0 0 0,0 1 0,0-1 0,0 0 0,0 0 0,0 0 0,1 0 0,-1 0 0,0 1 0,0-1 0,0 0 0,0 0 0,0 0 0,0 0 0,0 0 0,0 1 0,0-1 0,0 0 0,0 0 0,1 0 0,-1 0 0,0 0 0,0 0 0,0 0 0,0 1 0,0-1 0,1 0 0,-1 0 0,0 0 0,0 0 0,0 0 0,0 0 0,0 0 0,1 0 0,-1 0 0,0 0 0,0 0 0,0 0 0,1 0 0,8 1 0,1 0 0,-1-1 0,1-1 0,0 1 0,14-4 0,8 0 0,-16 3 0,0 0 0,1 1 0,-1 1 0,0 1 0,0 0 0,0 1 0,20 6 0,-31-7 0,0-1 0,0 1 0,0 0 0,-1 1 0,1-1 0,-1 1 0,0 0 0,1 0 0,-1 0 0,-1 0 0,1 1 0,0 0 0,-1 0 0,0 0 0,0 0 0,0 0 0,0 1 0,-1-1 0,0 1 0,0 0 0,0-1 0,0 1 0,-1 0 0,1 0 0,-1 0 0,-1 0 0,1 7 0,-1-4 0,-1 0 0,0 0 0,0-1 0,-1 1 0,0 0 0,-1-1 0,1 1 0,-2-1 0,1 0 0,-1 0 0,0 0 0,0-1 0,-9 12 0,-2-1 0,-1 0 0,0 0 0,-28 20 0,21-19 0,-1-1 0,-1-2 0,-42 21 0,57-31 0,-1 0 0,0-1 0,0-1 0,-1 0 0,1 0 0,-1-1 0,0 0 0,1-1 0,-1-1 0,0 0 0,-20-2 0,30 2 13,0-1 1,0 1-1,-1-1 0,1 0 0,0 1 0,0-1 0,0 0 0,0 0 0,0-1 1,0 1-1,0 0 0,-3-3 0,4 3-4,1 0 1,-1-1-1,0 1 1,1 0-1,-1 0 1,0 0-1,1 0 1,0 0-1,-1 0 1,1-1-1,0 1 1,-1 0-1,1 0 1,0-1-1,0 1 1,0 0-1,1-3 1,0-1-166,0 0 1,1 0 0,0 1 0,0-1 0,0 0 0,1 1 0,-1-1-1,1 1 1,0 0 0,5-4 0,31-35-6671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2.871"/>
    </inkml:context>
    <inkml:brush xml:id="br0">
      <inkml:brushProperty name="width" value="0.05" units="cm"/>
      <inkml:brushProperty name="height" value="0.05" units="cm"/>
      <inkml:brushProperty name="color" value="#CC0066"/>
    </inkml:brush>
  </inkml:definitions>
  <inkml:trace contextRef="#ctx0" brushRef="#br0">444 188 24575,'0'-14'0,"0"1"0,-1-1 0,0 1 0,-1 0 0,-1-1 0,-5-15 0,6 24 0,0 1 0,0 0 0,0-1 0,-1 1 0,1 0 0,-1 0 0,0 0 0,-1 1 0,1-1 0,-1 1 0,1 0 0,-1 0 0,0 0 0,0 0 0,0 0 0,0 1 0,-1 0 0,1 0 0,-1 0 0,-7-1 0,3 1 0,0 0 0,0 0 0,-1 1 0,1 1 0,-1 0 0,1 0 0,0 1 0,-1 0 0,1 0 0,0 1 0,0 1 0,0-1 0,0 1 0,0 1 0,1 0 0,-1 0 0,1 0 0,-8 7 0,-1 1 0,2 0 0,0 1 0,0 1 0,1 0 0,1 1 0,0 1 0,-16 26 0,24-33 0,0 0 0,0 1 0,0 0 0,1 0 0,1 0 0,0 0 0,0 1 0,1-1 0,0 1 0,1 0 0,0 0 0,0-1 0,2 13 0,0-17 0,0 0 0,0 0 0,1 0 0,-1 0 0,1 0 0,1 0 0,-1-1 0,1 1 0,0-1 0,0 0 0,0 0 0,1 0 0,0 0 0,0 0 0,0-1 0,1 0 0,-1 0 0,1 0 0,0 0 0,0-1 0,0 0 0,1 0 0,-1 0 0,9 3 0,-5-4 0,0 1 0,0-1 0,0 0 0,0-1 0,0 0 0,1-1 0,-1 0 0,0 0 0,0-1 0,1 0 0,-1-1 0,0 0 0,0 0 0,0-1 0,-1 0 0,1 0 0,-1-1 0,1-1 0,12-8 0,-1-1 0,0-1 0,-1-1 0,-1 0 0,-1-2 0,0 0 0,16-23 0,-11 16 0,-22 25 0,0 0 0,0 0 0,0 0 0,0-1 0,0 1 0,1 0 0,-1 0 0,0 0 0,0 0 0,0 0 0,1 0 0,-1-1 0,0 1 0,0 0 0,0 0 0,1 0 0,-1 0 0,0 0 0,0 0 0,0 0 0,1 0 0,-1 0 0,0 0 0,0 0 0,1 0 0,-1 0 0,0 0 0,0 0 0,1 0 0,-1 0 0,0 0 0,0 0 0,0 0 0,1 1 0,-1-1 0,0 0 0,0 0 0,0 0 0,0 0 0,1 0 0,-1 1 0,0-1 0,0 0 0,0 0 0,0 0 0,0 0 0,1 1 0,-1-1 0,0 0 0,0 0 0,0 1 0,0-1 0,0 0 0,0 0 0,0 0 0,0 1 0,0-1 0,1 6 0,0 0 0,-1 0 0,0 0 0,0 1 0,-1-1 0,0 0 0,0 0 0,-3 10 0,-1 9 0,-135 579-466,92-416 255,14-57 96,-78 365 95,105-421 20,10-54 0,-3-21 0,0 1 0,0-1 0,0 0 0,1 1 0,-1-1 0,0 1 0,0-1 0,1 0 0,-1 1 0,0-1 0,1 1 0,-1-1 0,0 0 0,1 0 0,-1 1 0,0-1 0,1 0 0,-1 0 0,1 1 0,-1-1 0,1 0 0,0 0 0,1 0 0,0 0 0,0-1 0,0 1 0,0-1 0,0 1 0,-1-1 0,1 0 0,0 0 0,0 0 0,0 0 0,-1 0 0,1 0 0,0-1 0,1-1 0,15-13 0,-1 0 0,0-1 0,22-30 0,38-64 0,-52 72 0,88-146 184,51-72-921,-133 217-6089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28.588"/>
    </inkml:context>
    <inkml:brush xml:id="br0">
      <inkml:brushProperty name="width" value="0.05" units="cm"/>
      <inkml:brushProperty name="height" value="0.05" units="cm"/>
      <inkml:brushProperty name="color" value="#008C3A"/>
    </inkml:brush>
  </inkml:definitions>
  <inkml:trace contextRef="#ctx0" brushRef="#br0">1 0 24575,'0'10'0,"0"13"0,0 3-8191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3.404"/>
    </inkml:context>
    <inkml:brush xml:id="br0">
      <inkml:brushProperty name="width" value="0.05" units="cm"/>
      <inkml:brushProperty name="height" value="0.05" units="cm"/>
      <inkml:brushProperty name="color" value="#CC0066"/>
    </inkml:brush>
  </inkml:definitions>
  <inkml:trace contextRef="#ctx0" brushRef="#br0">211 88 24575,'4'-26'0,"1"-4"0,-5 29 0,0 0 0,0-1 0,0 1 0,0 0 0,0 0 0,0-1 0,0 1 0,-1 0 0,1 0 0,-1 0 0,1 0 0,-1-1 0,1 1 0,-1 0 0,1 0 0,-1 0 0,0 0 0,0-1 0,-1 1 0,0 0 0,0 0 0,1 0 0,-1 0 0,0 0 0,0 1 0,0-1 0,0 1 0,0-1 0,0 1 0,0 0 0,0-1 0,0 1 0,0 0 0,0 0 0,0 0 0,0 1 0,0-1 0,-2 1 0,-38 14 0,41-15 0,-10 5 0,0 0 0,1 1 0,0 0 0,1 0 0,-1 1 0,1 1 0,-9 9 0,14-13 0,0 0 0,0 1 0,1 0 0,-1-1 0,1 1 0,0 0 0,1 1 0,-1-1 0,1 0 0,0 1 0,0-1 0,1 1 0,0 0 0,0 0 0,0-1 0,0 8 0,2-10 0,-1 0 0,1 0 0,0 0 0,0 0 0,0 0 0,0 0 0,0 0 0,0 0 0,1-1 0,0 1 0,-1 0 0,1-1 0,0 1 0,0-1 0,0 0 0,1 0 0,-1 0 0,5 4 0,7 3 0,-1-1 0,25 11 0,-2 0 0,-27-14 0,0 1 0,-1 1 0,1-1 0,-1 2 0,0-1 0,-1 1 0,0 0 0,0 0 0,-1 1 0,0 0 0,6 11 0,-10-13 0,1-1 0,-1 1 0,0 0 0,-1-1 0,1 1 0,-1 0 0,-1 0 0,1 0 0,-1 0 0,0 0 0,-1 0 0,0 0 0,0-1 0,0 1 0,-1 0 0,0 0 0,0-1 0,-5 8 0,3-4 57,-1 0 0,-1-1 0,1 0 0,-2 0 0,-9 12 0,13-18-179,-1 1 0,0-1 0,1 1 0,-1-1 0,0 0 0,-1-1 0,1 1 0,0-1 0,-1 0 1,0 0-1,1 0 0,-1 0 0,-9 1 0,-19-4-6704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3.747"/>
    </inkml:context>
    <inkml:brush xml:id="br0">
      <inkml:brushProperty name="width" value="0.05" units="cm"/>
      <inkml:brushProperty name="height" value="0.05" units="cm"/>
      <inkml:brushProperty name="color" value="#CC0066"/>
    </inkml:brush>
  </inkml:definitions>
  <inkml:trace contextRef="#ctx0" brushRef="#br0">0 47 24575,'13'0'0,"11"0"0,11-8 0,7-2 0,4-1 0,4 3 0,0 2 0,-8 3-8191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4.129"/>
    </inkml:context>
    <inkml:brush xml:id="br0">
      <inkml:brushProperty name="width" value="0.05" units="cm"/>
      <inkml:brushProperty name="height" value="0.05" units="cm"/>
      <inkml:brushProperty name="color" value="#CC0066"/>
    </inkml:brush>
  </inkml:definitions>
  <inkml:trace contextRef="#ctx0" brushRef="#br0">1 1 24575,'-1'93'0,"2"106"0,0-194 0,-1-1 0,1 0 0,-1 0 0,1 1 0,0-1 0,1 0 0,-1 0 0,1 0 0,0 0 0,0 0 0,0-1 0,0 1 0,5 5 0,-5-7 0,-1-1 0,1 1 0,0-1 0,0 1 0,0-1 0,0 0 0,0 0 0,0 0 0,0 0 0,0 0 0,0 0 0,0 0 0,1-1 0,-1 1 0,0-1 0,0 0 0,1 0 0,-1 0 0,0 0 0,1 0 0,-1 0 0,0 0 0,0-1 0,1 1 0,-1-1 0,4-1 0,-1-1 0,0 0 0,0 0 0,-1 0 0,1 0 0,-1-1 0,1 0 0,-1 0 0,0 0 0,0-1 0,-1 1 0,0-1 0,1 0 0,-1 0 0,-1 0 0,1 0 0,-1 0 0,0-1 0,2-6 0,-1 2 0,-1 1 0,0 0 0,0-1 0,-1 1 0,0-1 0,-1 0 0,0 1 0,0-1 0,-1 0 0,-3-12 0,3 19-57,0-1 0,0 1 1,-1 0-1,1 0 0,-1 0 0,0 0 0,0 0 0,0 0 0,0 0 0,0 1 0,0-1 1,-1 1-1,1 0 0,-1-1 0,0 1 0,0 0 0,0 1 0,0-1 0,0 0 1,0 1-1,0 0 0,0-1 0,-6 0 0,-13 0-6769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4.525"/>
    </inkml:context>
    <inkml:brush xml:id="br0">
      <inkml:brushProperty name="width" value="0.05" units="cm"/>
      <inkml:brushProperty name="height" value="0.05" units="cm"/>
      <inkml:brushProperty name="color" value="#CC0066"/>
    </inkml:brush>
  </inkml:definitions>
  <inkml:trace contextRef="#ctx0" brushRef="#br0">28 0 24575,'-4'0'0</inkml:trace>
  <inkml:trace contextRef="#ctx0" brushRef="#br0" timeOffset="1">4 384 24575,'-4'0'0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4.915"/>
    </inkml:context>
    <inkml:brush xml:id="br0">
      <inkml:brushProperty name="width" value="0.05" units="cm"/>
      <inkml:brushProperty name="height" value="0.05" units="cm"/>
      <inkml:brushProperty name="color" value="#CC0066"/>
    </inkml:brush>
  </inkml:definitions>
  <inkml:trace contextRef="#ctx0" brushRef="#br0">0 157 24575,'0'-8'0,"4"-12"0,9-1 0,12 2 0,12-7 0,13 0 0,6 5 0,-6 5-8191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5.254"/>
    </inkml:context>
    <inkml:brush xml:id="br0">
      <inkml:brushProperty name="width" value="0.05" units="cm"/>
      <inkml:brushProperty name="height" value="0.05" units="cm"/>
      <inkml:brushProperty name="color" value="#CC0066"/>
    </inkml:brush>
  </inkml:definitions>
  <inkml:trace contextRef="#ctx0" brushRef="#br0">133 0 24575,'-3'1'0,"0"0"0,0 0 0,1 0 0,-1 0 0,0 1 0,1-1 0,-1 1 0,1-1 0,-1 1 0,1 0 0,0 0 0,-1 0 0,1 0 0,0 0 0,-1 3 0,2-3 0,-10 11 0,1 0 0,0 1 0,2 0 0,-1 0 0,2 1 0,0 1 0,0-1 0,2 1 0,0 0 0,1 0 0,-4 26 0,8-38 0,0-1 0,0 1 0,1-1 0,-1 1 0,1-1 0,0 0 0,0 1 0,0-1 0,0 0 0,0 0 0,1 0 0,-1 1 0,1-2 0,0 1 0,0 0 0,0 0 0,0 0 0,1-1 0,-1 0 0,1 1 0,-1-1 0,1 0 0,0 0 0,0 0 0,0 0 0,0-1 0,0 1 0,0-1 0,1 0 0,4 1 0,9 2 0,-1-1 0,1 0 0,1-1 0,28-1 0,-34-1 0,-2 0 0,0 0 0,-1 1 0,1 0 0,-1 0 0,1 2 0,15 4 0,-23-6 0,1 0 0,-1 0 0,1 1 0,-1-1 0,1 1 0,-1-1 0,0 1 0,0 0 0,0 0 0,0 0 0,0 0 0,0 0 0,-1 0 0,1 1 0,-1-1 0,1 1 0,-1-1 0,0 1 0,0-1 0,0 1 0,0 0 0,-1-1 0,1 1 0,-1 0 0,1 0 0,-1 5 0,-1-3 0,1 0 0,-1 0 0,0 0 0,-1-1 0,1 1 0,-1 0 0,0 0 0,0-1 0,0 1 0,-1-1 0,1 0 0,-1 0 0,0 0 0,-1 0 0,1 0 0,-6 4 0,-7 7 0,-1-1 0,-26 15 0,31-21 0,2-1-195,-1 0 0,1-1 0,-1 0 0,-1-1 0,1-1 0,-13 4 0,-9-3-6631</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5.669"/>
    </inkml:context>
    <inkml:brush xml:id="br0">
      <inkml:brushProperty name="width" value="0.05" units="cm"/>
      <inkml:brushProperty name="height" value="0.05" units="cm"/>
      <inkml:brushProperty name="color" value="#CC0066"/>
    </inkml:brush>
  </inkml:definitions>
  <inkml:trace contextRef="#ctx0" brushRef="#br0">33 55 24575,'-2'3'0,"0"0"0,1 0 0,-1 0 0,1 0 0,0 0 0,-1 0 0,2 0 0,-1 1 0,0-1 0,1 0 0,-1 0 0,1 5 0,-1 1 0,-10 93 0,11-86 0,0 1 0,0-1 0,2 1 0,3 18 0,-4-31 0,0 0 0,0 0 0,1 0 0,-1 0 0,1-1 0,0 1 0,0-1 0,0 1 0,0-1 0,1 0 0,0 1 0,-1-1 0,1-1 0,0 1 0,0 0 0,1-1 0,-1 1 0,0-1 0,1 0 0,6 2 0,-7-3 0,0 0 0,0 0 0,0 0 0,0-1 0,1 1 0,-1-1 0,0 0 0,0 0 0,1 0 0,-1-1 0,0 1 0,0-1 0,0 0 0,0 1 0,1-2 0,-1 1 0,0 0 0,-1 0 0,1-1 0,0 0 0,0 0 0,-1 1 0,1-1 0,-1-1 0,5-3 0,-1-2 0,0 0 0,-1 0 0,1 0 0,-2-1 0,1 1 0,-1-1 0,0-1 0,-1 1 0,0 0 0,-1-1 0,0 1 0,0-1 0,-1 0 0,-1 1 0,1-1 0,-1 0 0,-3-15 0,3 17 0,-2 0 0,1 0 0,-1 0 0,0 0 0,0 0 0,-1 1 0,0-1 0,-1 1 0,0 0 0,0 0 0,0 0 0,-1 0 0,0 1 0,0-1 0,-1 1 0,1 1 0,-2-1 0,1 1 0,0 0 0,-1 1 0,-10-6 0,-35-8-1365,1 8-5461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6.559"/>
    </inkml:context>
    <inkml:brush xml:id="br0">
      <inkml:brushProperty name="width" value="0.05" units="cm"/>
      <inkml:brushProperty name="height" value="0.05" units="cm"/>
      <inkml:brushProperty name="color" value="#CC0066"/>
    </inkml:brush>
  </inkml:definitions>
  <inkml:trace contextRef="#ctx0" brushRef="#br0">1 50 24575,'0'-8'0,"32"-3"0,53 1 0,51 2 0,44 2 0,40 2-1512,31 2 1512,23 2 0,9 8-1985,-11 3 1985,-36 0 0,-41-3-1460,-41-1 1460,-40-4 0,-38 8 0,-25 0 919,-28-4-919</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7.988"/>
    </inkml:context>
    <inkml:brush xml:id="br0">
      <inkml:brushProperty name="width" value="0.05" units="cm"/>
      <inkml:brushProperty name="height" value="0.05" units="cm"/>
      <inkml:brushProperty name="color" value="#CC0066"/>
    </inkml:brush>
  </inkml:definitions>
  <inkml:trace contextRef="#ctx0" brushRef="#br0">0 0 24575,'8'0'0,"11"0"0,11 0 0,11 0 0,13 0 0,3 0 0,2 0 0,-2 0 0,-2 0 0,1 0 0,-8 0-8191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8:58.406"/>
    </inkml:context>
    <inkml:brush xml:id="br0">
      <inkml:brushProperty name="width" value="0.05" units="cm"/>
      <inkml:brushProperty name="height" value="0.05" units="cm"/>
      <inkml:brushProperty name="color" value="#CC0066"/>
    </inkml:brush>
  </inkml:definitions>
  <inkml:trace contextRef="#ctx0" brushRef="#br0">1 62 24575,'4'0'0,"9"0"0,16 0 0,18-4 0,14-2 0,4-7 0,0-2 0,-4 1 0,-12 4-8191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0.218"/>
    </inkml:context>
    <inkml:brush xml:id="br0">
      <inkml:brushProperty name="width" value="0.05" units="cm"/>
      <inkml:brushProperty name="height" value="0.05" units="cm"/>
      <inkml:brushProperty name="color" value="#008C3A"/>
    </inkml:brush>
  </inkml:definitions>
  <inkml:trace contextRef="#ctx0" brushRef="#br0">0 344 24575,'0'-8'0,"2"-25"0,-2 32 0,0 0 0,1 0 0,-1 1 0,0-1 0,0 0 0,1 0 0,-1 1 0,1-1 0,-1 0 0,0 1 0,1-1 0,-1 1 0,1-1 0,0 0 0,-1 1 0,1-1 0,-1 1 0,1-1 0,0 1 0,-1-1 0,1 1 0,0 0 0,-1-1 0,1 1 0,0 0 0,0 0 0,0 0 0,-1-1 0,1 1 0,0 0 0,0 0 0,-1 0 0,1 0 0,0 0 0,1 0 0,2 1 0,1 1 0,0-1 0,-1 0 0,1 1 0,-1 0 0,1 0 0,-1 1 0,0-1 0,7 6 0,35 33 0,-27-22 0,35 33 0,75 92 0,-127-142 0,1 3 0,1 0 0,0-1 0,0 0 0,0 0 0,0 0 0,9 6 0,-12-9 0,0-1 0,0 1 0,1-1 0,-1 0 0,0 1 0,0-1 0,1 0 0,-1 0 0,0 0 0,0 0 0,1 0 0,-1 0 0,0 0 0,1-1 0,-1 1 0,0 0 0,0-1 0,0 1 0,1-1 0,-1 1 0,0-1 0,0 1 0,0-1 0,0 0 0,0 0 0,0 0 0,0 1 0,0-1 0,0 0 0,0 0 0,-1 0 0,1 0 0,0 0 0,-1-1 0,2-1 0,10-18 0,-1 0 0,-1-1 0,-1-1 0,-1 1 0,6-30 0,2-2 0,19-65 0,15-44 0,-49 159 5,19-44 330,-18 45-477,0 0 0,-1 1 0,1-1 0,0 0 0,1 1 0,-1-1-1,0 1 1,1 0 0,0-1 0,-1 1 0,6-3 0,18-1-6684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2.261"/>
    </inkml:context>
    <inkml:brush xml:id="br0">
      <inkml:brushProperty name="width" value="0.05" units="cm"/>
      <inkml:brushProperty name="height" value="0.05" units="cm"/>
      <inkml:brushProperty name="color" value="#CC0066"/>
    </inkml:brush>
  </inkml:definitions>
  <inkml:trace contextRef="#ctx0" brushRef="#br0">209 101 24575,'-1'-3'0,"1"-1"0,0 1 0,0 0 0,1-1 0,-1 1 0,1 0 0,0 0 0,-1 0 0,1-1 0,1 1 0,-1 0 0,0 0 0,1 1 0,-1-1 0,1 0 0,0 0 0,0 1 0,0-1 0,1 1 0,-1-1 0,0 1 0,1 0 0,0 0 0,-1 0 0,1 1 0,0-1 0,0 1 0,0-1 0,0 1 0,0 0 0,4-1 0,8-3 0,1 1 0,0 0 0,29-2 0,-37 6 0,0-1 0,0 1 0,-1 1 0,1-1 0,0 1 0,0 1 0,-1-1 0,1 1 0,13 6 0,-20-7 0,1 0 0,0 0 0,0 0 0,0 0 0,-1 0 0,1 1 0,0-1 0,-1 0 0,0 1 0,1 0 0,-1-1 0,0 1 0,0 0 0,1-1 0,-2 1 0,1 0 0,0 0 0,0 0 0,0 0 0,-1 0 0,1 0 0,-1 0 0,0 0 0,0 0 0,1 1 0,-1-1 0,0 0 0,-1 0 0,1 0 0,0 0 0,-1 0 0,1 0 0,-1 0 0,0 0 0,1 0 0,-1 0 0,-2 3 0,-2 5 0,-1-1 0,0 1 0,0-1 0,-1-1 0,-16 17 0,-15 11 0,15-14 0,0 0 0,-32 42 0,53-61 0,0 0 0,0 0 0,0 0 0,0 1 0,1-1 0,-1 0 0,1 1 0,0-1 0,0 1 0,0-1 0,0 1 0,1-1 0,-1 5 0,1-6 0,1-1 0,-1 1 0,1 0 0,0 0 0,-1-1 0,1 1 0,0 0 0,0-1 0,0 1 0,0-1 0,0 1 0,0-1 0,0 0 0,1 1 0,-1-1 0,0 0 0,1 0 0,-1 0 0,1 0 0,-1 0 0,1 0 0,0 0 0,-1 0 0,1-1 0,0 1 0,2 0 0,28 7 0,-23-6 0,0 0 0,0 1 0,0 0 0,-1 0 0,16 9 0,-22-10 0,0-1 0,0 1 0,0 0 0,0-1 0,0 1 0,-1 0 0,1 0 0,-1 0 0,1 1 0,-1-1 0,0 0 0,0 0 0,0 1 0,0-1 0,0 0 0,0 1 0,-1-1 0,1 1 0,-1-1 0,0 1 0,0-1 0,0 1 0,0 0 0,0-1 0,0 1 0,-2 3 0,0 2 0,0 0 0,0 0 0,-1-1 0,-1 1 0,1-1 0,-1 0 0,-1 0 0,1 0 0,-1 0 0,-9 9 0,-6 4 0,-37 31 0,26-26 0,-1-1 0,-1-2 0,-1-1 0,-1-2 0,-57 24 0,60-34 0,32-9-20,0 0-1,1-1 0,-1 1 1,0 0-1,0 0 0,0 0 0,0 0 1,0 0-1,0 0 0,0-1 1,0 1-1,0 0 0,0 0 1,0 0-1,0 0 0,0 0 1,0 0-1,0-1 0,0 1 1,0 0-1,0 0 0,0 0 0,0 0 1,0 0-1,0 0 0,0-1 1,0 1-1,-1 0 0,1 0 1,0 0-1,0 0 0,0 0 1,0 0-1,0 0 0,0-1 1,0 1-1,0 0 0,0 0 0,-1 0 1,1 0-1,0 0 0,0 0 1,0 0-1,0 0 0,0 0 1,0 0-1,-1 0 0,1 0 1,0 0-1,0 0 0,0 0 1,0 0-1,0 0 0,-1 0 0,1 0 1,0 0-1,0 0 0,0 0 1,0 0-1,0 0 0,0 0 1,-1 0-1,1 0 0,0 0 1,0 1-1,12-13-6805</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2.949"/>
    </inkml:context>
    <inkml:brush xml:id="br0">
      <inkml:brushProperty name="width" value="0.05" units="cm"/>
      <inkml:brushProperty name="height" value="0.05" units="cm"/>
      <inkml:brushProperty name="color" value="#CC0066"/>
    </inkml:brush>
  </inkml:definitions>
  <inkml:trace contextRef="#ctx0" brushRef="#br0">554 92 24575,'-7'-8'0,"0"0"0,-1 0 0,0 1 0,0 0 0,-1 1 0,0 0 0,0 0 0,-1 1 0,1 0 0,-1 0 0,0 1 0,-19-5 0,17 7 0,0 0 0,0 0 0,-1 1 0,1 0 0,0 1 0,0 1 0,0 0 0,-1 0 0,1 1 0,0 1 0,1 0 0,-1 1 0,0 0 0,-10 6 0,4-2 0,0 2 0,0 0 0,1 1 0,1 1 0,0 1 0,1 0 0,-25 27 0,32-29 0,-1 1 0,2 1 0,-1-1 0,2 1 0,0 0 0,0 1 0,2-1 0,-1 1 0,2 0 0,0 0 0,-2 15 0,4-23 0,1-1 0,0 0 0,-1 0 0,2 1 0,-1-1 0,0 0 0,1 1 0,0-1 0,1 0 0,-1 0 0,1 0 0,2 6 0,-1-7 0,-1-1 0,0 1 0,1-1 0,-1 0 0,1 0 0,0 0 0,0-1 0,0 1 0,1-1 0,-1 1 0,1-1 0,-1 0 0,1 0 0,0-1 0,-1 1 0,7 1 0,0-1 0,0 0 0,1-1 0,-1 0 0,1 0 0,-1-2 0,1 1 0,-1-1 0,0 0 0,1-1 0,-1-1 0,0 1 0,17-8 0,0-1 0,-1-1 0,0-1 0,32-23 0,-23 10 0,0-2 0,50-54 0,-28 26 0,-55 55 0,-1-1 0,1 1 0,-1-1 0,1 1 0,0 0 0,0 0 0,-1 0 0,1 0 0,0 0 0,3-1 0,-4 2 0,-1 0 0,1 0 0,0 1 0,-1-1 0,1 0 0,-1 0 0,1 0 0,0 1 0,-1-1 0,1 0 0,-1 1 0,1-1 0,-1 0 0,1 1 0,-1-1 0,1 1 0,-1-1 0,1 1 0,-1-1 0,0 1 0,1-1 0,-1 1 0,0 0 0,1-1 0,-1 1 0,0-1 0,0 1 0,0 0 0,0-1 0,1 1 0,-1 0 0,0-1 0,0 1 0,0-1 0,0 1 0,0 0 0,-1 1 0,1 15 0,0 1 0,-2-1 0,0 1 0,-1-1 0,0 0 0,-9 22 0,8-24 0,-259 755 0,197-619 0,35-85 0,-30 97 0,59-159 0,1 1 0,0-1 0,0 1 0,0-1 0,0 1 0,1 0 0,0 0 0,0-1 0,0 1 0,2 7 0,-1-10 0,-1-1 0,1 1 0,0-1 0,0 1 0,0-1 0,0 1 0,0-1 0,0 1 0,1-1 0,-1 0 0,0 0 0,1 0 0,-1 0 0,1 0 0,-1 0 0,1 0 0,-1 0 0,1 0 0,0-1 0,-1 1 0,1 0 0,0-1 0,-1 0 0,1 1 0,0-1 0,0 0 0,0 0 0,-1 0 0,3 0 0,6-1 0,-1 1 0,0-1 0,1-1 0,-1 0 0,0 0 0,0-1 0,12-5 0,61-33 0,-53 25 0,8-3 24,175-102 287,-180 100-651,-1-1 0,-2-1 0,0-2 0,35-39 0,-28 22-6486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3.400"/>
    </inkml:context>
    <inkml:brush xml:id="br0">
      <inkml:brushProperty name="width" value="0.05" units="cm"/>
      <inkml:brushProperty name="height" value="0.05" units="cm"/>
      <inkml:brushProperty name="color" value="#CC0066"/>
    </inkml:brush>
  </inkml:definitions>
  <inkml:trace contextRef="#ctx0" brushRef="#br0">65 91 24575,'0'-2'0,"0"-1"0,1 1 0,0-1 0,-1 1 0,1-1 0,0 1 0,0-1 0,0 1 0,1 0 0,-1 0 0,1-1 0,-1 1 0,1 0 0,0 1 0,0-1 0,-1 0 0,1 0 0,1 1 0,-1-1 0,0 1 0,4-2 0,5-3 0,0 0 0,23-7 0,-33 12 0,15-4 0,-10 2 0,0 1 0,0 0 0,0 0 0,12-2 0,-18 4 0,0 1 0,0-1 0,0 0 0,0 0 0,1 0 0,-1 0 0,0 0 0,0 0 0,0 0 0,0 0 0,0 0 0,1 0 0,-1 0 0,0 1 0,0-1 0,0 0 0,0 0 0,0 0 0,0 0 0,1 0 0,-1 1 0,0-1 0,0 0 0,0 0 0,0 0 0,0 0 0,0 0 0,0 1 0,0-1 0,0 0 0,0 0 0,0 0 0,0 1 0,0-1 0,0 0 0,0 0 0,0 0 0,0 0 0,0 1 0,0-1 0,0 0 0,0 0 0,0 0 0,0 0 0,0 0 0,-1 1 0,1-1 0,0 0 0,0 0 0,0 0 0,0 0 0,0 0 0,0 1 0,0-1 0,-1 0 0,1 0 0,0 0 0,0 0 0,-8 11 0,1-1 0,-2-1 0,1 1 0,-1-1 0,-1-1 0,-11 9 0,-6 6 0,12-10 0,-4 4 0,-24 26 0,39-37 0,-1-1 0,1 0 0,1 1 0,-1 0 0,1 0 0,0 0 0,0 0 0,1 0 0,0 1 0,-2 8 0,3-12 0,1-1 0,0 0 0,0 1 0,0-1 0,0 1 0,0-1 0,0 1 0,1-1 0,-1 1 0,1-1 0,0 0 0,0 1 0,0-1 0,0 0 0,0 1 0,0-1 0,0 0 0,1 0 0,-1 0 0,1 0 0,0-1 0,-1 1 0,1 0 0,0-1 0,0 1 0,0-1 0,0 1 0,0-1 0,1 0 0,3 2 0,6 1 0,1 0 0,-1 0 0,1-1 0,21 2 0,-19-3 0,-6 0 0,11 0 0,-1 2 0,1 0 0,-1 1 0,25 11 0,-40-14 0,-1 0 0,1 0 0,-1 0 0,1 0 0,-1 0 0,0 1 0,0 0 0,0-1 0,0 1 0,-1 0 0,1 0 0,2 4 0,-4-4 0,0-1 0,0 1 0,0 0 0,-1-1 0,1 1 0,-1 0 0,1-1 0,-1 1 0,0 0 0,0 0 0,0 0 0,0-1 0,0 1 0,-1 0 0,0 0 0,1-1 0,-1 1 0,0 0 0,-2 3 0,0 0-49,-1 0 1,0 0-1,0 0 0,-1 0 0,1-1 1,-1 0-1,-1 0 0,1 0 0,-1 0 1,1-1-1,-1 0 0,-1 0 0,1 0 1,-1-1-1,1 0 0,-1-1 0,0 1 1,0-1-1,0 0 0,0-1 0,0 0 1,0 0-1,0 0 0,-1-1 0,1 0 0,0-1 1,-10-1-1,-10-9-6777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3.749"/>
    </inkml:context>
    <inkml:brush xml:id="br0">
      <inkml:brushProperty name="width" value="0.05" units="cm"/>
      <inkml:brushProperty name="height" value="0.05" units="cm"/>
      <inkml:brushProperty name="color" value="#CC0066"/>
    </inkml:brush>
  </inkml:definitions>
  <inkml:trace contextRef="#ctx0" brushRef="#br0">0 80 24575,'8'0'0,"4"-8"0,10-3 0,19 0 0,10 3 0,9-6 0,2-1 0,-9 3-8191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4.078"/>
    </inkml:context>
    <inkml:brush xml:id="br0">
      <inkml:brushProperty name="width" value="0.05" units="cm"/>
      <inkml:brushProperty name="height" value="0.05" units="cm"/>
      <inkml:brushProperty name="color" value="#CC0066"/>
    </inkml:brush>
  </inkml:definitions>
  <inkml:trace contextRef="#ctx0" brushRef="#br0">144 7 24575,'-4'6'0,"-85"138"0,80-127 0,1 0 0,1 1 0,1 0 0,0 0 0,1 1 0,-3 31 0,7-45 0,1-1 0,0 0 0,0 1 0,0-1 0,0 1 0,0-1 0,1 0 0,0 1 0,0-1 0,0 0 0,1 0 0,0 0 0,-1 0 0,4 5 0,-2-6 0,-1 0 0,1 0 0,0 0 0,0-1 0,0 1 0,0-1 0,0 0 0,1 0 0,-1 0 0,1 0 0,-1-1 0,1 1 0,-1-1 0,1 0 0,0 0 0,5 0 0,1 0 0,0 0 0,0-1 0,1 0 0,-1-1 0,0 0 0,0 0 0,0-1 0,0-1 0,-1 1 0,1-2 0,-1 1 0,1-1 0,-1-1 0,0 0 0,-1 0 0,11-8 0,-8 5 0,-1 0 0,0-1 0,-1 0 0,0 0 0,0-1 0,-1 0 0,-1-1 0,0 0 0,0 0 0,-1 0 0,0-1 0,5-15 0,-9 21 0,-1 0 0,1-1 0,-1 1 0,-1 0 0,1-1 0,-1 1 0,0 0 0,-1-1 0,1 1 0,-1 0 0,0 0 0,-1-1 0,0 1 0,0 0 0,0 0 0,0 1 0,-1-1 0,-5-7 0,3 5 0,0 2 0,-1-1 0,1 1 0,-1 0 0,-1 0 0,1 0 0,-1 1 0,0 0 0,0 0 0,-1 1 0,1 0 0,-1 0 0,-9-2 0,-35-8-1365,4 6-5461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4.466"/>
    </inkml:context>
    <inkml:brush xml:id="br0">
      <inkml:brushProperty name="width" value="0.05" units="cm"/>
      <inkml:brushProperty name="height" value="0.05" units="cm"/>
      <inkml:brushProperty name="color" value="#CC0066"/>
    </inkml:brush>
  </inkml:definitions>
  <inkml:trace contextRef="#ctx0" brushRef="#br0">1 0 24575,'12'4'0,"17"18"0,10 17 0,8 11 0,4 12 0,-7 0 0,5 2 0,-5-2 0,-2-3 0,-9 0 0,-1-10 0,-7-13-8191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4.881"/>
    </inkml:context>
    <inkml:brush xml:id="br0">
      <inkml:brushProperty name="width" value="0.05" units="cm"/>
      <inkml:brushProperty name="height" value="0.05" units="cm"/>
      <inkml:brushProperty name="color" value="#CC0066"/>
    </inkml:brush>
  </inkml:definitions>
  <inkml:trace contextRef="#ctx0" brushRef="#br0">518 1 24575,'-8'0'0,"-15"16"0,-12 14 0,-8 14 0,4 11 0,-9 13 0,5 8 0,-3-3 0,6-3 0,-2 1 0,6-3 0,1-13 0,7-4 0,-1-2 0,13-13 0,10-22 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7.193"/>
    </inkml:context>
    <inkml:brush xml:id="br0">
      <inkml:brushProperty name="width" value="0.05" units="cm"/>
      <inkml:brushProperty name="height" value="0.05" units="cm"/>
      <inkml:brushProperty name="color" value="#CC0066"/>
    </inkml:brush>
  </inkml:definitions>
  <inkml:trace contextRef="#ctx0" brushRef="#br0">100 181 24575,'0'-10'0,"1"1"0,0-1 0,1 1 0,0-1 0,0 1 0,1 0 0,0 0 0,1 0 0,0 0 0,7-11 0,-8 15 0,0 0 0,0 0 0,1 1 0,0-1 0,0 1 0,0-1 0,1 1 0,-1 0 0,1 1 0,0-1 0,0 1 0,0 0 0,1 0 0,-1 1 0,1 0 0,-1 0 0,9-2 0,-12 4 0,1-1 0,0 1 0,-1 0 0,1 0 0,-1 1 0,1-1 0,0 0 0,-1 1 0,1 0 0,-1-1 0,1 1 0,-1 0 0,1 0 0,-1 1 0,0-1 0,0 0 0,1 1 0,-1-1 0,0 1 0,0 0 0,-1 0 0,1 0 0,0 0 0,0 0 0,-1 0 0,1 0 0,-1 0 0,0 1 0,0-1 0,1 3 0,2 5 0,0 0 0,-1 0 0,0 0 0,-1 1 0,0-1 0,0 14 0,-1-15 0,-1 0 0,-1 1 0,0-1 0,0 0 0,0 0 0,-2 0 0,1 0 0,-1 0 0,-4 10 0,-4 2 0,0-1 0,-21 30 0,26-43 0,-19 33 0,25-39 0,-1 1 0,0-1 0,1 1 0,-1-1 0,1 0 0,-1 1 0,1-1 0,0 1 0,-1-1 0,1 1 0,0-1 0,0 1 0,0-1 0,0 1 0,1-1 0,-1 1 0,0-1 0,1 1 0,-1-1 0,1 1 0,-1-1 0,1 1 0,-1-1 0,1 0 0,1 3 0,3-1 0,0 1 0,-1-1 0,1 0 0,0 0 0,1 0 0,-1-1 0,0 1 0,7 0 0,26 15 0,-31-13 0,0 1 0,0 0 0,-1 0 0,0 0 0,-1 1 0,1 0 0,-1 0 0,0 0 0,-1 1 0,0 0 0,0-1 0,-1 2 0,0-1 0,3 9 0,-4-11 0,-1 0 0,1 0 0,-1 1 0,0-1 0,-1 1 0,1-1 0,-1 1 0,0-1 0,-1 0 0,0 1 0,0-1 0,0 1 0,-1-1 0,1 0 0,-2 0 0,1 0 0,-1 0 0,0 0 0,-6 9 0,-1-4 0,0-2 0,-1 1 0,0-1 0,0-1 0,-1 0 0,0 0 0,0-2 0,-17 8 0,0-2 0,0-2 0,-52 12 0,72-20 0,1-1 0,0 0 0,-1 0 0,1-1 0,-11-1 0,18 1 0,-1 0 0,1 0 0,-1 0 0,0-1 0,1 1 0,-1 0 0,1-1 0,-1 1 0,1-1 0,-1 1 0,1-1 0,-1 0 0,1 0 0,0 0 0,-1 0 0,1 0 0,0 0 0,0 0 0,0 0 0,0 0 0,0 0 0,0-1 0,0 1 0,0 0 0,0-1 0,0 1 0,1-1 0,-1 1 0,1-1 0,-1 1 0,1-1 0,-1 1 0,1-4 0,0 2-151,1-1-1,-1 0 0,1 1 0,0-1 1,0 1-1,0-1 0,1 1 1,2-6-1,20-31-6674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7.993"/>
    </inkml:context>
    <inkml:brush xml:id="br0">
      <inkml:brushProperty name="width" value="0.05" units="cm"/>
      <inkml:brushProperty name="height" value="0.05" units="cm"/>
      <inkml:brushProperty name="color" value="#CC0066"/>
    </inkml:brush>
  </inkml:definitions>
  <inkml:trace contextRef="#ctx0" brushRef="#br0">394 137 24575,'1'-9'0,"-1"0"0,-1 0 0,0 0 0,0 0 0,-1 0 0,-4-15 0,4 20 0,1 1 0,-1 0 0,0 0 0,0 0 0,-1 0 0,1 0 0,0 0 0,-1 0 0,0 1 0,0-1 0,0 1 0,0 0 0,0 0 0,0 0 0,0 0 0,-1 1 0,1-1 0,-8-1 0,3 0 0,-1 1 0,0 0 0,0 1 0,0 0 0,0 1 0,0-1 0,0 2 0,-1-1 0,1 1 0,0 1 0,1-1 0,-1 2 0,0-1 0,0 1 0,1 1 0,0-1 0,-1 1 0,1 1 0,-14 10 0,10-6 0,-1 2 0,2-1 0,-1 2 0,2-1 0,-1 2 0,2-1 0,-1 1 0,2 1 0,0-1 0,-9 22 0,14-28 0,1 0 0,-1 0 0,1 0 0,1 0 0,-1 0 0,0 15 0,2-20 0,0-1 0,0 1 0,0-1 0,0 1 0,0-1 0,1 1 0,-1-1 0,1 1 0,-1-1 0,1 1 0,-1-1 0,1 0 0,0 1 0,-1-1 0,1 0 0,0 1 0,0-1 0,0 0 0,0 0 0,0 0 0,0 0 0,1 0 0,-1 0 0,0 0 0,0 0 0,1-1 0,-1 1 0,1 0 0,-1-1 0,0 1 0,1-1 0,-1 0 0,1 1 0,-1-1 0,1 0 0,-1 0 0,1 0 0,2 0 0,2 0 0,0-1 0,0 0 0,0 0 0,0 0 0,-1-1 0,1 0 0,-1 0 0,1 0 0,9-6 0,4-4 0,23-19 0,-5 4 0,-35 25 0,1 1 0,-1-1 0,0 0 0,1 1 0,0-1 0,-1 1 0,1 0 0,0 0 0,0 0 0,-1 0 0,1 0 0,0 1 0,0-1 0,0 1 0,0 0 0,0 0 0,0 0 0,0 0 0,5 2 0,-6-1 0,1 1 0,-1 0 0,0 0 0,0 0 0,0 0 0,0 0 0,0 0 0,0 1 0,0-1 0,-1 1 0,1-1 0,-1 1 0,0-1 0,0 1 0,0 0 0,0 0 0,0 0 0,-1 0 0,1-1 0,-1 5 0,6 32 0,-3 0 0,-1 0 0,-4 41 0,-3-4 0,-3-1 0,-20 85 0,-50 147 0,29-123 0,47-174 0,-3 6 0,1 0 0,1 0 0,0 0 0,1 1 0,1 30 0,1-44 0,0-1 0,0 1 0,1-1 0,-1 0 0,1 1 0,-1-1 0,1 0 0,0 0 0,0 0 0,0 1 0,0-1 0,1 0 0,-1 0 0,0-1 0,1 1 0,0 0 0,-1 0 0,1-1 0,0 1 0,0-1 0,0 1 0,0-1 0,0 0 0,0 0 0,0 0 0,0 0 0,0 0 0,1 0 0,-1-1 0,0 1 0,1-1 0,-1 1 0,5-1 0,3 0 0,0-1 0,0 0 0,-1 0 0,1-1 0,0 0 0,17-7 0,-9 1 34,1 0 1,-1-2-1,-1 0 0,0-1 0,0 0 0,-1-1 0,0-1 0,-2-1 0,21-23 1,1-6-604,-3-2 0,32-55 0,-34 48-6257</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8.364"/>
    </inkml:context>
    <inkml:brush xml:id="br0">
      <inkml:brushProperty name="width" value="0.05" units="cm"/>
      <inkml:brushProperty name="height" value="0.05" units="cm"/>
      <inkml:brushProperty name="color" value="#CC0066"/>
    </inkml:brush>
  </inkml:definitions>
  <inkml:trace contextRef="#ctx0" brushRef="#br0">189 0 24575,'-8'0'0,"-11"4"0,-3 18 0,-4 13 0,0 17 0,15 8 0,16 5 0,20 9 0,5 4 0,-2 1 0,-5-6 0,-12-14 0,-15-9 0,-24-14 0,-18-21 0,-3-20 0,8-19 0,10-4-8191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0.588"/>
    </inkml:context>
    <inkml:brush xml:id="br0">
      <inkml:brushProperty name="width" value="0.05" units="cm"/>
      <inkml:brushProperty name="height" value="0.05" units="cm"/>
      <inkml:brushProperty name="color" value="#008C3A"/>
    </inkml:brush>
  </inkml:definitions>
  <inkml:trace contextRef="#ctx0" brushRef="#br0">0 62 24575,'0'-5'0,"10"-2"0,12-8 0,13-3 0,0 2-8191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8.730"/>
    </inkml:context>
    <inkml:brush xml:id="br0">
      <inkml:brushProperty name="width" value="0.05" units="cm"/>
      <inkml:brushProperty name="height" value="0.05" units="cm"/>
      <inkml:brushProperty name="color" value="#CC0066"/>
    </inkml:brush>
  </inkml:definitions>
  <inkml:trace contextRef="#ctx0" brushRef="#br0">0 168 24575,'0'-8'0,"8"-3"0,3-11 0,12-3 0,9 4 0,9-4 0,4 4 0,8 4 0,6 6 0,-6 4-8191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9.115"/>
    </inkml:context>
    <inkml:brush xml:id="br0">
      <inkml:brushProperty name="width" value="0.05" units="cm"/>
      <inkml:brushProperty name="height" value="0.05" units="cm"/>
      <inkml:brushProperty name="color" value="#CC0066"/>
    </inkml:brush>
  </inkml:definitions>
  <inkml:trace contextRef="#ctx0" brushRef="#br0">23 0 24575,'-2'32'0,"-7"43"0,4-44 0,-2 59 0,7-81 0,1-1 0,-1 1 0,1-1 0,1 0 0,0 0 0,0 1 0,1-1 0,0-1 0,0 1 0,1 0 0,7 12 0,-7-15 0,0-1 0,1 1 0,-1-1 0,1 0 0,0 0 0,0-1 0,0 1 0,1-1 0,-1 0 0,1 0 0,0-1 0,0 0 0,0 0 0,0 0 0,0-1 0,9 1 0,7 1 0,1-2 0,-1 0 0,27-4 0,-37 3 0,0-2 0,0 1 0,-1-1 0,1-1 0,0-1 0,-1 1 0,21-11 0,-29 12 0,0 1 0,0-1 0,0 0 0,0 0 0,-1-1 0,1 1 0,-1 0 0,1-1 0,-1 0 0,0 0 0,0 1 0,0-1 0,0 0 0,-1 0 0,1-1 0,-1 1 0,0 0 0,0-1 0,0 1 0,0 0 0,-1-1 0,1 1 0,-1-1 0,0 1 0,0-1 0,0 1 0,0-1 0,-1 1 0,1-1 0,-3-5 0,1 1 25,-1 1-1,-1-1 0,1 1 1,-1-1-1,-1 1 1,1 1-1,-1-1 0,0 1 1,-1-1-1,1 1 0,-1 1 1,-1-1-1,-8-5 1,-4-3-452,-1 2 0,0 0 1,-31-12-1,-7 1-6399</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9.548"/>
    </inkml:context>
    <inkml:brush xml:id="br0">
      <inkml:brushProperty name="width" value="0.05" units="cm"/>
      <inkml:brushProperty name="height" value="0.05" units="cm"/>
      <inkml:brushProperty name="color" value="#CC0066"/>
    </inkml:brush>
  </inkml:definitions>
  <inkml:trace contextRef="#ctx0" brushRef="#br0">1 1 24575,'12'0'0,"17"0"0,15 0 0,12 0 0,5 0 0,-8 0-8191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29:19.964"/>
    </inkml:context>
    <inkml:brush xml:id="br0">
      <inkml:brushProperty name="width" value="0.05" units="cm"/>
      <inkml:brushProperty name="height" value="0.05" units="cm"/>
      <inkml:brushProperty name="color" value="#CC0066"/>
    </inkml:brush>
  </inkml:definitions>
  <inkml:trace contextRef="#ctx0" brushRef="#br0">1 1 24575,'0'8'0,"8"3"0,11-1 0,11-2 0,8-2 0,5-2 0,5-2 0,-7-2-8191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1.458"/>
    </inkml:context>
    <inkml:brush xml:id="br0">
      <inkml:brushProperty name="width" value="0.05" units="cm"/>
      <inkml:brushProperty name="height" value="0.05" units="cm"/>
      <inkml:brushProperty name="color" value="#CC0066"/>
    </inkml:brush>
  </inkml:definitions>
  <inkml:trace contextRef="#ctx0" brushRef="#br0">189 203 24575,'-6'0'0,"1"1"0,-1 0 0,1 0 0,-1 0 0,1 1 0,-1 0 0,1 0 0,0 0 0,0 1 0,0-1 0,0 1 0,1 0 0,-1 1 0,1-1 0,0 1 0,0 0 0,0 0 0,0 0 0,1 0 0,0 1 0,-4 5 0,-5 10 0,1 0 0,1 1 0,-12 39 0,16-44 0,0 1 0,2 0 0,0 1 0,1-1 0,-1 31 0,4-41 0,0 0 0,0 0 0,1 0 0,0-1 0,1 1 0,-1 0 0,1 0 0,1-1 0,-1 1 0,1-1 0,0 0 0,1 0 0,-1 0 0,1 0 0,0-1 0,1 1 0,6 6 0,-3-5 0,0-1 0,1 0 0,0 0 0,0 0 0,0-1 0,1-1 0,0 1 0,0-2 0,15 5 0,-8-4 0,0-2 0,0 1 0,0-2 0,0 0 0,21-2 0,-30 0 0,-1 1 0,0-2 0,0 1 0,1-1 0,-1 0 0,0 0 0,-1-1 0,1 0 0,0-1 0,-1 1 0,0-1 0,1 0 0,-2-1 0,7-4 0,-4 1 0,-1-1 0,0 1 0,0-1 0,-1 0 0,0-1 0,-1 0 0,0 0 0,6-16 0,-2-2 0,-2-1 0,0 0 0,-2 0 0,-2-1 0,0 0 0,-2-34 0,-1 41 0,-1-1 0,-2 0 0,0 1 0,-1-1 0,-11-35 0,12 51 0,0-1 0,-1 1 0,0 0 0,0 1 0,-1-1 0,0 1 0,0 0 0,-1 0 0,0 0 0,0 1 0,-1 0 0,1 0 0,-1 1 0,0-1 0,-1 2 0,0-1 0,1 1 0,-10-4 0,2 3 0,1 1 0,-1 0 0,0 1 0,0 0 0,0 1 0,0 1 0,-1 0 0,1 2 0,0-1 0,-22 5 0,13 2-1365,13 1-5461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1.881"/>
    </inkml:context>
    <inkml:brush xml:id="br0">
      <inkml:brushProperty name="width" value="0.05" units="cm"/>
      <inkml:brushProperty name="height" value="0.05" units="cm"/>
      <inkml:brushProperty name="color" value="#CC0066"/>
    </inkml:brush>
  </inkml:definitions>
  <inkml:trace contextRef="#ctx0" brushRef="#br0">40 293 24575,'0'8'0,"-8"3"0,-3 8 0,1 8 0,1-4 0,8-14 0</inkml:trace>
  <inkml:trace contextRef="#ctx0" brushRef="#br0" timeOffset="1">423 77 24575,'-12'195'0,"1"7"0,11-192 0,0 0 0,1 0 0,1 0 0,0 0 0,0-1 0,1 1 0,0-1 0,0 1 0,7 11 0,-8-18 0,-1 0 0,1 0 0,1 0 0,-1 0 0,0 0 0,1-1 0,0 1 0,-1-1 0,1 1 0,0-1 0,0 0 0,0 0 0,0 0 0,1-1 0,-1 1 0,1-1 0,-1 0 0,1 0 0,-1 0 0,1 0 0,-1-1 0,1 1 0,0-1 0,-1 0 0,1 0 0,0 0 0,-1-1 0,1 1 0,3-2 0,3 0 0,-1-2 0,0 1 0,0-1 0,0 0 0,-1-1 0,0 0 0,0 0 0,0-1 0,0 0 0,-1 0 0,0-1 0,0 0 0,-1 0 0,0-1 0,0 0 0,5-9 0,-2 3 0,-2 1 0,0-2 0,0 1 0,-2-1 0,0 1 0,0-2 0,-1 1 0,-1 0 0,2-24 0,-5 23 0,-1 0 0,0 0 0,-1 0 0,0 0 0,-2 1 0,1-1 0,-10-21 0,4 16 0,0 0 0,-2 1 0,0 0 0,-24-31 0,29 44 38,0 0 0,0 1 0,0-1 0,-1 1 0,0 1 0,0-1 0,0 1 0,-15-7 0,19 10-99,0 1 0,0 0 0,0 0 0,0 0 0,0 0 0,0 1 0,0-1 0,0 1 0,0 0 0,0 0 0,0 0 0,0 0 0,0 0 0,-1 1 0,1-1 0,0 1 0,0 0 0,0 0 1,0 0-1,1 0 0,-1 1 0,0-1 0,0 1 0,1 0 0,-1-1 0,1 1 0,-4 4 0,-16 21-6765</inkml:trace>
  <inkml:trace contextRef="#ctx0" brushRef="#br0" timeOffset="2">878 30 24575,'0'8'0,"-1"-1"0,0 1 0,-4 14 0,-2 9 0,1 29 0,3 100 0,3-155 0,0 1 0,1 0 0,0 0 0,0 0 0,0-1 0,1 1 0,0 0 0,0-1 0,0 1 0,1-1 0,4 8 0,-4-11 0,-1 1 0,0 0 0,1-1 0,-1 1 0,1-1 0,0 0 0,0 0 0,0 0 0,0 0 0,0-1 0,0 1 0,1-1 0,-1 0 0,1 0 0,-1 0 0,0 0 0,1 0 0,0-1 0,-1 0 0,5 1 0,-3-1 0,-1-1 0,1 1 0,0-1 0,0 0 0,0 0 0,-1-1 0,1 1 0,-1-1 0,1 0 0,-1 0 0,0 0 0,6-4 0,-4 1 0,1-1 0,-1 1 0,0-1 0,0-1 0,0 1 0,7-12 0,-5 6 0,-1-2 0,0 1 0,-1-1 0,0 0 0,-1 0 0,-1 0 0,5-25 0,-8 32 0,0 0 0,-1 0 0,0 0 0,0 0 0,0 0 0,-1 0 0,0 0 0,-1 1 0,1-1 0,-1 0 0,0 1 0,-1-1 0,0 1 0,0-1 0,-5-6 0,5 8 0,-1 1 0,0-1 0,0 1 0,-1-1 0,1 1 0,-1 1 0,0-1 0,0 1 0,0 0 0,-1 0 0,1 0 0,-1 1 0,1-1 0,-1 1 0,0 1 0,0-1 0,-10 0 0,7 1-97,0 1-1,1 0 1,-1 0-1,1 1 1,-1 0-1,1 1 1,-1 0-1,1 0 1,0 1-1,0 0 1,0 0-1,0 1 0,-8 5 1,-14 12-6729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2.251"/>
    </inkml:context>
    <inkml:brush xml:id="br0">
      <inkml:brushProperty name="width" value="0.05" units="cm"/>
      <inkml:brushProperty name="height" value="0.05" units="cm"/>
      <inkml:brushProperty name="color" value="#CC0066"/>
    </inkml:brush>
  </inkml:definitions>
  <inkml:trace contextRef="#ctx0" brushRef="#br0">74 67 24575,'-3'3'0,"0"0"0,1 1 0,0 0 0,0-1 0,0 1 0,-2 6 0,-2 2 0,-4 13 0,1 1 0,1-1 0,1 1 0,2 1 0,0-1 0,2 1 0,1 0 0,1 38 0,1-60 0,1 1 0,-1-1 0,1 1 0,0-1 0,0 0 0,0 1 0,1-1 0,0 0 0,0 0 0,0 0 0,1 0 0,0-1 0,6 9 0,-6-10 0,-1 0 0,1 0 0,0-1 0,1 1 0,-1-1 0,0 0 0,1 0 0,-1 0 0,1 0 0,0-1 0,-1 0 0,1 1 0,0-1 0,0-1 0,0 1 0,0 0 0,0-1 0,0 0 0,0 0 0,4 0 0,0-1 0,0 0 0,0-1 0,0 0 0,0 0 0,0-1 0,0 0 0,-1 0 0,1 0 0,-1-1 0,0 0 0,0-1 0,9-7 0,-7 4 0,-1 0 0,1-1 0,-1-1 0,-1 1 0,0-1 0,0 0 0,10-22 0,-11 18 0,0 0 0,-1-1 0,-1 1 0,0-1 0,-1 0 0,0 0 0,-1 0 0,-1 0 0,-1 0 0,0-1 0,0 1 0,-2 0 0,0 0 0,-4-16 0,4 25-39,0 0 0,0-1 0,-1 1 0,0 0 0,0 0 0,0 1 0,-1-1 0,1 1 0,-2 0 0,1 0 0,0 0 0,-1 0 0,0 1 0,0-1 0,0 1 0,0 1 0,-1-1 0,0 1 0,0 0 0,0 0 0,0 0 0,0 1 0,0 0 0,0 1 0,-1-1 0,1 1 0,-1 0 0,1 1 0,-1-1 0,0 1 0,1 1 0,-1-1 0,1 1 0,-10 2 0,-21 10-6787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2.611"/>
    </inkml:context>
    <inkml:brush xml:id="br0">
      <inkml:brushProperty name="width" value="0.05" units="cm"/>
      <inkml:brushProperty name="height" value="0.05" units="cm"/>
      <inkml:brushProperty name="color" value="#CC0066"/>
    </inkml:brush>
  </inkml:definitions>
  <inkml:trace contextRef="#ctx0" brushRef="#br0">124 4 24575,'0'0'0,"-1"0"0,1 0 0,0 1 0,0-1 0,0 0 0,0 0 0,0 0 0,-1 0 0,1 1 0,0-1 0,0 0 0,0 0 0,-1 0 0,1 0 0,0 0 0,0 0 0,0 0 0,-1 0 0,1 1 0,0-1 0,0 0 0,-1 0 0,1 0 0,0 0 0,0 0 0,-1 0 0,1 0 0,0 0 0,0 0 0,-1-1 0,1 1 0,0 0 0,0 0 0,0 0 0,-1 0 0,1 0 0,0 0 0,0 0 0,0 0 0,-1-1 0,1 1 0,0 0 0,0 0 0,0 0 0,0-1 0,-1 1 0,1 0 0,0 0 0,0 0 0,0-1 0,0 1 0,0 0 0,0 0 0,0 0 0,0-1 0,0 1 0,0 0 0,0 0 0,0-1 0,-1 1 0,2 0 0,-1-1 0,-14 19 0,-10 32 0,-25 68 0,43-103 0,1 0 0,1 1 0,0 0 0,-2 18 0,5-30 0,1 0 0,0 0 0,0 0 0,0 0 0,0 0 0,1 0 0,-1 0 0,1 0 0,0-1 0,0 1 0,1 0 0,-1 0 0,1-1 0,0 1 0,0 0 0,0-1 0,0 0 0,1 0 0,-1 1 0,1-2 0,0 1 0,5 4 0,-2-3 0,2 0 0,-1 0 0,0-1 0,1 0 0,0 0 0,-1-1 0,1 0 0,0 0 0,0-1 0,0 0 0,11 0 0,-5-1 0,0 0 0,-1-1 0,1-1 0,0 0 0,25-7 0,-33 6 0,0 0 0,0 0 0,-1 0 0,1-1 0,-1 0 0,1 0 0,-1 0 0,-1-1 0,1 1 0,0-1 0,-1-1 0,0 1 0,0 0 0,-1-1 0,0 0 0,0 0 0,0 0 0,0 0 0,-1 0 0,0 0 0,2-12 0,-2 7 0,-1 1 0,1 0 0,-2-1 0,1 1 0,-1-1 0,-1 1 0,0 0 0,0-1 0,-1 1 0,-1 0 0,1 0 0,-2 0 0,-4-11 0,3 11-227,-1 0-1,0 1 1,0 0-1,-1 1 1,-15-16-1,-6 1-6598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3.015"/>
    </inkml:context>
    <inkml:brush xml:id="br0">
      <inkml:brushProperty name="width" value="0.05" units="cm"/>
      <inkml:brushProperty name="height" value="0.05" units="cm"/>
      <inkml:brushProperty name="color" value="#CC0066"/>
    </inkml:brush>
  </inkml:definitions>
  <inkml:trace contextRef="#ctx0" brushRef="#br0">1 51 24575,'0'-2'0,"0"1"0,0 0 0,1-1 0,-1 1 0,1 0 0,-1 0 0,1-1 0,-1 1 0,1 0 0,-1 0 0,1 0 0,0 0 0,0 0 0,0 0 0,0 0 0,0 0 0,0 0 0,0 0 0,0 0 0,0 1 0,0-1 0,0 0 0,0 1 0,1-1 0,1 0 0,36-9 0,-33 9 0,42-6 0,-1 2 0,97 4 0,-137 1 0,0 1 0,-1 0 0,1-1 0,0 2 0,-1-1 0,1 1 0,-1 0 0,0 1 0,0-1 0,10 6 0,-13-5 0,1 0 0,0 0 0,-1 0 0,0 1 0,0-1 0,0 1 0,0 0 0,-1 0 0,1 0 0,-1 0 0,0 0 0,0 1 0,-1-1 0,1 1 0,-1-1 0,1 5 0,4 34 0,-1 0 0,-3 0 0,-1 0 0,-6 47 0,2-30 0,-2 77-1365,4-114-5461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1:13.400"/>
    </inkml:context>
    <inkml:brush xml:id="br0">
      <inkml:brushProperty name="width" value="0.05" units="cm"/>
      <inkml:brushProperty name="height" value="0.05" units="cm"/>
      <inkml:brushProperty name="color" value="#CC0066"/>
    </inkml:brush>
  </inkml:definitions>
  <inkml:trace contextRef="#ctx0" brushRef="#br0">0 622 24575,'8'0'0,"20"0"0,12-8 0,8-3 0,-1 1 0,1 2 0,4-6 0,-3 0 0,-1 1 0,-10 4-8191</inkml:trace>
  <inkml:trace contextRef="#ctx0" brushRef="#br0" timeOffset="1">696 0 24575,'0'4'0,"0"9"0,0 15 0,0 19 0,0 18 0,8 18 0,3 12 0,-1 9 0,-2 3 0,-2 1 0,-2-7 0,-2-11 0,-1-14 0,7-20 0,2-31 0,0-32 0,-6-23 0,-5-7-8191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1.319"/>
    </inkml:context>
    <inkml:brush xml:id="br0">
      <inkml:brushProperty name="width" value="0.05" units="cm"/>
      <inkml:brushProperty name="height" value="0.05" units="cm"/>
      <inkml:brushProperty name="color" value="#008C3A"/>
    </inkml:brush>
  </inkml:definitions>
  <inkml:trace contextRef="#ctx0" brushRef="#br0">59 468 24575,'-1'13'0,"0"1"0,-1-1 0,-7 26 0,-1 4 0,-6 68 0,-2 129 0,16 113 0,4-334 0,1-26 0,4-35 0,9-174 0,1-19 0,-5 131 0,25-177 0,-24 208 0,39-125 0,-48 187 0,0-1 0,1 1 0,1 0 0,0 0 0,0 1 0,1 0 0,0 0 0,13-14 0,-15 20 0,0-1 0,1 1 0,-1 0 0,1 0 0,0 0 0,0 1 0,0 0 0,0 0 0,0 0 0,1 1 0,-1 0 0,1 0 0,0 1 0,0 0 0,-1 0 0,13 0 0,-12 2 0,1-1 0,-1 1 0,0 0 0,1 1 0,-1 0 0,0 0 0,0 0 0,0 1 0,0 0 0,-1 0 0,13 9 0,-11-6 0,0 1 0,0 0 0,0 0 0,-1 1 0,-1 0 0,1 0 0,9 18 0,-8-10 0,0 0 0,-1 1 0,-1 0 0,0 0 0,-1 1 0,-1 0 0,-1 0 0,-1 0 0,1 29 0,-3-28 31,-2 0 0,0 0 0,-1-1 0,-1 1 0,-1-1 0,0 1 0,-2-2 0,0 1 1,-1-1-1,-11 20 0,-1-7-373,0-1 1,-2 0 0,-2-2-1,-36 35 1,15-21-6485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5.176"/>
    </inkml:context>
    <inkml:brush xml:id="br0">
      <inkml:brushProperty name="width" value="0.05" units="cm"/>
      <inkml:brushProperty name="height" value="0.05" units="cm"/>
      <inkml:brushProperty name="color" value="#CC0066"/>
    </inkml:brush>
  </inkml:definitions>
  <inkml:trace contextRef="#ctx0" brushRef="#br0">1 0 24575,'0'0'-8191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6.945"/>
    </inkml:context>
    <inkml:brush xml:id="br0">
      <inkml:brushProperty name="width" value="0.05" units="cm"/>
      <inkml:brushProperty name="height" value="0.05" units="cm"/>
      <inkml:brushProperty name="color" value="#CC0066"/>
    </inkml:brush>
  </inkml:definitions>
  <inkml:trace contextRef="#ctx0" brushRef="#br0">1 62 24575,'0'-3'0,"0"1"0,0 0 0,0-1 0,0 1 0,0-1 0,1 1 0,-1 0 0,1 0 0,0-1 0,-1 1 0,1 0 0,0 0 0,0 0 0,1 0 0,-1 0 0,0 0 0,1 0 0,-1 0 0,1 0 0,0 0 0,-1 1 0,1-1 0,0 1 0,0-1 0,0 1 0,0 0 0,0 0 0,0 0 0,1 0 0,-1 0 0,0 1 0,0-1 0,1 0 0,-1 1 0,0 0 0,1-1 0,4 1 0,-5 0 0,1 0 0,0 0 0,-1 0 0,1 0 0,-1 0 0,1 0 0,0 1 0,-1-1 0,1 1 0,-1 0 0,1 0 0,-1 0 0,0 0 0,1 0 0,-1 0 0,0 1 0,0-1 0,1 1 0,-1 0 0,-1-1 0,1 1 0,0 0 0,0 0 0,-1 0 0,1 1 0,-1-1 0,1 0 0,-1 0 0,0 1 0,0-1 0,0 1 0,0-1 0,-1 1 0,1-1 0,0 5 0,0 1 0,0-1 0,-1 1 0,0 0 0,0 0 0,0 0 0,-1-1 0,-1 1 0,1 0 0,-1-1 0,0 1 0,-4 7 0,0-4 0,0 0 0,-1 0 0,-1 0 0,-15 16 0,15-18 0,0 1 0,0 0 0,1 1 0,-8 14 0,15-24 0,-1 0 0,1-1 0,-1 1 0,1 0 0,-1-1 0,1 1 0,0 0 0,-1 0 0,1-1 0,0 1 0,0 0 0,-1 0 0,1 0 0,0-1 0,0 1 0,0 0 0,0 0 0,0 0 0,0 0 0,0-1 0,0 1 0,1 0 0,-1 0 0,0 0 0,0-1 0,1 1 0,-1 0 0,0 0 0,1-1 0,-1 1 0,1 0 0,-1-1 0,1 1 0,-1-1 0,1 1 0,0 0 0,-1-1 0,1 1 0,0-1 0,-1 0 0,1 1 0,0-1 0,0 1 0,-1-1 0,1 0 0,0 0 0,0 1 0,-1-1 0,1 0 0,0 0 0,0 0 0,0 0 0,0 0 0,0 0 0,8 0 0,-1 0 0,0-1 0,0 0 0,9-3 0,-14 4 0,24-9-1365,-4-1-5461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7.340"/>
    </inkml:context>
    <inkml:brush xml:id="br0">
      <inkml:brushProperty name="width" value="0.05" units="cm"/>
      <inkml:brushProperty name="height" value="0.05" units="cm"/>
      <inkml:brushProperty name="color" value="#CC0066"/>
    </inkml:brush>
  </inkml:definitions>
  <inkml:trace contextRef="#ctx0" brushRef="#br0">1 3 24575,'0'-3'0,"0"5"0,0 10 0,8 17 0,3 15 0,0 17 0,-2 14 0,2 15 0,0 5 0,-2-5 0,-2-10 0,2-12 0,1-12 0,-2-11 0,-3-18 0,-1-19 0,-2-20 0,-1-7-8191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8.099"/>
    </inkml:context>
    <inkml:brush xml:id="br0">
      <inkml:brushProperty name="width" value="0.05" units="cm"/>
      <inkml:brushProperty name="height" value="0.05" units="cm"/>
      <inkml:brushProperty name="color" value="#CC0066"/>
    </inkml:brush>
  </inkml:definitions>
  <inkml:trace contextRef="#ctx0" brushRef="#br0">334 231 24575,'1'-35'0,"-1"13"0,0-1 0,-1 0 0,-7-36 0,8 55 0,-1 1 0,0-1 0,0 1 0,0 0 0,-1-1 0,1 1 0,-1 0 0,0 0 0,0 0 0,0 0 0,0 0 0,0 0 0,-1 1 0,1-1 0,-1 1 0,0 0 0,1 0 0,-1 0 0,0 0 0,0 0 0,-1 0 0,1 1 0,0 0 0,-1-1 0,1 1 0,0 0 0,-1 1 0,1-1 0,-1 1 0,1-1 0,-1 1 0,-5 1 0,1-1 0,-1 1 0,1 1 0,-1 0 0,1 0 0,0 0 0,0 1 0,0 0 0,0 1 0,0 0 0,1 0 0,-1 1 0,-7 6 0,-6 7 0,-29 31 0,43-42 0,1 1 0,0 0 0,0 1 0,1-1 0,0 1 0,0 0 0,-5 14 0,9-20 0,0 0 0,1 0 0,-1 0 0,1-1 0,-1 1 0,1 0 0,0 0 0,0 0 0,0 0 0,0 0 0,1-1 0,-1 1 0,1 0 0,0 0 0,0 0 0,0-1 0,0 1 0,0 0 0,0-1 0,3 4 0,-1-3 0,0 0 0,0 1 0,0-1 0,1 0 0,0-1 0,-1 1 0,1-1 0,0 1 0,0-1 0,0-1 0,9 4 0,-4-2 0,0-1 0,1 0 0,-1 0 0,0-1 0,1 0 0,0-1 0,-1 0 0,1-1 0,-1 0 0,1 0 0,17-5 0,-19 2 0,-1 1 0,0-1 0,1 0 0,-1-1 0,-1 0 0,1 0 0,-1 0 0,0-1 0,0 0 0,0 0 0,-1 0 0,0-1 0,0 0 0,6-13 0,1-5 0,-1-1 0,-2 0 0,7-27 0,-10 33 0,-6 20 0,0 0 0,0 0 0,0 0 0,0 0 0,0 0 0,0 0 0,0 0 0,0 0 0,0 0 0,0 0 0,0 0 0,0 0 0,0 0 0,0 0 0,0 0 0,0 0 0,0 1 0,0-1 0,0 0 0,0 0 0,0 0 0,0 0 0,0 0 0,0 0 0,0 0 0,0 0 0,1 0 0,-1 0 0,0 0 0,0 0 0,0 0 0,0 0 0,0 0 0,0 0 0,0 0 0,0 0 0,0 0 0,0 0 0,0 0 0,0 0 0,0 0 0,1 0 0,0 14 0,0 20 0,-4 506 0,3-527 0,-1-5 0,1 0 0,0 1 0,1-1 0,0 0 0,0 0 0,4 13 0,-5-20 0,0-1 0,1 1 0,-1 0 0,0-1 0,1 1 0,-1 0 0,0-1 0,1 1 0,-1 0 0,1-1 0,-1 1 0,1-1 0,-1 1 0,1-1 0,0 1 0,-1-1 0,1 0 0,-1 1 0,1-1 0,0 1 0,-1-1 0,1 0 0,0 0 0,0 0 0,-1 1 0,1-1 0,0 0 0,0 0 0,-1 0 0,1 0 0,0 0 0,0 0 0,-1 0 0,1 0 0,0-1 0,-1 1 0,1 0 0,0 0 0,0-1 0,-1 1 0,1 0 0,0-1 0,-1 1 0,1-1 0,-1 1 0,1 0 0,-1-1 0,2 0 0,2-3 0,0 0 0,1 0 0,-2-1 0,8-9 0,6-14 85,-1-2 0,-1 0 1,11-34-1,-13 30-654,2 0 1,26-44-1,-30 61-6257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9.090"/>
    </inkml:context>
    <inkml:brush xml:id="br0">
      <inkml:brushProperty name="width" value="0.05" units="cm"/>
      <inkml:brushProperty name="height" value="0.05" units="cm"/>
      <inkml:brushProperty name="color" value="#CC0066"/>
    </inkml:brush>
  </inkml:definitions>
  <inkml:trace contextRef="#ctx0" brushRef="#br0">12 82 24575,'0'-2'0,"0"-1"0,1 1 0,-1 0 0,1-1 0,0 1 0,0-1 0,0 1 0,0 0 0,0 0 0,1 0 0,-1-1 0,1 1 0,-1 0 0,1 1 0,0-1 0,0 0 0,0 0 0,0 1 0,0-1 0,0 1 0,3-2 0,-4 2 0,1 0 0,-1 1 0,1-1 0,-1 0 0,1 1 0,-1-1 0,1 1 0,0-1 0,-1 1 0,1 0 0,0 0 0,-1 0 0,1 0 0,-1 0 0,1 0 0,0 0 0,-1 0 0,1 1 0,0-1 0,-1 1 0,1-1 0,-1 1 0,1 0 0,-1-1 0,1 1 0,-1 0 0,0 0 0,1 0 0,-1 0 0,0 0 0,0 0 0,0 0 0,2 3 0,0 1 0,-1 0 0,0 0 0,0 0 0,-1 0 0,1 0 0,-1 0 0,0 0 0,0 1 0,-1-1 0,0 0 0,0 1 0,0-1 0,0 0 0,-1 1 0,0-1 0,0 0 0,-1 0 0,1 0 0,-5 9 0,-4 10 0,-1-1 0,-23 37 0,28-51 0,4-5 0,-1 0 0,0 0 0,0-1 0,0 1 0,0-1 0,-5 5 0,7-8 0,1 1 0,0-1 0,0 0 0,0 0 0,-1 0 0,1 0 0,0 1 0,0-1 0,-1 0 0,1 0 0,0 0 0,0 0 0,-1 0 0,1 0 0,0 0 0,0 0 0,-1 0 0,1 0 0,0 0 0,-1 0 0,1 0 0,0 0 0,0 0 0,-1 0 0,1 0 0,0 0 0,0 0 0,-1 0 0,1 0 0,0-1 0,0 1 0,-1 0 0,1 0 0,0 0 0,0 0 0,-1 0 0,1-1 0,-1-1 0,1 1 0,-1-1 0,1 1 0,0-1 0,0 0 0,-1 1 0,1-1 0,0 0 0,0 1 0,1-1 0,-1-2 0,5-31 0,2 1 0,1 0 0,2 1 0,1 0 0,29-58 0,-26 70 0,-14 21 0,0 0 0,0 1 0,0-1 0,0 0 0,0 0 0,0 1 0,0-1 0,0 0 0,0 0 0,0 1 0,0-1 0,0 0 0,0 0 0,0 1 0,0-1 0,0 0 0,1 0 0,-1 1 0,0-1 0,0 0 0,0 0 0,0 0 0,1 0 0,-1 1 0,0-1 0,0 0 0,0 0 0,1 0 0,-1 0 0,0 0 0,0 1 0,1-1 0,-1 0 0,0 0 0,0 0 0,1 0 0,-1 0 0,0 0 0,0 0 0,1 0 0,-1 0 0,0 0 0,0 0 0,1 0 0,-1 0 0,0 0 0,0 0 0,1 0 0,-1-1 0,0 1 0,0 0 0,1 0 0,-1 0 0,0 0 0,0 0 0,0 0 0,1-1 0,-1 1 0,0 0 0,0 0 0,0 0 0,1-1 0,-1 25 0,-6 49 0,3-55 0,1 1 0,1 0 0,1 0 0,3 32 0,-3-49 0,0 0 0,0 0 0,1-1 0,-1 1 0,0 0 0,1 0 0,-1 0 0,1-1 0,0 1 0,0 0 0,-1-1 0,1 1 0,0-1 0,0 1 0,1-1 0,-1 1 0,0-1 0,0 0 0,1 0 0,-1 1 0,1-1 0,-1 0 0,1 0 0,-1 0 0,1-1 0,0 1 0,-1 0 0,1-1 0,0 1 0,0-1 0,-1 1 0,1-1 0,0 0 0,0 1 0,0-1 0,-1 0 0,1-1 0,0 1 0,0 0 0,0 0 0,2-2 0,2 1 0,0-1 0,-1-1 0,1 1 0,-1-1 0,0 0 0,0 0 0,0-1 0,-1 1 0,1-1 0,-1 0 0,7-8 0,-4 3 0,-1-1 0,0-1 0,-1 1 0,0-1 0,-1 0 0,4-11 0,11-27 0,-19 48 0,1 0 0,0 0 0,0 0 0,-1 0 0,1 0 0,0 1 0,0-1 0,0 0 0,0 1 0,0-1 0,0 1 0,0-1 0,0 1 0,0-1 0,0 1 0,0 0 0,0 0 0,1-1 0,-1 1 0,0 0 0,0 0 0,0 0 0,0 0 0,2 0 0,32 5 0,-23-2 0,-4-2 0,0-1 0,0 1 0,0-1 0,0 0 0,0-1 0,0 0 0,0 0 0,15-5 0,-19 4 0,1 0 0,0 0 0,-1 0 0,1-1 0,-1 0 0,0 0 0,0 0 0,0 0 0,-1-1 0,1 0 0,-1 1 0,1-1 0,-1 0 0,4-9 0,-1 8 0,-4 13 0,-3 23 0,0-21 0,-5 439 0,6-445 0,0 2 0,0-1 0,0 0 0,0 1 0,-1-1 0,0 0 0,0 1 0,0-1 0,-1 0 0,0 0 0,0 0 0,-3 6 0,5-11-28,0 1 1,-1-1-1,1 1 0,0-1 0,0 0 0,-1 1 0,1-1 0,0 1 0,0-1 1,-1 0-1,1 1 0,0-1 0,-1 0 0,1 0 0,-1 1 0,1-1 1,0 0-1,-1 0 0,1 1 0,-1-1 0,1 0 0,-1 0 0,1 0 1,0 0-1,-1 0 0,1 0 0,-1 0 0,1 0 0,-1 0 0,1 0 1,-1 0-1,1 0 0,-1 0 0,1 0 0,0 0 0,-1 0 0,1-1 0,-1 1 1,1 0-1,-1 0 0,1 0 0,0-1 0,-1 1 0,1 0 0,0-1 1,-1 1-1,1 0 0,-1-1 0,-6-10-6798</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39.907"/>
    </inkml:context>
    <inkml:brush xml:id="br0">
      <inkml:brushProperty name="width" value="0.05" units="cm"/>
      <inkml:brushProperty name="height" value="0.05" units="cm"/>
      <inkml:brushProperty name="color" value="#CC0066"/>
    </inkml:brush>
  </inkml:definitions>
  <inkml:trace contextRef="#ctx0" brushRef="#br0">1 17 24575,'6'-3'0,"7"-1"0,7 1 0,8 0 0,6 1 0,-4 0-8191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0.316"/>
    </inkml:context>
    <inkml:brush xml:id="br0">
      <inkml:brushProperty name="width" value="0.05" units="cm"/>
      <inkml:brushProperty name="height" value="0.05" units="cm"/>
      <inkml:brushProperty name="color" value="#CC0066"/>
    </inkml:brush>
  </inkml:definitions>
  <inkml:trace contextRef="#ctx0" brushRef="#br0">1 53 24575,'8'0'0,"6"0"0,9-6 0,6-1 0,1 0 0,-5-4 0,5-1 0,-4 3-8191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1.193"/>
    </inkml:context>
    <inkml:brush xml:id="br0">
      <inkml:brushProperty name="width" value="0.05" units="cm"/>
      <inkml:brushProperty name="height" value="0.05" units="cm"/>
      <inkml:brushProperty name="color" value="#CC0066"/>
    </inkml:brush>
  </inkml:definitions>
  <inkml:trace contextRef="#ctx0" brushRef="#br0">1 58 24575,'0'-3'0,"1"0"0,-1 1 0,1-1 0,0 1 0,0-1 0,0 1 0,0-1 0,1 1 0,-1 0 0,1-1 0,-1 1 0,1 0 0,0 0 0,0 0 0,0 0 0,0 0 0,0 1 0,0-1 0,0 1 0,1-1 0,-1 1 0,0 0 0,1 0 0,-1 0 0,1 0 0,4-1 0,-5 1 0,1 1 0,-1-1 0,0 0 0,1 1 0,-1-1 0,1 1 0,-1 0 0,0 0 0,1 0 0,-1 0 0,1 0 0,-1 1 0,0-1 0,1 1 0,-1-1 0,0 1 0,1 0 0,-1 0 0,0 0 0,0 0 0,0 0 0,0 1 0,0-1 0,0 0 0,0 1 0,0 0 0,-1-1 0,1 1 0,2 4 0,-2-2 0,0 1 0,0 0 0,-1 0 0,1-1 0,-1 1 0,0 0 0,-1 0 0,1 0 0,-1 0 0,0 1 0,0-1 0,-1 0 0,1 0 0,-1 0 0,0 0 0,-1-1 0,1 1 0,-4 8 0,-4 4 0,-1 0 0,0-1 0,-21 26 0,19-28 0,1 1 0,-15 28 0,25-42 0,1 0 0,-1 0 0,0 1 0,1-1 0,-1 0 0,1 1 0,-1-1 0,1 1 0,0-1 0,0 0 0,0 1 0,-1-1 0,1 1 0,1-1 0,-1 1 0,0-1 0,0 1 0,0-1 0,1 1 0,-1-1 0,1 0 0,0 3 0,0-3 0,1 0 0,-1 0 0,0 0 0,0 1 0,1-2 0,-1 1 0,1 0 0,-1 0 0,1 0 0,-1-1 0,1 1 0,-1-1 0,1 1 0,0-1 0,-1 1 0,3-1 0,7 1 0,0-1 0,0-1 0,1 1 0,14-4 0,-16 2-97,0 0-1,0-1 1,0 0-1,0 0 1,-1-1-1,0 0 1,1-1-1,-2 0 1,1-1-1,0 1 1,-1-2-1,0 1 0,6-8 1,0-3-6729</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1.829"/>
    </inkml:context>
    <inkml:brush xml:id="br0">
      <inkml:brushProperty name="width" value="0.05" units="cm"/>
      <inkml:brushProperty name="height" value="0.05" units="cm"/>
      <inkml:brushProperty name="color" value="#CC0066"/>
    </inkml:brush>
  </inkml:definitions>
  <inkml:trace contextRef="#ctx0" brushRef="#br0">7 311 24575,'0'588'0,"0"-564"0,0 0 0,2-1 0,0 1 0,8 31 0,-10-54 0,1 1 0,-1-1 0,0 1 0,1-1 0,-1 0 0,1 1 0,0-1 0,-1 0 0,1 1 0,0-1 0,0 0 0,0 0 0,0 0 0,0 0 0,0 0 0,0 0 0,0 0 0,3 2 0,-4-3 0,1 0 0,-1 0 0,1 0 0,-1 0 0,1 0 0,-1 0 0,0 0 0,1 0 0,-1 0 0,1 0 0,-1-1 0,0 1 0,1 0 0,-1 0 0,1 0 0,-1 0 0,0-1 0,1 1 0,-1 0 0,0 0 0,1-1 0,-1 1 0,1-1 0,7-16 0,-3-3 0,0-1 0,-2 1 0,2-30 0,-4-70 0,-2 60 0,-5-256 0,0 252 0,-2 1 0,-33-124 0,38 178 0,1 0 0,-1 0 0,2 0 0,-1 0 0,1 0 0,0-13 0,2 19 0,-1 1 0,0-1 0,1 1 0,0 0 0,-1-1 0,1 1 0,0 0 0,0-1 0,0 1 0,1 0 0,-1 0 0,0 0 0,1 0 0,-1 0 0,1 0 0,0 1 0,0-1 0,0 0 0,0 1 0,0-1 0,0 1 0,0 0 0,0 0 0,0 0 0,1 0 0,-1 0 0,0 0 0,5 0 0,0-1 0,-1 2 0,0-1 0,1 1 0,-1 0 0,1 0 0,-1 0 0,1 1 0,-1 0 0,1 1 0,-1-1 0,0 1 0,0 1 0,0-1 0,0 1 0,0 0 0,-1 0 0,1 0 0,9 9 0,-4-3 0,-1 0 0,1 1 0,-2 0 0,1 1 0,-2 0 0,1 0 0,11 23 0,-15-25 16,-1 0-1,-1 0 1,0 0-1,0 1 1,-1-1-1,0 1 1,0-1-1,-1 1 1,-1 0-1,0 17 1,-2-13 8,0 1 1,-1-1-1,0 0 0,-2-1 1,1 1-1,-12 22 1,2-10-269,-2-1 0,0-1 0,-1 0 0,-2-2 1,0 0-1,-37 32 0,39-40-6582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2.868"/>
    </inkml:context>
    <inkml:brush xml:id="br0">
      <inkml:brushProperty name="width" value="0.05" units="cm"/>
      <inkml:brushProperty name="height" value="0.05" units="cm"/>
      <inkml:brushProperty name="color" value="#CC0066"/>
    </inkml:brush>
  </inkml:definitions>
  <inkml:trace contextRef="#ctx0" brushRef="#br0">1 194 24575,'0'-1'0,"1"-1"0,-1 1 0,1-1 0,-1 1 0,1-1 0,0 1 0,-1 0 0,1 0 0,0-1 0,0 1 0,0 0 0,0 0 0,0 0 0,0 0 0,0 0 0,1 0 0,0-1 0,25-14 0,-20 13 0,0 1 0,0 0 0,0 0 0,0 0 0,1 1 0,-1 0 0,0 1 0,1-1 0,-1 1 0,12 2 0,-17-2 0,0 0 0,1 1 0,-1-1 0,1 1 0,-1 0 0,1-1 0,-1 1 0,0 0 0,0 0 0,0 1 0,1-1 0,-1 0 0,0 1 0,0-1 0,-1 1 0,1 0 0,0 0 0,0-1 0,-1 1 0,1 0 0,-1 1 0,0-1 0,0 0 0,0 0 0,0 0 0,0 1 0,0-1 0,0 0 0,-1 1 0,1-1 0,-1 1 0,0-1 0,1 1 0,-1-1 0,-1 3 0,0 5 0,-2 0 0,1-1 0,-1 1 0,-1-1 0,0 0 0,0 0 0,0 0 0,-1 0 0,-7 7 0,2 1 0,3-6 0,-17 28 0,23-36 0,-1-1 0,0 1 0,0-1 0,0 0 0,0 1 0,-1-1 0,1 0 0,-1 0 0,1-1 0,-5 4 0,6-5 0,1 0 0,0-1 0,0 1 0,-1 0 0,1 0 0,0 0 0,0 0 0,0 0 0,0 0 0,-1 0 0,1 0 0,0 0 0,0-1 0,0 1 0,0 0 0,-1 0 0,1 0 0,0 0 0,0 0 0,0-1 0,0 1 0,0 0 0,0 0 0,-1 0 0,1-1 0,0 1 0,0 0 0,0 0 0,0 0 0,0-1 0,0 1 0,0 0 0,0 0 0,0 0 0,0-1 0,0 1 0,0 0 0,0 0 0,0 0 0,0-1 0,0 1 0,0 0 0,1 0 0,-1 0 0,0-1 0,0 1 0,0 0 0,0 0 0,4-14 0,15-29 0,29-45 0,-24 48 0,23-57 0,-37 67 0,-7 20 0,1 0 0,0 1 0,0-1 0,0 1 0,1 0 0,7-9 0,-12 18 0,0 0 0,0 0 0,0 0 0,0 0 0,0-1 0,0 1 0,0 0 0,0 0 0,0 0 0,0 0 0,1 0 0,-1-1 0,0 1 0,0 0 0,0 0 0,0 0 0,0 0 0,1 0 0,-1 0 0,0-1 0,0 1 0,0 0 0,0 0 0,1 0 0,-1 0 0,0 0 0,0 0 0,0 0 0,0 0 0,1 0 0,-1 0 0,0 0 0,0 0 0,0 0 0,1 0 0,-1 0 0,0 0 0,0 0 0,0 0 0,0 0 0,1 0 0,-1 0 0,0 1 0,0-1 0,0 0 0,0 0 0,1 0 0,-1 0 0,0 0 0,0 0 0,0 0 0,0 1 0,0-1 0,0 0 0,0 0 0,1 0 0,-1 0 0,0 1 0,0-1 0,0 0 0,0 0 0,0 0 0,0 0 0,0 1 0,0-1 0,0 0 0,0 0 0,0 1 0,1 13 0,-17 92 0,3-25 0,9-52 0,1-7 0,0-1 0,2 0 0,0 0 0,1 1 0,4 27 0,-3-46 0,0-1 0,0 1 0,0 0 0,0-1 0,0 1 0,1-1 0,-1 1 0,1-1 0,0 0 0,0 0 0,0 0 0,0 0 0,0 0 0,0 0 0,0 0 0,1 0 0,-1-1 0,0 0 0,1 1 0,0-1 0,-1 0 0,1 0 0,0 0 0,-1 0 0,1-1 0,0 1 0,0-1 0,0 0 0,0 0 0,5 0 0,1 0 0,0-1 0,0 0 0,0 0 0,-1-1 0,1 0 0,0 0 0,-1-1 0,15-7 0,-16 6 0,-1 0 0,1 0 0,-1 0 0,-1-1 0,1 0 0,0 0 0,-1 0 0,0-1 0,0 0 0,-1 0 0,0 0 0,0 0 0,4-8 0,-3 0 0,0 0 0,-1 1 0,0-1 0,-1-1 0,2-26 0,-5 40 0,7-36 0,-7 37 0,1-1 0,-1 0 0,0 0 0,0 0 0,1 0 0,-1 0 0,1 1 0,-1-1 0,1 0 0,-1 0 0,1 1 0,-1-1 0,1 0 0,0 1 0,-1-1 0,1 1 0,0-1 0,-1 1 0,1-1 0,0 1 0,0-1 0,0 1 0,0 0 0,-1-1 0,1 1 0,0 0 0,0 0 0,0 0 0,0 0 0,0 0 0,0 0 0,-1 0 0,1 0 0,0 0 0,0 0 0,0 0 0,0 0 0,0 1 0,1-1 0,3 3 0,1 0 0,-1 0 0,0 1 0,0 0 0,0-1 0,-1 2 0,6 4 0,30 39 0,-28-34 0,-5-4 0,1-1 0,1 0 0,-1 0 0,1-1 0,1 0 0,15 10 0,-22-17 0,-1 0 0,1 1 0,-1-1 0,1 0 0,-1 0 0,1 0 0,0-1 0,0 1 0,-1-1 0,1 1 0,0-1 0,0 0 0,-1 0 0,1 0 0,0 0 0,0-1 0,0 1 0,-1-1 0,1 0 0,0 0 0,-1 0 0,1 0 0,-1 0 0,1 0 0,-1-1 0,1 1 0,-1-1 0,0 1 0,0-1 0,0 0 0,0 0 0,0 0 0,0 0 0,1-3 0,3-4 0,-1 0 0,0-1 0,0 1 0,-1-1 0,-1 0 0,0 1 0,0-2 0,-1 1 0,2-14 0,-6 56 0,2 35 0,1-6 0,-3 300 0,1-347 0,1 0 0,-1 0 0,-1 0 0,-6 22 0,0-20 342,8-16-380,-1 0 0,1 1 0,0-1 0,0 0 0,-1 0 0,1 0 0,0 1 0,0-1 0,-1 0 0,1 0 0,0 0 0,0 0 1,-1 1-1,1-1 0,0 0 0,-1 0 0,1 0 0,0 0 0,-1 0 0,1 0 0,0 0 0,-1 0 0,1 0 0,0 0 0,0 0 1,-1 0-1,1 0 0,0 0 0,-1-1 0,1 1 0,0 0 0,0 0 0,-1 0 0,1 0 0,0 0 0,-1-1 0,1 1 0,0 0 1,0 0-1,0 0 0,-1-1 0,1 1 0,0 0 0,0-1 0,-8-12-6788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7.534"/>
    </inkml:context>
    <inkml:brush xml:id="br0">
      <inkml:brushProperty name="width" value="0.05" units="cm"/>
      <inkml:brushProperty name="height" value="0.05" units="cm"/>
      <inkml:brushProperty name="color" value="#008C3A"/>
    </inkml:brush>
  </inkml:definitions>
  <inkml:trace contextRef="#ctx0" brushRef="#br0">54 31 24575,'-10'0'0,"-3"-10"0,-9-3 0,14 6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3.561"/>
    </inkml:context>
    <inkml:brush xml:id="br0">
      <inkml:brushProperty name="width" value="0.05" units="cm"/>
      <inkml:brushProperty name="height" value="0.05" units="cm"/>
      <inkml:brushProperty name="color" value="#008C3A"/>
    </inkml:brush>
  </inkml:definitions>
  <inkml:trace contextRef="#ctx0" brushRef="#br0">1 503 24575,'27'0'0,"0"-1"0,1-1 0,43-10 0,-60 10 0,0-2 0,0 0 0,0 0 0,-1-1 0,1 0 0,-1 0 0,-1-1 0,1-1 0,-1 0 0,0 0 0,10-12 0,-10 9 0,0-1 0,-1 0 0,-1 0 0,0 0 0,0-1 0,-1 0 0,-1-1 0,0 1 0,4-17 0,-7 22 0,-1 0 0,0 0 0,0 0 0,0 0 0,-1 0 0,0-1 0,-1 1 0,-1-8 0,1 11 0,0-1 0,0 1 0,-1 0 0,1 0 0,-1 0 0,0 0 0,-1 0 0,1 0 0,0 1 0,-1-1 0,0 1 0,0 0 0,0-1 0,-4-1 0,5 3 0,0 0 0,-1 1 0,1-1 0,0 1 0,-1-1 0,0 1 0,1 0 0,-1 0 0,1 1 0,-1-1 0,0 0 0,0 1 0,1 0 0,-1 0 0,0-1 0,-4 2 0,2 0 0,0 0 0,1 0 0,-1 0 0,0 1 0,1 0 0,-1 0 0,1 0 0,-8 4 0,0 3 0,0 1 0,1 0 0,-1 0 0,2 1 0,-10 13 0,9-11 0,1 2 0,1-1 0,0 1 0,0 1 0,2-1 0,0 1 0,1 1 0,0-1 0,-3 24 0,8-36 0,0 0 0,1 0 0,0 0 0,0 1 0,0-1 0,1 0 0,-1 0 0,1 0 0,0 0 0,0 0 0,0 0 0,1 0 0,-1 0 0,1 0 0,0 0 0,0-1 0,1 1 0,-1-1 0,1 1 0,-1-1 0,1 0 0,0 0 0,0 0 0,1 0 0,-1-1 0,1 0 0,-1 1 0,1-1 0,0 0 0,7 2 0,6 2 0,0 0 0,0-1 0,1-1 0,-1-1 0,1 0 0,19-1 0,-12 0 0,1-1 0,0-2 0,0 0 0,-1-2 0,1-1 0,-1 0 0,0-2 0,0-1 0,-1-2 0,1 0 0,-2-1 0,0-1 0,42-28 0,-30 12 0,-1-2 0,-1-1 0,-2-1 0,-1-2 0,40-58 0,-59 74 0,0 1 0,-2-2 0,11-23 0,-16 32 0,-1-1 0,0 1 0,-1-1 0,0 1 0,0-1 0,-1 0 0,0 0 0,-1-11 0,-1 12 0,1 12 0,3 14 0,3-6 0,0 0 0,1-1 0,0 0 0,1 0 0,9 9 0,-5-6 0,19 28 0,-24-30 0,0 1 0,-2 1 0,1-1 0,-2 1 0,1 0 0,-2 0 0,0 0 0,2 20 0,-3-11 0,-2 0 0,0 0 0,-2 0 0,-5 31 0,4-38 0,1 0 0,0 0 0,2 0 0,0 1 0,3 27 0,-2-39 0,0 0 0,0 0 0,0 0 0,0-1 0,1 1 0,-1 0 0,1 0 0,0-1 0,1 1 0,-1-1 0,6 6 0,-6-7 0,0 0 0,1 0 0,0 0 0,-1-1 0,1 1 0,0-1 0,0 1 0,0-1 0,0 0 0,0 0 0,0-1 0,0 1 0,0-1 0,0 1 0,0-1 0,0 0 0,6-1 0,-1 0 0,1-1 0,-1 1 0,0-2 0,0 1 0,0-1 0,-1-1 0,1 1 0,-1-1 0,1-1 0,-1 1 0,10-10 0,10-9 0,34-39 0,-47 47 0,18-21 0,38-52 0,-57 69 0,0-1 0,-2 0 0,0 0 0,14-44 0,-23 57 0,0 1 0,0-1 0,-1 0 0,0-1 0,0 1 0,-1-11 0,0 17 0,0-1 0,0 0 0,0 0 0,-1 0 0,1 1 0,-1-1 0,1 0 0,-1 0 0,0 1 0,1-1 0,-1 1 0,0-1 0,0 1 0,0-1 0,0 1 0,-1-1 0,1 1 0,0 0 0,0 0 0,-1-1 0,1 1 0,-1 0 0,1 0 0,-1 1 0,0-1 0,1 0 0,-1 0 0,0 1 0,-2-1 0,1 0 0,-1 1 0,1 1 0,-1-1 0,1 0 0,-1 1 0,1-1 0,0 1 0,-1 0 0,1 0 0,0 1 0,-1-1 0,1 1 0,0-1 0,0 1 0,0 0 0,1 0 0,-1 1 0,0-1 0,-3 4 0,-2 2 0,0 0 0,1 1 0,0 0 0,0 0 0,-5 11 0,5-7 0,2-1 0,-1 1 0,2 0 0,-1 0 0,2 1 0,0-1 0,-2 20 0,4-26 0,1-1 0,0 1 0,0-1 0,0 0 0,1 1 0,0-1 0,0 1 0,1-1 0,0 0 0,0 0 0,0 0 0,1 0 0,0 0 0,0 0 0,0-1 0,1 0 0,-1 1 0,6 4 0,-1-3 0,-1 0 0,2-1 0,-1 0 0,1 0 0,0-1 0,0 0 0,1 0 0,-1-1 0,1 0 0,0-1 0,0 0 0,0-1 0,1 0 0,-1 0 0,0-1 0,1-1 0,-1 0 0,1 0 0,-1-1 0,1 0 0,-1-1 0,0 0 0,0 0 0,1-1 0,-2-1 0,1 0 0,0 0 0,-1-1 0,0 0 0,0 0 0,0-1 0,10-9 0,-10 6 0,-1 1 0,0-1 0,0 0 0,-1-1 0,0 0 0,0 0 0,-1 0 0,6-16 0,-10 21 0,0 0 0,0-1 0,1 0 0,0 1 0,0 0 0,0 0 0,0 0 0,1 0 0,0 0 0,5-4 0,-9 9 0,1-1 0,-1 1 0,1 0 0,-1 0 0,1 0 0,-1-1 0,1 1 0,-1 0 0,1 0 0,-1 0 0,1 0 0,-1 0 0,1 0 0,-1 0 0,1 0 0,-1 0 0,1 0 0,-1 0 0,1 0 0,-1 1 0,0-1 0,1 0 0,-1 0 0,1 0 0,-1 1 0,1-1 0,-1 0 0,0 0 0,1 1 0,-1-1 0,1 0 0,-1 1 0,0-1 0,1 1 0,-1-1 0,0 0 0,0 1 0,1-1 0,-1 1 0,0-1 0,0 1 0,1 0 0,6 23 0,-7-22 0,6 48 0,-1 1 0,-3 0 0,-5 54 0,2-82 0,-1 0 0,0 0 0,-11 39 0,11-54 0,0-1 0,-1 0 0,0 0 0,0 0 0,0 0 0,-1-1 0,0 1 0,-1-1 0,1 0 0,-1 0 0,0 0 0,-1-1 0,1 0 0,-1 0 0,-8 5 0,10-8 0,0 0 0,-1 0 0,1 0 0,0-1 0,-1 0 0,0 0 0,1 0 0,-9 1 0,12-2 0,0 0 0,-1 0 0,1 0 0,0 0 0,-1 0 0,1 0 0,0 0 0,-1 0 0,1 0 0,0-1 0,0 1 0,-1-1 0,1 1 0,0-1 0,0 1 0,0-1 0,0 0 0,-1 1 0,1-1 0,0 0 0,0 0 0,0 0 0,0 0 0,1 0 0,-1 0 0,0 0 0,0 0 0,1 0 0,-1 0 0,0 0 0,1 0 0,-1-1 0,1 0 0,0 0 0,0 1 0,0 0 0,0 0 0,0 0 0,1-1 0,-1 1 0,0 0 0,1 0 0,-1 0 0,1-1 0,0 1 0,-1 0 0,1 0 0,0 0 0,0 0 0,-1 0 0,1 0 0,0 1 0,0-1 0,0 0 0,2-1 0,27-16 0,-26 15 0,90-43 0,-60 31 0,0-1 0,46-32 0,-62 35 0,0-1 0,-1-1 0,28-31 0,-36 36 0,-1-1 0,-1 0 0,0 0 0,0-1 0,-1 0 0,-1 0 0,8-26 0,-8 18 0,0-1 0,-2 0 0,1-27 0,-6 27 0,2 21 0,0 1 0,0-1 0,-1 0 0,1 0 0,0 0 0,0 0 0,0 0 0,0 1 0,0-1 0,-1 0 0,1 0 0,0 0 0,0 0 0,0 0 0,0 0 0,0 0 0,-1 0 0,1 1 0,0-1 0,0 0 0,0 0 0,-1 0 0,1 0 0,0 0 0,0 0 0,0 0 0,-1 0 0,1 0 0,0 0 0,0 0 0,0 0 0,0 0 0,-1-1 0,1 1 0,0 0 0,0 0 0,0 0 0,-1 0 0,1 0 0,0 0 0,0 0 0,0 0 0,0-1 0,0 1 0,-1 0 0,1 0 0,0 0 0,0 0 0,0 0 0,0-1 0,0 1 0,0 0 0,0 0 0,0 0 0,0-1 0,0 1 0,0 0 0,0 0 0,-1 0 0,1 0 0,0-1 0,0 1 0,0 0 0,1-1 0,-15 31 0,1-1 0,1 2 0,-8 38 0,18-64 0,1 1 0,1-1 0,-1 0 0,1 1 0,0-1 0,0 0 0,0 1 0,1-1 0,-1 0 0,2 1 0,1 5 0,-3-9 0,1 0 0,0 0 0,0 0 0,0 0 0,1 0 0,-1 0 0,0 0 0,1-1 0,-1 1 0,1 0 0,0-1 0,-1 1 0,1-1 0,0 0 0,0 1 0,0-1 0,0 0 0,0 0 0,0 0 0,0-1 0,0 1 0,0 0 0,1-1 0,-1 1 0,0-1 0,0 0 0,0 0 0,4 0 0,-3 0 0,0-1 0,1 1 0,-1-1 0,0 0 0,0 0 0,0 0 0,0 0 0,0 0 0,0-1 0,-1 1 0,1-1 0,0 0 0,-1 0 0,1 0 0,-1 0 0,0 0 0,0-1 0,0 1 0,0-1 0,0 1 0,0-1 0,0 0 0,-1 0 0,0 0 0,1 1 0,0-7 0,2-3 0,-1 0 0,0 0 0,-1 0 0,0-1 0,0-18 0,-2 25 0,1-1 0,0 1 0,0-1 0,0 1 0,1-1 0,0 1 0,1 0 0,-1 0 0,1 0 0,0 0 0,0 0 0,1 0 0,0 1 0,0 0 0,0 0 0,1 0 0,0 0 0,5-4 0,2 0 0,0 1 0,0 0 0,1 1 0,0 1 0,0 0 0,0 0 0,20-4 0,-25 8 0,0 0 0,1 0 0,-1 1 0,1 1 0,-1-1 0,1 1 0,-1 1 0,1-1 0,-1 1 0,1 1 0,-1 0 0,0 0 0,1 0 0,-1 1 0,0 1 0,-1-1 0,1 1 0,8 6 0,-6-2 0,0-1 0,-1 1 0,0 1 0,0-1 0,-1 2 0,0-1 0,-1 1 0,0 0 0,0 1 0,-1-1 0,-1 1 0,7 16 0,-5-3 0,-1 1 0,-1-1 0,-1 1 0,-1 0 0,-1 0 0,-2 1 0,0-1 0,-2 0 0,0 0 0,-11 44 0,27-113 0,3 0 0,1 0 0,2 2 0,2 1 0,2 0 0,32-41 0,-52 77 0,1-1 0,-1 1 0,1 0 0,0 0 0,0 0 0,1 1 0,10-7 0,-14 10 0,0 0 0,0 0 0,0 0 0,0 1 0,0-1 0,0 1 0,0 0 0,0-1 0,0 1 0,0 0 0,0 0 0,1 0 0,-1 1 0,0-1 0,0 0 0,0 1 0,0-1 0,0 1 0,0 0 0,0 0 0,-1 0 0,1 0 0,0 0 0,0 0 0,-1 0 0,1 0 0,0 1 0,-1-1 0,2 3 0,8 9-42,0 2 0,-2-1 0,0 1 0,0 1-1,-1 0 1,-1 0 0,5 18 0,-2-7-986,17 38-5798</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4.375"/>
    </inkml:context>
    <inkml:brush xml:id="br0">
      <inkml:brushProperty name="width" value="0.05" units="cm"/>
      <inkml:brushProperty name="height" value="0.05" units="cm"/>
      <inkml:brushProperty name="color" value="#CC0066"/>
    </inkml:brush>
  </inkml:definitions>
  <inkml:trace contextRef="#ctx0" brushRef="#br0">398 99 24575,'-3'-1'0,"0"0"0,0 0 0,0 0 0,1 0 0,-1-1 0,0 1 0,0-1 0,1 0 0,-1 0 0,1 0 0,0 0 0,-1 0 0,1-1 0,-2-2 0,-8-7 0,3 5 0,-1 1 0,0-1 0,0 1 0,-1 1 0,1 0 0,-1 1 0,0 0 0,0 0 0,-1 1 0,1 0 0,-1 1 0,1 1 0,-1 0 0,0 0 0,0 1 0,1 1 0,-1 0 0,-13 3 0,18-1 0,1-1 0,-1 1 0,1 1 0,0-1 0,0 1 0,0 0 0,0 1 0,1-1 0,0 1 0,0 0 0,0 0 0,0 1 0,1-1 0,0 1 0,0 0 0,1 1 0,-1-1 0,-2 9 0,2-5 0,0 0 0,0 0 0,2 0 0,-1 1 0,1-1 0,1 1 0,0-1 0,0 1 0,1 0 0,0-1 0,3 18 0,-2-26 0,0 1 0,-1 0 0,1-1 0,0 1 0,0 0 0,0-1 0,1 1 0,-1-1 0,1 0 0,-1 1 0,1-1 0,0 0 0,0 0 0,0 0 0,0 0 0,0 0 0,0-1 0,4 3 0,-3-2 0,1-1 0,0 1 0,0-1 0,0 0 0,0 0 0,0 0 0,0-1 0,0 0 0,1 1 0,-1-1 0,5-1 0,1 0 0,0-1 0,0 0 0,0-1 0,0 0 0,-1 0 0,0-1 0,1 0 0,-1-1 0,10-7 0,3-6 0,-1-1 0,-1 0 0,-1-2 0,28-38 0,-46 57 0,1 0 0,0-1 0,0 1 0,0 0 0,0 0 0,0 0 0,1 0 0,-1 0 0,1 0 0,3-1 0,-6 3 0,1-1 0,-1 1 0,0 0 0,1 0 0,-1 0 0,1 0 0,-1 0 0,0 0 0,1 0 0,-1 0 0,1 0 0,-1 1 0,0-1 0,1 0 0,-1 0 0,1 0 0,-1 0 0,0 1 0,1-1 0,-1 0 0,0 0 0,1 1 0,-1-1 0,0 0 0,1 0 0,-1 1 0,0-1 0,8 22 0,-4 32 0,-2 1 0,-2-1 0,-8 63 0,1-23 0,5-65 0,-1 48 0,-22 116 0,22-179 0,0-3 0,0 1 0,1 0 0,-1 20 0,3-30 0,0 0 0,0-1 0,0 1 0,1 0 0,-1-1 0,0 1 0,1 0 0,-1-1 0,1 1 0,0-1 0,-1 1 0,1-1 0,0 1 0,1 1 0,-1-3 0,0 1 0,0 0 0,0-1 0,0 1 0,0-1 0,0 1 0,0-1 0,0 1 0,0-1 0,0 0 0,0 1 0,0-1 0,0 0 0,0 0 0,0 0 0,0 0 0,1 0 0,-1 0 0,0 0 0,0 0 0,0-1 0,0 1 0,1-1 0,8-1 0,-1-2 0,0 1 0,-1-2 0,1 1 0,-1-1 0,15-10 0,46-42 0,-54 43 0,84-81-1365,-77 71-5461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5.159"/>
    </inkml:context>
    <inkml:brush xml:id="br0">
      <inkml:brushProperty name="width" value="0.05" units="cm"/>
      <inkml:brushProperty name="height" value="0.05" units="cm"/>
      <inkml:brushProperty name="color" value="#CC0066"/>
    </inkml:brush>
  </inkml:definitions>
  <inkml:trace contextRef="#ctx0" brushRef="#br0">0 83 24575,'0'-2'0,"1"1"0,0-1 0,-1 0 0,1 1 0,0-1 0,0 1 0,0-1 0,0 1 0,0 0 0,0-1 0,0 1 0,1 0 0,-1 0 0,0 0 0,1 0 0,-1 0 0,1 0 0,1-1 0,30-15 0,-28 15 0,0 0 0,1 0 0,-1 0 0,1 1 0,-1 0 0,1 0 0,-1 1 0,1-1 0,-1 1 0,1 0 0,-1 1 0,1-1 0,8 3 0,-10-2 0,-1 1 0,0-1 0,0 0 0,0 1 0,0 0 0,0 0 0,0 0 0,0 0 0,0 1 0,-1-1 0,1 0 0,-1 1 0,0 0 0,0 0 0,0 0 0,0 0 0,0 0 0,-1 0 0,1 0 0,-1 0 0,0 1 0,2 6 0,-2-1 0,1 1 0,-1 0 0,-1 0 0,0 0 0,0 0 0,-1 0 0,0 0 0,-1 0 0,0 0 0,0 0 0,-1-1 0,-1 0 0,0 1 0,0-1 0,0 0 0,-1-1 0,-1 1 0,1-1 0,-1 0 0,-9 9 0,0-5 0,15-12 0,-1 0 0,1 0 0,0 0 0,0 1 0,-1-1 0,1 0 0,0 0 0,0 0 0,-1 0 0,1 0 0,0 0 0,0 0 0,-1 0 0,1 0 0,0 0 0,0 0 0,-1 0 0,1 0 0,0 0 0,0-1 0,-1 1 0,1 0 0,0 0 0,0 0 0,-1 0 0,1 0 0,0 0 0,0-1 0,0 1 0,-1 0 0,1 0 0,0 0 0,0-1 0,0 1 0,-1-2 0,1 1 0,0-1 0,0 0 0,0 0 0,0 1 0,0-1 0,0 0 0,0 1 0,1-1 0,-1 0 0,1 1 0,-1-1 0,1 0 0,-1 1 0,1-1 0,1-1 0,75-134 0,-3 7 0,-68 119 0,-1 10 0,-3 17 0,-5 30 0,-2-15 0,2-20 0,1 1 0,1-1 0,0 0 0,0 0 0,1 1 0,2 16 0,-1-26 14,0 0 1,0 0-1,-1 0 0,2 0 0,-1 0 1,0 0-1,0 0 0,1 0 0,-1 0 0,1-1 1,-1 1-1,1 0 0,0-1 0,-1 1 1,1-1-1,0 0 0,0 0 0,0 0 0,0 0 1,0 0-1,1 0 0,-1 0 0,2 0 1,7 1-442,-1 1 0,0-2 1,17 1-1,3-1-6399</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5.518"/>
    </inkml:context>
    <inkml:brush xml:id="br0">
      <inkml:brushProperty name="width" value="0.05" units="cm"/>
      <inkml:brushProperty name="height" value="0.05" units="cm"/>
      <inkml:brushProperty name="color" value="#CC0066"/>
    </inkml:brush>
  </inkml:definitions>
  <inkml:trace contextRef="#ctx0" brushRef="#br0">0 30 24575,'3'0'0,"6"0"0,8 0 0,3 0 0,7-6 0,4-1 0,0 0 0,0 1 0,-5 2-8191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5.868"/>
    </inkml:context>
    <inkml:brush xml:id="br0">
      <inkml:brushProperty name="width" value="0.05" units="cm"/>
      <inkml:brushProperty name="height" value="0.05" units="cm"/>
      <inkml:brushProperty name="color" value="#CC0066"/>
    </inkml:brush>
  </inkml:definitions>
  <inkml:trace contextRef="#ctx0" brushRef="#br0">1 0 24575,'0'3'0,"0"15"0,0 7 0,0 5 0,0 2 0,0 5 0,0 2 0,3-6 0,0-3 0,7-7 0,0-7-8191</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6.250"/>
    </inkml:context>
    <inkml:brush xml:id="br0">
      <inkml:brushProperty name="width" value="0.05" units="cm"/>
      <inkml:brushProperty name="height" value="0.05" units="cm"/>
      <inkml:brushProperty name="color" value="#CC0066"/>
    </inkml:brush>
  </inkml:definitions>
  <inkml:trace contextRef="#ctx0" brushRef="#br0">1 29 24575,'0'-1'0,"0"0"0,0 0 0,1 1 0,-1-1 0,0 0 0,1 0 0,-1 0 0,0 0 0,1 1 0,-1-1 0,1 0 0,-1 0 0,1 1 0,-1-1 0,1 0 0,0 1 0,-1-1 0,1 0 0,0 1 0,0-1 0,-1 1 0,1 0 0,0-1 0,0 1 0,0-1 0,1 1 0,27-7 0,-25 7 0,5-2 0,0 1 0,-1 1 0,1-1 0,0 1 0,0 1 0,-1-1 0,14 4 0,-19-3 0,0 0 0,0 0 0,-1 0 0,1 0 0,0 0 0,-1 1 0,0-1 0,1 1 0,-1 0 0,0 0 0,1-1 0,-1 1 0,0 1 0,-1-1 0,1 0 0,0 0 0,-1 1 0,1-1 0,-1 1 0,1-1 0,-1 1 0,0 0 0,0 0 0,-1-1 0,1 1 0,0 0 0,-1 3 0,1 0 0,-1 0 0,0 0 0,0 0 0,-1 0 0,1 0 0,-1 0 0,-1 0 0,1 0 0,-4 7 0,-2 2 0,0 0 0,-10 14 0,-10 22 0,26-49 0,0-1 0,0 1 0,0 0 0,1 0 0,-1 0 0,0 0 0,1 0 0,0 0 0,0 0 0,-1 0 0,1 0 0,0 0 0,0 0 0,1 0 0,-1 0 0,0-1 0,1 1 0,-1 0 0,1 0 0,-1 0 0,3 3 0,-2-4 0,1 1 0,-1 0 0,1-1 0,0 1 0,0-1 0,0 0 0,-1 1 0,1-1 0,1 0 0,-1 0 0,0 0 0,0 0 0,0-1 0,0 1 0,4 0 0,5 0 0,-1 0 0,1 0 0,0-1 0,-1-1 0,1 0 0,17-4 0,0-4-1365,-6-1-5461</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6.629"/>
    </inkml:context>
    <inkml:brush xml:id="br0">
      <inkml:brushProperty name="width" value="0.05" units="cm"/>
      <inkml:brushProperty name="height" value="0.05" units="cm"/>
      <inkml:brushProperty name="color" value="#CC0066"/>
    </inkml:brush>
  </inkml:definitions>
  <inkml:trace contextRef="#ctx0" brushRef="#br0">1 0 24575,'0'3'0,"0"6"0,5 2 0,8-4 0,2-8 0,-5-5 0,-9 2 0</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7.027"/>
    </inkml:context>
    <inkml:brush xml:id="br0">
      <inkml:brushProperty name="width" value="0.05" units="cm"/>
      <inkml:brushProperty name="height" value="0.05" units="cm"/>
      <inkml:brushProperty name="color" value="#CC0066"/>
    </inkml:brush>
  </inkml:definitions>
  <inkml:trace contextRef="#ctx0" brushRef="#br0">40 0 24575,'-5'0'0,"-8"0"0,-2 6 0,8 1 0,13 0 0,11-1 0,-2-5 0,-10-2 0,-12-1 0,-4-6 0,0-2-8191</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7.583"/>
    </inkml:context>
    <inkml:brush xml:id="br0">
      <inkml:brushProperty name="width" value="0.05" units="cm"/>
      <inkml:brushProperty name="height" value="0.05" units="cm"/>
      <inkml:brushProperty name="color" value="#CC0066"/>
    </inkml:brush>
  </inkml:definitions>
  <inkml:trace contextRef="#ctx0" brushRef="#br0">91 16 24575,'-1'-1'0,"0"0"0,0-1 0,-1 1 0,1 0 0,0 0 0,-1 0 0,1 0 0,-1 0 0,1 0 0,-1 0 0,0 0 0,1 1 0,-1-1 0,0 1 0,1-1 0,-1 1 0,0 0 0,0-1 0,0 1 0,1 0 0,-1 0 0,0 0 0,0 0 0,1 1 0,-1-1 0,0 0 0,0 1 0,1 0 0,-1-1 0,0 1 0,1 0 0,-1 0 0,1-1 0,-1 1 0,1 0 0,-1 1 0,-2 1 0,2 0 0,-1 0 0,0 1 0,1-1 0,-1 1 0,1-1 0,0 1 0,0 0 0,1-1 0,-1 1 0,1 0 0,0 0 0,0 0 0,0 1 0,0-1 0,0 5 0,2-5 0,-1 0 0,0 1 0,1-1 0,0 0 0,0 0 0,0 0 0,0 1 0,1-1 0,-1-1 0,1 1 0,0 0 0,1 0 0,-1-1 0,0 1 0,1-1 0,3 4 0,-1-2 0,1 0 0,0-1 0,0 1 0,0-1 0,0 0 0,1-1 0,-1 0 0,1 0 0,7 3 0,-5-4 0,-1 1 0,1-1 0,-1 0 0,1-1 0,0 0 0,-1 0 0,1-1 0,0 0 0,0-1 0,-1 0 0,1 0 0,-1 0 0,1-2 0,-1 1 0,1-1 0,10-5 0,-14 4 0,0 0 0,0-1 0,-1 0 0,1 0 0,-1 0 0,0 0 0,-1 0 0,1-1 0,-1 0 0,0 0 0,-1 0 0,1 0 0,-1 0 0,-1 0 0,1-1 0,1-12 0,35 278 0,-34-202 0,-3 0 0,-8 91 0,5-130 0,-1 0 0,-1-1 0,0 1 0,-2-1 0,0 0 0,0 0 0,-2-1 0,-9 16 0,13-25 0,0 0 0,-1-1 0,0 0 0,0 0 0,0-1 0,-1 1 0,0-1 0,0 0 0,0-1 0,-1 1 0,1-1 0,-1 0 0,0-1 0,0 0 0,0 0 0,-1 0 0,1-1 0,-1 0 0,1-1 0,-16 2 0,20-3 0,-1 0 0,1 0 0,0 0 0,-1-1 0,1 1 0,-1-1 0,1 1 0,0-1 0,-1 0 0,1-1 0,0 1 0,0-1 0,0 1 0,0-1 0,0 0 0,0 0 0,1 0 0,-1 0 0,0-1 0,1 1 0,0-1 0,0 1 0,-4-6 0,4 3 0,-1 0 0,1 0 0,1 0 0,-1 0 0,1 0 0,-1 0 0,2-1 0,-1 1 0,0 0 0,1-1 0,0 1 0,0 0 0,1-1 0,2-9 0,-1 5-341,1-1 0,1 2-1,5-11 1,16-28-6485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7.992"/>
    </inkml:context>
    <inkml:brush xml:id="br0">
      <inkml:brushProperty name="width" value="0.05" units="cm"/>
      <inkml:brushProperty name="height" value="0.05" units="cm"/>
      <inkml:brushProperty name="color" value="#CC0066"/>
    </inkml:brush>
  </inkml:definitions>
  <inkml:trace contextRef="#ctx0" brushRef="#br0">0 30 24575,'6'0'0,"7"0"0,7 0 0,6 0 0,4-6 0,2-1 0,5 0 0,0 1 0,-4 2-8191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8.352"/>
    </inkml:context>
    <inkml:brush xml:id="br0">
      <inkml:brushProperty name="width" value="0.05" units="cm"/>
      <inkml:brushProperty name="height" value="0.05" units="cm"/>
      <inkml:brushProperty name="color" value="#CC0066"/>
    </inkml:brush>
  </inkml:definitions>
  <inkml:trace contextRef="#ctx0" brushRef="#br0">34 1 24575,'-5'0'0,"-3"11"0,1 10 0,2 9 0,1 5 0,1 2 0,2 1 0,0-1 0,1-1 0,1-1 0,-1-4 0,0-1 0,0-6-8191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6.568"/>
    </inkml:context>
    <inkml:brush xml:id="br0">
      <inkml:brushProperty name="width" value="0.05" units="cm"/>
      <inkml:brushProperty name="height" value="0.05" units="cm"/>
      <inkml:brushProperty name="color" value="#008C3A"/>
    </inkml:brush>
  </inkml:definitions>
  <inkml:trace contextRef="#ctx0" brushRef="#br0">178 673 24575,'-7'4'0,"-1"1"0,1 0 0,1 0 0,-1 1 0,1 0 0,0 0 0,0 1 0,1-1 0,0 1 0,0 0 0,0 1 0,-5 12 0,-2 8 0,1 1 0,-9 33 0,7-9 0,2 0 0,-6 70 0,7 105 0,10-200 0,0-26 0,1-5 0,0-48 0,32-445 0,-18 394 0,4 0 0,60-181 0,-65 246 0,1 1 0,2 1 0,23-36 0,-30 55 0,2-1 0,0 1 0,0 1 0,2 0 0,0 1 0,0 1 0,29-20 0,-41 31 0,1 0 0,0 0 0,-1 1 0,1-1 0,0 1 0,0 0 0,0 0 0,0 0 0,0 0 0,1 0 0,-1 1 0,0 0 0,0-1 0,0 1 0,1 0 0,-1 1 0,3-1 0,-3 1 0,1 1 0,-1-1 0,0 1 0,0-1 0,0 1 0,-1 0 0,1 0 0,0 0 0,-1 0 0,1 1 0,-1-1 0,0 1 0,0-1 0,0 1 0,3 5 0,1 2 0,-1 1 0,0 0 0,-1 0 0,0 0 0,-1 1 0,0-1 0,-1 1 0,0-1 0,-1 1 0,0 0 0,-1 0 0,0 0 0,-1-1 0,0 1 0,-1 0 0,-6 21 0,1-10 0,0-1 0,-2 0 0,-1-1 0,0 0 0,-2-1 0,0 0 0,-24 30 0,24-35 80,-5 5-802,-24 37-1,26-27-6103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3:48.725"/>
    </inkml:context>
    <inkml:brush xml:id="br0">
      <inkml:brushProperty name="width" value="0.05" units="cm"/>
      <inkml:brushProperty name="height" value="0.05" units="cm"/>
      <inkml:brushProperty name="color" value="#CC0066"/>
    </inkml:brush>
  </inkml:definitions>
  <inkml:trace contextRef="#ctx0" brushRef="#br0">1 61 24575,'0'-1'0,"0"-1"0,1 0 0,-1 0 0,1 1 0,-1-1 0,1 0 0,0 1 0,0-1 0,-1 1 0,1-1 0,0 1 0,0-1 0,1 1 0,-1 0 0,0-1 0,0 1 0,1 0 0,-1 0 0,1 0 0,-1 0 0,2-1 0,3-1 0,1-1 0,-1 2 0,0-1 0,8-2 0,-4 2 0,1 1 0,-1-1 0,1 2 0,0-1 0,0 2 0,20 0 0,-29 0 0,1 0 0,-1 1 0,0-1 0,0 0 0,0 1 0,0-1 0,0 1 0,0 0 0,0 0 0,0 0 0,0 0 0,0 0 0,0 0 0,0 0 0,-1 1 0,1-1 0,0 1 0,-1-1 0,0 1 0,1 0 0,-1-1 0,0 1 0,0 0 0,1 0 0,-1 0 0,-1 0 0,1 0 0,0 0 0,0 0 0,-1 0 0,0 0 0,1 0 0,-1 1 0,0-1 0,0 0 0,0 0 0,0 0 0,0 0 0,0 1 0,-1-1 0,0 2 0,-1 5 0,0 0 0,-1 0 0,0-1 0,-1 1 0,0-1 0,0 0 0,0 0 0,-9 10 0,-7 8 0,-24 23 0,-11 15 0,53-62 0,0 0 0,1 0 0,-1 0 0,1 0 0,-1 1 0,1-1 0,0 0 0,0 1 0,0-1 0,1 1 0,-1-1 0,0 1 0,1 0 0,0-1 0,-1 1 0,1-1 0,1 4 0,-1-5 0,1 1 0,0-1 0,0 1 0,0-1 0,0 1 0,0-1 0,0 0 0,0 0 0,0 0 0,1 0 0,-1 1 0,0-2 0,1 1 0,-1 0 0,1 0 0,-1 0 0,1-1 0,-1 1 0,1 0 0,0-1 0,-1 0 0,1 1 0,0-1 0,-1 0 0,1 0 0,3 0 0,10 1 0,1-1 0,-1 0 0,1-1 0,27-6 0,61-21 0,-28 7 0,-61 18 220,-12 3-396,0-1 0,0 1 0,-1-1 0,1 0 0,0 0-1,0 0 1,-1 0 0,5-3 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01.857"/>
    </inkml:context>
    <inkml:brush xml:id="br0">
      <inkml:brushProperty name="width" value="0.05" units="cm"/>
      <inkml:brushProperty name="height" value="0.05" units="cm"/>
      <inkml:brushProperty name="color" value="#CC0066"/>
    </inkml:brush>
  </inkml:definitions>
  <inkml:trace contextRef="#ctx0" brushRef="#br0">0 28 24575,'0'-6'0,"6"-1"0,-2 0 0,-3 1 0,-3 5 0,0 8 0,0 2-8191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17.440"/>
    </inkml:context>
    <inkml:brush xml:id="br0">
      <inkml:brushProperty name="width" value="0.05" units="cm"/>
      <inkml:brushProperty name="height" value="0.05" units="cm"/>
      <inkml:brushProperty name="color" value="#CC0066"/>
    </inkml:brush>
  </inkml:definitions>
  <inkml:trace contextRef="#ctx0" brushRef="#br0">1 30 24575,'5'0'0,"11"0"0,8 0 0,5-3 0,3-1 0,3 1 0,0 0 0,-1-5 0,-5 0-8191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17.880"/>
    </inkml:context>
    <inkml:brush xml:id="br0">
      <inkml:brushProperty name="width" value="0.05" units="cm"/>
      <inkml:brushProperty name="height" value="0.05" units="cm"/>
      <inkml:brushProperty name="color" value="#CC0066"/>
    </inkml:brush>
  </inkml:definitions>
  <inkml:trace contextRef="#ctx0" brushRef="#br0">1 13 24575,'5'0'0,"11"0"0,11 0 0,6-5 0,-3-3-8191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0.437"/>
    </inkml:context>
    <inkml:brush xml:id="br0">
      <inkml:brushProperty name="width" value="0.05" units="cm"/>
      <inkml:brushProperty name="height" value="0.05" units="cm"/>
      <inkml:brushProperty name="color" value="#CC0066"/>
    </inkml:brush>
  </inkml:definitions>
  <inkml:trace contextRef="#ctx0" brushRef="#br0">1 88 24575,'0'-3'0,"0"-1"0,0 1 0,1-1 0,0 1 0,0 0 0,0-1 0,0 1 0,0 0 0,1 0 0,0-1 0,-1 1 0,1 0 0,0 1 0,0-1 0,1 0 0,-1 0 0,0 1 0,1 0 0,0-1 0,0 1 0,5-3 0,-3 2 0,0 0 0,1 1 0,-1-1 0,1 1 0,-1 1 0,1-1 0,0 1 0,-1 0 0,1 0 0,0 0 0,0 1 0,9 1 0,-13-1 0,1 0 0,-1 1 0,1 0 0,-1-1 0,1 1 0,-1 0 0,1 0 0,-1 0 0,0 1 0,1-1 0,-1 1 0,0-1 0,0 1 0,0-1 0,0 1 0,-1 0 0,1 0 0,0 0 0,-1 0 0,1 1 0,-1-1 0,0 0 0,0 0 0,0 1 0,0-1 0,0 1 0,0-1 0,-1 1 0,1-1 0,-1 1 0,1-1 0,-1 5 0,0 5 0,0-1 0,-1 1 0,0-1 0,0 0 0,-1 0 0,-4 12 0,-4 5 0,-2 0 0,0-1 0,-2-1 0,-21 32 0,34-56 0,-1 1 0,1-1 0,-1 1 0,1 0 0,0-1 0,0 1 0,0 0 0,-1 6 0,2-9 0,0 0 0,0 1 0,0-1 0,0 1 0,0-1 0,0 0 0,0 1 0,0-1 0,1 1 0,-1-1 0,0 0 0,0 1 0,0-1 0,1 0 0,-1 1 0,0-1 0,0 0 0,1 1 0,-1-1 0,0 0 0,1 0 0,-1 1 0,0-1 0,1 0 0,-1 0 0,19 2 0,3-5 0,0-2 0,0 0 0,40-16 0,62-34 0,-112 49 0,16-7 134,-10 5-509,0 0 0,-1-1 1,24-18-1,-15 5-6451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0.960"/>
    </inkml:context>
    <inkml:brush xml:id="br0">
      <inkml:brushProperty name="width" value="0.05" units="cm"/>
      <inkml:brushProperty name="height" value="0.05" units="cm"/>
      <inkml:brushProperty name="color" value="#CC0066"/>
    </inkml:brush>
  </inkml:definitions>
  <inkml:trace contextRef="#ctx0" brushRef="#br0">182 467 24575,'-2'33'0,"-1"1"0,-9 40 0,-25 86 0,19-84 0,-10 46 0,-22 249 0,50-348 0,-1-13 0,1 1 0,-1 0 0,0 0 0,-4 11 0,5-22 0,0 0 0,0 0 0,0 0 0,0 0 0,-1 0 0,1-1 0,0 1 0,0 0 0,0 0 0,0 0 0,0 0 0,0 0 0,-1 0 0,1 0 0,0 0 0,0-1 0,0 1 0,0 0 0,-1 0 0,1 0 0,0 0 0,0 0 0,0 0 0,0 0 0,-1 0 0,1 0 0,0 0 0,0 0 0,0 0 0,0 0 0,-1 0 0,1 0 0,0 0 0,0 0 0,0 1 0,0-1 0,-1 0 0,1 0 0,0 0 0,0 0 0,0 0 0,0 0 0,0 0 0,-1 0 0,1 1 0,0-1 0,0 0 0,0 0 0,0 0 0,0 0 0,0 0 0,0 1 0,0-1 0,-1 0 0,-3-21 0,-7-296 0,11 225 0,3-78 0,8 0 0,40-212 0,-46 354 0,1 0 0,2 1 0,0 0 0,16-35 0,-19 54 0,-1 0 0,1 0 0,0 0 0,1 0 0,0 1 0,0 0 0,10-8 0,-11 11 0,0 1 0,0-1 0,0 1 0,1 0 0,-1 0 0,1 1 0,0 0 0,-1 0 0,1 0 0,0 1 0,0-1 0,8 1 0,-10 0 0,1 1 0,0 0 0,-1 0 0,1 1 0,0 0 0,-1-1 0,1 1 0,-1 1 0,1-1 0,-1 1 0,0 0 0,1 0 0,-1 0 0,7 5 0,-5-2 0,0 0 0,-1 0 0,1 1 0,-1 0 0,0 0 0,-1 0 0,0 1 0,5 9 0,0 1 0,-2 1 0,-1 1 0,0-1 0,-1 1 0,-1 0 0,3 27 0,-7-24 29,0 0-1,0 0 1,-2-1-1,-1 1 0,-1-1 1,-1 1-1,0-1 1,-2 0-1,-1-1 1,0 0-1,-16 27 1,9-19-243,-2-2 1,-1 0 0,-1 0-1,-2-2 1,0 0 0,-1-2-1,-32 25 1,16-19-6613</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1.425"/>
    </inkml:context>
    <inkml:brush xml:id="br0">
      <inkml:brushProperty name="width" value="0.05" units="cm"/>
      <inkml:brushProperty name="height" value="0.05" units="cm"/>
      <inkml:brushProperty name="color" value="#CC0066"/>
    </inkml:brush>
  </inkml:definitions>
  <inkml:trace contextRef="#ctx0" brushRef="#br0">0 70 24575,'1'-1'0,"-1"-1"0,1 1 0,-1 0 0,1 0 0,0-1 0,-1 1 0,1 0 0,0 0 0,0 0 0,0 0 0,0 0 0,0 0 0,0 0 0,0 0 0,0 0 0,1 1 0,-1-1 0,0 0 0,0 1 0,1-1 0,-1 1 0,0-1 0,1 1 0,-1 0 0,0 0 0,3-1 0,40-5 0,-43 6 0,1 0 0,1 0 0,0 0 0,-1 0 0,1 0 0,-1 0 0,1 1 0,0-1 0,-1 1 0,1 0 0,-1 0 0,0 0 0,1 0 0,-1 0 0,0 0 0,1 0 0,-1 1 0,0-1 0,0 1 0,0 0 0,0 0 0,0 0 0,-1 0 0,1 0 0,0 0 0,-1 0 0,0 0 0,1 1 0,-1-1 0,0 0 0,0 1 0,0 2 0,1 0 0,-1 0 0,0 1 0,-1-1 0,1 1 0,-1-1 0,0 1 0,0-1 0,-1 1 0,0-1 0,0 0 0,0 1 0,0-1 0,-1 0 0,-3 7 0,-1-1 0,0 0 0,-1-1 0,0 0 0,-1 0 0,0-1 0,-1 0 0,-18 15 0,20-19 0,7-8 0,10-12 0,168-183 0,-174 194 0,32-29 0,-34 31 0,1-1 0,0 1 0,0 1 0,0-1 0,0 0 0,0 1 0,1-1 0,-1 1 0,0 0 0,5-1 0,-7 2 0,0 0 0,0 0 0,0 0 0,0 1 0,0-1 0,0 0 0,0 0 0,0 0 0,0 1 0,0-1 0,0 1 0,0-1 0,0 1 0,0-1 0,0 1 0,0-1 0,0 1 0,0 0 0,-1 0 0,1-1 0,0 1 0,0 0 0,-1 0 0,1 0 0,-1 0 0,1 0 0,-1 0 0,1 0 0,-1 0 0,0 0 0,1 0 0,-1 0 0,1 2 0,0 4 0,0-1 0,0 1 0,-1 14 0,0-20 0,-5 124-1365,5-94-5461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1.819"/>
    </inkml:context>
    <inkml:brush xml:id="br0">
      <inkml:brushProperty name="width" value="0.05" units="cm"/>
      <inkml:brushProperty name="height" value="0.05" units="cm"/>
      <inkml:brushProperty name="color" value="#CC0066"/>
    </inkml:brush>
  </inkml:definitions>
  <inkml:trace contextRef="#ctx0" brushRef="#br0">1 51 24575,'5'0'0,"8"0"0,7-8 0,12-3 0,5-5 0,-3 0-8191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2.395"/>
    </inkml:context>
    <inkml:brush xml:id="br0">
      <inkml:brushProperty name="width" value="0.05" units="cm"/>
      <inkml:brushProperty name="height" value="0.05" units="cm"/>
      <inkml:brushProperty name="color" value="#CC0066"/>
    </inkml:brush>
  </inkml:definitions>
  <inkml:trace contextRef="#ctx0" brushRef="#br0">0 35 24575,'1'-2'0,"0"1"0,0-1 0,0 1 0,0-1 0,0 1 0,0-1 0,0 1 0,1 0 0,-1 0 0,0-1 0,1 1 0,-1 0 0,1 0 0,-1 1 0,1-1 0,2-1 0,-2 1 0,1-1 0,0 1 0,0-1 0,0 1 0,0 0 0,0 0 0,0 0 0,1 0 0,-1 0 0,6 0 0,-8 1 0,0 0 0,0 1 0,0-1 0,1 0 0,-1 0 0,0 1 0,0-1 0,0 1 0,0-1 0,0 1 0,0-1 0,0 1 0,0 0 0,0-1 0,0 1 0,-1 0 0,1 0 0,0 0 0,0 0 0,-1 0 0,1 0 0,0 0 0,-1 0 0,1 0 0,-1 0 0,0 0 0,1 0 0,-1 0 0,0 0 0,1 0 0,-1 2 0,1 2 0,-1 0 0,1 0 0,-1 0 0,0 0 0,0 0 0,-1 0 0,1 0 0,-1 0 0,0 0 0,0 0 0,-3 6 0,-3 4 0,0 0 0,-10 15 0,14-26 0,2-3 0,1 0 0,-1 0 0,0 0 0,1 0 0,-1 0 0,0 0 0,1 0 0,0 0 0,-1 0 0,1 0 0,0 1 0,-1-1 0,1 0 0,0 0 0,0 0 0,0 0 0,0 1 0,0-1 0,0 0 0,0 0 0,0 0 0,1 0 0,-1 1 0,0-1 0,2 2 0,-1-2 0,0 0 0,0-1 0,0 1 0,1 0 0,-1 0 0,0-1 0,1 1 0,-1 0 0,1-1 0,-1 0 0,1 1 0,-1-1 0,1 0 0,-1 1 0,1-1 0,2 0 0,9-1 0,1 0 0,-1-1 0,18-4 0,-29 5 0,35-7 71,3 0-430,0-2 0,0-1 0,59-27 0,-71 22-6467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2.994"/>
    </inkml:context>
    <inkml:brush xml:id="br0">
      <inkml:brushProperty name="width" value="0.05" units="cm"/>
      <inkml:brushProperty name="height" value="0.05" units="cm"/>
      <inkml:brushProperty name="color" value="#CC0066"/>
    </inkml:brush>
  </inkml:definitions>
  <inkml:trace contextRef="#ctx0" brushRef="#br0">1 112 24575,'0'833'0,"2"-825"0,1-17 0,5-22 0,3-69 0,-3 0 0,-6-102 0,-2 116 0,-1 28 0,3-76 0,-1 112 0,2 0 0,0 1 0,1 0 0,8-22 0,-9 36 0,-1 1 0,1 0 0,0 0 0,1 1 0,-1-1 0,1 0 0,0 1 0,1 0 0,-1 0 0,1 1 0,0-1 0,0 1 0,1 0 0,-1 0 0,1 0 0,0 1 0,0 0 0,0 0 0,0 1 0,0 0 0,1 0 0,-1 0 0,1 1 0,0 0 0,-1 0 0,1 0 0,0 1 0,6 0 0,-10 1 0,0-1 0,0 1 0,-1 0 0,1-1 0,0 1 0,-1 0 0,1 1 0,-1-1 0,1 0 0,-1 1 0,1 0 0,-1-1 0,0 1 0,0 0 0,0 0 0,0 0 0,0 0 0,0 0 0,-1 1 0,1-1 0,-1 1 0,1-1 0,-1 1 0,0-1 0,0 1 0,0 0 0,-1-1 0,1 1 0,0 0 0,-1 4 0,1 2 0,0 1 0,-1-1 0,0 0 0,-1 0 0,0 1 0,0-1 0,-1 0 0,-3 10 0,-1-4 38,0-1 0,-1 0 0,0 0 0,-1 0 0,0-1 0,-2 0 0,1-1 0,-17 17 0,3-8-465,0-1 0,-1-1 1,-35 22-1,38-29-6399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8.629"/>
    </inkml:context>
    <inkml:brush xml:id="br0">
      <inkml:brushProperty name="width" value="0.05" units="cm"/>
      <inkml:brushProperty name="height" value="0.05" units="cm"/>
      <inkml:brushProperty name="color" value="#008C3A"/>
    </inkml:brush>
  </inkml:definitions>
  <inkml:trace contextRef="#ctx0" brushRef="#br0">64 306 24575,'-4'1'0,"0"0"0,0 1 0,0-1 0,0 1 0,0-1 0,0 1 0,0 0 0,1 1 0,-1-1 0,1 1 0,0-1 0,-1 1 0,1 0 0,0 0 0,-4 6 0,7-8 0,0-1 0,-1 1 0,1 0 0,0-1 0,0 1 0,0-1 0,-1 1 0,1 0 0,0-1 0,0 1 0,0 0 0,0-1 0,0 1 0,0-1 0,0 1 0,0 0 0,1-1 0,-1 1 0,0 0 0,0-1 0,0 1 0,1-1 0,-1 1 0,0-1 0,1 1 0,-1-1 0,0 1 0,1-1 0,-1 1 0,1-1 0,-1 1 0,1-1 0,-1 1 0,1-1 0,-1 0 0,2 1 0,21 8 0,-15-7 0,0-1 0,-1 1 0,1-2 0,0 1 0,-1-1 0,1 0 0,0 0 0,-1-1 0,1 0 0,0-1 0,-1 0 0,1 0 0,-1 0 0,0-1 0,14-7 0,-13 5 0,0-1 0,-1 0 0,1 0 0,-1 0 0,0-1 0,-1-1 0,0 1 0,0-1 0,0 0 0,-1 0 0,0 0 0,5-15 0,-4 10 0,-1 0 0,-1-1 0,4-21 0,-7 29 0,0 0 0,0 0 0,-1-1 0,0 1 0,0 0 0,-1 0 0,0 0 0,0 0 0,0 0 0,-3-9 0,3 14 0,1 0 0,-1-1 0,1 1 0,-1 0 0,0-1 0,0 1 0,1 0 0,-1 0 0,0 0 0,0 0 0,0 0 0,0 0 0,0 0 0,0 0 0,-3-1 0,4 2 0,-1-1 0,1 1 0,-1 0 0,0 0 0,1 0 0,-1 0 0,1 0 0,-1 0 0,0 0 0,1 0 0,-1 0 0,1 0 0,-1 1 0,1-1 0,-1 0 0,1 0 0,-1 0 0,0 1 0,1-1 0,-1 0 0,1 1 0,-1-1 0,1 0 0,0 1 0,-1 0 0,-1 1 0,1 0 0,-1 0 0,1 0 0,0 0 0,-1 0 0,1 1 0,0-1 0,1 0 0,-1 1 0,0-1 0,1 0 0,-1 1 0,1-1 0,0 1 0,0 4 0,1-2 0,0 0 0,0 0 0,0-1 0,1 1 0,0 0 0,0 0 0,0-1 0,0 0 0,1 1 0,0-1 0,0 0 0,4 5 0,7 5 0,27 23 0,-23-22 0,-16-13 0,3 3 0,0-1 0,1 1 0,-1-1 0,8 3 0,-12-6 0,-1-1 0,1 1 0,0-1 0,0 0 0,0 1 0,-1-1 0,1 0 0,0 1 0,0-1 0,0 0 0,0 0 0,0 0 0,0 0 0,0 0 0,0 0 0,-1 0 0,1 0 0,0 0 0,0 0 0,0-1 0,0 1 0,0 0 0,0-1 0,-1 1 0,1 0 0,0-1 0,0 1 0,0-1 0,-1 1 0,1-1 0,0 0 0,-1 1 0,1-1 0,-1 0 0,1 1 0,0-1 0,-1 0 0,1-1 0,0 1 0,0-1 0,-1 1 0,1-1 0,-1 1 0,0 0 0,1-1 0,-1 1 0,0-1 0,0 1 0,0 0 0,0-1 0,0 1 0,0-1 0,0 1 0,0-1 0,-1 1 0,1-1 0,0 1 0,-1 0 0,1-1 0,-1 1 0,0 0 0,1 0 0,-1-1 0,0 1 0,0 0 0,0 0 0,0 0 0,0 0 0,0 0 0,0 0 0,0 0 0,0 0 0,-1 0 0,1 1 0,0-1 0,-3-1 0,1 1 0,-1-1 0,0 1 0,0-1 0,1 1 0,-1 0 0,0 1 0,0-1 0,0 1 0,0-1 0,0 1 0,0 1 0,0-1 0,-7 2 0,0 1 0,1 2 0,-1-1 0,1 1 0,0 1 0,0 0 0,1 0 0,0 1 0,0 1 0,1-1 0,-1 1 0,2 0 0,-1 1 0,1 0 0,1 0 0,-9 16 0,6-10 0,2 0 0,0 1 0,0-1 0,2 1 0,0 1 0,1-1 0,0 1 0,1 0 0,0 32 0,3-42 0,0 0 0,1 0 0,0 0 0,0 0 0,0-1 0,1 1 0,0 0 0,1-1 0,-1 1 0,1-1 0,1 0 0,-1 0 0,1 0 0,0-1 0,0 1 0,1-1 0,0 0 0,-1 0 0,2 0 0,-1-1 0,0 0 0,1 0 0,0 0 0,12 5 0,-8-5 0,0 0 0,0 0 0,1-2 0,-1 1 0,1-1 0,0-1 0,0 0 0,-1 0 0,1-1 0,0 0 0,0-1 0,0-1 0,-1 1 0,1-2 0,17-5 0,-4-2 0,-1-1 0,0-2 0,0 0 0,-2-1 0,1-1 0,-2-1 0,0-1 0,-1-1 0,-1-1 0,17-21 0,5-13 0,-2 0 0,55-107 0,-77 132 0,-2-2 0,-1 0 0,13-43 0,-25 70 0,0-1 0,-1 0 0,1 0 0,-1 1 0,0-1 0,0 0 0,0 0 0,0 1 0,-1-1 0,0 0 0,0 0 0,0 1 0,0-1 0,0 1 0,-2-5 0,2 7 0,0-1 0,0 1 0,0 0 0,0 0 0,0-1 0,0 1 0,-1 0 0,1 0 0,0 0 0,-1 0 0,1 0 0,0 1 0,-1-1 0,1 0 0,-1 1 0,1-1 0,-1 1 0,0-1 0,1 1 0,-1 0 0,1 0 0,-1-1 0,0 1 0,1 0 0,-1 0 0,1 1 0,-1-1 0,0 0 0,1 1 0,-1-1 0,1 1 0,-1-1 0,-1 2 0,2-2 0,0 0 0,0 1 0,0-1 0,0 1 0,0 0 0,0-1 0,0 1 0,0 0 0,0-1 0,0 1 0,0 0 0,0 0 0,1 0 0,-1 0 0,0 0 0,1 0 0,-1 0 0,1 0 0,-1 0 0,1 0 0,-1 0 0,1 0 0,0 0 0,0 0 0,-1 0 0,1 1 0,0-1 0,0 0 0,0 0 0,0 0 0,0 0 0,0 1 0,1-1 0,-1 0 0,0 0 0,1 0 0,-1 0 0,1 0 0,-1 0 0,1 0 0,-1 0 0,1 0 0,0 0 0,0 1 0,4 5 0,0 0 0,0-1 0,0 1 0,1-1 0,6 5 0,21 16 0,-21-18 0,0 1 0,-1 0 0,0 1 0,0 0 0,-1 1 0,-1 0 0,11 16 0,-13-13 0,0 1 0,0 1 0,-2-1 0,0 1 0,3 20 0,7 86 0,-11-77 0,-3-35 0,1 0 0,-1-1 0,2 1 0,0-1 0,0 1 0,1-1 0,6 11 0,-9-18 0,0-1 0,1 1 0,-1-1 0,1 0 0,-1 1 0,1-1 0,0 0 0,0 0 0,0 0 0,0 0 0,1-1 0,-1 1 0,0-1 0,1 1 0,-1-1 0,1 0 0,0 0 0,-1 0 0,1 0 0,0 0 0,-1-1 0,1 1 0,0-1 0,0 0 0,0 0 0,-1 0 0,1 0 0,0 0 0,0 0 0,0-1 0,3-1 0,4-1 0,-1-2 0,0 1 0,0-1 0,0-1 0,0 0 0,-1 0 0,13-12 0,-11 9 0,18-16 0,-1-1 0,-1-1 0,-1-2 0,-2 0 0,-1-2 0,-1 0 0,-2-1 0,-1-1 0,16-41 0,-34 72 0,1 1 0,-1-1 0,1 0 0,0 0 0,0 1 0,0-1 0,0 1 0,0-1 0,0 1 0,1-1 0,-1 1 0,3-2 0,-4 2 0,1 1 0,-1 0 0,1 0 0,-1 0 0,1 0 0,-1 0 0,1 0 0,-1-1 0,1 1 0,-1 0 0,1 1 0,-1-1 0,1 0 0,-1 0 0,1 0 0,-1 0 0,1 0 0,-1 0 0,1 1 0,-1-1 0,1 0 0,-1 0 0,0 1 0,1-1 0,-1 0 0,1 1 0,-1-1 0,0 0 0,1 1 0,3 4 0,0 1 0,-1 0 0,0-1 0,0 1 0,3 10 0,0-2 0,16 31 0,25 59 0,-42-90 0,0 0 0,-1 1 0,0-1 0,-1 1 0,1 21 0,-4-33 0,0 0 0,0 0 0,-1 1 0,1-1 0,-1 0 0,1 0 0,-1 0 0,0 1 0,-1-1 0,1 0 0,0 0 0,-1 0 0,1-1 0,-1 1 0,0 0 0,0-1 0,0 1 0,0-1 0,-1 0 0,1 1 0,-1-1 0,1 0 0,-1 0 0,0-1 0,0 1 0,-4 1 0,-3 1 0,0 0 0,0-1 0,-1 0 0,1-1 0,-16 2 0,12-2 0,135-32 0,129-40 0,-217 58 0,0-1 0,-1-2 0,0-2 0,-1 0 0,38-30 0,-55 37 0,-1 0 0,0-1 0,-1-1 0,0 0 0,-1 0 0,0-1 0,10-17 0,-14 13 0,-7 17 0,0 0 0,0 0 0,0 0 0,0 0 0,0 0 0,0-1 0,0 1 0,0 0 0,0 0 0,0 0 0,-1 0 0,1 0 0,0-1 0,0 1 0,0 0 0,0 0 0,0 0 0,0 0 0,0 0 0,0 0 0,0-1 0,0 1 0,-1 0 0,1 0 0,0 0 0,0 0 0,0 0 0,0 0 0,0 0 0,0 0 0,-1 0 0,1 0 0,0 0 0,0 0 0,0 0 0,0 0 0,0 0 0,-1 0 0,1 0 0,0 0 0,0 0 0,0 0 0,0 0 0,-1 0 0,1 0 0,0 0 0,0 0 0,0 0 0,-2 1 0,-1 0 0,1 0 0,0 1 0,0-1 0,0 0 0,1 1 0,-1-1 0,0 1 0,1 0 0,-1 0 0,-1 2 0,-3 4 0,1 0 0,1 0 0,-1 0 0,1 1 0,1-1 0,0 1 0,0 0 0,-3 14 0,6-19 0,-1 0 0,1 1 0,-1-1 0,1 1 0,0-1 0,1 1 0,-1-1 0,1 0 0,0 1 0,0-1 0,0 0 0,1 0 0,-1 1 0,1-1 0,0 0 0,0-1 0,1 1 0,-1 0 0,1-1 0,4 6 0,-3-6 0,0 1 0,0-1 0,1 0 0,-1 0 0,1 0 0,0-1 0,0 1 0,0-1 0,0 0 0,0-1 0,1 1 0,-1-1 0,0 0 0,1 0 0,9-1 0,-12 0 0,0 0 0,0 0 0,0-1 0,-1 1 0,1-1 0,0 0 0,0 0 0,0 0 0,0 0 0,-1 0 0,1 0 0,0-1 0,-1 1 0,0-1 0,1 0 0,-1 0 0,0 0 0,0 0 0,0 0 0,0-1 0,0 1 0,0 0 0,-1-1 0,1 0 0,-1 1 0,0-1 0,1 0 0,-1 1 0,0-1 0,0-3 0,0 1 0,0 0 0,-1 0 0,0 0 0,1 0 0,-2 0 0,1 1 0,0-1 0,-1 0 0,0 0 0,0 0 0,-1 1 0,1-1 0,-1 0 0,0 1 0,-4-7 0,-3-4 0,-1 1 0,0 1 0,-14-14 0,-5-7 0,27 31 0,-1 0 0,1 0 0,0 0 0,0-1 0,0 1 0,1 0 0,-1-1 0,1 0 0,0 1 0,0-1 0,0-3 0,1 5 0,0 1 0,0-1 0,0 1 0,0-1 0,1 1 0,-1-1 0,1 1 0,-1 0 0,1-1 0,-1 1 0,1 0 0,0-1 0,0 1 0,-1 0 0,1 0 0,0 0 0,0-1 0,0 1 0,0 0 0,1 0 0,-1 1 0,0-1 0,0 0 0,1 0 0,-1 1 0,0-1 0,1 0 0,-1 1 0,3-1 0,6-2 0,0 0 0,0 1 0,0 0 0,0 0 0,1 1 0,-1 1 0,0 0 0,0 0 0,1 1 0,-1 0 0,0 1 0,0 0 0,15 6 0,-18-6 0,1 1 0,-1 0 0,0 1 0,0 0 0,-1 0 0,1 0 0,-1 1 0,0 0 0,0 0 0,0 1 0,-1-1 0,0 1 0,0 1 0,-1-1 0,1 0 0,-1 1 0,-1 0 0,6 12 0,-4 0 0,-1-1 0,0 1 0,1 27 0,1-1 0,-6-43 0,0-1 0,0 0 0,0 0 0,0 0 0,1 0 0,-1 0 0,0 1 0,1-1 0,-1 0 0,1 0 0,0 0 0,-1 0 0,1 0 0,1 1 0,-2-2 0,1 0 0,-1 1 0,0-1 0,1 0 0,-1 0 0,1 0 0,-1 0 0,1 0 0,-1 0 0,0 1 0,1-1 0,-1 0 0,1 0 0,-1 0 0,1-1 0,-1 1 0,0 0 0,1 0 0,-1 0 0,1 0 0,-1 0 0,0 0 0,1-1 0,-1 1 0,1 0 0,3-3 0,-1 0 0,1 0 0,-1 0 0,0-1 0,5-6 0,110-137 0,-88 114 0,1 0 0,41-31 0,-69 61 0,1 1 0,-1-1 0,1 1 0,-1-1 0,1 1 0,0 0 0,0 0 0,0 1 0,0-1 0,0 1 0,7-1 0,-9 2 0,-1 0 0,1 0 0,0 1 0,-1-1 0,1 1 0,0-1 0,-1 1 0,1-1 0,-1 1 0,1 0 0,-1 0 0,1 0 0,-1 0 0,0 0 0,1 0 0,-1 0 0,0 0 0,0 0 0,0 1 0,0-1 0,0 0 0,0 1 0,0-1 0,0 1 0,-1-1 0,1 1 0,0-1 0,-1 1 0,1 0 0,-1 2 0,4 13 0,0 0 0,-1 0 0,0 23 0,4 24 0,-6-53 0,2 1 0,-1-1 0,2 0 0,-1-1 0,1 1 0,1-1 0,8 14 0,-10-19 0,0-1 0,0 0 0,1 0 0,0 0 0,0 0 0,0-1 0,0 0 0,0 0 0,0 0 0,1 0 0,0 0 0,0-1 0,-1 0 0,1 0 0,0 0 0,1-1 0,8 2 0,-6-2 0,0-1 0,0 0 0,0 0 0,0-1 0,1 0 0,-1 0 0,-1-1 0,1 0 0,0-1 0,0 1 0,-1-2 0,1 1 0,7-6 0,5-2 0,-2-2 0,1-1 0,23-22 0,0-10-1365,-10 1-5461</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3.472"/>
    </inkml:context>
    <inkml:brush xml:id="br0">
      <inkml:brushProperty name="width" value="0.05" units="cm"/>
      <inkml:brushProperty name="height" value="0.05" units="cm"/>
      <inkml:brushProperty name="color" value="#CC0066"/>
    </inkml:brush>
  </inkml:definitions>
  <inkml:trace contextRef="#ctx0" brushRef="#br0">1 0 24575,'0'6'0,"0"10"0,0-1 0,1 1 0,5 28 0,-4-40 0,-1 1 0,1 0 0,0-1 0,0 1 0,0-1 0,1 1 0,-1-1 0,1 0 0,0 0 0,0 0 0,1-1 0,-1 1 0,1-1 0,-1 1 0,1-1 0,6 3 0,-6-4 0,0 1 0,1-1 0,-1 0 0,1 0 0,-1-1 0,1 1 0,-1-1 0,1 0 0,0-1 0,0 1 0,0-1 0,-1 0 0,1 0 0,0 0 0,0-1 0,0 1 0,0-1 0,-1 0 0,1-1 0,-1 1 0,1-1 0,-1 0 0,1 0 0,3-3 0,2-1 0,0-1 0,-1-1 0,0 0 0,0 0 0,-1 0 0,0-1 0,0-1 0,11-17 0,-13 17 0,-4 5 0,0 1 0,1 0 0,-1 0 0,1 0 0,0 1 0,1-1 0,-1 1 0,7-6 0,-9 8 0,-1 1 0,0 0 0,1 0 0,-1 0 0,1 0 0,-1-1 0,0 1 0,1 0 0,-1 0 0,1 0 0,-1 0 0,0 0 0,1 0 0,-1 0 0,1 0 0,-1 0 0,1 1 0,-1-1 0,0 0 0,1 0 0,-1 0 0,0 0 0,1 0 0,-1 1 0,1-1 0,-1 0 0,0 0 0,1 1 0,-1-1 0,0 0 0,0 1 0,1-1 0,-1 0 0,0 1 0,0-1 0,1 0 0,-1 1 0,0-1 0,0 0 0,0 1 0,5 19 0,-3 2 0,-1 1 0,-1-1 0,-1 0 0,-1 0 0,-10 42 0,-39 109 0,36-130 0,-6 26 0,5-14 0,-3-1 0,-31 63 0,48-112-65,-1 0 0,1-1 0,-1 1 0,-1-1 0,1 1 0,-1-1 0,1 0 0,-1-1 0,0 1 0,0 0 0,-1-1 0,1 0 0,-1 0 0,0-1 0,0 1 0,1-1 0,-2 0 0,1 0 0,0-1 0,-9 3 0,-12-2-6761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4.449"/>
    </inkml:context>
    <inkml:brush xml:id="br0">
      <inkml:brushProperty name="width" value="0.05" units="cm"/>
      <inkml:brushProperty name="height" value="0.05" units="cm"/>
      <inkml:brushProperty name="color" value="#CC0066"/>
    </inkml:brush>
  </inkml:definitions>
  <inkml:trace contextRef="#ctx0" brushRef="#br0">219 1 24575,'-5'1'0,"0"0"0,0 0 0,0 1 0,1-1 0,-1 1 0,0 0 0,1 1 0,-1-1 0,1 1 0,-8 6 0,10-7 0,-11 9 0,1 0 0,0 1 0,0 0 0,2 1 0,0 0 0,0 0 0,1 1 0,1 1 0,0-1 0,1 1 0,0 0 0,2 1 0,-8 30 0,6-13 0,1 0 0,2 1 0,1 0 0,1 0 0,6 61 0,-2-82 0,0 1 0,0-1 0,1 1 0,1-1 0,0 0 0,1-1 0,1 1 0,0-1 0,12 18 0,-14-24 0,0 0 0,1 0 0,0 0 0,0-1 0,1 0 0,0 0 0,0 0 0,0-1 0,0 0 0,0 0 0,1-1 0,0 0 0,0 0 0,0 0 0,0-1 0,0 0 0,0 0 0,14 1 0,-14-3-114,-1 0 1,1-1-1,-1 1 0,1-1 0,-1-1 1,0 1-1,1-1 0,-1 0 0,0-1 1,0 1-1,6-4 0,23-16-6712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4.804"/>
    </inkml:context>
    <inkml:brush xml:id="br0">
      <inkml:brushProperty name="width" value="0.05" units="cm"/>
      <inkml:brushProperty name="height" value="0.05" units="cm"/>
      <inkml:brushProperty name="color" value="#CC0066"/>
    </inkml:brush>
  </inkml:definitions>
  <inkml:trace contextRef="#ctx0" brushRef="#br0">100 1 24575,'0'5'0,"-2"9"0,-2 11 0,-5 11 0,-1 7 0,1 6 0,-7 4 0,0 0 0,3-5 0,3-6 0,3-1 0,4 0 0,9-8 0,5-12 0,0-10-8191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5.186"/>
    </inkml:context>
    <inkml:brush xml:id="br0">
      <inkml:brushProperty name="width" value="0.05" units="cm"/>
      <inkml:brushProperty name="height" value="0.05" units="cm"/>
      <inkml:brushProperty name="color" value="#CC0066"/>
    </inkml:brush>
  </inkml:definitions>
  <inkml:trace contextRef="#ctx0" brushRef="#br0">1 36 24575,'8'0'0,"11"0"0,11 0 0,11 0 0,8 0 0,3 0 0,1 0 0,-2 0 0,-5 0 0,-5-2 0,0-2 0,3 1 0,-5-6 0,-7 0 0,-8 0-8191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29.737"/>
    </inkml:context>
    <inkml:brush xml:id="br0">
      <inkml:brushProperty name="width" value="0.05" units="cm"/>
      <inkml:brushProperty name="height" value="0.05" units="cm"/>
      <inkml:brushProperty name="color" value="#CC0066"/>
    </inkml:brush>
  </inkml:definitions>
  <inkml:trace contextRef="#ctx0" brushRef="#br0">1 75 24575,'2'-10'0,"4"11"0,-4 0 0,-1 1 0,0-1 0,0 1 0,0-1 0,0 1 0,0-1 0,0 1 0,-1-1 0,1 1 0,1 3 0,4 32 0,-2 0 0,-1 0 0,-3 47 0,0-34 0,33 317 0,-18-242 0,-13-114 0,-2-26 0,-30-233 0,-8-148 0,38 381 0,0 1 0,1 0 0,0 0 0,7-27 0,-7 37 0,0 1 0,0-1 0,1 1 0,0-1 0,-1 1 0,1 0 0,0 0 0,1-1 0,-1 1 0,0 1 0,1-1 0,0 0 0,-1 1 0,1-1 0,0 1 0,0 0 0,1 0 0,-1 0 0,0 0 0,1 1 0,-1 0 0,1-1 0,4 0 0,14-3 0,0 2 0,0 0 0,28 1 0,-36 2 0,1 0 0,-1 2 0,0-1 0,0 2 0,0 0 0,16 6 0,-26-8 0,0 1 0,-1-1 0,1 1 0,-1 0 0,0 0 0,0 0 0,1 1 0,-1-1 0,-1 1 0,1 0 0,0 0 0,-1 0 0,1 0 0,-1 0 0,0 0 0,0 0 0,0 1 0,-1-1 0,1 1 0,-1 0 0,0-1 0,0 1 0,0 0 0,0 0 0,-1 0 0,0 0 0,1-1 0,-1 1 0,-1 0 0,1 0 0,-1 5 0,-2 3 0,1-1 0,-2 1 0,1 0 0,-2-1 0,0 1 0,0-1 0,-1-1 0,-11 18 0,0-6-455,-1 0 0,-31 28 0,5-11-6371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0.451"/>
    </inkml:context>
    <inkml:brush xml:id="br0">
      <inkml:brushProperty name="width" value="0.05" units="cm"/>
      <inkml:brushProperty name="height" value="0.05" units="cm"/>
      <inkml:brushProperty name="color" value="#CC0066"/>
    </inkml:brush>
  </inkml:definitions>
  <inkml:trace contextRef="#ctx0" brushRef="#br0">1 95 24575,'3'-1'0,"0"1"0,0-1 0,0-1 0,0 1 0,0 0 0,0-1 0,0 0 0,-1 1 0,1-1 0,-1 0 0,1 0 0,2-3 0,15-11 0,-17 14 0,0 1 0,0-1 0,0 1 0,1 0 0,-1 0 0,0 0 0,1 0 0,-1 0 0,0 1 0,1 0 0,-1-1 0,1 1 0,-1 1 0,1-1 0,-1 0 0,0 1 0,1 0 0,-1-1 0,0 1 0,1 1 0,4 1 0,-5-1 0,0 1 0,1-1 0,-1 1 0,-1 0 0,1-1 0,0 1 0,-1 0 0,1 1 0,-1-1 0,0 0 0,0 1 0,0-1 0,-1 1 0,1-1 0,-1 1 0,0 0 0,0 0 0,1 7 0,-1-1 0,0 1 0,-1-1 0,-1 1 0,0-1 0,0 1 0,-1-1 0,0 0 0,-1 0 0,0 0 0,-1 0 0,0 0 0,0-1 0,-1 1 0,-1-1 0,1 0 0,-1-1 0,-12 14 0,22-40 0,10-14 0,40-55 0,-34 55 0,-1 0 0,23-51 0,-33 61 0,-6 17 0,-6 14 0,-4 10 0,1 0 0,1 1 0,1 0 0,1 0 0,0 0 0,2 0 0,0 0 0,3 22 0,-2-39 29,1 0-1,0 0 1,0 0-1,0 0 0,0 0 1,0 0-1,1-1 1,-1 1-1,1 0 1,0-1-1,3 5 1,-4-6-84,0 0-1,0 0 1,0-1 0,0 1 0,0 0 0,0 0 0,0-1 0,0 1 0,0-1 0,0 1 0,0-1 0,1 1 0,-1-1 0,0 0 0,0 1 0,1-1 0,-1 0 0,0 0 0,0 0 0,1 0-1,-1 0 1,0 0 0,0 0 0,0-1 0,1 1 0,-1 0 0,0-1 0,0 1 0,0-1 0,2 0 0,9-8-6771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0.868"/>
    </inkml:context>
    <inkml:brush xml:id="br0">
      <inkml:brushProperty name="width" value="0.05" units="cm"/>
      <inkml:brushProperty name="height" value="0.05" units="cm"/>
      <inkml:brushProperty name="color" value="#CC0066"/>
    </inkml:brush>
  </inkml:definitions>
  <inkml:trace contextRef="#ctx0" brushRef="#br0">1 13 24575,'0'-5'0,"5"-3"0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1.284"/>
    </inkml:context>
    <inkml:brush xml:id="br0">
      <inkml:brushProperty name="width" value="0.05" units="cm"/>
      <inkml:brushProperty name="height" value="0.05" units="cm"/>
      <inkml:brushProperty name="color" value="#CC0066"/>
    </inkml:brush>
  </inkml:definitions>
  <inkml:trace contextRef="#ctx0" brushRef="#br0">1 33 24575,'5'0'0,"8"-6"0,7-1 0,6 0 0,1 1 0,1 2 0,-3 2-8191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1.701"/>
    </inkml:context>
    <inkml:brush xml:id="br0">
      <inkml:brushProperty name="width" value="0.05" units="cm"/>
      <inkml:brushProperty name="height" value="0.05" units="cm"/>
      <inkml:brushProperty name="color" value="#CC0066"/>
    </inkml:brush>
  </inkml:definitions>
  <inkml:trace contextRef="#ctx0" brushRef="#br0">1 1 24575,'0'5'0,"0"8"0,0 7 0,0 6 0,0 7 0,0 5 0,0 3 0,0 0 0,0 1 0,2-7 0,2-3 0,5-11 0,2-8-8191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2.086"/>
    </inkml:context>
    <inkml:brush xml:id="br0">
      <inkml:brushProperty name="width" value="0.05" units="cm"/>
      <inkml:brushProperty name="height" value="0.05" units="cm"/>
      <inkml:brushProperty name="color" value="#CC0066"/>
    </inkml:brush>
  </inkml:definitions>
  <inkml:trace contextRef="#ctx0" brushRef="#br0">1 75 24575,'0'-3'0,"1"-1"0,-1 0 0,1 1 0,0-1 0,0 1 0,0-1 0,1 1 0,-1 0 0,1-1 0,-1 1 0,1 0 0,1 0 0,-1 0 0,0 0 0,1 0 0,-1 1 0,1-1 0,0 1 0,-1 0 0,5-3 0,-5 4 0,-1 0 0,1 0 0,-1 1 0,1-1 0,0 0 0,-1 1 0,1-1 0,0 1 0,0-1 0,-1 1 0,1 0 0,0 0 0,0 0 0,0 0 0,-1 0 0,1 0 0,0 0 0,0 1 0,0-1 0,-1 0 0,1 1 0,0 0 0,-1-1 0,1 1 0,-1 0 0,1 0 0,0 0 0,-1 0 0,0 0 0,1 0 0,-1 1 0,0-1 0,0 0 0,1 1 0,-1-1 0,0 0 0,0 1 0,-1 0 0,1-1 0,0 1 0,1 2 0,0 1 0,0 0 0,0 0 0,-1 0 0,0 0 0,1 0 0,-2 1 0,1-1 0,-1 0 0,1 0 0,-1 1 0,-1-1 0,1 0 0,-1 0 0,0 1 0,0-1 0,0 0 0,-1 0 0,-2 5 0,-4 5 0,0-1 0,-1 1 0,0-2 0,-15 17 0,-13 19 0,36-48 0,0 1 0,0 0 0,0-1 0,0 1 0,0 0 0,0 0 0,1 0 0,-1-1 0,0 1 0,1 0 0,0 0 0,-1 0 0,1 0 0,0 0 0,0 0 0,0 0 0,1 3 0,-1-4 0,1 0 0,0 1 0,-1-1 0,1 0 0,0 0 0,0 0 0,0 0 0,0 0 0,0 0 0,0 0 0,0-1 0,0 1 0,0 0 0,1 0 0,-1-1 0,0 1 0,0-1 0,1 1 0,-1-1 0,0 0 0,1 1 0,-1-1 0,0 0 0,1 0 0,1 0 0,5 1-136,0-1-1,0 0 1,0-1-1,-1 0 1,1 0-1,0 0 1,0-1-1,-1 0 0,9-4 1,7-5-6690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9.615"/>
    </inkml:context>
    <inkml:brush xml:id="br0">
      <inkml:brushProperty name="width" value="0.05" units="cm"/>
      <inkml:brushProperty name="height" value="0.05" units="cm"/>
      <inkml:brushProperty name="color" value="#008C3A"/>
    </inkml:brush>
  </inkml:definitions>
  <inkml:trace contextRef="#ctx0" brushRef="#br0">87 16 24575,'0'-1'0,"-1"0"0,1 0 0,-1 0 0,0 0 0,1 0 0,-1 0 0,0 0 0,0 1 0,0-1 0,0 0 0,1 0 0,-1 1 0,0-1 0,0 0 0,-1 1 0,1-1 0,0 1 0,0-1 0,0 1 0,-2-1 0,2 1 0,0 1 0,0-1 0,0 0 0,1 1 0,-1-1 0,0 0 0,0 1 0,1-1 0,-1 1 0,0-1 0,1 1 0,-1-1 0,0 1 0,1 0 0,-1-1 0,1 1 0,-1 0 0,1-1 0,-1 1 0,1 0 0,0 0 0,-1 0 0,-1 4 0,1-1 0,-1 1 0,1-1 0,0 1 0,0 0 0,1-1 0,-1 1 0,1 0 0,0-1 0,1 6 0,2 1 0,0 0 0,0 0 0,1 0 0,1-1 0,0 1 0,0-1 0,1-1 0,0 1 0,1-1 0,0 0 0,1 0 0,-1-1 0,14 11 0,10 7 0,1-2 0,53 30 0,-68-44 0,0-1 0,0 0 0,1-2 0,0 0 0,0-1 0,1-1 0,22 4 0,-35-9 0,-1 1 0,0 0 0,0 0 0,1 0 0,-1 1 0,0 0 0,8 4 0,-11-4 0,0-1 0,0 1 0,-1 0 0,1 0 0,-1 0 0,1 0 0,-1 0 0,1 0 0,-1 0 0,0 0 0,0 0 0,0 1 0,-1-1 0,1 1 0,0-1 0,-1 0 0,0 1 0,1-1 0,-1 5 0,0 35 0,-2-1 0,-2 0 0,-1 0 0,-16 61 0,10-51 0,-120 527 0,79-389 0,49-179 0,-1-1 0,0 0 0,0 0 0,-1 0 0,0-1 0,-1 1 0,-8 10 0,11-17 0,0 1 0,1 0 0,-1-1 0,0 0 0,0 0 0,0 0 0,-1 0 0,1 0 0,0 0 0,-1-1 0,1 0 0,-1 1 0,0-1 0,1-1 0,-1 1 0,0-1 0,0 1 0,1-1 0,-1 0 0,0 0 0,-4-1 0,1-1 0,0 0 0,0 0 0,1 0 0,-1-1 0,1 0 0,0-1 0,0 1 0,0-1 0,0 0 0,0 0 0,1-1 0,0 0 0,0 0 0,0 0 0,1-1 0,-7-9 0,2 1 0,1 0 0,0-1 0,1-1 0,0 1 0,-8-33 0,12 40-72,1-1 1,0 1-1,1-1 0,0 0 0,1 1 0,-1-1 0,2 0 0,-1 1 1,1-1-1,1 0 0,-1 1 0,1-1 0,1 1 0,0 0 0,0 0 1,0 0-1,1 0 0,7-11 0,22-22-6754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2.575"/>
    </inkml:context>
    <inkml:brush xml:id="br0">
      <inkml:brushProperty name="width" value="0.05" units="cm"/>
      <inkml:brushProperty name="height" value="0.05" units="cm"/>
      <inkml:brushProperty name="color" value="#CC0066"/>
    </inkml:brush>
  </inkml:definitions>
  <inkml:trace contextRef="#ctx0" brushRef="#br0">13 0 24575,'-2'0'0,"-2"3"0,1-2 0,0 4 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2.929"/>
    </inkml:context>
    <inkml:brush xml:id="br0">
      <inkml:brushProperty name="width" value="0.05" units="cm"/>
      <inkml:brushProperty name="height" value="0.05" units="cm"/>
      <inkml:brushProperty name="color" value="#CC0066"/>
    </inkml:brush>
  </inkml:definitions>
  <inkml:trace contextRef="#ctx0" brushRef="#br0">13 6 24575,'-3'0'0,"-6"0"0,9-6 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3.840"/>
    </inkml:context>
    <inkml:brush xml:id="br0">
      <inkml:brushProperty name="width" value="0.05" units="cm"/>
      <inkml:brushProperty name="height" value="0.05" units="cm"/>
      <inkml:brushProperty name="color" value="#CC0066"/>
    </inkml:brush>
  </inkml:definitions>
  <inkml:trace contextRef="#ctx0" brushRef="#br0">15 39 24575,'0'-5'0,"0"3"0,1 0 0,-1 0 0,0 0 0,0 0 0,0 0 0,0 0 0,-1 0 0,1 0 0,0 0 0,-1 0 0,0 0 0,1 0 0,-1 0 0,0 1 0,-1-3 0,1 4 0,1 1 0,-1 0 0,0 0 0,1 0 0,-1-1 0,1 1 0,0 0 0,-1 0 0,1 0 0,0 0 0,-1 0 0,1 0 0,0 0 0,0 0 0,0-1 0,0 3 0,-1 5 0,0 0 0,1 0 0,0 0 0,0 1 0,1-1 0,0 0 0,1 0 0,0-1 0,0 1 0,0 0 0,1-1 0,0 1 0,1-1 0,0 0 0,0 0 0,0 0 0,1 0 0,0-1 0,0 0 0,1 0 0,-1 0 0,1-1 0,1 0 0,-1 0 0,1 0 0,0-1 0,0 0 0,0 0 0,0-1 0,8 3 0,-10-5 0,-1 0 0,0 0 0,0-1 0,1 1 0,-1-1 0,1 0 0,-1 0 0,0 0 0,1-1 0,-1 1 0,0-1 0,0 0 0,1 0 0,-1-1 0,0 1 0,0-1 0,6-4 0,-4 2 0,-1 0 0,1 0 0,-1 0 0,0-1 0,0 0 0,-1 0 0,1 0 0,-1-1 0,0 1 0,3-8 0,-7 12 0,0 0 0,1 1 0,-1-1 0,0 0 0,0 0 0,1 1 0,-1-1 0,0 0 0,1 1 0,-1-1 0,1 0 0,-1 1 0,1-1 0,-1 1 0,1-1 0,-1 1 0,1-1 0,0 1 0,-1-1 0,1 1 0,0 0 0,-1-1 0,1 1 0,1-1 0,-2 3 0,1-1 0,-1 1 0,1 0 0,-1-1 0,1 1 0,-1-1 0,0 1 0,0 0 0,0-1 0,0 1 0,0 2 0,-13 406 0,8-370 0,-15 66 0,16-91 0,0 0 0,-2 0 0,1-1 0,-2 0 0,0 0 0,-1-1 0,-13 19 0,18-29 0,1 0 0,-1 0 0,1 0 0,-1-1 0,0 0 0,0 1 0,0-1 0,0 0 0,-1 0 0,1-1 0,0 1 0,-1-1 0,0 0 0,-5 2 0,8-3 0,-1 0 0,0 0 0,0 0 0,1 0 0,-1 0 0,0-1 0,0 1 0,1 0 0,-1-1 0,0 1 0,1-1 0,-1 0 0,1 0 0,-1 0 0,1 1 0,-1-1 0,1 0 0,0-1 0,-1 1 0,1 0 0,0 0 0,0-1 0,0 1 0,0 0 0,0-1 0,0 1 0,0-1 0,0 1 0,1-1 0,-1 0 0,0 1 0,0-4 0,-2-6-341,1-1 0,0 1-1,-1-22 1,2-4-6485</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4.217"/>
    </inkml:context>
    <inkml:brush xml:id="br0">
      <inkml:brushProperty name="width" value="0.05" units="cm"/>
      <inkml:brushProperty name="height" value="0.05" units="cm"/>
      <inkml:brushProperty name="color" value="#CC0066"/>
    </inkml:brush>
  </inkml:definitions>
  <inkml:trace contextRef="#ctx0" brushRef="#br0">0 55 24575,'0'-2'0,"9"-2"0,13 1 0,9 0 0,5-7 0,4-3 0,1 2 0,-6 2-8191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4.575"/>
    </inkml:context>
    <inkml:brush xml:id="br0">
      <inkml:brushProperty name="width" value="0.05" units="cm"/>
      <inkml:brushProperty name="height" value="0.05" units="cm"/>
      <inkml:brushProperty name="color" value="#CC0066"/>
    </inkml:brush>
  </inkml:definitions>
  <inkml:trace contextRef="#ctx0" brushRef="#br0">26 0 24575,'0'3'0,"0"6"0,0 8 0,0 8 0,0 7 0,0 3 0,0 1 0,-6-1 0,-1 1 0,0-1 0,1-1 0,8-15 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4.968"/>
    </inkml:context>
    <inkml:brush xml:id="br0">
      <inkml:brushProperty name="width" value="0.05" units="cm"/>
      <inkml:brushProperty name="height" value="0.05" units="cm"/>
      <inkml:brushProperty name="color" value="#CC0066"/>
    </inkml:brush>
  </inkml:definitions>
  <inkml:trace contextRef="#ctx0" brushRef="#br0">1 26 24575,'0'-1'0,"1"0"0,-1 0 0,0 0 0,1 0 0,-1-1 0,1 1 0,0 0 0,-1 0 0,1 0 0,0 0 0,-1 0 0,1 0 0,0 0 0,0 1 0,0-1 0,0 0 0,0 0 0,0 1 0,0-1 0,0 1 0,0-1 0,0 1 0,1-1 0,-1 1 0,0-1 0,0 1 0,0 0 0,2 0 0,2-1 0,0 0 0,-1 0 0,1 1 0,-1 0 0,1 0 0,7 0 0,-10 1 0,0 0 0,0-1 0,0 1 0,0 0 0,-1 0 0,1 0 0,0 0 0,0 0 0,-1 0 0,1 1 0,0-1 0,-1 0 0,1 1 0,-1 0 0,0-1 0,1 1 0,-1 0 0,0-1 0,0 1 0,0 0 0,0 0 0,-1 0 0,1 0 0,0 0 0,-1 0 0,0 0 0,1 0 0,-1 0 0,0 4 0,0 2 0,0-1 0,0 1 0,-1 0 0,0-1 0,0 1 0,-1 0 0,-2 7 0,-5 8 0,-1-1 0,-21 35 0,-3 5 0,34-62 0,-1 1 0,1 0 0,-1-1 0,1 1 0,-1 0 0,1 0 0,0-1 0,0 1 0,-1 0 0,1 0 0,0 0 0,0-1 0,0 1 0,0 0 0,0 0 0,0 0 0,0-1 0,0 1 0,0 0 0,0 0 0,0 0 0,0 0 0,1-1 0,-1 1 0,0 0 0,1 0 0,-1-1 0,0 1 0,1 0 0,-1-1 0,1 1 0,-1 0 0,1-1 0,0 1 0,-1-1 0,1 1 0,-1-1 0,1 1 0,0-1 0,0 1 0,-1-1 0,1 0 0,0 1 0,0-1 0,-1 0 0,1 1 0,0-1 0,0 0 0,0 0 0,-1 0 0,1 0 0,0 0 0,0 0 0,1 0 0,7 0 0,1-1 0,-1 0 0,17-3 0,-18 3 0,21-4-455,0-1 0,38-13 0,-45 10-6371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5.351"/>
    </inkml:context>
    <inkml:brush xml:id="br0">
      <inkml:brushProperty name="width" value="0.05" units="cm"/>
      <inkml:brushProperty name="height" value="0.05" units="cm"/>
      <inkml:brushProperty name="color" value="#CC0066"/>
    </inkml:brush>
  </inkml:definitions>
  <inkml:trace contextRef="#ctx0" brushRef="#br0">4 6 24575,'0'0'0,"0"0"0,0-1 0,0 1 0,1 0 0,-1-1 0,0 1 0,0 0 0,0 0 0,0-1 0,1 1 0,-1 0 0,0 0 0,0-1 0,1 1 0,-1 0 0,0 0 0,1-1 0,-1 1 0,0 0 0,1 0 0,-1 0 0,0 0 0,1 0 0,-1 0 0,0-1 0,1 1 0,-1 0 0,0 0 0,1 0 0,-1 0 0,0 0 0,1 0 0,-1 0 0,0 0 0,1 1 0,-1-1 0,0 0 0,1 0 0,-1 0 0,1 0 0,16 6 0,-11-2 0,0 1 0,-1-1 0,1 1 0,-1-1 0,0 2 0,0-1 0,-1 0 0,0 1 0,0 0 0,4 6 0,1 7 0,0 0 0,8 24 0,-4 2 0,-1 0 0,-3 0 0,6 62 0,-2 141 0,-13-238 0,4 131 0,-20 200 0,14-325 49,-1 0 0,0 0 0,-1-1-1,-1 1 1,0-1 0,-14 26 0,15-35-156,0 1 0,0 0 1,-1-1-1,0 0 0,0 0 1,-1 0-1,1 0 0,-1-1 1,-1 0-1,1-1 0,-1 1 1,1-1-1,-1 0 0,-1-1 1,-8 4-1,-18 2-6719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7.008"/>
    </inkml:context>
    <inkml:brush xml:id="br0">
      <inkml:brushProperty name="width" value="0.05" units="cm"/>
      <inkml:brushProperty name="height" value="0.05" units="cm"/>
      <inkml:brushProperty name="color" value="#CC0066"/>
    </inkml:brush>
  </inkml:definitions>
  <inkml:trace contextRef="#ctx0" brushRef="#br0">0 0 24575,'3'0'0,"9"0"0,9 0 0,8 0 0,5 0 0,-3 0-8191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7.363"/>
    </inkml:context>
    <inkml:brush xml:id="br0">
      <inkml:brushProperty name="width" value="0.05" units="cm"/>
      <inkml:brushProperty name="height" value="0.05" units="cm"/>
      <inkml:brushProperty name="color" value="#CC0066"/>
    </inkml:brush>
  </inkml:definitions>
  <inkml:trace contextRef="#ctx0" brushRef="#br0">1 29 24575,'5'0'0,"8"0"0,8-3 0,4-1 0,5 0 0,2-4 0,-3-1-8191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7.797"/>
    </inkml:context>
    <inkml:brush xml:id="br0">
      <inkml:brushProperty name="width" value="0.05" units="cm"/>
      <inkml:brushProperty name="height" value="0.05" units="cm"/>
      <inkml:brushProperty name="color" value="#CC0066"/>
    </inkml:brush>
  </inkml:definitions>
  <inkml:trace contextRef="#ctx0" brushRef="#br0">1 101 24575,'0'-4'0,"1"0"0,0 0 0,0 0 0,0 1 0,0-1 0,0 0 0,1 1 0,0-1 0,0 1 0,0 0 0,0-1 0,0 1 0,1 0 0,-1 0 0,1 0 0,6-4 0,-4 2 0,0 1 0,1 0 0,-1 0 0,1 1 0,0-1 0,1 1 0,-1 1 0,11-4 0,-15 5 0,-1 1 0,1 0 0,0-1 0,-1 1 0,1 0 0,0 0 0,-1 0 0,1 0 0,-1 0 0,1 0 0,0 0 0,-1 1 0,1-1 0,-1 1 0,1-1 0,0 1 0,-1-1 0,3 3 0,-3-2 0,0 0 0,0 0 0,0 0 0,0 0 0,0 0 0,-1 1 0,1-1 0,0 0 0,-1 1 0,1-1 0,-1 0 0,1 1 0,-1-1 0,0 0 0,1 1 0,-1-1 0,0 2 0,0 3 0,-1 0 0,1 0 0,-1 0 0,0 0 0,-1-1 0,1 1 0,-1-1 0,-4 11 0,-2-3 0,-1 1 0,-13 15 0,-4 7 0,25-34 0,0-1 0,0 1 0,0-1 0,0 1 0,1-1 0,-1 1 0,1-1 0,-1 1 0,1 0 0,-1-1 0,1 1 0,0 0 0,0-1 0,0 1 0,0 0 0,0 2 0,0-3 0,1 0 0,-1 1 0,1-1 0,0 0 0,-1 0 0,1 0 0,0 0 0,-1 0 0,1 0 0,0 0 0,0 0 0,0-1 0,0 1 0,0 0 0,0 0 0,0-1 0,2 2 0,3 0 0,-1 0 0,1-1 0,0 1 0,0-1 0,0 0 0,0-1 0,0 1 0,8-2 0,9 1-136,0-2-1,0-1 1,0-1-1,-1-1 1,1-1-1,-1-1 1,-1-1-1,1-1 0,23-13 1,-16 1-6690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9.998"/>
    </inkml:context>
    <inkml:brush xml:id="br0">
      <inkml:brushProperty name="width" value="0.05" units="cm"/>
      <inkml:brushProperty name="height" value="0.05" units="cm"/>
      <inkml:brushProperty name="color" value="#008C3A"/>
    </inkml:brush>
  </inkml:definitions>
  <inkml:trace contextRef="#ctx0" brushRef="#br0">1 0 24575,'9'0'0,"5"0"-8191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8.335"/>
    </inkml:context>
    <inkml:brush xml:id="br0">
      <inkml:brushProperty name="width" value="0.05" units="cm"/>
      <inkml:brushProperty name="height" value="0.05" units="cm"/>
      <inkml:brushProperty name="color" value="#CC0066"/>
    </inkml:brush>
  </inkml:definitions>
  <inkml:trace contextRef="#ctx0" brushRef="#br0">17 456 24575,'-13'179'0,"9"319"0,4-403 0,1-65 0,10-96 0,40-449 0,-7 63 0,-40 419 0,-4 17 0,1 0 0,1 1 0,1 0 0,0-1 0,1 1 0,0 0 0,1 1 0,10-19 0,-14 31 0,1-1 0,-1 0 0,1 1 0,0 0 0,0-1 0,1 1 0,-1 0 0,0 0 0,1 0 0,-1 0 0,1 1 0,-1-1 0,1 1 0,0 0 0,0-1 0,0 1 0,0 0 0,0 1 0,0-1 0,0 0 0,0 1 0,0 0 0,0 0 0,0 0 0,0 0 0,0 0 0,0 0 0,0 1 0,0 0 0,0-1 0,4 3 0,0-1 0,1 2 0,-1-1 0,1 1 0,-1 0 0,0 1 0,-1-1 0,1 1 0,-1 1 0,0-1 0,9 11 0,-5-2 0,0 0 0,-1 1 0,-1 0 0,0 0 0,-1 1 0,0 0 0,-2 0 0,0 0 0,0 1 0,-2 0 0,3 31 0,-5-35 0,-1 0 0,0 0 0,0 0 0,-2 0 0,1 0 0,-2 0 0,0 0 0,0-1 0,-1 1 0,-1-1 0,0 0 0,-1 0 0,0 0 0,0-1 0,-2 0 0,-8 11 0,2-7-341,0-1 0,-2-1-1,-29 22 1,4-10-6485</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8.811"/>
    </inkml:context>
    <inkml:brush xml:id="br0">
      <inkml:brushProperty name="width" value="0.05" units="cm"/>
      <inkml:brushProperty name="height" value="0.05" units="cm"/>
      <inkml:brushProperty name="color" value="#CC0066"/>
    </inkml:brush>
  </inkml:definitions>
  <inkml:trace contextRef="#ctx0" brushRef="#br0">1 2 24575,'31'0'0,"-15"-1"0,-1 0 0,1 2 0,0 0 0,31 6 0,-44-6 0,1 0 0,-1 0 0,0 0 0,0 1 0,0-1 0,0 1 0,0 0 0,0-1 0,-1 1 0,1 1 0,-1-1 0,1 0 0,-1 1 0,0-1 0,0 1 0,0-1 0,0 1 0,0 0 0,0 0 0,-1 0 0,0 0 0,1 0 0,-1 0 0,0 1 0,-1-1 0,1 0 0,0 1 0,-1 5 0,0-2 0,0 0 0,-1 0 0,0 0 0,0 0 0,-1 0 0,0 0 0,0 0 0,0-1 0,-1 1 0,0-1 0,-7 11 0,1-4 0,0 0 0,0-1 0,-1-1 0,-14 14 0,12-17 0,12-8 0,0 0 0,0 0 0,0 0 0,0 0 0,-1 0 0,1 0 0,0 0 0,0 0 0,0 0 0,0 0 0,0 0 0,0 0 0,0 0 0,0 0 0,0 0 0,-1 0 0,1 0 0,0 0 0,0 0 0,0 0 0,0 0 0,0 0 0,0 0 0,0 0 0,0 0 0,0 0 0,0 0 0,0 0 0,-1 0 0,1-1 0,0 1 0,0 0 0,0 0 0,0 0 0,0 0 0,0 0 0,0 0 0,0 0 0,0 0 0,0 0 0,0 0 0,0-1 0,0 1 0,0 0 0,0 0 0,0 0 0,0 0 0,0 0 0,0 0 0,0 0 0,0 0 0,0 0 0,0-1 0,0 1 0,10-21 0,116-142 0,-102 135 0,-20 23 0,21-22 0,-25 27 0,1-1 0,-1 1 0,1-1 0,-1 1 0,1 0 0,-1-1 0,1 1 0,-1 0 0,1-1 0,-1 1 0,1 0 0,-1 0 0,1-1 0,-1 1 0,1 0 0,-1 0 0,1 0 0,0 0 0,-1 0 0,1 0 0,-1 0 0,1 0 0,0 0 0,-1 0 0,1 0 0,-1 0 0,1 0 0,-1 0 0,1 1 0,0-1 0,-1 0 0,1 0 0,-1 1 0,1-1 0,-1 0 0,1 1 0,-1-1 0,0 1 0,1-1 0,-1 0 0,1 1 0,-1-1 0,0 1 0,1-1 0,-1 1 0,0-1 0,0 1 0,1 0 0,1 5 0,0 1 0,0-1 0,-1 1 0,0 0 0,0-1 0,0 14 0,-4 46 0,0-30 0,3-25 0,0 0 0,0 0 0,1 0 0,4 19 0,-5-27 0,1 0 0,0 0 0,0 0 0,0 0 0,1 0 0,-1 0 0,1-1 0,-1 1 0,1 0 0,0-1 0,0 1 0,0-1 0,0 0 0,1 0 0,-1 0 0,1 0 0,-1 0 0,1 0 0,0-1 0,0 1 0,3 0 0,24 5-1365,-1-6-5461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9.195"/>
    </inkml:context>
    <inkml:brush xml:id="br0">
      <inkml:brushProperty name="width" value="0.05" units="cm"/>
      <inkml:brushProperty name="height" value="0.05" units="cm"/>
      <inkml:brushProperty name="color" value="#CC0066"/>
    </inkml:brush>
  </inkml:definitions>
  <inkml:trace contextRef="#ctx0" brushRef="#br0">0 44 24575,'6'0'0,"1"-8"0,11-9 0,3-1-8191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39.985"/>
    </inkml:context>
    <inkml:brush xml:id="br0">
      <inkml:brushProperty name="width" value="0.05" units="cm"/>
      <inkml:brushProperty name="height" value="0.05" units="cm"/>
      <inkml:brushProperty name="color" value="#CC0066"/>
    </inkml:brush>
  </inkml:definitions>
  <inkml:trace contextRef="#ctx0" brushRef="#br0">4 51 24575,'0'-3'0,"0"-1"0,0 1 0,1 0 0,-1-1 0,1 1 0,0 0 0,0 0 0,0-1 0,1 1 0,2-5 0,-3 7 0,-1 1 0,1-1 0,-1 0 0,1 1 0,-1-1 0,1 0 0,0 1 0,-1-1 0,1 1 0,0-1 0,0 1 0,-1 0 0,1-1 0,0 1 0,0 0 0,0-1 0,0 1 0,-1 0 0,1 0 0,0 0 0,0 0 0,0 0 0,0 0 0,0 0 0,-1 0 0,1 0 0,0 0 0,0 1 0,0-1 0,0 0 0,-1 0 0,1 1 0,0-1 0,0 1 0,-1-1 0,1 0 0,0 1 0,0 0 0,-1-1 0,1 1 0,-1-1 0,1 1 0,0 0 0,-1-1 0,1 2 0,2 1 0,0 1 0,0-1 0,-1 1 0,0 0 0,1-1 0,-1 1 0,-1 0 0,1 0 0,0 1 0,-1-1 0,0 0 0,0 0 0,0 1 0,-1-1 0,1 0 0,-1 1 0,0-1 0,0 0 0,-1 1 0,1-1 0,-1 1 0,0-1 0,0 0 0,-1 0 0,-1 4 0,-4 9 0,0-1 0,-1 0 0,-1 0 0,-18 23 0,26-38 0,0 0 0,0 0 0,0 0 0,1 0 0,-1 0 0,0 0 0,1 0 0,-1 0 0,0 1 0,1-1 0,0 0 0,-1 0 0,1 0 0,0 1 0,-1-1 0,1 0 0,0 1 0,0-1 0,0 0 0,0 1 0,1 1 0,-1-2 0,1 0 0,0-1 0,0 1 0,-1 0 0,1-1 0,0 1 0,0-1 0,0 1 0,0-1 0,0 0 0,0 1 0,0-1 0,0 0 0,0 0 0,0 1 0,0-1 0,0 0 0,-1 0 0,1 0 0,0 0 0,2-1 0,10 0 0,1-1 0,-1-1 0,14-4 0,-19 5 0,146-46-1365,-110 34-5461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0.532"/>
    </inkml:context>
    <inkml:brush xml:id="br0">
      <inkml:brushProperty name="width" value="0.05" units="cm"/>
      <inkml:brushProperty name="height" value="0.05" units="cm"/>
      <inkml:brushProperty name="color" value="#CC0066"/>
    </inkml:brush>
  </inkml:definitions>
  <inkml:trace contextRef="#ctx0" brushRef="#br0">68 303 24575,'-1'2'0,"0"0"0,-1 0 0,1 1 0,1-1 0,-1 0 0,0 0 0,0 0 0,1 0 0,-1 1 0,1-1 0,0 0 0,0 4 0,-2 10 0,-20 101 0,5 1 0,-1 155 0,18-114 0,5-130 0,-5-28 0,0-1 0,0 1 0,0-1 0,0 0 0,0 1 0,0-1 0,1 1 0,-1-1 0,0 0 0,0 1 0,0-1 0,1 0 0,-1 0 0,0 1 0,1-1 0,-1 0 0,0 1 0,1-1 0,-1 0 0,0 0 0,1 0 0,-1 1 0,1-1 0,0 0 0,-1-1 0,1 1 0,-1 0 0,1 0 0,-1-1 0,1 1 0,0 0 0,-1-1 0,1 1 0,-1-1 0,1 1 0,-1-1 0,0 1 0,1-1 0,-1 1 0,1-1 0,-1 1 0,0-1 0,0 0 0,1 0 0,4-11 0,-1 0 0,0 0 0,-1-1 0,0 0 0,-1 1 0,0-1 0,-1-24 0,1 18 0,6-196 0,10-110 0,-14 296 0,18-116 0,-19 132 0,1 0 0,0 0 0,1 1 0,0 0 0,1-1 0,0 2 0,1-1 0,13-16 0,-16 23 0,1 0 0,0 0 0,0 0 0,0 0 0,0 1 0,1 0 0,0 0 0,0 1 0,0 0 0,0 0 0,1 0 0,-1 1 0,1 0 0,-1 0 0,1 0 0,0 1 0,0 0 0,-1 0 0,1 1 0,0 0 0,0 0 0,0 1 0,0 0 0,0 0 0,0 0 0,-1 1 0,1 0 0,-1 0 0,1 1 0,-1 0 0,0 0 0,0 0 0,0 1 0,0 0 0,-1 0 0,1 0 0,-1 1 0,0 0 0,-1 0 0,7 9 0,-4-4 0,-1 1 0,0 0 0,-1 1 0,0-1 0,-1 1 0,0 0 0,-1 0 0,0 1 0,-1-1 0,0 1 0,-1-1 0,-1 1 0,0-1 0,0 1 0,-2-1 0,1 1 0,-6 18 0,3-14 0,-2 1 0,0-1 0,0-1 0,-2 1 0,0-1 0,-1 0 0,-1-1 0,0 0 0,-1-1 0,0 0 0,-23 21 0,20-22 171,-32 21 0,40-30-361,0-1 0,0 0 1,0 0-1,-1 0 0,1-1 1,-1 0-1,1 0 1,-13 1-1,-10-3-6636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0.972"/>
    </inkml:context>
    <inkml:brush xml:id="br0">
      <inkml:brushProperty name="width" value="0.05" units="cm"/>
      <inkml:brushProperty name="height" value="0.05" units="cm"/>
      <inkml:brushProperty name="color" value="#CC0066"/>
    </inkml:brush>
  </inkml:definitions>
  <inkml:trace contextRef="#ctx0" brushRef="#br0">27 0 24575,'-1'7'0,"0"-1"0,0 0 0,0 1 0,-1-1 0,-3 8 0,-4 18 0,9-32 0,-2 11 0,0 1 0,1-1 0,0 1 0,2 20 0,-1-30 0,0 1 0,1 0 0,-1-1 0,1 1 0,-1-1 0,1 1 0,0-1 0,0 1 0,1-1 0,-1 0 0,0 0 0,1 1 0,-1-1 0,1 0 0,0 0 0,-1 0 0,1-1 0,0 1 0,0 0 0,1-1 0,-1 1 0,0-1 0,0 0 0,1 1 0,-1-1 0,1 0 0,4 1 0,-1-1 0,1 0 0,-1-1 0,1 1 0,-1-1 0,1-1 0,-1 1 0,1-1 0,-1 0 0,1 0 0,-1-1 0,0 0 0,7-3 0,9-5 0,41-26 0,-17 9 0,-44 26 0,0 0 0,1-1 0,-1 1 0,0 0 0,1 0 0,0 1 0,-1-1 0,1 0 0,-1 1 0,1-1 0,0 1 0,0 0 0,-1 0 0,1 0 0,3 1 0,-5 0 0,1-1 0,0 1 0,-1 0 0,1 0 0,-1 1 0,1-1 0,-1 0 0,0 0 0,1 1 0,-1-1 0,0 1 0,0-1 0,0 1 0,0-1 0,0 1 0,-1-1 0,1 1 0,0 0 0,-1 0 0,1-1 0,-1 1 0,1 3 0,2 11 0,-1 0 0,0 0 0,-1 1 0,-1-1 0,-3 24 0,-16 84 0,13-96 0,2-1 0,-26 115 0,24-119 0,-1-1 0,-1 1 0,-2-1 0,-11 21 0,19-40-91,1-1 0,0 1 0,-1-1 0,0 1 0,1-1 0,-1 0 0,0 1 0,0-1 0,-1 0 0,1 0 0,0-1 0,-1 1 0,1 0 0,-5 1 0,-6-2-6735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1.650"/>
    </inkml:context>
    <inkml:brush xml:id="br0">
      <inkml:brushProperty name="width" value="0.05" units="cm"/>
      <inkml:brushProperty name="height" value="0.05" units="cm"/>
      <inkml:brushProperty name="color" value="#CC0066"/>
    </inkml:brush>
  </inkml:definitions>
  <inkml:trace contextRef="#ctx0" brushRef="#br0">275 0 24575,'-5'0'0,"0"1"0,0 0 0,1 0 0,-1 0 0,0 1 0,1-1 0,-1 1 0,1 0 0,-1 1 0,1-1 0,0 1 0,0 0 0,0-1 0,1 2 0,-7 5 0,-2 5 0,0 0 0,-18 29 0,8-6 0,2 1 0,2 0 0,2 2 0,1 0 0,2 0 0,2 2 0,1-1 0,3 1 0,1 1 0,0 73 0,6-99 0,0-1 0,2 1 0,0 0 0,1 0 0,0-1 0,1 1 0,10 23 0,-10-33 0,-1 0 0,1 0 0,0 0 0,1-1 0,0 0 0,0 0 0,0 0 0,0-1 0,1 1 0,0-1 0,0-1 0,0 1 0,1-1 0,0 0 0,0-1 0,0 1 0,0-1 0,12 3 0,-9-4-227,-1 0-1,1 0 1,0-1-1,-1 0 1,18-1-1,0-3-6598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2.553"/>
    </inkml:context>
    <inkml:brush xml:id="br0">
      <inkml:brushProperty name="width" value="0.05" units="cm"/>
      <inkml:brushProperty name="height" value="0.05" units="cm"/>
      <inkml:brushProperty name="color" value="#CC0066"/>
    </inkml:brush>
  </inkml:definitions>
  <inkml:trace contextRef="#ctx0" brushRef="#br0">18 0 24575,'0'3'0,"-3"6"0,0 11 0,-1 9 0,1 11 0,1 8 0,1 4 0,0 1 0,1-3 0,0-4 0,0-5 0,3-8 0,6-11 0,8-11 0,0-9-8191</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2.907"/>
    </inkml:context>
    <inkml:brush xml:id="br0">
      <inkml:brushProperty name="width" value="0.05" units="cm"/>
      <inkml:brushProperty name="height" value="0.05" units="cm"/>
      <inkml:brushProperty name="color" value="#CC0066"/>
    </inkml:brush>
  </inkml:definitions>
  <inkml:trace contextRef="#ctx0" brushRef="#br0">0 26 24575,'0'5'0,"3"3"0,3-1 0,13-2 0,13-1 0,19-1 0,13-7 0,12-3 0,2-6 0,3 0 0,-7 1 0,-16 3-8191</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4.628"/>
    </inkml:context>
    <inkml:brush xml:id="br0">
      <inkml:brushProperty name="width" value="0.05" units="cm"/>
      <inkml:brushProperty name="height" value="0.05" units="cm"/>
      <inkml:brushProperty name="color" value="#CC0066"/>
    </inkml:brush>
  </inkml:definitions>
  <inkml:trace contextRef="#ctx0" brushRef="#br0">97 39 24575,'-7'21'0,"1"-9"0,-15 53 0,4 0 0,2 2 0,-5 69 0,19-135 0,-3 26 0,1 1 0,1 0 0,2 45 0,0-72 0,0 0 0,0 0 0,0 1 0,0-1 0,1 0 0,-1 0 0,0 0 0,1 1 0,-1-1 0,1 0 0,-1 0 0,1 0 0,1 1 0,-2-1 0,0-1 0,1 0 0,-1 0 0,0 0 0,0 0 0,1 0 0,-1 0 0,0 1 0,1-1 0,-1 0 0,0 0 0,0 0 0,1 0 0,-1 0 0,0 0 0,1 0 0,-1 0 0,0 0 0,1-1 0,-1 1 0,0 0 0,0 0 0,1 0 0,-1 0 0,0 0 0,1 0 0,-1-1 0,0 1 0,0 0 0,0 0 0,1 0 0,-1-1 0,3-2 0,-1 1 0,0-1 0,0 0 0,0 0 0,0 0 0,-1 0 0,1 0 0,0-4 0,10-28 0,-3 1 0,0-2 0,-3 1 0,3-48 0,-5-149 0,-4 227 0,0 0 0,0 0 0,0 0 0,1 0 0,0 0 0,0 0 0,0 0 0,0 1 0,1-1 0,2-6 0,-2 8 0,0 1 0,0 0 0,0 0 0,0 0 0,0 0 0,0 0 0,0 0 0,1 0 0,-1 1 0,1-1 0,-1 1 0,1 0 0,-1-1 0,1 1 0,0 1 0,0-1 0,0 0 0,-1 1 0,5-1 0,-2 0 0,0 0 0,0 1 0,-1 0 0,1-1 0,0 2 0,0-1 0,0 1 0,-1-1 0,1 1 0,0 0 0,-1 1 0,1-1 0,-1 1 0,1 0 0,-1 0 0,0 1 0,0-1 0,0 1 0,0 0 0,0 0 0,-1 0 0,1 0 0,-1 1 0,0-1 0,0 1 0,0 0 0,-1 0 0,1 0 0,-1 0 0,0 1 0,0-1 0,0 1 0,-1-1 0,1 1 0,-1-1 0,0 1 0,-1 0 0,1 0 0,-1-1 0,0 6 0,0-5 22,0 0-1,-1 1 0,1-1 1,-1 0-1,-1 0 0,1 0 1,-1 0-1,1-1 0,-1 1 1,-1 0-1,1-1 0,-1 1 1,0-1-1,0 0 0,-6 7 1,-1-1-364,0 0 1,-1-1 0,0-1-1,-19 12 1,-5 0-6485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6.110"/>
    </inkml:context>
    <inkml:brush xml:id="br0">
      <inkml:brushProperty name="width" value="0.05" units="cm"/>
      <inkml:brushProperty name="height" value="0.05" units="cm"/>
      <inkml:brushProperty name="color" value="#008C3A"/>
    </inkml:brush>
  </inkml:definitions>
  <inkml:trace contextRef="#ctx0" brushRef="#br0">1 0 24575,'0'10'0,"10"3"0,17-1 0,24-2 0,18-3 0,12-3 0,1-2 0,-3-1 0,-5-1 0,-6 0 0,-14-6 0,-7-1 0,-12-9 0,-11-2-8191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5.140"/>
    </inkml:context>
    <inkml:brush xml:id="br0">
      <inkml:brushProperty name="width" value="0.05" units="cm"/>
      <inkml:brushProperty name="height" value="0.05" units="cm"/>
      <inkml:brushProperty name="color" value="#CC0066"/>
    </inkml:brush>
  </inkml:definitions>
  <inkml:trace contextRef="#ctx0" brushRef="#br0">0 22 24575,'4'0'0,"-1"-1"0,1 1 0,-1-1 0,1 0 0,-1 0 0,5-2 0,9-3 0,-6 3 0,-1 1 0,1 1 0,0-1 0,-1 2 0,22 1 0,-29-1 0,-1 0 0,1 0 0,-1 1 0,1-1 0,-1 1 0,1-1 0,-1 1 0,0 0 0,1 0 0,-1 0 0,0 1 0,0-1 0,0 0 0,0 1 0,0 0 0,0-1 0,0 1 0,0 0 0,0 0 0,-1 0 0,1 0 0,-1 0 0,0 0 0,1 0 0,-1 1 0,0-1 0,0 0 0,-1 1 0,1-1 0,0 1 0,0 2 0,-1 3 0,-1 0 0,1 0 0,-1-1 0,-1 1 0,1 0 0,-1-1 0,-1 1 0,1-1 0,-8 14 0,6-11 0,-1-1 0,-1 1 0,0-1 0,-13 16 0,54-62 0,57-79 0,-73 90 0,-19 25 0,1 0 0,0-1 0,-1 1 0,1 0 0,0 0 0,0 0 0,0 1 0,-1-1 0,1 0 0,0 0 0,0 0 0,0 1 0,1-1 0,-1 0 0,0 1 0,2-1 0,-3 1 0,0 0 0,1 1 0,-1-1 0,0 0 0,1 0 0,-1 1 0,0-1 0,1 1 0,-1-1 0,0 0 0,0 1 0,1-1 0,-1 1 0,0-1 0,0 0 0,0 1 0,0-1 0,1 1 0,-1-1 0,0 1 0,0-1 0,0 0 0,0 1 0,0-1 0,0 1 0,0-1 0,0 1 0,-1 0 0,-5 47 0,5-44 0,-6 26 89,3-16-45,1-1 0,0 1 1,1 0-1,-1 25 0,3-37-89,0 0-1,0 1 1,0-1 0,1 0-1,-1 0 1,1 0 0,-1 0 0,1 1-1,0-1 1,0 0 0,-1 0 0,2 0-1,-1-1 1,0 1 0,0 0 0,0 0-1,1 0 1,-1-1 0,1 1 0,0-1-1,-1 1 1,1-1 0,0 0-1,0 0 1,0 0 0,0 0 0,0 0-1,0 0 1,0 0 0,0 0 0,0-1-1,0 1 1,0-1 0,1 0 0,-1 0-1,3 0 1,13 0-6781</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5.518"/>
    </inkml:context>
    <inkml:brush xml:id="br0">
      <inkml:brushProperty name="width" value="0.05" units="cm"/>
      <inkml:brushProperty name="height" value="0.05" units="cm"/>
      <inkml:brushProperty name="color" value="#CC0066"/>
    </inkml:brush>
  </inkml:definitions>
  <inkml:trace contextRef="#ctx0" brushRef="#br0">1 88 24575,'0'-6'0,"5"-1"0,8 0 0,8 1 0,4-4 0,5 0 0,2 2 0,2 2 0,-5-4 0,-3 0 0,-4 2-8191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5.901"/>
    </inkml:context>
    <inkml:brush xml:id="br0">
      <inkml:brushProperty name="width" value="0.05" units="cm"/>
      <inkml:brushProperty name="height" value="0.05" units="cm"/>
      <inkml:brushProperty name="color" value="#CC0066"/>
    </inkml:brush>
  </inkml:definitions>
  <inkml:trace contextRef="#ctx0" brushRef="#br0">35 0 24575,'0'12'0,"-6"8"0,-1 7 0,0 4 0,1 3 0,2 1 0,2 0 0,0 0 0,2-1 0,3-6 0,9-7 0,11-14 0,2-7-8191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6.289"/>
    </inkml:context>
    <inkml:brush xml:id="br0">
      <inkml:brushProperty name="width" value="0.05" units="cm"/>
      <inkml:brushProperty name="height" value="0.05" units="cm"/>
      <inkml:brushProperty name="color" value="#CC0066"/>
    </inkml:brush>
  </inkml:definitions>
  <inkml:trace contextRef="#ctx0" brushRef="#br0">0 52 24575,'1'-2'0,"-1"0"0,1 0 0,-1 0 0,1 1 0,0-1 0,0 0 0,0 1 0,0-1 0,0 0 0,0 1 0,1-1 0,-1 1 0,0 0 0,1-1 0,-1 1 0,1 0 0,-1 0 0,1 0 0,3-1 0,33-15 0,-36 16 0,0 0 0,-1 1 0,1-1 0,0 1 0,0 0 0,0 0 0,0-1 0,-1 1 0,1 0 0,0 0 0,0 1 0,0-1 0,0 0 0,0 1 0,-1-1 0,1 1 0,0 0 0,0-1 0,2 2 0,-3 0 0,0-1 0,0 0 0,0 0 0,0 1 0,0-1 0,0 0 0,-1 1 0,1-1 0,0 1 0,-1-1 0,1 1 0,-1-1 0,1 1 0,-1-1 0,0 1 0,0-1 0,0 1 0,0 1 0,0 6 0,-1 0 0,-1 0 0,1 0 0,-1-1 0,-1 1 0,-6 14 0,-4 7 0,6-16 0,1 0 0,0 0 0,1 0 0,1 1 0,0 0 0,-2 20 0,6-33 0,-1 0 0,1 0 0,0 0 0,0 0 0,0 0 0,1-1 0,-1 1 0,0 0 0,1 0 0,-1 0 0,1 0 0,0 0 0,-1 0 0,1 0 0,0-1 0,0 1 0,0 0 0,0-1 0,1 1 0,0 1 0,0-2 0,0 0 0,0 0 0,0 0 0,0 0 0,-1 0 0,1-1 0,0 1 0,0-1 0,0 1 0,1-1 0,-1 0 0,0 0 0,0 0 0,0 0 0,4 0 0,5-2 0,0-1 0,0 0 0,0-1 0,-1 0 0,16-7 0,2-4-1365,-5 0-5461</inkml:trace>
  <inkml:trace contextRef="#ctx0" brushRef="#br0" timeOffset="1">410 232 24575,'0'-3'0,"0"-6"0,0-5 0,0 1-8191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6.814"/>
    </inkml:context>
    <inkml:brush xml:id="br0">
      <inkml:brushProperty name="width" value="0.05" units="cm"/>
      <inkml:brushProperty name="height" value="0.05" units="cm"/>
      <inkml:brushProperty name="color" value="#CC0066"/>
    </inkml:brush>
  </inkml:definitions>
  <inkml:trace contextRef="#ctx0" brushRef="#br0">22 1 24575,'-1'0'0,"0"0"0,0 0 0,0 0 0,0 0 0,0 1 0,1-1 0,-1 0 0,0 0 0,0 1 0,0-1 0,0 1 0,1-1 0,-1 1 0,0-1 0,0 1 0,1-1 0,-1 1 0,0 0 0,1-1 0,-1 1 0,0 0 0,1 0 0,-1-1 0,1 1 0,0 0 0,-1 0 0,1 0 0,0 0 0,-1-1 0,1 1 0,0 0 0,0 0 0,0 0 0,-1 0 0,1 0 0,1 1 0,-2 2 0,2 1 0,-1-1 0,0 0 0,1 1 0,0-1 0,0 0 0,2 5 0,1-1 0,1 1 0,0-1 0,0 1 0,1-1 0,1-1 0,-1 1 0,1-1 0,0 0 0,0-1 0,1 0 0,0 0 0,0 0 0,1-1 0,-1 0 0,12 4 0,-13-6 0,0-1 0,-1 0 0,1 0 0,0 0 0,0-1 0,0 0 0,0 0 0,0-1 0,0 0 0,7-1 0,-9 1 0,-1-1 0,1 0 0,-1-1 0,0 1 0,1-1 0,-1 1 0,0-1 0,0-1 0,0 1 0,-1 0 0,1-1 0,0 0 0,-1 0 0,0 0 0,0 0 0,5-6 0,-5 5 0,-1 0 0,1 0 0,-1 0 0,0 0 0,0 0 0,0 0 0,-1 0 0,1-1 0,-1 1 0,0 0 0,0-1 0,-1 1 0,1-1 0,-1 1 0,0-1 0,0 0 0,-2-6 0,2 10 0,0 1 0,0 0 0,0-1 0,0 1 0,0-1 0,0 1 0,0-1 0,-1 1 0,1-1 0,0 1 0,0 0 0,0-1 0,-1 1 0,1-1 0,0 1 0,-1 0 0,1-1 0,0 1 0,-1 0 0,1-1 0,0 1 0,-1 0 0,0-1 0,-5 7 0,-3 19 0,2 16 0,3 0 0,0 44 0,-1 16 0,-16 48 0,15-124 0,0 1 0,-2-1 0,-17 40 0,20-56 336,4-8-732,2-3-909,5-6-5521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7.674"/>
    </inkml:context>
    <inkml:brush xml:id="br0">
      <inkml:brushProperty name="width" value="0.05" units="cm"/>
      <inkml:brushProperty name="height" value="0.05" units="cm"/>
      <inkml:brushProperty name="color" value="#CC0066"/>
    </inkml:brush>
  </inkml:definitions>
  <inkml:trace contextRef="#ctx0" brushRef="#br0">0 165 24575,'14'179'0,"-2"-71"0,10 90 0,-6-69 0,-14-115 0,0-12 0,3-22 0,-4 18 0,10-66 0,4-109 0,-15-74 0,-1 154 0,1 81 0,1 0 0,0-1 0,5-23 0,-4 34 0,-1 0 0,1 0 0,0 0 0,1 1 0,-1-1 0,1 1 0,0 0 0,0 0 0,1 0 0,0 0 0,0 0 0,6-5 0,-8 8 0,-1 1 0,0-1 0,1 1 0,0 0 0,-1 0 0,1 0 0,0 0 0,-1 0 0,1 0 0,0 0 0,0 1 0,0-1 0,0 0 0,0 1 0,0 0 0,0-1 0,0 1 0,0 0 0,0 0 0,0 0 0,0 0 0,-1 1 0,1-1 0,0 0 0,0 1 0,0 0 0,0-1 0,0 1 0,0 0 0,0 0 0,-1 0 0,1 0 0,0 0 0,-1 0 0,1 0 0,-1 1 0,1-1 0,-1 1 0,2 2 0,2 2 0,-1 0 0,0 1 0,0 0 0,-1 0 0,1 0 0,-2 0 0,1 0 0,2 14 0,-3-15 0,-2 0 0,1-1 0,0 1 0,-1 0 0,0 0 0,-1-1 0,1 1 0,-1 0 0,0-1 0,0 1 0,-1 0 0,0-1 0,0 1 0,0-1 0,0 0 0,-7 9 0,-1-1 0,0-1 0,-1 0 0,-1-1 0,-20 16 0,32-26 0,-19 15-1365,7-3-5461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8.106"/>
    </inkml:context>
    <inkml:brush xml:id="br0">
      <inkml:brushProperty name="width" value="0.05" units="cm"/>
      <inkml:brushProperty name="height" value="0.05" units="cm"/>
      <inkml:brushProperty name="color" value="#CC0066"/>
    </inkml:brush>
  </inkml:definitions>
  <inkml:trace contextRef="#ctx0" brushRef="#br0">1 27 24575,'8'0'0,"9"0"0,7 0 0,2 0 0,2 0 0,7-3 0,4-1 0,-5-5 0,-8-1-8191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8.584"/>
    </inkml:context>
    <inkml:brush xml:id="br0">
      <inkml:brushProperty name="width" value="0.05" units="cm"/>
      <inkml:brushProperty name="height" value="0.05" units="cm"/>
      <inkml:brushProperty name="color" value="#CC0066"/>
    </inkml:brush>
  </inkml:definitions>
  <inkml:trace contextRef="#ctx0" brushRef="#br0">34 1 24575,'-6'0'0,"-1"5"0,0 14 0,1 8 0,2 4 0,2 0 0,0 2 0,4-5 0,2-7-8191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8.965"/>
    </inkml:context>
    <inkml:brush xml:id="br0">
      <inkml:brushProperty name="width" value="0.05" units="cm"/>
      <inkml:brushProperty name="height" value="0.05" units="cm"/>
      <inkml:brushProperty name="color" value="#CC0066"/>
    </inkml:brush>
  </inkml:definitions>
  <inkml:trace contextRef="#ctx0" brushRef="#br0">1 1 24575,'5'0'0,"8"0"0,7 0 0,0 2 0,-3 8 0,-10 6 0,-7 7 0,-8-1 0,-3 5 0,0 2 0,11-3 0,10-6 0,10-6 0,9-6 0,8-7 0,4-9 0,-5-3-8191</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4:49.382"/>
    </inkml:context>
    <inkml:brush xml:id="br0">
      <inkml:brushProperty name="width" value="0.05" units="cm"/>
      <inkml:brushProperty name="height" value="0.05" units="cm"/>
      <inkml:brushProperty name="color" value="#CC0066"/>
    </inkml:brush>
  </inkml:definitions>
  <inkml:trace contextRef="#ctx0" brushRef="#br0">0 0 24575,'11'27'0,"1"-1"0,17 28 0,11 24 0,-11-10 0,-3 1 0,24 103 0,-43-139 0,-1 0 0,-1 1 0,-3-1 0,0 1 0,-2 0 0,-1 0 0,-10 54 0,8-74-85,-1 0 0,0-1-1,-1 0 1,-1 0 0,0 0-1,0-1 1,-1 0 0,-1 0-1,0-1 1,-1 0 0,0 0-1,0-1 1,-1 0 0,-1 0-1,-14 10 1,6-9-6741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6.510"/>
    </inkml:context>
    <inkml:brush xml:id="br0">
      <inkml:brushProperty name="width" value="0.05" units="cm"/>
      <inkml:brushProperty name="height" value="0.05" units="cm"/>
      <inkml:brushProperty name="color" value="#008C3A"/>
    </inkml:brush>
  </inkml:definitions>
  <inkml:trace contextRef="#ctx0" brushRef="#br0">59 0 24575,'0'10'0,"0"12"0,-9 13 0,-4 15 0,1 18 0,2 12 0,3 7 0,3 4 0,1 0 0,2-5 0,1-8 0,1-3 0,-1-18 0,1-19-8191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3.836"/>
    </inkml:context>
    <inkml:brush xml:id="br0">
      <inkml:brushProperty name="width" value="0.05" units="cm"/>
      <inkml:brushProperty name="height" value="0.05" units="cm"/>
      <inkml:brushProperty name="color" value="#CC0066"/>
    </inkml:brush>
  </inkml:definitions>
  <inkml:trace contextRef="#ctx0" brushRef="#br0">0 1 24575,'7'6'0,"2"10"0,-1 5 0,-1 12 0,4 7 0,1 4 0,-2 1 0,-3 2 0,-2 1 0,-2-11 0,5-13 0,1-20 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4.303"/>
    </inkml:context>
    <inkml:brush xml:id="br0">
      <inkml:brushProperty name="width" value="0.05" units="cm"/>
      <inkml:brushProperty name="height" value="0.05" units="cm"/>
      <inkml:brushProperty name="color" value="#CC0066"/>
    </inkml:brush>
  </inkml:definitions>
  <inkml:trace contextRef="#ctx0" brushRef="#br0">21 60 24575,'-7'0'0,"2"0"0,1-7 0,1-12 0,2 1 0,1 2-8191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4.674"/>
    </inkml:context>
    <inkml:brush xml:id="br0">
      <inkml:brushProperty name="width" value="0.05" units="cm"/>
      <inkml:brushProperty name="height" value="0.05" units="cm"/>
      <inkml:brushProperty name="color" value="#CC0066"/>
    </inkml:brush>
  </inkml:definitions>
  <inkml:trace contextRef="#ctx0" brushRef="#br0">1 0 24575,'6'7'0,"10"9"0,8 11 0,10 12 0,0 12 0,3 14 0,-4 10 0,-7 5 0,-9 3 0,-8 3 0,-4-2 0,-3-9 0,-3-11 0,-4-9 0,-7-14 0,-3-14-8191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5.152"/>
    </inkml:context>
    <inkml:brush xml:id="br0">
      <inkml:brushProperty name="width" value="0.05" units="cm"/>
      <inkml:brushProperty name="height" value="0.05" units="cm"/>
      <inkml:brushProperty name="color" value="#CC0066"/>
    </inkml:brush>
  </inkml:definitions>
  <inkml:trace contextRef="#ctx0" brushRef="#br0">0 1 24575,'0'16'0,"0"27"0,0 28 0,0 23 0,0 15 0,17 6 0,12 0 0,8-9 0,11-23 0,7-18 0,5-22 0,1-16 0,-2-14 0,-1-19 0,-4-8 0,-8-3 0,-12 3-8191</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7.385"/>
    </inkml:context>
    <inkml:brush xml:id="br0">
      <inkml:brushProperty name="width" value="0.05" units="cm"/>
      <inkml:brushProperty name="height" value="0.05" units="cm"/>
      <inkml:brushProperty name="color" value="#CC0066"/>
    </inkml:brush>
  </inkml:definitions>
  <inkml:trace contextRef="#ctx0" brushRef="#br0">1 439 24575,'0'-438'0,"0"698"0,1-224 0,-1-35 0,0-1 0,0 1 0,0 0 0,0-1 0,0 1 0,0 0 0,0-1 0,1 1 0,-1 0 0,0-1 0,0 1 0,1 0 0,-1-1 0,0 1 0,1-1 0,-1 1 0,1 0 0,-1-1 0,1 1 0,0-1 0,-1 0 0,1 0 0,-1 0 0,1 0 0,-1-1 0,0 1 0,1 0 0,-1 0 0,1 0 0,-1-1 0,0 1 0,1 0 0,-1-1 0,0 1 0,1 0 0,-1-1 0,0 1 0,0 0 0,1-1 0,-1 1 0,0-1 0,0 1 0,0 0 0,1-1 0,-1 1 0,0-1 0,0 1 0,0-1 0,12-34 0,-1 1 0,-2-2 0,-1 1 0,4-46 0,-11 62 0,-2 24 0,-2 33 0,3-26 0,1 0 0,0 0 0,0 0 0,2 0 0,3 14 0,-4-20 0,1 1 0,-1 0 0,1-1 0,1 1 0,-1-1 0,1 0 0,0 0 0,1 0 0,-1-1 0,6 6 0,-8-9-38,0-1 0,-1 1 0,1-1 1,0 0-1,0 1 0,0-1 0,0 0 0,0 0 0,0 0 0,1-1 0,-1 1 0,0 0 0,0-1 0,1 1 0,-1-1 0,0 0 1,0 0-1,1 0 0,-1 0 0,0 0 0,1-1 0,-1 1 0,0 0 0,0-1 0,1 0 0,-1 0 0,0 1 0,0-1 0,0 0 1,0-1-1,0 1 0,0 0 0,0-1 0,-1 1 0,4-4 0,15-16-6788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8.258"/>
    </inkml:context>
    <inkml:brush xml:id="br0">
      <inkml:brushProperty name="width" value="0.05" units="cm"/>
      <inkml:brushProperty name="height" value="0.05" units="cm"/>
      <inkml:brushProperty name="color" value="#CC0066"/>
    </inkml:brush>
  </inkml:definitions>
  <inkml:trace contextRef="#ctx0" brushRef="#br0">1 85 24575,'0'3'0,"0"8"0,3-5 0,1-13 0,0-15 0,-4-12 0,-2 5 0,0 16 0,-1 21 0,1 16 0,1 3-8191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8.670"/>
    </inkml:context>
    <inkml:brush xml:id="br0">
      <inkml:brushProperty name="width" value="0.05" units="cm"/>
      <inkml:brushProperty name="height" value="0.05" units="cm"/>
      <inkml:brushProperty name="color" value="#CC0066"/>
    </inkml:brush>
  </inkml:definitions>
  <inkml:trace contextRef="#ctx0" brushRef="#br0">59 0 24575,'-2'1'0,"0"-1"0,0 1 0,0-1 0,0 1 0,0 0 0,0 0 0,0-1 0,0 1 0,0 1 0,0-1 0,1 0 0,-1 0 0,1 1 0,-1-1 0,1 1 0,-1-1 0,1 1 0,0 0 0,-1-1 0,1 1 0,0 0 0,0 0 0,1 0 0,-1 0 0,-1 4 0,-2 5 0,1 0 0,0 0 0,-1 14 0,2-13 0,1 0 0,1 0 0,-1 0 0,2 0 0,0 0 0,0 0 0,1 0 0,0 0 0,1-1 0,7 18 0,-7-23 0,-1 0 0,2-1 0,-1 1 0,0-1 0,1 0 0,0 0 0,0 0 0,0-1 0,1 1 0,0-1 0,0 0 0,0 0 0,0-1 0,0 1 0,1-1 0,0 0 0,-1-1 0,1 0 0,0 0 0,0 0 0,11 2 0,-12-4-52,0 1-1,0-1 1,0 1-1,0-2 1,1 1-1,-1 0 1,0-1-1,0 0 1,0 0-1,0-1 1,0 0-1,0 1 1,0-1-1,-1-1 1,1 1-1,-1-1 1,1 0-1,-1 0 1,0 0-1,0 0 0,0-1 1,-1 0-1,1 0 1,-1 0-1,3-5 1,14-20-6774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9.056"/>
    </inkml:context>
    <inkml:brush xml:id="br0">
      <inkml:brushProperty name="width" value="0.05" units="cm"/>
      <inkml:brushProperty name="height" value="0.05" units="cm"/>
      <inkml:brushProperty name="color" value="#CC0066"/>
    </inkml:brush>
  </inkml:definitions>
  <inkml:trace contextRef="#ctx0" brushRef="#br0">33 48 24575,'-7'0'0,"-2"-7"0,1-9 0,1 3 0,6 2 0,2 10 0</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5:19.435"/>
    </inkml:context>
    <inkml:brush xml:id="br0">
      <inkml:brushProperty name="width" value="0.05" units="cm"/>
      <inkml:brushProperty name="height" value="0.05" units="cm"/>
      <inkml:brushProperty name="color" value="#CC0066"/>
    </inkml:brush>
  </inkml:definitions>
  <inkml:trace contextRef="#ctx0" brushRef="#br0">1 1 24575,'6'0'0,"10"0"0,12 3 0,17 8 0,15 16 0,4 20 0,1 25 0,-10 14 0,-8 9 0,-13 1 0,-11 6 0,-20 4 0,-10-5 0,-14-13 0,-4-15 0,-8-20 0,-4-19 0,4-15-8191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09.260"/>
    </inkml:context>
    <inkml:brush xml:id="br0">
      <inkml:brushProperty name="width" value="0.05" units="cm"/>
      <inkml:brushProperty name="height" value="0.05" units="cm"/>
      <inkml:brushProperty name="color" value="#CC0066"/>
    </inkml:brush>
  </inkml:definitions>
  <inkml:trace contextRef="#ctx0" brushRef="#br0">31 300 24575,'-3'-5'0,"0"1"0,0 0 0,0-1 0,1 0 0,-1 1 0,1-1 0,0 0 0,1 0 0,-1 0 0,-1-10 0,2 4 0,-1 0 0,1-1 0,2-21 0,0 27 0,0-1 0,1 0 0,0 1 0,0-1 0,0 1 0,1 0 0,0 0 0,1 0 0,-1 0 0,1 0 0,0 1 0,0 0 0,1 0 0,-1 0 0,1 0 0,0 1 0,1-1 0,-1 1 0,1 1 0,6-4 0,4-2 0,0 1 0,1 1 0,-1 1 0,1 0 0,1 1 0,24-4 0,-35 8 0,0 0 0,0 0 0,0 1 0,0 0 0,0 0 0,0 1 0,0-1 0,0 2 0,13 3 0,-17-4 0,1 1 0,-1-1 0,0 1 0,0 0 0,0 0 0,0 1 0,0-1 0,0 0 0,0 1 0,-1 0 0,1 0 0,-1 0 0,0 0 0,0 0 0,0 0 0,0 0 0,-1 1 0,1-1 0,-1 1 0,1 4 0,0-1 0,-1 0 0,0 0 0,0 0 0,0 0 0,-1 1 0,0-1 0,-1 0 0,1 0 0,-1 0 0,-1 1 0,0-1 0,0-1 0,0 1 0,0 0 0,-1 0 0,-4 6 0,-6 8 0,-1 0 0,-1-1 0,-21 23 0,25-30 0,10-12 0,0 0 0,0 0 0,0 0 0,0 0 0,0 1 0,0-1 0,0 0 0,1 1 0,-1-1 0,0 1 0,1-1 0,-1 1 0,1-1 0,0 1 0,-1-1 0,1 1 0,0-1 0,0 3 0,0-3 0,1 0 0,-1 0 0,1 0 0,-1 0 0,1 0 0,-1-1 0,1 1 0,-1 0 0,1 0 0,0 0 0,0-1 0,-1 1 0,1 0 0,0-1 0,0 1 0,0-1 0,0 1 0,0-1 0,0 1 0,1 0 0,8 1 0,0 0 0,1 0 0,-1-1 0,16 1 0,-3-1 0,-17 0 0,0 0 0,0 1 0,-1 0 0,1 0 0,0 0 0,-1 1 0,0-1 0,1 1 0,-1 1 0,0-1 0,-1 1 0,1-1 0,-1 2 0,1-1 0,-1 0 0,0 1 0,5 8 0,-7-9 0,0 0 0,0-1 0,0 1 0,0 0 0,-1 0 0,0 0 0,0 0 0,0 1 0,-1-1 0,1 0 0,-1 0 0,0 0 0,0 1 0,0-1 0,-1 0 0,1 0 0,-1 0 0,0 1 0,-1-1 0,1 0 0,-1 0 0,1-1 0,-1 1 0,0 0 0,-5 5 0,-1 2 0,-1-1 0,0-1 0,-1 0 0,0 0 0,0-1 0,-1 0 0,0-1 0,0 0 0,-1-1 0,0 0 0,-18 6 0,5-4 0,0-1 0,-1 0 0,1-2 0,-47 3 0,34-8 0,25-5-1365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7.227"/>
    </inkml:context>
    <inkml:brush xml:id="br0">
      <inkml:brushProperty name="width" value="0.05" units="cm"/>
      <inkml:brushProperty name="height" value="0.05" units="cm"/>
      <inkml:brushProperty name="color" value="#008C3A"/>
    </inkml:brush>
  </inkml:definitions>
  <inkml:trace contextRef="#ctx0" brushRef="#br0">33 220 24575,'0'-2'0,"-1"-1"0,1 1 0,-1 0 0,0-1 0,0 1 0,0-1 0,0 1 0,0 0 0,0 0 0,0 0 0,-3-4 0,-6-10 0,8 12 0,0-1 0,1 0 0,0 0 0,0 0 0,0-1 0,0 1 0,1 0 0,0 0 0,0 0 0,0-1 0,1 1 0,0 0 0,0 0 0,0 0 0,0 0 0,1 0 0,0 0 0,0 1 0,0-1 0,1 0 0,-1 1 0,1 0 0,0-1 0,1 1 0,-1 0 0,1 1 0,-1-1 0,1 1 0,8-6 0,-8 6 0,0 0 0,0 0 0,1 0 0,-1 1 0,1 0 0,-1 0 0,1 0 0,0 0 0,-1 1 0,1 0 0,0 0 0,0 0 0,0 0 0,0 1 0,0 0 0,0 0 0,0 0 0,0 1 0,0-1 0,0 1 0,0 1 0,0-1 0,0 1 0,0 0 0,-1 0 0,1 0 0,-1 0 0,0 1 0,1 0 0,-1 0 0,5 4 0,-4-1 0,-1-1 0,1 1 0,-1-1 0,0 1 0,-1 0 0,1 1 0,-1-1 0,0 1 0,-1-1 0,0 1 0,0 0 0,0 0 0,-1 0 0,0 0 0,0 10 0,-1 9 0,-1 0 0,-8 48 0,1-12 0,8-61 0,-1 0 0,1 0 0,0 0 0,0 0 0,0 1 0,0-1 0,0 0 0,1 0 0,-1 0 0,0 0 0,0 0 0,1 0 0,-1 0 0,1 1 0,-1-2 0,1 0 0,-1 0 0,0 0 0,0 0 0,0 1 0,1-1 0,-1 0 0,0 0 0,1 0 0,-1 0 0,0 0 0,0 0 0,1 0 0,-1 0 0,0 0 0,0 0 0,1 0 0,-1 0 0,0 0 0,1 0 0,-1 0 0,0 0 0,0 0 0,1-1 0,-1 1 0,0 0 0,0 0 0,1 0 0,-1 0 0,0 0 0,0-1 0,1 1 0,19-24 0,35-71 0,-7 9 0,-44 81 0,16-23 0,-20 27 0,1 0 0,0 0 0,0 0 0,-1 1 0,1-1 0,0 0 0,0 1 0,0-1 0,0 0 0,0 1 0,0-1 0,0 1 0,0-1 0,0 1 0,0 0 0,0-1 0,0 1 0,0 0 0,0 0 0,0 0 0,0 0 0,0-1 0,2 2 0,-2-1 0,0 1 0,0-1 0,0 1 0,-1 0 0,1-1 0,0 1 0,0 0 0,0 0 0,-1 0 0,1 0 0,0-1 0,-1 1 0,1 0 0,-1 0 0,1 0 0,-1 0 0,1 1 0,-1-1 0,0 0 0,0 0 0,1 1 0,3 29 0,-4-25 0,2 18 69,0 1-1,2-1 0,1 0 0,13 38 1,-16-55-107,1 0 0,1-1 0,-1 1 0,1-1 0,0 0 0,1 0 0,-1 0 0,10 8 0,-10-10-59,0-1-1,1 0 1,-1-1-1,1 1 1,-1-1-1,1 1 1,0-2-1,0 1 1,0 0-1,0-1 1,0 0-1,0 0 0,9 0 1,21-3-6729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0.198"/>
    </inkml:context>
    <inkml:brush xml:id="br0">
      <inkml:brushProperty name="width" value="0.05" units="cm"/>
      <inkml:brushProperty name="height" value="0.05" units="cm"/>
      <inkml:brushProperty name="color" value="#CC0066"/>
    </inkml:brush>
  </inkml:definitions>
  <inkml:trace contextRef="#ctx0" brushRef="#br0">436 175 24575,'-3'-10'0,"-1"1"0,1 1 0,-1-1 0,-1 0 0,1 1 0,-2 0 0,1 0 0,-1 0 0,0 1 0,-1 0 0,1 0 0,-15-10 0,12 9 0,-1 1 0,0 1 0,0 0 0,-1 0 0,0 1 0,0 0 0,0 1 0,0 0 0,-22-3 0,25 6 0,1 1 0,-1 0 0,0 0 0,1 1 0,-1 0 0,1 0 0,0 1 0,-1 0 0,1 1 0,0-1 0,0 1 0,0 0 0,0 1 0,1 0 0,-1 0 0,1 0 0,0 1 0,1 0 0,-1 0 0,1 1 0,0-1 0,-8 11 0,5-4 0,0-1 0,1 1 0,0 0 0,1 1 0,0 0 0,1 0 0,0 0 0,1 0 0,1 1 0,0 0 0,-1 20 0,4-30 0,0-1 0,0 1 0,0 0 0,1 0 0,-1 0 0,1 0 0,0 0 0,0 0 0,0 0 0,1-1 0,-1 1 0,1-1 0,0 1 0,0-1 0,0 1 0,5 4 0,-3-4 0,0-1 0,0 1 0,1-1 0,-1 0 0,1 0 0,-1-1 0,1 1 0,0-1 0,0 0 0,0 0 0,7 1 0,-3-1 0,0-1 0,-1 1 0,1-2 0,0 1 0,0-1 0,0-1 0,0 0 0,-1 0 0,1 0 0,0-1 0,-1-1 0,1 1 0,-1-1 0,16-9 0,-18 8 0,1-1 0,-1 0 0,0-1 0,0 0 0,0 0 0,-1 0 0,0 0 0,8-15 0,-1-2 0,14-35 0,-8 15 0,-7 26 0,-3 13 0,-7 5 0,0 0 0,0 0 0,-1 1 0,1-1 0,0 0 0,0 1 0,-1-1 0,1 1 0,0-1 0,-1 0 0,0 1 0,1-1 0,-1 1 0,0-1 0,0 1 0,0 0 0,0 2 0,5 248 0,-7-162 0,0 46 0,3 185 0,-1-298 0,6 66 0,-5-80 0,1 0 0,0 0 0,0-1 0,1 1 0,0 0 0,0-1 0,6 10 0,-8-16 0,0 0 0,1-1 0,-1 1 0,0 0 0,1-1 0,-1 1 0,1-1 0,-1 1 0,1-1 0,0 0 0,-1 0 0,1 0 0,0 0 0,0 0 0,0 0 0,0 0 0,0-1 0,3 2 0,-1-2 0,-1 0 0,1 0 0,-1 0 0,1 0 0,-1-1 0,1 1 0,-1-1 0,1 0 0,-1 0 0,4-1 0,5-4 0,0 0 0,0 0 0,-1-1 0,18-14 0,-9 2-87,0 0 1,-1-1-1,-1-1 0,29-45 0,-29 40-844,5-6-5895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1.232"/>
    </inkml:context>
    <inkml:brush xml:id="br0">
      <inkml:brushProperty name="width" value="0.05" units="cm"/>
      <inkml:brushProperty name="height" value="0.05" units="cm"/>
      <inkml:brushProperty name="color" value="#CC0066"/>
    </inkml:brush>
  </inkml:definitions>
  <inkml:trace contextRef="#ctx0" brushRef="#br0">1 152 24575,'0'-7'0,"0"0"0,1 1 0,0-1 0,0 0 0,1 1 0,0-1 0,0 1 0,0 0 0,1 0 0,0 0 0,0 0 0,1 0 0,0 1 0,5-7 0,-6 8 0,1 0 0,-1 1 0,1-1 0,0 1 0,1 0 0,-1 0 0,0 0 0,1 1 0,0-1 0,0 1 0,-1 0 0,1 1 0,0-1 0,0 1 0,1 0 0,-1 0 0,0 1 0,9-1 0,-11 1 0,-1 0 0,0 1 0,1-1 0,-1 0 0,1 1 0,-1 0 0,0-1 0,0 1 0,1 0 0,-1 0 0,0 0 0,0 1 0,0-1 0,0 0 0,0 1 0,0-1 0,0 1 0,-1 0 0,2 2 0,0-1 0,-1 1 0,0-1 0,0 1 0,0 0 0,-1 0 0,0 0 0,1 0 0,-1 0 0,-1 0 0,2 6 0,-2 1 0,0 0 0,0 0 0,0 0 0,-2-1 0,1 1 0,-1 0 0,-7 17 0,3-11 0,-2-1 0,0 1 0,-1-2 0,0 1 0,-2-2 0,-16 21 0,18-29 0,7-13 0,10-16 0,4 1 0,1 0 0,2 0 0,18-21 0,27-41 0,-41 50 0,-12 20 0,0 1 0,16-21 0,-33 59 0,1 0 0,0 1 0,-6 38 0,14-54 0,-1 0 0,1 0 0,1 0 0,0 0 0,0 0 0,1 0 0,0-1 0,1 1 0,4 15 0,-4-21 0,0 0 0,0 0 0,0 0 0,0 0 0,0 0 0,1-1 0,0 1 0,0-1 0,0 0 0,0 1 0,0-2 0,0 1 0,1 0 0,0-1 0,-1 1 0,1-1 0,0 0 0,0 0 0,0 0 0,0-1 0,1 0 0,-1 0 0,8 2 0,-4-3 0,-1 0 0,0 0 0,0 0 0,0-1 0,0 0 0,0 0 0,0-1 0,0 1 0,0-2 0,-1 1 0,1-1 0,-1 0 0,1 0 0,-1-1 0,0 0 0,7-5 0,-5 2 0,-1 1 0,1-1 0,-1-1 0,0 1 0,-1-1 0,1-1 0,-2 1 0,1-1 0,-1 0 0,7-17 0,-2-19 0,-9 36 0,0 0 0,1 1 0,1-1 0,3-10 0,-6 19 0,0 0 0,0 0 0,0 0 0,0 0 0,0 0 0,0-1 0,0 1 0,1 0 0,-1 0 0,0 0 0,0 0 0,0 0 0,0 0 0,0-1 0,0 1 0,0 0 0,1 0 0,-1 0 0,0 0 0,0 0 0,0 0 0,0 0 0,1 0 0,-1 0 0,0 0 0,0 0 0,0 0 0,0 0 0,0 0 0,1 0 0,-1 0 0,0 0 0,0 0 0,0 0 0,0 0 0,1 0 0,-1 0 0,0 0 0,0 0 0,0 0 0,1 0 0,6 7 0,4 11 0,-8-12 0,1 0 0,1 0 0,-1 0 0,1-1 0,0 0 0,0 0 0,1 0 0,-1 0 0,1-1 0,0 0 0,0 0 0,0-1 0,12 5 0,-10-5 0,0 0 0,0-1 0,0 0 0,0 0 0,0-1 0,0 0 0,0 0 0,0-1 0,1 0 0,-1 0 0,0-1 0,9-2 0,-12 2 0,-1 0 0,0-1 0,0 0 0,0 1 0,0-2 0,0 1 0,0 0 0,0-1 0,-1 0 0,0 0 0,1 0 0,-1 0 0,5-6 0,0-3 0,-1 0 0,0 0 0,5-13 0,-6 13 0,2 1 0,-4 16 0,-3 22 0,-1-25 0,-7 462 0,7-450 0,-1 1 0,0 0 0,-2-1 0,-6 27 0,8-38 0,0 0 0,-1 0 0,1 0 0,-1 0 0,1 0 0,-1-1 0,0 1 0,0 0 0,0-1 0,0 0 0,-1 0 0,-3 4 0,4-5 0,0 0 0,0 0 0,0 0 0,-1-1 0,1 1 0,0 0 0,-1-1 0,1 1 0,0-1 0,-1 0 0,1 0 0,-1 0 0,1 0 0,0 0 0,-1-1 0,1 1 0,0-1 0,-1 1 0,-1-2 0,-1 0-105,1 0 0,0-1 0,0 1 0,0-1 0,0 0 0,0 0 0,1 0 0,0-1 0,-1 1 0,1-1 0,0 0 0,-3-5 0,-13-22-6721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1.771"/>
    </inkml:context>
    <inkml:brush xml:id="br0">
      <inkml:brushProperty name="width" value="0.05" units="cm"/>
      <inkml:brushProperty name="height" value="0.05" units="cm"/>
      <inkml:brushProperty name="color" value="#CC0066"/>
    </inkml:brush>
  </inkml:definitions>
  <inkml:trace contextRef="#ctx0" brushRef="#br0">1 81 24575,'13'0'0,"25"-7"0,32-2 0,31 1 0,23-6 0,6 1 0,-6 1 0,-13 4 0,-19 2 0,-19 3 0,-21 2-8191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2.506"/>
    </inkml:context>
    <inkml:brush xml:id="br0">
      <inkml:brushProperty name="width" value="0.05" units="cm"/>
      <inkml:brushProperty name="height" value="0.05" units="cm"/>
      <inkml:brushProperty name="color" value="#CC0066"/>
    </inkml:brush>
  </inkml:definitions>
  <inkml:trace contextRef="#ctx0" brushRef="#br0">1 98 24575,'3'-4'0,"8"0"0,8-7 0,9-1 0,5 1 0,5-4 0,1 1 0,2 2 0,-10 3 0,-10 4-8191</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2.953"/>
    </inkml:context>
    <inkml:brush xml:id="br0">
      <inkml:brushProperty name="width" value="0.05" units="cm"/>
      <inkml:brushProperty name="height" value="0.05" units="cm"/>
      <inkml:brushProperty name="color" value="#CC0066"/>
    </inkml:brush>
  </inkml:definitions>
  <inkml:trace contextRef="#ctx0" brushRef="#br0">1 77 24575,'3'-7'0,"8"-2"0,9 1 0,7-6 0,7 1 0,3 1 0,3 4 0,-6 2-8191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3.926"/>
    </inkml:context>
    <inkml:brush xml:id="br0">
      <inkml:brushProperty name="width" value="0.05" units="cm"/>
      <inkml:brushProperty name="height" value="0.05" units="cm"/>
      <inkml:brushProperty name="color" value="#CC0066"/>
    </inkml:brush>
  </inkml:definitions>
  <inkml:trace contextRef="#ctx0" brushRef="#br0">1 0 24575,'3'0'0,"12"0"0,12 0 0,13 0 0,6 0 0,1 0 0,0 0 0,-1 0 0,-13 0 0,-11 0-8191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16.546"/>
    </inkml:context>
    <inkml:brush xml:id="br0">
      <inkml:brushProperty name="width" value="0.05" units="cm"/>
      <inkml:brushProperty name="height" value="0.05" units="cm"/>
      <inkml:brushProperty name="color" value="#CC0066"/>
    </inkml:brush>
  </inkml:definitions>
  <inkml:trace contextRef="#ctx0" brushRef="#br0">0 20 24575,'580'-10'0,"-27"0"0,-339 10 0,-198 1 0,-30-1 0,-1059 0-1365,1029 0-5461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2.399"/>
    </inkml:context>
    <inkml:brush xml:id="br0">
      <inkml:brushProperty name="width" value="0.05" units="cm"/>
      <inkml:brushProperty name="height" value="0.05" units="cm"/>
      <inkml:brushProperty name="color" value="#CC0066"/>
    </inkml:brush>
  </inkml:definitions>
  <inkml:trace contextRef="#ctx0" brushRef="#br0">0 145 24575,'4'-6'0,"0"0"0,0 0 0,0 0 0,1 1 0,0 0 0,0-1 0,1 2 0,10-9 0,6-1 0,25-12 0,-37 21 0,2-2 0,-1 1 0,0 0 0,1 0 0,-1 2 0,23-7 0,-33 10 0,1 1 0,0-1 0,0 1 0,-1 0 0,1-1 0,0 1 0,0 0 0,0 0 0,-1 0 0,1 1 0,0-1 0,0 0 0,-1 1 0,1-1 0,0 1 0,-1 0 0,1-1 0,0 1 0,-1 0 0,1 0 0,-1 0 0,1 0 0,-1 0 0,0 0 0,1 1 0,-1-1 0,0 0 0,0 1 0,0-1 0,0 1 0,0-1 0,0 1 0,0-1 0,-1 1 0,1 0 0,0-1 0,-1 1 0,1 0 0,-1 0 0,0-1 0,0 4 0,1 2 0,-2 0 0,1 0 0,-1 0 0,0 0 0,0 0 0,-1 0 0,0-1 0,0 1 0,-1 0 0,0-1 0,0 0 0,-7 12 0,5-11 0,0 2 0,1-1 0,1 0 0,-1 1 0,1 0 0,-2 14 0,4-21 0,1 0 0,0 0 0,-1 0 0,1 0 0,0 0 0,0 0 0,1 0 0,-1 0 0,0 0 0,1 0 0,-1 0 0,1 0 0,-1-1 0,1 1 0,0 0 0,0 0 0,0 0 0,0-1 0,0 1 0,0-1 0,1 1 0,-1-1 0,0 1 0,1-1 0,-1 0 0,1 1 0,-1-1 0,1 0 0,0 0 0,0 0 0,-1 0 0,3 0 0,5 2 0,0-1 0,1-1 0,-1 0 0,0 0 0,17-1 0,19 3 0,-44-3 0,1 0 0,-1 1 0,0-1 0,1 0 0,-1 1 0,0-1 0,0 1 0,1-1 0,-1 1 0,0-1 0,0 1 0,0 0 0,0 0 0,0 0 0,0 0 0,0 0 0,0-1 0,0 2 0,0-1 0,0 0 0,-1 0 0,1 0 0,1 2 0,-2-1 0,0 0 0,0-1 0,0 1 0,0 0 0,0 0 0,-1-1 0,1 1 0,0 0 0,-1-1 0,1 1 0,-1-1 0,0 1 0,1-1 0,-1 1 0,0-1 0,-1 2 0,-4 5 0,-1 0 0,1 0 0,-2-1 0,1 0 0,-11 7 0,-18 10 0,-74 37 0,38-24 0,57-26-1365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3"/>
    </inkml:context>
    <inkml:brush xml:id="br0">
      <inkml:brushProperty name="width" value="0.05" units="cm"/>
      <inkml:brushProperty name="height" value="0.05" units="cm"/>
      <inkml:brushProperty name="color" value="#CC0066"/>
    </inkml:brush>
  </inkml:definitions>
  <inkml:trace contextRef="#ctx0" brushRef="#br0">361 171 24575,'-1'-7'0,"0"-1"0,0 1 0,0 0 0,-1-1 0,0 1 0,-1 0 0,0 0 0,0 0 0,0 0 0,-1 1 0,0-1 0,0 1 0,-1 0 0,0 0 0,0 1 0,0-1 0,0 1 0,-1 0 0,0 0 0,0 1 0,-1 0 0,-7-4 0,7 4 0,1 1 0,-1-1 0,0 1 0,0 1 0,0 0 0,0 0 0,-1 0 0,1 1 0,0 0 0,-1 0 0,1 1 0,-1-1 0,1 2 0,-1-1 0,1 1 0,0 1 0,-1-1 0,1 1 0,0 0 0,0 1 0,0 0 0,-9 5 0,8-3 0,1 2 0,0-1 0,0 1 0,1 0 0,-1 0 0,2 1 0,-1 0 0,1 0 0,0 0 0,1 0 0,0 1 0,0 0 0,1 0 0,0 0 0,0 0 0,-1 15 0,3-18 0,0 1 0,1 0 0,0-1 0,0 1 0,0 0 0,1-1 0,0 1 0,1-1 0,-1 1 0,6 11 0,-5-14 0,0 1 0,1-1 0,-1 0 0,1 0 0,0 0 0,0-1 0,1 1 0,-1-1 0,1 1 0,0-1 0,0 0 0,0-1 0,0 1 0,0-1 0,1 1 0,4 0 0,-3 0 0,1-1 0,0 0 0,0 0 0,0 0 0,0-1 0,1 0 0,-1-1 0,0 0 0,0 0 0,1 0 0,-1-1 0,0 0 0,0-1 0,0 1 0,0-1 0,0-1 0,12-5 0,1-3 0,-1-1 0,-1-1 0,0 0 0,20-21 0,-21 20 0,-16 12 0,0 1 0,1 0 0,-1 0 0,0 0 0,1 0 0,-1 0 0,1 0 0,0 0 0,-1 0 0,1 1 0,0-1 0,-1 1 0,1-1 0,2 1 0,-3 0 0,0 0 0,-1 0 0,1 0 0,0 0 0,-1 0 0,1 1 0,0-1 0,-1 0 0,1 1 0,0-1 0,-1 0 0,1 1 0,-1-1 0,1 1 0,-1-1 0,1 1 0,-1-1 0,1 1 0,-1-1 0,0 1 0,1 0 0,-1-1 0,0 1 0,1-1 0,-1 2 0,2 4 0,-1 0 0,0 0 0,0 0 0,0 0 0,-1 1 0,-1 9 0,-2 43 0,-21 104 0,-28 56 0,34-146 0,16-66 0,0-1 0,1 0 0,0 0 0,1 1 0,-1-1 0,1 1 0,1 6 0,-1-11 0,0-1 0,1 1 0,-1-1 0,1 1 0,-1-1 0,1 1 0,0-1 0,-1 0 0,1 1 0,0-1 0,0 0 0,0 1 0,0-1 0,0 0 0,0 0 0,0 0 0,1 0 0,-1 0 0,0 0 0,0 0 0,1-1 0,-1 1 0,1 0 0,-1-1 0,1 1 0,-1-1 0,1 0 0,-1 1 0,1-1 0,-1 0 0,1 0 0,-1 0 0,4 0 0,4-1 0,0 0 0,0 0 0,0-1 0,-1 0 0,1-1 0,0 0 0,-1 0 0,0-1 0,12-6 0,71-51 0,-72 47 0,32-22-1365,-9 6-5461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3.506"/>
    </inkml:context>
    <inkml:brush xml:id="br0">
      <inkml:brushProperty name="width" value="0.05" units="cm"/>
      <inkml:brushProperty name="height" value="0.05" units="cm"/>
      <inkml:brushProperty name="color" value="#CC0066"/>
    </inkml:brush>
  </inkml:definitions>
  <inkml:trace contextRef="#ctx0" brushRef="#br0">1 61 24575,'0'-2'0,"1"-1"0,-1 1 0,1 0 0,0 0 0,-1-1 0,1 1 0,0 0 0,0 0 0,1 0 0,-1 0 0,0 0 0,1 0 0,-1 0 0,1 0 0,0 1 0,0-1 0,-1 1 0,1-1 0,0 1 0,0-1 0,0 1 0,0 0 0,1 0 0,2-1 0,2-1 0,0 1 0,0-1 0,1 1 0,-1 1 0,0 0 0,12-1 0,-15 1 0,1 1 0,-1 1 0,1-1 0,-1 0 0,0 1 0,0 0 0,1 0 0,-1 0 0,0 1 0,0 0 0,0-1 0,0 1 0,0 0 0,0 1 0,-1-1 0,1 1 0,-1 0 0,0 0 0,0 0 0,0 0 0,0 0 0,0 1 0,-1-1 0,1 1 0,-1 0 0,0 0 0,0 0 0,0 0 0,1 5 0,-1-2 0,0 1 0,-1-1 0,0 1 0,0-1 0,-1 1 0,0-1 0,0 1 0,-1 0 0,1-1 0,-2 1 0,1-1 0,-1 0 0,0 1 0,-1-1 0,0 0 0,-4 8 0,-28 34 0,6-10 0,136-200 0,-105 157 0,20-27 0,-22 31 0,0 0 0,1 0 0,-1 0 0,0-1 0,0 1 0,0 0 0,0 0 0,0 0 0,1 0 0,-1 0 0,0-1 0,0 1 0,0 0 0,1 0 0,-1 0 0,0 0 0,0 0 0,0 0 0,1 0 0,-1 0 0,0 0 0,0 0 0,0 0 0,1 0 0,-1 0 0,0 0 0,0 0 0,0 0 0,1 0 0,-1 0 0,0 0 0,0 0 0,0 0 0,1 0 0,-1 0 0,0 0 0,0 1 0,0-1 0,1 0 0,-1 0 0,0 0 0,2 20 0,-5 25 0,1-25 0,0 0 0,2 0 0,3 30 0,-3-47-76,1 0 1,-1 0-1,1 0 0,0 0 0,0 0 0,1 0 0,-1 0 0,0 0 1,1 0-1,0-1 0,-1 1 0,1-1 0,0 1 0,1-1 1,-1 0-1,0 0 0,5 4 0,17 7-6750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7.807"/>
    </inkml:context>
    <inkml:brush xml:id="br0">
      <inkml:brushProperty name="width" value="0.05" units="cm"/>
      <inkml:brushProperty name="height" value="0.05" units="cm"/>
      <inkml:brushProperty name="color" value="#008C3A"/>
    </inkml:brush>
  </inkml:definitions>
  <inkml:trace contextRef="#ctx0" brushRef="#br0">27 121 24575,'-1'-1'0,"-1"1"0,1 0 0,0 0 0,0 0 0,0 0 0,-1 0 0,1 1 0,0-1 0,0 0 0,0 0 0,0 1 0,0-1 0,0 1 0,0-1 0,0 1 0,0-1 0,0 1 0,0 0 0,0 0 0,-2 1 0,3-1 0,0-1 0,0 1 0,-1 0 0,1 0 0,0 0 0,0 0 0,0 0 0,0-1 0,0 1 0,0 0 0,0 0 0,0 0 0,0 0 0,0 0 0,1 0 0,-1-1 0,0 1 0,0 0 0,1 0 0,0 1 0,2 3 0,0 0 0,1-1 0,-1 1 0,1-1 0,0 0 0,0 0 0,5 5 0,4-1 0,1 1 0,-1-1 0,1-1 0,0-1 0,1 0 0,29 8 0,-18-8 0,1-1 0,0-2 0,35 2 0,-51-6 0,1 1 0,-1-1 0,1-1 0,-1 0 0,0-1 0,0 0 0,0-1 0,0 0 0,0 0 0,-1-1 0,0-1 0,0 0 0,16-12 0,-15 9 0,-1 0 0,0-1 0,0 0 0,-1-1 0,0 0 0,-1-1 0,0 1 0,-1-1 0,0-1 0,8-22 0,-13 28 0,1 0 0,-2 0 0,1 0 0,0-9 0,-2 15 0,1 0 0,-1 0 0,0 0 0,0 0 0,0 0 0,0 0 0,0 1 0,0-1 0,0 0 0,0 0 0,0 0 0,-1 0 0,1 0 0,0 0 0,0 1 0,-1-1 0,1 0 0,-2-1 0,2 2 0,-1 1 0,0-1 0,1 1 0,-1-1 0,0 1 0,1 0 0,-1-1 0,1 1 0,-1 0 0,1-1 0,-1 1 0,1 0 0,0-1 0,-1 1 0,1 0 0,0 0 0,0 0 0,-1-1 0,1 1 0,0 1 0,-8 25 0,2 0 0,1 1 0,-3 37 0,4 92 0,25 186 0,-5-146 0,-15-183 0,14 408 0,-15-411 0,0 0 0,-1-1 0,-1 1 0,1-1 0,-2 1 0,1-1 0,-6 13 0,6-20 0,1 1 0,-1-1 0,0 0 0,0 0 0,0 0 0,-1-1 0,1 1 0,-1-1 0,1 1 0,-1-1 0,0 0 0,0 0 0,0 0 0,0 0 0,0 0 0,-1-1 0,1 1 0,0-1 0,-1 0 0,1 0 0,-1 0 0,1-1 0,-1 1 0,-4-1 0,3 0 0,1 0 0,0 0 0,-1-1 0,1 1 0,0-1 0,-1 0 0,1 0 0,0-1 0,0 1 0,0-1 0,0 0 0,0 0 0,1 0 0,-1 0 0,0-1 0,1 0 0,0 0 0,0 0 0,-6-6 0,6 5 0,0 0 0,0-1 0,0 0 0,0 1 0,1-1 0,0 0 0,0 0 0,0-1 0,1 1 0,-1 0 0,1-1 0,0 1 0,1 0 0,0-1 0,0-10 0,1 7-273,1 0 0,0 0 0,1-1 0,7-15 0,20-36-6553</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3.914"/>
    </inkml:context>
    <inkml:brush xml:id="br0">
      <inkml:brushProperty name="width" value="0.05" units="cm"/>
      <inkml:brushProperty name="height" value="0.05" units="cm"/>
      <inkml:brushProperty name="color" value="#CC0066"/>
    </inkml:brush>
  </inkml:definitions>
  <inkml:trace contextRef="#ctx0" brushRef="#br0">1 0 24575,'0'0'-8191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4.912"/>
    </inkml:context>
    <inkml:brush xml:id="br0">
      <inkml:brushProperty name="width" value="0.05" units="cm"/>
      <inkml:brushProperty name="height" value="0.05" units="cm"/>
      <inkml:brushProperty name="color" value="#CC0066"/>
    </inkml:brush>
  </inkml:definitions>
  <inkml:trace contextRef="#ctx0" brushRef="#br0">1 19 24575,'13'-5'0,"-1"2"0,1 0 0,0 0 0,1 1 0,-1 1 0,0 0 0,0 0 0,1 2 0,16 2 0,-29-3 0,1 0 0,0 0 0,-1 1 0,1-1 0,0 1 0,-1-1 0,1 1 0,-1-1 0,1 1 0,-1 0 0,0 0 0,1 0 0,-1 0 0,0 0 0,1 0 0,-1 0 0,0 0 0,0 1 0,0-1 0,0 0 0,0 1 0,1 2 0,-2-3 0,0 1 0,1 0 0,-1 0 0,0 0 0,-1 0 0,1-1 0,0 1 0,-1 0 0,1 0 0,-1 0 0,1-1 0,-1 1 0,0 0 0,1-1 0,-1 1 0,-2 2 0,-5 7 0,-1-1 0,0 0 0,-1 0 0,-12 9 0,20-17 0,-3 2 0,1 0 0,-1 0 0,0 1 0,1-1 0,0 1 0,0 0 0,-4 8 0,8-12 0,0-1 0,-1 1 0,1-1 0,0 1 0,0-1 0,0 1 0,0-1 0,0 1 0,0-1 0,0 1 0,0-1 0,0 1 0,0-1 0,0 1 0,0-1 0,0 1 0,0 0 0,0-1 0,0 1 0,1-1 0,-1 1 0,0-1 0,0 0 0,1 1 0,-1-1 0,0 1 0,1-1 0,-1 1 0,0-1 0,1 0 0,-1 1 0,1-1 0,-1 0 0,1 1 0,-1-1 0,1 0 0,-1 0 0,1 1 0,-1-1 0,1 0 0,-1 0 0,1 0 0,0 0 0,27 3 0,-25-3 0,64-2 0,26 2 0,-92-1 0,0 1 0,-1 0 0,1 0 0,0 0 0,0 1 0,-1-1 0,1 0 0,0 0 0,-1 0 0,1 0 0,0 1 0,-1-1 0,1 0 0,0 1 0,-1-1 0,1 0 0,0 1 0,-1-1 0,1 1 0,0 0 0,-1-1 0,0 1 0,0-1 0,0 1 0,0-1 0,0 0 0,0 1 0,-1-1 0,1 1 0,0-1 0,0 0 0,0 1 0,0-1 0,-1 1 0,1-1 0,0 0 0,0 1 0,-1-1 0,1 0 0,0 1 0,0-1 0,-1 0 0,1 1 0,-1-1 0,-28 18 0,28-17 0,-43 20 0,-82 27 0,124-48-105,0 1 0,1-1 0,-1 1 0,1 0 0,-1-1 0,1 1 0,-1 0 0,1 0 0,-1 0 0,1 0 0,0 0 0,-2 2 0,11-2-6721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5.605"/>
    </inkml:context>
    <inkml:brush xml:id="br0">
      <inkml:brushProperty name="width" value="0.05" units="cm"/>
      <inkml:brushProperty name="height" value="0.05" units="cm"/>
      <inkml:brushProperty name="color" value="#CC0066"/>
    </inkml:brush>
  </inkml:definitions>
  <inkml:trace contextRef="#ctx0" brushRef="#br0">367 187 24575,'5'-4'0,"0"0"0,-1 0 0,0-1 0,1 1 0,-2-1 0,1 0 0,0 0 0,4-10 0,18-45 0,-26 58 0,2 0 0,-1-1 0,0 0 0,-1 0 0,1 0 0,0 0 0,-1 0 0,0 0 0,1 0 0,-1 0 0,0 0 0,-1 0 0,1 0 0,-1-4 0,0 6 0,0-1 0,0 0 0,1 1 0,-1-1 0,0 1 0,-1-1 0,1 1 0,0-1 0,0 1 0,-1 0 0,1 0 0,0-1 0,-1 1 0,0 0 0,1 0 0,-1 1 0,1-1 0,-1 0 0,0 0 0,0 1 0,1-1 0,-5 0 0,-2 0 0,-1 1 0,0-1 0,0 1 0,1 1 0,-1-1 0,0 2 0,1-1 0,-1 1 0,1 1 0,-1-1 0,1 1 0,-10 5 0,-3 2 0,1 1 0,0 1 0,-26 20 0,16-8 0,-38 39 0,58-53 0,0 1 0,1 1 0,0 0 0,1 0 0,0 0 0,-10 23 0,17-32 0,0-1 0,0 0 0,0 0 0,1 1 0,-1-1 0,1 0 0,-1 1 0,1-1 0,0 0 0,0 1 0,0-1 0,0 0 0,0 1 0,1-1 0,-1 1 0,1-1 0,-1 0 0,1 0 0,0 1 0,0-1 0,0 0 0,0 0 0,0 0 0,1 0 0,-1 0 0,1 0 0,-1 0 0,1-1 0,-1 1 0,1 0 0,0-1 0,0 1 0,0-1 0,0 0 0,0 0 0,4 2 0,0-1 0,0 0 0,0 0 0,0 0 0,0-1 0,1 0 0,-1 0 0,1 0 0,-1-1 0,1 0 0,-1 0 0,1-1 0,12-2 0,-8-1 0,1 0 0,-1-1 0,0 0 0,-1 0 0,1-1 0,-1-1 0,15-11 0,1-4 0,30-34 0,-54 54 0,2-2 0,0-1 0,1 1 0,-1 0 0,9-5 0,-13 9 0,1 0 0,-1-1 0,1 1 0,0 0 0,-1-1 0,1 1 0,-1 0 0,1 0 0,0-1 0,-1 1 0,1 0 0,0 0 0,-1 0 0,1 0 0,0 0 0,-1 0 0,1 0 0,0 0 0,-1 0 0,1 0 0,0 0 0,-1 1 0,1-1 0,0 0 0,-1 0 0,1 1 0,0-1 0,-1 0 0,1 1 0,-1-1 0,1 1 0,-1-1 0,1 1 0,-1-1 0,1 1 0,-1-1 0,0 1 0,1-1 0,-1 1 0,0-1 0,1 1 0,-1 0 0,0-1 0,0 1 0,1 0 0,-1-1 0,0 1 0,0 0 0,0 0 0,2 11 0,0 1 0,-1-1 0,-1 0 0,0 1 0,0-1 0,-5 25 0,1-6 0,-40 268 0,43-293 0,-1 5 0,0-1 0,1 0 0,0 1 0,1-1 0,0 14 0,1-22 0,-1 0 0,0 0 0,1 0 0,-1 0 0,1 0 0,-1 0 0,1 0 0,0 0 0,0 0 0,0 0 0,0 0 0,0-1 0,1 1 0,-1 0 0,0-1 0,1 1 0,-1-1 0,1 0 0,0 1 0,-1-1 0,1 0 0,0 0 0,0 0 0,0 0 0,0 0 0,0 0 0,0-1 0,0 1 0,0-1 0,0 1 0,0-1 0,0 0 0,3 0 0,2 0 22,1 0-1,0-1 0,-1 1 1,1-2-1,-1 1 1,1-1-1,-1 0 1,0-1-1,1 0 0,-1 0 1,-1 0-1,9-6 1,7-6-92,-1-1 1,23-23-1,18-14-1365,-34 34-5391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26.157"/>
    </inkml:context>
    <inkml:brush xml:id="br0">
      <inkml:brushProperty name="width" value="0.05" units="cm"/>
      <inkml:brushProperty name="height" value="0.05" units="cm"/>
      <inkml:brushProperty name="color" value="#CC0066"/>
    </inkml:brush>
  </inkml:definitions>
  <inkml:trace contextRef="#ctx0" brushRef="#br0">1 0 24575,'0'25'0,"-1"-8"0,2 1 0,-1-1 0,6 28 0,-4-39 0,-1-1 0,1 1 0,0-1 0,1 0 0,-1 0 0,1 0 0,0 0 0,0-1 0,0 1 0,1-1 0,0 1 0,-1-1 0,2 0 0,-1-1 0,5 5 0,1-3 0,-1 1 0,1-1 0,-1 0 0,1-1 0,1 0 0,-1-1 0,0 0 0,1 0 0,0-2 0,-1 1 0,1-1 0,0 0 0,0-1 0,0-1 0,0 0 0,19-4 0,-25 3 0,0 0 0,0 0 0,0-1 0,0 0 0,-1 0 0,1 0 0,-1 0 0,0-1 0,0 0 0,0 0 0,0 0 0,-1 0 0,0-1 0,4-4 0,21-25 0,-28 34 0,0-1 0,0 1 0,1-1 0,-1 1 0,0 0 0,1-1 0,-1 1 0,1 0 0,-1-1 0,0 1 0,1 0 0,-1-1 0,1 1 0,-1 0 0,1 0 0,-1 0 0,1 0 0,-1-1 0,1 1 0,-1 0 0,1 0 0,-1 0 0,1 0 0,-1 0 0,1 0 0,-1 0 0,1 0 0,-1 0 0,1 1 0,-1-1 0,1 0 0,-1 0 0,1 0 0,-1 0 0,1 1 0,-1-1 0,1 0 0,-1 1 0,0-1 0,1 0 0,-1 1 0,0-1 0,1 0 0,-1 1 0,0-1 0,1 1 0,-1-1 0,0 0 0,0 1 0,1-1 0,-1 1 0,0-1 0,0 1 0,0-1 0,0 1 0,0-1 0,1 2 0,4 34 0,-5-33 0,2 322 0,-5-192 0,4-107 0,-2 0 0,-2 1 0,0-2 0,-1 1 0,-12 36 0,13-54 0,0 1 0,0-1 0,-1 0 0,-1 0 0,1 0 0,-1 0 0,-1-1 0,1 0 0,-1 0 0,0-1 0,-1 1 0,0-1 0,0 0 0,0-1 0,-1 0 0,1 0 0,-1-1 0,0 0 0,-11 4 0,13-6 43,-1 0 0,0 0-1,0 0 1,0-1 0,0 0-1,-1 0 1,-8-1 0,14 0-86,1 0 0,-1 0 1,1-1-1,-1 1 0,1 0 1,-1 0-1,1-1 0,-1 1 1,1-1-1,0 1 0,-1-1 1,1 0-1,0 0 0,-1 1 1,1-1-1,0 0 0,0 0 1,0 0-1,0 0 0,0-1 1,0 1-1,0 0 0,0 0 1,0 0-1,1-1 0,-1 1 1,0-1-1,1 1 0,-1 0 1,1-1-1,0 1 0,-1-1 1,1 1-1,0-1 0,0 1 1,0-1-1,0 1 0,0-1 1,0-1-1,7-28-6783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2.145"/>
    </inkml:context>
    <inkml:brush xml:id="br0">
      <inkml:brushProperty name="width" value="0.05" units="cm"/>
      <inkml:brushProperty name="height" value="0.05" units="cm"/>
      <inkml:brushProperty name="color" value="#CC0066"/>
    </inkml:brush>
  </inkml:definitions>
  <inkml:trace contextRef="#ctx0" brushRef="#br0">1 1 24575,'3'0'0,"19"0"0,17 0 0,21 0 0,9 0 0,-1 0 0,-4 0 0,-14 0-8191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2.489"/>
    </inkml:context>
    <inkml:brush xml:id="br0">
      <inkml:brushProperty name="width" value="0.05" units="cm"/>
      <inkml:brushProperty name="height" value="0.05" units="cm"/>
      <inkml:brushProperty name="color" value="#CC0066"/>
    </inkml:brush>
  </inkml:definitions>
  <inkml:trace contextRef="#ctx0" brushRef="#br0">0 72 24575,'7'0'0,"15"-3"0,15-2 0,10-5 0,8-3 0,7 2 0,1-4 0,-11 0-8191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3.218"/>
    </inkml:context>
    <inkml:brush xml:id="br0">
      <inkml:brushProperty name="width" value="0.05" units="cm"/>
      <inkml:brushProperty name="height" value="0.05" units="cm"/>
      <inkml:brushProperty name="color" value="#CC0066"/>
    </inkml:brush>
  </inkml:definitions>
  <inkml:trace contextRef="#ctx0" brushRef="#br0">298 1 24575,'-5'0'0,"0"0"0,0 1 0,0 0 0,0 1 0,0-1 0,0 1 0,0-1 0,0 2 0,1-1 0,-1 0 0,1 1 0,-1 0 0,1 0 0,0 0 0,0 1 0,-3 3 0,-5 6 0,1 0 0,0 1 0,-13 22 0,1 6 0,1 0 0,1 2 0,3 0 0,2 2 0,2 0 0,1 0 0,3 1 0,2 1 0,2-1 0,0 51 0,6-81 0,0-1 0,1 1 0,1 0 0,1 0 0,0-1 0,1 0 0,7 18 0,-9-28 0,1 1 0,0-2 0,0 1 0,1 0 0,-1-1 0,1 1 0,0-1 0,1 0 0,-1-1 0,1 1 0,0-1 0,0 0 0,0 0 0,1 0 0,0-1 0,-1 0 0,1 0 0,0 0 0,0-1 0,13 4 0,-9-5-227,1 1-1,0-1 1,-1 0-1,1-1 1,16-2-1,9-3-6598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3.601"/>
    </inkml:context>
    <inkml:brush xml:id="br0">
      <inkml:brushProperty name="width" value="0.05" units="cm"/>
      <inkml:brushProperty name="height" value="0.05" units="cm"/>
      <inkml:brushProperty name="color" value="#CC0066"/>
    </inkml:brush>
  </inkml:definitions>
  <inkml:trace contextRef="#ctx0" brushRef="#br0">12 7 24575,'0'-7'0,"0"9"0,0 13 0,0 17 0,0 18 0,0 9 0,0 2 0,-3-3 0,-2-4 0,1-2 0,4-3 0,12-9 0,11-12 0,8-14 0,-1-10-8191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3.978"/>
    </inkml:context>
    <inkml:brush xml:id="br0">
      <inkml:brushProperty name="width" value="0.05" units="cm"/>
      <inkml:brushProperty name="height" value="0.05" units="cm"/>
      <inkml:brushProperty name="color" value="#CC0066"/>
    </inkml:brush>
  </inkml:definitions>
  <inkml:trace contextRef="#ctx0" brushRef="#br0">0 114 24575,'0'-7'0,"10"-8"0,10-3 0,8 3 0,7 3 0,3-3 0,2 2 0,2 2 0,-8 4-8191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4.318"/>
    </inkml:context>
    <inkml:brush xml:id="br0">
      <inkml:brushProperty name="width" value="0.05" units="cm"/>
      <inkml:brushProperty name="height" value="0.05" units="cm"/>
      <inkml:brushProperty name="color" value="#CC0066"/>
    </inkml:brush>
  </inkml:definitions>
  <inkml:trace contextRef="#ctx0" brushRef="#br0">1 37 24575,'0'-1'0,"0"0"0,0 0 0,1 0 0,-1 0 0,0 0 0,1 0 0,-1 0 0,1 0 0,-1 0 0,1 0 0,0 0 0,-1 0 0,1 0 0,0 1 0,0-1 0,0 0 0,-1 0 0,1 1 0,0-1 0,0 1 0,0-1 0,0 1 0,0-1 0,0 1 0,0-1 0,2 1 0,33-8 0,-29 7 0,7-1 0,1 0 0,-1 1 0,1 0 0,0 1 0,18 3 0,-31-3 0,1 1 0,0-1 0,0 1 0,0 0 0,-1 0 0,1 0 0,0 0 0,-1 1 0,1-1 0,-1 1 0,0-1 0,1 1 0,-1 0 0,3 3 0,-4-3 0,0 0 0,0 0 0,0 0 0,0 0 0,0 0 0,0 1 0,-1-1 0,1 0 0,-1 1 0,1-1 0,-1 0 0,0 1 0,0-1 0,0 1 0,0-1 0,-1 0 0,1 1 0,-1-1 0,1 0 0,-2 3 0,0 2 0,-1-1 0,0 1 0,0-1 0,0 0 0,-9 10 0,-6 14 0,17-29 0,1-1 0,0 1 0,-1 0 0,1-1 0,0 1 0,0 0 0,0-1 0,0 1 0,-1 0 0,1-1 0,0 1 0,0 0 0,0-1 0,0 1 0,1 0 0,-1-1 0,0 1 0,0 0 0,0-1 0,0 1 0,1 0 0,-1-1 0,0 1 0,1-1 0,-1 1 0,0 0 0,1-1 0,-1 1 0,1-1 0,-1 1 0,1-1 0,-1 1 0,1-1 0,-1 0 0,1 1 0,-1-1 0,1 0 0,0 1 0,-1-1 0,1 0 0,0 0 0,-1 1 0,1-1 0,0 0 0,-1 0 0,2 0 0,40 4 0,-31-3 0,-6-1 0,-1 1 0,1 0 0,-1 0 0,0 0 0,1 1 0,-1-1 0,0 1 0,0 0 0,0 0 0,0 0 0,3 4 0,-6-5 0,0-1 0,0 1 0,0 0 0,-1 0 0,1 0 0,0 0 0,0 0 0,-1 1 0,1-1 0,-1 0 0,1 0 0,-1 0 0,1 0 0,-1 1 0,0-1 0,0 0 0,1 1 0,-1-1 0,0 0 0,0 0 0,0 1 0,0-1 0,-1 0 0,1 0 0,0 1 0,0-1 0,-1 0 0,1 0 0,-1 1 0,1-1 0,-1 0 0,0 0 0,1 0 0,-1 0 0,0 0 0,0 0 0,0 0 0,1 0 0,-1 0 0,0 0 0,-2 1 0,-10 7 0,0 0 0,0 0 0,0-2 0,-1 1 0,0-2 0,-27 9 0,8-2 0,6-1 0,17-10-1365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8.247"/>
    </inkml:context>
    <inkml:brush xml:id="br0">
      <inkml:brushProperty name="width" value="0.05" units="cm"/>
      <inkml:brushProperty name="height" value="0.05" units="cm"/>
      <inkml:brushProperty name="color" value="#008C3A"/>
    </inkml:brush>
  </inkml:definitions>
  <inkml:trace contextRef="#ctx0" brushRef="#br0">1 52 24575,'19'0'0,"12"0"0,0-10 0,15-3 0,8 1 0,6 2 0,-8 3-8191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4.712"/>
    </inkml:context>
    <inkml:brush xml:id="br0">
      <inkml:brushProperty name="width" value="0.05" units="cm"/>
      <inkml:brushProperty name="height" value="0.05" units="cm"/>
      <inkml:brushProperty name="color" value="#CC0066"/>
    </inkml:brush>
  </inkml:definitions>
  <inkml:trace contextRef="#ctx0" brushRef="#br0">59 142 24575,'-7'106'0,"0"-21"0,3 74 0,-13 167 0,-3-174 0,17-138 0,3-21 0,1-26 0,18-611 0,-19 624 0,0 1 0,2 0 0,0 0 0,1 0 0,1 0 0,1 0 0,7-18 0,-9 29 0,1 0 0,0 0 0,1 0 0,0 1 0,0 0 0,0 0 0,1 0 0,0 0 0,1 1 0,-1 0 0,1 1 0,0-1 0,1 1 0,-1 0 0,1 1 0,0 0 0,9-3 0,-11 4 0,0 1 0,1 0 0,-1 0 0,1 1 0,-1-1 0,1 1 0,0 1 0,-1 0 0,11 0 0,-12 1 0,-1 0 0,0 0 0,0 0 0,0 0 0,0 1 0,0 0 0,0 0 0,0 0 0,0 0 0,-1 1 0,1-1 0,-1 1 0,0 0 0,0 0 0,5 6 0,-1 0 0,-1 1 0,0 0 0,0 0 0,-1 0 0,0 1 0,-1 0 0,0 0 0,-1 0 0,0 0 0,-1 0 0,0 1 0,-1-1 0,0 1 0,-1 0 0,0-1 0,-1 1 0,0-1 0,0 1 0,-2-1 0,1 0 0,-2 1 0,1-1 0,-1-1 0,-1 1 0,0 0 0,-1-1 0,-11 16 0,-2-5-227,-1-1-1,-1 0 1,0-1-1,-2-2 1,-25 16-1,20-16-6598</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5.664"/>
    </inkml:context>
    <inkml:brush xml:id="br0">
      <inkml:brushProperty name="width" value="0.05" units="cm"/>
      <inkml:brushProperty name="height" value="0.05" units="cm"/>
      <inkml:brushProperty name="color" value="#CC0066"/>
    </inkml:brush>
  </inkml:definitions>
  <inkml:trace contextRef="#ctx0" brushRef="#br0">1 32 24575,'0'-2'0,"0"1"0,1-1 0,-1 1 0,1 0 0,-1-1 0,1 1 0,0 0 0,0 0 0,-1 0 0,1-1 0,0 1 0,0 0 0,0 0 0,0 0 0,0 0 0,1 0 0,-1 1 0,0-1 0,0 0 0,0 0 0,1 1 0,-1-1 0,0 1 0,1-1 0,-1 1 0,3-1 0,0 0 0,0 0 0,0 0 0,0 1 0,1-1 0,-1 1 0,0 0 0,0 0 0,5 0 0,-7 1 0,0 0 0,0 0 0,0-1 0,0 1 0,0 0 0,-1 1 0,1-1 0,0 0 0,-1 0 0,1 1 0,0-1 0,-1 1 0,0-1 0,1 1 0,-1 0 0,0-1 0,0 1 0,0 0 0,0 0 0,0 0 0,0 0 0,-1 0 0,1 0 0,-1 0 0,1 0 0,-1 0 0,0 0 0,1 0 0,-1 1 0,-1 2 0,1 6 0,-1 0 0,0 0 0,-1 0 0,-4 15 0,-1-1 0,-2-1 0,0 0 0,-2-1 0,-18 31 0,50-84 0,23-45 0,15-23 0,-59 98 0,0 0 0,0 1 0,0-1 0,0 0 0,0 0 0,1 0 0,-1 0 0,0 0 0,0 0 0,0 0 0,0 0 0,0 0 0,0 0 0,0 0 0,0 1 0,0-1 0,0 0 0,0 0 0,1 0 0,-1 0 0,0 0 0,0 0 0,0 0 0,0 0 0,0 0 0,0 0 0,0 0 0,0 0 0,0 0 0,1 0 0,-1 0 0,0 0 0,0 0 0,0 0 0,0 0 0,0 0 0,0 0 0,0 0 0,0 0 0,1 0 0,-1 0 0,0 0 0,0-1 0,0 1 0,0 0 0,0 0 0,0 0 0,0 0 0,0 0 0,0 0 0,0 0 0,0 0 0,0 0 0,0 0 0,1 0 0,-1 0 0,0-1 0,0 1 0,0 0 0,0 0 0,0 0 0,0 0 0,0 0 0,0 0 0,0 0 0,0 0 0,0-1 0,-1 14 0,-6 22 0,6-32 0,-2 9-124,0 1 0,1-1 0,0 1 0,1 0 0,1-1 0,0 1-1,0 0 1,1-1 0,1 1 0,4 16 0,3-3-6702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6.481"/>
    </inkml:context>
    <inkml:brush xml:id="br0">
      <inkml:brushProperty name="width" value="0.05" units="cm"/>
      <inkml:brushProperty name="height" value="0.05" units="cm"/>
      <inkml:brushProperty name="color" value="#CC0066"/>
    </inkml:brush>
  </inkml:definitions>
  <inkml:trace contextRef="#ctx0" brushRef="#br0">1 1 24575,'13'13'0,"19"22"0,16 20 0,14 26 0,6 22 0,-8 6 0,-14 3 0,-15-9 0,-14-12 0,-8-11 0,-17-5 0,-13-10 0,-14-8 0,-13-4 0,-10-5 0,0-10 0,8-12-8191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7.869"/>
    </inkml:context>
    <inkml:brush xml:id="br0">
      <inkml:brushProperty name="width" value="0.05" units="cm"/>
      <inkml:brushProperty name="height" value="0.05" units="cm"/>
      <inkml:brushProperty name="color" value="#CC0066"/>
    </inkml:brush>
  </inkml:definitions>
  <inkml:trace contextRef="#ctx0" brushRef="#br0">157 1 24575,'-2'0'0,"-1"0"0,0 1 0,0-1 0,1 1 0,-1 0 0,0 0 0,1 0 0,-1 0 0,1 0 0,-1 0 0,1 1 0,-1 0 0,1-1 0,0 1 0,0 0 0,0 0 0,0 0 0,-2 3 0,-3 4 0,0 0 0,1 1 0,-5 11 0,10-21 0,-12 28 0,2-1 0,0 2 0,2-1 0,1 1 0,1 1 0,-3 35 0,6-29 0,2 0 0,1 1 0,2-1 0,10 66 0,-7-85 25,0 0-1,2 0 0,0 0 1,1-1-1,0 0 1,2 0-1,0-1 0,0 0 1,1-1-1,1 0 0,1 0 1,0-1-1,21 17 1,-19-18-157,1 0 1,0-2 0,1 0-1,0 0 1,1-2 0,-1 0 0,2-1-1,-1 0 1,1-2 0,0 0 0,0-1-1,32 3 1,-11-6-6695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8.267"/>
    </inkml:context>
    <inkml:brush xml:id="br0">
      <inkml:brushProperty name="width" value="0.05" units="cm"/>
      <inkml:brushProperty name="height" value="0.05" units="cm"/>
      <inkml:brushProperty name="color" value="#CC0066"/>
    </inkml:brush>
  </inkml:definitions>
  <inkml:trace contextRef="#ctx0" brushRef="#br0">42 0 24575,'0'10'0,"-7"17"0,-2 20 0,1 16 0,1 11 0,2 2 0,2-2 0,1-6 0,1-4 0,5-8 0,14-12 0,4-14-8191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8.660"/>
    </inkml:context>
    <inkml:brush xml:id="br0">
      <inkml:brushProperty name="width" value="0.05" units="cm"/>
      <inkml:brushProperty name="height" value="0.05" units="cm"/>
      <inkml:brushProperty name="color" value="#CC0066"/>
    </inkml:brush>
  </inkml:definitions>
  <inkml:trace contextRef="#ctx0" brushRef="#br0">1 169 24575,'7'-6'0,"9"-10"0,11-2 0,15-4 0,7 2 0,5 3 0,4-4 0,5 0 0,2 5 0,-10 4-8191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9.036"/>
    </inkml:context>
    <inkml:brush xml:id="br0">
      <inkml:brushProperty name="width" value="0.05" units="cm"/>
      <inkml:brushProperty name="height" value="0.05" units="cm"/>
      <inkml:brushProperty name="color" value="#CC0066"/>
    </inkml:brush>
  </inkml:definitions>
  <inkml:trace contextRef="#ctx0" brushRef="#br0">1 101 24575,'0'-4'0,"0"0"0,0 0 0,0 0 0,0 0 0,1 1 0,0-1 0,0 0 0,0 0 0,0 1 0,0-1 0,1 1 0,0-1 0,0 1 0,0-1 0,0 1 0,3-4 0,-1 4 0,0 0 0,0 0 0,0 0 0,1 1 0,-1-1 0,1 1 0,0 0 0,-1 0 0,1 1 0,0 0 0,10-2 0,-3 1 0,0 0 0,-1 1 0,1 0 0,0 1 0,0 0 0,0 1 0,15 2 0,-24-2 0,1 0 0,-1 0 0,0 0 0,1 0 0,-1 0 0,0 1 0,0-1 0,0 1 0,0 0 0,0 0 0,0 0 0,0 0 0,-1 1 0,1-1 0,-1 1 0,0 0 0,0-1 0,0 1 0,0 0 0,0 0 0,0 0 0,-1 1 0,0-1 0,1 0 0,-1 0 0,0 1 0,-1-1 0,1 1 0,0 3 0,-2 4 0,1-1 0,-1 0 0,-1 0 0,0 0 0,-1 0 0,0 0 0,0 0 0,-1 0 0,-6 10 0,-3 11 0,13-30 0,-1 1 0,0 0 0,0 0 0,1-1 0,-1 1 0,1 0 0,-1 0 0,1 0 0,0-1 0,0 1 0,0 0 0,0 0 0,0 0 0,0 0 0,0 0 0,1 2 0,0-3 0,0-1 0,0 1 0,0 0 0,0 0 0,0-1 0,0 1 0,0-1 0,0 1 0,0-1 0,0 1 0,0-1 0,0 0 0,1 0 0,-1 1 0,0-1 0,0 0 0,0 0 0,0 0 0,1 0 0,-1 0 0,0 0 0,0-1 0,0 1 0,0 0 0,2-1 0,1 0 0,1 0 0,1 0 0,0 1 0,0-1 0,-1 1 0,8 1 0,-13-1 0,0 0 0,1 0 0,-1 0 0,0 0 0,0 0 0,1 0 0,-1 0 0,0 0 0,1 0 0,-1 0 0,0 0 0,0 1 0,0-1 0,1 0 0,-1 0 0,0 0 0,0 0 0,1 0 0,-1 1 0,0-1 0,0 0 0,0 0 0,0 1 0,1-1 0,-1 0 0,0 0 0,0 0 0,0 1 0,0-1 0,0 0 0,0 1 0,0-1 0,0 0 0,0 0 0,0 1 0,0-1 0,-6 12 0,-14 7 0,-25 9 318,37-24-598,0 0-1,0 1 1,0 0-1,1 0 1,-13 13-1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9.532"/>
    </inkml:context>
    <inkml:brush xml:id="br0">
      <inkml:brushProperty name="width" value="0.05" units="cm"/>
      <inkml:brushProperty name="height" value="0.05" units="cm"/>
      <inkml:brushProperty name="color" value="#CC0066"/>
    </inkml:brush>
  </inkml:definitions>
  <inkml:trace contextRef="#ctx0" brushRef="#br0">1 1 24575,'0'74'0,"4"268"0,25-3 0,-24-299 0,-3-24 0,0-1 0,0 1 0,1-1 0,6 16 0,-4-59 0,-5-453 0,-2 209 0,2 264 0,0 0 0,0 0 0,1 1 0,0-1 0,1 0 0,0 1 0,2-9 0,-3 14 0,0 0 0,0 1 0,0-1 0,0 1 0,0-1 0,0 1 0,0-1 0,0 1 0,1 0 0,-1-1 0,1 1 0,-1 0 0,1 0 0,-1 0 0,1 0 0,-1 0 0,1 0 0,0 1 0,0-1 0,-1 0 0,1 1 0,0 0 0,0-1 0,0 1 0,0 0 0,-1 0 0,1 0 0,0 0 0,0 0 0,0 0 0,0 1 0,-1-1 0,1 1 0,3 0 0,2 1 0,0 0 0,0 1 0,-1 0 0,1 0 0,0 1 0,-1 0 0,0 0 0,0 0 0,0 1 0,-1 0 0,1 0 0,6 9 0,-4-5 0,-2 1 0,1 0 0,-1 1 0,-1-1 0,0 1 0,-1 0 0,5 16 0,-4-9 0,-1 0 0,-1 1 0,-1-1 0,-1 1 0,0 0 0,-1-1 0,-1 1 0,-1 0 0,-8 35 0,6-44-124,1 1 0,-1-1 0,-1 0 0,1 0 0,-2-1 0,1 1-1,-2-1 1,1 0 0,-1-1 0,-8 9 0,-10 3-6702</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39.999"/>
    </inkml:context>
    <inkml:brush xml:id="br0">
      <inkml:brushProperty name="width" value="0.05" units="cm"/>
      <inkml:brushProperty name="height" value="0.05" units="cm"/>
      <inkml:brushProperty name="color" value="#CC0066"/>
    </inkml:brush>
  </inkml:definitions>
  <inkml:trace contextRef="#ctx0" brushRef="#br0">0 0 24575,'1'6'0,"-1"0"0,1 0 0,0 0 0,0 0 0,1 0 0,0-1 0,0 1 0,0-1 0,1 1 0,0-1 0,0 0 0,0 0 0,0 0 0,1 0 0,0-1 0,0 1 0,0-1 0,1 0 0,-1 0 0,1-1 0,0 1 0,7 3 0,-2-2 0,-1 0 0,1-1 0,0 0 0,0 0 0,0-1 0,0-1 0,1 0 0,-1 0 0,1-1 0,0 0 0,19-2 0,-27 1 0,1-1 0,0 0 0,0 0 0,-1 0 0,1-1 0,-1 1 0,1-1 0,-1 0 0,0 0 0,0 0 0,1 0 0,-1-1 0,-1 1 0,1-1 0,0 0 0,-1 0 0,1 0 0,-1 0 0,0 0 0,3-7 0,-1 5 0,-1 0 0,0 1 0,1-1 0,0 0 0,0 1 0,8-6 0,-12 10 0,0-1 0,1 1 0,-1 0 0,0 0 0,0 0 0,1-1 0,-1 1 0,0 0 0,1 0 0,-1 0 0,0 0 0,1 0 0,-1 0 0,0 0 0,1-1 0,-1 1 0,0 0 0,1 0 0,-1 0 0,0 0 0,1 1 0,-1-1 0,1 0 0,-1 0 0,0 0 0,1 0 0,-1 0 0,0 0 0,1 0 0,-1 1 0,0-1 0,0 0 0,1 0 0,-1 0 0,0 1 0,0-1 0,1 0 0,-1 0 0,0 1 0,0-1 0,1 0 0,-1 1 0,0-1 0,0 0 0,0 1 0,0-1 0,1 1 0,3 19 0,-4-19 0,6 64 0,-7 120 0,-1-99 0,1-39 0,2-4 0,-3 0 0,-7 44 0,5-73-1365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37:40.405"/>
    </inkml:context>
    <inkml:brush xml:id="br0">
      <inkml:brushProperty name="width" value="0.05" units="cm"/>
      <inkml:brushProperty name="height" value="0.05" units="cm"/>
      <inkml:brushProperty name="color" value="#CC0066"/>
    </inkml:brush>
  </inkml:definitions>
  <inkml:trace contextRef="#ctx0" brushRef="#br0">0 1 24575,'7'0'0,"9"3"0,11 15 0,25 41 0,17 44 0,13 34 0,-7 21 0,-9 14 0,-17-3 0,-15-12 0,-19-24 0,-10-28 0,-17-24 0,-19-13 0,-15-12 0,-7-15 0,-3-14 0,7-12-8191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7.971"/>
    </inkml:context>
    <inkml:brush xml:id="br0">
      <inkml:brushProperty name="width" value="0.05" units="cm"/>
      <inkml:brushProperty name="height" value="0.05" units="cm"/>
      <inkml:brushProperty name="color" value="#008C3A"/>
    </inkml:brush>
  </inkml:definitions>
  <inkml:trace contextRef="#ctx0" brushRef="#br0">0 365 24575,'4'8'0,"-2"0"0,1 0 0,-1 1 0,0-1 0,-1 1 0,1 14 0,-1-7 0,1 30 0,-2-35 0,0 0 0,1 1 0,0-1 0,1 0 0,0 0 0,1 1 0,7 18 0,-10-29 0,0-1 0,0 1 0,0-1 0,0 1 0,1-1 0,-1 1 0,0-1 0,1 1 0,-1-1 0,0 1 0,1-1 0,-1 1 0,1-1 0,-1 0 0,1 1 0,-1-1 0,1 0 0,-1 1 0,1-1 0,-1 0 0,1 1 0,-1-1 0,1 0 0,-1 0 0,1 0 0,-1 0 0,1 1 0,0-1 0,-1 0 0,1 0 0,-1 0 0,1 0 0,0 0 0,-1-1 0,1 1 0,-1 0 0,1 0 0,0 0 0,-1 0 0,1-1 0,-1 1 0,2-1 0,18-19 0,31-50 0,-30 38 0,2 2 0,29-30 0,-50 57 0,0 1 0,0 0 0,1 0 0,-1 0 0,1 0 0,-1 0 0,1 0 0,-1 1 0,1-1 0,0 1 0,0 0 0,0 0 0,0 0 0,0 0 0,0 0 0,0 1 0,6-1 0,-6 1 0,0 1 0,0 0 0,0 0 0,1 1 0,-1-1 0,-1 0 0,1 1 0,0 0 0,0 0 0,-1 0 0,1 0 0,-1 0 0,1 0 0,-1 1 0,0-1 0,3 5 0,13 17 0,25 47 0,-32-51 0,0 0 0,2-1 0,0 0 0,24 25 0,-34-41 0,1 1 0,-1-1 0,0-1 0,1 1 0,0 0 0,-1-1 0,1 0 0,0 0 0,0 0 0,1-1 0,-1 1 0,0-1 0,0 0 0,1 0 0,-1 0 0,1-1 0,-1 1 0,1-1 0,-1 0 0,1-1 0,-1 1 0,0-1 0,1 0 0,-1 0 0,0 0 0,1 0 0,-1-1 0,0 0 0,0 0 0,5-3 0,5-4 0,-1-1 0,0-1 0,0 0 0,-1 0 0,0-1 0,18-26 0,-14 16 0,-1-1 0,-2-1 0,0 0 0,15-42 0,24-107 0,-43 135 0,-2-1 0,2-39 0,-8 70 0,-1 1 0,0-1 0,-2-13 0,-4 10 0,-2 13 0,6 0 0,0 0 0,0 0 0,0 0 0,1 0 0,-1 1 0,1-1 0,-2 4 0,-5 15 0,1-1 0,1 1 0,1 0 0,-3 31 0,-3 93 0,10-119 0,-1-2 0,-1 17 0,2 0 0,2 0 0,6 43 0,-6-78 0,0-1 0,0 1 0,1 0 0,0 0 0,0 0 0,1-1 0,-1 1 0,1-1 0,0 0 0,1 0 0,-1 0 0,1 0 0,9 8 0,-10-11 0,1 1 0,-1-1 0,1 1 0,0-1 0,0 0 0,0-1 0,0 1 0,0-1 0,1 0 0,-1 0 0,0 0 0,0 0 0,1-1 0,-1 1 0,1-1 0,-1-1 0,0 1 0,1 0 0,6-3 0,-1 1-105,0-1 0,0-1 0,0 0 0,-1 0 0,0-1 0,0-1 0,0 1 0,0-1 0,-1-1 0,0 1 0,0-1 0,7-10 0,14-20-6721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48.649"/>
    </inkml:context>
    <inkml:brush xml:id="br0">
      <inkml:brushProperty name="width" value="0.05" units="cm"/>
      <inkml:brushProperty name="height" value="0.05" units="cm"/>
      <inkml:brushProperty name="color" value="#008C3A"/>
    </inkml:brush>
  </inkml:definitions>
  <inkml:trace contextRef="#ctx0" brushRef="#br0">1 25 24575,'14'0'0,"11"0"0,0-4 0,15-2 0,12 0 0,0 1 0,-8 1-8191</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28.957"/>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1.202"/>
    </inkml:context>
    <inkml:brush xml:id="br0">
      <inkml:brushProperty name="width" value="0.05" units="cm"/>
      <inkml:brushProperty name="height" value="0.05" units="cm"/>
      <inkml:brushProperty name="color" value="#004F8B"/>
    </inkml:brush>
  </inkml:definitions>
  <inkml:trace contextRef="#ctx0" brushRef="#br0">204 308 24575,'-3'42'0,"-1"-1"0,-2 1 0,-12 41 0,-7 50 0,16-66 0,1 80 0,8-129 0,0 1 0,2 0 0,0 0 0,1 0 0,1-1 0,1 0 0,1 0 0,0 0 0,9 18 0,-14-36 0,-1 1 0,0 0 0,1 0 0,-1 0 0,0 0 0,1-1 0,-1 1 0,1 0 0,0 0 0,-1-1 0,1 1 0,-1 0 0,1-1 0,0 1 0,0-1 0,-1 1 0,1-1 0,1 1 0,-1-1 0,-1-1 0,1 0 0,-1 0 0,0 1 0,1-1 0,-1 0 0,0 0 0,0 1 0,0-1 0,1 0 0,-1 0 0,0 0 0,0 1 0,0-1 0,0 0 0,0 0 0,0 0 0,-1 1 0,1-1 0,0 0 0,-1-1 0,-7-45 0,-23-78 0,12 57 0,-89-399 0,106 454 0,-4-11 0,1-2 0,1 1 0,1 0 0,1-32 0,2 50 0,1 0 0,0 0 0,0 0 0,0 0 0,1 1 0,0-1 0,0 0 0,1 1 0,0 0 0,0 0 0,1 0 0,-1 0 0,1 0 0,0 1 0,1-1 0,-1 1 0,1 0 0,0 0 0,1 1 0,9-7 0,-2 3 0,-1 2 0,1-1 0,1 2 0,-1-1 0,1 2 0,0 0 0,0 1 0,0 0 0,1 1 0,-1 1 0,1 0 0,14 1 0,-22 0 0,1 1 0,-1 0 0,1 0 0,-1 1 0,1 0 0,-1 0 0,0 0 0,0 1 0,0 0 0,0 1 0,0-1 0,-1 1 0,0 1 0,0-1 0,0 1 0,0 0 0,-1 0 0,1 1 0,-1 0 0,-1 0 0,1 0 0,-1 0 0,0 1 0,4 11 0,-5-12 0,-1 0 0,0 0 0,0 0 0,-1 1 0,0-1 0,0 1 0,-1-1 0,1 1 0,-1-1 0,-1 1 0,1-1 0,-1 1 0,0-1 0,-1 0 0,0 1 0,0-1 0,0 0 0,0 0 0,-6 9 0,-1-2 0,0 0 0,-1 0 0,0-1 0,-1 0 0,-1 0 0,-22 17 0,10-12 0,-44 25 0,-9 6 0,64-35-1365</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1.653"/>
    </inkml:context>
    <inkml:brush xml:id="br0">
      <inkml:brushProperty name="width" value="0.05" units="cm"/>
      <inkml:brushProperty name="height" value="0.05" units="cm"/>
      <inkml:brushProperty name="color" value="#004F8B"/>
    </inkml:brush>
  </inkml:definitions>
  <inkml:trace contextRef="#ctx0" brushRef="#br0">1 63 24575,'0'3'0,"1"0"0,0 0 0,0 0 0,0 0 0,1 0 0,-1-1 0,1 1 0,0 0 0,0-1 0,-1 1 0,5 3 0,3 6 0,210 316 0,-186-274 0,2-2 0,61 70 0,-94-120 0,-1-1 0,0 0 0,0 0 0,0 0 0,1 0 0,-1 0 0,1 0 0,-1 0 0,1 0 0,-1 0 0,1-1 0,-1 1 0,3 0 0,-3-1 0,-1 0 0,1 0 0,0 0 0,-1 0 0,1 0 0,-1 0 0,1 0 0,0-1 0,-1 1 0,1 0 0,-1 0 0,1-1 0,-1 1 0,1 0 0,-1 0 0,1-1 0,-1 1 0,1-1 0,-1 1 0,1-1 0,-1 1 0,1-1 0,-1 1 0,1-1 0,1-4 0,0 1 0,-1-1 0,1 1 0,-1-1 0,0 1 0,0-1 0,0-9 0,4-77 0,-9-101 0,3-58 0,1 241 69,1 1-1,0 0 0,0 0 0,5-12 1,-5 18-164,-1-1 0,2 1 0,-1 0 0,0-1 1,0 1-1,1 0 0,-1 0 0,1 0 0,0 0 0,-1 0 1,1 0-1,0 1 0,0-1 0,0 1 0,0-1 1,1 1-1,3-2 0,-2 2-1036,1-1-1,0 1 1,0 0-1,0 0 1,6 0-1,-10 1 1095</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2.596"/>
    </inkml:context>
    <inkml:brush xml:id="br0">
      <inkml:brushProperty name="width" value="0.05" units="cm"/>
      <inkml:brushProperty name="height" value="0.05" units="cm"/>
      <inkml:brushProperty name="color" value="#004F8B"/>
    </inkml:brush>
  </inkml:definitions>
  <inkml:trace contextRef="#ctx0" brushRef="#br0">167 381 24575,'-2'0'0,"0"0"0,0 1 0,0-1 0,1 0 0,-1 1 0,0-1 0,0 1 0,1 0 0,-1-1 0,0 1 0,1 0 0,-1 0 0,1 0 0,-1 0 0,1 1 0,-1-1 0,1 0 0,0 1 0,0-1 0,0 0 0,-1 1 0,0 2 0,-2 4 0,0 0 0,1 0 0,-4 14 0,1-5 0,-8 20 0,7-19 0,0 0 0,1 0 0,-3 22 0,8-35 0,0 1 0,1-1 0,-1 1 0,1-1 0,1 1 0,-1-1 0,1 0 0,0 1 0,0-1 0,0 0 0,1 1 0,0-1 0,0 0 0,0 0 0,6 7 0,-7-10 0,0 0 0,1 0 0,-1 0 0,1-1 0,-1 1 0,1 0 0,0-1 0,0 0 0,0 1 0,0-1 0,0 0 0,0 0 0,0 0 0,0 0 0,0 0 0,0-1 0,0 1 0,1-1 0,-1 1 0,0-1 0,0 0 0,1 0 0,-1 0 0,0 0 0,1 0 0,-1-1 0,0 1 0,0-1 0,1 1 0,-1-1 0,0 0 0,0 0 0,0 0 0,0 0 0,0 0 0,2-2 0,5-3 0,0 0 0,0-1 0,0 0 0,-1 0 0,0-1 0,9-12 0,-6 7 0,-1-2 0,-1 1 0,0-2 0,-1 1 0,0-1 0,-1 0 0,-1 0 0,-1-1 0,5-25 0,-8 34 0,-1 0 0,0-1 0,0 1 0,-1-1 0,0 1 0,-1-1 0,1 1 0,-2-1 0,1 1 0,-1-1 0,-1 1 0,1 0 0,-2 0 0,1 0 0,-1 1 0,0-1 0,0 1 0,-1 0 0,0 0 0,0 0 0,-7-6 0,4 6 0,1 1 0,-1 0 0,0 0 0,-1 1 0,1 0 0,-1 0 0,0 1 0,-1 0 0,1 1 0,-18-5 0,20 7 0,1 0 0,-1 0 0,1 1 0,-1 0 0,1 0 0,-1 0 0,1 1 0,-1 0 0,1 0 0,-1 1 0,1-1 0,0 2 0,0-1 0,0 1 0,0-1 0,0 2 0,-5 3 0,9-6 0,0 1 0,0-1 0,0 1 0,0 0 0,0-1 0,1 1 0,-1 0 0,1 0 0,-1 0 0,1 0 0,0 0 0,0 1 0,0-1 0,0 0 0,-1 3 0,2-3 0,0-1 0,0 0 0,0 1 0,0-1 0,0 0 0,1 1 0,-1-1 0,0 0 0,1 1 0,-1-1 0,1 0 0,-1 1 0,1-1 0,0 0 0,0 0 0,-1 0 0,1 0 0,0 0 0,0 0 0,0 0 0,0 0 0,0 0 0,0 0 0,0 0 0,1-1 0,-1 1 0,0 0 0,2 0 0,4 2 0,1 0 0,-1-1 0,1 1 0,0-2 0,0 1 0,0-1 0,0 0 0,0 0 0,0-1 0,0-1 0,0 1 0,0-1 0,0 0 0,0-1 0,14-4 0,0-2 0,-1 0 0,1-1 0,-2-1 0,26-17 0,29-26 0,87-78 0,-103 81 0,-57 47 0,0 1 0,1 0 0,-1 1 0,0-1 0,1 0 0,-1 1 0,1-1 0,0 1 0,-1 0 0,1 0 0,0 0 0,0 0 0,0 0 0,3 0 0,-5 1 0,-1 0 0,1 0 0,0 1 0,0-1 0,0 0 0,-1 0 0,1 1 0,0-1 0,-1 1 0,1-1 0,0 0 0,-1 1 0,1 0 0,-1-1 0,1 1 0,0-1 0,-1 1 0,1 0 0,-1-1 0,1 2 0,0 1 0,1 0 0,-1 0 0,0 0 0,0 0 0,0 0 0,0 7 0,4 36 0,-3 1 0,-4 57 0,0-40 0,1-26 0,-1 375 0,7-290 0,28 166 0,-30-272 0,2 10 0,0-1 0,15 44 0,-18-65 0,0 1 0,0-1 0,0 0 0,1 0 0,0 0 0,0-1 0,0 1 0,0-1 0,1 1 0,0-1 0,0 0 0,0-1 0,0 1 0,1-1 0,-1 1 0,1-1 0,0-1 0,0 1 0,6 2 0,-6-4 0,1-1 0,-1 1 0,0-1 0,1 0 0,-1 0 0,1 0 0,-1-1 0,0 0 0,1 0 0,-1 0 0,0-1 0,0 0 0,0 0 0,0 0 0,0 0 0,0-1 0,0 0 0,-1 0 0,5-4 0,4-3 0,-2 0 0,1-1 0,-1 0 0,-1-1 0,14-20 0,-16 20 0,0 0 0,-1 0 0,-1-1 0,0 0 0,0 0 0,-1-1 0,-1 1 0,-1-1 0,0 0 0,0 0 0,-2 0 0,1-1 0,-2 1 0,0 0 0,-1 0 0,0-1 0,-1 1 0,-1 0 0,0 0 0,-1 0 0,0 1 0,-1 0 0,-1-1 0,0 1 0,0 1 0,-2 0 0,1 0 0,-19-21 0,12 18 38,-1 1 0,-1 1 0,0 1 0,-1 0 0,0 1 0,0 1 0,-1 1 0,-27-11 0,16 10-380,0 1 1,0 2 0,0 1-1,-61-5 1,76 11-6485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3.414"/>
    </inkml:context>
    <inkml:brush xml:id="br0">
      <inkml:brushProperty name="width" value="0.05" units="cm"/>
      <inkml:brushProperty name="height" value="0.05" units="cm"/>
      <inkml:brushProperty name="color" value="#004F8B"/>
    </inkml:brush>
  </inkml:definitions>
  <inkml:trace contextRef="#ctx0" brushRef="#br0">1 0 24575,'0'8'0,"0"15"0,0 16 0,0 17 0,0 16 0,0 8 0,0 10 0,0 3 0,0-7 0,8-10 0,3-5 0,0-20 0,-3-17-8191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5.371"/>
    </inkml:context>
    <inkml:brush xml:id="br0">
      <inkml:brushProperty name="width" value="0.05" units="cm"/>
      <inkml:brushProperty name="height" value="0.05" units="cm"/>
      <inkml:brushProperty name="color" value="#004F8B"/>
    </inkml:brush>
  </inkml:definitions>
  <inkml:trace contextRef="#ctx0" brushRef="#br0">126 324 24575,'5'114'0,"5"0"0,31 139 0,-1 57 0,-37-293 0,-5-40 0,-11-44 0,-30-97 0,25 103 0,-36-107 0,23 78 0,-28-134 0,58 216 0,-1 0 0,2-1 0,-1 1 0,1 0 0,0-1 0,1 1 0,0 0 0,2-11 0,-2 16 0,0 0 0,0-1 0,1 1 0,-1 0 0,1 0 0,0 0 0,0 1 0,0-1 0,0 0 0,0 1 0,0-1 0,1 1 0,-1 0 0,1-1 0,0 1 0,0 1 0,0-1 0,0 0 0,0 1 0,0-1 0,6-1 0,1 1 0,-1 0 0,1 1 0,0 0 0,0 1 0,0-1 0,0 2 0,-1 0 0,1 0 0,0 1 0,0 0 0,-1 0 0,1 1 0,-1 0 0,0 1 0,0 0 0,0 1 0,13 8 0,-11-6 0,-1 0 0,0 1 0,-1 0 0,0 0 0,0 1 0,-1 0 0,0 0 0,0 1 0,-1 0 0,0 1 0,-1-1 0,0 1 0,7 22 0,-10-22 0,-1 0 0,0 0 0,-1 0 0,0 0 0,0 1 0,-2-1 0,1 0 0,-1 0 0,-1 0 0,0 0 0,-1 0 0,0 0 0,0 0 0,-1-1 0,-1 1 0,-8 13 0,7-13 0,-1 0 0,-1 0 0,0-1 0,0 0 0,-1-1 0,0 0 0,0 0 0,-1-1 0,0 0 0,-1-1 0,0 0 0,0 0 0,-23 8 0,32-14 0,0 0 0,1 0 0,-1-1 0,0 1 0,0-1 0,0 0 0,0 1 0,0-1 0,0 0 0,0 0 0,0 0 0,-2-1 0,4 1 0,-1 0 0,1 0 0,-1 0 0,1-1 0,0 1 0,-1 0 0,1-1 0,0 1 0,-1 0 0,1 0 0,0-1 0,-1 1 0,1-1 0,0 1 0,0 0 0,-1-1 0,1 1 0,0-1 0,0 1 0,0 0 0,0-1 0,-1 1 0,1-1 0,0 1 0,0-1 0,0 1 0,0-1 0,0 1 0,0-1 0,1 0 0,0-4 0,0 0 0,1 1 0,-1-1 0,1 0 0,1 1 0,-1-1 0,5-5 0,25-37 0,75-84 0,53-31 0,-80 84 0,-66 64 0,-1 0 0,0-1 0,-1 0 0,-1-1 0,0 0 0,-1-1 0,0 0 0,-2 0 0,8-21 0,-15 34 0,0 1 0,0-1 0,0 0 0,-1 0 0,1 0 0,-1 0 0,0 0 0,0 0 0,0 0 0,-1-5 0,0 8 0,1 0 0,0 0 0,0 1 0,-1-1 0,1 0 0,-1 1 0,1-1 0,0 0 0,-1 1 0,1-1 0,-1 0 0,0 1 0,1-1 0,-1 1 0,1-1 0,-1 1 0,0-1 0,1 1 0,-1-1 0,0 1 0,-1-1 0,0 1 0,1 0 0,-1 0 0,0 0 0,0 0 0,0 0 0,1 0 0,-1 0 0,0 1 0,0-1 0,0 1 0,1-1 0,-1 1 0,-2 1 0,-7 3 0,1 1 0,0 0 0,1 1 0,-1 0 0,1 0 0,1 1 0,-1 0 0,1 0 0,1 1 0,-11 15 0,10-12 0,1 0 0,0 1 0,1 0 0,0 0 0,1 0 0,0 0 0,1 1 0,-3 22 0,6-30 0,1 1 0,-1-1 0,2 0 0,-1 1 0,1-1 0,0 1 0,0-1 0,1 0 0,0 0 0,0 0 0,0 0 0,1 0 0,0 0 0,0 0 0,0-1 0,1 0 0,0 1 0,0-1 0,9 8 0,-9-9 0,1 0 0,-1-1 0,1 0 0,0 0 0,0 0 0,0-1 0,0 1 0,1-1 0,-1 0 0,0-1 0,1 1 0,0-1 0,-1 0 0,1-1 0,0 1 0,-1-1 0,1 0 0,0 0 0,-1-1 0,1 0 0,-1 0 0,1 0 0,6-3 0,-1-1 0,-1 0 0,1 0 0,-1-1 0,-1 0 0,1-1 0,-1 0 0,0 0 0,-1-1 0,0 0 0,0-1 0,-1 0 0,0 0 0,0 0 0,6-13 0,-1-1 0,0-1 0,-2-1 0,-1 0 0,12-51 0,-20 138 0,-1-56 0,1 0 0,-1 0 0,1 0 0,1-1 0,-1 1 0,1 0 0,0 0 0,0-1 0,1 1 0,0-1 0,0 0 0,0 0 0,0 0 0,1 0 0,0-1 0,0 1 0,0-1 0,1 0 0,-1 0 0,9 5 0,-5-4 0,0-1 0,0 0 0,1 0 0,-1-1 0,1 0 0,0 0 0,0-1 0,0 0 0,1-1 0,-1 0 0,0 0 0,17-2 0,-17 0 0,1-1 0,-1 0 0,1 0 0,-1-1 0,0 0 0,0 0 0,0-1 0,-1-1 0,1 1 0,-1-1 0,0-1 0,12-10 0,-9 6 0,-1 1 0,-1-2 0,0 1 0,0-1 0,-1-1 0,-1 0 0,12-23 0,-16 27 0,9-18 0,-12 26 0,0-1 0,1 1 0,-1-1 0,0 1 0,0-1 0,1 1 0,-1-1 0,0 1 0,0 0 0,1-1 0,-1 1 0,0-1 0,1 1 0,-1 0 0,1-1 0,-1 1 0,1 0 0,-1 0 0,0-1 0,1 1 0,-1 0 0,1 0 0,-1 0 0,1 0 0,-1-1 0,1 1 0,-1 0 0,1 0 0,-1 0 0,1 0 0,0 0 0,-1 0 0,1 0 0,-1 1 0,1-1 0,-1 0 0,1 0 0,0 1 0,8 6 0,0 1 0,13 15 0,-14-15 0,0 0 0,0 0 0,16 12 0,-13-14 0,0 0 0,0-1 0,0 0 0,0-1 0,1 0 0,0-1 0,0 0 0,0-1 0,0 0 0,0-1 0,0-1 0,0 0 0,0 0 0,0-1 0,1 0 0,-1-1 0,0-1 0,-1 0 0,1-1 0,0 0 0,-1 0 0,0-1 0,0-1 0,-1 0 0,1 0 0,-1-1 0,0-1 0,16-15 0,-15 10 0,-1 0 0,10-15 0,14-17 0,-34 45 0,0-1 0,0 1 0,0 0 0,1 0 0,-1 0 0,0 0 0,0-1 0,0 1 0,0 0 0,0 0 0,0 0 0,1 0 0,-1 0 0,0-1 0,0 1 0,0 0 0,0 0 0,1 0 0,-1 0 0,0 0 0,0 0 0,0 0 0,0 0 0,1 0 0,-1 0 0,0 0 0,0 0 0,0 0 0,1 0 0,-1 0 0,0 0 0,0 0 0,0 0 0,1 0 0,-1 0 0,0 0 0,0 0 0,0 0 0,1 0 0,-1 0 0,0 0 0,0 0 0,0 0 0,0 1 0,1-1 0,-1 0 0,0 0 0,0 0 0,0 0 0,0 0 0,0 1 0,0-1 0,1 0 0,-1 0 0,0 0 0,0 0 0,0 1 0,0-1 0,0 0 0,0 0 0,0 0 0,0 1 0,0-1 0,0 0 0,2 18 0,-2-16 0,0 113 0,3 58 0,10-41 0,-3-31 0,-2 105 0,-9-192 0,0 0 0,0 0 0,-2 0 0,0 0 0,0-1 0,-10 23 0,11-31 0,0 0 0,-1 0 0,1 0 0,-1 0 0,0-1 0,-1 1 0,1-1 0,-1 0 0,0 0 0,0 0 0,0-1 0,0 1 0,-1-1 0,1 0 0,-1 0 0,0-1 0,0 1 0,0-1 0,-9 2 0,11-3 9,1 0 0,-1-1 0,0 1 0,0-1 0,1 0 0,-1 0 0,0 0 0,0 0 0,1-1 0,-1 1 0,0-1 0,1 0 0,-1 1 0,0-1 0,1 0 0,-1 0 0,1-1 0,-3-1 0,1 1 5,2-1 0,-1 0 1,0 0-1,0 0 0,1 0 0,0 0 0,0 0 1,0-1-1,0 1 0,0-1 0,-1-5 1,-1-2-229,1-1 1,1 1 0,0-1-1,0 0 1,1 0 0,1 0-1,1-14 1,6-34-6613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36.888"/>
    </inkml:context>
    <inkml:brush xml:id="br0">
      <inkml:brushProperty name="width" value="0.05" units="cm"/>
      <inkml:brushProperty name="height" value="0.05" units="cm"/>
      <inkml:brushProperty name="color" value="#004F8B"/>
    </inkml:brush>
  </inkml:definitions>
  <inkml:trace contextRef="#ctx0" brushRef="#br0">294 124 24575,'1'-3'0,"-1"1"0,-1-1 0,1 1 0,0 0 0,0-1 0,-1 1 0,1-1 0,-1 1 0,0 0 0,0 0 0,0-1 0,0 1 0,0 0 0,0 0 0,0 0 0,-1 0 0,-3-3 0,3 3 0,-1 0 0,0 0 0,0 0 0,-1 1 0,1-1 0,0 1 0,0 0 0,-1 0 0,1 0 0,-1 0 0,-6 0 0,3 1 0,0 0 0,0 0 0,0 1 0,0 0 0,1 0 0,-1 1 0,0-1 0,0 2 0,1-1 0,-1 1 0,1 0 0,0 0 0,0 0 0,0 1 0,0 0 0,1 1 0,-1-1 0,-6 8 0,2-1 0,0 0 0,1 0 0,0 1 0,0 0 0,1 1 0,1 0 0,-10 24 0,11-21 0,1 0 0,0 1 0,-2 21 0,6-34 0,0 1 0,1 0 0,0 0 0,0 0 0,0-1 0,0 1 0,1 0 0,-1 0 0,1 0 0,0-1 0,1 1 0,-1-1 0,1 1 0,0-1 0,0 1 0,3 4 0,-3-8 0,-1 1 0,1 0 0,0 0 0,0-1 0,-1 1 0,1 0 0,0-1 0,0 0 0,0 0 0,1 1 0,-1-1 0,0 0 0,0-1 0,1 1 0,-1 0 0,0-1 0,1 1 0,-1-1 0,3 0 0,-1 0 0,0 0 0,-1-1 0,1 0 0,-1 0 0,1 0 0,-1 0 0,1 0 0,-1-1 0,0 1 0,1-1 0,3-3 0,2-2 0,-1 0 0,0 0 0,-1-1 0,1 0 0,-2 0 0,1 0 0,9-17 0,-8 8 0,13-38 0,-3 7 0,-18 48 0,0 0 0,0-1 0,0 1 0,0 0 0,0 0 0,0 0 0,0 0 0,0-1 0,0 1 0,0 0 0,0 0 0,1 0 0,-1 0 0,0 0 0,0 0 0,0-1 0,0 1 0,0 0 0,0 0 0,0 0 0,1 0 0,-1 0 0,0 0 0,0 0 0,0 0 0,0 0 0,0-1 0,1 1 0,-1 0 0,0 0 0,0 0 0,0 0 0,0 0 0,1 0 0,-1 0 0,0 0 0,0 0 0,0 0 0,0 0 0,0 0 0,1 0 0,-1 1 0,0-1 0,0 0 0,0 0 0,0 0 0,1 0 0,-1 0 0,0 0 0,0 0 0,0 0 0,0 1 0,7 8 0,-4-5 0,2 2 0,1-1 0,-1 1 0,1-1 0,0-1 0,1 1 0,-1-1 0,1 0 0,0-1 0,0 1 0,15 4 0,-7-4 0,0 1 0,1-2 0,-1 0 0,23 1 0,-28-5 0,0 1 0,0-1 0,0-1 0,0 1 0,0-2 0,0 1 0,-1-2 0,1 1 0,-1-1 0,0 0 0,0-1 0,-1 0 0,1-1 0,-1 0 0,0 0 0,-1 0 0,1-1 0,-1 0 0,6-9 0,-4 5 0,-1 0 0,0 0 0,-1-1 0,-1 1 0,0-1 0,0-1 0,-1 1 0,0-1 0,-2 0 0,1 0 0,-1-1 0,-1 1 0,1-19 0,-3 31 0,0 0 0,0 0 0,0 0 0,0 0 0,0 1 0,0-1 0,0 0 0,-1 0 0,1 0 0,0 0 0,0 0 0,-1 1 0,1-1 0,0 0 0,-1 0 0,1 1 0,-1-2 0,0 2 0,1-1 0,-1 1 0,1 0 0,0 0 0,-1 0 0,1 0 0,0 0 0,-1 0 0,1 0 0,-1 0 0,1 0 0,0 0 0,-1 0 0,1 0 0,0 0 0,-1 0 0,1 0 0,-1 0 0,1 1 0,0-1 0,-1 0 0,1 0 0,0 0 0,-1 1 0,1-1 0,0 0 0,-21 23 0,13-9 0,0-1 0,1 1 0,1 0 0,0 1 0,1-1 0,-4 23 0,3-7 0,1 1 0,0 39 0,5-65 0,0 1 0,0-1 0,0 1 0,1 0 0,0-1 0,0 0 0,1 1 0,-1-1 0,1 0 0,0 1 0,1-1 0,3 6 0,-4-8 0,-1-1 0,1 0 0,1 0 0,-1 0 0,0 0 0,0 0 0,1 0 0,-1 0 0,1-1 0,-1 1 0,1-1 0,0 0 0,-1 0 0,1 0 0,0 0 0,0 0 0,0-1 0,0 1 0,0-1 0,0 0 0,0 0 0,0 0 0,0 0 0,4-1 0,2-1 0,-1 0 0,1 0 0,0-1 0,-1 0 0,0-1 0,0 0 0,0 0 0,9-7 0,61-49 0,-41 30 0,-24 20 0,1-1 0,30-19 0,-40 28 0,0 0 0,-1 0 0,1 0 0,0 1 0,0-1 0,0 1 0,0 0 0,0 0 0,0 1 0,0-1 0,0 1 0,0 0 0,1 0 0,4 1 0,-7-1 0,0 1 0,-1-1 0,1 1 0,0 0 0,0 0 0,-1-1 0,1 1 0,0 0 0,-1 1 0,1-1 0,-1 0 0,1 0 0,-1 1 0,0-1 0,0 1 0,0-1 0,2 4 0,-1-2 0,0 1 0,-1 0 0,0-1 0,1 1 0,-1 0 0,-1 0 0,1 0 0,0 5 0,-1-1 0,0 1 0,0-1 0,-1 0 0,0 0 0,-1 1 0,1-1 0,-2 0 0,-2 8 0,-3-2 0,0 0 0,-1-1 0,0 0 0,-1 0 0,0-1 0,-1 0 0,-1-1 0,0 0 0,0 0 0,-1-2 0,0 0 0,-1 0 0,0-1 0,0-1 0,-1 0 0,0-1 0,0-1 0,-22 6 0,32-11 0,0 1 0,1-1 0,-1 0 0,0-1 0,1 1 0,-1-1 0,0 1 0,1-2 0,-1 1 0,1 0 0,-7-4 0,10 5 0,0-1 0,0 1 0,0-1 0,0 0 0,0 1 0,0-1 0,0 0 0,0 0 0,0 0 0,1 0 0,-1 0 0,0 0 0,0 0 0,1 0 0,-1 0 0,1 0 0,-1 0 0,1 0 0,-1-2 0,1 1 0,0 1 0,0-1 0,1 0 0,-1 1 0,0-1 0,1 1 0,-1-1 0,1 0 0,-1 1 0,1-1 0,0 1 0,0-1 0,0 1 0,0 0 0,0-1 0,0 1 0,0 0 0,2-2 0,6-6 0,1 0 0,0 1 0,0 0 0,1 1 0,0 0 0,19-9 0,81-27 0,-62 25 0,-30 11 0,11-4 0,0-1 0,0-2 0,-1 0 0,29-21 0,-53 31 0,1-1 0,-1 0 0,-1 0 0,1-1 0,-1 1 0,0-1 0,0 0 0,-1 0 0,1 0 0,-1-1 0,-1 1 0,5-14 0,-3 2 0,0 0 0,-1 0 0,0-28 0,-4 12 0,-2 26 0,-1 8 0,-1 16 0,-3 36 0,2 1 0,2 0 0,5 69 0,-1-107 0,1-1 0,0 1 0,1 0 0,7 27 0,-8-39 0,1 1 0,-1 0 0,1-1 0,0 0 0,0 1 0,0-1 0,0 0 0,0 0 0,1 0 0,-1 0 0,1-1 0,0 1 0,0 0 0,0-1 0,0 0 0,0 0 0,1 0 0,-1 0 0,0-1 0,1 1 0,0-1 0,-1 0 0,8 1 0,-5-1 0,0 0 0,0-1 0,0 0 0,0 0 0,0 0 0,0-1 0,0 0 0,0 0 0,-1-1 0,9-2 0,-3-1 0,-1 1 0,0-2 0,-1 1 0,1-1 0,10-9 0,-4 1 0,0-1 0,-1-1 0,0 0 0,-1-1 0,14-24 0,-17 23 0,-2 0 0,0-1 0,-1-1 0,-1 1 0,7-32 0,-9 39 0,-2 18 0,2 10 0,-3-13 0,1 0 0,-1 1 0,1-1 0,-1 0 0,1 0 0,0 0 0,0-1 0,0 1 0,0-1 0,1 0 0,-1 0 0,1 0 0,-1 0 0,1 0 0,0-1 0,0 0 0,0 0 0,0 0 0,-1 0 0,1 0 0,0-1 0,0 0 0,0 1 0,1-2 0,3 1 0,-3-1 0,1 0 0,-1-1 0,1 1 0,-1-1 0,0 0 0,0 0 0,0-1 0,0 1 0,0-1 0,-1 0 0,1-1 0,-1 1 0,1-1 0,-1 0 0,-1 0 0,1 0 0,6-9 0,-6 7 0,-1-1 0,0 0 0,0-1 0,0 1 0,-1-1 0,3-14 0,-4 20 0,-1 0 0,0 0 0,0 0 0,0 0 0,0 0 0,0-1 0,0 1 0,-1 0 0,1 0 0,-1 0 0,1 0 0,-1 0 0,-1-3 0,1 4 0,0 0 0,0 0 0,0 0 0,0 0 0,0 0 0,0 1 0,0-1 0,0 0 0,0 0 0,-1 1 0,1-1 0,0 1 0,0-1 0,-1 1 0,1-1 0,0 1 0,-1 0 0,1 0 0,0 0 0,-1-1 0,1 1 0,0 0 0,-3 1 0,-1 0 0,0 0 0,1 0 0,-1 0 0,0 1 0,0 0 0,1 0 0,-1 0 0,1 0 0,-1 1 0,1 0 0,0 0 0,0 0 0,0 0 0,1 1 0,-1-1 0,-2 5 0,-7 8 0,1 0 0,-17 30 0,22-33 0,0 0 0,0 0 0,2 1 0,0-1 0,0 1 0,1 1 0,1-1 0,-2 19 0,4-27 0,1-1 0,0 1 0,1 0 0,-1-1 0,1 1 0,0-1 0,0 1 0,1-1 0,-1 1 0,1-1 0,0 0 0,1 1 0,0-1 0,-1-1 0,1 1 0,1 0 0,-1-1 0,1 1 0,0-1 0,0 0 0,0 0 0,0-1 0,1 1 0,6 3 0,-1-2 0,1 0 0,0 0 0,0-1 0,0 0 0,0-1 0,1 0 0,-1-1 0,1-1 0,0 1 0,0-2 0,-1 0 0,1 0 0,12-2 0,4-3 0,0 0 0,0-1 0,0-2 0,31-13 0,-45 16-151,-1-1-1,0 0 0,0-1 0,-1-1 1,0 0-1,0 0 0,-1-1 1,11-11-1,17-27-6674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41.577"/>
    </inkml:context>
    <inkml:brush xml:id="br0">
      <inkml:brushProperty name="width" value="0.05" units="cm"/>
      <inkml:brushProperty name="height" value="0.05" units="cm"/>
      <inkml:brushProperty name="color" value="#004F8B"/>
    </inkml:brush>
  </inkml:definitions>
  <inkml:trace contextRef="#ctx0" brushRef="#br0">0 749 24575,'6'0'0,"0"0"0,0 0 0,-1-1 0,1 1 0,0-2 0,0 1 0,-1 0 0,1-1 0,-1 0 0,0-1 0,1 1 0,-1-1 0,0 0 0,0 0 0,-1 0 0,1-1 0,4-4 0,23-24 0,-1-1 0,-1-2 0,-2 0 0,-2-2 0,32-60 0,-37 54 0,-24 52 0,0 1 0,0-1 0,1 1 0,1-1 0,0 1 0,0 0 0,0-1 0,2 1 0,-1 0 0,1 0 0,0-1 0,1 1 0,0-1 0,6 17 0,-5-20 0,0-1 0,0 1 0,0-1 0,1 1 0,0-1 0,0 0 0,0 0 0,1-1 0,0 1 0,-1-1 0,2 0 0,-1 0 0,0-1 0,1 1 0,-1-1 0,1-1 0,0 1 0,0-1 0,0 0 0,9 2 0,-8-3 0,1 1 0,0-2 0,0 1 0,0-1 0,0 0 0,-1-1 0,1 0 0,0 0 0,0-1 0,-1 0 0,1 0 0,-1 0 0,1-1 0,-1-1 0,0 1 0,9-6 0,-6 1 0,0 0 0,-1 0 0,1-1 0,-2 0 0,1 0 0,13-21 0,-7 6 0,21-49 0,-22 45 0,-14 28 0,0 0 0,0-1 0,0 1 0,0 0 0,0 0 0,0 0 0,0-1 0,0 1 0,0 0 0,0 0 0,0 0 0,1 0 0,-1-1 0,0 1 0,0 0 0,0 0 0,0 0 0,0 0 0,0 0 0,1 0 0,-1-1 0,0 1 0,0 0 0,0 0 0,0 0 0,0 0 0,1 0 0,-1 0 0,0 0 0,0 0 0,0 0 0,1 0 0,-1 0 0,0 0 0,0 0 0,0 0 0,0 0 0,1 0 0,-1 0 0,0 0 0,0 0 0,0 0 0,1 0 0,-1 0 0,0 0 0,0 0 0,0 0 0,4 12 0,-4 18 0,0-29 0,-1 30 0,-1-21 0,2-1 0,-1 1 0,1-1 0,0 1 0,1-1 0,0 1 0,1-1 0,5 17 0,-7-25 0,1 1 0,-1-1 0,1 0 0,0 0 0,-1 0 0,1 0 0,0 0 0,0 0 0,0 0 0,0 0 0,0 0 0,0 0 0,0 0 0,0 0 0,0-1 0,0 1 0,1 0 0,-1-1 0,0 1 0,0-1 0,1 1 0,1-1 0,0 0 0,-1 0 0,1 0 0,-1 0 0,0-1 0,1 1 0,-1-1 0,0 0 0,1 1 0,-1-1 0,0 0 0,0 0 0,2-2 0,7-4 0,-1-1 0,-1 0 0,17-17 0,-24 23 0,95-105 0,-95 105 0,0 0 0,1 0 0,-1 0 0,0 0 0,1 0 0,0 1 0,-1-1 0,1 1 0,0-1 0,4 0 0,-6 2 0,0 0 0,0 0 0,0 0 0,0 0 0,0 0 0,0 0 0,0 1 0,0-1 0,0 0 0,-1 1 0,1-1 0,0 0 0,0 1 0,0-1 0,0 1 0,0 0 0,-1-1 0,1 1 0,0 0 0,0-1 0,-1 1 0,1 0 0,0 0 0,-1-1 0,1 1 0,-1 0 0,1 0 0,-1 0 0,0 0 0,1 0 0,-1 0 0,0 0 0,0 0 0,1 2 0,10 40 0,-8-25 0,2 0 0,11 28 0,-15-42 0,1 0 0,0-1 0,0 1 0,0-1 0,0 1 0,0-1 0,1 0 0,-1 0 0,1 0 0,0-1 0,0 1 0,0 0 0,0-1 0,1 0 0,-1 0 0,1 0 0,5 2 0,-6-3 0,-1 0 0,1-1 0,0 0 0,-1 0 0,1 1 0,0-2 0,-1 1 0,1 0 0,-1 0 0,1-1 0,0 1 0,-1-1 0,1 0 0,-1 0 0,0 0 0,1 0 0,-1 0 0,4-3 0,3-3 0,-1 1 0,0-1 0,9-10 0,-11 11 0,33-43 0,2-3 0,-37 48 0,0 0 0,0 1 0,0-1 0,1 1 0,-1 0 0,1 0 0,-1 0 0,1 1 0,6-3 0,-9 4 0,0 1 0,0-1 0,1 1 0,-1-1 0,0 1 0,0 0 0,1-1 0,-1 1 0,0 0 0,1 1 0,-1-1 0,0 0 0,0 1 0,1-1 0,-1 1 0,0 0 0,0 0 0,0 0 0,0 0 0,0 0 0,0 0 0,0 0 0,0 1 0,0-1 0,-1 1 0,3 2 0,2 3 0,0 1 0,-1 0 0,-1 0 0,1 0 0,3 12 0,1 0 0,-5-11 0,1-1 0,-1 0 0,1 0 0,1 0 0,0 0 0,0-1 0,13 12 0,-17-17 0,1 0 0,-1 0 0,1-1 0,0 1 0,0-1 0,-1 0 0,1 1 0,0-1 0,0-1 0,0 1 0,0 0 0,0-1 0,0 0 0,0 1 0,0-1 0,0 0 0,1-1 0,-1 1 0,0-1 0,0 1 0,0-1 0,0 0 0,0 0 0,-1 0 0,1 0 0,0-1 0,4-2 0,6-4 0,-1-1 0,0-1 0,0 0 0,-1-1 0,0 0 0,0-1 0,15-23 0,-12 14 0,-1-1 0,-1 0 0,17-44 0,-24 51 0,-7 16 0,-9 24 0,-4 24 0,5-17 0,-10 51 0,20-83 0,0 0 0,0 1 0,0-1 0,0 0 0,0 0 0,0 0 0,0 0 0,0 0 0,0 0 0,0 0 0,0 1 0,0-1 0,0 0 0,0 0 0,0 0 0,0 0 0,0 0 0,0 1 0,0-1 0,0 0 0,0 0 0,0 0 0,0 0 0,0 0 0,0 1 0,0-1 0,0 0 0,0 0 0,0 0 0,0 0 0,0 0 0,0 0 0,0 0 0,1 1 0,-1-1 0,0 0 0,0 0 0,0 0 0,0 0 0,0 0 0,0 0 0,0 0 0,1 0 0,-1 0 0,0 0 0,0 0 0,0 0 0,0 1 0,8-8 0,12-18 0,-16 20 0,-2 2 0,52-62 0,-46 56 0,0 1 0,0 1 0,1 0 0,0 0 0,16-9 0,-24 15 0,1 0 0,-1 0 0,1 0 0,0 0 0,-1 1 0,1-1 0,0 1 0,0-1 0,-1 1 0,1-1 0,0 1 0,0 0 0,0 0 0,-1 0 0,1 0 0,0 0 0,0 0 0,0 0 0,0 1 0,-1-1 0,1 1 0,0-1 0,-1 1 0,1 0 0,0 0 0,-1-1 0,1 1 0,-1 0 0,1 1 0,2 1 0,0 3 0,1 0 0,-1 0 0,-1 1 0,1-1 0,-1 1 0,3 10 0,-3-9 0,0-1 0,0 0 0,1 0 0,-1 0 0,7 8 0,-9-14 0,1 1 0,-1 0 0,1 0 0,-1-1 0,1 1 0,0-1 0,0 0 0,0 1 0,0-1 0,0 0 0,0 0 0,0 0 0,0-1 0,0 1 0,0 0 0,1-1 0,-1 1 0,0-1 0,0 0 0,1 0 0,-1 0 0,0 0 0,0 0 0,1 0 0,-1 0 0,0-1 0,0 0 0,1 1 0,-1-1 0,0 0 0,0 0 0,0 0 0,0 0 0,0 0 0,3-3 0,5-4 0,-1 0 0,0-1 0,0 0 0,-1 0 0,8-12 0,-10 13 0,-2 2 0,0 1 0,0 0 0,1 0 0,-1 1 0,1-1 0,8-5 0,-12 10 0,0-1 0,1 1 0,-1-1 0,0 0 0,1 1 0,-1 0 0,0-1 0,1 1 0,-1 0 0,0 0 0,1 0 0,-1 0 0,0 0 0,1 0 0,-1 0 0,0 0 0,1 0 0,-1 1 0,0-1 0,1 1 0,-1-1 0,0 1 0,0-1 0,1 1 0,-1 0 0,0 0 0,0-1 0,0 1 0,0 0 0,0 0 0,0 0 0,0 0 0,0 0 0,0 0 0,1 3 0,11 14 0,-4-5 0,0 0 0,2-1 0,-1 0 0,16 12 0,-23-21 0,0-1 0,0 0 0,0 0 0,0 0 0,0 0 0,1 0 0,-1-1 0,1 1 0,0-1 0,-1 0 0,1 0 0,0-1 0,-1 1 0,1-1 0,0 1 0,0-1 0,-1-1 0,1 1 0,0 0 0,0-1 0,-1 0 0,1 0 0,4-1 0,-2-1 0,0 0 0,-1-1 0,0 1 0,0-1 0,0 0 0,0 0 0,0-1 0,-1 1 0,7-10 0,-6 8 0,0 0 0,1 0 0,-1 1 0,14-10 0,-18 14 0,0 0 0,1 1 0,-1-1 0,1 0 0,-1 1 0,1-1 0,-1 1 0,1 0 0,0 0 0,-1-1 0,1 1 0,-1 0 0,1 0 0,0 0 0,-1 1 0,1-1 0,-1 0 0,1 1 0,0-1 0,-1 1 0,3 0 0,2 3 0,0-1 0,0 1 0,9 8 0,-2-2 0,-5-4 0,1 1 0,1-2 0,-1 1 0,1-2 0,16 7 0,-24-10 0,1 0 0,-1-1 0,0 1 0,0-1 0,1 1 0,-1-1 0,0 0 0,1 0 0,-1 0 0,0 0 0,0-1 0,1 1 0,-1 0 0,0-1 0,1 0 0,-1 1 0,0-1 0,0 0 0,0 0 0,0 0 0,0-1 0,0 1 0,0 0 0,0-1 0,-1 1 0,1-1 0,0 0 0,-1 0 0,0 1 0,1-1 0,-1 0 0,0 0 0,2-3 0,-1-1 0,0 0 0,0 0 0,-1 0 0,0 0 0,0 0 0,0 0 0,-1-1 0,0 1 0,0 0 0,0-1 0,-3-11 0,3 16 0,-1-1 0,0 1 0,0-1 0,1 1 0,-2 0 0,1-1 0,0 1 0,0 0 0,-1 0 0,1 0 0,-1 0 0,1 0 0,-5-4 0,5 5 0,-1 0 0,0 1 0,1-1 0,-1 0 0,0 0 0,0 1 0,1-1 0,-1 1 0,0 0 0,0 0 0,0-1 0,0 1 0,0 0 0,0 0 0,1 1 0,-1-1 0,0 0 0,0 1 0,0-1 0,1 1 0,-4 0 0,-2 3 0,0-1 0,0 1 0,0 1 0,0-1 0,1 1 0,-1 0 0,1 1 0,1 0 0,-1 0 0,1 0 0,0 0 0,-8 14 0,5-7 0,1 0 0,1 1 0,0 0 0,0 0 0,1 1 0,-2 15 0,6-24 0,0 0 0,0 0 0,0 0 0,1 1 0,0-1 0,1 0 0,-1 0 0,1 0 0,0 0 0,1 0 0,-1 0 0,5 8 0,-4-10 0,0 0 0,0 0 0,1-1 0,-1 1 0,1-1 0,0 0 0,0 1 0,0-1 0,0-1 0,1 1 0,-1 0 0,1-1 0,0 0 0,0 0 0,-1 0 0,1 0 0,0-1 0,8 3 0,1-2 0,0-1 0,0 1 0,-1-2 0,1 0 0,0-1 0,0 0 0,0 0 0,-1-2 0,1 0 0,22-8 0,-5 0 0,-1-1 0,0-2 0,34-22 0,-47 26 0,-1-1 0,0 0 0,0-1 0,-1 0 0,-1-2 0,17-19 0,-25 27 0,-1 0 0,0-1 0,0 1 0,-1-1 0,0 1 0,0-1 0,0 0 0,-1 0 0,0 0 0,0-1 0,-1 1 0,0 0 0,0-1 0,-1 1 0,0-1 0,0 1 0,-1 0 0,-2-14 0,2 19 0,1 1 0,0-1 0,-1 0 0,0 0 0,1 0 0,-1 0 0,0 1 0,0-1 0,0 0 0,0 1 0,0-1 0,0 1 0,0-1 0,-1 1 0,1-1 0,-1 1 0,1 0 0,-1 0 0,-2-2 0,2 2 0,1 1 0,-1 0 0,0-1 0,0 1 0,0 0 0,0 0 0,0 0 0,0 0 0,1 0 0,-1 0 0,0 0 0,0 1 0,0-1 0,0 1 0,0-1 0,-2 2 0,-2 2 0,0-1 0,-1 1 0,2 0 0,-1 0 0,0 1 0,1 0 0,0 0 0,0 0 0,-6 9 0,4-5 0,1 1 0,0 0 0,1 1 0,0-1 0,0 1 0,-5 20 0,9-28 0,0 1 0,1-1 0,-1 1 0,1 0 0,0-1 0,0 1 0,0 0 0,0-1 0,0 1 0,1-1 0,0 1 0,0 0 0,0-1 0,0 0 0,0 1 0,1-1 0,-1 0 0,1 1 0,0-1 0,0 0 0,0 0 0,1-1 0,-1 1 0,1 0 0,5 4 0,-4-4 0,1 0 0,-1-1 0,1 1 0,0-1 0,0 0 0,0 0 0,0 0 0,0-1 0,0 0 0,1 0 0,-1 0 0,0 0 0,0-1 0,1 0 0,-1 0 0,1-1 0,-1 1 0,0-1 0,0 0 0,1-1 0,-1 1 0,0-1 0,0 0 0,0 0 0,-1-1 0,8-4 0,4-3 0,-1-1 0,0-1 0,-1 0 0,0-1 0,-1-1 0,15-20 0,-14 14 0,0 0 0,-2-1 0,0-1 0,-2 1 0,15-46 0,-14 33 0,-2-1 0,-2 0 0,4-45 0,-10 30 0,-1 47 0,0 1 0,-1-1 0,1 0 0,-1 0 0,1 0 0,-1 0 0,0 1 0,0-1 0,0 0 0,0 1 0,-1-1 0,1 1 0,-3-4 0,3 6 0,1-1 0,-1 1 0,0-1 0,1 1 0,-1-1 0,1 1 0,-1 0 0,0-1 0,1 1 0,-1 0 0,0-1 0,1 1 0,-1 0 0,0 0 0,0 0 0,1 0 0,-1 0 0,0 0 0,1 0 0,-1 0 0,0 0 0,0 0 0,1 0 0,-1 0 0,0 1 0,1-1 0,-1 0 0,0 0 0,1 1 0,-1-1 0,0 0 0,1 1 0,-2 0 0,0 1 0,-1 0 0,1 0 0,0 1 0,0-1 0,0 1 0,0-1 0,-2 5 0,-3 6 0,1 2 0,0-1 0,1 1 0,0-1 0,2 1 0,-4 22 0,-4 96 0,10-122 0,-1 24 0,1-1 0,2 1 0,1-1 0,8 41 0,-8-65 0,0 0 0,1 0 0,0-1 0,1 1 0,0-1 0,0 0 0,1 0 0,1 0 0,-1 0 0,1-1 0,1 0 0,-1 0 0,1-1 0,1 0 0,-1 0 0,1 0 0,1-1 0,13 8 0,-16-11 0,0 0 0,1-1 0,-1 0 0,0 0 0,1 0 0,-1-1 0,1 0 0,-1 0 0,1-1 0,0 1 0,-1-1 0,1-1 0,-1 1 0,1-1 0,-1-1 0,1 1 0,-1-1 0,1 0 0,-1 0 0,0-1 0,0 0 0,0 0 0,0 0 0,-1-1 0,8-6 0,2-2 0,-1-1 0,-1-1 0,0 0 0,-1 0 0,0-2 0,-1 1 0,15-30 0,-16 24 0,-8 15 0,1 1 0,-1 0 0,1-1 0,0 1 0,0 0 0,5-5 0,-7 10 0,-1 0 0,0 0 0,0 0 0,0 0 0,1-1 0,-1 1 0,0 0 0,0 0 0,0 0 0,1 0 0,-1 0 0,0 0 0,0 0 0,1 0 0,-1 0 0,0 0 0,0 0 0,1 0 0,-1 0 0,0 0 0,0 0 0,0 0 0,1 0 0,-1 0 0,0 1 0,0-1 0,0 0 0,1 0 0,-1 0 0,0 0 0,0 0 0,0 1 0,1-1 0,-1 0 0,0 0 0,0 0 0,0 0 0,0 1 0,0-1 0,0 0 0,1 0 0,-1 0 0,0 1 0,0-1 0,0 0 0,0 0 0,0 1 0,0-1 0,0 0 0,0 0 0,0 1 0,4 15 0,-3-13 0,1 5 0,1 0 0,0 0 0,1-1 0,-1 0 0,1 0 0,1 0 0,0 0 0,0-1 0,0 1 0,0-1 0,1-1 0,0 1 0,1-1 0,-1 0 0,1 0 0,0-1 0,0 0 0,0 0 0,0-1 0,10 4 0,-5-3 0,0 0 0,0 0 0,1-1 0,-1 0 0,1-2 0,0 1 0,0-1 0,0-1 0,-1 0 0,1-1 0,0-1 0,19-4 0,-15 0 0,0 0 0,-1-2 0,0 0 0,0-1 0,0 0 0,-1-1 0,17-15 0,-21 15 0,0 0 0,0 0 0,-1-1 0,0-1 0,-1 1 0,-1-2 0,1 1 0,-2-1 0,8-17 0,-14 27 0,0 0 0,0 0 0,0-1 0,0 1 0,0 0 0,-1-1 0,1 1 0,-1-1 0,0 1 0,0-1 0,0 1 0,-1-1 0,1 1 0,-1 0 0,0-1 0,0 1 0,0 0 0,0-1 0,-3-3 0,3 4 0,-1 1 0,0 0 0,-1 0 0,1 0 0,0 0 0,0 0 0,-1 0 0,1 0 0,-1 1 0,0-1 0,1 1 0,-1 0 0,0 0 0,0 0 0,0 0 0,0 0 0,0 1 0,0-1 0,0 1 0,0 0 0,0 0 0,-3 0 0,-4 1 0,1 1 0,0 0 0,0 0 0,0 0 0,0 1 0,0 1 0,1 0 0,-1 0 0,1 0 0,0 1 0,0 0 0,0 1 0,-11 10 0,1 2 0,0 0 0,1 1 0,-27 39 0,37-48 0,0 1 0,1-1 0,0 1 0,1 0 0,0 0 0,1 1 0,-5 18 0,8-28 0,1-1 0,0 1 0,0 0 0,-1-1 0,1 1 0,0 0 0,1-1 0,-1 1 0,0 0 0,0-1 0,1 1 0,-1 0 0,1-1 0,-1 1 0,1-1 0,0 1 0,-1-1 0,1 1 0,0-1 0,0 0 0,0 1 0,0-1 0,1 0 0,-1 0 0,0 1 0,0-1 0,1 0 0,-1 0 0,1-1 0,2 2 0,-2-1 0,1 0 0,0 0 0,0-1 0,0 0 0,-1 0 0,1 1 0,0-2 0,0 1 0,0 0 0,0 0 0,-1-1 0,1 0 0,0 0 0,0 1 0,-1-1 0,1-1 0,2 0 0,5-4 0,-1 0 0,1-1 0,-1 0 0,-1 0 0,1-1 0,7-9 0,41-57 0,-42 52 0,0 2 0,26-26 0,-41 45 0,1 0 0,0 0 0,0 1 0,0-1 0,0 0 0,-1 0 0,1 1 0,0-1 0,0 1 0,0-1 0,0 1 0,0-1 0,1 1 0,-1-1 0,0 1 0,0 0 0,0 0 0,0 0 0,0 0 0,0 0 0,1 0 0,-1 0 0,0 0 0,0 0 0,0 0 0,0 0 0,0 1 0,2 0 0,0 1 0,0 0 0,0 0 0,0 1 0,0-1 0,0 1 0,-1 0 0,3 4 0,16 14 0,-18-19 0,-1-1 0,1 1 0,-1-1 0,1 0 0,0 0 0,-1 0 0,1 0 0,0-1 0,0 1 0,-1-1 0,1 0 0,0 0 0,0 0 0,0 0 0,0 0 0,3-1 0,0 0 0,-1-1 0,0 0 0,0 0 0,1 0 0,-2-1 0,1 1 0,9-7 0,-1-2 0,-1 0 0,0-1 0,0 0 0,15-23 0,53-87 0,-71 105 0,0 0 0,-1-2 0,-1 1 0,-1 0 0,5-24 0,-11 40 0,1-1 0,-1 1 0,1-1 0,-1 1 0,0-1 0,0 0 0,0 1 0,-1-1 0,1 1 0,0-1 0,-1 1 0,-1-6 0,1 8 0,1 0 0,0 0 0,0-1 0,0 1 0,-1 0 0,1 0 0,0 0 0,0-1 0,-1 1 0,1 0 0,0 0 0,0 0 0,-1 0 0,1-1 0,0 1 0,-1 0 0,1 0 0,0 0 0,-1 0 0,1 0 0,0 0 0,0 0 0,-1 0 0,1 0 0,0 0 0,-1 0 0,1 0 0,0 0 0,-1 0 0,1 0 0,0 0 0,-1 0 0,1 1 0,-2 0 0,0 0 0,1 0 0,-1 1 0,0-1 0,1 1 0,0-1 0,-1 1 0,1-1 0,-2 3 0,-9 16 0,1 0 0,1 1 0,0 0 0,2 0 0,0 1 0,-8 43 0,7-16 0,2 0 0,0 62 0,6-99 0,1 0 0,1 0 0,0-1 0,1 1 0,0 0 0,1 0 0,0-1 0,1 0 0,8 19 0,-10-26 0,1 0 0,-1 0 0,1 0 0,0 0 0,0-1 0,0 1 0,1-1 0,-1 0 0,1 0 0,0 0 0,-1 0 0,2-1 0,-1 0 0,0 0 0,0 0 0,0 0 0,1 0 0,-1-1 0,1 0 0,0 0 0,-1 0 0,1 0 0,0-1 0,-1 0 0,1 0 0,8-1 0,-6 0 0,-1 0 0,1-1 0,-1 1 0,0-1 0,1-1 0,-1 1 0,-1-1 0,1 0 0,0 0 0,-1-1 0,1 0 0,-1 0 0,0 0 0,0 0 0,-1-1 0,1 0 0,-1 0 0,0 0 0,0 0 0,-1-1 0,4-5 0,-1-4 0,1 1 0,-2-1 0,0 0 0,0 0 0,-2 0 0,0 0 0,2-24 0,-5 38 0,-1-1 0,1 1 0,1-1 0,-1 1 0,0-1 0,0 1 0,0-1 0,1 1 0,-1-1 0,1 1 0,-1 0 0,1-1 0,1-1 0,-2 3 0,1 0 0,0 0 0,0 1 0,-1-1 0,1 0 0,0 0 0,0 1 0,-1-1 0,1 0 0,0 0 0,-1 1 0,1-1 0,-1 1 0,1-1 0,0 1 0,-1-1 0,1 1 0,-1-1 0,1 2 0,7 4 0,0-1 0,-1 1 0,1-2 0,-1 1 0,1-1 0,1 0 0,-1-1 0,17 5 0,-22-7 0,0-1 0,1 1 0,-1-1 0,1 1 0,-1-1 0,1 0 0,-1-1 0,1 1 0,-1-1 0,1 1 0,-1-1 0,0 0 0,1 0 0,-1-1 0,0 1 0,0-1 0,0 1 0,0-1 0,0 0 0,0 0 0,0 0 0,-1-1 0,4-2 0,-3 2 0,-1-1 0,1 1 0,-1-1 0,0 1 0,0-1 0,0 0 0,0 0 0,-1 0 0,0 0 0,1 0 0,-1 0 0,-1 0 0,1-1 0,-1 1 0,1 0 0,-1 0 0,-1 0 0,0-9 0,0 11 0,1 0 0,-1-1 0,0 1 0,0-1 0,0 1 0,0 0 0,-1 0 0,1 0 0,0-1 0,-1 1 0,0 1 0,1-1 0,-1 0 0,0 0 0,0 1 0,0-1 0,0 1 0,0-1 0,-1 1 0,1 0 0,0 0 0,-1 0 0,1 0 0,0 0 0,-1 1 0,1-1 0,-1 1 0,1-1 0,-1 1 0,0 0 0,1 0 0,-1 0 0,-2 1 0,-3 0 0,0 1 0,0 0 0,0 0 0,0 0 0,1 1 0,-1 0 0,1 1 0,0 0 0,0 0 0,0 0 0,1 1 0,-1 0 0,1 0 0,-9 10 0,4-3 0,0 1 0,1 0 0,1 0 0,0 1 0,0 0 0,-7 19 0,14-29 0,0 0 0,1 0 0,-1 0 0,1 0 0,0 0 0,1 0 0,-1 0 0,0 0 0,1 1 0,0-1 0,0 0 0,1 0 0,0 6 0,0-7 0,0 0 0,0 0 0,1 0 0,-1-1 0,1 1 0,0 0 0,0-1 0,0 1 0,0-1 0,0 0 0,0 0 0,0 1 0,1-2 0,-1 1 0,1 0 0,0 0 0,0-1 0,4 2 0,2 2 0,1-1 0,0-1 0,0 0 0,0-1 0,0 0 0,0 0 0,1-1 0,-1 0 0,1-1 0,14-1 0,-10-1 0,1-1 0,-1 0 0,0-1 0,0-1 0,0 0 0,19-11 0,-9 3 0,-1-2 0,0-1 0,-1-1 0,-1-1 0,-1 0 0,-1-2 0,25-30 0,-21 19 0,-1-2 0,-2-1 0,-1 0 0,16-41 0,-33 67 0,12-30 0,-14 36 0,-1 1 0,1 0 0,-1-1 0,0 1 0,1-1 0,-1 1 0,0-1 0,0 1 0,0-1 0,0 1 0,0-1 0,0 1 0,-1-1 0,1 1 0,0-1 0,-1 1 0,1-1 0,-1 1 0,-1-3 0,1 4 0,1-1 0,-1 1 0,1 0 0,-1-1 0,0 1 0,1 0 0,-1 0 0,0 0 0,0-1 0,1 1 0,-1 0 0,0 0 0,0 0 0,1 0 0,-1 0 0,0 0 0,1 0 0,-1 0 0,0 0 0,0 1 0,1-1 0,-1 0 0,0 0 0,1 1 0,-1-1 0,0 0 0,1 1 0,-1-1 0,1 1 0,-1-1 0,0 1 0,-21 18 0,9-5 0,1 1 0,1 0 0,1 1 0,0 0 0,1 0 0,0 1 0,1 0 0,2 1 0,-1-1 0,2 1 0,0 1 0,2-1 0,0 1 0,0-1 0,1 23 0,2-36 0,1 1 0,-1-1 0,1 1 0,0 0 0,0-1 0,1 1 0,-1-1 0,1 0 0,1 0 0,-1 1 0,1-1 0,-1-1 0,2 1 0,-1 0 0,0-1 0,8 8 0,-8-9 0,1 0 0,0 0 0,0 0 0,1-1 0,-1 0 0,1 1 0,-1-1 0,1-1 0,0 1 0,-1-1 0,1 0 0,0 0 0,0 0 0,0 0 0,0-1 0,0 0 0,0 0 0,0-1 0,8-1 0,-2 0 0,-1-1 0,1 0 0,-1-1 0,0 0 0,0-1 0,0 0 0,0 0 0,8-8 0,10-8 0,29-30 0,-37 33 0,-18 16 0,0 0 0,0 0 0,0 0 0,0 1 0,0-1 0,1 1 0,-1 0 0,0-1 0,1 1 0,-1 0 0,1 0 0,-1 1 0,1-1 0,-1 0 0,1 1 0,0-1 0,-1 1 0,1 0 0,0 0 0,3 1 0,-2 0 0,1 1 0,-1 0 0,1 0 0,-1 0 0,1 0 0,-1 1 0,0 0 0,0 0 0,6 6 0,-3-3 0,1 0 0,-1-1 0,1 0 0,1 0 0,-1-1 0,1 0 0,0 0 0,0-1 0,0 0 0,0 0 0,0-1 0,0 0 0,1-1 0,-1 0 0,1-1 0,-1 0 0,18-2 0,-8 0 0,-6 0 0,0 0 0,1 1 0,-1 1 0,27 3 0,-36-3 0,-1 1 0,1 0 0,0 0 0,-1 1 0,1-1 0,-1 1 0,0 0 0,1-1 0,-1 1 0,0 1 0,0-1 0,0 0 0,0 1 0,-1 0 0,1-1 0,-1 1 0,0 0 0,1 0 0,-1 1 0,0-1 0,-1 0 0,3 7 0,1 3 0,-2 0 0,0 1 0,0 0 0,-1 0 0,-1 0 0,0 0 0,-2 26 0,-3-6 0,0 0 0,-11 36 0,6-34 0,-2 0 0,-27 61 0,34-87 0,-1 0 0,-1 0 0,0 0 0,0-1 0,-1 0 0,0 0 0,0-1 0,-1 0 0,0 0 0,-1-1 0,1 0 0,-1 0 0,-15 8 0,19-13-170,1-1-1,-1 1 0,0-1 1,1 1-1,-1-2 0,0 1 1,-6 0-1,-25-5-6655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42.247"/>
    </inkml:context>
    <inkml:brush xml:id="br0">
      <inkml:brushProperty name="width" value="0.05" units="cm"/>
      <inkml:brushProperty name="height" value="0.05" units="cm"/>
      <inkml:brushProperty name="color" value="#004F8B"/>
    </inkml:brush>
  </inkml:definitions>
  <inkml:trace contextRef="#ctx0" brushRef="#br0">5 0 24575,'-5'0'0,"8"0"0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42.721"/>
    </inkml:context>
    <inkml:brush xml:id="br0">
      <inkml:brushProperty name="width" value="0.05" units="cm"/>
      <inkml:brushProperty name="height" value="0.05" units="cm"/>
      <inkml:brushProperty name="color" value="#004F8B"/>
    </inkml:brush>
  </inkml:definitions>
  <inkml:trace contextRef="#ctx0" brushRef="#br0">1 9 24575,'8'0'0,"11"0"0,10 0 0,9 0 0,6 0 0,3 0 0,2-4 0,-7-1-8191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58.213"/>
    </inkml:context>
    <inkml:brush xml:id="br0">
      <inkml:brushProperty name="width" value="0.05" units="cm"/>
      <inkml:brushProperty name="height" value="0.05" units="cm"/>
      <inkml:brushProperty name="color" value="#008C3A"/>
    </inkml:brush>
  </inkml:definitions>
  <inkml:trace contextRef="#ctx0" brushRef="#br0">26 92 24575,'2'96'0,"-1"-17"0,-8 84 0,1-132 0,6-31 0,0 0 0,-1-1 0,1 1 0,0 0 0,0 0 0,0 0 0,0 0 0,0 0 0,0 0 0,0 0 0,0 0 0,0-1 0,0 1 0,-1 0 0,1 0 0,0 0 0,0 0 0,0 0 0,0 0 0,0 0 0,0 0 0,-1 0 0,1 0 0,0 0 0,0 0 0,0 0 0,0 0 0,0 0 0,0 0 0,-1 0 0,1 0 0,0 0 0,0 0 0,0 0 0,0 0 0,0 0 0,0 0 0,-1 0 0,1 0 0,0 0 0,0 0 0,0 0 0,0 1 0,0-1 0,0 0 0,0 0 0,0 0 0,-1 0 0,1 0 0,0 0 0,0 0 0,0 0 0,0 1 0,0-1 0,0 0 0,0 0 0,0 0 0,0 0 0,0 0 0,0 0 0,0 1 0,0-1 0,-3-10 0,1 0 0,0-1 0,1 1 0,0 0 0,1-1 0,0 1 0,0-1 0,2-10 0,-1 7 0,2-16 0,1 0 0,14-58 0,-15 77 0,0 1 0,1 0 0,-1 1 0,2-1 0,0 1 0,0 0 0,1 0 0,0 0 0,0 1 0,1-1 0,14-12 0,-19 19 0,0 0 0,0 1 0,1-1 0,-1 1 0,0 0 0,1-1 0,-1 1 0,1 0 0,-1 1 0,1-1 0,-1 0 0,1 1 0,0-1 0,-1 1 0,1 0 0,0 0 0,-1 0 0,1 0 0,3 1 0,-3 0 0,1 0 0,-1 1 0,0-1 0,0 1 0,0 0 0,0-1 0,0 2 0,0-1 0,0 0 0,-1 0 0,1 1 0,3 5 0,1 1 0,-1 1 0,0 0 0,0 1 0,-1-1 0,0 1 0,-1 0 0,4 20 0,-3-4 0,2 46 0,-1 1 0,1-55 0,-7-19 0,0 0 0,0 0 0,0 0 0,1 1 0,-1-1 0,0 0 0,0 0 0,1 0 0,-1 0 0,0 0 0,0 0 0,0 0 0,1 0 0,-1 0 0,0 0 0,0 0 0,1 0 0,-1 0 0,0 0 0,0 0 0,1 0 0,-1 0 0,0 0 0,0 0 0,1 0 0,-1 0 0,0 0 0,0 0 0,1 0 0,-1-1 0,0 1 0,0 0 0,0 0 0,1 0 0,-1 0 0,0-1 0,0 1 0,3-3 0,-1-1 0,0 1 0,1 0 0,-1-1 0,-1 0 0,3-5 0,5-14 0,49-112 0,-45 108 0,2 0 0,30-43 0,-38 61 0,0 0 0,1 1 0,0 0 0,16-13 0,-22 20 0,0-1 0,0 1 0,0-1 0,0 1 0,0 0 0,0 0 0,0 0 0,0 0 0,0 0 0,0 1 0,1-1 0,-1 1 0,0-1 0,1 1 0,-1 0 0,0 0 0,1 0 0,-1 0 0,0 0 0,0 0 0,1 1 0,-1-1 0,0 1 0,0 0 0,1 0 0,-1-1 0,0 1 0,0 1 0,0-1 0,2 2 0,0 1 0,-1 0 0,1 0 0,-1 0 0,0 1 0,0 0 0,0-1 0,-1 1 0,0 0 0,0 0 0,0 1 0,0-1 0,0 7 0,3 12 0,0 34 0,-4-52 0,-1 92 0,-1-75 0,1-1 0,0 1 0,2 0 0,0-1 0,9 35 0,-10-54 0,0 0 0,0 0 0,0 0 0,0-1 0,1 1 0,-1 0 0,1-1 0,0 1 0,0-1 0,0 1 0,0-1 0,0 0 0,3 2 0,-4-3 0,1 0 0,-1 0 0,1 0 0,0-1 0,0 1 0,-1 0 0,1-1 0,0 0 0,0 1 0,0-1 0,0 0 0,0 0 0,-1 0 0,1 0 0,0 0 0,2-1 0,4-1 0,-1-1 0,1 0 0,-1 0 0,0-1 0,0 1 0,0-2 0,-1 1 0,9-8 0,2-2 0,-2 0 0,1-1 0,-2-1 0,0-1 0,-1 0 0,-1 0 0,16-31 0,-14 19 0,-1 0 0,-2 0 0,-1-1 0,9-44 0,-12 50 0,-16 345 0,8-308 171,1-17 0,0-18-1878,0 3-5119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43.912"/>
    </inkml:context>
    <inkml:brush xml:id="br0">
      <inkml:brushProperty name="width" value="0.05" units="cm"/>
      <inkml:brushProperty name="height" value="0.05" units="cm"/>
      <inkml:brushProperty name="color" value="#004F8B"/>
    </inkml:brush>
  </inkml:definitions>
  <inkml:trace contextRef="#ctx0" brushRef="#br0">81 0 24575,'-8'0'0,"-10"0"0,-4 9 0,4 10 0,4 2-8191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49.283"/>
    </inkml:context>
    <inkml:brush xml:id="br0">
      <inkml:brushProperty name="width" value="0.05" units="cm"/>
      <inkml:brushProperty name="height" value="0.05" units="cm"/>
      <inkml:brushProperty name="color" value="#004F8B"/>
    </inkml:brush>
  </inkml:definitions>
  <inkml:trace contextRef="#ctx0" brushRef="#br0">23 57 24575,'-1'-1'0,"0"0"0,0 1 0,0-1 0,0 0 0,0 0 0,0 0 0,0 0 0,1 0 0,-1 0 0,0 0 0,1 0 0,-1 0 0,0 0 0,1-1 0,-1 1 0,1 0 0,0 0 0,-1 0 0,1-1 0,0 1 0,0 0 0,0 0 0,0-2 0,-1 0 0,-5-24 0,6 27 0,0 0 0,0 0 0,0 0 0,0 0 0,0 0 0,0 0 0,0 1 0,0-1 0,0 0 0,0 0 0,0 0 0,0 0 0,0 0 0,0 0 0,0 0 0,-1 0 0,1 0 0,0 0 0,0 0 0,0 0 0,0 0 0,0 0 0,0 0 0,0 0 0,0 0 0,0 0 0,0 0 0,0 0 0,0 0 0,0 0 0,0 0 0,0 0 0,-1 0 0,1 0 0,0 0 0,0 0 0,0 0 0,0 0 0,1 24 0,49 385-20,-36-318-66,-3-11-146,17 107 82,54 195 0,-75-357 150,1 0 0,1-1 0,2 0 0,26 44 0,-32-60 0,0-1 0,1 0 0,0 0 0,0-1 0,1 1 0,0-1 0,13 8 0,-15-11 0,0 0 0,0-1 0,1 0 0,-1 0 0,1 0 0,-1 0 0,1-1 0,0 0 0,-1 0 0,1-1 0,0 1 0,0-1 0,6-1 0,-5 0 16,1-1 0,-1 0 0,0-1 0,0 1 0,0-1 0,-1 0 0,1-1 0,-1 0 0,0 0 0,0 0 0,0-1-1,-1 0 1,1 0 0,-1 0 0,0-1 0,0 0 0,-1 0 0,0 0 0,4-7 0,1-3 30,0-1-1,-1 0 1,-1-1-1,-1 1 1,0-1 0,4-27-1,-8 28-45,-1 0 0,-1 0 0,0 0 0,-2 0 0,0 0 0,0 0 0,-2 1 0,0-1 0,-1 1 0,0 0 0,-1 0 0,-1 1 0,-1-1 0,-16-23 0,10 17 0,-2 1 0,0 1 0,-1 0 0,-1 1 0,-1 1 0,-1 1 0,0 0 0,-42-24 0,45 31 0,0 2 0,-1 0 0,0 2 0,0 0 0,0 0 0,-1 2 0,0 0 0,0 2 0,0 0 0,-30 0 0,36 2 0,11-3 0,18-6 0,-8 4 0,9-4 0,-1-2 0,0 0 0,-1-1 0,0 0 0,-1-1 0,-1-1 0,0 0 0,-1-1 0,0 0 0,17-31 0,-23 34 0,-2 5 0,0 0 0,0 0 0,10-12 0,-14 18 0,1 0 0,0 0 0,0 0 0,0 0 0,0 0 0,1 0 0,-1 0 0,0 0 0,0 0 0,1 1 0,-1-1 0,0 0 0,1 1 0,-1-1 0,0 1 0,1 0 0,-1-1 0,1 1 0,-1 0 0,0 0 0,1 0 0,-1 0 0,1 0 0,-1 0 0,1 1 0,-1-1 0,3 1 0,19 9 0,29 18 0,22 10 0,-58-31 0,0-1 0,1-1 0,0-1 0,20 4 0,-31-7 0,0-1 0,0 1 0,0-1 0,0 0 0,0-1 0,0 0 0,0 0 0,0 0 0,0 0 0,-1-1 0,1 0 0,0 0 0,-1-1 0,1 1 0,-1-1 0,6-5 0,-1-1 0,0 0 0,0-1 0,-1 0 0,-1-1 0,0 0 0,0 0 0,-1-1 0,7-15 0,-10 19 0,0 0 0,-1 0 0,0-1 0,-1 1 0,0-1 0,0 1 0,0-1 0,-1 1 0,-1-1 0,1 0 0,-2 0 0,1 1 0,-1-1 0,-2-9 0,2 15 0,0 0 0,0-1 0,0 1 0,-1 0 0,1 0 0,-1 0 0,0 0 0,0 1 0,0-1 0,0 0 0,0 1 0,-1 0 0,1-1 0,-1 1 0,0 0 0,1 0 0,-5-2 0,3 2 0,-1 1 0,0-1 0,1 1 0,-1-1 0,0 1 0,0 1 0,0-1 0,0 1 0,1 0 0,-10 1 0,0 1 0,0 0 0,1 2 0,-1-1 0,1 2 0,0 0 0,0 0 0,-17 11 0,15-7 0,0 2 0,0-1 0,-24 24 0,31-26 0,1 0 0,0 0 0,0 1 0,1 0 0,0 1 0,0-1 0,-6 16 0,11-23 0,0 1 0,0 0 0,0-1 0,0 1 0,1 0 0,0-1 0,-1 1 0,1 0 0,0-1 0,0 1 0,0 0 0,0 0 0,1-1 0,-1 1 0,2 5 0,-1-7 0,0 1 0,1 0 0,-1 0 0,0 0 0,1 0 0,-1-1 0,1 1 0,-1-1 0,1 1 0,-1-1 0,1 0 0,0 1 0,0-1 0,0 0 0,4 1 0,0 0 0,0 0 0,1 0 0,-1-1 0,1 0 0,-1-1 0,1 1 0,0-1 0,-1 0 0,1-1 0,-1 0 0,13-3 0,-1-1 0,0-2 0,0 0 0,-1-1 0,0-1 0,0-1 0,21-16 0,2-5 0,43-43 0,-66 57 0,0-1 0,-2 0 0,0-1 0,16-27 0,-26 37 0,1-1 0,-2 0 0,1 0 0,-1-1 0,-1 1 0,0-1 0,0 0 0,-1 0 0,0 0 0,-1 0 0,-1-13 0,-3 9 0,-2 20 0,-3 25 0,8-20 0,0 1 0,1 0 0,0-1 0,1 1 0,0-1 0,1 0 0,0 0 0,1 0 0,-1 0 0,11 18 0,7 6 0,40 51 0,-8-11 0,-33-42 123,-11-17-335,0 0-1,1 0 1,1-1-1,0 0 0,1-1 1,15 13-1,8-1-6613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1.812"/>
    </inkml:context>
    <inkml:brush xml:id="br0">
      <inkml:brushProperty name="width" value="0.05" units="cm"/>
      <inkml:brushProperty name="height" value="0.05" units="cm"/>
      <inkml:brushProperty name="color" value="#004F8B"/>
    </inkml:brush>
  </inkml:definitions>
  <inkml:trace contextRef="#ctx0" brushRef="#br0">89 791 24575,'1'-1'0,"0"-1"0,0 0 0,0 1 0,0-1 0,0 0 0,0 1 0,1 0 0,-1-1 0,0 1 0,4-2 0,-1-1 0,9-10 0,-2 0 0,1 0 0,-2-1 0,0 0 0,-1-1 0,0 0 0,-1 0 0,-1-1 0,-1 0 0,0 0 0,-1-1 0,-1 0 0,3-33 0,-7 50 0,0 0 0,0-1 0,0 1 0,0 0 0,0-1 0,0 1 0,0-1 0,-1 1 0,1 0 0,-1-1 0,1 1 0,-1 0 0,1 0 0,-1-1 0,-1 0 0,2 1 0,-1 0 0,0 1 0,1-1 0,-1 1 0,0-1 0,1 1 0,-1 0 0,0-1 0,0 1 0,1 0 0,-1-1 0,0 1 0,0 0 0,0 0 0,0 0 0,1 0 0,-1 0 0,0 0 0,-1 0 0,-2 1 0,1-1 0,-1 1 0,0 1 0,1-1 0,-1 0 0,1 1 0,-1 0 0,1 0 0,0 0 0,-4 3 0,-5 5 0,0 1 0,0 1 0,1 0 0,1 0 0,0 1 0,-8 14 0,4-4 0,1 0 0,2 1 0,-9 26 0,16-39 0,0 1 0,1-1 0,1 1 0,-1-1 0,2 1 0,-1 19 0,3-26 0,-1 0 0,1 0 0,-1 0 0,2 0 0,-1 0 0,0 0 0,1 0 0,0 0 0,0 0 0,1-1 0,-1 1 0,1-1 0,0 0 0,0 1 0,0-1 0,1-1 0,6 7 0,-2-4 0,1 0 0,-1-1 0,1 0 0,0 0 0,1-1 0,-1-1 0,1 1 0,-1-1 0,19 2 0,-3-1 0,0-2 0,45-1 0,-58-1 0,0-1 0,0-1 0,0 0 0,-1-1 0,1 0 0,-1-1 0,0 0 0,0-1 0,15-8 0,-11 4 0,-1-1 0,0-1 0,0 0 0,-1-1 0,20-24 0,-12 9 0,0-1 0,-3-1 0,0-1 0,-2-1 0,23-60 0,-44 114 0,1 0 0,1 0 0,1 1 0,1-1 0,3 30 0,-2-50 0,1-1 0,-1 1 0,1-1 0,-1 1 0,1-1 0,0 1 0,0-1 0,0 1 0,0-1 0,1 0 0,-1 0 0,1 0 0,-1 0 0,1 0 0,0 0 0,2 2 0,-2-3 0,-1 0 0,1 0 0,0-1 0,0 1 0,-1 0 0,1-1 0,0 1 0,0-1 0,0 0 0,0 0 0,0 0 0,0 0 0,0 0 0,-1 0 0,1 0 0,0 0 0,0-1 0,0 1 0,0-1 0,0 1 0,-1-1 0,1 0 0,2-1 0,6-3 0,-1-1 0,0 0 0,0-1 0,-1 0 0,0 0 0,0-1 0,0 0 0,9-12 0,50-81 0,-47 68 0,-4 7 0,37-44 0,-51 68 0,-1 1 0,1-1 0,-1 1 0,1 0 0,-1-1 0,1 1 0,0 0 0,0 0 0,2-1 0,-4 2 0,1 0 0,-1 0 0,1-1 0,0 1 0,-1 0 0,1 0 0,0 0 0,-1 0 0,1 0 0,0 0 0,-1 0 0,1 1 0,-1-1 0,1 0 0,0 0 0,-1 0 0,1 1 0,0-1 0,-1 0 0,2 1 0,0 2 0,0-1 0,1 1 0,-1 0 0,0 0 0,0 0 0,-1 0 0,1 0 0,-1 0 0,2 6 0,2 3 0,0 2 0,1 0 0,0-1 0,0 1 0,2-1 0,-1-1 0,2 0 0,12 16 0,-11-19 0,0 0 0,0 0 0,1-1 0,0 0 0,0-1 0,1 0 0,0-1 0,0 0 0,14 4 0,-19-8 0,1 1 0,-1-2 0,1 1 0,0-1 0,-1-1 0,1 1 0,0-1 0,0 0 0,-1-1 0,1 0 0,-1 0 0,1-1 0,0 0 0,-1 0 0,0 0 0,0-1 0,10-6 0,-2 0 0,0-2 0,-1 0 0,0 0 0,-1-2 0,0 1 0,-1-2 0,-1 1 0,12-19 0,8-17 0,28-60 0,-49 90 0,0 5 0,-10 14 0,1 0 0,-1-1 0,0 1 0,0 0 0,1 0 0,-1 0 0,0 0 0,0 0 0,1 0 0,-1 0 0,0 0 0,0 0 0,1-1 0,-1 1 0,0 0 0,0 0 0,1 0 0,-1 1 0,0-1 0,0 0 0,1 0 0,-1 0 0,0 0 0,0 0 0,1 0 0,-1 0 0,0 0 0,0 0 0,1 1 0,-1-1 0,2 2 0,-1 0 0,1 0 0,-1 1 0,1-1 0,-1 0 0,0 1 0,1 4 0,4 7 0,0-1 0,4 10 0,1-1 0,1-1 0,23 32 0,-31-48 0,-1 0 0,1-1 0,1 1 0,-1-1 0,0 0 0,1 0 0,0-1 0,0 1 0,0-1 0,1 0 0,-1-1 0,1 1 0,-1-1 0,1 0 0,0-1 0,0 1 0,-1-1 0,1 0 0,0-1 0,8 1 0,-9-2 0,0 0 0,0 0 0,1 0 0,-1-1 0,0 0 0,0 0 0,-1 0 0,1 0 0,0-1 0,-1 0 0,1 0 0,-1 0 0,0 0 0,0-1 0,0 0 0,4-6 0,4-4 0,-1-1 0,-1-1 0,12-21 0,-10 12 0,-1 0 0,-1-1 0,-2-1 0,0 0 0,7-48 0,-7 97 0,-5-13 0,0 0 0,1 0 0,0-1 0,0 1 0,0-1 0,1 0 0,10 11 0,-14-17 0,0 0 0,1-1 0,-1 1 0,1-1 0,-1 0 0,1 1 0,-1-1 0,1 0 0,0 0 0,0 0 0,0 0 0,-1 0 0,1 0 0,0 0 0,0-1 0,0 1 0,0-1 0,0 1 0,1-1 0,-1 0 0,0 0 0,0 0 0,0 0 0,0 0 0,0-1 0,0 1 0,0 0 0,0-1 0,0 0 0,0 1 0,0-1 0,0 0 0,0 0 0,-1 0 0,1 0 0,0 0 0,0-1 0,-1 1 0,1-1 0,1-1 0,0-1 0,0 1 0,-1-1 0,0 1 0,1-1 0,-1 0 0,-1 0 0,1 0 0,0 0 0,-1 0 0,0-1 0,0 1 0,0 0 0,-1-1 0,1 1 0,-1 0 0,0-1 0,0 1 0,-2-9 0,2 11 0,-1-1 0,1 1 0,-1-1 0,1 1 0,-1 0 0,0 0 0,0-1 0,0 1 0,0 0 0,0 0 0,-1 0 0,1 0 0,0 0 0,-1 0 0,0 0 0,1 1 0,-1-1 0,0 0 0,0 1 0,0 0 0,0-1 0,0 1 0,0 0 0,-1 0 0,1 0 0,0 0 0,-1 1 0,1-1 0,0 0 0,-1 1 0,1 0 0,0 0 0,-1 0 0,1 0 0,-6 0 0,4 1 0,-1 0 0,0 1 0,1 0 0,-1-1 0,1 1 0,-1 1 0,1-1 0,0 1 0,0-1 0,0 1 0,0 0 0,1 1 0,-1-1 0,1 1 0,0-1 0,0 1 0,0 0 0,0 0 0,1 0 0,-3 7 0,-1 1 0,1 0 0,0 0 0,1 1 0,0-1 0,1 1 0,-2 21 0,4-26 0,1 1 0,-1-1 0,2 0 0,-1 0 0,1 1 0,0-1 0,1 0 0,0 0 0,0 0 0,1 0 0,0-1 0,4 9 0,-4-11 0,1 0 0,-1 0 0,1 0 0,0-1 0,0 1 0,1-1 0,0 0 0,-1 0 0,1-1 0,0 1 0,1-1 0,-1 0 0,0 0 0,1-1 0,0 0 0,0 0 0,7 2 0,-3-2 0,0 0 0,0-1 0,0 1 0,0-2 0,1 0 0,-1 0 0,0-1 0,15-2 0,-19 1 0,0 1 0,1-1 0,-1-1 0,0 1 0,0-1 0,0 0 0,0-1 0,-1 1 0,1-1 0,-1 0 0,0 0 0,0-1 0,-1 1 0,6-8 0,1-4 0,-1 0 0,-1-1 0,0-1 0,-1 0 0,6-20 0,-3 8 0,-14 42 0,1 0 0,-2 24 0,2-9 0,0-17 0,2 1 0,-1 0 0,1-1 0,0 1 0,1-1 0,3 15 0,-3-23 0,-1 1 0,1-1 0,0 1 0,0-1 0,0 1 0,1-1 0,-1 0 0,0 1 0,1-1 0,0 0 0,-1 0 0,1 0 0,0 0 0,0 0 0,0-1 0,0 1 0,0-1 0,1 1 0,-1-1 0,0 0 0,1 0 0,-1 0 0,1 0 0,-1 0 0,1 0 0,-1-1 0,1 1 0,0-1 0,-1 0 0,1 0 0,3 0 0,0 0 0,0-1 0,-1 1 0,1-1 0,-1 0 0,1-1 0,-1 0 0,0 0 0,0 0 0,1 0 0,-1-1 0,-1 0 0,10-6 0,1-3 0,0-2 0,17-20 0,-19 20 0,-1 1 0,23-18 0,-32 30 0,-1-1 0,1 1 0,-1-1 0,1 1 0,0 0 0,-1 0 0,1 0 0,0 1 0,0-1 0,0 0 0,0 1 0,0 0 0,3 0 0,37 7 0,-37-6 0,0 1 0,0-1 0,1 0 0,-1 0 0,0-1 0,1 0 0,9-1 0,-9-1 0,0 0 0,1 0 0,-1-1 0,0-1 0,0 1 0,0-1 0,-1 0 0,0-1 0,1 1 0,-1-1 0,-1 0 0,1-1 0,-1 1 0,0-1 0,0 0 0,-1-1 0,5-7 0,4-10 0,-1 0 0,0-1 0,11-39 0,-6 3 0,-3-2 0,7-72 0,-19 122 0,-2 133 0,-1-86 0,0 10 0,1 0 0,9 64 0,-7-97 0,0 0 0,0-1 0,1 1 0,0-1 0,1 0 0,0 0 0,1 0 0,0 0 0,0-1 0,1 0 0,0 0 0,1 0 0,0-1 0,0 0 0,13 10 0,-18-15 11,1-1 0,0 0-1,0 0 1,1 0 0,-1 0-1,0-1 1,1 1 0,-1-1-1,1 0 1,-1 0 0,1 0-1,-1 0 1,1-1 0,0 1-1,-1-1 1,1 0 0,0 0-1,-1 0 1,1-1 0,0 1-1,-1-1 1,1 0 0,0 0-1,-1 0 1,1-1 0,-1 1-1,0-1 1,0 0 0,1 0-1,-1 0 1,5-4 0,-2-1-154,1 1 1,-1-1 0,0-1 0,0 1-1,-1-1 1,0 0 0,0 0 0,-1-1 0,0 1-1,-1-1 1,3-10 0,8-39-6684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2.167"/>
    </inkml:context>
    <inkml:brush xml:id="br0">
      <inkml:brushProperty name="width" value="0.05" units="cm"/>
      <inkml:brushProperty name="height" value="0.05" units="cm"/>
      <inkml:brushProperty name="color" value="#004F8B"/>
    </inkml:brush>
  </inkml:definitions>
  <inkml:trace contextRef="#ctx0" brushRef="#br0">26 144 24575,'-8'0'0,"-3"8"0,5 2 0,15 1 0,19-3 0,20-2 0,19-15 0,19-13 0,10-4 0,-11-13 0,-12-8 0,-18 3-8191</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2.910"/>
    </inkml:context>
    <inkml:brush xml:id="br0">
      <inkml:brushProperty name="width" value="0.05" units="cm"/>
      <inkml:brushProperty name="height" value="0.05" units="cm"/>
      <inkml:brushProperty name="color" value="#004F8B"/>
    </inkml:brush>
  </inkml:definitions>
  <inkml:trace contextRef="#ctx0" brushRef="#br0">4 105 24575,'-1'98'0,"-1"-25"0,9 91 0,-6-160 0,-1 1 0,1-1 0,0 0 0,0 0 0,0 0 0,0 0 0,1 0 0,-1 0 0,1 0 0,0 0 0,1 0 0,-1-1 0,0 1 0,1-1 0,0 0 0,0 0 0,0 0 0,0 0 0,1 0 0,-1-1 0,1 1 0,-1-1 0,1 0 0,0 0 0,0 0 0,0-1 0,0 1 0,0-1 0,0 0 0,0 0 0,5 0 0,-2 0 0,0 0 0,1-1 0,-1 0 0,0 0 0,1-1 0,-1 1 0,0-2 0,0 1 0,0-1 0,0 0 0,10-4 0,-7 1 0,0-1 0,0 0 0,-1 0 0,1-1 0,-1 0 0,13-14 0,-2-2 0,-1-1 0,-1 0 0,0-2 0,19-40 0,-18 28-273,-1-1 0,-3 0 0,-1-1 0,9-43 0,-11 22-6553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3.729"/>
    </inkml:context>
    <inkml:brush xml:id="br0">
      <inkml:brushProperty name="width" value="0.05" units="cm"/>
      <inkml:brushProperty name="height" value="0.05" units="cm"/>
      <inkml:brushProperty name="color" value="#004F8B"/>
    </inkml:brush>
  </inkml:definitions>
  <inkml:trace contextRef="#ctx0" brushRef="#br0">0 652 24575,'0'-9'0,"25"-10"0,44-14 0,55-15 0,48-10 0,39-8 0,24-5-1990,2-3 1990,-25 12 0,-30 4 0,-40 11 0,-35 3 0,-51 7 479,-37 11-7159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4.361"/>
    </inkml:context>
    <inkml:brush xml:id="br0">
      <inkml:brushProperty name="width" value="0.05" units="cm"/>
      <inkml:brushProperty name="height" value="0.05" units="cm"/>
      <inkml:brushProperty name="color" value="#004F8B"/>
    </inkml:brush>
  </inkml:definitions>
  <inkml:trace contextRef="#ctx0" brushRef="#br0">140 1 24575,'-24'-1'0,"-32"2"0,52 0 0,0-1 0,1 1 0,-1 0 0,1 0 0,-1 0 0,1 0 0,-1 1 0,1-1 0,0 1 0,0 0 0,0 0 0,-3 2 0,4-2 0,1-1 0,0 0 0,0 1 0,0-1 0,0 1 0,0-1 0,0 1 0,0 0 0,1-1 0,-1 1 0,1 0 0,-1 0 0,1-1 0,0 1 0,-1 0 0,1 0 0,0 0 0,0 0 0,0-1 0,0 1 0,1 0 0,-1 0 0,1 0 0,-1-1 0,1 1 0,-1 0 0,1-1 0,0 1 0,1 2 0,3 4 0,0 1 0,0 0 0,14 14 0,10 9 4,2-1 0,0-2 0,2-1 1,2-2-1,38 24 0,195 92-126,128 32-373,-198-88 501,-26-5-6,-166-77-72,2 0-61,-1 0 1,1 0-1,0-1 0,0 0 0,0 0 0,1-1 0,-1 0 0,9 1 1,5-5-6206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4.914"/>
    </inkml:context>
    <inkml:brush xml:id="br0">
      <inkml:brushProperty name="width" value="0.05" units="cm"/>
      <inkml:brushProperty name="height" value="0.05" units="cm"/>
      <inkml:brushProperty name="color" value="#004F8B"/>
    </inkml:brush>
  </inkml:definitions>
  <inkml:trace contextRef="#ctx0" brushRef="#br0">163 1 24575,'0'8'0,"0"11"0,0 10 0,0 13 0,0 11 0,0 13 0,0-1 0,0-3 0,-8 0 0,-11-10 0,-14-27 0,-2-29 0,5-35 0,8-27 0,7-2-8191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5.295"/>
    </inkml:context>
    <inkml:brush xml:id="br0">
      <inkml:brushProperty name="width" value="0.05" units="cm"/>
      <inkml:brushProperty name="height" value="0.05" units="cm"/>
      <inkml:brushProperty name="color" value="#004F8B"/>
    </inkml:brush>
  </inkml:definitions>
  <inkml:trace contextRef="#ctx0" brushRef="#br0">1 11 24575,'0'-8'0,"12"5"0,4 4-8191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5.702"/>
    </inkml:context>
    <inkml:brush xml:id="br0">
      <inkml:brushProperty name="width" value="0.05" units="cm"/>
      <inkml:brushProperty name="height" value="0.05" units="cm"/>
      <inkml:brushProperty name="color" value="#004F8B"/>
    </inkml:brush>
  </inkml:definitions>
  <inkml:trace contextRef="#ctx0" brushRef="#br0">38 18 24575,'-1'14'0,"0"0"0,-1-1 0,-1 1 0,-1 0 0,-4 12 0,4-15 0,0 0 0,1 0 0,0 0 0,1 0 0,1 0 0,0 1 0,0 20 0,1-29 0,1-1 0,-1 1 0,1-1 0,0 1 0,0-1 0,-1 0 0,1 1 0,1-1 0,-1 0 0,0 0 0,1 0 0,-1 0 0,1 0 0,-1 0 0,1 0 0,0 0 0,0-1 0,2 2 0,0 0 0,0-1 0,0 0 0,0 0 0,0-1 0,1 1 0,-1-1 0,0 0 0,1 0 0,6 0 0,0 0 0,1-1 0,0-1 0,0 1 0,0-2 0,-1 0 0,21-6 0,-23 5 0,1-2 0,-1 1 0,0-1 0,-1 0 0,1-1 0,-1 0 0,0-1 0,-1 1 0,1-1 0,-1-1 0,-1 1 0,1-1 0,10-18 0,-15 22 0,1 0 0,-1-1 0,0 1 0,0-1 0,0 1 0,0-1 0,-1 0 0,0 1 0,0-1 0,0 0 0,-1 0 0,0 0 0,0 0 0,0 0 0,0 0 0,-1 0 0,0 0 0,0 1 0,0-1 0,0 0 0,-1 0 0,0 1 0,0-1 0,0 1 0,-1 0 0,1-1 0,-1 1 0,0 0 0,0 1 0,-5-6 0,5 6 0,-1 1 0,1 0 0,0 0 0,-1 0 0,1 1 0,-1-1 0,1 1 0,-1 0 0,0 0 0,0 0 0,0 0 0,1 1 0,-1 0 0,0 0 0,0 0 0,0 0 0,0 0 0,0 1 0,1-1 0,-1 1 0,0 0 0,-5 3 0,3-3 0,1 1 0,0 0 0,0 1 0,0-1 0,1 1 0,-1 0 0,1 0 0,-1 0 0,1 1 0,0 0 0,0 0 0,1 0 0,-1 0 0,1 0 0,-5 9 0,7-12-80,1 0 0,-1 0-1,1 0 1,0 0 0,-1 1-1,1-1 1,0 0 0,0 0-1,0 0 1,0 0 0,0 0 0,0 0-1,0 0 1,1 0 0,-1 1-1,1 0 1,8 14-6746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58.575"/>
    </inkml:context>
    <inkml:brush xml:id="br0">
      <inkml:brushProperty name="width" value="0.05" units="cm"/>
      <inkml:brushProperty name="height" value="0.05" units="cm"/>
      <inkml:brushProperty name="color" value="#008C3A"/>
    </inkml:brush>
  </inkml:definitions>
  <inkml:trace contextRef="#ctx0" brushRef="#br0">1 23 24575,'0'-9'0,"0"-4"-8191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6.100"/>
    </inkml:context>
    <inkml:brush xml:id="br0">
      <inkml:brushProperty name="width" value="0.05" units="cm"/>
      <inkml:brushProperty name="height" value="0.05" units="cm"/>
      <inkml:brushProperty name="color" value="#004F8B"/>
    </inkml:brush>
  </inkml:definitions>
  <inkml:trace contextRef="#ctx0" brushRef="#br0">0 97 24575,'0'8'0,"0"11"0,0 6 0,0 7 0,0 7 0,0 4 0,0 3 0,0 2 0,0-15 0,0-22 0</inkml:trace>
  <inkml:trace contextRef="#ctx0" brushRef="#br0" timeOffset="1">25 1 24575,'-9'0'0,"2"0"0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6.518"/>
    </inkml:context>
    <inkml:brush xml:id="br0">
      <inkml:brushProperty name="width" value="0.05" units="cm"/>
      <inkml:brushProperty name="height" value="0.05" units="cm"/>
      <inkml:brushProperty name="color" value="#004F8B"/>
    </inkml:brush>
  </inkml:definitions>
  <inkml:trace contextRef="#ctx0" brushRef="#br0">2 0 24575,'0'38'0,"-1"-23"0,0 0 0,1 0 0,1 0 0,1 1 0,6 25 0,-8-40 0,0-1 0,0 1 0,1 0 0,-1 0 0,0-1 0,1 1 0,-1 0 0,0 0 0,1-1 0,-1 1 0,1 0 0,-1-1 0,1 1 0,-1-1 0,1 1 0,-1-1 0,1 1 0,-1-1 0,1 1 0,0-1 0,0 1 0,-1-1 0,1 0 0,0 1 0,-1-1 0,2 0 0,-1 0 0,0 0 0,0 0 0,1 0 0,-1-1 0,0 1 0,0-1 0,0 1 0,0-1 0,0 1 0,0-1 0,0 0 0,0 1 0,0-1 0,0 0 0,1-1 0,6-7 0,-1 0 0,-1 0 0,7-11 0,-6 10 0,-1 1 0,1-1 0,0 1 0,0 1 0,1 0 0,1 0 0,10-8 0,-17 14 0,0 0 0,0 1 0,0 0 0,1-1 0,-1 1 0,0 0 0,1 0 0,-1 0 0,1 1 0,-1-1 0,1 1 0,0-1 0,-1 1 0,1 0 0,-1 0 0,1 0 0,0 0 0,-1 0 0,1 1 0,-1-1 0,1 1 0,0 0 0,-1-1 0,0 1 0,1 0 0,-1 1 0,0-1 0,1 0 0,-1 1 0,0-1 0,0 1 0,3 3 0,-1-1 0,0 0 0,-1 0 0,0 1 0,0-1 0,-1 1 0,1 0 0,-1-1 0,3 9 0,10 45 0,-2-7 0,-10-43-136,0 1-1,1-1 1,0 0-1,0 0 1,1 0-1,0-1 1,1 0-1,-1 0 0,12 11 1,21 12-6690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6.917"/>
    </inkml:context>
    <inkml:brush xml:id="br0">
      <inkml:brushProperty name="width" value="0.05" units="cm"/>
      <inkml:brushProperty name="height" value="0.05" units="cm"/>
      <inkml:brushProperty name="color" value="#004F8B"/>
    </inkml:brush>
  </inkml:definitions>
  <inkml:trace contextRef="#ctx0" brushRef="#br0">167 1 24575,'-4'16'0,"-1"14"0,0 14 0,1 15 0,-7 11 0,-2 5 0,2-2 0,2-1 0,3-5 0,2-1 0,11-12 0,19-15 0,19-15 0,1-15 0,4-17 0,-5-20 0,-2-17 0,-10-1-8191</inkml:trace>
  <inkml:trace contextRef="#ctx0" brushRef="#br0" timeOffset="1">0 241 24575,'0'8'0,"4"3"0,10-1 0,14-2 0,15-2 0,17-6 0,9-4 0,6-13 0,3-3 0,-5 1 0,-14 0 0,-9 4 0,-14 3-8191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7.922"/>
    </inkml:context>
    <inkml:brush xml:id="br0">
      <inkml:brushProperty name="width" value="0.05" units="cm"/>
      <inkml:brushProperty name="height" value="0.05" units="cm"/>
      <inkml:brushProperty name="color" value="#004F8B"/>
    </inkml:brush>
  </inkml:definitions>
  <inkml:trace contextRef="#ctx0" brushRef="#br0">34 9 24575,'-9'-8'0,"-1"13"0,-1 19 0,7 17 0,4 14 0,10 14 0,3 7 0,-1-1 0,11-1 0,8-13 0,12-17 0,7-16 0,3-13 0,4-13 0,6-6 0,3-16 0,-9-3-8191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9.152"/>
    </inkml:context>
    <inkml:brush xml:id="br0">
      <inkml:brushProperty name="width" value="0.05" units="cm"/>
      <inkml:brushProperty name="height" value="0.05" units="cm"/>
      <inkml:brushProperty name="color" value="#004F8B"/>
    </inkml:brush>
  </inkml:definitions>
  <inkml:trace contextRef="#ctx0" brushRef="#br0">280 246 24575,'0'-3'0,"0"0"0,0 0 0,0 0 0,0 0 0,0 0 0,-1 0 0,0 0 0,1 0 0,-1 0 0,0 0 0,0 0 0,-1 0 0,1 0 0,-1 1 0,1-1 0,-1 0 0,0 1 0,0-1 0,0 1 0,0 0 0,0 0 0,0 0 0,-1 0 0,1 0 0,-1 0 0,0 1 0,1-1 0,-1 1 0,0 0 0,0-1 0,0 1 0,-6-1 0,4 2 0,0 0 0,-1 0 0,1 1 0,0-1 0,-1 1 0,1 0 0,0 1 0,0-1 0,0 1 0,0 0 0,0 0 0,0 1 0,1-1 0,-1 1 0,-5 5 0,-3 1 0,1 1 0,1 0 0,0 1 0,-12 15 0,14-14 0,0 1 0,0 0 0,1 0 0,-10 25 0,16-34 0,0 0 0,1 1 0,-1 0 0,1-1 0,0 1 0,0 0 0,0 0 0,0 0 0,1-1 0,0 1 0,0 0 0,1 0 0,-1 0 0,1 0 0,0-1 0,0 1 0,0 0 0,4 8 0,-2-10 0,-1 0 0,1 0 0,-1 0 0,1 0 0,0-1 0,0 1 0,0-1 0,0 1 0,1-1 0,-1 0 0,1 0 0,-1-1 0,1 1 0,0-1 0,-1 0 0,1 0 0,0 0 0,0 0 0,0-1 0,0 1 0,4-1 0,0 0 0,0 0 0,0-1 0,0 0 0,0-1 0,0 1 0,0-1 0,-1-1 0,1 0 0,10-5 0,-5 0 0,-1-1 0,0 0 0,0-1 0,-1-1 0,-1 0 0,0 0 0,0-1 0,13-20 0,-9 12 0,-12 17 0,0 0 0,0 1 0,-1 0 0,2-1 0,-1 1 0,0 0 0,0 0 0,1 0 0,4-2 0,-6 4 0,0-1 0,0 1 0,0 0 0,1 0 0,-1 0 0,0 0 0,0 0 0,0 0 0,1 0 0,-1 0 0,0 0 0,0 1 0,0-1 0,0 0 0,0 1 0,1-1 0,-1 1 0,0-1 0,0 1 0,0 0 0,0-1 0,-1 1 0,1 0 0,2 1 0,6 6 0,1-1 0,0-1 0,0 0 0,0 0 0,1-1 0,0 0 0,23 6 0,-28-9 0,0 0 0,0-1 0,0 0 0,1-1 0,-1 1 0,0-1 0,0 0 0,1-1 0,-1 1 0,0-1 0,0 0 0,0-1 0,0 0 0,0 0 0,0 0 0,0 0 0,6-5 0,-4 2 0,-1-1 0,0-1 0,0 1 0,0-1 0,0-1 0,-1 1 0,-1-1 0,8-11 0,2-10 0,14-35 0,3-6 0,-32 70 0,0-1 0,0 1 0,0-1 0,0 1 0,0 0 0,1-1 0,-1 1 0,0-1 0,0 1 0,1-1 0,-1 1 0,0 0 0,1-1 0,-1 1 0,0 0 0,1-1 0,-1 1 0,0 0 0,1 0 0,-1-1 0,1 1 0,-1 0 0,0 0 0,1-1 0,-1 1 0,1 0 0,-1 0 0,1 0 0,-1 0 0,1 0 0,-1 0 0,1 0 0,-1 0 0,1 0 0,-1 0 0,1 0 0,-1 0 0,1 0 0,-1 0 0,0 1 0,1-1 0,-1 0 0,1 0 0,-1 0 0,1 1 0,-1-1 0,0 0 0,1 1 0,-1-1 0,0 0 0,1 1 0,-1-1 0,0 0 0,1 1 0,-1-1 0,0 1 0,0-1 0,1 1 0,12 27 0,15 38 0,-19-45 0,0-1 0,-1 2 0,-1-1 0,-1 1 0,5 32 0,-11-51 0,0-1 0,0 0 0,1 0 0,-1 0 0,-1 1 0,1-1 0,0 0 0,-1 0 0,1 0 0,-1 1 0,1-1 0,-1 0 0,0 0 0,0 0 0,0 0 0,0 0 0,0 0 0,-1-1 0,1 1 0,-1 0 0,-1 2 0,1-3 0,0 0 0,-1 0 0,1 0 0,0-1 0,0 1 0,0-1 0,0 1 0,-1-1 0,1 0 0,0 1 0,0-1 0,-1 0 0,1-1 0,0 1 0,0 0 0,-1-1 0,1 1 0,0-1 0,0 0 0,-3-1 0,-1 0 0,0 0 0,1 0 0,-1-1 0,1 0 0,0 0 0,0 0 0,-6-6 0,10 9 0,1-1 0,0 1 0,-1 0 0,1-1 0,0 1 0,0 0 0,-1-1 0,1 1 0,0-1 0,0 1 0,-1 0 0,1-1 0,0 1 0,0-1 0,0 1 0,0-1 0,0 1 0,0-1 0,0 1 0,0-1 0,0 1 0,0 0 0,0-1 0,0 1 0,0-1 0,0 1 0,0-1 0,1 1 0,-1-1 0,0 1 0,0 0 0,0-1 0,1 1 0,-1-1 0,0 1 0,1 0 0,-1-1 0,0 1 0,1 0 0,-1-1 0,0 1 0,1 0 0,-1 0 0,0-1 0,1 1 0,-1 0 0,1 0 0,-1 0 0,1 0 0,-1-1 0,1 1 0,31-9 0,-22 7 0,14-6 0,0 0 0,-1-2 0,0-1 0,0 0 0,-1-2 0,-1 0 0,31-26 0,-39 28 0,0-1 0,0 0 0,-1-1 0,-1 0 0,0 0 0,-1-1 0,-1-1 0,0 0 0,-1 0 0,0-1 0,10-31 0,-17 44 0,5-27 0,-5 29 0,-1-1 0,0 1 0,0 0 0,1-1 0,-1 1 0,0 0 0,0-1 0,0 1 0,-1-1 0,1 1 0,0 0 0,-1-1 0,1 1 0,0 0 0,-2-2 0,2 3 0,0 0 0,-1 0 0,1 0 0,0 0 0,-1 0 0,1 1 0,0-1 0,0 0 0,-1 0 0,1 0 0,0 1 0,0-1 0,-1 0 0,1 0 0,0 1 0,0-1 0,0 0 0,0 1 0,-1-1 0,1 0 0,0 0 0,0 1 0,0-1 0,0 0 0,0 1 0,0-1 0,0 0 0,0 1 0,0-1 0,0 1 0,-5 21 0,0-1 0,2 2 0,0-1 0,2 0 0,0 0 0,2 1 0,0-1 0,1 0 0,10 39 0,-9-50-151,1-1-1,0 0 0,0 0 0,1-1 1,0 1-1,1-1 0,0 0 1,12 13-1,14 9-6674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9.493"/>
    </inkml:context>
    <inkml:brush xml:id="br0">
      <inkml:brushProperty name="width" value="0.05" units="cm"/>
      <inkml:brushProperty name="height" value="0.05" units="cm"/>
      <inkml:brushProperty name="color" value="#004F8B"/>
    </inkml:brush>
  </inkml:definitions>
  <inkml:trace contextRef="#ctx0" brushRef="#br0">11 0 24575,'-8'0'0,"5"0"0,12 0 0,12 0 0,10 0 0,9 0 0,-2 0-8191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0:59.847"/>
    </inkml:context>
    <inkml:brush xml:id="br0">
      <inkml:brushProperty name="width" value="0.05" units="cm"/>
      <inkml:brushProperty name="height" value="0.05" units="cm"/>
      <inkml:brushProperty name="color" value="#004F8B"/>
    </inkml:brush>
  </inkml:definitions>
  <inkml:trace contextRef="#ctx0" brushRef="#br0">183 81 24575,'0'-4'0,"0"1"0,0 0 0,0-1 0,-1 1 0,1 0 0,-1-1 0,0 1 0,0 0 0,0-1 0,0 1 0,0 0 0,-1 0 0,0 0 0,1 0 0,-1 0 0,0 1 0,-1-1 0,1 1 0,0-1 0,-1 1 0,1 0 0,-1-1 0,-5-2 0,5 4 0,0 0 0,0 0 0,-1 0 0,1 0 0,0 1 0,-1-1 0,1 1 0,-1 0 0,1 0 0,0 0 0,-1 0 0,1 1 0,0-1 0,-1 1 0,1 0 0,0 0 0,0 0 0,-1 0 0,1 1 0,0-1 0,0 1 0,1 0 0,-6 3 0,3-1 0,0 0 0,1 1 0,-1-1 0,1 1 0,0 0 0,0 0 0,0 0 0,1 0 0,0 1 0,0 0 0,0-1 0,1 1 0,0 0 0,0 0 0,0 1 0,1-1 0,0 0 0,0 0 0,1 1 0,-1-1 0,1 0 0,1 1 0,-1-1 0,2 7 0,1-1 0,-1 0 0,2-1 0,-1 1 0,2-1 0,0 0 0,0 0 0,1 0 0,0-1 0,1 0 0,0 0 0,15 16 0,-14-18 0,0 0 0,-1 1 0,0-1 0,-1 1 0,6 11 0,-10-18 0,-1 1 0,1 0 0,-1 0 0,0 0 0,0 0 0,-1 0 0,1 1 0,-1-1 0,1 0 0,-1 0 0,0 0 0,0 0 0,-1 1 0,1-1 0,0 0 0,-1 0 0,0 0 0,0 0 0,0 0 0,0 0 0,0 0 0,-2 3 0,0-3 0,1 1 0,-1-1 0,1 0 0,-1 0 0,0 0 0,0 0 0,0 0 0,0-1 0,-1 1 0,-5 2 0,7-4 0,0 0 0,1 0 0,-1 0 0,0-1 0,0 1 0,0-1 0,0 1 0,0-1 0,1 0 0,-1 0 0,0 1 0,0-2 0,0 1 0,0 0 0,0 0 0,0 0 0,0-1 0,0 1 0,0-1 0,1 0 0,-1 1 0,0-1 0,0 0 0,1 0 0,-3-2 0,1 1-195,0-1 0,0-1 0,0 1 0,1 0 0,-1-1 0,-3-6 0,-11-28-6631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0.373"/>
    </inkml:context>
    <inkml:brush xml:id="br0">
      <inkml:brushProperty name="width" value="0.05" units="cm"/>
      <inkml:brushProperty name="height" value="0.05" units="cm"/>
      <inkml:brushProperty name="color" value="#004F8B"/>
    </inkml:brush>
  </inkml:definitions>
  <inkml:trace contextRef="#ctx0" brushRef="#br0">1 51 24575,'1'-1'0,"-1"1"0,1-1 0,0 0 0,0 0 0,-1 0 0,1 1 0,0-1 0,0 0 0,0 1 0,0-1 0,0 1 0,0-1 0,0 1 0,0 0 0,0-1 0,0 1 0,0 0 0,0 0 0,0-1 0,1 1 0,-1 0 0,2 1 0,-3-1 0,1 1 0,0-1 0,0 1 0,0-1 0,0 1 0,0 0 0,0 0 0,-1-1 0,1 1 0,0 0 0,-1 0 0,1 0 0,0 0 0,-1 0 0,0 0 0,1 0 0,-1 0 0,1 1 0,2 8 0,-1 0 0,0 1 0,0 17 0,-1-23 0,-1 60 0,-1-51 0,0 1 0,2-1 0,-1 1 0,2-1 0,0 0 0,8 28 0,-10-40 0,1-1 0,0 1 0,-1-1 0,1 1 0,0-1 0,0 1 0,0-1 0,0 0 0,0 0 0,0 1 0,0-1 0,0 0 0,1 0 0,-1 0 0,0 0 0,1 0 0,-1 0 0,1-1 0,-1 1 0,1 0 0,-1-1 0,1 1 0,0-1 0,-1 0 0,1 1 0,0-1 0,-1 0 0,1 0 0,0 0 0,-1 0 0,1 0 0,0 0 0,-1-1 0,1 1 0,1-1 0,4-2 0,0 1 0,0-1 0,0-1 0,-1 1 0,1-1 0,-1 0 0,6-6 0,1-1 0,0-1 0,-1-1 0,-1 0 0,19-26 0,32-65 0,-39 63 0,-8 18 0,-14 23 0,-1-1 0,0 1 0,0 0 0,0 0 0,0 0 0,0-1 0,1 1 0,-1 0 0,0 0 0,0 0 0,0 0 0,0-1 0,1 1 0,-1 0 0,0 0 0,0 0 0,1 0 0,-1 0 0,0 0 0,0 0 0,1 0 0,-1 0 0,0 0 0,0 0 0,1 0 0,-1 0 0,0 0 0,0 0 0,1 0 0,-1 0 0,0 0 0,0 0 0,1 0 0,-1 0 0,0 0 0,0 0 0,0 0 0,1 0 0,-1 1 0,0-1 0,5 13 0,-2 18 0,-3-30 0,0 22 0,0-6 0,0 0 0,1-1 0,1 1 0,0 0 0,7 24 0,-8-38 0,1 1 0,-1-1 0,0 0 0,1 0 0,0 0 0,0 0 0,0 0 0,0 0 0,0 0 0,1-1 0,-1 1 0,1-1 0,0 1 0,-1-1 0,1 0 0,0 0 0,0 0 0,1-1 0,-1 1 0,0-1 0,0 0 0,1 0 0,-1 0 0,1 0 0,-1 0 0,1-1 0,-1 0 0,1 1 0,-1-1 0,1-1 0,0 1 0,4-1 0,5-1 0,-1-1 0,0-1 0,1 1 0,-1-2 0,-1 0 0,1 0 0,-1-1 0,0 0 0,0-1 0,16-14 0,-13 10 0,0-2 0,-1 0 0,-1-1 0,0 0 0,0 0 0,15-29 0,-22 33 0,0 0 0,-1 0 0,5-15 0,-8 23 0,0 0 0,-1 0 0,1-1 0,-1 1 0,1 0 0,-1 0 0,0-1 0,0 1 0,0 0 0,0-1 0,-1 1 0,1 0 0,0-1 0,-1 1 0,0 0 0,1 0 0,-1 0 0,0 0 0,0-1 0,0 1 0,-3-3 0,4 5 0,0 0 0,-1 0 0,1-1 0,0 1 0,-1 0 0,1 0 0,0 0 0,-1 0 0,1 0 0,0-1 0,-1 1 0,1 0 0,-1 0 0,1 0 0,0 0 0,-1 0 0,1 0 0,0 0 0,-1 0 0,1 1 0,-1-1 0,1 0 0,0 0 0,-1 0 0,1 0 0,0 0 0,-1 1 0,1-1 0,0 0 0,-1 0 0,1 0 0,0 1 0,0-1 0,-1 0 0,1 1 0,0-1 0,0 0 0,-1 0 0,1 1 0,0-1 0,0 0 0,0 1 0,-1 0 0,-7 17 0,3-2 0,1 0 0,0 0 0,2 1 0,0-1 0,1 1 0,1 19 0,1 5 0,11 54 0,-1-57-1365,2-12-5461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0.725"/>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4.336"/>
    </inkml:context>
    <inkml:brush xml:id="br0">
      <inkml:brushProperty name="width" value="0.05" units="cm"/>
      <inkml:brushProperty name="height" value="0.05" units="cm"/>
      <inkml:brushProperty name="color" value="#004F8B"/>
    </inkml:brush>
  </inkml:definitions>
  <inkml:trace contextRef="#ctx0" brushRef="#br0">72 173 24575,'19'454'0,"-13"-409"0,18 289 0,-26-318 0,-4-21 0,-6-33 0,10 33 0,-29-118 0,-17-130 0,39 188 0,-1-96 0,10 134 0,1 0 0,2 0 0,0 0 0,2 0 0,1 1 0,12-34 0,-12 45 0,0 1 0,1 0 0,1 1 0,0 0 0,0 0 0,12-12 0,-17 21 0,0 0 0,0 1 0,1 0 0,-1 0 0,1 0 0,0 0 0,-1 0 0,1 1 0,0-1 0,1 1 0,-1 0 0,0 1 0,0-1 0,1 1 0,-1 0 0,1 0 0,0 0 0,-1 0 0,1 1 0,0 0 0,-1 0 0,1 0 0,6 1 0,-2 2 0,1 1 0,0 0 0,-1 0 0,0 1 0,0 0 0,0 0 0,-1 1 0,0 0 0,13 12 0,-6-3 0,-1 1 0,0 0 0,20 32 0,-28-39 0,-1 1 0,0 0 0,0 0 0,-1 0 0,0 0 0,-1 0 0,0 1 0,-1 0 0,0 0 0,1 15 0,-4-18 0,1 1 0,-1-1 0,0 0 0,0 1 0,-1-1 0,-1 0 0,1 0 0,-1 0 0,0-1 0,-1 1 0,0-1 0,0 1 0,-1-1 0,-7 9 0,-5 2-46,-1-1-1,0-1 0,-1 0 0,-1-2 1,0 0-1,-24 11 0,11-5-991,16-9-5788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59.076"/>
    </inkml:context>
    <inkml:brush xml:id="br0">
      <inkml:brushProperty name="width" value="0.05" units="cm"/>
      <inkml:brushProperty name="height" value="0.05" units="cm"/>
      <inkml:brushProperty name="color" value="#008C3A"/>
    </inkml:brush>
  </inkml:definitions>
  <inkml:trace contextRef="#ctx0" brushRef="#br0">89 183 24575,'-1'0'0,"1"0"0,-1 0 0,0 0 0,1 1 0,-1-1 0,1 0 0,-1 0 0,0 1 0,1-1 0,-1 0 0,1 1 0,-1-1 0,1 1 0,0-1 0,-1 1 0,1-1 0,-1 1 0,1-1 0,0 1 0,-1-1 0,1 1 0,0-1 0,0 1 0,-1 0 0,1 0 0,-5 19 0,4-17 0,-2 16 0,-1-1 0,-1 0 0,-1 0 0,-9 21 0,15-38 0,-1 0 0,1 0 0,-1 0 0,1 0 0,-1 0 0,1 0 0,-1-1 0,0 1 0,0 0 0,1 0 0,-1 0 0,0-1 0,0 1 0,0 0 0,0-1 0,-1 1 0,2-1 0,0 0 0,-1 0 0,1 0 0,-1 0 0,1 0 0,0 0 0,-1 0 0,1 0 0,-1 0 0,1-1 0,0 1 0,-1 0 0,1 0 0,0 0 0,-1-1 0,1 1 0,0 0 0,0 0 0,-1-1 0,1 1 0,0 0 0,0-1 0,-1 1 0,1 0 0,0-1 0,0 1 0,0 0 0,-1-1 0,-1-4 0,1-1 0,-1 1 0,1 0 0,-2-12 0,0-7 0,1 0 0,1 0 0,0-1 0,4-25 0,-2 44 0,0-1 0,1 1 0,-1-1 0,1 1 0,0-1 0,1 1 0,0 0 0,0 0 0,0 0 0,1 0 0,-1 1 0,1 0 0,1-1 0,-1 1 0,1 1 0,0-1 0,0 1 0,0-1 0,12-5 0,-7 4 0,0 2 0,1-1 0,-1 1 0,1 1 0,0 0 0,0 0 0,1 1 0,-1 1 0,0 0 0,1 0 0,18 2 0,-24-1 0,0 1 0,1 0 0,-1 0 0,0 1 0,0 0 0,0 0 0,-1 0 0,1 1 0,-1 0 0,1 0 0,-1 0 0,0 0 0,0 1 0,0 0 0,0 0 0,-1 1 0,0-1 0,0 1 0,0 0 0,0 0 0,-1 0 0,5 9 0,-1 5 0,-1 0 0,0 0 0,4 30 0,2 7 0,-4-19 133,-6-25-283,0 0 0,1 0 0,1-1 1,0 1-1,0-1 0,1 0 0,0 0 1,1 0-1,9 12 0,0-8-6676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5.116"/>
    </inkml:context>
    <inkml:brush xml:id="br0">
      <inkml:brushProperty name="width" value="0.05" units="cm"/>
      <inkml:brushProperty name="height" value="0.05" units="cm"/>
      <inkml:brushProperty name="color" value="#004F8B"/>
    </inkml:brush>
  </inkml:definitions>
  <inkml:trace contextRef="#ctx0" brushRef="#br0">40 140 24575,'-20'-27'0,"11"12"0,1 8 0,6 15 0,6 20 0,3-9 0,0 1 0,13 19 0,-4-6 0,265 496 0,-276-520 0,1 0 0,-1-1 0,2 1 0,-1-1 0,1-1 0,11 11 0,-17-17 0,0-1 0,0 1 0,0-1 0,0 1 0,0-1 0,0 1 0,0-1 0,0 0 0,0 0 0,0 0 0,0 1 0,0-1 0,0 0 0,0 0 0,0 0 0,0 0 0,0-1 0,0 1 0,0 0 0,0 0 0,0-1 0,0 1 0,0 0 0,0-1 0,0 1 0,0-1 0,0 1 0,-1-1 0,1 0 0,0 1 0,0-1 0,-1 0 0,1 0 0,0 1 0,-1-1 0,1 0 0,0 0 0,-1 0 0,0 0 0,2-1 0,1-5 0,1 0 0,-1 0 0,-1 0 0,3-10 0,5-26 0,6-60 0,-2 10 0,-10 67 0,46-300 0,-49 309 0,0-2 0,1 0 0,1 0 0,0 0 0,2 0 0,8-26 0,-12 43 29,1-1-1,-1 1 1,0 0-1,1-1 0,-1 1 1,1 0-1,0 0 1,-1 0-1,1 0 1,0 0-1,3-2 1,-4 4-77,0-1 1,0 1-1,-1 0 1,1-1 0,0 1-1,0 0 1,0 0-1,0 0 1,0-1 0,0 1-1,-1 0 1,1 0-1,0 0 1,0 0-1,0 1 1,0-1 0,0 0-1,0 0 1,0 0-1,-1 1 1,1-1 0,0 1-1,0-1 1,0 0-1,-1 1 1,1-1 0,0 1-1,-1 0 1,1-1-1,0 1 1,-1-1 0,1 1-1,-1 0 1,1 0-1,0 0 1,11 19-6779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5.580"/>
    </inkml:context>
    <inkml:brush xml:id="br0">
      <inkml:brushProperty name="width" value="0.05" units="cm"/>
      <inkml:brushProperty name="height" value="0.05" units="cm"/>
      <inkml:brushProperty name="color" value="#004F8B"/>
    </inkml:brush>
  </inkml:definitions>
  <inkml:trace contextRef="#ctx0" brushRef="#br0">0 83 24575,'9'0'0,"14"-8"0,7-3 0,8 1 0,-4-7 0,1 1 0,3 2 0,-5 7 0,-8 14 0,-9 6-8191</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05.966"/>
    </inkml:context>
    <inkml:brush xml:id="br0">
      <inkml:brushProperty name="width" value="0.05" units="cm"/>
      <inkml:brushProperty name="height" value="0.05" units="cm"/>
      <inkml:brushProperty name="color" value="#004F8B"/>
    </inkml:brush>
  </inkml:definitions>
  <inkml:trace contextRef="#ctx0" brushRef="#br0">1 62 24575,'16'-4'0,"14"-1"0,9 0 0,-1-7 0,5-2 0,3 2 0,-6 2-8191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2.731"/>
    </inkml:context>
    <inkml:brush xml:id="br0">
      <inkml:brushProperty name="width" value="0.05" units="cm"/>
      <inkml:brushProperty name="height" value="0.05" units="cm"/>
      <inkml:brushProperty name="color" value="#004F8B"/>
    </inkml:brush>
  </inkml:definitions>
  <inkml:trace contextRef="#ctx0" brushRef="#br0">287 109 24575,'0'-15'0,"1"5"0,-1 0 0,0 0 0,-1 0 0,-2-13 0,3 21 0,-1 1 0,1-1 0,0 1 0,-1 0 0,1-1 0,-1 1 0,1 0 0,-1-1 0,0 1 0,0 0 0,1 0 0,-1-1 0,0 1 0,0 0 0,0 0 0,0 0 0,-1 0 0,1 0 0,0 0 0,0 1 0,0-1 0,-1 0 0,1 1 0,0-1 0,-1 0 0,1 1 0,-1 0 0,1-1 0,0 1 0,-1 0 0,1 0 0,-1 0 0,1 0 0,-1 0 0,-2 0 0,-2 1 0,1 1 0,0 0 0,-1-1 0,1 2 0,0-1 0,0 1 0,0-1 0,1 1 0,-1 1 0,1-1 0,-8 7 0,-3 6 0,-22 28 0,37-44 0,-16 20 0,2 1 0,0 0 0,1 1 0,1 1 0,2 0 0,0 0 0,1 1 0,-10 43 0,17-54 0,-1 1 0,2-1 0,0 0 0,1 1 0,0-1 0,1 0 0,0 1 0,1-1 0,0 0 0,2 0 0,-1 0 0,2 0 0,-1-1 0,2 1 0,-1-1 0,2-1 0,0 1 0,10 13 0,-7-13 0,0 0 0,1-1 0,0 0 0,0 0 0,1-1 0,1-1 0,0 0 0,0-1 0,0-1 0,1 0 0,0 0 0,1-1 0,0-1 0,-1-1 0,1 0 0,1-1 0,-1 0 0,0-1 0,26-1 0,-32-1 23,-1-2 0,1 1 0,0-1-1,0-1 1,-1 1 0,1-1 0,-1-1-1,0 0 1,0 0 0,0 0 0,0-1-1,-1-1 1,0 1 0,12-12 0,-10 7-194,0 0 0,-1-1 1,0 0-1,0 0 0,-1 0 1,-1-1-1,0 0 0,0-1 1,4-15-1,1-15-6655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3.138"/>
    </inkml:context>
    <inkml:brush xml:id="br0">
      <inkml:brushProperty name="width" value="0.05" units="cm"/>
      <inkml:brushProperty name="height" value="0.05" units="cm"/>
      <inkml:brushProperty name="color" value="#004F8B"/>
    </inkml:brush>
  </inkml:definitions>
  <inkml:trace contextRef="#ctx0" brushRef="#br0">1 138 24575,'12'-12'0,"12"-4"0,7 0 0,13-5 0,13 2 0,3 3 0,1-3 0,-10 0-8191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3.554"/>
    </inkml:context>
    <inkml:brush xml:id="br0">
      <inkml:brushProperty name="width" value="0.05" units="cm"/>
      <inkml:brushProperty name="height" value="0.05" units="cm"/>
      <inkml:brushProperty name="color" value="#004F8B"/>
    </inkml:brush>
  </inkml:definitions>
  <inkml:trace contextRef="#ctx0" brushRef="#br0">0 224 24575,'0'-12'0,"0"21"0,1 24 0,17 76 0,6 50 0,-21-107 0,0-13 0,-3-32 0,1-12 0,-4-142 0,5-183 0,-2 321 0,1 1 0,0-1 0,0 1 0,1-1 0,0 1 0,1 0 0,0 0 0,0 0 0,8-15 0,-9 20 0,0 0 0,1 0 0,-1 0 0,1 1 0,0-1 0,0 0 0,0 1 0,0 0 0,0 0 0,0 0 0,1 0 0,-1 0 0,1 1 0,-1 0 0,1-1 0,0 1 0,-1 1 0,1-1 0,0 0 0,0 1 0,0 0 0,-1 0 0,7 0 0,-6 1 0,1-1 0,-1 1 0,0-1 0,1 1 0,-1 1 0,0-1 0,0 1 0,0-1 0,0 1 0,0 0 0,0 0 0,-1 1 0,1-1 0,-1 1 0,1 0 0,-1 0 0,0 0 0,0 0 0,0 1 0,-1-1 0,1 1 0,-1 0 0,0 0 0,0-1 0,0 1 0,0 1 0,-1-1 0,1 0 0,0 7 0,-1-4 0,0 0 0,0 0 0,-1 1 0,0-1 0,0 0 0,0 0 0,-1 1 0,0-1 0,-1 0 0,0 0 0,0 0 0,0 0 0,-1 0 0,0-1 0,0 1 0,-1-1 0,-5 8 0,-22 22-1365,2-6-5461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3.943"/>
    </inkml:context>
    <inkml:brush xml:id="br0">
      <inkml:brushProperty name="width" value="0.05" units="cm"/>
      <inkml:brushProperty name="height" value="0.05" units="cm"/>
      <inkml:brushProperty name="color" value="#004F8B"/>
    </inkml:brush>
  </inkml:definitions>
  <inkml:trace contextRef="#ctx0" brushRef="#br0">1 265 24575,'2'1'0,"0"0"0,1 0 0,-1 0 0,0 0 0,0 1 0,0-1 0,0 1 0,0 0 0,0-1 0,0 1 0,-1 0 0,1 0 0,-1 0 0,1 0 0,-1 0 0,0 0 0,2 4 0,0-1 0,18 32 0,19 43 0,13 24 0,-44-88 0,1 0 0,0-1 0,1 0 0,1-1 0,26 24 0,-34-34 0,0-1 0,0 0 0,1 0 0,-1 0 0,1 0 0,-1-1 0,1 0 0,0 0 0,0 0 0,0-1 0,0 1 0,0-1 0,0 0 0,0-1 0,0 1 0,1-1 0,-1 0 0,0 0 0,0-1 0,0 0 0,0 0 0,0 0 0,0 0 0,0-1 0,8-3 0,-5 1 0,1-1 0,-1 0 0,-1-1 0,1 0 0,-1 0 0,0-1 0,0 1 0,-1-2 0,11-14 0,0-5 0,23-47 0,-37 68 0,99-232 0,-45 101 0,-55 132 7,4-8 76,0-1 0,1 2 1,8-14-1,-14 24-157,1-1 0,0 1-1,-1 0 1,1 0 0,0 0 0,0 0 0,0 0 0,0 1 0,0-1 0,0 1-1,1-1 1,-1 1 0,1 0 0,-1-1 0,1 1 0,-1 1 0,1-1 0,-1 0-1,1 1 1,0-1 0,-1 1 0,7 0 0,14 8-6752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4.361"/>
    </inkml:context>
    <inkml:brush xml:id="br0">
      <inkml:brushProperty name="width" value="0.05" units="cm"/>
      <inkml:brushProperty name="height" value="0.05" units="cm"/>
      <inkml:brushProperty name="color" value="#004F8B"/>
    </inkml:brush>
  </inkml:definitions>
  <inkml:trace contextRef="#ctx0" brushRef="#br0">72 15 24575,'9'0'0,"10"0"0,10-4 0,9-2 0,-3 1-8191</inkml:trace>
  <inkml:trace contextRef="#ctx0" brushRef="#br0" timeOffset="1">0 326 24575,'9'0'0,"10"0"0,10 0 0,13-8 0,19-3 0,12-11 0,5-3 0,-2 4 0,-14 5-8191</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1:45.899"/>
    </inkml:context>
    <inkml:brush xml:id="br0">
      <inkml:brushProperty name="width" value="0.05" units="cm"/>
      <inkml:brushProperty name="height" value="0.05" units="cm"/>
      <inkml:brushProperty name="color" value="#004F8B"/>
    </inkml:brush>
  </inkml:definitions>
  <inkml:trace contextRef="#ctx0" brushRef="#br0">292 1 24575,'-4'0'0,"-9"0"0,-20 0 0,-11 0 0,-3 0 0,-2 0 0,9 4 0,9 9 0,12 12 0,8-4 0,18-5 0,21-22 0,5-9-8191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03.729"/>
    </inkml:context>
    <inkml:brush xml:id="br0">
      <inkml:brushProperty name="width" value="0.05" units="cm"/>
      <inkml:brushProperty name="height" value="0.05" units="cm"/>
      <inkml:brushProperty name="color" value="#004F8B"/>
    </inkml:brush>
  </inkml:definitions>
  <inkml:trace contextRef="#ctx0" brushRef="#br0">0 1 24575,'88'211'0,"6"14"0,-80-199 0,1-1 0,2-1 0,0 0 0,34 35 0,-46-54 0,-1 0 0,1-1 0,0 0 0,1 0 0,-1 0 0,8 3 0,-11-6 0,-1 0 0,1 0 0,-1-1 0,1 1 0,-1-1 0,1 0 0,0 1 0,-1-1 0,1 0 0,-1 0 0,1 0 0,0 0 0,-1 0 0,1 0 0,-1 0 0,1-1 0,-1 1 0,1-1 0,-1 1 0,1-1 0,-1 1 0,1-1 0,-1 0 0,1 0 0,-1 0 0,0 0 0,1 0 0,-1 0 0,0 0 0,0 0 0,1-2 0,2-2 0,-1 0 0,0-1 0,0 1 0,-1-1 0,0 1 0,0-1 0,0 0 0,0 0 0,-1 0 0,1-10 0,0-10 0,-2-30 0,0 38 0,0 4 0,-1-17 0,2 0 0,1 1 0,9-52 0,-10 81 0,5-21-273,-1 0 0,-1-1 0,-1 0 0,0-42 0,-6 36-6553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0.009"/>
    </inkml:context>
    <inkml:brush xml:id="br0">
      <inkml:brushProperty name="width" value="0.05" units="cm"/>
      <inkml:brushProperty name="height" value="0.05" units="cm"/>
      <inkml:brushProperty name="color" value="#008C3A"/>
    </inkml:brush>
  </inkml:definitions>
  <inkml:trace contextRef="#ctx0" brushRef="#br0">488 1 24575,'-5'0'0,"1"1"0,-1-1 0,0 1 0,1 0 0,-1 0 0,1 0 0,-1 1 0,1 0 0,0 0 0,0 0 0,0 0 0,-7 5 0,-1 4 0,0-1 0,-16 19 0,24-25 0,-29 34 0,2 2 0,1 1 0,2 2 0,-24 50 0,10-4 0,-38 111 0,32-47 0,41-123 0,1 1 0,1-1 0,0 33 0,5-51 0,1-1 0,0 1 0,0-1 0,2 0 0,-1 0 0,1 0 0,1 0 0,0 0 0,1 0 0,0-1 0,0 0 0,1 0 0,0-1 0,1 1 0,0-1 0,0-1 0,1 1 0,1-1 0,-1-1 0,1 0 0,0 0 0,1 0 0,-1-1 0,1-1 0,1 0 0,-1 0 0,1-1 0,0 0 0,0-1 0,0 0 0,0-1 0,17 2 0,-14-4 43,1-1 0,-1 0-1,1-1 1,-1 0 0,1-1-1,-1-1 1,22-9 0,-11 2-470,0-1 0,-1-1 1,26-20-1,29-26-6399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04.990"/>
    </inkml:context>
    <inkml:brush xml:id="br0">
      <inkml:brushProperty name="width" value="0.05" units="cm"/>
      <inkml:brushProperty name="height" value="0.05" units="cm"/>
      <inkml:brushProperty name="color" value="#004F8B"/>
    </inkml:brush>
  </inkml:definitions>
  <inkml:trace contextRef="#ctx0" brushRef="#br0">58 0 24575,'-1'20'0,"-1"-1"0,-2 0 0,0 0 0,-10 31 0,-4 14 0,17-58 0,-3 10 0,0 1 0,2 0 0,0 0 0,1 0 0,1 17 0,0-31 0,0 0 0,0-1 0,0 1 0,1 0 0,-1-1 0,1 1 0,0 0 0,0-1 0,0 1 0,0-1 0,0 1 0,1-1 0,-1 0 0,1 1 0,-1-1 0,1 0 0,0 0 0,0 0 0,0 0 0,0-1 0,0 1 0,0 0 0,1-1 0,-1 0 0,0 1 0,1-1 0,-1 0 0,1 0 0,0 0 0,-1-1 0,1 1 0,0 0 0,-1-1 0,1 0 0,0 0 0,0 0 0,-1 0 0,1 0 0,0 0 0,2-1 0,6-2 0,1 1 0,-1-1 0,0-1 0,0 0 0,0-1 0,-1 0 0,0 0 0,0-1 0,0-1 0,-1 0 0,0 0 0,0 0 0,12-14 0,8-11 0,-1-2 0,28-43 0,-42 54 0,21-43 0,-12 19 0,-23 47 0,0 0 0,0 0 0,0 0 0,0-1 0,0 1 0,0 0 0,0 0 0,0 0 0,0 0 0,0 0 0,0-1 0,0 1 0,0 0 0,0 0 0,0 0 0,0 0 0,0 0 0,1 0 0,-1-1 0,0 1 0,0 0 0,0 0 0,0 0 0,0 0 0,0 0 0,0 0 0,1 0 0,-1-1 0,0 1 0,0 0 0,0 0 0,0 0 0,0 0 0,0 0 0,1 0 0,-1 0 0,0 0 0,0 0 0,0 0 0,0 0 0,1 0 0,-1 0 0,0 0 0,0 0 0,0 0 0,0 0 0,0 0 0,1 0 0,-1 0 0,0 0 0,0 0 0,0 0 0,0 1 0,0-1 0,0 0 0,1 0 0,-1 0 0,0 0 0,3 13 0,-3 20 0,-1-1 0,-1-1 0,4 44 0,-1-67 0,-1 0 0,2 0 0,0 0 0,0 0 0,0 0 0,1 0 0,0 0 0,0-1 0,1 0 0,6 11 0,-5-14 0,-1 1 0,1-1 0,-1 0 0,1 0 0,0-1 0,1 1 0,-1-1 0,1 0 0,-1-1 0,1 1 0,0-1 0,0 0 0,0 0 0,0-1 0,0 0 0,0 0 0,0-1 0,11 1 0,-8-1 0,1-1 0,0 0 0,-1 0 0,1 0 0,-1-1 0,0-1 0,1 0 0,-1 0 0,0-1 0,0 0 0,12-7 0,-17 8-136,0 0-1,0-1 1,-1 1-1,1-1 1,-1 1-1,1-1 1,-1 0-1,0 0 0,4-9 1,0-7-6690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08.851"/>
    </inkml:context>
    <inkml:brush xml:id="br0">
      <inkml:brushProperty name="width" value="0.05" units="cm"/>
      <inkml:brushProperty name="height" value="0.05" units="cm"/>
      <inkml:brushProperty name="color" value="#004F8B"/>
    </inkml:brush>
  </inkml:definitions>
  <inkml:trace contextRef="#ctx0" brushRef="#br0">494 27 24575,'1'-1'0,"-1"0"0,0 0 0,0 0 0,0 0 0,0 0 0,0 0 0,0 0 0,-1 0 0,1 0 0,0 0 0,-1 0 0,1 0 0,0 0 0,-1 0 0,1 0 0,-1 1 0,1-1 0,-1 0 0,0 0 0,1 0 0,-1 1 0,0-1 0,1 0 0,-1 1 0,0-1 0,0 0 0,-1 0 0,0 1 0,0-1 0,0 1 0,0 0 0,0 0 0,0 0 0,0 0 0,0 0 0,0 0 0,0 1 0,0-1 0,0 1 0,0-1 0,-2 2 0,-6 2 0,0 1 0,0 1 0,-18 12 0,-33 31 0,1 2 0,-62 72 0,103-101 0,2 1 0,1 1 0,1 1 0,1 0 0,1 1 0,1 0 0,1 1 0,-9 37 0,16-46 0,1 0 0,0 0 0,1 0 0,1 0 0,1 1 0,0-1 0,2 0 0,0 1 0,5 18 0,7 18 0,33 83 0,-10-36 0,-10-25 0,20 68 0,-41-121 0,0 1 0,-2-1 0,2 48 0,-6-66 0,-1 1 0,0-1 0,0 0 0,-1 0 0,1 0 0,-1-1 0,0 1 0,-1 0 0,0-1 0,0 1 0,0-1 0,0 0 0,-1 0 0,0 0 0,0-1 0,0 1 0,0-1 0,-1 0 0,0 0 0,0 0 0,0-1 0,0 0 0,0 0 0,-1 0 0,1-1 0,-1 1 0,-10 2 0,-2-4 342,17 0-375,1-1 0,0 0 0,0 0 0,-1-1 0,1 1 1,0 0-1,0 0 0,-1 0 0,1 0 0,0 0 1,0 0-1,-1 0 0,1 0 0,0 0 0,0-1 0,-1 1 1,1 0-1,0 0 0,0 0 0,0 0 0,-1-1 1,1 1-1,0 0 0,0 0 0,0 0 0,0-1 0,0 1 1,-1 0-1,1 0 0,0-1 0,0 1 0,0 0 1,0 0-1,0-1 0,0 1 0,0 0 0,0 0 0,0-1 1,0 1-1,0 0 0,0 0 0,0-1 0,0 1 1,0 0-1,0 0 0,0-1 0,1 1 0,-1 0 0,0 0 1,0-1-1,0 1 0,9-12-6793</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15.036"/>
    </inkml:context>
    <inkml:brush xml:id="br0">
      <inkml:brushProperty name="width" value="0.05" units="cm"/>
      <inkml:brushProperty name="height" value="0.05" units="cm"/>
      <inkml:brushProperty name="color" value="#004F8B"/>
    </inkml:brush>
  </inkml:definitions>
  <inkml:trace contextRef="#ctx0" brushRef="#br0">149 1 24575,'-5'0'0,"0"0"0,0 0 0,0 1 0,0 0 0,1 0 0,-1 0 0,0 1 0,1-1 0,-1 1 0,1 0 0,-1 1 0,1-1 0,0 1 0,-6 5 0,4-3 0,1 0 0,0 1 0,0 0 0,1 0 0,-1 0 0,2 1 0,-1-1 0,-5 13 0,3-1 0,0 1 0,2 0 0,0 0 0,1 0 0,0 0 0,1 33 0,3-37 0,0 0 0,0 0 0,2 0 0,0-1 0,9 29 0,-10-37 0,1 0 0,-1 1 0,1-1 0,1-1 0,-1 1 0,1 0 0,0-1 0,0 0 0,1 0 0,-1 0 0,1-1 0,0 1 0,1-1 0,-1 0 0,8 4 0,-12-7 0,1 0 0,0-1 0,-1 1 0,1 0 0,0-1 0,0 1 0,0-1 0,-1 1 0,1-1 0,0 0 0,0 0 0,0 0 0,0 0 0,0 0 0,-1 0 0,1 0 0,0-1 0,0 1 0,0-1 0,-1 1 0,1-1 0,2-1 0,-2 0 0,1 1 0,-1-1 0,0-1 0,0 1 0,0 0 0,0 0 0,-1-1 0,1 1 0,-1-1 0,1 1 0,-1-1 0,2-5 0,1-5 0,-1 0 0,0-1 0,-1 1 0,1-26 0,-3 26 38,0 1 0,-1-1 0,0 0 0,-1 1 0,0-1 0,-1 0 0,-1 1 0,-8-21 0,10 28-113,-1 0 1,1 0 0,-1 1 0,0-1 0,-1 1-1,1 0 1,-1-1 0,0 2 0,0-1 0,0 0-1,0 1 1,0 0 0,-1 0 0,0 0 0,1 0-1,-1 1 1,0 0 0,-1 0 0,1 0 0,0 0-1,0 1 1,-8-1 0,-21 0-6752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16.252"/>
    </inkml:context>
    <inkml:brush xml:id="br0">
      <inkml:brushProperty name="width" value="0.05" units="cm"/>
      <inkml:brushProperty name="height" value="0.05" units="cm"/>
      <inkml:brushProperty name="color" value="#004F8B"/>
    </inkml:brush>
  </inkml:definitions>
  <inkml:trace contextRef="#ctx0" brushRef="#br0">206 234 24575,'0'-5'0,"0"0"0,-1 0 0,0-1 0,0 1 0,0 0 0,0 0 0,-1 0 0,0 0 0,0 0 0,0 0 0,-1 1 0,0-1 0,0 1 0,0 0 0,0 0 0,-1 0 0,-4-5 0,5 7 0,0-1 0,0 1 0,0 0 0,0 0 0,0 1 0,-1-1 0,1 0 0,-1 1 0,1 0 0,-1 0 0,1 0 0,-1 0 0,0 1 0,1-1 0,-1 1 0,0 0 0,0 0 0,1 1 0,-1-1 0,0 1 0,1-1 0,-1 1 0,0 0 0,1 1 0,-5 1 0,4-1 0,-1 1 0,0 0 0,1 0 0,-1 1 0,1-1 0,0 1 0,0 0 0,0 0 0,1 0 0,-1 1 0,1-1 0,0 1 0,0 0 0,1 0 0,-1 0 0,1 0 0,0 0 0,1 0 0,-1 1 0,1-1 0,0 1 0,1-1 0,-1 9 0,1-8 0,-1-1 0,2 0 0,-1 0 0,1 0 0,0 1 0,0-1 0,0 0 0,1 0 0,-1 0 0,1 0 0,0-1 0,1 1 0,-1 0 0,1-1 0,0 0 0,0 1 0,1-1 0,-1-1 0,1 1 0,0 0 0,0-1 0,0 0 0,0 0 0,9 5 0,-2-3 0,0-1 0,0-1 0,1 0 0,-1-1 0,0 0 0,1-1 0,-1 0 0,1-1 0,-1 0 0,1-1 0,0 0 0,-1 0 0,0-2 0,1 1 0,11-5 0,-9 2 0,-1-1 0,1 0 0,-1 0 0,0-1 0,-1-1 0,0 0 0,0-1 0,0 0 0,-1-1 0,-1 0 0,16-19 0,1-8 0,58-71 0,-71 92 0,1 1 0,0 1 0,1 0 0,24-16 0,-36 27 0,0 1 0,0-1 0,1 1 0,-1 0 0,1 0 0,0 1 0,-1-1 0,1 1 0,5-1 0,-8 2 0,0 0 0,-1 0 0,1 0 0,0 1 0,-1-1 0,1 0 0,-1 1 0,1-1 0,-1 1 0,1-1 0,-1 1 0,1-1 0,-1 1 0,1 0 0,-1 0 0,0 0 0,1 0 0,-1 0 0,0 0 0,0 0 0,0 1 0,0-1 0,0 0 0,0 1 0,0-1 0,0 0 0,0 1 0,-1-1 0,1 1 0,0 2 0,0 0 0,1 1 0,-1-1 0,0 1 0,-1 0 0,1 0 0,-1-1 0,0 1 0,0 0 0,0 0 0,-1-1 0,1 1 0,-4 9 0,1-6 0,0 0 0,0 0 0,-1 0 0,0-1 0,-1 1 0,-9 12 0,4-9 0,0 0 0,-1-1 0,0 0 0,-1 0 0,0-1 0,0-1 0,-1 0 0,-17 9 0,20-13 0,0 0 0,0-1 0,0 0 0,-1-1 0,1 0 0,-1 0 0,-20 0 0,23-2 0,1-1 0,-1 0 0,1 0 0,0 0 0,-1-1 0,1-1 0,0 1 0,0-1 0,0 0 0,1 0 0,-1-1 0,-6-5 0,0 0 0,0-2 0,1 0 0,0-1 0,1 0 0,0 0 0,-16-25 0,26 35 18,0 0 0,0 0 0,0 0 0,0 0 0,0 0 0,0 0 0,1 0 0,-1 0 0,1 0 0,-1 0 0,1 0 0,0-1 0,0 1 0,0 0 0,0 0 0,0 0 0,0-1 0,2-1 0,-2 2-100,1 0 1,0 1 0,0-1 0,0 1-1,1-1 1,-1 1 0,0-1-1,1 1 1,-1 0 0,0 0 0,1 0-1,-1 0 1,1 0 0,0 0 0,-1 0-1,1 0 1,0 0 0,0 1 0,0-1-1,2 0 1,28-4-6745</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4.109"/>
    </inkml:context>
    <inkml:brush xml:id="br0">
      <inkml:brushProperty name="width" value="0.05" units="cm"/>
      <inkml:brushProperty name="height" value="0.05" units="cm"/>
      <inkml:brushProperty name="color" value="#004F8B"/>
    </inkml:brush>
  </inkml:definitions>
  <inkml:trace contextRef="#ctx0" brushRef="#br0">0 93 24575,'23'50'0,"16"52"0,4 10 0,-24-68 0,2-1 0,2 0 0,37 51 0,-56-89 0,-1-1 0,1 0 0,0 1 0,0-2 0,0 1 0,5 3 0,-8-6 0,1 0 0,-1-1 0,0 1 0,1 0 0,-1-1 0,0 1 0,1-1 0,-1 1 0,0-1 0,1 0 0,-1 0 0,1 0 0,-1 0 0,1 0 0,-1 0 0,1 0 0,-1 0 0,0 0 0,1-1 0,-1 1 0,1 0 0,-1-1 0,0 1 0,1-1 0,-1 0 0,0 1 0,0-1 0,2-2 0,2-1 0,-1-1 0,0 0 0,0 0 0,-1-1 0,0 1 0,0-1 0,0 0 0,0 0 0,-1 0 0,2-8 0,0 3 0,43-124 186,-5 11-961,61-122-1,-90 220-6050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5.762"/>
    </inkml:context>
    <inkml:brush xml:id="br0">
      <inkml:brushProperty name="width" value="0.05" units="cm"/>
      <inkml:brushProperty name="height" value="0.05" units="cm"/>
      <inkml:brushProperty name="color" value="#004F8B"/>
    </inkml:brush>
  </inkml:definitions>
  <inkml:trace contextRef="#ctx0" brushRef="#br0">0 1 24575,'6'10'0,"0"0"0,-1 1 0,-1 0 0,0 0 0,0 0 0,-1 0 0,-1 1 0,2 12 0,4 98 0,-7-90 0,0 108 0,2 35 0,-2-162 0,0 0 0,1 1 0,1-1 0,0 0 0,1 0 0,0-1 0,12 25 0,-14-34 0,-1 0 0,1 0 0,0 0 0,0 0 0,0 0 0,0 0 0,1-1 0,-1 1 0,1-1 0,-1 0 0,1 1 0,0-1 0,0-1 0,0 1 0,0 0 0,0-1 0,1 1 0,-1-1 0,0 0 0,1 0 0,-1 0 0,0-1 0,1 1 0,-1-1 0,1 0 0,0 0 0,-1 0 0,1 0 0,-1 0 0,0-1 0,1 0 0,-1 0 0,1 0 0,-1 0 0,4-2 0,1-1 43,0 0 0,0-1-1,0 0 1,-1-1 0,1 1-1,-1-1 1,6-8 0,2-2-897,23-34 1,-12 8-5973</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6.109"/>
    </inkml:context>
    <inkml:brush xml:id="br0">
      <inkml:brushProperty name="width" value="0.05" units="cm"/>
      <inkml:brushProperty name="height" value="0.05" units="cm"/>
      <inkml:brushProperty name="color" value="#004F8B"/>
    </inkml:brush>
  </inkml:definitions>
  <inkml:trace contextRef="#ctx0" brushRef="#br0">0 168 24575,'13'-8'0,"15"-3"0,16 0 0,13 3 0,12-11 0,8 0 0,-2 1 0,-13-3 0,-6 1 0,-3 5 0,-4 4 0,-9 4-8191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7.056"/>
    </inkml:context>
    <inkml:brush xml:id="br0">
      <inkml:brushProperty name="width" value="0.05" units="cm"/>
      <inkml:brushProperty name="height" value="0.05" units="cm"/>
      <inkml:brushProperty name="color" value="#004F8B"/>
    </inkml:brush>
  </inkml:definitions>
  <inkml:trace contextRef="#ctx0" brushRef="#br0">501 38 24575,'0'-2'0,"0"1"0,0-1 0,-1 1 0,1-1 0,-1 1 0,1-1 0,-1 1 0,1-1 0,-1 1 0,0 0 0,0-1 0,1 1 0,-1 0 0,0 0 0,0-1 0,-1 1 0,1 0 0,0 0 0,0 0 0,0 0 0,-1 1 0,1-1 0,0 0 0,-1 0 0,1 1 0,-1-1 0,-2 0 0,0 0 0,1 0 0,-1 0 0,0 0 0,0 1 0,0 0 0,0-1 0,1 1 0,-1 1 0,0-1 0,-5 1 0,4 1 0,-1 0 0,1 1 0,0-1 0,0 1 0,0 0 0,0 0 0,0 1 0,1 0 0,-1 0 0,1 0 0,0 0 0,0 0 0,1 1 0,-1 0 0,-5 9 0,1 1 0,0 1 0,1 0 0,1 0 0,-5 19 0,2 6 0,1-1 0,2 1 0,-1 58 0,13 126 0,42 130 0,-5-58 0,-39-259 0,4 73 0,-8-97 0,0 0 0,-1 0 0,-1 0 0,0 0 0,-6 20 0,6-31 0,1 1 0,-1-1 0,0 0 0,0 0 0,0 1 0,0-1 0,-1-1 0,1 1 0,-1 0 0,0-1 0,1 1 0,-1-1 0,0 0 0,-1 0 0,1 0 0,0 0 0,-1 0 0,1-1 0,-1 1 0,1-1 0,-8 1 0,-3 1 0,1-1 0,-1-1 0,0 0 0,-22-1 0,25-1 31,-1-1 0,1 0 0,0 0 0,-1-1 0,1-1 0,1 0 0,-1 0 0,1-1 1,-1 0-1,-10-8 0,15 9-138,-1-1 0,1 0 1,0 0-1,0-1 0,0 1 1,1-1-1,-1-1 0,2 1 1,-1-1-1,1 0 0,0 0 1,0 0-1,1 0 0,0-1 1,-3-9-1,3-7-6719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7.444"/>
    </inkml:context>
    <inkml:brush xml:id="br0">
      <inkml:brushProperty name="width" value="0.05" units="cm"/>
      <inkml:brushProperty name="height" value="0.05" units="cm"/>
      <inkml:brushProperty name="color" value="#004F8B"/>
    </inkml:brush>
  </inkml:definitions>
  <inkml:trace contextRef="#ctx0" brushRef="#br0">1 86 24575,'3'0'0,"19"0"0,25 0 0,21 0 0,20 0 0,7 0 0,-1 0 0,-8 0 0,-6-12 0,-9-4 0,-9 0 0,-13 0 0,-9 2 0,-10 3-8191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8.683"/>
    </inkml:context>
    <inkml:brush xml:id="br0">
      <inkml:brushProperty name="width" value="0.05" units="cm"/>
      <inkml:brushProperty name="height" value="0.05" units="cm"/>
      <inkml:brushProperty name="color" value="#004F8B"/>
    </inkml:brush>
  </inkml:definitions>
  <inkml:trace contextRef="#ctx0" brushRef="#br0">1 94 24575,'4'0'0,"17"0"0,14-8 0,9-3 0,5 0 0,-2 3 0,0 2 0,-1 2 0,1-6 0,-1-2 0,2 2 0,-1 2 0,-7 3-8191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0.409"/>
    </inkml:context>
    <inkml:brush xml:id="br0">
      <inkml:brushProperty name="width" value="0.05" units="cm"/>
      <inkml:brushProperty name="height" value="0.05" units="cm"/>
      <inkml:brushProperty name="color" value="#008C3A"/>
    </inkml:brush>
  </inkml:definitions>
  <inkml:trace contextRef="#ctx0" brushRef="#br0">0 200 24575,'20'-10'0,"21"-3"0,27-13 0,17-4 0,14 5 0,3 6 0,-4-4 0,-10 3 0,-5 4 0,-8 5 0,-15 5-8191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9.071"/>
    </inkml:context>
    <inkml:brush xml:id="br0">
      <inkml:brushProperty name="width" value="0.05" units="cm"/>
      <inkml:brushProperty name="height" value="0.05" units="cm"/>
      <inkml:brushProperty name="color" value="#004F8B"/>
    </inkml:brush>
  </inkml:definitions>
  <inkml:trace contextRef="#ctx0" brushRef="#br0">0 0 24575,'0'8'0,"0"16"0,5 10 0,0 9 0,0 5 0,8 2 0,0 1 0,0 0 0,-4 0 0,-3 2 0,-2 2 0,6-10 0,1-11-8191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29.496"/>
    </inkml:context>
    <inkml:brush xml:id="br0">
      <inkml:brushProperty name="width" value="0.05" units="cm"/>
      <inkml:brushProperty name="height" value="0.05" units="cm"/>
      <inkml:brushProperty name="color" value="#004F8B"/>
    </inkml:brush>
  </inkml:definitions>
  <inkml:trace contextRef="#ctx0" brushRef="#br0">0 8 24575,'0'12'0,"0"8"0,0 9 0,0 8 0,0 6 0,13 11 0,11 5 0,10-8 0,8-12 0,5-25 0,-6-23 0,-2-22 0,-7-19 0,-9-12 0,-9-4 0,-7 1 0,-4 16 0,-3 16-8191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0.121"/>
    </inkml:context>
    <inkml:brush xml:id="br0">
      <inkml:brushProperty name="width" value="0.05" units="cm"/>
      <inkml:brushProperty name="height" value="0.05" units="cm"/>
      <inkml:brushProperty name="color" value="#004F8B"/>
    </inkml:brush>
  </inkml:definitions>
  <inkml:trace contextRef="#ctx0" brushRef="#br0">292 0 24575,'-16'0'0,"-38"3"0,50-2 0,0 0 0,0 0 0,0 0 0,0 0 0,0 1 0,0 0 0,1-1 0,-1 2 0,1-1 0,-1 0 0,-3 4 0,-1 3 0,-1 0 0,1 1 0,1 1 0,0-1 0,0 1 0,1 0 0,-7 18 0,-28 90 0,36-105 0,-12 45 0,3 1 0,3 1 0,2 0 0,-2 109 0,11-157 0,1 0 0,0 0 0,1 1 0,0-1 0,1 0 0,1 0 0,0-1 0,11 25 0,-11-30 0,0 1 0,1-1 0,0 0 0,0-1 0,1 1 0,0-1 0,0 0 0,0-1 0,1 1 0,-1-1 0,1 0 0,1-1 0,-1 0 0,1 0 0,8 3 0,-6-3-65,1-1 0,-1 0 0,1 0 0,0-1 0,0-1 0,0 0 0,0 0 0,0-1 0,0 0 0,0-1 0,0 0 0,0-1 0,0 0 0,0-1 0,-1 0 0,1-1 0,-1 0 0,0 0 0,0-1 0,16-11 0,6-12-6761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0.512"/>
    </inkml:context>
    <inkml:brush xml:id="br0">
      <inkml:brushProperty name="width" value="0.05" units="cm"/>
      <inkml:brushProperty name="height" value="0.05" units="cm"/>
      <inkml:brushProperty name="color" value="#004F8B"/>
    </inkml:brush>
  </inkml:definitions>
  <inkml:trace contextRef="#ctx0" brushRef="#br0">76 0 24575,'-12'9'0,"-5"10"0,2 10 0,2 13 0,4 7 0,4 7 0,2 7 0,2 5 0,1-2 0,0-3 0,1 4 0,4-10 0,9-14 0,14-15 0,20-28 0,0-34 0,-7-12-8191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0.910"/>
    </inkml:context>
    <inkml:brush xml:id="br0">
      <inkml:brushProperty name="width" value="0.05" units="cm"/>
      <inkml:brushProperty name="height" value="0.05" units="cm"/>
      <inkml:brushProperty name="color" value="#004F8B"/>
    </inkml:brush>
  </inkml:definitions>
  <inkml:trace contextRef="#ctx0" brushRef="#br0">0 99 24575,'0'-8'0,"17"-3"0,17-7 0,15-1 0,12 3 0,11 4 0,6 4 0,-2 4 0,-5 2 0,-12 1 0,-16 2-8191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1.251"/>
    </inkml:context>
    <inkml:brush xml:id="br0">
      <inkml:brushProperty name="width" value="0.05" units="cm"/>
      <inkml:brushProperty name="height" value="0.05" units="cm"/>
      <inkml:brushProperty name="color" value="#004F8B"/>
    </inkml:brush>
  </inkml:definitions>
  <inkml:trace contextRef="#ctx0" brushRef="#br0">1 1 24575,'0'8'0,"4"3"0,14 19 0,3 14 0,11 10 0,0 18 0,-6 12 0,-8 16 0,-5 20 0,-7 14 0,-7 4 0,-4-4 0,-9-9 0,-2-14 0,-7-26 0,1-27-8191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2.467"/>
    </inkml:context>
    <inkml:brush xml:id="br0">
      <inkml:brushProperty name="width" value="0.05" units="cm"/>
      <inkml:brushProperty name="height" value="0.05" units="cm"/>
      <inkml:brushProperty name="color" value="#004F8B"/>
    </inkml:brush>
  </inkml:definitions>
  <inkml:trace contextRef="#ctx0" brushRef="#br0">378 939 24575,'0'-27'0,"1"3"0,-1 0 0,-2 0 0,-4-24 0,5 42 0,-1-1 0,0 0 0,0 1 0,0-1 0,-1 1 0,0 0 0,-1 0 0,1 0 0,-1 0 0,0 0 0,0 1 0,-1 0 0,0 0 0,1 0 0,-7-4 0,3 3 0,0 1 0,0 1 0,0-1 0,0 1 0,-1 1 0,1 0 0,-1 0 0,0 0 0,0 1 0,0 1 0,0-1 0,-1 2 0,1-1 0,0 1 0,-16 2 0,17-1 0,0 1 0,0 0 0,0 0 0,0 0 0,1 1 0,-1 1 0,1-1 0,0 1 0,0 0 0,0 1 0,1-1 0,-1 1 0,1 1 0,0-1 0,1 1 0,0 0 0,-1 0 0,-4 10 0,6-10 0,1 0 0,0 0 0,1 1 0,-1-1 0,1 1 0,1 0 0,-1 0 0,1-1 0,0 1 0,1 0 0,0 0 0,0 0 0,0 0 0,1 0 0,0 0 0,0-1 0,1 1 0,-1 0 0,2-1 0,-1 1 0,1-1 0,4 9 0,-1-6 0,-1 1 0,1-1 0,1-1 0,0 1 0,0-1 0,1 0 0,0 0 0,0-1 0,0-1 0,1 1 0,0-1 0,1 0 0,17 7 0,-13-8 0,0 0 0,1-1 0,0 0 0,-1-1 0,1-1 0,1 0 0,-1-2 0,0 1 0,21-3 0,-24 0 0,-1 0 0,1 0 0,-1-1 0,0-1 0,0 0 0,0 0 0,0-1 0,-1-1 0,0 0 0,0 0 0,0 0 0,14-15 0,-5 2 0,-1-1 0,-2-1 0,0 0 0,-1-2 0,-1 1 0,-1-2 0,-1 0 0,12-35 0,-3-3 0,-3-1 0,12-83 0,-15 36 0,3-177 0,-18 232 0,-3 44 0,0 16 0,-3 25 0,-6 124 0,10 209 0,2-361 0,2 70 0,14 79 0,-13-128 0,2-2 0,1 1 0,0 0 0,2-1 0,0-1 0,1 1 0,1-1 0,13 18 0,-16-29 0,-1-1 0,2 0 0,-1 0 0,1 0 0,0-1 0,1-1 0,0 1 0,0-1 0,0-1 0,0 0 0,1 0 0,0-1 0,15 5 0,-18-7 0,-1 0 0,1-1 0,0 0 0,0 0 0,0 0 0,0-1 0,0 0 0,0 0 0,0-1 0,0 0 0,0 0 0,0-1 0,0 0 0,-1 0 0,1 0 0,-1-1 0,1 0 0,-1 0 0,0-1 0,0 0 0,7-6 0,0-2 0,-1-1 0,-1 0 0,0-1 0,-1 0 0,-1-1 0,0 0 0,7-17 0,3-12 0,18-62 0,-16 23 0,-4 0 0,-3-1 0,-4 0 0,-2-87 0,-8 130 0,-2 33 0,-2 11 0,-1 18 0,-5 60 0,1 139 0,8-188 0,1-24 0,-1 17 0,1-1 0,1 1 0,2-1 0,5 26 0,-7-47 14,0 1 0,0-1-1,1 1 1,-1-1 0,1 0-1,0 1 1,0-1-1,0 0 1,0 0 0,1 0-1,-1-1 1,1 1 0,0-1-1,0 1 1,0-1 0,0 0-1,0 0 1,0 0 0,1-1-1,-1 1 1,1-1 0,-1 1-1,1-1 1,5 1 0,-2-1-170,1 0 1,0 0 0,0-1 0,0 0 0,-1 0 0,1-1 0,0 0-1,0 0 1,-1-1 0,13-4 0,17-10-6671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2.817"/>
    </inkml:context>
    <inkml:brush xml:id="br0">
      <inkml:brushProperty name="width" value="0.05" units="cm"/>
      <inkml:brushProperty name="height" value="0.05" units="cm"/>
      <inkml:brushProperty name="color" value="#004F8B"/>
    </inkml:brush>
  </inkml:definitions>
  <inkml:trace contextRef="#ctx0" brushRef="#br0">1 19 24575,'8'0'0,"15"0"0,25 0 0,19 0 0,11 0 0,0 0 0,-4 0 0,-16-8 0,-17-2-8191</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8.485"/>
    </inkml:context>
    <inkml:brush xml:id="br0">
      <inkml:brushProperty name="width" value="0.05" units="cm"/>
      <inkml:brushProperty name="height" value="0.05" units="cm"/>
      <inkml:brushProperty name="color" value="#004F8B"/>
    </inkml:brush>
  </inkml:definitions>
  <inkml:trace contextRef="#ctx0" brushRef="#br0">0 224 24575,'8'2'0,"-1"0"0,0 1 0,0 1 0,0-1 0,0 1 0,-1 0 0,1 0 0,10 11 0,4 5 0,18 22 0,-28-29 0,18 22 0,46 73 0,-67-96 0,0 1 0,0-2 0,1 1 0,16 14 0,-23-24 0,1 0 0,0 1 0,0-1 0,0-1 0,0 1 0,0 0 0,0-1 0,0 1 0,0-1 0,7 1 0,-8-1 0,1-1 0,-1 0 0,0 0 0,0 0 0,1-1 0,-1 1 0,0 0 0,1-1 0,-1 0 0,0 1 0,0-1 0,0 0 0,0 0 0,0 0 0,0 0 0,0-1 0,0 1 0,2-2 0,0-2 0,1 1 0,-1-1 0,0 0 0,0 0 0,-1 0 0,1 0 0,-1 0 0,0-1 0,-1 0 0,0 0 0,3-6 0,1-11 0,5-38 0,-7 34 0,36-245 0,-38 250 0,3-27 0,-4 46 0,-1 0 0,1 1 0,0-1 0,0 0 0,0 0 0,0 1 0,0-1 0,1 1 0,-1-1 0,1 1 0,-1-1 0,4-2 0,-5 5-40,1-1 0,-1 1 0,1 0 0,-1-1-1,1 1 1,-1 0 0,1 0 0,-1 0 0,1-1 0,-1 1 0,1 0-1,-1 0 1,1 0 0,0 0 0,-1 0 0,1 0 0,-1 0-1,1 0 1,-1 0 0,1 0 0,-1 0 0,1 0 0,0 1 0,-1-1-1,1 0 1,-1 0 0,1 0 0,-1 1 0,1-1 0,-1 0-1,0 1 1,1-1 0,0 1 0,16 19-6786</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9.228"/>
    </inkml:context>
    <inkml:brush xml:id="br0">
      <inkml:brushProperty name="width" value="0.05" units="cm"/>
      <inkml:brushProperty name="height" value="0.05" units="cm"/>
      <inkml:brushProperty name="color" value="#004F8B"/>
    </inkml:brush>
  </inkml:definitions>
  <inkml:trace contextRef="#ctx0" brushRef="#br0">341 234 24575,'-9'-12'0,"0"1"0,0 1 0,-1 0 0,0 0 0,0 1 0,-1 0 0,-1 1 0,0 0 0,0 1 0,0 0 0,-1 1 0,1 0 0,-2 1 0,1 1 0,0 0 0,-25-3 0,34 6 0,0 1 0,0-1 0,1 1 0,-1 0 0,0 0 0,0 1 0,0-1 0,0 1 0,0 0 0,0 0 0,0 0 0,1 1 0,-1-1 0,0 1 0,1 0 0,-1 0 0,1 0 0,-4 4 0,2-2 0,2 1 0,-1-1 0,0 1 0,1 0 0,0 0 0,0 0 0,0 1 0,1-1 0,0 1 0,0-1 0,0 1 0,-1 6 0,1-2 0,0 0 0,0 0 0,1 0 0,1 0 0,0 1 0,2 18 0,-2-25 0,1 1 0,0-1 0,0 0 0,1 0 0,0 1 0,-1-1 0,1 0 0,0 0 0,1 0 0,-1-1 0,1 1 0,0-1 0,0 1 0,0-1 0,0 0 0,0 0 0,1 0 0,5 3 0,-3-2 0,0-1 0,0 0 0,0 0 0,0-1 0,1 0 0,-1 0 0,1 0 0,-1-1 0,1 0 0,0 0 0,-1-1 0,1 0 0,0 0 0,-1-1 0,1 1 0,0-1 0,-1-1 0,13-3 0,-9 1 0,0-1 0,0 0 0,-1 0 0,0-1 0,0 0 0,0-1 0,-1 0 0,0 0 0,0-1 0,-1 0 0,7-9 0,37-56 0,-51 72 0,0 1 0,1-1 0,-1 1 0,0-1 0,1 1 0,-1-1 0,0 1 0,1 0 0,-1-1 0,1 1 0,-1 0 0,1-1 0,-1 1 0,1 0 0,-1-1 0,1 1 0,-1 0 0,1 0 0,-1 0 0,1-1 0,-1 1 0,1 0 0,0 0 0,-1 0 0,1 0 0,-1 0 0,1 0 0,-1 0 0,1 0 0,0 0 0,0 1 0,12 14 0,-11-11 0,9 14 0,1-2 0,1 1 0,0-1 0,21 19 0,-28-30 0,-1-1 0,1 0 0,0 1 0,1-2 0,-1 1 0,0-1 0,1 0 0,0-1 0,0 1 0,0-1 0,0 0 0,0-1 0,0 0 0,0 0 0,0-1 0,13 0 0,-13-1 0,1 0 0,0-1 0,-1 0 0,1-1 0,-1 1 0,1-1 0,-1-1 0,0 1 0,0-1 0,-1-1 0,1 1 0,-1-1 0,0 0 0,0 0 0,-1-1 0,0 0 0,1 0 0,-2 0 0,1-1 0,-1 1 0,0-1 0,0 0 0,-1 0 0,4-13 0,-4 12 0,0-1 0,0 0 0,-1 0 0,-1 0 0,1-1 0,-2 1 0,1 0 0,-1 0 0,0-1 0,-1 1 0,0 0 0,-1 0 0,0 0 0,0 0 0,-1 0 0,0 0 0,0 1 0,-1-1 0,0 1 0,-10-14 0,-3 4 0,-2-3 0,19 21 0,0 0 0,0 0 0,0 0 0,0 0 0,0-1 0,0 1 0,0 0 0,0 0 0,0 0 0,0 0 0,0-1 0,0 1 0,0 0 0,0 0 0,0 0 0,0 0 0,0-1 0,0 1 0,0 0 0,0 0 0,0 0 0,1 0 0,-1 0 0,0-1 0,0 1 0,0 0 0,0 0 0,0 0 0,0 0 0,1 0 0,-1 0 0,0 0 0,0 0 0,0 0 0,0 0 0,1-1 0,-1 1 0,0 0 0,0 0 0,0 0 0,0 0 0,1 0 0,-1 0 0,0 0 0,0 0 0,0 0 0,0 0 0,1 0 0,-1 0 0,0 1 0,0-1 0,0 0 0,0 0 0,0 0 0,1 0 0,-1 0 0,13 3 0,-1 1 0,-1 1 0,0 1 0,0 0 0,0 1 0,-1 0 0,0 1 0,-1-1 0,1 2 0,-1 0 0,-1 0 0,0 0 0,0 1 0,8 15 0,-7-11 0,-1 1 0,-1 0 0,0 0 0,-2 1 0,1 0 0,-2 0 0,0 0 0,-1 1 0,2 28 0,-5 4-1365,0-3-5461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0.825"/>
    </inkml:context>
    <inkml:brush xml:id="br0">
      <inkml:brushProperty name="width" value="0.05" units="cm"/>
      <inkml:brushProperty name="height" value="0.05" units="cm"/>
      <inkml:brushProperty name="color" value="#008C3A"/>
    </inkml:brush>
  </inkml:definitions>
  <inkml:trace contextRef="#ctx0" brushRef="#br0">1 1 24575,'0'14'0,"0"15"0,0 22 0,0 17 0,0 11 0,0 7 0,0-2 0,0-5 0,0-2 0,0-3 0,5-16 0,1-17-8191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39.601"/>
    </inkml:context>
    <inkml:brush xml:id="br0">
      <inkml:brushProperty name="width" value="0.05" units="cm"/>
      <inkml:brushProperty name="height" value="0.05" units="cm"/>
      <inkml:brushProperty name="color" value="#004F8B"/>
    </inkml:brush>
  </inkml:definitions>
  <inkml:trace contextRef="#ctx0" brushRef="#br0">288 1 24575,'-6'2'0,"0"1"0,1 1 0,-1-1 0,1 1 0,0 0 0,0 0 0,0 0 0,1 1 0,-1 0 0,1 0 0,0 0 0,-5 8 0,5-6 0,-22 30 0,2 2 0,2 1 0,1 1 0,-22 65 0,23-45 0,2 0 0,-16 109 0,31-149 0,1 0 0,1 0 0,0 0 0,2 0 0,4 33 0,-3-44 0,1-1 0,-1 0 0,2 0 0,-1 1 0,1-2 0,0 1 0,1 0 0,0-1 0,1 0 0,-1 0 0,2-1 0,-1 1 0,1-2 0,9 9 0,-5-6 0,0-1 0,1 0 0,0-1 0,1-1 0,0 0 0,0 0 0,0-1 0,0-1 0,1 0 0,0-1 0,0 0 0,0-1 0,0-1 0,0 0 0,0-1 0,0 0 0,0-2 0,0 1 0,0-2 0,0 0 0,0 0 0,-1-1 0,0-1 0,1 0 0,-2-1 0,1 0 0,-1-1 0,20-15 0,17-21-1365,-7 1-5461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0.122"/>
    </inkml:context>
    <inkml:brush xml:id="br0">
      <inkml:brushProperty name="width" value="0.05" units="cm"/>
      <inkml:brushProperty name="height" value="0.05" units="cm"/>
      <inkml:brushProperty name="color" value="#004F8B"/>
    </inkml:brush>
  </inkml:definitions>
  <inkml:trace contextRef="#ctx0" brushRef="#br0">26 218 24575,'-10'144'0,"1"-43"0,3 177 0,16-346 0,3-255 0,-8 104 0,-5 217 0,0-12 0,1 0 0,0 0 0,1 0 0,0 0 0,2 0 0,4-15 0,-7 28 0,-1 0 0,0 0 0,0 1 0,1-1 0,-1 0 0,0 0 0,1 1 0,-1-1 0,1 0 0,-1 1 0,1-1 0,-1 0 0,1 1 0,0-1 0,-1 1 0,1-1 0,0 0 0,-1 1 0,1 0 0,0-1 0,-1 1 0,1-1 0,0 1 0,0 0 0,0 0 0,0 0 0,-1-1 0,1 1 0,0 0 0,0 0 0,0 0 0,0 0 0,-1 0 0,1 0 0,0 0 0,0 1 0,0-1 0,0 0 0,-1 0 0,1 1 0,0-1 0,0 0 0,-1 1 0,1-1 0,1 2 0,2 1 0,0 0 0,0 1 0,-1 0 0,1 0 0,-1 0 0,3 5 0,9 16 0,0 0 0,-2 1 0,-1 0 0,13 41 0,-20-48 0,0 0 0,-1 0 0,0 0 0,-2 1 0,0-1 0,-1 1 0,-3 29 0,1-42-62,0-1 0,0 1 0,-1 0 0,0 0 0,0-1 0,0 1 0,-1-1 0,0 0 0,0 0 0,0 0 0,-1 0 0,0 0-1,0-1 1,-1 0 0,0 1 0,0-2 0,0 1 0,0-1 0,0 1 0,-1-2 0,-7 5 0,-28 9-6764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0.630"/>
    </inkml:context>
    <inkml:brush xml:id="br0">
      <inkml:brushProperty name="width" value="0.05" units="cm"/>
      <inkml:brushProperty name="height" value="0.05" units="cm"/>
      <inkml:brushProperty name="color" value="#004F8B"/>
    </inkml:brush>
  </inkml:definitions>
  <inkml:trace contextRef="#ctx0" brushRef="#br0">0 157 24575,'1'5'0,"0"-1"0,0 1 0,0 0 0,0-1 0,1 1 0,0-1 0,0 1 0,4 5 0,5 15 0,40 149 0,9 28 0,-57-195 0,0 0 0,0 0 0,0-1 0,1 1 0,7 9 0,-10-14 0,0-1 0,0 0 0,1 0 0,-1 1 0,0-1 0,0 0 0,0 0 0,1-1 0,-1 1 0,1 0 0,-1 0 0,0-1 0,1 1 0,-1 0 0,1-1 0,0 0 0,-1 1 0,1-1 0,-1 0 0,1 0 0,-1 0 0,1 0 0,0 0 0,-1 0 0,1 0 0,-1-1 0,1 1 0,0 0 0,-1-1 0,1 0 0,-1 1 0,0-1 0,3-1 0,0-1 0,0 0 0,0 0 0,0 0 0,0-1 0,0 0 0,-1 0 0,1 0 0,-1 0 0,0-1 0,-1 1 0,5-9 0,1-6 0,9-35 0,-12 37 0,64-264 0,-65 255-195,2-1 0,1 1 0,1 0 0,2 1 0,0 0 0,18-31 0,-7 27-6631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1.028"/>
    </inkml:context>
    <inkml:brush xml:id="br0">
      <inkml:brushProperty name="width" value="0.05" units="cm"/>
      <inkml:brushProperty name="height" value="0.05" units="cm"/>
      <inkml:brushProperty name="color" value="#004F8B"/>
    </inkml:brush>
  </inkml:definitions>
  <inkml:trace contextRef="#ctx0" brushRef="#br0">85 0 24575,'6'2'0,"1"0"0,-1 0 0,0 0 0,0 1 0,0 0 0,-1 0 0,1 1 0,-1-1 0,1 1 0,8 9 0,-8-6 0,0 0 0,-1 0 0,0 0 0,0 1 0,-1-1 0,0 1 0,0 1 0,-1-1 0,0 0 0,-1 1 0,3 10 0,1 17 0,3 50 0,-8-82 0,3 53 0,-2 0 0,-3 1 0,-2 0 0,-14 69 0,11-98 0,-1-1 0,-1 1 0,-1-2 0,-2 1 0,-1-2 0,-1 1 0,-1-2 0,-2 0 0,0 0 0,-25 28 0,10-24-1365,5-9-5461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1.903"/>
    </inkml:context>
    <inkml:brush xml:id="br0">
      <inkml:brushProperty name="width" value="0.05" units="cm"/>
      <inkml:brushProperty name="height" value="0.05" units="cm"/>
      <inkml:brushProperty name="color" value="#004F8B"/>
    </inkml:brush>
  </inkml:definitions>
  <inkml:trace contextRef="#ctx0" brushRef="#br0">1 15 24575,'4'0'0,"10"0"0,14 0 0,15 0 0,0-4 0,9-2 0,-4 1-8191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2.309"/>
    </inkml:context>
    <inkml:brush xml:id="br0">
      <inkml:brushProperty name="width" value="0.05" units="cm"/>
      <inkml:brushProperty name="height" value="0.05" units="cm"/>
      <inkml:brushProperty name="color" value="#004F8B"/>
    </inkml:brush>
  </inkml:definitions>
  <inkml:trace contextRef="#ctx0" brushRef="#br0">0 0 24575,'8'0'0,"11"0"0,15 0 0,9 0 0,-3 0-8191</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8.386"/>
    </inkml:context>
    <inkml:brush xml:id="br0">
      <inkml:brushProperty name="width" value="0.05" units="cm"/>
      <inkml:brushProperty name="height" value="0.05" units="cm"/>
      <inkml:brushProperty name="color" value="#004F8B"/>
    </inkml:brush>
  </inkml:definitions>
  <inkml:trace contextRef="#ctx0" brushRef="#br0">0 18 24575,'8'0'0,"19"0"0,14 0 0,6-4 0,5-1 0,1 0 0,-8 1-8191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8.772"/>
    </inkml:context>
    <inkml:brush xml:id="br0">
      <inkml:brushProperty name="width" value="0.05" units="cm"/>
      <inkml:brushProperty name="height" value="0.05" units="cm"/>
      <inkml:brushProperty name="color" value="#004F8B"/>
    </inkml:brush>
  </inkml:definitions>
  <inkml:trace contextRef="#ctx0" brushRef="#br0">0 188 24575,'12'0'0,"12"-12"0,15-5 0,12-11 0,6 0 0,2-5 0,2-4 0,-9 4-8191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49.232"/>
    </inkml:context>
    <inkml:brush xml:id="br0">
      <inkml:brushProperty name="width" value="0.05" units="cm"/>
      <inkml:brushProperty name="height" value="0.05" units="cm"/>
      <inkml:brushProperty name="color" value="#004F8B"/>
    </inkml:brush>
  </inkml:definitions>
  <inkml:trace contextRef="#ctx0" brushRef="#br0">1 18 24575,'159'-10'0,"-101"5"0,83 2 0,-137 3 0,0 1 0,0-1 0,0 1 0,0 0 0,0 0 0,0 0 0,0 0 0,-1 0 0,1 1 0,0 0 0,-1 0 0,1 0 0,-1 0 0,0 1 0,1-1 0,4 6 0,-6-5 0,1 1 0,-1 0 0,1 0 0,-1 0 0,-1 0 0,1 0 0,0 0 0,-1 1 0,0-1 0,0 1 0,0-1 0,-1 0 0,1 1 0,-1-1 0,-1 6 0,1 1 0,-2 1 0,0-1 0,0 0 0,-1 0 0,0 0 0,-1 0 0,0 0 0,-7 11 0,-53 81 0,30-51 0,-110 168 0,97-149 0,41-62 0,-36 59 0,38-61 0,1 1 0,-1 0 0,2 0 0,-1 0 0,1 0 0,-3 17 0,5-24 0,0 1 0,0 0 0,0-1 0,0 1 0,0-1 0,0 1 0,0 0 0,0-1 0,1 1 0,-1-1 0,1 1 0,-1-1 0,1 1 0,0-1 0,-1 1 0,1-1 0,0 0 0,0 1 0,0-1 0,0 0 0,0 0 0,0 1 0,0-1 0,0 0 0,1 0 0,-1 0 0,0-1 0,1 1 0,-1 0 0,3 1 0,2-1 0,0 1 0,0-1 0,0 0 0,0-1 0,1 0 0,-1 1 0,7-2 0,23-3 61,-1-1 1,1-1-1,36-13 0,106-41-74,10-3-1584,-133 50-5229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0.855"/>
    </inkml:context>
    <inkml:brush xml:id="br0">
      <inkml:brushProperty name="width" value="0.05" units="cm"/>
      <inkml:brushProperty name="height" value="0.05" units="cm"/>
      <inkml:brushProperty name="color" value="#004F8B"/>
    </inkml:brush>
  </inkml:definitions>
  <inkml:trace contextRef="#ctx0" brushRef="#br0">343 48 24575,'-1'0'0,"0"-1"0,0 1 0,0-1 0,0 1 0,0-1 0,0 1 0,0-1 0,0 0 0,0 1 0,0-1 0,1 0 0,-3-1 0,-8-8 0,-4 4 0,1 1 0,-2 1 0,1 0 0,0 0 0,-1 2 0,1 0 0,-1 1 0,0 0 0,0 2 0,-28 3 0,39-3 0,-1 0 0,1 1 0,0 0 0,0 0 0,1 0 0,-1 0 0,0 1 0,1 0 0,-1 0 0,1 0 0,0 0 0,0 1 0,0 0 0,1 0 0,-1 0 0,1 0 0,0 0 0,0 1 0,0-1 0,1 1 0,-1 0 0,1 0 0,-2 9 0,-2 8 0,1 0 0,1 1 0,1-1 0,-1 28 0,1 200 0,6-211 0,1 1 0,2-1 0,1 0 0,18 51 0,-22-82 0,-1-1 0,1 0 0,1 0 0,-1 0 0,1-1 0,1 1 0,-1-1 0,1 0 0,0 0 0,8 7 0,-8-10 0,-1 1 0,1-1 0,-1-1 0,1 1 0,0-1 0,0 0 0,0 0 0,1 0 0,-1-1 0,0 1 0,0-1 0,1-1 0,-1 1 0,1-1 0,6 0 0,-3-1-91,0 0 0,0-1 0,0 0 0,-1 0 0,1-1 0,-1 0 0,1-1 0,-1 1 0,0-2 0,-1 1 0,1-1 0,-1 0 0,0-1 0,12-11 0,15-18-6735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1.189"/>
    </inkml:context>
    <inkml:brush xml:id="br0">
      <inkml:brushProperty name="width" value="0.05" units="cm"/>
      <inkml:brushProperty name="height" value="0.05" units="cm"/>
      <inkml:brushProperty name="color" value="#008C3A"/>
    </inkml:brush>
  </inkml:definitions>
  <inkml:trace contextRef="#ctx0" brushRef="#br0">0 25 24575,'1'-1'0,"-1"0"0,0 0 0,1 1 0,-1-1 0,1 0 0,-1 1 0,1-1 0,0 0 0,-1 1 0,1-1 0,-1 1 0,1-1 0,0 1 0,-1-1 0,1 1 0,0 0 0,0-1 0,-1 1 0,1 0 0,0 0 0,0-1 0,0 1 0,0 0 0,1 0 0,26-5 0,-23 5 0,6-2 0,7 0 0,1 0 0,-1 1 0,23 1 0,-36 0 0,0 1 0,0 0 0,0 0 0,0 0 0,-1 0 0,1 1 0,0 0 0,-1 0 0,1 0 0,-1 0 0,1 1 0,-1 0 0,0 0 0,0 0 0,0 0 0,6 8 0,-5-4 0,0 1 0,0 0 0,-1 0 0,0 0 0,0 1 0,-1-1 0,0 1 0,-1 0 0,0 0 0,0 0 0,-1 0 0,0 0 0,0 0 0,-1 0 0,-1 1 0,-1 11 0,1-12 0,-1 0 0,0 0 0,0 0 0,-1-1 0,0 1 0,-1-1 0,1 0 0,-2 0 0,1 0 0,-1 0 0,0-1 0,-1 1 0,0-2 0,0 1 0,0 0 0,-12 7 0,7-9 0,16-15 0,20-22 0,-4 8 0,12-15 0,53-50 0,-84 87 0,-1 0 0,1 1 0,0-1 0,0 1 0,-1 0 0,1-1 0,0 1 0,0 0 0,0 0 0,1 0 0,-1 0 0,0 1 0,0-1 0,0 1 0,1-1 0,2 1 0,-4 0 0,-1 0 0,1 0 0,0 1 0,-1-1 0,1 0 0,0 1 0,-1-1 0,1 0 0,0 1 0,-1-1 0,1 1 0,-1-1 0,1 1 0,-1-1 0,1 1 0,-1 0 0,0-1 0,1 2 0,7 22 0,-6-13 8,2 20 102,2-1 1,13 40 0,-16-61-243,1-1 1,-1 1 0,1-1 0,1 0 0,0 0 0,0 0 0,1-1 0,-1 0-1,1 0 1,1 0 0,0-1 0,11 9 0,27 11-6695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1.272"/>
    </inkml:context>
    <inkml:brush xml:id="br0">
      <inkml:brushProperty name="width" value="0.05" units="cm"/>
      <inkml:brushProperty name="height" value="0.05" units="cm"/>
      <inkml:brushProperty name="color" value="#004F8B"/>
    </inkml:brush>
  </inkml:definitions>
  <inkml:trace contextRef="#ctx0" brushRef="#br0">0 209 24575,'8'-13'0,"11"-3"0,15-16 0,21-2 0,15-4 0,2 5 0,-2 8 0,-14 8-8191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1.704"/>
    </inkml:context>
    <inkml:brush xml:id="br0">
      <inkml:brushProperty name="width" value="0.05" units="cm"/>
      <inkml:brushProperty name="height" value="0.05" units="cm"/>
      <inkml:brushProperty name="color" value="#004F8B"/>
    </inkml:brush>
  </inkml:definitions>
  <inkml:trace contextRef="#ctx0" brushRef="#br0">222 1 24575,'-8'0'0,"1"1"0,-1 0 0,0 0 0,1 1 0,-1 0 0,1 0 0,0 0 0,-1 1 0,1 0 0,1 1 0,-1 0 0,0 0 0,1 0 0,0 1 0,0 0 0,0 0 0,1 0 0,-1 1 0,1 0 0,1 0 0,-1 0 0,1 0 0,-5 9 0,0 5 0,-1 0 0,2 1 0,1 0 0,1 0 0,0 1 0,-4 41 0,5-28 0,2-1 0,2 1 0,1 0 0,7 50 0,-4-68 0,1 0 0,0 0 0,1 0 0,1-1 0,1 1 0,0-2 0,1 1 0,0-1 0,2 0 0,19 25 0,-19-29 31,1-1 0,0 0 0,0-1 0,1 0 0,0-1 0,0 0 0,1 0 0,0-2 1,0 0-1,17 5 0,-19-7-163,0 0 1,1-2 0,-1 1-1,1-2 1,0 1 0,0-2 0,-1 1-1,1-2 1,0 1 0,0-2 0,-1 0-1,22-5 1,5-10-6695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2.091"/>
    </inkml:context>
    <inkml:brush xml:id="br0">
      <inkml:brushProperty name="width" value="0.05" units="cm"/>
      <inkml:brushProperty name="height" value="0.05" units="cm"/>
      <inkml:brushProperty name="color" value="#004F8B"/>
    </inkml:brush>
  </inkml:definitions>
  <inkml:trace contextRef="#ctx0" brushRef="#br0">0 87 24575,'0'-2'0,"0"1"0,1 0 0,-1 0 0,0-1 0,1 1 0,-1 0 0,1 0 0,-1 0 0,1 0 0,-1 0 0,1 0 0,0 0 0,-1 0 0,1 0 0,0 0 0,0 0 0,0 0 0,0 0 0,0 0 0,0 1 0,0-1 0,0 0 0,0 1 0,0-1 0,3 0 0,35-9 0,-26 7 0,13-3 0,32-8 0,115-13 0,-165 27 0,-1 0 0,1 0 0,-1 0 0,0 1 0,1 0 0,-1 1 0,0 0 0,0 0 0,11 4 0,-16-5 0,1 1 0,-1-1 0,0 1 0,1-1 0,-1 1 0,0 0 0,0 0 0,0 0 0,0 0 0,-1 0 0,1 0 0,0 0 0,-1 1 0,0-1 0,1 0 0,-1 1 0,0 0 0,0-1 0,0 1 0,-1-1 0,1 1 0,-1 0 0,1 0 0,-1-1 0,0 1 0,0 0 0,0 0 0,-1 2 0,0 3 0,-1-1 0,1 0 0,-2 0 0,1 0 0,-1 0 0,0 0 0,-7 10 0,-33 45 0,28-41 0,-43 52 0,38-51 0,2 1 0,1 0 0,0 1 0,2 1 0,-17 38 0,30-58 0,0 0 0,0 0 0,1 1 0,0-1 0,0 1 0,0-1 0,1 0 0,0 7 0,0-10 0,0 0 0,1 0 0,-1 0 0,1 0 0,-1 0 0,1 0 0,0 0 0,0 0 0,0 0 0,0 0 0,0-1 0,0 1 0,1 0 0,-1-1 0,1 1 0,-1-1 0,1 1 0,-1-1 0,1 1 0,0-1 0,0 0 0,-1 0 0,4 1 0,2 1 0,1-1 0,0 1 0,0-2 0,0 1 0,1-1 0,-1 0 0,0-1 0,0 0 0,0 0 0,1 0 0,11-4 0,9-1 0,52-19 0,-70 21-97,0 0-1,-1-1 1,1-1-1,-1 0 1,0 0-1,-1-1 1,1 0-1,-1 0 1,0-1-1,-1 0 1,0-1-1,0 0 0,10-13 1,6-20-6729</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2.508"/>
    </inkml:context>
    <inkml:brush xml:id="br0">
      <inkml:brushProperty name="width" value="0.05" units="cm"/>
      <inkml:brushProperty name="height" value="0.05" units="cm"/>
      <inkml:brushProperty name="color" value="#004F8B"/>
    </inkml:brush>
  </inkml:definitions>
  <inkml:trace contextRef="#ctx0" brushRef="#br0">1 78 24575,'0'-8'0,"4"-12"0,9-1 0,16 2 0,1 9 0,-3 18 0,-6 20 0,-12 5 0,-7 6 0,-11-5 0,-5 1 0,16-6 0,16-8 0,18-8 0,14-9 0,8-6 0,1-3 0,-9 0-8191</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2.906"/>
    </inkml:context>
    <inkml:brush xml:id="br0">
      <inkml:brushProperty name="width" value="0.05" units="cm"/>
      <inkml:brushProperty name="height" value="0.05" units="cm"/>
      <inkml:brushProperty name="color" value="#004F8B"/>
    </inkml:brush>
  </inkml:definitions>
  <inkml:trace contextRef="#ctx0" brushRef="#br0">1 0 24575,'8'0'0,"15"0"0,11 0 0,9 17 0,9 25 0,-4 22 0,-3 21 0,-8 15 0,-11 8 0,-14 6 0,-21 4 0,-17-6 0,-13-6 0,-11-9 0,2-29 0,10-25-8191</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3.290"/>
    </inkml:context>
    <inkml:brush xml:id="br0">
      <inkml:brushProperty name="width" value="0.05" units="cm"/>
      <inkml:brushProperty name="height" value="0.05" units="cm"/>
      <inkml:brushProperty name="color" value="#004F8B"/>
    </inkml:brush>
  </inkml:definitions>
  <inkml:trace contextRef="#ctx0" brushRef="#br0">1 123 24575,'16'0'0,"18"0"0,19-8 0,13-3 0,16-8 0,6 0 0,-4-6 0,-9 3 0,-16 3-8191</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4.059"/>
    </inkml:context>
    <inkml:brush xml:id="br0">
      <inkml:brushProperty name="width" value="0.05" units="cm"/>
      <inkml:brushProperty name="height" value="0.05" units="cm"/>
      <inkml:brushProperty name="color" value="#004F8B"/>
    </inkml:brush>
  </inkml:definitions>
  <inkml:trace contextRef="#ctx0" brushRef="#br0">446 87 24575,'0'-2'0,"0"0"0,-1 0 0,1 0 0,-1 0 0,1 0 0,-1 1 0,1-1 0,-1 0 0,0 0 0,0 1 0,0-1 0,0 0 0,0 1 0,0-1 0,-1 1 0,1-1 0,0 1 0,-1 0 0,1 0 0,-3-2 0,-3-1 0,0 0 0,0 0 0,-11-4 0,16 8 0,-13-6 0,-1 0 0,0 1 0,0 1 0,0 1 0,-1 0 0,1 1 0,-1 1 0,1 1 0,-1 0 0,1 1 0,-26 5 0,34-5 0,0 1 0,1 1 0,-1-1 0,0 1 0,1 1 0,0-1 0,-1 1 0,2 1 0,-1-1 0,0 1 0,1 0 0,0 1 0,0-1 0,1 1 0,-1 0 0,1 1 0,0-1 0,1 1 0,0 0 0,0 0 0,0 1 0,1-1 0,0 1 0,1 0 0,-3 11 0,-1 9 0,2 1 0,1 0 0,2 58 0,2-67 0,1 1 0,0 0 0,2-1 0,1 1 0,0-1 0,12 25 0,-10-28 0,2-1 0,0-1 0,1 1 0,0-2 0,2 1 0,-1-1 0,2-1 0,0-1 0,23 19 0,-28-25 0,0 0 0,0-1 0,1 0 0,0 0 0,0-1 0,0 0 0,0-1 0,0 0 0,1-1 0,-1 1 0,1-2 0,0 1 0,0-1 0,-1-1 0,1 0 0,0 0 0,0-1 0,18-4 0,-18 2-341,-1-1 0,1 1-1,12-9 1,20-15-6485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4.428"/>
    </inkml:context>
    <inkml:brush xml:id="br0">
      <inkml:brushProperty name="width" value="0.05" units="cm"/>
      <inkml:brushProperty name="height" value="0.05" units="cm"/>
      <inkml:brushProperty name="color" value="#004F8B"/>
    </inkml:brush>
  </inkml:definitions>
  <inkml:trace contextRef="#ctx0" brushRef="#br0">1 222 24575,'0'-9'0,"4"-9"0,10-3 0,14-6 0,15 2 0,12-3 0,10 3 0,9-2 0,0 3 0,-12 6-8191</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4.804"/>
    </inkml:context>
    <inkml:brush xml:id="br0">
      <inkml:brushProperty name="width" value="0.05" units="cm"/>
      <inkml:brushProperty name="height" value="0.05" units="cm"/>
      <inkml:brushProperty name="color" value="#004F8B"/>
    </inkml:brush>
  </inkml:definitions>
  <inkml:trace contextRef="#ctx0" brushRef="#br0">344 0 24575,'-11'1'0,"0"0"0,1 1 0,0 0 0,-1 0 0,1 1 0,0 0 0,0 1 0,1 0 0,-1 1 0,1-1 0,0 2 0,0 0 0,0 0 0,-8 8 0,-1 2 0,2 1 0,0 1 0,0 0 0,2 0 0,-16 27 0,18-21 0,0 0 0,2 0 0,0 1 0,2 0 0,0 1 0,2 0 0,1 0 0,1 0 0,2 1 0,0-1 0,3 30 0,0-47 0,0 0 0,1 0 0,0 0 0,1 0 0,0-1 0,0 1 0,1-1 0,0 0 0,1 0 0,0 0 0,0-1 0,0 0 0,1 0 0,0 0 0,0 0 0,1-1 0,0 0 0,0-1 0,0 0 0,1 0 0,0 0 0,0-1 0,0 0 0,0 0 0,1-1 0,0 0 0,-1-1 0,1 0 0,0 0 0,0-1 0,0 0 0,0 0 0,0-1 0,0-1 0,0 1 0,16-4 0,37-18-1365,-4-4-5461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5.178"/>
    </inkml:context>
    <inkml:brush xml:id="br0">
      <inkml:brushProperty name="width" value="0.05" units="cm"/>
      <inkml:brushProperty name="height" value="0.05" units="cm"/>
      <inkml:brushProperty name="color" value="#004F8B"/>
    </inkml:brush>
  </inkml:definitions>
  <inkml:trace contextRef="#ctx0" brushRef="#br0">19 81 24575,'5'-1'0,"0"1"0,0-1 0,-1-1 0,1 1 0,0-1 0,-1 1 0,1-1 0,-1 0 0,6-4 0,11-5 0,12-3 0,-9 3 0,45-13 0,-67 23 0,0 1 0,0-1 0,0 1 0,0-1 0,0 1 0,0 0 0,0 0 0,0 0 0,0 0 0,0 1 0,0-1 0,0 0 0,0 1 0,0-1 0,0 1 0,3 1 0,-4-1 0,-1 0 0,1 0 0,0 0 0,0 0 0,0 0 0,-1 0 0,1 0 0,0 0 0,-1 1 0,1-1 0,-1 0 0,1 0 0,-1 1 0,0-1 0,0 0 0,1 0 0,-1 1 0,0-1 0,0 0 0,0 1 0,0-1 0,-1 0 0,1 1 0,0-1 0,0 0 0,-1 0 0,0 3 0,-5 11 0,-1 1 0,0-1 0,-1-1 0,-1 1 0,0-2 0,-1 1 0,-12 12 0,1 1 0,-108 126 0,128-152 0,-5 7 0,1 0 0,0 0 0,-6 11 0,10-18 0,1 0 0,-1 0 0,0 0 0,1 0 0,-1 0 0,1 0 0,0 0 0,-1 0 0,1 0 0,0 0 0,0 1 0,-1-1 0,1 0 0,0 0 0,0 0 0,0 0 0,0 0 0,1 1 0,-1-1 0,0 0 0,0 0 0,1 0 0,-1 0 0,1 0 0,-1 0 0,1 0 0,-1 0 0,1 0 0,0 0 0,-1 0 0,1 0 0,0 0 0,0-1 0,-1 1 0,1 0 0,0 0 0,0-1 0,1 2 0,1-2 0,-1 1 0,1 0 0,0-1 0,-1 0 0,1 1 0,-1-1 0,1 0 0,0 0 0,-1 0 0,1-1 0,-1 1 0,1-1 0,3 0 0,35-15 0,-38 14 0,162-82 342,-133 65-911,0-2 0,54-47 0,-48 30-6257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1.605"/>
    </inkml:context>
    <inkml:brush xml:id="br0">
      <inkml:brushProperty name="width" value="0.05" units="cm"/>
      <inkml:brushProperty name="height" value="0.05" units="cm"/>
      <inkml:brushProperty name="color" value="#008C3A"/>
    </inkml:brush>
  </inkml:definitions>
  <inkml:trace contextRef="#ctx0" brushRef="#br0">24 1 24575,'0'14'0,"0"20"0,0 28 0,0 13 0,0 4 0,0 2 0,0-2 0,-10-15 0,-3-18-8191</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5.602"/>
    </inkml:context>
    <inkml:brush xml:id="br0">
      <inkml:brushProperty name="width" value="0.05" units="cm"/>
      <inkml:brushProperty name="height" value="0.05" units="cm"/>
      <inkml:brushProperty name="color" value="#004F8B"/>
    </inkml:brush>
  </inkml:definitions>
  <inkml:trace contextRef="#ctx0" brushRef="#br0">30 1 24575,'4'12'0,"1"17"0,17 15 0,4 12 0,5 14 0,-1 6 0,-7 3 0,-7-4 0,-6-6 0,-5-8 0,-4-5 0,-9-12 0,-12-2 0,-10-8 0,-9-9 0,2-2 0,0-3 0,6-6-8191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5.964"/>
    </inkml:context>
    <inkml:brush xml:id="br0">
      <inkml:brushProperty name="width" value="0.05" units="cm"/>
      <inkml:brushProperty name="height" value="0.05" units="cm"/>
      <inkml:brushProperty name="color" value="#004F8B"/>
    </inkml:brush>
  </inkml:definitions>
  <inkml:trace contextRef="#ctx0" brushRef="#br0">68 26 24575,'42'0'0,"0"-2"0,0-2 0,43-9 0,-76 11 0,1 0 0,-1 1 0,1 0 0,0 0 0,13 2 0,-19-1 0,0 1 0,0 0 0,0 0 0,0 0 0,-1 0 0,1 1 0,0-1 0,-1 1 0,0 0 0,1 0 0,-1 0 0,0 1 0,0-1 0,0 1 0,0-1 0,4 7 0,-3-4 0,0 0 0,-1 1 0,0 0 0,0 0 0,-1 0 0,0 0 0,0 0 0,2 8 0,-1 6 0,2 31 0,-3 1 0,-3 1 0,-8 58 0,-26 106 0,23-147 0,10-57 0,-57 361 0,31 3 0,28-365 0,-1-1 0,1 1 0,-2-1 0,0 0 0,0 0 0,-8 21 0,8-26 0,-1 0 0,0-1 0,-1 0 0,1 0 0,-1 0 0,0 0 0,0 0 0,0-1 0,-1 1 0,1-1 0,-1 0 0,0-1 0,-1 1 0,-5 2 0,-2 0-114,0-1 1,0 0-1,0-1 0,-1-1 0,1 0 1,-1 0-1,1-2 0,-1 0 0,0 0 1,0-1-1,-18-3 0,-7-3-6712</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6.705"/>
    </inkml:context>
    <inkml:brush xml:id="br0">
      <inkml:brushProperty name="width" value="0.05" units="cm"/>
      <inkml:brushProperty name="height" value="0.05" units="cm"/>
      <inkml:brushProperty name="color" value="#004F8B"/>
    </inkml:brush>
  </inkml:definitions>
  <inkml:trace contextRef="#ctx0" brushRef="#br0">338 90 24575,'2'0'0,"0"0"0,1-1 0,-1 1 0,0-1 0,1 0 0,-1 0 0,0 1 0,0-1 0,0-1 0,0 1 0,0 0 0,0 0 0,0-1 0,-1 1 0,1-1 0,2-2 0,-3 3 0,-1 0 0,1 0 0,0 1 0,0-1 0,-1 0 0,1 0 0,-1 0 0,1 0 0,-1 0 0,1 0 0,-1 0 0,1-1 0,-1 1 0,0 0 0,0 0 0,0 0 0,0 0 0,0 0 0,0-1 0,0 1 0,0 0 0,0 0 0,0 0 0,0 0 0,-1 0 0,1 0 0,0 0 0,-1 0 0,1 0 0,-1 0 0,1 0 0,-1 0 0,-1-2 0,-2 0 0,0-1 0,-1 1 0,1 0 0,-1 0 0,0 0 0,0 1 0,0 0 0,0 0 0,0 0 0,0 1 0,-1-1 0,1 1 0,-9 0 0,1 0 0,0 0 0,1 1 0,-1 1 0,1 0 0,-13 3 0,14-2 0,0 1 0,0 0 0,1 1 0,-1 0 0,1 0 0,0 1 0,0 1 0,1 0 0,-1 0 0,1 0 0,1 2 0,-1-1 0,1 1 0,0 0 0,1 0 0,0 1 0,0 0 0,1 1 0,0-1 0,1 1 0,0 0 0,1 0 0,0 1 0,0-1 0,1 1 0,0 0 0,1 0 0,1 0 0,-1 0 0,2 1 0,0-1 0,0 0 0,1 0 0,0 0 0,1 0 0,3 13 0,106 325 0,-2-14 0,-2 199 0,-106-523 0,2 0 0,-1-1 0,1 1 0,1-1 0,0 1 0,0-1 0,10 15 0,-11-20 0,0-1 0,1 1 0,-1-1 0,1 0 0,0-1 0,1 1 0,-1-1 0,0 1 0,1-1 0,0-1 0,0 1 0,0-1 0,0 1 0,0-2 0,0 1 0,1 0 0,5 0 0,4 0 0,0-1 0,0 0 0,0-2 0,0 1 0,0-2 0,0 0 0,0-1 0,20-6 0,15-8 0,48-23 0,-75 30 0,47-21-682,132-81-1,-132 64-6143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7.738"/>
    </inkml:context>
    <inkml:brush xml:id="br0">
      <inkml:brushProperty name="width" value="0.05" units="cm"/>
      <inkml:brushProperty name="height" value="0.05" units="cm"/>
      <inkml:brushProperty name="color" value="#004F8B"/>
    </inkml:brush>
  </inkml:definitions>
  <inkml:trace contextRef="#ctx0" brushRef="#br0">94 62 24575,'1'-3'0,"-1"1"0,1-1 0,0 0 0,0 0 0,0 0 0,0 1 0,0-1 0,1 1 0,-1-1 0,1 1 0,-1-1 0,1 1 0,0 0 0,0 0 0,0 0 0,0 0 0,1 0 0,-1 0 0,0 0 0,1 1 0,-1-1 0,1 1 0,0 0 0,-1 0 0,1 0 0,0 0 0,3-1 0,-4 2 0,1-1 0,-1 0 0,1 1 0,-1-1 0,0 1 0,1 0 0,-1-1 0,1 1 0,-1 1 0,1-1 0,-1 0 0,1 0 0,-1 1 0,0 0 0,1-1 0,-1 1 0,0 0 0,0 0 0,1 0 0,-1 0 0,0 1 0,0-1 0,0 1 0,0-1 0,0 1 0,-1-1 0,1 1 0,0 0 0,-1 0 0,1 0 0,-1 0 0,2 3 0,-2 1 0,1 0 0,-1 0 0,-1-1 0,1 1 0,-1 0 0,0 0 0,0 0 0,-1 0 0,1-1 0,-1 1 0,-1 0 0,1 0 0,-1-1 0,0 1 0,0-1 0,-1 0 0,1 0 0,-5 7 0,-5 6 0,0 0 0,-1 0 0,-24 23 0,-70 60 0,104-98 0,0-1 0,1 1 0,-1 1 0,1-1 0,0 0 0,-3 7 0,4-9 0,1 0 0,0-1 0,0 1 0,0 0 0,0 0 0,-1 0 0,1-1 0,0 1 0,0 0 0,0 0 0,1-1 0,-1 1 0,0 0 0,0 0 0,0 0 0,1-1 0,-1 1 0,0 0 0,0-1 0,1 1 0,-1 0 0,1-1 0,-1 1 0,1 0 0,-1-1 0,1 1 0,-1-1 0,1 1 0,0-1 0,-1 1 0,1-1 0,0 1 0,-1-1 0,1 0 0,0 1 0,-1-1 0,1 0 0,0 0 0,1 1 0,14 3 0,0-1 0,1-1 0,-1 0 0,1-1 0,0-1 0,24-3 0,-3 2 0,69-2-1365,-71 2-5461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8.691"/>
    </inkml:context>
    <inkml:brush xml:id="br0">
      <inkml:brushProperty name="width" value="0.05" units="cm"/>
      <inkml:brushProperty name="height" value="0.05" units="cm"/>
      <inkml:brushProperty name="color" value="#004F8B"/>
    </inkml:brush>
  </inkml:definitions>
  <inkml:trace contextRef="#ctx0" brushRef="#br0">0 43 24575,'9'0'0,"14"0"0,12 0 0,8 0 0,5-12 0,-7 0 0,-13 1 0,-11 4-8191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2:59.108"/>
    </inkml:context>
    <inkml:brush xml:id="br0">
      <inkml:brushProperty name="width" value="0.05" units="cm"/>
      <inkml:brushProperty name="height" value="0.05" units="cm"/>
      <inkml:brushProperty name="color" value="#004F8B"/>
    </inkml:brush>
  </inkml:definitions>
  <inkml:trace contextRef="#ctx0" brushRef="#br0">0 10 24575,'13'0'0,"7"0"0,18 0 0,17 0 0,21 0 0,13 0 0,5 0 0,1-4 0,-15-2-8191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17.630"/>
    </inkml:context>
    <inkml:brush xml:id="br0">
      <inkml:brushProperty name="width" value="0.05" units="cm"/>
      <inkml:brushProperty name="height" value="0.05" units="cm"/>
      <inkml:brushProperty name="color" value="#004F8B"/>
    </inkml:brush>
  </inkml:definitions>
  <inkml:trace contextRef="#ctx0" brushRef="#br0">406 40 24575,'0'-2'0,"0"0"0,-1 1 0,1-1 0,0 0 0,-1 1 0,0-1 0,1 0 0,-1 1 0,0-1 0,0 1 0,0-1 0,0 1 0,0 0 0,0-1 0,-1 1 0,1 0 0,0 0 0,-1 0 0,1 0 0,0 0 0,-1 0 0,1 0 0,-1 0 0,0 1 0,1-1 0,-1 0 0,0 1 0,1 0 0,-1-1 0,-2 1 0,-2-1 0,1 0 0,-1 0 0,1 1 0,-1 0 0,1 0 0,-1 0 0,1 1 0,-10 2 0,6 1 0,1 0 0,0 1 0,-1 0 0,2 0 0,-1 1 0,1 0 0,0 0 0,0 1 0,-10 12 0,3-5 0,-11 14 0,1 1 0,0 1 0,-31 56 0,41-61 0,2 0 0,0 1 0,2 0 0,1 1 0,-11 48 0,18-61 0,1 0 0,0 1 0,1-1 0,1 0 0,0 0 0,0 0 0,2 0 0,0 0 0,0 0 0,10 22 0,4 2 0,2-1 0,30 45 0,-9-16 0,5 13 0,56 136 0,-86-175 0,-2 0 0,-1 1 0,-3 1 0,-1 0 0,4 72 0,-12-97-47,-1-1 0,-1 0 0,0 1 0,-1-1 0,-1 0 0,0 0 0,-1-1 0,-1 1 0,0-1-1,-1 0 1,-1-1 0,0 0 0,-1 0 0,-1 0 0,0-1 0,-1-1 0,0 0 0,0 0 0,-2-1 0,1-1 0,-2 0 0,1 0-1,-1-2 1,0 0 0,-1 0 0,0-1 0,0-1 0,-26 7 0,12-7-6779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18.241"/>
    </inkml:context>
    <inkml:brush xml:id="br0">
      <inkml:brushProperty name="width" value="0.05" units="cm"/>
      <inkml:brushProperty name="height" value="0.05" units="cm"/>
      <inkml:brushProperty name="color" value="#004F8B"/>
    </inkml:brush>
  </inkml:definitions>
  <inkml:trace contextRef="#ctx0" brushRef="#br0">98 96 24575,'-1'-2'0,"-1"0"0,1 1 0,-1 0 0,1-1 0,-1 1 0,0 0 0,0 0 0,1 0 0,-1 0 0,0 0 0,0 0 0,0 0 0,0 1 0,0-1 0,0 1 0,0-1 0,0 1 0,0 0 0,-1 0 0,1 0 0,0 0 0,0 0 0,-3 1 0,3 0 0,0 0 0,-1 0 0,1 1 0,0-1 0,0 1 0,0-1 0,1 1 0,-1 0 0,0-1 0,1 1 0,-1 0 0,1 0 0,-1 0 0,1 0 0,0 1 0,0-1 0,0 0 0,0 0 0,-1 5 0,-2 9 0,0 0 0,0 1 0,2-1 0,0 1 0,1-1 0,2 25 0,-1-32 0,1 0 0,1 0 0,-1 0 0,1-1 0,1 1 0,-1-1 0,2 1 0,-1-1 0,1 0 0,0 0 0,1-1 0,0 1 0,9 11 0,-11-16 0,-1 0 0,1 0 0,0-1 0,0 1 0,1 0 0,-1-1 0,1 0 0,-1 0 0,1 0 0,-1 0 0,1-1 0,0 1 0,0-1 0,0 0 0,0 0 0,0-1 0,0 1 0,0-1 0,0 0 0,0 0 0,0 0 0,1 0 0,-1-1 0,0 1 0,0-1 0,0 0 0,-1-1 0,7-1 0,-4-1 0,1 0 0,-1 0 0,0-1 0,0 1 0,0-1 0,-1-1 0,1 1 0,-1-1 0,-1 0 0,1 0 0,-1 0 0,0-1 0,-1 1 0,6-13 0,-5 9-40,-1 1 0,0-1 0,0 0 0,-1 0-1,-1 0 1,1 0 0,-2 0 0,1 0 0,-1 0 0,-1-1 0,0 1-1,0 0 1,-1 0 0,-1 0 0,1 0 0,-1 1 0,-1-1-1,0 1 1,0 0 0,-1 0 0,0 0 0,-1 0 0,0 1 0,0 0-1,-1 0 1,0 1 0,0 0 0,-1 0 0,1 1 0,-2-1-1,1 2 1,-1-1 0,-13-5 0,-17-4-6786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19.216"/>
    </inkml:context>
    <inkml:brush xml:id="br0">
      <inkml:brushProperty name="width" value="0.05" units="cm"/>
      <inkml:brushProperty name="height" value="0.05" units="cm"/>
      <inkml:brushProperty name="color" value="#004F8B"/>
    </inkml:brush>
  </inkml:definitions>
  <inkml:trace contextRef="#ctx0" brushRef="#br0">343 128 24575,'-1'-3'0,"1"0"0,-1 1 0,1-1 0,-1 0 0,0 0 0,0 0 0,0 1 0,0-1 0,-1 1 0,1-1 0,-1 1 0,1-1 0,-1 1 0,0 0 0,0 0 0,0-1 0,0 2 0,-1-1 0,1 0 0,-3-2 0,1 2 0,-1-1 0,1 1 0,0 0 0,-1 0 0,1 0 0,-1 0 0,1 1 0,-1 0 0,0 0 0,0 0 0,-7 0 0,3 2 0,-1 0 0,1 1 0,0 0 0,0 1 0,0 0 0,0 0 0,0 1 0,0 0 0,1 0 0,0 1 0,0 0 0,-8 6 0,3 0 0,1-1 0,0 2 0,0 0 0,1 0 0,1 1 0,-11 16 0,16-21 0,1 0 0,-1 1 0,1 0 0,1 0 0,0 0 0,0 1 0,1-1 0,-3 19 0,5-26 0,0 1 0,0 0 0,0-1 0,0 1 0,0-1 0,0 1 0,1 0 0,-1-1 0,1 1 0,0-1 0,0 1 0,0-1 0,0 1 0,0-1 0,0 0 0,0 0 0,1 1 0,0-1 0,-1 0 0,1 0 0,0 0 0,0-1 0,0 1 0,0 0 0,0-1 0,0 1 0,0-1 0,1 0 0,-1 0 0,1 0 0,-1 0 0,0 0 0,1 0 0,0 0 0,-1-1 0,1 0 0,3 1 0,2-1 0,0 0 0,0-1 0,0 0 0,-1 0 0,1-1 0,0 0 0,-1 0 0,1-1 0,-1 0 0,1 0 0,-1-1 0,0 1 0,-1-2 0,1 1 0,-1-1 0,7-6 0,10-10 0,-1 0 0,35-47 0,-20 20 0,-12 14 0,3 0 0,31-30 0,-56 61 0,0 0 0,0 0 0,1 1 0,-1-1 0,1 1 0,0-1 0,0 1 0,0 1 0,0-1 0,0 0 0,0 1 0,0 0 0,1 0 0,4-1 0,-5 2 0,0 1 0,0-1 0,0 1 0,-1 0 0,1 0 0,0 0 0,-1 0 0,1 0 0,0 1 0,-1 0 0,0 0 0,1 0 0,-1 0 0,0 0 0,5 5 0,-1 0 0,0 0 0,0 1 0,-1 0 0,0 0 0,0 0 0,-1 1 0,0 0 0,-1 0 0,0 0 0,5 16 0,-8-21 0,1 0 0,-1 1 0,0-1 0,-1 1 0,1-1 0,-1 1 0,0-1 0,0 1 0,0-1 0,-1 1 0,1 0 0,-1-1 0,0 0 0,-1 1 0,1-1 0,-1 0 0,1 1 0,-1-1 0,-1 0 0,1 0 0,-1-1 0,1 1 0,-1 0 0,0-1 0,-6 6 0,4-6 0,0 0 0,0 0 0,-1 0 0,1 0 0,0-1 0,-1 0 0,0 0 0,1-1 0,-1 0 0,0 0 0,0 0 0,0 0 0,0-1 0,0 0 0,0-1 0,1 1 0,-1-1 0,0 0 0,0 0 0,0-1 0,1 0 0,-8-3 0,1 0 0,1 0 0,0-1 0,0 0 0,0 0 0,1-2 0,0 1 0,0-1 0,1 0 0,-11-14 0,7 2 0,13 20 0,-1 0 0,1 0 0,0 0 0,0 0 0,0 0 0,0-1 0,0 1 0,0 0 0,0 0 0,0 0 0,0 0 0,0 0 0,0 0 0,0 0 0,0 0 0,0 0 0,0-1 0,0 1 0,1 0 0,-1 0 0,0 0 0,0 0 0,0 0 0,0 0 0,0 0 0,0 0 0,0 0 0,0 0 0,0-1 0,0 1 0,0 0 0,0 0 0,0 0 0,0 0 0,1 0 0,-1 0 0,0 0 0,0 0 0,0 0 0,0 0 0,0 0 0,0 0 0,0 0 0,0 0 0,0 0 0,1 0 0,-1 0 0,0 0 0,0 0 0,0 0 0,0 0 0,0 0 0,13 5 0,23 19-1365,9 7-5461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28.596"/>
    </inkml:context>
    <inkml:brush xml:id="br0">
      <inkml:brushProperty name="width" value="0.05" units="cm"/>
      <inkml:brushProperty name="height" value="0.05" units="cm"/>
      <inkml:brushProperty name="color" value="#004F8B"/>
    </inkml:brush>
  </inkml:definitions>
  <inkml:trace contextRef="#ctx0" brushRef="#br0">1 248 24575,'0'0'0,"0"0"0,0-1 0,-1 1 0,1-1 0,0 1 0,0-1 0,0 1 0,0-1 0,0 1 0,0-1 0,0 1 0,0-1 0,1 1 0,-1-1 0,0 1 0,0 0 0,0-1 0,0 1 0,1-1 0,-1 1 0,0-1 0,0 1 0,1 0 0,-1-1 0,0 1 0,0 0 0,1-1 0,-1 1 0,1 0 0,-1-1 0,0 1 0,1 0 0,-1 0 0,1 0 0,-1-1 0,0 1 0,1 0 0,-1 0 0,1 0 0,-1 0 0,1 0 0,-1 0 0,1 0 0,-1 0 0,1 0 0,-1 0 0,1 0 0,-1 0 0,1 0 0,-1 0 0,0 0 0,1 0 0,-1 0 0,1 1 0,-1-1 0,1 0 0,-1 0 0,0 1 0,1-1 0,0 1 0,27 21 0,-27-21 0,45 47 0,-3 2 0,70 105 0,-70-94 0,27 41 0,36 50 0,-102-146 0,1 0 0,-1 0 0,1-1 0,0 0 0,0 0 0,0 0 0,1 0 0,9 5 0,-14-10 0,-1 1 0,1-1 0,0 0 0,0 0 0,-1 1 0,1-1 0,0 0 0,0 0 0,-1 0 0,1 0 0,0 0 0,0 0 0,0 0 0,-1 0 0,1-1 0,0 1 0,0 0 0,-1 0 0,1-1 0,0 1 0,-1 0 0,1-1 0,0 1 0,-1-1 0,1 1 0,0-1 0,-1 1 0,1-1 0,-1 1 0,1-1 0,-1 1 0,1-2 0,12-25 0,-4-3 0,-2-1 0,-1 1 0,-1-2 0,0-42 0,2 0 0,48-319 0,-48 347 0,-5 32-227,0-1-1,1 1 1,1 0-1,0 0 1,12-25-1,2 12-6598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2.462"/>
    </inkml:context>
    <inkml:brush xml:id="br0">
      <inkml:brushProperty name="width" value="0.05" units="cm"/>
      <inkml:brushProperty name="height" value="0.05" units="cm"/>
      <inkml:brushProperty name="color" value="#008C3A"/>
    </inkml:brush>
  </inkml:definitions>
  <inkml:trace contextRef="#ctx0" brushRef="#br0">0 1 24575,'10'0'0,"13"0"0,12 0 0,10 0 0,7 0 0,4 0 0,8 0 0,2 0 0,-1 0 0,4 0 0,0 0 0,-12 0-8191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29.273"/>
    </inkml:context>
    <inkml:brush xml:id="br0">
      <inkml:brushProperty name="width" value="0.05" units="cm"/>
      <inkml:brushProperty name="height" value="0.05" units="cm"/>
      <inkml:brushProperty name="color" value="#004F8B"/>
    </inkml:brush>
  </inkml:definitions>
  <inkml:trace contextRef="#ctx0" brushRef="#br0">54 110 24575,'-1'-8'0,"1"0"0,1 0 0,-1 0 0,1 0 0,1 0 0,2-11 0,-3 17 0,1-1 0,-1 1 0,1-1 0,-1 1 0,1 0 0,0 0 0,0-1 0,0 1 0,0 0 0,0 1 0,0-1 0,1 0 0,-1 1 0,1-1 0,-1 1 0,1 0 0,-1 0 0,1 0 0,0 0 0,0 0 0,4 0 0,-1-1 0,0 1 0,1 1 0,-1-1 0,1 1 0,0 0 0,-1 0 0,1 1 0,-1 0 0,1 0 0,-1 1 0,0 0 0,0 0 0,1 0 0,-1 1 0,0 0 0,-1 0 0,1 0 0,-1 1 0,1-1 0,-1 2 0,0-1 0,8 10 0,-8-8 0,1 0 0,-2 1 0,1-1 0,-1 1 0,0 0 0,-1 1 0,1-1 0,-1 1 0,-1-1 0,1 1 0,-2 0 0,1 0 0,-1 0 0,0 0 0,0 0 0,-1 0 0,0 0 0,-3 14 0,0-8 0,-1 0 0,-1-1 0,0 0 0,0 0 0,-2 0 0,0-1 0,0 1 0,-1-2 0,0 1 0,-1-1 0,-15 15 0,-13 9 0,-74 54 0,96-78 0,-24 20 0,38-30 0,0 0 0,0-1 0,0 1 0,1 0 0,-1 0 0,0-1 0,0 1 0,1 0 0,-1 0 0,1 0 0,-1 0 0,1 0 0,-1 0 0,1 0 0,-1 0 0,1 0 0,0 0 0,0 0 0,-1 2 0,2-3 0,-1 1 0,0-1 0,1 1 0,-1 0 0,0-1 0,1 1 0,-1-1 0,0 1 0,1-1 0,-1 0 0,1 1 0,-1-1 0,1 1 0,-1-1 0,1 0 0,0 1 0,-1-1 0,1 0 0,-1 0 0,1 0 0,0 1 0,-1-1 0,2 0 0,5 1 0,1 0 0,-1-1 0,1 1 0,7-2 0,34-3 152,87-19-1,48-26-596,-90 23-778,-39 12-5603</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29.629"/>
    </inkml:context>
    <inkml:brush xml:id="br0">
      <inkml:brushProperty name="width" value="0.05" units="cm"/>
      <inkml:brushProperty name="height" value="0.05" units="cm"/>
      <inkml:brushProperty name="color" value="#004F8B"/>
    </inkml:brush>
  </inkml:definitions>
  <inkml:trace contextRef="#ctx0" brushRef="#br0">2 1 24575,'-1'69'0,"4"131"0,-1-179 0,0-1 0,2 0 0,0 0 0,2 0 0,0-1 0,1 0 0,17 35 0,-20-49 0,0 1 0,1-1 0,-1 0 0,1 0 0,0 0 0,0-1 0,0 0 0,1 0 0,0 0 0,-1-1 0,1 1 0,0-2 0,1 1 0,-1 0 0,0-1 0,1 0 0,0-1 0,-1 0 0,1 0 0,0 0 0,-1-1 0,11 0 0,-4 0 0,1-1 0,-1-1 0,0 0 0,-1-1 0,1 0 0,0-1 0,-1 0 0,0-1 0,0-1 0,19-11 0,-25 13-124,0 0 0,-1-1 0,0 0 0,1 0 0,-2 0 0,1-1-1,-1 0 1,1 0 0,-2 0 0,5-8 0,8-25-6702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0.012"/>
    </inkml:context>
    <inkml:brush xml:id="br0">
      <inkml:brushProperty name="width" value="0.05" units="cm"/>
      <inkml:brushProperty name="height" value="0.05" units="cm"/>
      <inkml:brushProperty name="color" value="#004F8B"/>
    </inkml:brush>
  </inkml:definitions>
  <inkml:trace contextRef="#ctx0" brushRef="#br0">1 85 24575,'16'0'0,"22"0"0,24-8 0,23-3 0,9 1 0,-4-7 0,-9 0 0,-9 3 0,-18 8 0,-18 4-8191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2.282"/>
    </inkml:context>
    <inkml:brush xml:id="br0">
      <inkml:brushProperty name="width" value="0.05" units="cm"/>
      <inkml:brushProperty name="height" value="0.05" units="cm"/>
      <inkml:brushProperty name="color" value="#004F8B"/>
    </inkml:brush>
  </inkml:definitions>
  <inkml:trace contextRef="#ctx0" brushRef="#br0">343 30 24575,'-1'0'0,"0"0"0,0-1 0,0 1 0,0 0 0,0-1 0,0 0 0,0 1 0,0-1 0,0 1 0,1-1 0,-1 0 0,0 0 0,-1 0 0,-10-9 0,8 8 0,-1 0 0,1 0 0,0 1 0,-1 0 0,1 0 0,0 0 0,-1 0 0,1 1 0,-1 0 0,1 0 0,-1 0 0,1 0 0,-1 1 0,1-1 0,-1 1 0,1 0 0,0 1 0,-1-1 0,1 1 0,0 0 0,0 0 0,0 0 0,0 1 0,0-1 0,-6 7 0,2-1 0,0 0 0,1 0 0,0 1 0,0 0 0,1 1 0,0-1 0,0 1 0,1 0 0,-6 19 0,-1 12 0,1 1 0,2-1 0,-5 70 0,4 132 0,10-209 0,-2 80 0,6 0 0,4 0 0,25 119 0,-25-197 0,-3-17 0,-1 0 0,0 0 0,-2 0 0,0 0 0,-1 30 0,-2-45 0,0-1 0,1 1 0,-1 0 0,-1 0 0,1-1 0,0 1 0,-1-1 0,0 1 0,0-1 0,0 0 0,0 0 0,0 0 0,-1 0 0,1 0 0,-1 0 0,0-1 0,0 1 0,-3 2 0,4-4 0,0 0 0,-1 0 0,1 0 0,0 0 0,0 0 0,0-1 0,0 1 0,-1 0 0,1-1 0,0 0 0,-1 0 0,1 1 0,0-1 0,-1-1 0,1 1 0,0 0 0,-1 0 0,1-1 0,0 0 0,0 1 0,0-1 0,-1 0 0,1 0 0,0 0 0,0 0 0,0 0 0,0-1 0,0 1 0,1-1 0,-3-1 0,1 0-195,1 0 0,-1 0 0,0-1 0,1 1 0,0-1 0,-3-6 0,-7-24-6631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2.638"/>
    </inkml:context>
    <inkml:brush xml:id="br0">
      <inkml:brushProperty name="width" value="0.05" units="cm"/>
      <inkml:brushProperty name="height" value="0.05" units="cm"/>
      <inkml:brushProperty name="color" value="#004F8B"/>
    </inkml:brush>
  </inkml:definitions>
  <inkml:trace contextRef="#ctx0" brushRef="#br0">0 144 24575,'0'-8'0,"8"-3"0,16-8 0,19 0 0,14 2 0,11-3 0,5 2 0,11 3 0,3 5 0,-12 3-8191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3.076"/>
    </inkml:context>
    <inkml:brush xml:id="br0">
      <inkml:brushProperty name="width" value="0.05" units="cm"/>
      <inkml:brushProperty name="height" value="0.05" units="cm"/>
      <inkml:brushProperty name="color" value="#004F8B"/>
    </inkml:brush>
  </inkml:definitions>
  <inkml:trace contextRef="#ctx0" brushRef="#br0">1 49 24575,'8'0'0,"11"0"0,10-4 0,9-1 0,5-1 0,9-6 0,-6-2-8191</inkml:trace>
  <inkml:trace contextRef="#ctx0" brushRef="#br0" timeOffset="1">169 0 24575,'0'9'0,"0"18"0,8 13 0,3 16 0,-1 11 0,11 6 0,1 3 0,-3-3 0,-4-6 0,-6-7 0,-3 0 0,-4-11-8191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3.466"/>
    </inkml:context>
    <inkml:brush xml:id="br0">
      <inkml:brushProperty name="width" value="0.05" units="cm"/>
      <inkml:brushProperty name="height" value="0.05" units="cm"/>
      <inkml:brushProperty name="color" value="#004F8B"/>
    </inkml:brush>
  </inkml:definitions>
  <inkml:trace contextRef="#ctx0" brushRef="#br0">0 0 24575,'0'9'0,"0"14"0,0 19 0,13 16 0,11 6 0,15-9 0,12-12 0,-2-19 0,3-21 0,-8-20 0,-11-14 0,-11-14 0,-10-9 0,-6-2 0,-5 16 0,-14 23 0,-6 15-8191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4.178"/>
    </inkml:context>
    <inkml:brush xml:id="br0">
      <inkml:brushProperty name="width" value="0.05" units="cm"/>
      <inkml:brushProperty name="height" value="0.05" units="cm"/>
      <inkml:brushProperty name="color" value="#004F8B"/>
    </inkml:brush>
  </inkml:definitions>
  <inkml:trace contextRef="#ctx0" brushRef="#br0">223 81 24575,'0'-6'0,"0"0"0,-1 0 0,1 0 0,-1 1 0,0-1 0,-1 0 0,0 0 0,-3-7 0,5 12 0,-1-1 0,0 1 0,0 0 0,1 0 0,-1-1 0,0 1 0,0 0 0,0 0 0,0 0 0,-1 0 0,1 0 0,0 0 0,0 1 0,-1-1 0,1 0 0,0 1 0,-1-1 0,1 1 0,0-1 0,-1 1 0,1-1 0,-1 1 0,1 0 0,-1 0 0,1 0 0,-1 0 0,1 0 0,-1 0 0,1 0 0,-1 0 0,1 1 0,0-1 0,-1 0 0,1 1 0,-1 0 0,-1 0 0,-3 2 0,1 1 0,-1-1 0,1 1 0,0-1 0,0 2 0,1-1 0,-1 0 0,1 1 0,0 0 0,0 0 0,0 0 0,1 0 0,-5 10 0,-1 6 0,0 0 0,-9 34 0,2 7 0,4 0 0,-10 120 0,14 130 0,8-303 0,-1 22 0,1-1 0,2 0 0,1 0 0,1 0 0,12 43 0,-15-69 0,0 0 0,1 0 0,-1 0 0,1 0 0,0 0 0,0 0 0,1-1 0,-1 1 0,1-1 0,0 0 0,0 0 0,0 0 0,0 0 0,0 0 0,0-1 0,1 1 0,0-1 0,-1 0 0,1 0 0,0 0 0,0-1 0,0 1 0,0-1 0,0 0 0,0 0 0,0 0 0,1-1 0,-1 0 0,0 1 0,0-2 0,1 1 0,-1 0 0,0-1 0,0 0 0,0 0 0,0 0 0,6-2 0,3-4-136,0 0-1,0-1 1,0-1-1,-2 0 1,1 0-1,-1-1 1,0-1-1,-1 0 0,13-18 1,13-18-6690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4.658"/>
    </inkml:context>
    <inkml:brush xml:id="br0">
      <inkml:brushProperty name="width" value="0.05" units="cm"/>
      <inkml:brushProperty name="height" value="0.05" units="cm"/>
      <inkml:brushProperty name="color" value="#004F8B"/>
    </inkml:brush>
  </inkml:definitions>
  <inkml:trace contextRef="#ctx0" brushRef="#br0">49 0 24575,'0'12'0,"0"25"0,0 18 0,0 11 0,0 8 0,0-2 0,0-4 0,0-5 0,0-6 0,0-5 0,8-10 0,15-13 0,12-11 0,12-21 0,10-22 0,-5-7-8191</inkml:trace>
  <inkml:trace contextRef="#ctx0" brushRef="#br0" timeOffset="1">26 287 24575,'-13'0'0,"1"0"0,14 0 0,27 0 0,21 0 0,14 0 0,4-8 0,0-3 0,-1 1 0,-11 2-8191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5.106"/>
    </inkml:context>
    <inkml:brush xml:id="br0">
      <inkml:brushProperty name="width" value="0.05" units="cm"/>
      <inkml:brushProperty name="height" value="0.05" units="cm"/>
      <inkml:brushProperty name="color" value="#004F8B"/>
    </inkml:brush>
  </inkml:definitions>
  <inkml:trace contextRef="#ctx0" brushRef="#br0">1 1 24575,'4'0'0,"13"16"0,13 18 0,0 19 0,12 30 0,-1 16 0,-8 12 0,-9 4 0,-10 2 0,-6-7 0,-4-9 0,-4-14 0,-1-13 0,-5-12 0,-2-16-8191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8.372"/>
    </inkml:context>
    <inkml:brush xml:id="br0">
      <inkml:brushProperty name="width" value="0.05" units="cm"/>
      <inkml:brushProperty name="height" value="0.05" units="cm"/>
      <inkml:brushProperty name="color" value="#008C3A"/>
    </inkml:brush>
  </inkml:definitions>
  <inkml:trace contextRef="#ctx0" brushRef="#br0">31 119 24575,'-10'0'0,"-3"-10"0,6-2 0,18-10 0,17-1 0,13 3 0,10 6 0,11 4 0,9 5 0,-8 2-8191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2.821"/>
    </inkml:context>
    <inkml:brush xml:id="br0">
      <inkml:brushProperty name="width" value="0.05" units="cm"/>
      <inkml:brushProperty name="height" value="0.05" units="cm"/>
      <inkml:brushProperty name="color" value="#008C3A"/>
    </inkml:brush>
  </inkml:definitions>
  <inkml:trace contextRef="#ctx0" brushRef="#br0">1 1 24575,'0'10'0,"0"12"0,0 13 0,0 9 0,4 8 0,3 4 0,-1 3 0,-2 1 0,0-1 0,-2 0 0,9 0 0,2 4 0,0 1 0,-3-10-8191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5.796"/>
    </inkml:context>
    <inkml:brush xml:id="br0">
      <inkml:brushProperty name="width" value="0.05" units="cm"/>
      <inkml:brushProperty name="height" value="0.05" units="cm"/>
      <inkml:brushProperty name="color" value="#004F8B"/>
    </inkml:brush>
  </inkml:definitions>
  <inkml:trace contextRef="#ctx0" brushRef="#br0">469 793 24575,'-1'-8'0,"1"0"0,-2 0 0,1-1 0,-1 1 0,-1 0 0,1 1 0,-1-1 0,0 0 0,-1 1 0,0 0 0,0-1 0,-1 2 0,0-1 0,0 0 0,0 1 0,-1 0 0,0 0 0,0 1 0,-14-10 0,14 11 0,1 1 0,-1-1 0,0 1 0,0 0 0,0 1 0,0 0 0,-1 0 0,1 0 0,0 0 0,-1 1 0,0 0 0,1 1 0,-1-1 0,0 1 0,1 0 0,-1 1 0,0 0 0,1 0 0,-1 0 0,1 1 0,0 0 0,-1 0 0,1 1 0,0-1 0,-7 5 0,-1 4 0,1-1 0,0 2 0,1 0 0,0 0 0,1 1 0,0 1 0,1 0 0,1 0 0,-10 19 0,1 3 0,1 1 0,-21 71 0,34-96 0,1 0 0,1 0 0,0 0 0,0 0 0,1 0 0,1 0 0,0 0 0,1 0 0,0 1 0,3 13 0,-1-19 0,-1 0 0,1 0 0,0 0 0,0 0 0,0 0 0,1-1 0,0 1 0,1-1 0,-1 0 0,1 0 0,1-1 0,-1 1 0,1-1 0,0 0 0,0-1 0,0 1 0,11 4 0,-7-4 0,0 0 0,0-1 0,1 0 0,0-1 0,0 0 0,0-1 0,0 0 0,0-1 0,1 0 0,-1-1 0,0 0 0,0-1 0,1 0 0,-1-1 0,0 0 0,0-1 0,0 0 0,-1 0 0,1-1 0,-1-1 0,0 0 0,0 0 0,0-1 0,-1 0 0,0-1 0,15-13 0,-7 2 0,-1-1 0,0-1 0,-2-1 0,0 0 0,-1 0 0,-2-2 0,10-23 0,3-17 0,22-92 0,-19 34 0,-6 0 0,-5-1 0,-5-1 0,-6-136 0,-7 238 0,0 41 0,1 50 0,3-1 0,13 84 0,42 138 0,0-93 0,-44-164 0,1 0 0,2-1 0,31 48 0,-41-72 0,1 0 0,-1-1 0,1 0 0,0-1 0,1 0 0,0 0 0,16 11 0,-22-17 0,1 1 0,0 0 0,0-1 0,-1 0 0,1 0 0,0 0 0,0 0 0,0 0 0,0-1 0,0 1 0,0-1 0,0 0 0,0 0 0,0 0 0,0 0 0,1 0 0,-1-1 0,0 1 0,0-1 0,-1 0 0,1 0 0,0 0 0,0 0 0,0-1 0,-1 1 0,1-1 0,0 0 0,-1 1 0,0-1 0,3-3 0,4-5 0,0-1 0,-1-1 0,0 1 0,-1-1 0,-1-1 0,11-24 0,2-16 0,-2 0 0,12-65 0,-14 54 0,-5 29-1365,-3 16-5461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6.172"/>
    </inkml:context>
    <inkml:brush xml:id="br0">
      <inkml:brushProperty name="width" value="0.05" units="cm"/>
      <inkml:brushProperty name="height" value="0.05" units="cm"/>
      <inkml:brushProperty name="color" value="#004F8B"/>
    </inkml:brush>
  </inkml:definitions>
  <inkml:trace contextRef="#ctx0" brushRef="#br0">1 0 24575,'0'4'0,"0"6"0,0 9 0,0 17 0,0 15 0,0 16 0,0 12 0,0-3 0,0-7 0,0 2 0,16-11 0,17-25 0,13-29 0,5-29 0,-6-10-8191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6.515"/>
    </inkml:context>
    <inkml:brush xml:id="br0">
      <inkml:brushProperty name="width" value="0.05" units="cm"/>
      <inkml:brushProperty name="height" value="0.05" units="cm"/>
      <inkml:brushProperty name="color" value="#004F8B"/>
    </inkml:brush>
  </inkml:definitions>
  <inkml:trace contextRef="#ctx0" brushRef="#br0">12 104 24575,'-8'0'0,"5"0"0,12-4 0,16-1 0,20-9 0,15-1 0,5 2 0,0 3 0,-11-5 0,-3 0 0,-10 2-8191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37.483"/>
    </inkml:context>
    <inkml:brush xml:id="br0">
      <inkml:brushProperty name="width" value="0.05" units="cm"/>
      <inkml:brushProperty name="height" value="0.05" units="cm"/>
      <inkml:brushProperty name="color" value="#004F8B"/>
    </inkml:brush>
  </inkml:definitions>
  <inkml:trace contextRef="#ctx0" brushRef="#br0">8 170 24575,'-8'0'0,"14"0"0,18 0 0,25-8 0,29-3 0,21-12 0,7-1 0,-8 3 0,-19-4 0,-24-5 0,-21 3-8191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2.616"/>
    </inkml:context>
    <inkml:brush xml:id="br0">
      <inkml:brushProperty name="width" value="0.05" units="cm"/>
      <inkml:brushProperty name="height" value="0.05" units="cm"/>
      <inkml:brushProperty name="color" value="#004F8B"/>
    </inkml:brush>
  </inkml:definitions>
  <inkml:trace contextRef="#ctx0" brushRef="#br0">1 53 24575,'8'0'0,"7"0"0,17 0 0,15-4 0,8-1 0,3-1 0,-1-6 0,-1-2 0,-11 2-8191</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3.043"/>
    </inkml:context>
    <inkml:brush xml:id="br0">
      <inkml:brushProperty name="width" value="0.05" units="cm"/>
      <inkml:brushProperty name="height" value="0.05" units="cm"/>
      <inkml:brushProperty name="color" value="#004F8B"/>
    </inkml:brush>
  </inkml:definitions>
  <inkml:trace contextRef="#ctx0" brushRef="#br0">0 113 24575,'8'0'0,"15"0"0,24-8 0,20-3 0,15 1 0,2-6 0,-6-1 0,-7 3 0,-16-4 0,-17 0-8191</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3.884"/>
    </inkml:context>
    <inkml:brush xml:id="br0">
      <inkml:brushProperty name="width" value="0.05" units="cm"/>
      <inkml:brushProperty name="height" value="0.05" units="cm"/>
      <inkml:brushProperty name="color" value="#004F8B"/>
    </inkml:brush>
  </inkml:definitions>
  <inkml:trace contextRef="#ctx0" brushRef="#br0">151 603 24575,'-1'69'0,"-4"0"0,-19 105 0,-30 84 0,38-195 0,-34 95 0,191-542 0,-22-12 0,-84 272 0,37-241 0,-69 337 0,-1 9 0,0 1 0,7-28 0,-2 34 0,1 11 0,-6 2 0,-1 1 0,1 0 0,0 0 0,-1 0 0,1 0 0,-1 0 0,0 0 0,0 0 0,2 3 0,17 43 0,-1 0 0,-3 1 0,12 60 0,-27-103 0,102 566 0,-89-485-1365,0-16-5461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4.252"/>
    </inkml:context>
    <inkml:brush xml:id="br0">
      <inkml:brushProperty name="width" value="0.05" units="cm"/>
      <inkml:brushProperty name="height" value="0.05" units="cm"/>
      <inkml:brushProperty name="color" value="#004F8B"/>
    </inkml:brush>
  </inkml:definitions>
  <inkml:trace contextRef="#ctx0" brushRef="#br0">0 252 24575,'0'-8'0,"4"-3"0,22 0 0,23-9 0,23-2 0,20-9 0,6 0 0,-5-6 0,-10-6 0,-19 5-8191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4.635"/>
    </inkml:context>
    <inkml:brush xml:id="br0">
      <inkml:brushProperty name="width" value="0.05" units="cm"/>
      <inkml:brushProperty name="height" value="0.05" units="cm"/>
      <inkml:brushProperty name="color" value="#004F8B"/>
    </inkml:brush>
  </inkml:definitions>
  <inkml:trace contextRef="#ctx0" brushRef="#br0">0 225 24575,'0'-8'0,"9"-3"0,22 1 0,27-10 0,28-2 0,19-10 0,1 1 0,-10 6 0,-22-1 0,-14 4 0,-18 9 0,-16 8-8191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5.177"/>
    </inkml:context>
    <inkml:brush xml:id="br0">
      <inkml:brushProperty name="width" value="0.05" units="cm"/>
      <inkml:brushProperty name="height" value="0.05" units="cm"/>
      <inkml:brushProperty name="color" value="#004F8B"/>
    </inkml:brush>
  </inkml:definitions>
  <inkml:trace contextRef="#ctx0" brushRef="#br0">1 225 24575,'-1'86'0,"3"106"0,-1-185 0,0 0 0,0 0 0,1 0 0,0-1 0,0 1 0,1 0 0,-1-1 0,1 1 0,1-1 0,-1 0 0,1 0 0,0-1 0,1 1 0,-1-1 0,1 1 0,0-2 0,0 1 0,1 0 0,-1-1 0,1 0 0,0 0 0,0-1 0,1 0 0,-1 0 0,1 0 0,-1-1 0,1 0 0,0 0 0,0-1 0,0 1 0,0-2 0,0 1 0,0-1 0,0 0 0,0 0 0,8-2 0,-6 0 0,0-1 0,0 0 0,-1 0 0,1-1 0,-1 0 0,0-1 0,0 1 0,0-2 0,-1 1 0,1-1 0,-1 0 0,-1 0 0,1-1 0,6-10 0,8-10 0,-2-2 0,24-45 0,-27 43-136,0 0-1,-2-2 1,-2 1-1,-1-2 1,-1 0-1,-2 0 1,-2 0-1,-1-1 0,1-63 1,-9 55-6690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3.276"/>
    </inkml:context>
    <inkml:brush xml:id="br0">
      <inkml:brushProperty name="width" value="0.05" units="cm"/>
      <inkml:brushProperty name="height" value="0.05" units="cm"/>
      <inkml:brushProperty name="color" value="#008C3A"/>
    </inkml:brush>
  </inkml:definitions>
  <inkml:trace contextRef="#ctx0" brushRef="#br0">40 0 24575,'-1'1'0,"0"-1"0,0 1 0,0-1 0,0 1 0,1-1 0,-1 1 0,0 0 0,0-1 0,0 1 0,0 0 0,1 0 0,-1-1 0,0 1 0,1 0 0,-1 0 0,1 0 0,-1 0 0,1 0 0,-1 0 0,1 0 0,0 0 0,0 0 0,-1 0 0,1 0 0,0 0 0,0 0 0,0 0 0,0 0 0,0 2 0,0 0 0,-2 7 0,1 0 0,0 0 0,1 1 0,0-1 0,1 0 0,0 1 0,0-1 0,1 0 0,1 0 0,0 0 0,0 0 0,1-1 0,0 1 0,6 10 0,-5-13 0,-1 0 0,1-1 0,0 0 0,0 0 0,1 0 0,-1-1 0,1 0 0,1 0 0,-1 0 0,1-1 0,-1 0 0,1 0 0,1 0 0,-1-1 0,0 0 0,1-1 0,0 0 0,-1 0 0,10 1 0,-9-2 0,1 0 0,-1-1 0,1 0 0,0-1 0,8-1 0,-13 2 0,-1-1 0,1 0 0,-1 0 0,0 0 0,0 0 0,0-1 0,1 1 0,-1-1 0,0 0 0,-1 0 0,1 0 0,0 0 0,-1-1 0,1 1 0,3-5 0,0-2 0,-2 0 0,1 0 0,-1-1 0,0 1 0,-1-1 0,0 0 0,-1 0 0,3-18 0,-14 437 0,9-365 0,-12 76 0,10-104 0,-2 0 0,0 0 0,-1-1 0,0 0 0,-1 0 0,-1 0 0,0 0 0,-11 14 0,13-23 23,0 0 0,0 0 0,-1-1-1,0 1 1,0-1 0,0-1 0,-1 1-1,1-1 1,-1-1 0,0 1 0,0-1-1,-1 0 1,1 0 0,-11 1 0,11-2-124,0-1 1,1 0-1,-1 0 1,0-1 0,1 0-1,-1 0 1,0 0-1,0-1 1,1 0 0,-1 0-1,1-1 1,-1 0 0,1 0-1,0 0 1,-1-1-1,-8-6 1,-15-16-6726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7.320"/>
    </inkml:context>
    <inkml:brush xml:id="br0">
      <inkml:brushProperty name="width" value="0.05" units="cm"/>
      <inkml:brushProperty name="height" value="0.05" units="cm"/>
      <inkml:brushProperty name="color" value="#004F8B"/>
    </inkml:brush>
  </inkml:definitions>
  <inkml:trace contextRef="#ctx0" brushRef="#br0">298 138 24575,'-4'3'0,"1"-1"0,0 1 0,0 0 0,-1 0 0,2 1 0,-1-1 0,0 1 0,1-1 0,0 1 0,-1 0 0,-2 7 0,4-9 0,-12 32 0,0 0 0,3 0 0,1 1 0,-5 38 0,-3 5 0,-133 508 0,135-543 0,9-28 0,-7 30 0,19-67 0,0 0 0,2 0 0,12-27 0,0 1 0,215-689 0,-214 644 0,-13 54 0,23-68 0,-30 105 0,0 0 0,-1 0 0,1 1 0,0-1 0,0 0 0,0 0 0,0 1 0,0-1 0,0 1 0,1-1 0,-1 1 0,3-3 0,-3 4 0,-1 0 0,0 0 0,1-1 0,-1 1 0,0 0 0,1 0 0,-1 0 0,0 0 0,1 0 0,-1 0 0,1 0 0,-1 0 0,0 0 0,1 0 0,-1 1 0,0-1 0,1 0 0,-1 0 0,0 0 0,1 0 0,-1 0 0,0 1 0,1-1 0,-1 0 0,11 15 0,-1 8 0,-2 0 0,0 1 0,5 33 0,-6-30 0,57 262 0,16 68 0,-10-97-1365,-54-200-5461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7.695"/>
    </inkml:context>
    <inkml:brush xml:id="br0">
      <inkml:brushProperty name="width" value="0.05" units="cm"/>
      <inkml:brushProperty name="height" value="0.05" units="cm"/>
      <inkml:brushProperty name="color" value="#004F8B"/>
    </inkml:brush>
  </inkml:definitions>
  <inkml:trace contextRef="#ctx0" brushRef="#br0">1 107 24575,'16'-8'0,"18"-3"0,11 1 0,7 1 0,1 4 0,1-7 0,-1-1 0,-1-6 0,-10 0-8191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8.107"/>
    </inkml:context>
    <inkml:brush xml:id="br0">
      <inkml:brushProperty name="width" value="0.05" units="cm"/>
      <inkml:brushProperty name="height" value="0.05" units="cm"/>
      <inkml:brushProperty name="color" value="#004F8B"/>
    </inkml:brush>
  </inkml:definitions>
  <inkml:trace contextRef="#ctx0" brushRef="#br0">5 174 24575,'0'-8'0,"-4"-3"0,6-8 0,20 0 0,26-9 0,18 0 0,4 4 0,0 8 0,-4 5 0,-6 5 0,-4 3 0,-12 3-8191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8.505"/>
    </inkml:context>
    <inkml:brush xml:id="br0">
      <inkml:brushProperty name="width" value="0.05" units="cm"/>
      <inkml:brushProperty name="height" value="0.05" units="cm"/>
      <inkml:brushProperty name="color" value="#004F8B"/>
    </inkml:brush>
  </inkml:definitions>
  <inkml:trace contextRef="#ctx0" brushRef="#br0">39 70 24575,'-2'49'0,"-3"0"0,-13 63 0,14-91 0,4-16 0,-4 10 0,2 0 0,0 1 0,1-1 0,1 31 0,1-43 0,-1 0 0,0 0 0,1-1 0,-1 1 0,1 0 0,0 0 0,0 0 0,0-1 0,1 1 0,-1 0 0,0-1 0,1 1 0,0-1 0,0 0 0,-1 1 0,1-1 0,1 0 0,-1 0 0,0 0 0,0-1 0,1 1 0,-1 0 0,1-1 0,-1 0 0,1 1 0,0-1 0,0 0 0,-1 0 0,1-1 0,0 1 0,0-1 0,0 1 0,4-1 0,-1 0 0,0 0 0,0 0 0,0-1 0,-1 0 0,1 0 0,0 0 0,0-1 0,-1 0 0,1 0 0,-1 0 0,7-4 0,-3 1 0,-1-1 0,1-1 0,-1 1 0,0-1 0,12-14 0,-5 2 0,-1 0 0,-1 0 0,-1-2 0,18-38 0,-16 24 0,17-60 0,-26 78 0,-2 1 0,0-1 0,-1 0 0,0 0 0,-3-31 0,2 47-41,-1 1 0,0 0-1,0 0 1,0-1-1,0 1 1,0 0 0,0-1-1,0 1 1,0 0 0,0-1-1,0 1 1,0 0-1,0 0 1,0-1 0,-1 1-1,1 0 1,0-1 0,0 1-1,0 0 1,0 0-1,0-1 1,-1 1 0,1 0-1,0 0 1,0 0 0,0-1-1,-1 1 1,1 0-1,0 0 1,0 0 0,-1-1-1,1 1 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8.910"/>
    </inkml:context>
    <inkml:brush xml:id="br0">
      <inkml:brushProperty name="width" value="0.05" units="cm"/>
      <inkml:brushProperty name="height" value="0.05" units="cm"/>
      <inkml:brushProperty name="color" value="#004F8B"/>
    </inkml:brush>
  </inkml:definitions>
  <inkml:trace contextRef="#ctx0" brushRef="#br0">119 1 24575,'8'12'0,"11"20"0,11 26 0,12 26 0,-2 37 0,6 21 0,-5 16 0,-11 5 0,-9-1 0,-17-7 0,-9-14 0,-16-15 0,-12-20 0,-17-16 0,-9-24 0,-14-6 0,-11-14 0,9-14-8191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49.336"/>
    </inkml:context>
    <inkml:brush xml:id="br0">
      <inkml:brushProperty name="width" value="0.05" units="cm"/>
      <inkml:brushProperty name="height" value="0.05" units="cm"/>
      <inkml:brushProperty name="color" value="#004F8B"/>
    </inkml:brush>
  </inkml:definitions>
  <inkml:trace contextRef="#ctx0" brushRef="#br0">48 1 24575,'-2'23'0,"-6"35"0,-1 7 0,-20 656 0,30-676 0,1-1 0,2-1 0,2 1 0,13 47 0,-15-77 0,0-1 0,1 0 0,0 0 0,1 0 0,1 0 0,0-1 0,1 0 0,0 0 0,0-1 0,2 0 0,-1-1 0,1 0 0,1-1 0,0 0 0,0 0 0,23 13 0,-12-12 31,0-1 0,1 0 0,0-2 0,0-1 0,1-1 0,-1-1 0,1 0 0,0-2 1,0-1-1,27-3 0,-2-1-458,-1-3 0,0-3 1,87-25-1,-5-10-6399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6:50.496"/>
    </inkml:context>
    <inkml:brush xml:id="br0">
      <inkml:brushProperty name="width" value="0.05" units="cm"/>
      <inkml:brushProperty name="height" value="0.05" units="cm"/>
      <inkml:brushProperty name="color" value="#004F8B"/>
    </inkml:brush>
  </inkml:definitions>
  <inkml:trace contextRef="#ctx0" brushRef="#br0">1 186 24575,'1'-9'0,"0"0"0,0 0 0,1 0 0,1 0 0,-1 1 0,1-1 0,1 1 0,-1 0 0,2 0 0,-1 0 0,1 1 0,0-1 0,0 1 0,1 0 0,0 1 0,0-1 0,1 1 0,0 0 0,0 1 0,0 0 0,1 0 0,0 0 0,0 1 0,12-4 0,-18 7 0,0 0 0,0 0 0,1 0 0,-1 1 0,0-1 0,1 1 0,-1 0 0,1 0 0,-1 0 0,0 0 0,1 0 0,-1 0 0,1 1 0,-1-1 0,0 1 0,1-1 0,-1 1 0,0 0 0,0 0 0,0 0 0,1 0 0,2 3 0,-3-2 0,1 1 0,-1 0 0,1 0 0,-1 0 0,0 1 0,0-1 0,0 0 0,-1 1 0,1-1 0,-1 1 0,0 0 0,0-1 0,1 7 0,2 15 0,-1 0 0,-1-1 0,-1 1 0,-1 0 0,-1 0 0,-2 0 0,0 0 0,-2-1 0,-12 41 0,10-50 0,-1 0 0,0 0 0,-1-1 0,-19 23 0,-13 20 0,40-56 0,1 1 0,-1-1 0,0 0 0,1 0 0,-1 1 0,0-1 0,1 0 0,-1 1 0,1-1 0,0 1 0,-1-1 0,1 0 0,0 1 0,0-1 0,0 1 0,0-1 0,0 1 0,1-1 0,-1 0 0,0 1 0,0-1 0,2 3 0,-1-2 0,0-1 0,1 1 0,-1-1 0,0 0 0,1 0 0,-1 1 0,1-1 0,-1 0 0,1 0 0,0 0 0,-1-1 0,1 1 0,0 0 0,0-1 0,2 1 0,9 2 0,0-1 0,0-1 0,0 0 0,13-1 0,-21 0 0,61-3-341,0-2 0,-1-3-1,75-20 1,-99 18-6485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09.971"/>
    </inkml:context>
    <inkml:brush xml:id="br0">
      <inkml:brushProperty name="width" value="0.05" units="cm"/>
      <inkml:brushProperty name="height" value="0.05" units="cm"/>
      <inkml:brushProperty name="color" value="#004F8B"/>
    </inkml:brush>
  </inkml:definitions>
  <inkml:trace contextRef="#ctx0" brushRef="#br0">0 177 24575,'13'0'0,"15"0"0,16-4 0,13-2 0,12 1 0,11-12 0,9-2 0,-4 2 0,-7 3 0,-13 5 0,-6-5 0,-8 1 0,-5 2 0,-3 2 0,-7-4 0,-3-1 0,-6 2-8191</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1.186"/>
    </inkml:context>
    <inkml:brush xml:id="br0">
      <inkml:brushProperty name="width" value="0.05" units="cm"/>
      <inkml:brushProperty name="height" value="0.05" units="cm"/>
      <inkml:brushProperty name="color" value="#004F8B"/>
    </inkml:brush>
  </inkml:definitions>
  <inkml:trace contextRef="#ctx0" brushRef="#br0">22 174 24575,'0'-1'0,"0"0"0,0 0 0,0-1 0,1 1 0,-1 0 0,0 0 0,1-1 0,-1 1 0,1 0 0,-1 0 0,1 0 0,-1 0 0,1 0 0,0 0 0,0 0 0,-1 0 0,1 0 0,0 0 0,0 0 0,0 0 0,0 1 0,0-1 0,0 0 0,0 1 0,0-1 0,2 0 0,3-1 0,0 0 0,0 0 0,1 1 0,7-1 0,-8 1 0,424-76 0,-415 74 0,54-10 0,-63 12 0,0 1 0,0 0 0,-1 0 0,1 0 0,0 1 0,0 0 0,-1 0 0,1 0 0,6 3 0,-10-3 0,0 0 0,0 0 0,0 0 0,0 0 0,-1 0 0,1 0 0,0 0 0,-1 1 0,1-1 0,-1 1 0,1-1 0,-1 1 0,0 0 0,1 0 0,-1-1 0,0 1 0,0 0 0,-1 0 0,1 0 0,0 0 0,0 0 0,-1 0 0,0 0 0,1 0 0,-1 1 0,0 1 0,0 4 0,-1-1 0,0 0 0,0 0 0,-1 0 0,0 0 0,0 0 0,-4 8 0,-7 15 0,-2-1 0,-1 0 0,-29 38 0,-70 78 0,67-87 0,-37 46 0,-105 132 0,139-171 0,25-41 0,26-23 0,-1-1 0,1 0 0,0 0 0,0 0 0,-1 1 0,1-1 0,0 0 0,-1 0 0,1 0 0,0 0 0,-1 0 0,1 0 0,0 0 0,-1 0 0,1 0 0,0 0 0,-1 0 0,1 0 0,0 0 0,0 0 0,-1 0 0,1 0 0,0 0 0,-1 0 0,1 0 0,0 0 0,-1 0 0,1 0 0,-1-1 0,1 0 0,0 0 0,-1 1 0,1-1 0,0 0 0,0 0 0,-1 0 0,1 0 0,0 0 0,0 0 0,0 0 0,0 0 0,0 0 0,0 0 0,0 1 0,1-1 0,-1-1 0,7-29 0,20-54 0,-16 52 0,41-125 0,45-222 0,-89 335 0,2-6 0,6-99 0,-14 182 0,2 0 0,0 0 0,2 0 0,2-1 0,1 0 0,13 30 0,-10-31 0,2 0 0,0-1 0,3-1 0,0 0 0,2-1 0,0-1 0,40 39 0,-37-49 0,-16-14 0,-9-9 0,-7-3 0,-1 0 0,0 1 0,0 0 0,-1 1 0,0 0 0,-1 1 0,-15-7 0,3 2 0,-1 2 0,-53-13 0,61 19-114,-1 1 1,0 0-1,0 2 0,0 0 0,0 1 1,0 1-1,0 0 0,1 2 0,-1 0 1,0 1-1,-23 9 0,-15 13-6712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2.187"/>
    </inkml:context>
    <inkml:brush xml:id="br0">
      <inkml:brushProperty name="width" value="0.05" units="cm"/>
      <inkml:brushProperty name="height" value="0.05" units="cm"/>
      <inkml:brushProperty name="color" value="#004F8B"/>
    </inkml:brush>
  </inkml:definitions>
  <inkml:trace contextRef="#ctx0" brushRef="#br0">0 63 24575,'8'0'0,"11"-4"0,10-2 0,17 1 0,8 1 0,4-7 0,0-2 0,-6 2 0,-12 2-8191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03.692"/>
    </inkml:context>
    <inkml:brush xml:id="br0">
      <inkml:brushProperty name="width" value="0.05" units="cm"/>
      <inkml:brushProperty name="height" value="0.05" units="cm"/>
      <inkml:brushProperty name="color" value="#008C3A"/>
    </inkml:brush>
  </inkml:definitions>
  <inkml:trace contextRef="#ctx0" brushRef="#br0">0 1 24575,'5'0'0,"11"9"0,13 14 0,11 21 0,13 23 0,-3 25 0,1 21 0,-9 10 0,-12-1 0,-10-7 0,-14-3 0,-8-11 0,-18-14 0,-20-10 0,-8-20 0,-11-9 0,24-13 0,19-12-8191</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2.542"/>
    </inkml:context>
    <inkml:brush xml:id="br0">
      <inkml:brushProperty name="width" value="0.05" units="cm"/>
      <inkml:brushProperty name="height" value="0.05" units="cm"/>
      <inkml:brushProperty name="color" value="#004F8B"/>
    </inkml:brush>
  </inkml:definitions>
  <inkml:trace contextRef="#ctx0" brushRef="#br0">0 20 24575,'17'0'0,"17"0"0,15 0 0,12 0 0,11-5 0,7 0 0,-4 0 0,-13 0-8191</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4.568"/>
    </inkml:context>
    <inkml:brush xml:id="br0">
      <inkml:brushProperty name="width" value="0.05" units="cm"/>
      <inkml:brushProperty name="height" value="0.05" units="cm"/>
      <inkml:brushProperty name="color" value="#004F8B"/>
    </inkml:brush>
  </inkml:definitions>
  <inkml:trace contextRef="#ctx0" brushRef="#br0">1 206 24575,'-1'-12'0,"2"0"0,0 0 0,0 0 0,1 0 0,0 1 0,1-1 0,6-15 0,-6 21 0,0 0 0,1 0 0,-1 0 0,1 0 0,0 1 0,1 0 0,-1 0 0,1 0 0,0 0 0,0 1 0,1-1 0,-1 2 0,1-1 0,9-4 0,-10 5 0,0 1 0,1 0 0,0 0 0,0 0 0,-1 0 0,1 1 0,0 0 0,0 0 0,0 1 0,0 0 0,1 0 0,-1 0 0,0 0 0,0 1 0,0 0 0,-1 1 0,1-1 0,6 3 0,-4 0 0,0 0 0,-1 1 0,1-1 0,-1 1 0,0 1 0,0-1 0,0 1 0,-1 0 0,0 1 0,0 0 0,9 13 0,-9-9 0,0-1 0,0 1 0,-1 0 0,0 0 0,-1 1 0,0 0 0,-1-1 0,0 1 0,-1 0 0,0 0 0,-1 1 0,0-1 0,-1 0 0,0 0 0,-1 0 0,-1 1 0,0-1 0,-1 0 0,0 0 0,0-1 0,-1 1 0,-12 21 0,-4-5 0,-1 0 0,-1-2 0,-2 0 0,-34 29 0,-21 22 0,75-71 0,-1-1 0,0 1 0,1 0 0,0 0 0,0 0 0,1 1 0,0 0 0,-4 11 0,7-17 0,-1 1 0,1-1 0,0 1 0,0-1 0,0 1 0,0-1 0,0 0 0,0 1 0,0-1 0,0 1 0,0-1 0,1 1 0,-1-1 0,1 0 0,-1 1 0,1-1 0,0 0 0,1 3 0,-1-3 0,1 1 0,-1-1 0,1 0 0,0 0 0,0 0 0,0 0 0,-1 0 0,1 0 0,0 0 0,0 0 0,0-1 0,0 1 0,0-1 0,1 0 0,-1 1 0,4-1 0,9 0 0,1-1 0,-1 0 0,1-1 0,-1 0 0,23-8 0,74-29 0,-105 36 0,50-20-341,-2-2 0,-1-3-1,64-43 1,-80 43-6485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5.161"/>
    </inkml:context>
    <inkml:brush xml:id="br0">
      <inkml:brushProperty name="width" value="0.05" units="cm"/>
      <inkml:brushProperty name="height" value="0.05" units="cm"/>
      <inkml:brushProperty name="color" value="#004F8B"/>
    </inkml:brush>
  </inkml:definitions>
  <inkml:trace contextRef="#ctx0" brushRef="#br0">290 255 24575,'-1'25'0,"-2"-1"0,-1 0 0,-1 0 0,-15 43 0,5-17 0,-145 459 0,130-414 0,-12 26 0,36-110 0,3-11 0,3-23 0,11-76 0,31-133 0,-19 120 0,16-95 0,42-207 0,-75 392 0,14-41 0,-19 61 0,0-1 0,0 1 0,0 0 0,0 0 0,0 0 0,0 0 0,0 1 0,0-1 0,1 0 0,-1 0 0,1 1 0,0-1 0,-1 1 0,1-1 0,0 1 0,2-2 0,-3 3 0,1 0 0,-1 0 0,0 0 0,0 0 0,0 0 0,0 0 0,0 0 0,0 0 0,0 0 0,0 1 0,0-1 0,0 0 0,0 1 0,0-1 0,0 0 0,0 1 0,0-1 0,0 1 0,0 0 0,-1-1 0,1 1 0,0 0 0,1 1 0,4 6 0,0 0 0,0 0 0,-1 1 0,0 0 0,5 15 0,16 39 0,-4 1 0,14 68 0,20 142 0,-38-179 0,-16-84 0,19 78 0,-19-82 0,1 1 0,0-1 0,0 0 0,0-1 0,1 1 0,0-1 0,0 1 0,1-1 0,6 7 0,-10-12-65,0-1 0,-1 1 0,1 0 0,0-1 0,0 1 0,-1-1 0,1 1 0,0-1 0,0 1 0,0-1 0,0 0 0,-1 1 0,1-1 0,0 0 0,0 0 0,0 0 0,0 0 0,0 0 0,0 0 0,2 0 0,11-9-6761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5.545"/>
    </inkml:context>
    <inkml:brush xml:id="br0">
      <inkml:brushProperty name="width" value="0.05" units="cm"/>
      <inkml:brushProperty name="height" value="0.05" units="cm"/>
      <inkml:brushProperty name="color" value="#004F8B"/>
    </inkml:brush>
  </inkml:definitions>
  <inkml:trace contextRef="#ctx0" brushRef="#br0">1 121 24575,'4'0'0,"13"0"0,13-8 0,9-3 0,5 1 0,5-11 0,5-14 0,-7 0-8191</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5.982"/>
    </inkml:context>
    <inkml:brush xml:id="br0">
      <inkml:brushProperty name="width" value="0.05" units="cm"/>
      <inkml:brushProperty name="height" value="0.05" units="cm"/>
      <inkml:brushProperty name="color" value="#004F8B"/>
    </inkml:brush>
  </inkml:definitions>
  <inkml:trace contextRef="#ctx0" brushRef="#br0">0 172 24575,'0'-8'0,"5"-3"0,16-11 0,27-3 0,16-4 0,6 2 0,-1 6 0,0 6 0,-4 6 0,-12 5-8191</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6.365"/>
    </inkml:context>
    <inkml:brush xml:id="br0">
      <inkml:brushProperty name="width" value="0.05" units="cm"/>
      <inkml:brushProperty name="height" value="0.05" units="cm"/>
      <inkml:brushProperty name="color" value="#004F8B"/>
    </inkml:brush>
  </inkml:definitions>
  <inkml:trace contextRef="#ctx0" brushRef="#br0">1 142 24575,'1'0'0,"0"0"0,0 1 0,1-1 0,-1 0 0,0 1 0,1-1 0,-1 1 0,0-1 0,0 1 0,0 0 0,0-1 0,0 1 0,0 0 0,0 0 0,0 0 0,0 0 0,0 0 0,0 0 0,0 0 0,0 0 0,-1 0 0,1 0 0,-1 0 0,1 1 0,-1-1 0,1 1 0,9 38 0,-10-38 0,6 46 0,-2 86 0,-4-87 0,1 0 0,9 51 0,-8-90 0,0 1 0,0 0 0,1-1 0,0 1 0,0-1 0,9 15 0,-11-21 0,1 1 0,0 0 0,0-1 0,0 0 0,0 1 0,0-1 0,0 0 0,1 0 0,-1-1 0,1 1 0,-1 0 0,1-1 0,0 1 0,0-1 0,0 0 0,0 0 0,-1 0 0,1 0 0,1-1 0,-1 1 0,0-1 0,0 0 0,3 0 0,1-1 0,-1 0 0,0-1 0,0 0 0,0 0 0,0 0 0,0-1 0,0 0 0,-1 0 0,1 0 0,-1-1 0,0 0 0,0 0 0,0 0 0,-1-1 0,1 1 0,4-8 0,4-4 0,-2 0 0,0-1 0,0 0 0,9-22 0,-7 7 0,-1-1 0,-2-1 0,13-68 0,-15 44 0,1-92 0,-11 90 0,2 54 0,-1 1 0,0 0 0,0-1 0,0 1 0,-1 0 0,1-1 0,-5-6 0,6 11 6,0 1-1,0 0 1,0-1 0,0 1-1,-1 0 1,1 0-1,0-1 1,0 1 0,0 0-1,-1 0 1,1 0-1,0-1 1,0 1 0,0 0-1,-1 0 1,1 0-1,0-1 1,-1 1 0,1 0-1,0 0 1,0 0-1,-1 0 1,1 0 0,0 0-1,-1 0 1,1 0-1,0 0 1,0 0 0,-1 0-1,1 0 1,0 0-1,-1 0 1,1 0-1,0 0 1,-1 0 0,1 0-1,0 0 1,0 0-1,-1 0 1,1 0 0,0 1-1,-1-1 1,1 0-1,0 0 1,0 0 0,0 1-1,-1-1 1,1 0-1,0 0 1,0 0 0,0 1-1,-1-1 1,1 0-1,0 0 1,0 1 0,0-1-1,0 0 1,0 1-1,0-1 1,-1 1 0,-6 17-1681,7-18 1643,-8 31-6794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6.996"/>
    </inkml:context>
    <inkml:brush xml:id="br0">
      <inkml:brushProperty name="width" value="0.05" units="cm"/>
      <inkml:brushProperty name="height" value="0.05" units="cm"/>
      <inkml:brushProperty name="color" value="#004F8B"/>
    </inkml:brush>
  </inkml:definitions>
  <inkml:trace contextRef="#ctx0" brushRef="#br0">1 65 24575,'20'0'0,"19"0"0,23 0 0,22-12 0,13-4 0,2 0 0,-8 4 0,-19 3-8191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8.139"/>
    </inkml:context>
    <inkml:brush xml:id="br0">
      <inkml:brushProperty name="width" value="0.05" units="cm"/>
      <inkml:brushProperty name="height" value="0.05" units="cm"/>
      <inkml:brushProperty name="color" value="#004F8B"/>
    </inkml:brush>
  </inkml:definitions>
  <inkml:trace contextRef="#ctx0" brushRef="#br0">243 105 24575,'-1'19'0,"-1"-1"0,0 1 0,-10 33 0,1-2 0,-80 469 0,75-440 0,-2-2 0,-55 140 0,73-217 0,0 1 0,0 0 0,-1 0 0,1 0 0,-1 0 0,1 0 0,-1 0 0,1 0 0,-1 0 0,1-1 0,-1 1 0,0 0 0,1 0 0,-1-1 0,0 1 0,-1 1 0,2-3 0,-1 1 0,1 0 0,0 0 0,-1-1 0,1 1 0,0 0 0,-1-1 0,1 1 0,0 0 0,0-1 0,-1 1 0,1 0 0,0-1 0,0 1 0,0 0 0,-1-1 0,1 1 0,0-1 0,0 1 0,0 0 0,0-1 0,0 1 0,0-1 0,0 1 0,0-1 0,-2-42 0,32-211 0,20-2 0,-33 170 0,-11 58 0,73-310 0,-75 322 0,1 1 0,1 1 0,0-1 0,1 1 0,17-26 0,-22 37 0,0 0 0,0 0 0,0 0 0,1 0 0,-1 1 0,1-1 0,0 1 0,-1 0 0,1 0 0,0 0 0,0 0 0,0 0 0,1 1 0,-1-1 0,0 1 0,1 0 0,-1 0 0,1 0 0,-1 1 0,1-1 0,-1 1 0,1 0 0,-1 0 0,1 0 0,-1 0 0,1 0 0,-1 1 0,1 0 0,-1 0 0,1 0 0,4 2 0,-1 1 0,1 0 0,-1 1 0,0 0 0,0 0 0,0 1 0,-1 0 0,0 0 0,0 0 0,0 1 0,-1 0 0,0 0 0,5 10 0,7 14 0,20 56 0,-33-77 0,20 58 0,-3 1 0,-4 1 0,-2 1 0,-4 0 0,4 136 0,-14-169 121,2 39 53,-3-70-382,2 1 1,-1-1-1,1 0 1,0 0-1,1 0 1,0 0-1,6 12 1,10 5-6619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8.556"/>
    </inkml:context>
    <inkml:brush xml:id="br0">
      <inkml:brushProperty name="width" value="0.05" units="cm"/>
      <inkml:brushProperty name="height" value="0.05" units="cm"/>
      <inkml:brushProperty name="color" value="#004F8B"/>
    </inkml:brush>
  </inkml:definitions>
  <inkml:trace contextRef="#ctx0" brushRef="#br0">0 285 24575,'8'-12'0,"15"-5"0,24-10 0,24-2 0,13-12 0,3 2 0,0-2 0,-7-1 0,-17 6-8191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8.943"/>
    </inkml:context>
    <inkml:brush xml:id="br0">
      <inkml:brushProperty name="width" value="0.05" units="cm"/>
      <inkml:brushProperty name="height" value="0.05" units="cm"/>
      <inkml:brushProperty name="color" value="#004F8B"/>
    </inkml:brush>
  </inkml:definitions>
  <inkml:trace contextRef="#ctx0" brushRef="#br0">0 188 24575,'9'-8'0,"17"-3"0,35-16 0,22-3 0,9 4 0,2 5 0,1-1 0,-4 3 0,-8 5 0,-20 5-8191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4.560"/>
    </inkml:context>
    <inkml:brush xml:id="br0">
      <inkml:brushProperty name="width" value="0.05" units="cm"/>
      <inkml:brushProperty name="height" value="0.05" units="cm"/>
      <inkml:brushProperty name="color" value="#008C3A"/>
    </inkml:brush>
  </inkml:definitions>
  <inkml:trace contextRef="#ctx0" brushRef="#br0">0 77 24575,'0'-2'0,"0"0"0,0 0 0,1 1 0,-1-1 0,0 0 0,1 0 0,0 1 0,-1-1 0,1 0 0,0 1 0,0-1 0,0 1 0,0-1 0,0 1 0,0-1 0,0 1 0,1-1 0,2-1 0,-1 0 0,1 1 0,-1-1 0,1 1 0,0 0 0,8-3 0,4 0 0,1 0 0,30-4 0,-37 8 0,8-2 0,-1 1 0,1 1 0,-1 0 0,1 1 0,0 2 0,-1-1 0,23 6 0,-33-5 0,-1 0 0,1 1 0,0 0 0,-1 0 0,1 0 0,-1 0 0,0 1 0,0 0 0,5 5 0,-7-5 0,-1-1 0,0 1 0,0 0 0,0 0 0,0 0 0,0 1 0,-1-1 0,0 1 0,0-1 0,0 1 0,-1 0 0,1-1 0,-1 1 0,1 6 0,-2-6 0,0 1 0,0-1 0,0 1 0,0-1 0,-1 0 0,0 1 0,0-1 0,-1 0 0,1 1 0,-1-1 0,0 0 0,-1 0 0,1-1 0,-5 7 0,-4 4 0,0 0 0,-24 23 0,29-32 0,-125 113 0,122-109 0,11-9 0,19-15 0,16-19 0,-1-1 0,-1-3 0,42-56 0,25-28 0,-99 118 0,1 0 0,-1-1 0,1 1 0,0 0 0,6-3 0,-10 5 0,1 1 0,-1 0 0,0 0 0,1-1 0,-1 1 0,1 0 0,-1 0 0,0 0 0,1 0 0,-1 0 0,1 0 0,-1-1 0,1 1 0,-1 0 0,0 0 0,1 0 0,-1 0 0,1 1 0,-1-1 0,1 0 0,-1 0 0,0 0 0,1 0 0,-1 0 0,1 0 0,-1 1 0,0-1 0,1 0 0,-1 0 0,0 1 0,1-1 0,-1 0 0,0 0 0,1 1 0,-1-1 0,0 0 0,0 1 0,1-1 0,-1 1 0,0-1 0,0 0 0,0 1 0,1 0 0,1 19 0,-2-18 0,-7 113 0,3-86 0,1 0 0,2 0 0,5 50 0,-4-74-85,1 0 0,0 0-1,0-1 1,1 1 0,-1 0-1,1-1 1,0 1 0,1-1-1,-1 0 1,1 0 0,-1 0-1,1 0 1,0 0 0,1-1-1,5 6 1,20 10-6741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9.376"/>
    </inkml:context>
    <inkml:brush xml:id="br0">
      <inkml:brushProperty name="width" value="0.05" units="cm"/>
      <inkml:brushProperty name="height" value="0.05" units="cm"/>
      <inkml:brushProperty name="color" value="#004F8B"/>
    </inkml:brush>
  </inkml:definitions>
  <inkml:trace contextRef="#ctx0" brushRef="#br0">45 16 24575,'-1'11'0,"0"-1"0,-1 0 0,0 1 0,0-1 0,-6 12 0,-5 21 0,8-20 0,1 0 0,1 0 0,1 1 0,1 34 0,2-49 0,0 0 0,0 0 0,1 0 0,0 0 0,1 0 0,0 0 0,0 0 0,1-1 0,0 1 0,0-1 0,1 0 0,0 0 0,1-1 0,7 8 0,-7-8 0,0 0 0,1-1 0,0 0 0,1-1 0,-1 0 0,1 0 0,0 0 0,0-1 0,1 0 0,-1-1 0,1 0 0,0 0 0,0-1 0,0 0 0,0 0 0,0-1 0,0-1 0,18 0 0,-16-1 0,-1-1 0,1 0 0,0-1 0,-1 0 0,1-1 0,-1 0 0,0 0 0,0-1 0,-1 0 0,1-1 0,-1 0 0,0-1 0,-1 0 0,0 0 0,12-13 0,-5 1-97,-1-1-1,0 0 1,-1-1-1,-2 0 1,0-1-1,-1 0 1,-1-1-1,-1 0 1,-1 0-1,-1-1 1,-2 0-1,0 0 0,1-46 1,-7 23-6729</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19.784"/>
    </inkml:context>
    <inkml:brush xml:id="br0">
      <inkml:brushProperty name="width" value="0.05" units="cm"/>
      <inkml:brushProperty name="height" value="0.05" units="cm"/>
      <inkml:brushProperty name="color" value="#004F8B"/>
    </inkml:brush>
  </inkml:definitions>
  <inkml:trace contextRef="#ctx0" brushRef="#br0">135 0 24575,'4'17'0,"10"17"0,14 23 0,11 31 0,-1 24 0,4 23 0,-3 12 0,-10 5 0,-17 6 0,-12-8 0,-16-13 0,-15-22 0,-23-13 0,-9-26 0,-7-24 0,-7-13 0,8-14-8191</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20.211"/>
    </inkml:context>
    <inkml:brush xml:id="br0">
      <inkml:brushProperty name="width" value="0.05" units="cm"/>
      <inkml:brushProperty name="height" value="0.05" units="cm"/>
      <inkml:brushProperty name="color" value="#004F8B"/>
    </inkml:brush>
  </inkml:definitions>
  <inkml:trace contextRef="#ctx0" brushRef="#br0">18 1 24575,'0'20'0,"0"23"0,-3 37 0,-3 29 0,1 29 0,1 19 0,14 4 0,12-6 0,12-16 0,11-25 0,11-30 0,8-15 0,13-18 0,11-17 0,9-16 0,10-22 0,15-27 0,-14-9-8191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20.845"/>
    </inkml:context>
    <inkml:brush xml:id="br0">
      <inkml:brushProperty name="width" value="0.05" units="cm"/>
      <inkml:brushProperty name="height" value="0.05" units="cm"/>
      <inkml:brushProperty name="color" value="#004F8B"/>
    </inkml:brush>
  </inkml:definitions>
  <inkml:trace contextRef="#ctx0" brushRef="#br0">0 224 24575,'0'-6'0,"0"-19"0,1-1 0,6-39 0,-6 59 0,0 0 0,1 1 0,-1-1 0,1 1 0,0-1 0,1 1 0,-1 0 0,1-1 0,0 1 0,0 1 0,1-1 0,0 0 0,-1 1 0,1 0 0,1 0 0,-1 0 0,6-4 0,-8 7 0,-1 0 0,1 0 0,0 0 0,0 0 0,0 0 0,0 1 0,1-1 0,-1 1 0,0-1 0,0 1 0,0 0 0,0 0 0,1 0 0,-1 0 0,0 0 0,0 0 0,0 0 0,1 1 0,2 0 0,-2 1 0,0-1 0,0 1 0,0 0 0,0 0 0,0 0 0,0 0 0,-1 1 0,1-1 0,-1 1 0,1-1 0,1 5 0,2 2 0,0 0 0,-1 0 0,-1 1 0,1 0 0,-1 0 0,4 21 0,-2-3 0,-2 1 0,-1 0 0,-1-1 0,-2 1 0,0 0 0,-2-1 0,-1 1 0,-2 0 0,-1-1 0,-1 0 0,-1-1 0,-1 0 0,-2 0 0,-16 31 0,20-47 0,3-4 0,0-1 0,0 1 0,1 0 0,0 0 0,0 0 0,-2 10 0,4-16 0,1 1 0,0-1 0,0 0 0,0 1 0,0-1 0,0 0 0,0 0 0,0 1 0,1-1 0,-1 0 0,0 0 0,1 1 0,-1-1 0,1 0 0,0 0 0,-1 0 0,2 2 0,0-1 0,-1-1 0,1 0 0,-1 1 0,1-1 0,0 0 0,0 0 0,0 0 0,0 0 0,0 0 0,-1-1 0,2 1 0,-1-1 0,0 1 0,3-1 0,24 3 0,1-2 0,0-1 0,0-2 0,37-6 0,-1 1 0,162-6-1365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7.664"/>
    </inkml:context>
    <inkml:brush xml:id="br0">
      <inkml:brushProperty name="width" value="0.05" units="cm"/>
      <inkml:brushProperty name="height" value="0.05" units="cm"/>
      <inkml:brushProperty name="color" value="#004F8B"/>
    </inkml:brush>
  </inkml:definitions>
  <inkml:trace contextRef="#ctx0" brushRef="#br0">1 97 24575,'0'-8'0,"12"-3"0,25 0 0,22 3 0,21 2 0,10 2 0,1 2 0,2-7 0,-11-2 0,-11 1 0,-10 3 0,-23 1 0,-18 3-8191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8.042"/>
    </inkml:context>
    <inkml:brush xml:id="br0">
      <inkml:brushProperty name="width" value="0.05" units="cm"/>
      <inkml:brushProperty name="height" value="0.05" units="cm"/>
      <inkml:brushProperty name="color" value="#004F8B"/>
    </inkml:brush>
  </inkml:definitions>
  <inkml:trace contextRef="#ctx0" brushRef="#br0">595 1 24575,'0'23'0,"14"543"0,-13-548 0,1-6 0,-1 0 0,-1 0 0,0-1 0,-3 22 0,3-30 0,-1 0 0,0-1 0,1 1 0,-1-1 0,0 1 0,0-1 0,-1 1 0,1-1 0,0 0 0,-1 1 0,0-1 0,1 0 0,-1 0 0,0 0 0,0 0 0,0 0 0,0-1 0,-1 1 0,1-1 0,0 1 0,-1-1 0,1 0 0,-1 0 0,1 0 0,-1 0 0,-3 1 0,-4-1 0,-1 0 0,1 0 0,0-1 0,-1 0 0,1 0 0,0-1 0,0-1 0,-1 0 0,-12-5 0,-8-3 0,-51-25 0,37 12 0,0-2 0,2-2 0,0-2 0,-60-55 0,94 76 0,1 0 0,1 0 0,-13-17 0,19 24 10,1 0 0,-1 0 0,0 0 0,1 1 0,-1-1 0,1 0 1,-1 0-1,1 0 0,-1 0 0,1 0 0,0 0 0,-1 0 0,1 0 0,0 0 0,0 0 0,0 0 0,0 0 0,0 0 0,0 0 0,0 0 0,0 0 0,0 0 0,0 0 0,1 0 0,-1 0 0,0 1 0,1-1 0,-1 0 0,1 0 0,-1 0 0,1 0 0,-1 0 1,2-1-1,0 1-153,0 0 1,0 0 0,1 0 0,-1 0-1,0 0 1,1 1 0,-1-1 0,1 1 0,-1-1-1,1 1 1,3 0 0,45 2-6684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8.676"/>
    </inkml:context>
    <inkml:brush xml:id="br0">
      <inkml:brushProperty name="width" value="0.05" units="cm"/>
      <inkml:brushProperty name="height" value="0.05" units="cm"/>
      <inkml:brushProperty name="color" value="#004F8B"/>
    </inkml:brush>
  </inkml:definitions>
  <inkml:trace contextRef="#ctx0" brushRef="#br0">26 47 24575,'-1'0'0,"0"0"0,1 0 0,-1 1 0,1-1 0,-1 0 0,1 0 0,-1 1 0,1-1 0,-1 1 0,1-1 0,-1 0 0,1 1 0,-1-1 0,1 1 0,0-1 0,-1 1 0,1-1 0,0 1 0,-1-1 0,1 1 0,0 0 0,0-1 0,-1 1 0,1-1 0,0 1 0,0 0 0,0 0 0,-4 22 0,4-17 0,-7 71 0,4 108 0,3-172 0,1 0 0,1 0 0,6 24 0,-7-34 0,0 0 0,0 1 0,1-1 0,-1 0 0,1 0 0,0 0 0,0 0 0,4 4 0,-5-6 0,0 0 0,0 0 0,1 0 0,-1 0 0,0 0 0,0 0 0,1-1 0,-1 1 0,0-1 0,1 1 0,-1-1 0,1 1 0,-1-1 0,0 0 0,1 0 0,-1 0 0,1 1 0,-1-2 0,1 1 0,-1 0 0,2 0 0,0-1 0,0 0 0,0 0 0,0-1 0,0 1 0,-1 0 0,1-1 0,0 0 0,-1 0 0,1 1 0,3-6 0,22-24 0,-27 28 0,12-15 0,-1 0 0,-1-2 0,-1 1 0,0-1 0,-2-1 0,0 0 0,-1 0 0,-2 0 0,0-1 0,-1 0 0,-1 0 0,-1 0 0,-2-43 0,0 59 0,-1 0 0,1 0 0,-1 1 0,-1-1 0,1 0 0,-1 1 0,-4-11 0,5 15 0,0-1 0,0 0 0,0 0 0,-1 1 0,1-1 0,0 1 0,-1-1 0,1 1 0,-1 0 0,1-1 0,-1 1 0,0 0 0,0 0 0,1 0 0,-1 0 0,0 0 0,0 1 0,0-1 0,0 1 0,0-1 0,0 1 0,0-1 0,0 1 0,0 0 0,0 0 0,-3 0 0,-1 1 0,0 1 0,0-1 0,0 1 0,0 1 0,0-1 0,0 1 0,1 0 0,-1 0 0,1 0 0,0 1 0,-1 0 0,2 0 0,-1 0 0,0 1 0,1-1 0,0 1 0,0 0 0,-5 9 0,3-4 0,0 0 0,0 1 0,1 0 0,1 0 0,0 0 0,0 0 0,1 1 0,1-1 0,-2 16 0,3-24 0,1 1 0,0-1 0,0 1 0,0-1 0,1 0 0,-1 1 0,1-1 0,0 1 0,0-1 0,0 0 0,0 0 0,0 0 0,1 1 0,-1-1 0,1-1 0,0 1 0,0 0 0,0 0 0,1-1 0,3 5 0,-3-5 0,0 0 0,0 0 0,1 0 0,-1-1 0,1 1 0,-1-1 0,1 0 0,0 0 0,-1 0 0,1 0 0,0-1 0,0 1 0,0-1 0,-1 0 0,1 0 0,0-1 0,0 1 0,3-1 0,4-2 0,0 0 0,0 0 0,0-1 0,-1-1 0,0 1 0,0-2 0,0 1 0,0-2 0,-1 1 0,0-1 0,13-13 0,2-5 0,-2-2 0,27-39 0,-18 22 0,-30 43 0,-1 1 0,1-1 0,0 0 0,-1 0 0,1 0 0,-1 0 0,1 1 0,0-1 0,0 0 0,0 1 0,-1-1 0,1 0 0,0 1 0,0-1 0,0 1 0,0 0 0,0-1 0,2 0 0,-3 2 0,1-1 0,-1 0 0,1 0 0,-1 1 0,0-1 0,1 0 0,-1 1 0,1-1 0,-1 0 0,0 1 0,1-1 0,-1 1 0,0-1 0,0 1 0,1-1 0,-1 0 0,0 1 0,0-1 0,0 1 0,1-1 0,-1 1 0,0-1 0,0 1 0,0-1 0,0 2 0,1 44 0,-2-39 0,1 0 0,-1 16 0,0 0 0,2 0 0,6 43 0,-5-60 0,-1 0 0,1 0 0,0 0 0,0 0 0,0-1 0,1 1 0,0-1 0,0 0 0,0 0 0,1 0 0,0 0 0,0 0 0,0-1 0,0 0 0,1 1 0,-1-2 0,1 1 0,0-1 0,1 1 0,5 1 0,-7-2-52,0-2-1,0 1 1,0 0-1,1-1 1,-1 0-1,1 0 1,-1 0-1,1-1 1,-1 1-1,1-1 1,-1 0-1,1 0 1,0-1-1,-1 1 1,1-1-1,-1 0 1,0 0-1,1-1 1,-1 1-1,0-1 0,0 0 1,0 0-1,0-1 1,0 1-1,6-5 1,23-25-6774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9.076"/>
    </inkml:context>
    <inkml:brush xml:id="br0">
      <inkml:brushProperty name="width" value="0.05" units="cm"/>
      <inkml:brushProperty name="height" value="0.05" units="cm"/>
      <inkml:brushProperty name="color" value="#004F8B"/>
    </inkml:brush>
  </inkml:definitions>
  <inkml:trace contextRef="#ctx0" brushRef="#br0">1 0 24575,'0'4'0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9.517"/>
    </inkml:context>
    <inkml:brush xml:id="br0">
      <inkml:brushProperty name="width" value="0.05" units="cm"/>
      <inkml:brushProperty name="height" value="0.05" units="cm"/>
      <inkml:brushProperty name="color" value="#004F8B"/>
    </inkml:brush>
  </inkml:definitions>
  <inkml:trace contextRef="#ctx0" brushRef="#br0">1 233 24575,'1'14'0,"1"1"0,0-1 0,1 1 0,5 15 0,4 19 0,-3 4 0,-8-38 0,1 0 0,0 1 0,1-1 0,1-1 0,0 1 0,2-1 0,11 26 0,-16-39 0,0 0 0,-1 0 0,1 1 0,0-1 0,0 0 0,0 0 0,0 0 0,0 0 0,0 0 0,0 0 0,1 0 0,-1 0 0,0-1 0,0 1 0,1 0 0,-1-1 0,0 1 0,1-1 0,-1 0 0,1 1 0,-1-1 0,0 0 0,1 0 0,-1 0 0,1 1 0,-1-2 0,1 1 0,-1 0 0,1 0 0,-1 0 0,0-1 0,1 1 0,-1-1 0,1 1 0,-1-1 0,0 0 0,2 0 0,4-4 0,0 0 0,0-1 0,0 0 0,0 0 0,5-7 0,1-1 0,6-5 0,-7 7 0,1-1 0,0 2 0,1 0 0,22-15 0,-33 24 0,1 0 0,-1 1 0,1-1 0,-1 1 0,1-1 0,0 1 0,-1 0 0,1 1 0,0-1 0,0 1 0,0-1 0,-1 1 0,1 0 0,0 1 0,0-1 0,0 1 0,0-1 0,-1 1 0,1 0 0,0 1 0,-1-1 0,1 1 0,-1-1 0,1 1 0,-1 0 0,4 3 0,5 4 0,-2-1 0,0 0 0,1-1 0,16 8 0,-23-13 0,1 0 0,-1-1 0,1 0 0,-1 1 0,1-2 0,-1 1 0,1 0 0,-1-1 0,1 0 0,-1 0 0,1-1 0,0 1 0,7-3 0,1-1 0,1-1 0,-1-1 0,0 0 0,-1 0 0,0-2 0,0 0 0,0 0 0,-1-1 0,-1 0 0,1-1 0,-1 0 0,-1 0 0,11-16 0,7-13 0,-1-1 0,33-71 0,-38 67 0,31-59 0,-35 81 0,-16 21 0,-1 1 0,1-1 0,-1 1 0,1-1 0,-1 1 0,1-1 0,-1 1 0,1 0 0,0-1 0,-1 1 0,1 0 0,0-1 0,-1 1 0,1 0 0,0 0 0,-1 0 0,1 0 0,0 0 0,0 0 0,0 0 0,0 0 0,-1 0 0,1 1 0,-1-1 0,1 0 0,-1 1 0,1-1 0,-1 0 0,0 1 0,1-1 0,-1 1 0,1-1 0,-1 1 0,0-1 0,1 1 0,-1-1 0,0 1 0,0-1 0,1 1 0,-1-1 0,0 1 0,0 0 0,4 27 0,-16 193 0,5-135 0,5 125 0,3-200 0,0 1 0,1-1 0,0 1 0,1-1 0,0 0 0,1 0 0,6 13 0,-9-22 0,1 0 0,-1 1 0,1-1 0,-1 0 0,1 0 0,0 0 0,0 0 0,0 0 0,0 0 0,0-1 0,0 1 0,0-1 0,0 1 0,1-1 0,3 1 0,-3-1 0,-1-1 0,1 1 0,0-1 0,0 0 0,-1 0 0,1 0 0,0-1 0,0 1 0,-1-1 0,1 1 0,0-1 0,-1 0 0,1 0 0,-1 0 0,1 0 0,-1-1 0,1 1 0,2-3 0,3-2 31,1-1 0,-1 0 0,-1 0 0,0-1 0,0 0 0,0 0 0,-1-1 0,0 0 1,0 0-1,5-13 0,0-4-600,0-1 0,10-43 0,-5 1-6257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39.866"/>
    </inkml:context>
    <inkml:brush xml:id="br0">
      <inkml:brushProperty name="width" value="0.05" units="cm"/>
      <inkml:brushProperty name="height" value="0.05" units="cm"/>
      <inkml:brushProperty name="color" value="#004F8B"/>
    </inkml:brush>
  </inkml:definitions>
  <inkml:trace contextRef="#ctx0" brushRef="#br0">1 121 24575,'4'8'0,"13"2"0,25 1 0,21-3 0,20-10 0,17-5 0,12-22 0,2-6 0,-9-9 0,-23 3-8191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5.266"/>
    </inkml:context>
    <inkml:brush xml:id="br0">
      <inkml:brushProperty name="width" value="0.05" units="cm"/>
      <inkml:brushProperty name="height" value="0.05" units="cm"/>
      <inkml:brushProperty name="color" value="#008C3A"/>
    </inkml:brush>
  </inkml:definitions>
  <inkml:trace contextRef="#ctx0" brushRef="#br0">0 0 24575,'10'0'0,"13"0"0,12 0 0,10 0 0,7 0 0,9 0 0,9 0 0,-8 0-8191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1.416"/>
    </inkml:context>
    <inkml:brush xml:id="br0">
      <inkml:brushProperty name="width" value="0.05" units="cm"/>
      <inkml:brushProperty name="height" value="0.05" units="cm"/>
      <inkml:brushProperty name="color" value="#004F8B"/>
    </inkml:brush>
  </inkml:definitions>
  <inkml:trace contextRef="#ctx0" brushRef="#br0">48 77 24575,'-1'11'0,"0"-1"0,0 1 0,-1-1 0,-4 12 0,-2 11 0,-3 31 0,2 0 0,3 1 0,3 70 0,4-128 0,-1 1 0,1-1 0,1 0 0,-1 0 0,1 0 0,0 0 0,1 0 0,0 0 0,0-1 0,7 12 0,-8-16 0,-1 1 0,1-1 0,0 0 0,0 0 0,1 0 0,-1 0 0,0 0 0,0-1 0,1 1 0,-1-1 0,1 1 0,0-1 0,-1 0 0,1 0 0,0 0 0,0 0 0,0-1 0,-1 1 0,1-1 0,0 1 0,0-1 0,0 0 0,0 0 0,0-1 0,0 1 0,0-1 0,0 1 0,-1-1 0,5-1 0,3-2 0,-1-1 0,1 0 0,-1 0 0,0-1 0,0 0 0,-1-1 0,1 0 0,-2 0 0,1-1 0,-1 0 0,10-13 0,5-12 0,33-61 0,15-37 0,-69 128 0,0 1 0,1 0 0,-1 0 0,1 0 0,-1 0 0,1 0 0,0 0 0,0 0 0,-1 0 0,2 0 0,-1 1 0,4-3 0,-6 4 0,1 0 0,-1-1 0,1 1 0,0 0 0,-1 0 0,1 0 0,0 0 0,-1 0 0,1 0 0,-1 1 0,1-1 0,0 0 0,-1 0 0,1 0 0,-1 0 0,1 1 0,-1-1 0,1 0 0,-1 1 0,1-1 0,13 17 0,-9-9 0,2 6 0,1-1 0,15 20 0,-19-28 0,1-1 0,-1 1 0,1-1 0,0 0 0,1 0 0,-1-1 0,1 1 0,-1-1 0,9 3 0,-6-3 0,1 0 0,-1-1 0,1 1 0,0-2 0,-1 1 0,1-1 0,0-1 0,0 1 0,0-2 0,0 1 0,-1-1 0,1 0 0,9-3 0,-7 0 0,0 0 0,0 0 0,0-1 0,-1-1 0,0 0 0,0 0 0,0-1 0,-1 0 0,10-9 0,-6 3 0,-1 0 0,0 0 0,-1-1 0,-1-1 0,0 0 0,-1 0 0,-1-1 0,0 0 0,-1-1 0,-1 0 0,0 0 0,6-35 0,-12 52 0,3-40 0,-3 38 0,0 0 0,0-1 0,0 1 0,-1 0 0,1-1 0,-1 1 0,1 0 0,-1 0 0,0 0 0,0-1 0,0 1 0,0 0 0,0 0 0,-2-2 0,3 4 0,-1-1 0,1 1 0,-1-1 0,1 1 0,-1 0 0,1-1 0,-1 1 0,0 0 0,1-1 0,-1 1 0,0 0 0,1 0 0,-1 0 0,0 0 0,1 0 0,-1-1 0,0 1 0,1 0 0,-1 1 0,0-1 0,1 0 0,-1 0 0,0 0 0,1 0 0,-1 0 0,1 1 0,-1-1 0,0 0 0,1 0 0,-1 1 0,1-1 0,-1 0 0,1 1 0,-1-1 0,1 1 0,-2 0 0,-16 22 0,1 7 0,1 2 0,2 0 0,1 1 0,-16 67 0,14-37 0,3 2 0,3 0 0,3 0 0,2 0 0,3 1 0,4-1 0,2 0 0,3 0 0,19 78 0,-21-118 0,2-1 0,0 1 0,2-2 0,0 1 0,1-1 0,24 33 0,-30-48 0,2 0 0,-1 0 0,1-1 0,1 0 0,-1 0 0,1-1 0,0 0 0,14 8 0,-17-12 0,1 1 0,0-1 0,0 0 0,1 0 0,-1 0 0,0-1 0,0 0 0,1 0 0,-1-1 0,1 0 0,-1 0 0,0 0 0,1-1 0,8-2 0,-7 1 0,-1 0 0,0 0 0,0-1 0,0 0 0,-1 0 0,1-1 0,-1 0 0,0 0 0,0-1 0,9-8 0,-7 5 0,0-1 0,-1 0 0,-1 0 0,1-1 0,-1 1 0,6-15 0,-2-1 0,-1 0 0,-1-1 0,-2 0 0,0 0 0,2-32 0,-2 8 0,-3 0 0,-5-97 0,0 128 0,-1 1 0,-1 0 0,0-1 0,-12-27 0,12 36 0,-1 0 0,0 0 0,-1 0 0,0 1 0,-1 0 0,0 0 0,0 1 0,-14-13 0,-9-2 0,24 16 0,12 4 0,21 4 0,-15 0 0,-4-1 0,0-1 0,0 0 0,0 0 0,0-1 0,-1 0 0,1 0 0,0-1 0,-1 0 0,0-1 0,13-6 0,-11 3 0,0 0 0,-1-1 0,1 1 0,-1-2 0,-1 1 0,12-17 0,-18 23 0,0 1 0,1-1 0,-1 1 0,1-1 0,-1 1 0,1 0 0,0-1 0,-1 1 0,1 0 0,0 0 0,0 0 0,0 1 0,-1-1 0,1 0 0,0 1 0,0-1 0,0 1 0,0 0 0,4-1 0,2 1 0,0 1 0,0 0 0,14 2 0,9 2 0,-25-5 0,0-1 0,0 1 0,1-1 0,-1 0 0,0 0 0,0-1 0,0 0 0,0 0 0,0 0 0,-1-1 0,1 0 0,-1 0 0,1 0 0,-1-1 0,0 1 0,0-1 0,-1-1 0,1 1 0,-1-1 0,0 1 0,0-1 0,5-9 0,-4 4 0,1-1 0,-2 1 0,1-1 0,-1 0 0,-1 0 0,0-1 0,-1 1 0,0-1 0,-1 1 0,0-1 0,-1-14 0,0 21 0,0 0 0,-1 0 0,0 0 0,0 0 0,0 0 0,0 0 0,-1 1 0,-4-9 0,5 12 0,1 0 0,-1-1 0,0 1 0,0 0 0,0 0 0,0 0 0,0-1 0,0 1 0,0 0 0,0 1 0,-1-1 0,1 0 0,0 0 0,-1 0 0,1 1 0,0-1 0,-1 1 0,1-1 0,-1 1 0,1-1 0,-1 1 0,1 0 0,-1 0 0,1 0 0,-1 0 0,1 0 0,-1 0 0,1 0 0,-1 0 0,1 1 0,-3 0 0,-3 2 0,0 1 0,0 0 0,1 1 0,-1 0 0,1 0 0,0 0 0,0 0 0,1 1 0,0 0 0,-6 9 0,-13 17 0,1 1 0,2 0 0,-26 58 0,42-82 0,1 0 0,0 1 0,1 0 0,0 0 0,1 0 0,0 0 0,0 0 0,1 0 0,1 17 0,0-23 0,1 1 0,-1 0 0,1 0 0,1 0 0,-1-1 0,1 1 0,0 0 0,0-1 0,0 0 0,1 1 0,-1-1 0,1 0 0,0 0 0,0-1 0,0 1 0,1-1 0,-1 1 0,1-1 0,0 0 0,0 0 0,0-1 0,5 3 0,0 0-114,0-1 1,0-1-1,1 0 0,-1 0 0,1-1 1,-1 0-1,1 0 0,0-1 0,0-1 1,0 1-1,10-2 0,35-8-6712</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1.842"/>
    </inkml:context>
    <inkml:brush xml:id="br0">
      <inkml:brushProperty name="width" value="0.05" units="cm"/>
      <inkml:brushProperty name="height" value="0.05" units="cm"/>
      <inkml:brushProperty name="color" value="#004F8B"/>
    </inkml:brush>
  </inkml:definitions>
  <inkml:trace contextRef="#ctx0" brushRef="#br0">53 0 24575,'-8'0'0,"-7"0"0,-1 8 0,3 3-8191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2.614"/>
    </inkml:context>
    <inkml:brush xml:id="br0">
      <inkml:brushProperty name="width" value="0.05" units="cm"/>
      <inkml:brushProperty name="height" value="0.05" units="cm"/>
      <inkml:brushProperty name="color" value="#004F8B"/>
    </inkml:brush>
  </inkml:definitions>
  <inkml:trace contextRef="#ctx0" brushRef="#br0">0 827 24575,'5'0'0,"20"0"0,44 0 0,67 0 0,84 0 0,110-20 0,137-23-5584,181-25 5584,201-21-4109,163-16 4109,64-10-3573,-32 14 3573,-112 4-2389,-158 19 2389,-181 14-385,-193 18 8234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6.390"/>
    </inkml:context>
    <inkml:brush xml:id="br0">
      <inkml:brushProperty name="width" value="0.05" units="cm"/>
      <inkml:brushProperty name="height" value="0.05" units="cm"/>
      <inkml:brushProperty name="color" value="#004F8B"/>
    </inkml:brush>
  </inkml:definitions>
  <inkml:trace contextRef="#ctx0" brushRef="#br0">114 187 24575,'0'-1'0,"0"0"0,0 0 0,-1 0 0,1-1 0,0 1 0,0 0 0,-1 0 0,1 0 0,-1 0 0,1 0 0,-1 0 0,0 0 0,1 0 0,-1 0 0,0 0 0,0 1 0,1-1 0,-2-1 0,1 2 0,1 0 0,-1-1 0,1 1 0,-1 0 0,1 0 0,0 0 0,-1-1 0,1 1 0,-1 0 0,1 0 0,-1 0 0,1 0 0,-1 0 0,1 0 0,-1 0 0,0 0 0,1 0 0,-1 0 0,1 0 0,-1 0 0,1 1 0,0-1 0,-1 0 0,1 0 0,-1 0 0,1 1 0,-1-1 0,1 0 0,-1 1 0,1-1 0,0 0 0,-1 1 0,1-1 0,0 0 0,-1 1 0,1-1 0,0 1 0,-1-1 0,1 1 0,0-1 0,0 0 0,0 1 0,-1 0 0,-3 11 0,1-1 0,0 1 0,0 0 0,1 0 0,1 0 0,0 0 0,0 0 0,2 13 0,-2 8 0,10 234 0,18 1 0,-26-262 0,22 143 0,-19-133 0,-3-15 0,-1-3 0,-6-27 0,-32-142 0,-15-76 0,20 0 0,32 230 0,1 0 0,0 0 0,1 0 0,1 0 0,0 1 0,2-1 0,6-20 0,-7 27 0,2 1 0,-1-1 0,1 1 0,0 0 0,1 1 0,0-1 0,0 1 0,1 0 0,0 1 0,1-1 0,-1 2 0,16-12 0,-9 9 0,0 1 0,0 1 0,0 0 0,1 0 0,0 2 0,0 0 0,1 1 0,-1 0 0,1 1 0,22-1 0,-31 4 0,0 0 0,-1 0 0,1 1 0,0 0 0,0 0 0,-1 0 0,1 1 0,-1 0 0,1 1 0,-1 0 0,9 5 0,-10-5 0,0 0 0,-1 1 0,0 0 0,0 0 0,0 0 0,0 1 0,-1-1 0,0 1 0,1 0 0,-2 0 0,1 0 0,-1 0 0,1 1 0,-1-1 0,1 9 0,-1-6 16,0 0-1,-1 0 1,0 1-1,0-1 0,-1 1 1,0-1-1,-1 1 1,0-1-1,0 0 1,-1 1-1,0-1 0,0 0 1,-1 0-1,0 0 1,-1 0-1,1-1 1,-2 1-1,1-1 0,-1 0 1,-7 9-1,-10 8-172,-1-1 0,0-1-1,-2-2 1,-28 19 0,7-4-746,35-27-5923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6.945"/>
    </inkml:context>
    <inkml:brush xml:id="br0">
      <inkml:brushProperty name="width" value="0.05" units="cm"/>
      <inkml:brushProperty name="height" value="0.05" units="cm"/>
      <inkml:brushProperty name="color" value="#004F8B"/>
    </inkml:brush>
  </inkml:definitions>
  <inkml:trace contextRef="#ctx0" brushRef="#br0">0 162 24575,'2'-10'0,"1"10"0,9 16 0,-9-11 0,30 55 0,28 68 0,-20-38 0,142 271 0,-177-350 0,19 33 0,-23-41 0,0-1 0,0 1 0,0 0 0,0-1 0,0 0 0,1 1 0,-1-1 0,1 0 0,0 0 0,-1-1 0,4 3 0,-5-4 0,1 0 0,-1 1 0,0-1 0,0 0 0,0 0 0,0 0 0,0 0 0,0 0 0,1 0 0,-1 0 0,0-1 0,0 1 0,0 0 0,0-1 0,0 1 0,0-1 0,0 1 0,0-1 0,0 1 0,0-1 0,0 0 0,0 1 0,0-1 0,0 0 0,-1 0 0,1 1 0,0-1 0,-1 0 0,1 0 0,0 0 0,-1 0 0,1 0 0,0-2 0,2-4 0,1-1 0,-1 0 0,3-14 0,3-24 0,7-85 0,-12 80 0,48-394 0,-49 425 0,-2 6 0,1 0 0,0 0 0,1 0 0,1 1 0,0-1 0,1 1 0,9-18 0,-13 30 12,-1 0 1,1 0-1,-1 0 0,1 1 0,-1-1 0,1 0 1,0 0-1,-1 1 0,1-1 0,0 0 0,-1 1 1,1-1-1,0 1 0,0-1 0,0 1 0,0-1 0,-1 1 1,1 0-1,0 0 0,0-1 0,0 1 0,0 0 1,0 0-1,0 0 0,0 0 0,0 0 0,1 0 1,0 0-135,-1 1 0,1 0 0,-1-1 0,1 1 0,-1 0 0,1 0 0,-1 0 0,0 0 0,0 0 1,1 1-1,-1-1 0,0 0 0,1 2 0,16 25-6704</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8.503"/>
    </inkml:context>
    <inkml:brush xml:id="br0">
      <inkml:brushProperty name="width" value="0.05" units="cm"/>
      <inkml:brushProperty name="height" value="0.05" units="cm"/>
      <inkml:brushProperty name="color" value="#004F8B"/>
    </inkml:brush>
  </inkml:definitions>
  <inkml:trace contextRef="#ctx0" brushRef="#br0">0 1 24575,'12'0'0,"16"0"0,20 0 0,14 0 0,9 0 0,0 0 0,-4 0 0,-5 0 0,-13 0-8191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8.861"/>
    </inkml:context>
    <inkml:brush xml:id="br0">
      <inkml:brushProperty name="width" value="0.05" units="cm"/>
      <inkml:brushProperty name="height" value="0.05" units="cm"/>
      <inkml:brushProperty name="color" value="#004F8B"/>
    </inkml:brush>
  </inkml:definitions>
  <inkml:trace contextRef="#ctx0" brushRef="#br0">124 1 24575,'0'8'0,"-8"23"0,-3 19 0,1 12 0,-11 17 0,-1 15 0,3 4 0,4-2 0,6-6 0,3-10 0,4-10 0,13-18 0,6-17-8191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9.280"/>
    </inkml:context>
    <inkml:brush xml:id="br0">
      <inkml:brushProperty name="width" value="0.05" units="cm"/>
      <inkml:brushProperty name="height" value="0.05" units="cm"/>
      <inkml:brushProperty name="color" value="#004F8B"/>
    </inkml:brush>
  </inkml:definitions>
  <inkml:trace contextRef="#ctx0" brushRef="#br0">0 1 24575,'6'0'0,"10"-1"0,1 2 0,-1 0 0,30 5 0,-41-4 0,0-1 0,0 1 0,-1 0 0,1 0 0,0 1 0,-1-1 0,1 1 0,-1 0 0,0 0 0,0 0 0,0 1 0,-1 0 0,1-1 0,-1 1 0,1 0 0,1 5 0,0-2 0,-1 1 0,-1-1 0,0 1 0,0 0 0,0-1 0,-1 1 0,0 0 0,-1 1 0,0-1 0,0 0 0,0 0 0,-1 1 0,-1-1 0,1 0 0,-1 0 0,-1 0 0,1 0 0,-1 0 0,-1 0 0,-3 9 0,-4 4 0,0 0 0,-1-1 0,-2 0 0,0-1 0,-29 33 0,30-42 0,12-10 0,0 0 0,0 0 0,0 0 0,-1 0 0,1 0 0,0 0 0,0 0 0,0 0 0,0 0 0,0 0 0,-1 0 0,1 0 0,0 0 0,0 0 0,0-1 0,0 1 0,0 0 0,0 0 0,0 0 0,-1 0 0,1 0 0,0 0 0,0-1 0,0 1 0,0 0 0,0 0 0,0 0 0,0 0 0,0 0 0,0-1 0,0 1 0,0 0 0,0 0 0,0 0 0,0 0 0,0-1 0,0 1 0,0 0 0,0 0 0,0 0 0,0 0 0,0 0 0,0-1 0,0 1 0,8-31 0,-6 24 0,27-79 0,47-98 0,-72 174 0,1-2 0,1 0 0,13-18 0,-19 29 0,0 1 0,0 0 0,0 0 0,0 0 0,0 0 0,0 0 0,0 0 0,0 0 0,0-1 0,0 1 0,0 0 0,0 0 0,0 0 0,0 0 0,1 0 0,-1 0 0,0 0 0,0 0 0,0 0 0,0-1 0,0 1 0,0 0 0,0 0 0,0 0 0,1 0 0,-1 0 0,0 0 0,0 0 0,0 0 0,0 0 0,0 0 0,0 0 0,1 0 0,-1 0 0,0 0 0,0 0 0,0 0 0,0 0 0,0 0 0,0 0 0,0 0 0,1 0 0,-1 0 0,0 0 0,0 0 0,0 1 0,0-1 0,0 0 0,0 0 0,0 0 0,0 0 0,1 0 0,-1 0 0,0 0 0,0 0 0,0 0 0,0 0 0,0 1 0,0-1 0,0 0 0,2 12 0,-3 18 0,1-29 0,-4 43 0,0-5 0,1 1 0,3 0 0,4 47 0,-3-80 0,0 0 0,1 0 0,0-1 0,0 1 0,1-1 0,-1 0 0,1 0 0,1 0 0,-1 0 0,8 10 0,-8-14 0,-1 1 0,1 0 0,0-1 0,0 1 0,0-1 0,0 0 0,1 0 0,-1 0 0,0 0 0,1-1 0,-1 1 0,1-1 0,0 0 0,0 0 0,-1 0 0,1-1 0,0 1 0,0-1 0,0 0 0,6-1 0,-1 0-341,-1-1 0,1 0-1,11-4 1,26-13-6485</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49.724"/>
    </inkml:context>
    <inkml:brush xml:id="br0">
      <inkml:brushProperty name="width" value="0.05" units="cm"/>
      <inkml:brushProperty name="height" value="0.05" units="cm"/>
      <inkml:brushProperty name="color" value="#004F8B"/>
    </inkml:brush>
  </inkml:definitions>
  <inkml:trace contextRef="#ctx0" brushRef="#br0">2 0 24575,'-1'35'0,"0"-19"0,1 0 0,1 0 0,0 0 0,6 31 0,-5-42 0,-1-1 0,1 0 0,0 1 0,0-1 0,0 0 0,1 0 0,-1 0 0,1 0 0,0-1 0,0 1 0,0-1 0,1 1 0,-1-1 0,1 0 0,0-1 0,0 1 0,0-1 0,0 1 0,0-1 0,0 0 0,8 2 0,-5-2 0,0 0 0,1 0 0,-1-1 0,0 0 0,1 0 0,-1-1 0,1 0 0,0 0 0,-1-1 0,1 0 0,-1 0 0,11-3 0,-7 0 0,-1-1 0,1 1 0,-1-1 0,0-1 0,0 0 0,-1-1 0,15-12 0,-11 7 0,-8 7 0,1 0 0,-1 0 0,1 1 0,0 0 0,0 0 0,13-6 0,-19 9 0,1 1 0,0 0 0,-1 0 0,1-1 0,0 1 0,0 0 0,-1 0 0,1 0 0,0 0 0,0 0 0,-1 0 0,1 0 0,0 0 0,-1 0 0,1 0 0,0 1 0,0-1 0,-1 0 0,1 0 0,0 1 0,-1-1 0,1 0 0,-1 1 0,1-1 0,0 0 0,-1 1 0,1-1 0,-1 1 0,1-1 0,0 2 0,0 0 0,0 0 0,0 0 0,0 1 0,-1-1 0,1 0 0,0 0 0,-1 1 0,1 4 0,0 16 0,0 0 0,-1 0 0,-6 33 0,-17 74 0,7-48 0,-14 64 0,23-122 0,0-1 0,-1 0 0,-2 0 0,-12 21 0,-4-7 0,25-35 0,0-1 0,0 0 0,0 1 0,0-1 0,-1 0 0,1 0 0,0 0 0,-1 0 0,1 0 0,-1 0 0,1 0 0,-1 0 0,1-1 0,-1 1 0,0-1 0,1 1 0,-1-1 0,0 1 0,0-1 0,1 0 0,-1 0 0,-3 0 0,4 0 15,1-1-1,-1 1 1,0-1 0,0 1-1,1-1 1,-1 1-1,0-1 1,0 1 0,1-1-1,-1 0 1,1 1-1,-1-1 1,0 0-1,1 0 1,-1 1 0,1-1-1,0 0 1,-1 0-1,1 0 1,0 0 0,-1 1-1,1-3 1,-2-22-1153,2 22 575,0-36-6263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50.111"/>
    </inkml:context>
    <inkml:brush xml:id="br0">
      <inkml:brushProperty name="width" value="0.05" units="cm"/>
      <inkml:brushProperty name="height" value="0.05" units="cm"/>
      <inkml:brushProperty name="color" value="#004F8B"/>
    </inkml:brush>
  </inkml:definitions>
  <inkml:trace contextRef="#ctx0" brushRef="#br0">1 78 24575,'0'-8'0,"8"-3"0,11 1 0,10 2 0,17-6 0,5-1 0,-7 3-8191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35.665"/>
    </inkml:context>
    <inkml:brush xml:id="br0">
      <inkml:brushProperty name="width" value="0.05" units="cm"/>
      <inkml:brushProperty name="height" value="0.05" units="cm"/>
      <inkml:brushProperty name="color" value="#008C3A"/>
    </inkml:brush>
  </inkml:definitions>
  <inkml:trace contextRef="#ctx0" brushRef="#br0">161 1 24575,'-10'9'0,"-2"19"0,-1 27 0,4 25 0,2 23 0,2 13 0,3 12 0,1-2 0,-9-8 0,-2-14 0,0-15 0,-7-23 0,-1-27 0,4-40 0,3-20-8191</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7:50.480"/>
    </inkml:context>
    <inkml:brush xml:id="br0">
      <inkml:brushProperty name="width" value="0.05" units="cm"/>
      <inkml:brushProperty name="height" value="0.05" units="cm"/>
      <inkml:brushProperty name="color" value="#004F8B"/>
    </inkml:brush>
  </inkml:definitions>
  <inkml:trace contextRef="#ctx0" brushRef="#br0">1 0 24575,'0'12'0,"12"5"0,8-2 0,10-2 0,6-4 0,15-8 0,-2-4-8191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1.155"/>
    </inkml:context>
    <inkml:brush xml:id="br0">
      <inkml:brushProperty name="width" value="0.05" units="cm"/>
      <inkml:brushProperty name="height" value="0.05" units="cm"/>
      <inkml:brushProperty name="color" value="#004F8B"/>
    </inkml:brush>
  </inkml:definitions>
  <inkml:trace contextRef="#ctx0" brushRef="#br0">0 12 24575,'3'-1'0,"-1"1"0,0 0 0,0-1 0,1 1 0,-1-1 0,0 0 0,0 0 0,3-1 0,-4 1 0,1 1 0,-1-1 0,0 0 0,1 1 0,-1-1 0,0 1 0,1 0 0,-1 0 0,1-1 0,-1 1 0,3 0 0,-3 1 0,1-1 0,-1 1 0,0-1 0,1 1 0,-1 0 0,0-1 0,0 1 0,0 0 0,0 0 0,0 0 0,0 0 0,0 0 0,0 0 0,0 0 0,0 0 0,0 1 0,1 1 0,2 7 0,1-1 0,-1 1 0,-1 0 0,0 0 0,0 0 0,-1 0 0,1 13 0,4 78 0,-6-76 0,-1-21 0,1 251 0,11-334 0,37-134 0,-45 201 0,1 0 0,0 0 0,1 1 0,13-20 0,-17 27 0,1 1 0,-1 0 0,1 0 0,0 0 0,0 1 0,0-1 0,0 1 0,6-4 0,-7 5 0,0 1 0,-1-1 0,1 0 0,0 1 0,-1-1 0,1 1 0,0 0 0,0 0 0,0 0 0,-1 0 0,1 0 0,0 0 0,0 0 0,-1 0 0,1 1 0,0-1 0,0 1 0,-1-1 0,1 1 0,1 0 0,0 1 0,1 0 0,-1 1 0,0-1 0,0 1 0,-1-1 0,1 1 0,-1 0 0,1 0 0,-1 0 0,0 0 0,0 0 0,0 1 0,0-1 0,1 5 0,3 8 0,6 33 0,-7-30 0,4 22 0,-1-6 0,24 67 0,-31-99 0,0-1 0,0 1 0,0-1 0,0 1 0,1-1 0,-1 0 0,0 0 0,1 0 0,0 0 0,0 0 0,-1 0 0,1 0 0,0 0 0,0-1 0,1 1 0,-1-1 0,0 1 0,5 1 0,-5-3 0,0 0 0,1 0 0,-1 0 0,1 0 0,-1 0 0,0-1 0,1 1 0,-1-1 0,0 1 0,1-1 0,-1 0 0,0 0 0,0 0 0,0 0 0,0-1 0,0 1 0,0 0 0,0-1 0,0 1 0,2-4 0,21-20 0,-1-2 0,-2-1 0,37-58 0,-48 69 0,-8 12 0,0-1 0,1 1 0,0-1 0,1 1 0,6-7 0,-10 11 0,-1 0 0,1 1 0,0-1 0,0 0 0,0 1 0,-1-1 0,1 1 0,0-1 0,0 1 0,0-1 0,0 1 0,0 0 0,0-1 0,0 1 0,0 0 0,0 0 0,0 0 0,0 0 0,0 0 0,0 0 0,0 0 0,0 0 0,0 0 0,0 0 0,0 1 0,0-1 0,0 0 0,0 1 0,0-1 0,0 0 0,0 1 0,0-1 0,0 1 0,-1 0 0,1-1 0,1 2 0,2 4 0,0 0 0,-1 0 0,1 0 0,-1 1 0,0-1 0,-1 1 0,0 0 0,0-1 0,0 1 0,1 12 0,2 7 0,-4-23 0,2 13 0,2 0 0,0 0 0,1 0 0,7 15 0,-11-27 0,1-1 0,-1 1 0,1 0 0,-1-1 0,1 1 0,0-1 0,0 0 0,0 0 0,1 0 0,-1-1 0,1 1 0,0-1 0,0 1 0,-1-1 0,1-1 0,1 1 0,-1 0 0,0-1 0,0 0 0,6 1 0,-2-2 0,0 0 0,0 0 0,-1-1 0,1 0 0,0 0 0,-1-1 0,1 0 0,-1 0 0,1 0 0,-1-1 0,0-1 0,0 1 0,0-1 0,-1 0 0,1-1 0,-1 1 0,0-1 0,7-9 0,0 1 0,-1 0 0,0-1 0,-1 0 0,-1-1 0,0 0 0,14-31 0,-20 33 0,0 1 0,2-20 0,-5 27 0,-2 17 0,-1 6 0,1-3 0,-2 2 0,2 1 0,0 0 0,1-1 0,3 20 0,-3-33 0,1 0 0,0 0 0,-1 0 0,2-1 0,-1 1 0,0 0 0,1-1 0,-1 1 0,1-1 0,0 0 0,0 0 0,1 1 0,-1-1 0,0 0 0,1-1 0,0 1 0,0 0 0,0-1 0,0 0 0,0 1 0,0-1 0,1 0 0,-1-1 0,7 3 0,-2-2 0,0 0 0,0-1 0,0-1 0,0 1 0,0-1 0,0 0 0,0-1 0,-1 0 0,1 0 0,0-1 0,0 0 0,0 0 0,-1-1 0,0 0 0,1 0 0,-1-1 0,0 0 0,11-8 0,0-2 0,0 0 0,0-1 0,-2-1 0,0 0 0,18-26 0,33-57 0,-13 18 0,-31 55 0,-23 25 0,0 1 0,0 0 0,1 0 0,-1 0 0,0-1 0,0 1 0,0 0 0,1 0 0,-1 0 0,0 0 0,0-1 0,0 1 0,1 0 0,-1 0 0,0 0 0,0 0 0,1 0 0,-1 0 0,0 0 0,0 0 0,1 0 0,-1 0 0,0 0 0,0 0 0,1 0 0,-1 0 0,0 0 0,0 0 0,1 0 0,-1 0 0,0 0 0,0 0 0,1 0 0,-1 0 0,0 1 0,0-1 0,0 0 0,1 0 0,-1 0 0,0 1 0,4 12 0,-6 22 0,2-32 0,-5 44 0,2-24 0,0 0 0,2 0 0,2 35 0,-1-58 0,0 0 0,0 0 0,0 0 0,0 0 0,0 1 0,0-1 0,0 0 0,0 0 0,0 0 0,0 0 0,0 1 0,0-1 0,0 0 0,0 0 0,0 0 0,0 0 0,0 1 0,0-1 0,0 0 0,0 0 0,0 0 0,0 0 0,0 1 0,0-1 0,0 0 0,0 0 0,0 0 0,0 0 0,0 0 0,1 1 0,-1-1 0,0 0 0,0 0 0,0 0 0,0 0 0,0 0 0,1 0 0,-1 0 0,0 0 0,0 1 0,0-1 0,0 0 0,1 0 0,-1 0 0,0 0 0,0 0 0,0 0 0,0 0 0,1 0 0,-1 0 0,0 0 0,0 0 0,0 0 0,0 0 0,1 0 0,-1 0 0,0 0 0,0 0 0,0-1 0,0 1 0,0 0 0,1 0 0,-1 0 0,0 0 0,0 0 0,0 0 0,5-5 0,0 0 0,-1 0 0,0 0 0,0-1 0,0 1 0,3-8 0,5-6 0,-2 5 0,33-48 0,-37 54 0,0 1 0,0 1 0,0-1 0,1 1 0,13-9 0,-18 14 0,-1 0 0,0 0 0,1 0 0,-1 0 0,1 0 0,0 1 0,-1-1 0,1 1 0,-1-1 0,1 1 0,0 0 0,-1 0 0,1-1 0,0 1 0,-1 0 0,1 1 0,0-1 0,-1 0 0,1 0 0,0 1 0,2 0 0,-2 0 0,0 0 0,0 1 0,-1-1 0,1 1 0,0-1 0,-1 1 0,1-1 0,-1 1 0,1 0 0,-1 0 0,0 0 0,0 0 0,2 4 0,1 5 0,0 0 0,-1 1 0,-1 0 0,3 20 0,-1 20 0,-2-1 0,-5 59 0,2-102 171,0-10 0,0-12-1878,0-13-5119</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1.533"/>
    </inkml:context>
    <inkml:brush xml:id="br0">
      <inkml:brushProperty name="width" value="0.05" units="cm"/>
      <inkml:brushProperty name="height" value="0.05" units="cm"/>
      <inkml:brushProperty name="color" value="#004F8B"/>
    </inkml:brush>
  </inkml:definitions>
  <inkml:trace contextRef="#ctx0" brushRef="#br0">29 19 24575,'-13'-8'0,"-3"-3"-8191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1.932"/>
    </inkml:context>
    <inkml:brush xml:id="br0">
      <inkml:brushProperty name="width" value="0.05" units="cm"/>
      <inkml:brushProperty name="height" value="0.05" units="cm"/>
      <inkml:brushProperty name="color" value="#004F8B"/>
    </inkml:brush>
  </inkml:definitions>
  <inkml:trace contextRef="#ctx0" brushRef="#br0">238 0 24575,'0'3'0,"-1"-1"0,0 0 0,0 1 0,0-1 0,0 0 0,0 1 0,-1-1 0,1 0 0,-1 0 0,1 0 0,-1 0 0,0 0 0,-3 2 0,-5 7 0,-12 18 0,2 0 0,2 1 0,-27 56 0,-26 105 0,45-90 0,24-90 0,1 0 0,0 0 0,0 1 0,1-1 0,1 1 0,3 21 0,-3-30 0,0 0 0,0 1 0,0-1 0,1 0 0,0 0 0,-1 0 0,1 0 0,0 0 0,1 0 0,-1-1 0,0 1 0,1-1 0,0 1 0,-1-1 0,1 0 0,0 0 0,0 0 0,0 0 0,0-1 0,0 1 0,1-1 0,-1 0 0,0 0 0,1 0 0,-1 0 0,6 0 0,0 0 0,-1 0 0,1-1 0,0 0 0,-1 0 0,1-1 0,0 0 0,-1-1 0,1 0 0,14-5 0,-9 0-195,-1 0 0,0-1 0,-1 0 0,1-1 0,-2 0 0,15-14 0,18-22-6631</inkml:trace>
  <inkml:trace contextRef="#ctx0" brushRef="#br0" timeOffset="1">549 0 24575,'9'0'0,"18"0"0,17 0 0,10 0 0,3 0 0,4 0 0,0 0 0,-10 0-8191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2.295"/>
    </inkml:context>
    <inkml:brush xml:id="br0">
      <inkml:brushProperty name="width" value="0.05" units="cm"/>
      <inkml:brushProperty name="height" value="0.05" units="cm"/>
      <inkml:brushProperty name="color" value="#004F8B"/>
    </inkml:brush>
  </inkml:definitions>
  <inkml:trace contextRef="#ctx0" brushRef="#br0">76 0 24575,'-12'16'0,"-5"14"0,2 18 0,2 12 0,4 10 0,4 4 0,2-2 0,2-6 0,1-1 0,4-12 0,11-15 0,1-17 0,0-14-8191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2.711"/>
    </inkml:context>
    <inkml:brush xml:id="br0">
      <inkml:brushProperty name="width" value="0.05" units="cm"/>
      <inkml:brushProperty name="height" value="0.05" units="cm"/>
      <inkml:brushProperty name="color" value="#004F8B"/>
    </inkml:brush>
  </inkml:definitions>
  <inkml:trace contextRef="#ctx0" brushRef="#br0">0 0 24575,'3'1'0,"0"-1"0,0 1 0,-1-1 0,1 1 0,-1 0 0,1 0 0,0 1 0,-1-1 0,0 0 0,3 3 0,9 3 0,-5-3 0,-1 1 0,1 0 0,-1 0 0,0 1 0,0-1 0,0 2 0,-1-1 0,0 1 0,0 0 0,-1 1 0,0 0 0,0 0 0,-1 0 0,0 0 0,0 1 0,-1 0 0,4 13 0,-3-6 0,-1 0 0,-1 0 0,-1 1 0,1 20 0,-3-30 0,0 1 0,0-1 0,-1 0 0,0 0 0,0 0 0,0 1 0,-1-1 0,0-1 0,-1 1 0,0 0 0,-6 11 0,34-69 0,3 4 0,2 2 0,60-71 0,-90 116 0,1-1 0,-1 0 0,1 1 0,-1-1 0,1 1 0,0-1 0,-1 0 0,1 1 0,0 0 0,0-1 0,-1 1 0,1-1 0,0 1 0,0 0 0,-1 0 0,1-1 0,0 1 0,0 0 0,0 0 0,0 0 0,0 0 0,0 0 0,-1 1 0,1-1 0,-1 0 0,1 1 0,-1-1 0,1 0 0,-1 1 0,0-1 0,1 0 0,-1 1 0,1-1 0,-1 1 0,0-1 0,1 1 0,-1-1 0,0 1 0,0-1 0,1 1 0,-1-1 0,0 2 0,1 3 0,1 0 0,-1 0 0,-1 0 0,1 10 0,-2 18 160,-7 43-1,4-53-496,1 1 0,1-1 1,2 1-1,2 32 0,6-20-6489</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3.080"/>
    </inkml:context>
    <inkml:brush xml:id="br0">
      <inkml:brushProperty name="width" value="0.05" units="cm"/>
      <inkml:brushProperty name="height" value="0.05" units="cm"/>
      <inkml:brushProperty name="color" value="#004F8B"/>
    </inkml:brush>
  </inkml:definitions>
  <inkml:trace contextRef="#ctx0" brushRef="#br0">0 1 24575,'8'0'0,"3"4"0,-1 10 0,6 10 0,1 9 0,-3 12 0,-4 6 0,-3 2 0,-7 1 0,-4-1 0,-1-10-8191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3.524"/>
    </inkml:context>
    <inkml:brush xml:id="br0">
      <inkml:brushProperty name="width" value="0.05" units="cm"/>
      <inkml:brushProperty name="height" value="0.05" units="cm"/>
      <inkml:brushProperty name="color" value="#004F8B"/>
    </inkml:brush>
  </inkml:definitions>
  <inkml:trace contextRef="#ctx0" brushRef="#br0">0 0 24575,'12'0'0,"9"0"0,8 0 0,8 0 0,5 0 0,4 0 0,-6 0-8191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3.907"/>
    </inkml:context>
    <inkml:brush xml:id="br0">
      <inkml:brushProperty name="width" value="0.05" units="cm"/>
      <inkml:brushProperty name="height" value="0.05" units="cm"/>
      <inkml:brushProperty name="color" value="#004F8B"/>
    </inkml:brush>
  </inkml:definitions>
  <inkml:trace contextRef="#ctx0" brushRef="#br0">1 1 24575,'0'12'0,"0"12"0,0 11 0,0 10 0,0 11 0,0 8 0,0 9 0,0 5 0,0-3 0,0-6 0,0-7 0,0-1 0,0-12-8191</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4.323"/>
    </inkml:context>
    <inkml:brush xml:id="br0">
      <inkml:brushProperty name="width" value="0.05" units="cm"/>
      <inkml:brushProperty name="height" value="0.05" units="cm"/>
      <inkml:brushProperty name="color" value="#004F8B"/>
    </inkml:brush>
  </inkml:definitions>
  <inkml:trace contextRef="#ctx0" brushRef="#br0">0 551 24575,'2'40'0,"2"-1"0,2 1 0,21 75 0,-23-102 0,0 0 0,1-1 0,0 0 0,1 0 0,0-1 0,10 13 0,-13-20 0,0 0 0,0-1 0,0 1 0,1-1 0,-1 0 0,1 0 0,0 0 0,0 0 0,5 2 0,-6-4 0,-1 0 0,1 0 0,-1 0 0,1-1 0,-1 1 0,1-1 0,0 0 0,-1 1 0,1-1 0,-1 0 0,1-1 0,0 1 0,-1 0 0,1-1 0,-1 1 0,1-1 0,-1 0 0,3-1 0,1-1 0,0 0 0,-1-1 0,0 1 0,0-1 0,0 0 0,0 0 0,0-1 0,6-7 0,29-48 0,-31 45 0,1 0 0,20-22 0,-29 35 0,0 1 0,1 0 0,-1 0 0,0-1 0,1 1 0,-1 0 0,1 0 0,-1 1 0,1-1 0,-1 0 0,3 0 0,-4 1 0,1 0 0,0-1 0,-1 1 0,1 0 0,-1 0 0,1 0 0,-1 1 0,1-1 0,-1 0 0,1 0 0,0 0 0,-1 0 0,1 0 0,-1 1 0,1-1 0,-1 0 0,1 0 0,-1 1 0,0-1 0,1 0 0,-1 1 0,1-1 0,0 1 0,0 2 0,1 0 0,0 0 0,-1 0 0,0 0 0,0 1 0,0-1 0,0 0 0,0 1 0,-1-1 0,1 4 0,3 49 0,-2 0 0,-2 0 0,-3 0 0,-11 65 0,12-108 0,0 0 0,-1 0 0,0-1 0,-1 1 0,-1-1 0,0 0 0,0 0 0,-1 0 0,-10 13 0,15-23 10,-1-1-1,1 1 1,0-1-1,0 1 1,-1-1-1,1 0 1,-1 1-1,1-1 1,-1 0-1,0 0 1,1 0-1,-1 0 0,0-1 1,0 1-1,0 0 1,0-1-1,-2 1 1,3-1-1,-1 0 1,1 0-1,-1-1 1,1 1-1,-1 0 1,1-1-1,0 1 1,-1-1-1,1 1 1,0-1-1,-1 0 1,1 1-1,0-1 1,0 0-1,0 0 1,0 0-1,-2-2 1,-1-2-224,-1-1 1,2 0 0,-1 0-1,1 0 1,0 0 0,0-1-1,-3-12 1,-8-35-6613</inkml:trace>
  <inkml:trace contextRef="#ctx0" brushRef="#br0" timeOffset="1">575 1 24575,'16'8'0,"14"15"0,9 19 0,11 24 0,5 17 0,-7 14 0,-11 7 0,-13 6 0,-10-3 0,-11-8 0,-6-12 0,-20-9 0,-17-6 0,-10-14 0,-6-18 0,0-15 0,9-12-8191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23.977"/>
    </inkml:context>
    <inkml:brush xml:id="br0">
      <inkml:brushProperty name="width" value="0.05" units="cm"/>
      <inkml:brushProperty name="height" value="0.05" units="cm"/>
      <inkml:brushProperty name="color" value="#008C3A"/>
    </inkml:brush>
  </inkml:definitions>
  <inkml:trace contextRef="#ctx0" brushRef="#br0">296 74 24575,'4'-1'0,"-1"1"0,0-1 0,0 0 0,0 0 0,0 0 0,0-1 0,-1 1 0,1 0 0,0-1 0,3-3 0,25-19 0,-30 23 0,0 0 0,0 0 0,0 0 0,0 0 0,-1 0 0,1 0 0,0 0 0,0 0 0,0 0 0,-1 0 0,1 0 0,-1-1 0,1 1 0,-1 0 0,1-2 0,-1 2 0,0 1 0,0-1 0,0 1 0,0-1 0,0 1 0,-1-1 0,1 1 0,0-1 0,0 1 0,0-1 0,-1 1 0,1-1 0,0 1 0,-1 0 0,1-1 0,0 1 0,-1-1 0,1 1 0,-1 0 0,1-1 0,0 1 0,-1 0 0,1 0 0,-1-1 0,1 1 0,-2 0 0,-1-1 0,-1 0 0,0 0 0,1 1 0,-1-1 0,0 1 0,0 0 0,0 0 0,1 1 0,-1-1 0,-4 2 0,-4 1 0,1 1 0,-1 0 0,1 1 0,1 1 0,-1-1 0,1 2 0,0-1 0,-17 16 0,15-12 0,1 1 0,0 0 0,0 1 0,2 0 0,-1 1 0,-8 17 0,15-27 0,1 1 0,1 0 0,-1 0 0,1 0 0,-1 0 0,1 0 0,0 0 0,1 0 0,-1 0 0,1 0 0,-1 1 0,1-1 0,1 0 0,0 8 0,0-9 0,0 0 0,0-1 0,0 1 0,1 0 0,-1-1 0,1 1 0,0-1 0,-1 1 0,1-1 0,0 0 0,1 0 0,-1 0 0,0 0 0,0 0 0,1 0 0,-1 0 0,1-1 0,0 0 0,-1 1 0,1-1 0,3 1 0,2 0 0,1 0 0,-1 0 0,1-1 0,-1 0 0,1 0 0,-1-1 0,1 0 0,-1-1 0,1 0 0,-1 0 0,1-1 0,-1 0 0,0 0 0,0-1 0,0 0 0,0 0 0,0-1 0,9-6 0,-7 4 0,0-1 0,0 0 0,-1-1 0,1 0 0,-2 0 0,1-1 0,-1 0 0,-1 0 0,0-1 0,0 0 0,-1 0 0,7-14 0,-12 20 0,1 0 0,-1-1 0,0 1 0,0 0 0,0-1 0,0 1 0,-1 0 0,1-1 0,-1 1 0,0 0 0,-1-1 0,1 1 0,-1-1 0,0 1 0,0 0 0,-2-6 0,1 7 0,1 0 0,-1 1 0,1-1 0,-1 0 0,0 1 0,0-1 0,-1 1 0,1 0 0,0 0 0,-1 0 0,1 0 0,-1 0 0,0 1 0,1-1 0,-1 1 0,0-1 0,0 1 0,0 0 0,0 0 0,0 1 0,0-1 0,0 0 0,-4 1 0,-2 0 0,-1 0 0,1 1 0,0 0 0,0 0 0,1 1 0,-1 0 0,0 1 0,0 0 0,1 0 0,0 1 0,0 0 0,0 0 0,0 1 0,-11 9 0,4-3 0,1 1 0,1 1 0,0 0 0,1 1 0,0 0 0,-13 21 0,18-24 0,1-1 0,1 1 0,-1 1 0,2-1 0,0 1 0,0-1 0,1 1 0,-2 13 0,4-22 0,1 0 0,0 1 0,0-1 0,0 0 0,0 0 0,0 1 0,1-1 0,-1 0 0,1 0 0,0 0 0,0 0 0,0 1 0,0-2 0,1 1 0,-1 0 0,1 0 0,0 0 0,0-1 0,0 1 0,0-1 0,0 1 0,0-1 0,1 0 0,-1 0 0,1 0 0,0 0 0,0 0 0,-1-1 0,1 1 0,0-1 0,0 0 0,0 0 0,0 0 0,4 1 0,0-1 0,0 0 0,0 0 0,0-1 0,0 0 0,0 0 0,0-1 0,0 0 0,0 0 0,0-1 0,0 0 0,-1 0 0,1 0 0,9-5 0,-8 3 0,-1 0 0,1 0 0,-1-1 0,0 0 0,0 0 0,-1-1 0,0 1 0,0-1 0,0-1 0,7-9 0,-12 14 0,0 0 0,0 0 0,0 1 0,0-1 0,0 0 0,-1 0 0,1 0 0,0 0 0,-1 0 0,1-2 0,-1 4 0,0-1 0,0 1 0,0-1 0,-1 0 0,1 1 0,0-1 0,0 1 0,0-1 0,0 1 0,-1-1 0,1 1 0,0-1 0,0 1 0,-1-1 0,1 1 0,0-1 0,-1 1 0,1-1 0,-1 1 0,1-1 0,0 1 0,-1 0 0,0-1 0,-1 0 0,0 1 0,0-1 0,-1 1 0,1 0 0,0-1 0,0 1 0,0 0 0,-1 0 0,1 0 0,0 1 0,0-1 0,0 1 0,-1-1 0,1 1 0,0-1 0,0 1 0,-2 1 0,-18 9 0,0 0 0,1 1 0,0 1 0,1 1 0,1 1 0,-28 28 0,31-28 0,2 1 0,0 0 0,1 1 0,1 0 0,0 1 0,1 0 0,-15 38 0,24-52 0,0 1 0,1-1 0,0 0 0,0 0 0,1 0 0,-1 1 0,1-1 0,0 0 0,0 1 0,0-1 0,0 0 0,1 1 0,0-1 0,0 0 0,0 0 0,0 1 0,1-1 0,1 4 0,-1-5 0,1 0 0,-1-1 0,0 1 0,1-1 0,-1 1 0,1-1 0,0 0 0,-1 0 0,1 0 0,0 0 0,0-1 0,0 1 0,1-1 0,-1 1 0,0-1 0,1 0 0,-1-1 0,0 1 0,1-1 0,-1 1 0,1-1 0,6 0 0,5-2 0,-1 0 0,0 0 0,0-1 0,0-1 0,0-1 0,0 0 0,-1 0 0,0-1 0,0-1 0,-1 0 0,1-1 0,-2 0 0,1-1 0,-1-1 0,0 1 0,-1-2 0,-1 1 0,1-2 0,-2 1 0,1-1 0,10-20 0,-18 30 0,0-1 0,0 1 0,0-1 0,0 1 0,-1-1 0,1 1 0,-1-1 0,1 1 0,-1-1 0,0 0 0,0-4 0,0 6 0,-1 1 0,1-1 0,0 0 0,0 0 0,-1 0 0,1 0 0,-1 1 0,1-1 0,0 0 0,-1 1 0,0-1 0,1 0 0,-1 1 0,1-1 0,-1 0 0,0 1 0,1-1 0,-1 1 0,0-1 0,0 1 0,1 0 0,-1-1 0,-1 0 0,-3 1 0,1-1 0,0 1 0,0 0 0,0 0 0,0 0 0,-1 1 0,1 0 0,0-1 0,0 1 0,0 1 0,0-1 0,0 0 0,-4 4 0,-7 2 0,0 1 0,1 1 0,0 0 0,1 1 0,0 0 0,-20 22 0,24-22 0,0 0 0,1 0 0,1 0 0,0 1 0,0 0 0,1 1 0,0-1 0,1 1 0,-4 16 0,8-25 11,0 0-1,0-1 0,1 1 1,-1 0-1,1 0 0,0 0 1,0 0-1,0 0 0,0 0 1,0-1-1,1 1 0,-1 0 1,1 0-1,0 0 0,0-1 1,0 1-1,0 0 0,0-1 1,1 1-1,-1-1 0,1 1 1,0-1-1,0 0 0,-1 1 1,1-1-1,1 0 1,-1 0-1,0-1 0,0 1 1,1 0-1,-1-1 0,4 2 1,-1-1-106,-1 0 0,1-1 0,0 1 0,0-1 1,0 0-1,0-1 0,0 1 0,0-1 0,0 0 0,0 0 1,1-1-1,-1 1 0,0-1 0,0 0 0,0-1 1,-1 1-1,8-3 0,19-14-6731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5.782"/>
    </inkml:context>
    <inkml:brush xml:id="br0">
      <inkml:brushProperty name="width" value="0.05" units="cm"/>
      <inkml:brushProperty name="height" value="0.05" units="cm"/>
      <inkml:brushProperty name="color" value="#004F8B"/>
    </inkml:brush>
  </inkml:definitions>
  <inkml:trace contextRef="#ctx0" brushRef="#br0">1 26 24575,'0'-4'0,"8"-2"0,15 1 0,16 0 0,13 2 0,14 2 0,-3 0-8191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26.176"/>
    </inkml:context>
    <inkml:brush xml:id="br0">
      <inkml:brushProperty name="width" value="0.05" units="cm"/>
      <inkml:brushProperty name="height" value="0.05" units="cm"/>
      <inkml:brushProperty name="color" value="#004F8B"/>
    </inkml:brush>
  </inkml:definitions>
  <inkml:trace contextRef="#ctx0" brushRef="#br0">0 10 24575,'12'0'0,"17"0"0,11 0 0,7 0 0,8 0 0,2-4 0,-7-1-8191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0.797"/>
    </inkml:context>
    <inkml:brush xml:id="br0">
      <inkml:brushProperty name="width" value="0.05" units="cm"/>
      <inkml:brushProperty name="height" value="0.05" units="cm"/>
      <inkml:brushProperty name="color" value="#004F8B"/>
    </inkml:brush>
  </inkml:definitions>
  <inkml:trace contextRef="#ctx0" brushRef="#br0">0 198 24575,'3'29'0,"0"1"0,2-1 0,1 0 0,19 55 0,-9-29 0,1 4 0,28 94 0,-34-121 0,1-1 0,26 46 0,-37-74 0,0-1 0,0 0 0,1 1 0,-1-1 0,1 0 0,-1 0 0,1 0 0,0 0 0,0 0 0,0 0 0,0 0 0,0-1 0,0 1 0,1-1 0,-1 0 0,0 1 0,4 0 0,-5-2 0,0 0 0,0 0 0,0 0 0,0 0 0,0 0 0,0 0 0,0-1 0,0 1 0,0 0 0,0-1 0,0 1 0,0 0 0,0-1 0,0 1 0,0-1 0,0 0 0,0 0 0,2-1 0,0-1 0,-1 1 0,0-1 0,1 0 0,-1 0 0,3-5 0,12-28 0,-1 0 0,-1-1 0,12-48 0,-8 23 0,115-367 0,-130 414 46,18-45 235,-20 57-411,0-1 0,0 0 0,0 1-1,0-1 1,1 1 0,-1 0 0,1 0 0,0 0 0,0 0-1,0 0 1,0 1 0,6-4 0,11 0-6696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1.168"/>
    </inkml:context>
    <inkml:brush xml:id="br0">
      <inkml:brushProperty name="width" value="0.05" units="cm"/>
      <inkml:brushProperty name="height" value="0.05" units="cm"/>
      <inkml:brushProperty name="color" value="#004F8B"/>
    </inkml:brush>
  </inkml:definitions>
  <inkml:trace contextRef="#ctx0" brushRef="#br0">0 229 24575,'0'-4'0,"12"-1"0,17 0 0,23-16 0,15-3 0,13-7 0,5 2 0,-4-6 0,-8 3 0,-7 7 0,-16 7-8191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1.553"/>
    </inkml:context>
    <inkml:brush xml:id="br0">
      <inkml:brushProperty name="width" value="0.05" units="cm"/>
      <inkml:brushProperty name="height" value="0.05" units="cm"/>
      <inkml:brushProperty name="color" value="#004F8B"/>
    </inkml:brush>
  </inkml:definitions>
  <inkml:trace contextRef="#ctx0" brushRef="#br0">50 1 24575,'-8'0'0,"-3"12"0,1 13 0,2 9 0,2 12 0,2 10 0,2 7 0,1 10 0,1 1 0,1-9 0,-1 1 0,1-2 0,-1-16 0,0-17-8191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2.216"/>
    </inkml:context>
    <inkml:brush xml:id="br0">
      <inkml:brushProperty name="width" value="0.05" units="cm"/>
      <inkml:brushProperty name="height" value="0.05" units="cm"/>
      <inkml:brushProperty name="color" value="#004F8B"/>
    </inkml:brush>
  </inkml:definitions>
  <inkml:trace contextRef="#ctx0" brushRef="#br0">1 205 24575,'5'-7'0,"1"1"0,0 0 0,0 0 0,1 1 0,0 0 0,0 0 0,0 0 0,0 1 0,16-7 0,-6 5 0,0 0 0,0 1 0,28-4 0,-41 8 0,0 0 0,1 1 0,-1 0 0,1-1 0,-1 2 0,0-1 0,1 0 0,-1 1 0,0 0 0,1 0 0,-1 0 0,0 1 0,0-1 0,0 1 0,6 3 0,-7-2 0,0-1 0,0 1 0,0 0 0,0 0 0,-1 0 0,1 0 0,-1 1 0,0-1 0,0 1 0,0-1 0,0 1 0,0 0 0,-1 0 0,0 0 0,0 0 0,1 7 0,0 0 0,-2 0 0,1 0 0,-1 0 0,-1 0 0,0 0 0,0 0 0,-1 0 0,-1 0 0,0-1 0,-4 11 0,2-7 0,-1-1 0,-1 0 0,0 0 0,0-1 0,-2 0 0,-17 21 0,25-32 0,0 1 0,0-1 0,0 0 0,0 0 0,0 0 0,0 0 0,0 0 0,-1 0 0,1 0 0,0 0 0,-1-1 0,1 1 0,0 0 0,-1-1 0,1 1 0,-1-1 0,1 1 0,-1-1 0,1 0 0,-1 0 0,-1 1 0,2-2 0,1 1 0,-1 0 0,1 0 0,0-1 0,-1 1 0,1 0 0,0-1 0,0 1 0,-1 0 0,1-1 0,0 1 0,0 0 0,-1-1 0,1 1 0,0-1 0,0 1 0,0 0 0,0-1 0,0 1 0,0-1 0,0 1 0,-1-1 0,1 1 0,1-1 0,3-21 0,7-3 0,1 1 0,0 1 0,19-25 0,3-8 0,6-18 0,-21 37 0,27-39 0,-45 74 0,-1 1 0,1 0 0,0 0 0,0 0 0,0 0 0,-1 0 0,1 0 0,0 0 0,0 0 0,1 0 0,-1 0 0,0 0 0,0 1 0,0-1 0,0 0 0,1 1 0,1-1 0,-3 1 0,1 0 0,0 0 0,-1 0 0,1 1 0,-1-1 0,1 0 0,-1 1 0,1-1 0,-1 0 0,1 1 0,-1-1 0,1 0 0,-1 1 0,0-1 0,1 1 0,-1-1 0,0 1 0,1-1 0,-1 1 0,0-1 0,0 1 0,1-1 0,-1 1 0,0-1 0,0 1 0,0 1 0,2 6 0,0 0 0,-1 1 0,-1 16 0,0 4 0,-1-13 0,0 0 0,2 0 0,0 0 0,5 25 0,-6-38 0,1 0 0,0 1 0,0-1 0,1 0 0,-1 0 0,1 0 0,-1 0 0,1 0 0,0 0 0,0 0 0,0-1 0,0 1 0,1-1 0,-1 1 0,1-1 0,0 0 0,-1 0 0,1 0 0,0 0 0,0-1 0,0 1 0,1-1 0,-1 0 0,0 1 0,0-2 0,1 1 0,3 0 0,0 0 0,1-1 0,0 0 0,0-1 0,0 0 0,-1 0 0,1-1 0,-1 0 0,1 0 0,-1-1 0,0 0 0,1 0 0,-2 0 0,1-1 0,0 0 0,6-6 0,1-1 0,1-1 0,-1 0 0,-1-1 0,-1 0 0,15-21 0,-16 18 0,-1-1 0,-1-1 0,0 1 0,-2-1 0,8-26 0,-15 44 0,3-4 0,-1 9 0,2 23 0,2 9 0,-4-31 0,0 1 0,0-1 0,1-1 0,0 1 0,0 0 0,1-1 0,-1 1 0,1-1 0,0 0 0,1-1 0,-1 1 0,1-1 0,0 1 0,0-1 0,0-1 0,1 1 0,-1-1 0,1 0 0,0 0 0,0-1 0,7 3 0,-5-3 0,-1-1 0,1 1 0,-1-2 0,1 1 0,-1-1 0,1 0 0,-1-1 0,1 0 0,-1 0 0,0 0 0,1-1 0,-1 0 0,0-1 0,0 1 0,0-2 0,0 1 0,-1-1 0,8-4 0,-4 0 0,1-1 0,-1 0 0,-1 0 0,0-1 0,0 0 0,-1-1 0,0 0 0,-1 0 0,0 0 0,7-18 0,-9 17 0,6-13 0,-10 24 0,-1 0 0,1 0 0,-1 0 0,1 0 0,0 1 0,-1-1 0,1 0 0,0 0 0,-1 0 0,1 1 0,0-1 0,0 0 0,0 1 0,0-1 0,0 1 0,0-1 0,0 1 0,1-1 0,-1 1 0,0 0 0,-1 0 0,1 1 0,0-1 0,-1 0 0,1 0 0,-1 1 0,1-1 0,0 0 0,-1 1 0,1-1 0,-1 0 0,1 1 0,-1-1 0,1 1 0,-1-1 0,1 1 0,-1-1 0,0 1 0,1-1 0,-1 1 0,0-1 0,1 1 0,-1 0 0,0-1 0,0 1 0,1 1 0,4 16 0,0 0 0,-1 1 0,-1-1 0,-1 1 0,-1 0 0,-1 32 0,0-10 0,1 525 0,-3-532 0,0-1 0,-8 34 0,8-57 0,0 0 0,-1 0 0,0 0 0,-1-1 0,0 1 0,0-1 0,-1 0 0,0 0 0,-1-1 0,-10 13 0,15-20 12,0 0 1,0 0-1,0 0 0,0 0 0,0 0 0,0 0 1,0 0-1,-1-1 0,1 1 0,0 0 0,-1-1 1,1 1-1,-3 0 0,4-1-4,-1 0 1,0 0 0,1 0-1,-1 0 1,0-1-1,0 1 1,1 0-1,-1 0 1,0 0-1,1 0 1,-1-1-1,0 1 1,1 0-1,-1-1 1,1 1-1,-1-1 1,0 1 0,1 0-1,-1-2 1,-1-1-180,0 1 0,0-1 1,0 0-1,1 0 0,-1 0 1,1 0-1,0-1 0,0 1 1,-1-4-1,-5-30-6655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4.969"/>
    </inkml:context>
    <inkml:brush xml:id="br0">
      <inkml:brushProperty name="width" value="0.05" units="cm"/>
      <inkml:brushProperty name="height" value="0.05" units="cm"/>
      <inkml:brushProperty name="color" value="#004F8B"/>
    </inkml:brush>
  </inkml:definitions>
  <inkml:trace contextRef="#ctx0" brushRef="#br0">0 26 24575,'9'-4'0,"5"-2"0,18 1 0,12 0 0,1 2 0,3 2 0,0 0 0,-8 0-8191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5.297"/>
    </inkml:context>
    <inkml:brush xml:id="br0">
      <inkml:brushProperty name="width" value="0.05" units="cm"/>
      <inkml:brushProperty name="height" value="0.05" units="cm"/>
      <inkml:brushProperty name="color" value="#004F8B"/>
    </inkml:brush>
  </inkml:definitions>
  <inkml:trace contextRef="#ctx0" brushRef="#br0">1 39 24575,'4'0'0,"9"0"0,16 0 0,22 0 0,27 0 0,25-9 0,11-2 0,-5 1 0,-22 1-8191</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6.119"/>
    </inkml:context>
    <inkml:brush xml:id="br0">
      <inkml:brushProperty name="width" value="0.05" units="cm"/>
      <inkml:brushProperty name="height" value="0.05" units="cm"/>
      <inkml:brushProperty name="color" value="#004F8B"/>
    </inkml:brush>
  </inkml:definitions>
  <inkml:trace contextRef="#ctx0" brushRef="#br0">1 74 24575,'1'14'0,"0"0"0,1 0 0,1 0 0,0 0 0,1 0 0,1-1 0,0 1 0,13 24 0,2-3 0,46 59 0,-61-87 0,9 13 0,1-1 0,1 0 0,1-2 0,29 26 0,-43-41 0,0 0 0,0 0 0,0-1 0,0 1 0,0-1 0,1 1 0,-1-1 0,0 0 0,0 0 0,1-1 0,-1 1 0,1-1 0,-1 1 0,1-1 0,-1 0 0,7-1 0,-6 0 0,0-1 0,0 1 0,0 0 0,0-1 0,-1 0 0,1 0 0,-1 0 0,1-1 0,-1 1 0,0-1 0,0 0 0,0 1 0,0-1 0,3-5 0,1-2 0,0-1 0,0 0 0,-1 0 0,-1-1 0,7-19 0,15-66 0,-22 75 0,28-136 0,-32 153-72,0 1 1,0-1-1,0 0 0,0 1 0,1-1 0,0 1 0,0 0 0,0 0 1,1-1-1,-1 1 0,1 1 0,0-1 0,0 0 0,0 1 0,1-1 1,-1 1-1,1 0 0,4-3 0,26-7-6754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7.442"/>
    </inkml:context>
    <inkml:brush xml:id="br0">
      <inkml:brushProperty name="width" value="0.05" units="cm"/>
      <inkml:brushProperty name="height" value="0.05" units="cm"/>
      <inkml:brushProperty name="color" value="#004F8B"/>
    </inkml:brush>
  </inkml:definitions>
  <inkml:trace contextRef="#ctx0" brushRef="#br0">0 127 24575,'11'191'0,"-3"-90"0,2-9 0,-9-81 0,1 0 0,1-1 0,0 1 0,1 0 0,9 18 0,-13-29 0,0 0 0,0-1 0,0 1 0,0 0 0,0 0 0,0-1 0,0 1 0,0 0 0,0 0 0,0 0 0,0-1 0,0 1 0,0 0 0,0 0 0,1 0 0,-1 0 0,0-1 0,0 1 0,0 0 0,0 0 0,0 0 0,1 0 0,-1 0 0,0-1 0,0 1 0,0 0 0,1 0 0,-1 0 0,0 0 0,0 0 0,0 0 0,1 0 0,-1 0 0,0 0 0,0 0 0,0 0 0,1 0 0,-1 0 0,0 0 0,0 0 0,1 0 0,-1 0 0,0 0 0,0 0 0,0 0 0,1 0 0,-1 0 0,0 0 0,0 0 0,0 0 0,0 1 0,1-1 0,-1 0 0,0 0 0,0 0 0,0 0 0,0 1 0,1-1 0,-1 0 0,0 0 0,0 0 0,0 0 0,0 1 0,0-1 0,0 0 0,0 0 0,0 1 0,5-23 0,2-142 0,0 9 0,-4 127 0,1 0 0,1 0 0,13-39 0,-14 56 0,0 0 0,1 0 0,11-18 0,-15 26 0,1 1 0,0 0 0,0 0 0,0-1 0,0 1 0,0 0 0,0 1 0,1-1 0,2-2 0,-4 4 0,1-1 0,-1 1 0,0-1 0,1 1 0,-1-1 0,0 1 0,1 0 0,-1 0 0,0 0 0,1 0 0,-1 0 0,0 0 0,1 0 0,-1 0 0,0 0 0,1 1 0,-1-1 0,0 1 0,0-1 0,3 2 0,-1 0 0,1 0 0,-1 1 0,0 0 0,1 0 0,-1 0 0,-1 0 0,1 0 0,0 1 0,-1-1 0,1 1 0,1 3 0,21 50 0,-14-31 0,17 49 0,-23-58 0,0-1 0,1 0 0,1 0 0,0-1 0,1 0 0,16 22 0,-23-36 0,0 0 0,0 0 0,0 0 0,0 0 0,1 0 0,-1 0 0,0-1 0,1 1 0,-1 0 0,0-1 0,1 1 0,-1-1 0,1 0 0,-1 1 0,1-1 0,-1 0 0,1 0 0,-1 0 0,1 0 0,-1 0 0,1 0 0,-1 0 0,1-1 0,-1 1 0,1 0 0,-1-1 0,0 0 0,1 1 0,-1-1 0,1 0 0,-1 1 0,0-1 0,0 0 0,2-1 0,4-4 0,0 1 0,0-2 0,13-13 0,-19 18 0,26-35 0,4-6 0,-28 40 0,0 0 0,0 0 0,0 1 0,0-1 0,0 0 0,0 1 0,1 0 0,-1 0 0,7-3 0,-9 5 0,1-1 0,-1 1 0,0 0 0,1 0 0,-1 0 0,1 0 0,-1 0 0,1 0 0,-1 0 0,0 0 0,1 1 0,-1-1 0,0 0 0,1 1 0,-1-1 0,0 1 0,1-1 0,-1 1 0,0 0 0,0 0 0,1 0 0,-1-1 0,0 1 0,0 0 0,0 0 0,0 0 0,1 3 0,3 2 0,-1 1 0,0 0 0,6 12 0,-6-11 0,13 28 0,-10-20 0,1 0 0,0 0 0,1 0 0,12 14 0,-19-27 0,0-1 0,0 0 0,0 0 0,1 0 0,-1 0 0,0 0 0,1 0 0,0-1 0,-1 1 0,1-1 0,0 0 0,-1 0 0,1 0 0,0 0 0,0 0 0,0-1 0,0 1 0,5-1 0,-2 0 0,-1-1 0,0 1 0,0-1 0,0-1 0,-1 1 0,1-1 0,0 0 0,0 0 0,-1 0 0,6-4 0,4-4 0,0 0 0,0-1 0,-2-1 0,1 0 0,14-20 0,-7 4 0,-2 0 0,-2-1 0,0-1 0,17-48 0,3-5 0,-18 53 0,-18 29 0,0 1 0,0 0 0,0-1 0,1 1 0,-1 0 0,0-1 0,0 1 0,1 0 0,-1-1 0,0 1 0,0 0 0,1 0 0,-1-1 0,0 1 0,1 0 0,-1 0 0,0 0 0,1 0 0,-1-1 0,1 1 0,-1 0 0,0 0 0,1 0 0,-1 0 0,0 0 0,1 0 0,-1 0 0,1 0 0,-1 0 0,1 0 0,4 11 0,-2 20 0,-3-29 0,0 17 0,1 0 0,1 0 0,7 30 0,-7-43 0,0 1 0,0 0 0,1 0 0,0-1 0,0 0 0,1 1 0,0-1 0,0 0 0,0-1 0,1 1 0,0-1 0,9 9 0,-6-8 0,-1-1 0,1 0 0,0 0 0,1 0 0,-1-1 0,1 0 0,0-1 0,0 0 0,12 3 0,-14-5 0,-1 0 0,1-1 0,-1 1 0,1-1 0,-1-1 0,1 1 0,-1-1 0,0 0 0,1-1 0,-1 1 0,0-1 0,0-1 0,0 1 0,9-6 0,-4 2 0,-1-1 0,-1-1 0,1 0 0,-1 0 0,0-1 0,-1 0 0,9-12 0,1-6 0,22-40 0,-26 43 0,-13 24 0,-1-1 0,0 1 0,0 0 0,0 0 0,0 0 0,0-1 0,0 1 0,0 0 0,1 0 0,-1 0 0,0 0 0,0-1 0,0 1 0,0 0 0,1 0 0,-1 0 0,0 0 0,0 0 0,0 0 0,1 0 0,-1 0 0,0 0 0,0 0 0,1 0 0,-1 0 0,0 0 0,0 0 0,0 0 0,1 0 0,-1 0 0,0 0 0,0 0 0,0 0 0,1 0 0,-1 0 0,0 0 0,0 0 0,0 0 0,1 0 0,-1 0 0,0 0 0,0 1 0,0-1 0,0 0 0,1 0 0,-1 0 0,0 0 0,0 0 0,0 1 0,0-1 0,0 0 0,1 0 0,-1 0 0,0 1 0,0-1 0,0 0 0,0 0 0,0 0 0,0 1 0,0-1 0,0 0 0,0 0 0,0 1 0,0-1 0,0 0 0,0 0 0,0 1 0,3 20 0,-3-14 0,0-7 0,0 1 0,0 0 0,0 0 0,1 0 0,-1-1 0,0 1 0,0 0 0,1 0 0,-1-1 0,0 1 0,1 0 0,-1-1 0,0 1 0,1 0 0,-1-1 0,1 1 0,0 0 0,-1-1 0,2 1 0,-2 0 0,1-1 0,-1 0 0,1 0 0,0 0 0,-1 0 0,1 0 0,-1 0 0,1 0 0,-1 0 0,1 0 0,-1-1 0,1 1 0,-1 0 0,1 0 0,-1 0 0,1-1 0,-1 1 0,1 0 0,-1 0 0,1-1 0,0 0 0,25-28 0,-21 23 0,2-3 0,0 1 0,1 1 0,0-1 0,0 1 0,11-7 0,-15 11 0,1 0 0,0 0 0,0 0 0,1 1 0,-1 0 0,0 0 0,1 0 0,-1 1 0,1 0 0,-1 0 0,11 0 0,-14 1 0,0 0 0,1 0 0,-1 1 0,1 0 0,-1-1 0,0 1 0,0 0 0,0 0 0,1 0 0,-1 0 0,0 1 0,0-1 0,0 0 0,-1 1 0,1 0 0,0-1 0,0 1 0,-1 0 0,1 0 0,-1 0 0,0 0 0,0 0 0,1 0 0,0 4 0,2 5 0,0-1 0,-1 1 0,4 21 0,-7-31 0,8 47 0,-4-23 0,0 0 0,13 36 0,-9-46 171,-8-15-167,0 0 0,1 0 0,-1 0 1,0 0-1,0 0 0,0 0 0,0 0 0,1 0 0,-1 0 1,0 0-1,0 0 0,0 0 0,1 0 0,-1 0 0,0 0 1,0 0-1,0 0 0,0 0 0,1 0 0,-1 0 0,0 0 0,0 0 1,0-1-1,0 1 0,1 0 0,-1 0 0,0 0 0,0 0 1,0 0-1,0 0 0,0-1 0,0 1 0,1 0 0,-1 0 1,0 0-1,0 0 0,0-1 0,0 1 0,0 0 0,0 0 1,6-27-1712,-3-7-5119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25.051"/>
    </inkml:context>
    <inkml:brush xml:id="br0">
      <inkml:brushProperty name="width" value="0.05" units="cm"/>
      <inkml:brushProperty name="height" value="0.05" units="cm"/>
      <inkml:brushProperty name="color" value="#008C3A"/>
    </inkml:brush>
  </inkml:definitions>
  <inkml:trace contextRef="#ctx0" brushRef="#br0">170 52 24575,'0'-2'0,"0"0"0,1 0 0,-1 0 0,1 0 0,-1 0 0,1 0 0,0 1 0,0-1 0,0 0 0,0 0 0,0 1 0,0-1 0,0 1 0,1-1 0,-1 1 0,0-1 0,1 1 0,-1 0 0,1 0 0,0 0 0,-1 0 0,1 0 0,0 0 0,0 0 0,-1 0 0,1 1 0,0-1 0,4 0 0,6-2 0,1 1 0,-1 0 0,18 0 0,-28 2 0,68-2 0,1 4 0,87 13 0,-150-14 0,0 0 0,0 0 0,0 1 0,-1 0 0,1 1 0,0-1 0,-1 2 0,1-1 0,-1 1 0,0 0 0,9 7 0,-15-10 0,0 0 0,0 0 0,0 0 0,0 1 0,0-1 0,0 1 0,0-1 0,0 0 0,0 1 0,-1-1 0,1 1 0,-1 0 0,1-1 0,-1 1 0,0-1 0,1 1 0,-1 0 0,0-1 0,0 1 0,0 0 0,-1 2 0,0 0 0,0 0 0,0 0 0,-1 0 0,1 0 0,-1 0 0,0-1 0,-3 5 0,-13 16 0,-1-1 0,-1-1 0,-1-1 0,-24 20 0,-9 9 0,-77 77 0,120-117 0,1 1 0,0 0 0,0 1 0,1 0 0,-11 20 0,18-29 0,0 0 0,1-1 0,0 1 0,-1 0 0,1 0 0,0 1 0,1-1 0,-1 0 0,0 0 0,1 0 0,0 0 0,0 1 0,0-1 0,0 0 0,0 0 0,1 0 0,-1 1 0,1-1 0,0 0 0,0 0 0,0 0 0,1 0 0,-1 0 0,0 0 0,1-1 0,0 1 0,0 0 0,0-1 0,0 1 0,0-1 0,4 3 0,-1-1 0,0 0 0,0-1 0,1 1 0,0-1 0,-1 0 0,1-1 0,0 1 0,0-1 0,8 1 0,6 1 0,32 1 0,9 2 0,-60-7 0,0 0 0,0 0 0,1 1 0,-1-1 0,0 0 0,0 1 0,1-1 0,-1 1 0,0 0 0,0-1 0,0 1 0,0 0 0,0-1 0,0 1 0,0 0 0,0 0 0,0 0 0,1 1 0,-2-1 0,0 0 0,1 0 0,-1 0 0,0 0 0,0 0 0,0 0 0,0-1 0,0 1 0,0 0 0,0 0 0,0 0 0,0 0 0,0 0 0,0 0 0,-1 0 0,1 0 0,0 0 0,-1-1 0,0 2 0,-2 4 0,0-1 0,-1 0 0,0 0 0,0 0 0,-9 8 0,-28 20 0,-2-1 0,-77 44 0,17-12 0,70-42 0,13-10 0,1 0 0,0 1 0,1 1 0,1 1 0,0 1 0,-19 24 0,34-39 0,1 0 0,0 1 0,0-1 0,1 1 0,-1-1 0,0 1 0,0-1 0,1 1 0,-1 0 0,1-1 0,-1 1 0,1 0 0,0-1 0,0 1 0,0 3 0,0-4 0,0 0 0,0 0 0,1 0 0,-1 0 0,1 0 0,-1 0 0,1 0 0,-1 0 0,1-1 0,0 1 0,-1 0 0,1 0 0,0 0 0,0-1 0,-1 1 0,1 0 0,0-1 0,2 2 0,3 0 0,0 1 0,0-1 0,0 0 0,1-1 0,-1 1 0,11 0 0,14 0 0,-1-2 0,1 0 0,45-7 0,91-24 0,-57 2 304,-68 16-1139,83-13 1,-86 24-5992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7.836"/>
    </inkml:context>
    <inkml:brush xml:id="br0">
      <inkml:brushProperty name="width" value="0.05" units="cm"/>
      <inkml:brushProperty name="height" value="0.05" units="cm"/>
      <inkml:brushProperty name="color" value="#004F8B"/>
    </inkml:brush>
  </inkml:definitions>
  <inkml:trace contextRef="#ctx0" brushRef="#br0">30 1 24575,'-8'0'0,"-3"4"0,1 1-8191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8.862"/>
    </inkml:context>
    <inkml:brush xml:id="br0">
      <inkml:brushProperty name="width" value="0.05" units="cm"/>
      <inkml:brushProperty name="height" value="0.05" units="cm"/>
      <inkml:brushProperty name="color" value="#004F8B"/>
    </inkml:brush>
  </inkml:definitions>
  <inkml:trace contextRef="#ctx0" brushRef="#br0">269 1 24575,'-7'0'0,"-1"1"0,0 0 0,0 1 0,0-1 0,1 1 0,-1 1 0,1 0 0,0 0 0,0 0 0,0 1 0,0 0 0,0 0 0,1 1 0,0 0 0,0 0 0,0 0 0,0 1 0,1 0 0,-6 8 0,-2 4 0,1 1 0,1 0 0,0 1 0,2 0 0,-12 37 0,7-9 0,3 0 0,2 1 0,2 0 0,2 0 0,1 58 0,4-93 0,1 1 0,0-1 0,1 0 0,0 1 0,1-1 0,1 0 0,8 21 0,-8-27 0,-1-1 0,1 0 0,1 0 0,-1 0 0,1-1 0,0 0 0,1 0 0,0 0 0,0 0 0,0-1 0,0 0 0,1-1 0,0 1 0,13 5 0,-13-6 22,1-1-1,1 0 0,-1-1 1,0 0-1,1 0 0,-1-1 1,1 0-1,-1 0 0,1-1 1,-1 0-1,1-1 0,-1 0 1,1 0-1,-1 0 0,15-6 1,-10 2-212,-1 0 0,1-1 1,-1-1-1,0 0 0,0-1 1,-1 0-1,0 0 1,18-20-1,8-13-6636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9.254"/>
    </inkml:context>
    <inkml:brush xml:id="br0">
      <inkml:brushProperty name="width" value="0.05" units="cm"/>
      <inkml:brushProperty name="height" value="0.05" units="cm"/>
      <inkml:brushProperty name="color" value="#004F8B"/>
    </inkml:brush>
  </inkml:definitions>
  <inkml:trace contextRef="#ctx0" brushRef="#br0">1 50 24575,'24'-8'0,"25"-3"0,16 1 0,9 2 0,1 2 0,-1 2 0,-5 2 0,-13 1-8191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9.580"/>
    </inkml:context>
    <inkml:brush xml:id="br0">
      <inkml:brushProperty name="width" value="0.05" units="cm"/>
      <inkml:brushProperty name="height" value="0.05" units="cm"/>
      <inkml:brushProperty name="color" value="#004F8B"/>
    </inkml:brush>
  </inkml:definitions>
  <inkml:trace contextRef="#ctx0" brushRef="#br0">1 0 24575,'0'5'0,"0"4"0,0 18 0,0 16 0,0 14 0,0 8 0,0 2 0,0-2 0,0-5 0,0-3 0,0-13-8191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39.982"/>
    </inkml:context>
    <inkml:brush xml:id="br0">
      <inkml:brushProperty name="width" value="0.05" units="cm"/>
      <inkml:brushProperty name="height" value="0.05" units="cm"/>
      <inkml:brushProperty name="color" value="#004F8B"/>
    </inkml:brush>
  </inkml:definitions>
  <inkml:trace contextRef="#ctx0" brushRef="#br0">0 0 24575,'5'0'0,"9"0"0,1 0 0,-1 1 0,28 5 0,-37-4 0,-1-1 0,1 1 0,-1 0 0,0 0 0,0 0 0,0 0 0,0 1 0,0-1 0,0 1 0,-1 0 0,1 0 0,-1 1 0,0-1 0,0 1 0,0 0 0,2 4 0,1 3 0,-1 0 0,0 0 0,0 1 0,-2-1 0,1 1 0,-2 0 0,1 0 0,-2 0 0,0 0 0,0 1 0,-1-1 0,0 0 0,-1 0 0,-1 0 0,-3 17 0,74-156 0,-62 113 0,0 2 0,1-1 0,1 1 0,19-20 0,-28 31 0,1 0 0,-1 0 0,1 1 0,0-1 0,-1 1 0,1-1 0,0 0 0,-1 1 0,1-1 0,0 1 0,-1-1 0,1 1 0,0 0 0,0-1 0,0 1 0,-1 0 0,1 0 0,0-1 0,0 1 0,0 0 0,0 0 0,0 0 0,-1 0 0,1 0 0,0 0 0,0 0 0,0 0 0,0 1 0,0-1 0,-1 0 0,1 0 0,0 1 0,0-1 0,0 0 0,-1 1 0,1-1 0,0 1 0,0-1 0,-1 1 0,1 0 0,-1-1 0,1 1 0,0-1 0,-1 1 0,1 0 0,-1 0 0,1 0 0,1 4 0,0-1 0,0 1 0,-1 0 0,1 0 0,-1 0 0,1 9 0,-1 9 100,-1-1-1,-5 38 1,-1 24-253,6-75-36,0-1 0,1 1 0,0-1 0,1 1 1,0-1-1,0 0 0,5 11 0,10 11-6637</inkml:trace>
  <inkml:trace contextRef="#ctx0" brushRef="#br0" timeOffset="1">719 192 24575,'-8'8'0,"-3"15"0,1 12 0,-7 7 0,1 6 0,2 2 0,4-7-8191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0.385"/>
    </inkml:context>
    <inkml:brush xml:id="br0">
      <inkml:brushProperty name="width" value="0.05" units="cm"/>
      <inkml:brushProperty name="height" value="0.05" units="cm"/>
      <inkml:brushProperty name="color" value="#004F8B"/>
    </inkml:brush>
  </inkml:definitions>
  <inkml:trace contextRef="#ctx0" brushRef="#br0">1 99 24575,'0'-4'0,"20"-13"0,20-5 0,10 3 0,5 3 0,6 6 0,0 3 0,-10 4-8191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0.797"/>
    </inkml:context>
    <inkml:brush xml:id="br0">
      <inkml:brushProperty name="width" value="0.05" units="cm"/>
      <inkml:brushProperty name="height" value="0.05" units="cm"/>
      <inkml:brushProperty name="color" value="#004F8B"/>
    </inkml:brush>
  </inkml:definitions>
  <inkml:trace contextRef="#ctx0" brushRef="#br0">1 1 24575,'0'8'0,"0"11"0,0 10 0,0 13 0,0 15 0,0 10 0,0 2 0,0-2 0,0-5 0,0-9 0,4-13 0,2-13-8191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1.197"/>
    </inkml:context>
    <inkml:brush xml:id="br0">
      <inkml:brushProperty name="width" value="0.05" units="cm"/>
      <inkml:brushProperty name="height" value="0.05" units="cm"/>
      <inkml:brushProperty name="color" value="#004F8B"/>
    </inkml:brush>
  </inkml:definitions>
  <inkml:trace contextRef="#ctx0" brushRef="#br0">0 479 24575,'0'14'0,"1"0"0,0 0 0,0-1 0,1 1 0,1 0 0,1-1 0,7 21 0,-9-29 0,0-1 0,1 0 0,-1 1 0,1-1 0,0 0 0,0 0 0,0-1 0,1 1 0,-1-1 0,1 1 0,0-1 0,0 0 0,0-1 0,0 1 0,0-1 0,1 0 0,-1 0 0,1 0 0,-1 0 0,1-1 0,0 0 0,0 0 0,0 0 0,8 0 0,-7-1 0,0 0 0,0 0 0,0-1 0,0 0 0,0 0 0,0 0 0,0-1 0,-1 0 0,1 0 0,9-5 0,-1-1 0,0-1 0,18-16 0,20-13 0,-51 37 0,0 0 0,0 1 0,0-1 0,0 0 0,0 1 0,0-1 0,0 1 0,0-1 0,0 1 0,0-1 0,0 1 0,0 0 0,0 0 0,0-1 0,1 1 0,-1 0 0,0 0 0,0 0 0,0 0 0,0 1 0,0-1 0,1 0 0,-1 0 0,0 1 0,0-1 0,0 0 0,0 1 0,0-1 0,0 1 0,0 0 0,0-1 0,0 1 0,0 0 0,0-1 0,-1 1 0,1 0 0,0 0 0,0 0 0,0 1 0,1 2 0,0 1 0,0 0 0,0 0 0,-1 0 0,0 0 0,0 1 0,1 6 0,1 57 0,-2 0 0,-13 113 0,3-87 0,-5 188-1365</inkml:trace>
  <inkml:trace contextRef="#ctx0" brushRef="#br0" timeOffset="1">696 1 24575,'8'4'0,"15"17"0,12 18 0,7 23 0,10 24 0,-5 27 0,3 19 0,-8 6 0,-11-3 0,-19-8 0,-19-14 0,-17-18 0,-13-25 0,-7-17 0,-6-16 0,-5-19 0,6-21 0,12-10-8191</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2.701"/>
    </inkml:context>
    <inkml:brush xml:id="br0">
      <inkml:brushProperty name="width" value="0.05" units="cm"/>
      <inkml:brushProperty name="height" value="0.05" units="cm"/>
      <inkml:brushProperty name="color" value="#004F8B"/>
    </inkml:brush>
  </inkml:definitions>
  <inkml:trace contextRef="#ctx0" brushRef="#br0">465 95 24575,'-2'-1'0,"1"0"0,-1 0 0,0 0 0,1 0 0,-1 0 0,1 0 0,-1 0 0,1-1 0,-1 1 0,1-1 0,0 1 0,-1-2 0,-7-7 0,-2 2 0,1 0 0,-1 1 0,-1 1 0,1 0 0,-1 0 0,-1 1 0,1 1 0,0 0 0,-1 0 0,0 2 0,0-1 0,-15 0 0,14 2 0,-1 1 0,0 0 0,1 1 0,-1 0 0,1 1 0,-1 1 0,1 0 0,0 1 0,0 1 0,-24 11 0,32-12 0,1 0 0,0 0 0,-1 0 0,2 1 0,-1-1 0,0 1 0,1 1 0,0-1 0,0 0 0,1 1 0,0 0 0,0 0 0,0 0 0,0 0 0,1 1 0,0-1 0,1 0 0,-2 8 0,-2 15 0,2 0 0,0 52 0,3-65 0,8 361 0,-7-364 0,1-1 0,0 0 0,0 0 0,1 0 0,1 0 0,0-1 0,0 1 0,1-1 0,1 0 0,8 14 0,-8-18 0,0 1 0,1-1 0,0 0 0,0-1 0,0 1 0,1-2 0,0 1 0,0-1 0,0 0 0,1 0 0,-1-1 0,1 0 0,15 3 0,-11-3 29,0-1-1,0-1 1,1 0-1,-1-1 0,0 0 1,1-1-1,-1 0 1,1-2-1,-1 1 1,0-1-1,23-8 1,-26 7-136,0-1 0,0 0 1,-1-1-1,0 0 0,0 0 1,0-1-1,-1 0 0,0 0 1,0-1-1,0 0 0,-1-1 1,0 0-1,-1 0 0,1 0 1,7-15-1,12-33-6719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3.049"/>
    </inkml:context>
    <inkml:brush xml:id="br0">
      <inkml:brushProperty name="width" value="0.05" units="cm"/>
      <inkml:brushProperty name="height" value="0.05" units="cm"/>
      <inkml:brushProperty name="color" value="#004F8B"/>
    </inkml:brush>
  </inkml:definitions>
  <inkml:trace contextRef="#ctx0" brushRef="#br0">1 166 24575,'4'-8'0,"9"-3"0,20-8 0,11 0 0,11-5 0,8 1 0,2 5 0,-3 5 0,-11-3 0,-14 1-8191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25.527"/>
    </inkml:context>
    <inkml:brush xml:id="br0">
      <inkml:brushProperty name="width" value="0.05" units="cm"/>
      <inkml:brushProperty name="height" value="0.05" units="cm"/>
      <inkml:brushProperty name="color" value="#008C3A"/>
    </inkml:brush>
  </inkml:definitions>
  <inkml:trace contextRef="#ctx0" brushRef="#br0">52 0 24575,'-10'5'0,"-2"11"0,-1 13 0,4 11 0,2 9 0,7 5 0,4 3 0,1 2 0,14 1 0,4-1 0,-1 0 0,-6 4 0,-4 2 0,-6-16 0,-2-16-8191</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3.434"/>
    </inkml:context>
    <inkml:brush xml:id="br0">
      <inkml:brushProperty name="width" value="0.05" units="cm"/>
      <inkml:brushProperty name="height" value="0.05" units="cm"/>
      <inkml:brushProperty name="color" value="#004F8B"/>
    </inkml:brush>
  </inkml:definitions>
  <inkml:trace contextRef="#ctx0" brushRef="#br0">26 19 24575,'-12'189'0,"1"-38"0,8 114 0,3-249 0,0-36 0,1-66 0,9-254 0,-9 327 0,0 1 0,1 1 0,1-1 0,5-18 0,-5 24 0,-1 1 0,1 0 0,0 0 0,0 0 0,0 0 0,1 0 0,0 1 0,0-1 0,0 1 0,0 0 0,7-4 0,0 1 0,-1 0 0,1 1 0,1 0 0,-1 1 0,1 0 0,0 1 0,0 0 0,25-4 0,-32 7 0,0 0 0,0 1 0,0 0 0,0 0 0,0 0 0,0 0 0,0 1 0,0-1 0,0 1 0,0 1 0,0-1 0,0 1 0,-1 0 0,1 0 0,-1 0 0,1 0 0,-1 1 0,0 0 0,0 0 0,0 0 0,0 0 0,0 1 0,-1-1 0,5 7 0,-7-7 0,1 0 0,-1-1 0,0 1 0,1 0 0,-1 0 0,-1 0 0,1 0 0,0 0 0,-1 0 0,0 0 0,0 0 0,1 0 0,-2 0 0,1 0 0,0 1 0,-1-1 0,1 0 0,-1 0 0,0 0 0,0-1 0,-2 5 0,-2 3 0,0-1 0,0 0 0,-1-1 0,-13 17 0,-1-5 71,-2 0 0,0 0 0,-43 27 0,-20 16-1720,59-39-5177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3.847"/>
    </inkml:context>
    <inkml:brush xml:id="br0">
      <inkml:brushProperty name="width" value="0.05" units="cm"/>
      <inkml:brushProperty name="height" value="0.05" units="cm"/>
      <inkml:brushProperty name="color" value="#004F8B"/>
    </inkml:brush>
  </inkml:definitions>
  <inkml:trace contextRef="#ctx0" brushRef="#br0">1 113 24575,'0'7'0,"-1"65"0,4 0 0,15 99 0,-14-151 0,19 87 0,-19-91 0,1-1 0,0 1 0,1-1 0,12 20 0,-17-32 0,0-1 0,1 1 0,-1 0 0,1-1 0,0 1 0,0-1 0,0 0 0,0 0 0,1 0 0,-1 0 0,0 0 0,1 0 0,-1 0 0,1-1 0,0 1 0,0-1 0,-1 0 0,1 0 0,0 0 0,0 0 0,0 0 0,0-1 0,0 1 0,0-1 0,0 0 0,1 0 0,-1 0 0,0 0 0,0-1 0,0 1 0,0-1 0,0 0 0,0 0 0,0 0 0,-1 0 0,1 0 0,0-1 0,0 1 0,2-3 0,7-4 0,1-2 0,-2 1 0,1-1 0,-1-1 0,-1 0 0,16-23 0,-5 4 0,-3-1 0,0 0 0,-2-1 0,21-63 0,30-141 0,-59 204 0,10-31-1365,-1 20-5461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4.210"/>
    </inkml:context>
    <inkml:brush xml:id="br0">
      <inkml:brushProperty name="width" value="0.05" units="cm"/>
      <inkml:brushProperty name="height" value="0.05" units="cm"/>
      <inkml:brushProperty name="color" value="#004F8B"/>
    </inkml:brush>
  </inkml:definitions>
  <inkml:trace contextRef="#ctx0" brushRef="#br0">1 19 24575,'4'0'0,"14"-4"0,20-1 0,11 0 0,-1 0-8191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4.605"/>
    </inkml:context>
    <inkml:brush xml:id="br0">
      <inkml:brushProperty name="width" value="0.05" units="cm"/>
      <inkml:brushProperty name="height" value="0.05" units="cm"/>
      <inkml:brushProperty name="color" value="#004F8B"/>
    </inkml:brush>
  </inkml:definitions>
  <inkml:trace contextRef="#ctx0" brushRef="#br0">0 14 24575,'5'0'0,"4"0"0,10 0 0,17 0 0,16 0 0,6 0 0,2 0 0,-10-4 0,-4-1 0,-11 0-8191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5.246"/>
    </inkml:context>
    <inkml:brush xml:id="br0">
      <inkml:brushProperty name="width" value="0.05" units="cm"/>
      <inkml:brushProperty name="height" value="0.05" units="cm"/>
      <inkml:brushProperty name="color" value="#004F8B"/>
    </inkml:brush>
  </inkml:definitions>
  <inkml:trace contextRef="#ctx0" brushRef="#br0">633 66 24575,'0'-2'0,"-1"0"0,1 1 0,-1-1 0,1 0 0,-1 0 0,1 1 0,-1-1 0,0 0 0,0 1 0,0-1 0,0 0 0,0 1 0,0 0 0,0-1 0,-1 1 0,1 0 0,0-1 0,-1 1 0,-2-1 0,-1-2 0,-1 1 0,0 0 0,0 0 0,-7-3 0,4 3 0,0 0 0,-1 1 0,1 0 0,0 0 0,-1 1 0,1 0 0,-1 1 0,1 0 0,-13 1 0,16 1 0,-1-1 0,1 1 0,0 0 0,0 0 0,0 0 0,0 1 0,0 0 0,0 1 0,0-1 0,1 1 0,0 0 0,0 0 0,0 1 0,-7 7 0,1 2 0,1 1 0,0 1 0,1-1 0,1 2 0,0-1 0,1 1 0,1 0 0,1 0 0,-6 30 0,1 12 0,-2 94 0,26 351 0,-4-339 0,-9-148 0,-1-1 0,0 1 0,-1 0 0,-1 0 0,-5 20 0,5-28 0,-1-1 0,0 0 0,-1 0 0,0 0 0,0 0 0,0-1 0,-1 1 0,0-1 0,-1 0 0,0-1 0,-11 11 0,8-10-85,0 0 0,-1-1-1,0 0 1,0 0 0,-1-1-1,1 0 1,-1-1 0,0-1-1,0 1 1,0-2 0,-1 0-1,1 0 1,-1-1 0,1 0-1,-13-1 1,-14-3-6741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5.668"/>
    </inkml:context>
    <inkml:brush xml:id="br0">
      <inkml:brushProperty name="width" value="0.05" units="cm"/>
      <inkml:brushProperty name="height" value="0.05" units="cm"/>
      <inkml:brushProperty name="color" value="#004F8B"/>
    </inkml:brush>
  </inkml:definitions>
  <inkml:trace contextRef="#ctx0" brushRef="#br0">163 0 24575,'-4'1'0,"0"0"0,0 0 0,1 0 0,-1 0 0,0 1 0,0-1 0,1 1 0,-1 0 0,1 0 0,0 0 0,-1 1 0,1-1 0,0 1 0,1-1 0,-1 1 0,0 0 0,1 0 0,-5 7 0,-4 7 0,1 0 0,-11 24 0,11-20 0,1 0 0,1 0 0,1 1 0,1 0 0,1 1 0,-3 24 0,8-38 0,-1-1 0,1 1 0,1 0 0,0 0 0,0-1 0,0 1 0,1 0 0,4 10 0,-3-14 0,-1 0 0,1 0 0,0 0 0,0 0 0,0 0 0,1-1 0,-1 1 0,1-1 0,0 0 0,1 0 0,-1 0 0,1-1 0,7 6 0,-7-7 0,-1 1 0,1-1 0,0 0 0,0 0 0,0 0 0,0-1 0,0 1 0,0-1 0,0-1 0,0 1 0,0-1 0,0 0 0,1 0 0,-1 0 0,0-1 0,10-2 0,-8 1 0,0-1 0,0 0 0,0 0 0,-1-1 0,1 0 0,-1 0 0,0 0 0,0-1 0,-1 0 0,10-10 0,-5 4 0,-2-1 0,1 0 0,-1 0 0,-1-1 0,0 0 0,-1 0 0,0-1 0,-1 0 0,-1 0 0,0 0 0,3-23 0,-6 32 13,-1 0-1,1-1 1,-2 1-1,1 0 1,0 0-1,-1 0 0,0 0 1,0 0-1,-1 0 1,1 0-1,-1 0 1,0 0-1,0 0 1,-1 1-1,1-1 0,-1 1 1,0 0-1,0 0 1,-1 0-1,1 0 1,-1 0-1,0 1 1,0-1-1,0 1 1,-7-4-1,-8-2-142,1 0-1,-1 2 1,0 0 0,-1 1-1,-23-4 1,2 0-777,-5-3-5919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6.466"/>
    </inkml:context>
    <inkml:brush xml:id="br0">
      <inkml:brushProperty name="width" value="0.05" units="cm"/>
      <inkml:brushProperty name="height" value="0.05" units="cm"/>
      <inkml:brushProperty name="color" value="#004F8B"/>
    </inkml:brush>
  </inkml:definitions>
  <inkml:trace contextRef="#ctx0" brushRef="#br0">240 61 24575,'-1'-2'0,"0"0"0,0 1 0,-1-1 0,1 0 0,0 0 0,-1 1 0,1-1 0,-1 1 0,1-1 0,-1 1 0,-2-2 0,2 1 0,-5-3 0,1 1 0,-1 0 0,0 0 0,0 1 0,0 0 0,0 0 0,-1 0 0,1 1 0,-1 0 0,0 1 0,-8-1 0,12 1 0,0 1 0,-1-1 0,1 1 0,0 0 0,-1 1 0,1-1 0,0 1 0,0-1 0,-1 1 0,1 1 0,0-1 0,0 1 0,0-1 0,0 1 0,1 0 0,-1 0 0,0 1 0,1-1 0,-1 1 0,1 0 0,-5 5 0,4-2 0,0 1 0,0-1 0,1 1 0,0 0 0,0 0 0,1 0 0,0 1 0,0-1 0,0 0 0,1 1 0,0-1 0,1 1 0,0-1 0,0 1 0,0-1 0,1 1 0,0-1 0,1 1 0,-1-1 0,2 0 0,-1 1 0,1-1 0,0 0 0,0-1 0,1 1 0,0-1 0,0 1 0,0-1 0,1 0 0,0-1 0,0 1 0,1-1 0,5 5 0,-4-5 0,0-1 0,1 0 0,-1 0 0,0 0 0,1-1 0,0 0 0,0-1 0,0 1 0,0-2 0,0 1 0,1-1 0,-1 0 0,0-1 0,1 0 0,-1 0 0,9-2 0,-6 0 0,1-1 0,-1 0 0,0-1 0,0 0 0,-1-1 0,1 0 0,-1 0 0,0-1 0,0-1 0,-1 1 0,11-11 0,48-53 0,-52 52 0,0 1 0,1 0 0,0 2 0,27-19 0,-41 32 0,-1 1 0,1-1 0,-1 1 0,1 0 0,-1 0 0,1 0 0,-1 0 0,1 1 0,0-1 0,0 1 0,-1-1 0,1 1 0,5 0 0,-6 1 0,-1-1 0,1 0 0,-1 1 0,0-1 0,1 1 0,-1 0 0,0-1 0,0 1 0,1 0 0,-1 0 0,0 0 0,0 0 0,0 0 0,0 0 0,0 0 0,0 0 0,0 1 0,-1-1 0,1 0 0,0 0 0,-1 1 0,1-1 0,-1 0 0,1 1 0,-1-1 0,0 1 0,1 1 0,-1 4 0,1 0 0,-1-1 0,0 1 0,-1 0 0,0-1 0,0 1 0,0 0 0,-1-1 0,0 1 0,0-1 0,-1 0 0,0 0 0,0 0 0,0 0 0,-1 0 0,-6 7 0,2-2 0,0-1 0,-1 1 0,-1-2 0,0 0 0,0 0 0,0-1 0,-19 12 0,22-16 0,0-1 0,0 1 0,-1-1 0,1-1 0,-1 1 0,1-1 0,-1 0 0,0-1 0,0 0 0,-13 0 0,16-1 0,1-1 0,-1 1 0,1-1 0,-1 0 0,1-1 0,-1 1 0,1-1 0,0 0 0,0 0 0,0 0 0,0-1 0,0 1 0,0-1 0,0 0 0,1 0 0,0 0 0,-1-1 0,1 1 0,-4-7 0,2 2 57,0 0 0,0 0 0,1 0 0,0-1 0,-4-11 0,7 16-164,0 0 0,0 0 1,0 0-1,1 0 0,-1 0 1,1 0-1,0 0 0,0 0 1,1 0-1,-1 0 0,1 0 1,-1 0-1,1 0 0,1 0 1,1-3-1,13-17-6719</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48.446"/>
    </inkml:context>
    <inkml:brush xml:id="br0">
      <inkml:brushProperty name="width" value="0.05" units="cm"/>
      <inkml:brushProperty name="height" value="0.05" units="cm"/>
      <inkml:brushProperty name="color" value="#004F8B"/>
    </inkml:brush>
  </inkml:definitions>
  <inkml:trace contextRef="#ctx0" brushRef="#br0">0 184 24575,'39'131'0,"-23"-75"0,3 0 0,3-1 0,1-2 0,38 63 0,-59-112 0,2 1 0,-1-1 0,0 1 0,1-1 0,0 0 0,7 6 0,-10-9 0,0-1 0,1 1 0,-1 0 0,0-1 0,0 1 0,0-1 0,0 1 0,1-1 0,-1 1 0,0-1 0,1 0 0,-1 0 0,0 0 0,0 0 0,1 0 0,-1 0 0,0 0 0,1 0 0,-1 0 0,0-1 0,0 1 0,1 0 0,-1-1 0,0 1 0,0-1 0,0 0 0,0 1 0,1-1 0,-1 0 0,0 0 0,0 1 0,0-1 0,-1 0 0,2-1 0,2-3 0,0 0 0,0-1 0,0 1 0,-1-1 0,0 1 0,0-1 0,-1 0 0,1 0 0,1-9 0,2-10 0,2-27 0,-3 13 0,62-349 0,-65 376 0,-1 3 0,1-1 0,-1 1 0,1 0 0,1 0 0,0 0 0,0 0 0,1 0 0,7-11 0,-11 19 10,1 1 0,-1-1 0,1 0-1,-1 1 1,0-1 0,1 1 0,0 0-1,-1-1 1,1 1 0,-1-1 0,1 1-1,-1 0 1,1-1 0,0 1 0,-1 0-1,1 0 1,0 0 0,-1-1 0,1 1-1,0 0 1,-1 0 0,1 0 0,0 0-1,-1 0 1,1 0 0,0 0 0,0 0-1,-1 1 1,1-1 0,0 0 0,-1 0-1,1 0 1,-1 1 0,2-1 0,15 18-1717,-1 11-5119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2.300"/>
    </inkml:context>
    <inkml:brush xml:id="br0">
      <inkml:brushProperty name="width" value="0.05" units="cm"/>
      <inkml:brushProperty name="height" value="0.05" units="cm"/>
      <inkml:brushProperty name="color" value="#004F8B"/>
    </inkml:brush>
  </inkml:definitions>
  <inkml:trace contextRef="#ctx0" brushRef="#br0">674 1 24575,'-9'0'0,"0"0"0,0 1 0,-1 1 0,1-1 0,0 1 0,0 1 0,1 0 0,-1 0 0,0 0 0,1 1 0,-14 9 0,12-6 0,1 0 0,0 1 0,1 0 0,-1 1 0,2 0 0,-1 0 0,1 1 0,-7 12 0,0 5 0,1 2 0,1 0 0,2 0 0,1 0 0,1 2 0,-4 35 0,-28 423-1384,28-241 884,11-230 500,-29 319 0,18-245 0,-39 144 0,47-223 0,-6 23 0,-19 43 0,25-69 0,-1 0 0,0 0 0,-1-1 0,0 0 0,0 0 0,-1-1 0,0 0 0,-16 14 0,21-20 7,-1 1-1,0-1 0,0 0 1,0-1-1,0 1 0,0 0 1,0-1-1,0 1 0,-1-1 1,1 0-1,0 0 0,-1-1 1,1 1-1,-1-1 0,1 1 1,-6-1-1,6-1 58,1 0-1,-1 0 1,1 0-1,-1 0 1,1 0-1,-1 0 1,1 0 0,0-1-1,0 0 1,0 1-1,-1-1 1,1 0 0,1 0-1,-1 0 1,0 0-1,0 0 1,1 0-1,0-1 1,-1 1 0,1 0-1,0-1 1,-1-3-1,-4-9-413,2 0-1,-5-22 1,-3-40-6476</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2.677"/>
    </inkml:context>
    <inkml:brush xml:id="br0">
      <inkml:brushProperty name="width" value="0.05" units="cm"/>
      <inkml:brushProperty name="height" value="0.05" units="cm"/>
      <inkml:brushProperty name="color" value="#004F8B"/>
    </inkml:brush>
  </inkml:definitions>
  <inkml:trace contextRef="#ctx0" brushRef="#br0">0 301 24575,'4'-8'0,"18"-3"0,37-15 0,54-4 0,49-13 0,28 1 0,12-4-1224,-18 4 1224,-31 11 0,-41 10-6967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3.761"/>
    </inkml:context>
    <inkml:brush xml:id="br0">
      <inkml:brushProperty name="width" value="0.05" units="cm"/>
      <inkml:brushProperty name="height" value="0.05" units="cm"/>
      <inkml:brushProperty name="color" value="#008C3A"/>
    </inkml:brush>
  </inkml:definitions>
  <inkml:trace contextRef="#ctx0" brushRef="#br0">0 0 24575,'5'0'0,"11"0"0,18 0 0,17 0 0,15 0 0,15 0 0,9 0 0,-1 0 0,-7 10 0,-2 3 0,-14-6 0,-20-3-8191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3.182"/>
    </inkml:context>
    <inkml:brush xml:id="br0">
      <inkml:brushProperty name="width" value="0.05" units="cm"/>
      <inkml:brushProperty name="height" value="0.05" units="cm"/>
      <inkml:brushProperty name="color" value="#004F8B"/>
    </inkml:brush>
  </inkml:definitions>
  <inkml:trace contextRef="#ctx0" brushRef="#br0">1 75 24575,'8'-4'0,"11"-1"0,18-8 0,16-2 0,10 1 0,7 4 0,0 3 0,-4 3 0,-5 2 0,-12 1-8191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3.563"/>
    </inkml:context>
    <inkml:brush xml:id="br0">
      <inkml:brushProperty name="width" value="0.05" units="cm"/>
      <inkml:brushProperty name="height" value="0.05" units="cm"/>
      <inkml:brushProperty name="color" value="#004F8B"/>
    </inkml:brush>
  </inkml:definitions>
  <inkml:trace contextRef="#ctx0" brushRef="#br0">122 0 24575,'-9'16'0,"-2"14"0,-11 10 0,-3 10 0,4 9 0,5 2 0,5 0 0,5-4 0,15-14 0,6-15-8191</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3.894"/>
    </inkml:context>
    <inkml:brush xml:id="br0">
      <inkml:brushProperty name="width" value="0.05" units="cm"/>
      <inkml:brushProperty name="height" value="0.05" units="cm"/>
      <inkml:brushProperty name="color" value="#004F8B"/>
    </inkml:brush>
  </inkml:definitions>
  <inkml:trace contextRef="#ctx0" brushRef="#br0">1 1 24575,'8'-1'0,"1"2"0,0-1 0,0 1 0,-1 1 0,1 0 0,0 0 0,12 5 0,-18-5 0,0-1 0,0 0 0,0 1 0,-1 0 0,1 0 0,-1 0 0,1 0 0,-1 0 0,0 0 0,0 1 0,0-1 0,0 1 0,0-1 0,0 1 0,-1 0 0,1-1 0,-1 1 0,0 0 0,0 0 0,0 0 0,0 0 0,-1 1 0,1-1 0,-1 4 0,0 3 0,0-1 0,-1 1 0,-3 11 0,1 1 0,3-21 0,-1 0 0,1-1 0,0 1 0,0 0 0,0 0 0,0 0 0,0 0 0,0 0 0,0 0 0,0 0 0,0-1 0,0 1 0,0 0 0,0 0 0,1 0 0,-1 0 0,0 0 0,1-1 0,-1 1 0,1 0 0,-1 0 0,1-1 0,0 2 0,0-1 0,0-1 0,0 0 0,0 0 0,-1 0 0,1 0 0,0 0 0,0 0 0,0-1 0,0 1 0,-1 0 0,1 0 0,0-1 0,0 1 0,0 0 0,-1-1 0,1 1 0,0 0 0,-1-1 0,2-1 0,8-5 0,-2-1 0,14-14 0,-18 18 0,21-23 0,43-41 0,-68 67 0,1 0 0,0 1 0,0-1 0,0 0 0,0 0 0,0 1 0,0-1 0,0 1 0,0-1 0,0 1 0,0-1 0,0 1 0,0-1 0,1 1 0,-1 0 0,0 0 0,0 0 0,0-1 0,2 2 0,-2-1 0,-1 0 0,1 1 0,-1-1 0,1 0 0,0 1 0,-1-1 0,1 1 0,-1-1 0,1 1 0,-1-1 0,0 1 0,1 0 0,-1-1 0,1 1 0,-1-1 0,0 1 0,0 0 0,1-1 0,-1 1 0,0 0 0,0 0 0,0 0 0,1 8 0,0-1 0,-1 0 0,0 0 0,-2 10 0,2-13 0,-1 6 0,0 0 0,1 0 0,0-1 0,1 1 0,0 0 0,1 0 0,4 14 0,-5-21 0,1 0 0,0 1 0,0-1 0,0 0 0,1 0 0,-1-1 0,1 1 0,0-1 0,0 1 0,0-1 0,0 0 0,1 0 0,-1 0 0,1 0 0,0-1 0,0 1 0,0-1 0,0 0 0,0 0 0,8 2 0,-6-3-124,0 1 0,0-1 0,0 0 0,1 0 0,-1-1 0,0 0-1,1 0 1,-1 0 0,0-1 0,8-1 0,16-8-6702</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4.259"/>
    </inkml:context>
    <inkml:brush xml:id="br0">
      <inkml:brushProperty name="width" value="0.05" units="cm"/>
      <inkml:brushProperty name="height" value="0.05" units="cm"/>
      <inkml:brushProperty name="color" value="#004F8B"/>
    </inkml:brush>
  </inkml:definitions>
  <inkml:trace contextRef="#ctx0" brushRef="#br0">38 1 24575,'-1'0'0,"-1"0"0,0 1 0,1 0 0,-1-1 0,0 1 0,1 0 0,-1 0 0,1 0 0,0 0 0,-1 0 0,1 0 0,0 0 0,-1 0 0,1 0 0,0 1 0,0-1 0,0 0 0,0 1 0,0-1 0,0 1 0,1-1 0,-1 1 0,0 0 0,1-1 0,-1 1 0,1 0 0,-1 1 0,0 3 0,-1 0 0,1-1 0,1 1 0,-1 0 0,1 0 0,0 10 0,1-13 0,0 0 0,-1 0 0,1-1 0,0 1 0,1 0 0,-1-1 0,0 1 0,1-1 0,0 0 0,-1 1 0,1-1 0,0 0 0,0 0 0,0 0 0,1 0 0,-1 0 0,0-1 0,1 1 0,-1-1 0,1 1 0,-1-1 0,1 0 0,0 0 0,-1 0 0,1 0 0,0-1 0,0 1 0,0-1 0,3 1 0,3-1 0,-1 1 0,1-1 0,0 0 0,-1-1 0,1 0 0,0 0 0,-1-1 0,12-3 0,61-36 0,-80 40 0,0 1 0,0-1 0,-1 1 0,1-1 0,0 1 0,0-1 0,0 1 0,0 0 0,0-1 0,0 1 0,0 0 0,0 0 0,0 0 0,0 0 0,0 0 0,0 0 0,0 0 0,-1 0 0,1 0 0,0 0 0,0 0 0,0 1 0,0-1 0,0 0 0,0 1 0,0-1 0,0 1 0,0-1 0,-1 1 0,1-1 0,0 1 0,0 0 0,-1-1 0,1 1 0,0 0 0,-1-1 0,1 1 0,-1 0 0,1 0 0,0 1 0,0 3 0,1 0 0,-1 1 0,-1-1 0,1 0 0,-1 1 0,0 7 0,-11 231 341,0 10-2047,11-263-5120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4.643"/>
    </inkml:context>
    <inkml:brush xml:id="br0">
      <inkml:brushProperty name="width" value="0.05" units="cm"/>
      <inkml:brushProperty name="height" value="0.05" units="cm"/>
      <inkml:brushProperty name="color" value="#004F8B"/>
    </inkml:brush>
  </inkml:definitions>
  <inkml:trace contextRef="#ctx0" brushRef="#br0">335 26 24575,'0'-1'0,"0"0"0,-1 0 0,1 0 0,0 0 0,0 0 0,0 0 0,0 0 0,-1 0 0,1 0 0,0 0 0,-1 0 0,1 0 0,-1 0 0,1 1 0,-1-1 0,0 0 0,1 0 0,-1 0 0,0 1 0,0-1 0,1 0 0,-1 1 0,0-1 0,0 0 0,0 1 0,0-1 0,0 1 0,0 0 0,0-1 0,0 1 0,0 0 0,-1-1 0,0 1 0,-1 0 0,1 0 0,-1 0 0,1 0 0,0 0 0,-1 0 0,1 1 0,0-1 0,-1 1 0,1-1 0,0 1 0,0 0 0,-1 0 0,-2 2 0,-5 4 0,0 1 0,1 0 0,0 0 0,0 1 0,0 1 0,1-1 0,-10 17 0,-42 80 0,58-102 0,-21 41 0,3 2 0,1 1 0,2 0 0,3 1 0,2 1 0,2 0 0,-5 66 0,14-100 0,1 0 0,1 0 0,0-1 0,1 1 0,1-1 0,0 1 0,1-1 0,1 0 0,0 0 0,1-1 0,14 25 0,-15-31 0,0 0 0,1 0 0,0-1 0,0 0 0,1 0 0,0 0 0,0-1 0,0 0 0,1 0 0,0-1 0,0 0 0,1-1 0,-1 0 0,1 0 0,0 0 0,0-1 0,0-1 0,0 0 0,0 0 0,15 1 0,-14-3-341,-1 0 0,1 0-1,13-3 1,23-9-6485</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5.079"/>
    </inkml:context>
    <inkml:brush xml:id="br0">
      <inkml:brushProperty name="width" value="0.05" units="cm"/>
      <inkml:brushProperty name="height" value="0.05" units="cm"/>
      <inkml:brushProperty name="color" value="#004F8B"/>
    </inkml:brush>
  </inkml:definitions>
  <inkml:trace contextRef="#ctx0" brushRef="#br0">176 0 24575,'-2'1'0,"0"-1"0,-1 1 0,1-1 0,0 1 0,0 0 0,0-1 0,0 1 0,0 0 0,0 0 0,0 1 0,0-1 0,0 0 0,0 1 0,1-1 0,-1 1 0,0-1 0,1 1 0,-2 2 0,-2 2 0,1 1 0,0-1 0,1 0 0,-5 10 0,1 5 0,0 1 0,2-1 0,0 1 0,-3 40 0,3 94 0,5-124 0,-1 21 0,1 64 0,1-102 0,0 0 0,2-1 0,-1 1 0,2-1 0,7 22 0,-8-30 0,-1-1 0,1 1 0,0-1 0,0 0 0,1 0 0,0 0 0,5 5 0,-8-9 0,1 1 0,0-1 0,-1 1 0,1-1 0,0 0 0,0 0 0,0 0 0,0 0 0,0 0 0,0 0 0,0-1 0,0 1 0,0-1 0,0 1 0,0-1 0,0 0 0,0 0 0,1 0 0,-1 0 0,0 0 0,0 0 0,0 0 0,4-2 0,2-1-151,-1-1-1,0 0 0,1-1 0,-2 1 1,1-1-1,0 0 0,-1-1 1,9-10-1,16-20-6674</inkml:trace>
  <inkml:trace contextRef="#ctx0" brushRef="#br0" timeOffset="1">9 144 24575,'-8'0'0,"13"0"0,18 0 0,18 0 0,14 0 0,14 0 0,-1 0 0,-4 0 0,-4 0 0,-13 0-8191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5.465"/>
    </inkml:context>
    <inkml:brush xml:id="br0">
      <inkml:brushProperty name="width" value="0.05" units="cm"/>
      <inkml:brushProperty name="height" value="0.05" units="cm"/>
      <inkml:brushProperty name="color" value="#004F8B"/>
    </inkml:brush>
  </inkml:definitions>
  <inkml:trace contextRef="#ctx0" brushRef="#br0">0 0 24575,'8'8'0,"12"15"0,13 20 0,10 23 0,-2 21 0,4 19 0,-6 17 0,-10 16 0,-17 1 0,-11-4 0,-14-12 0,-5-20 0,-7-26 0,0-20 0,5-18-8191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6.584"/>
    </inkml:context>
    <inkml:brush xml:id="br0">
      <inkml:brushProperty name="width" value="0.05" units="cm"/>
      <inkml:brushProperty name="height" value="0.05" units="cm"/>
      <inkml:brushProperty name="color" value="#004F8B"/>
    </inkml:brush>
  </inkml:definitions>
  <inkml:trace contextRef="#ctx0" brushRef="#br0">238 869 24575,'0'-3'0,"1"-1"0,0 1 0,0 0 0,0-1 0,1 1 0,-1 0 0,1-1 0,3-5 0,2-3 0,3-6 0,10-20 0,22-59 0,-38 85 0,0 0 0,-1 0 0,-1 0 0,0 0 0,0 0 0,-1 0 0,0-1 0,-2 1 0,1 0 0,-3-13 0,2 21 0,0 0 0,-1 0 0,1-1 0,-1 1 0,0 0 0,0 0 0,-1 1 0,1-1 0,-1 0 0,0 1 0,0 0 0,0-1 0,0 1 0,-1 0 0,1 1 0,-1-1 0,1 1 0,-1-1 0,0 1 0,0 0 0,0 0 0,0 1 0,-1-1 0,1 1 0,0 0 0,-1 0 0,1 1 0,-1-1 0,1 1 0,-1 0 0,1 0 0,0 0 0,-1 1 0,1 0 0,-1 0 0,-7 2 0,-1 3 0,1 0 0,0 0 0,0 1 0,1 1 0,0 0 0,0 0 0,1 1 0,0 0 0,0 1 0,-15 21 0,16-18 0,0-1 0,1 1 0,0 1 0,1 0 0,1 0 0,0 0 0,1 1 0,0 0 0,-3 23 0,7-31 0,0-1 0,1 0 0,-1 0 0,1 0 0,1 1 0,-1-1 0,1 0 0,0 0 0,0 0 0,1 0 0,0 0 0,0 0 0,0 0 0,1 0 0,0-1 0,0 1 0,1-1 0,-1 0 0,1 0 0,0 0 0,0-1 0,1 1 0,-1-1 0,1 0 0,0 0 0,0-1 0,0 1 0,1-1 0,-1-1 0,7 4 0,10 0 0,0-1 0,-1-1 0,2 0 0,-1-2 0,0 0 0,0-2 0,1-1 0,-1 0 0,0-2 0,30-6 0,-37 4 0,-1 0 0,1-1 0,-1 0 0,0-1 0,-1-1 0,1 0 0,-1-1 0,-1-1 0,0 0 0,0 0 0,-1-1 0,0-1 0,-1 1 0,12-20 0,2-6 0,-2 0 0,-2-2 0,31-80 0,-33 69 0,-2-1 0,-2-1 0,-2 0 0,-3 0 0,-2-1 0,1-95 0,-8 145 0,-4-29 0,4 32 0,0-1 0,0 0 0,0 1 0,0-1 0,0 0 0,0 1 0,-1-1 0,1 0 0,0 1 0,0-1 0,-1 0 0,1 1 0,0-1 0,-1 1 0,1-1 0,-1 1 0,1-1 0,-1 1 0,1-1 0,-1 1 0,1-1 0,-1 1 0,1 0 0,-1-1 0,0 1 0,1 0 0,-1-1 0,1 1 0,-1 0 0,0 0 0,1 0 0,-1-1 0,-1 1 0,1 1 0,0-1 0,-1 1 0,1-1 0,0 1 0,0 0 0,0 0 0,0 0 0,0-1 0,0 1 0,0 0 0,0 0 0,0 0 0,0 1 0,0-1 0,1 0 0,-1 0 0,0 0 0,1 1 0,-1-1 0,0 2 0,-9 32 0,9-32 0,-7 37 0,1 0 0,2 1 0,2 0 0,2 0 0,1 0 0,2 0 0,13 69 0,-12-96 0,1 0 0,0 0 0,1 0 0,1-1 0,0 0 0,1 0 0,0 0 0,1-1 0,0 0 0,1-1 0,0 0 0,1 0 0,15 13 0,-16-17 0,1 0 0,0 0 0,0-1 0,1 0 0,0-1 0,0 0 0,0-1 0,0 0 0,1-1 0,-1 0 0,1-1 0,0 0 0,0-1 0,0 0 0,0-1 0,18-1 0,-19-1 0,0 0 0,0 0 0,0-1 0,0 0 0,-1-1 0,0-1 0,0 1 0,0-1 0,0-1 0,-1 0 0,0 0 0,0-1 0,-1 0 0,1-1 0,-2 0 0,1 0 0,-1 0 0,0-1 0,-1 0 0,8-15 0,5-14 0,-1-2 0,-2-1 0,21-80 0,-23 70 0,45-211 0,-71 366 0,2 117 0,9-151 0,0-60 0,0 17 0,1 0 0,1 0 0,1 0 0,6 31 0,-6-51 0,0 0 0,0-1 0,1 1 0,0-1 0,0 0 0,0 1 0,1-1 0,0-1 0,5 7 0,-6-9 0,1 1 0,-1-1 0,1 0 0,0 0 0,0 0 0,0-1 0,0 0 0,1 0 0,-1 0 0,1 0 0,-1 0 0,1-1 0,0 0 0,7 1 0,-3-1-273,0-1 0,0 0 0,1 0 0,16-4 0,34-11-6553</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8:56.944"/>
    </inkml:context>
    <inkml:brush xml:id="br0">
      <inkml:brushProperty name="width" value="0.05" units="cm"/>
      <inkml:brushProperty name="height" value="0.05" units="cm"/>
      <inkml:brushProperty name="color" value="#004F8B"/>
    </inkml:brush>
  </inkml:definitions>
  <inkml:trace contextRef="#ctx0" brushRef="#br0">0 0 24575,'9'0'0,"18"0"0,21 0 0,15 0 0,8 0 0,10 0 0,-2 0 0,-10 0 0,-17 0-8191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5.056"/>
    </inkml:context>
    <inkml:brush xml:id="br0">
      <inkml:brushProperty name="width" value="0.05" units="cm"/>
      <inkml:brushProperty name="height" value="0.05" units="cm"/>
      <inkml:brushProperty name="color" value="#004F8B"/>
    </inkml:brush>
  </inkml:definitions>
  <inkml:trace contextRef="#ctx0" brushRef="#br0">1 54 24575,'0'-4'0,"12"-2"0,12 1 0,11-7 0,11-2 0,-3 2-8191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9.620"/>
    </inkml:context>
    <inkml:brush xml:id="br0">
      <inkml:brushProperty name="width" value="0.05" units="cm"/>
      <inkml:brushProperty name="height" value="0.05" units="cm"/>
      <inkml:brushProperty name="color" value="#008C3A"/>
    </inkml:brush>
  </inkml:definitions>
  <inkml:trace contextRef="#ctx0" brushRef="#br0">0 64 24575,'13'176'0,"-1"-38"0,-11-68 0,3 43 0,-3-109 0,-1 0 0,1-1 0,0 1 0,0 0 0,0 0 0,0 0 0,1-1 0,-1 1 0,1-1 0,0 1 0,0-1 0,0 0 0,1 1 0,-1-1 0,4 3 0,-4-5 0,1 1 0,-1 0 0,1 0 0,0-1 0,-1 0 0,1 1 0,0-1 0,0 0 0,0 0 0,0-1 0,0 1 0,0 0 0,0-1 0,0 0 0,0 0 0,0 0 0,0 0 0,0 0 0,6-2 0,-2 0 0,-1 0 0,0 0 0,0-1 0,0 0 0,-1 0 0,1 0 0,-1-1 0,1 0 0,-1 0 0,0 0 0,-1-1 0,7-6 0,6-9 0,23-39 0,-33 49 0,55-103 0,-50 90 0,10-12 0,-22 35 0,0-1 0,0 1 0,0 0 0,0-1 0,1 1 0,-1 0 0,0 0 0,0-1 0,1 1 0,-1 0 0,0 0 0,1-1 0,-1 1 0,0 0 0,1 0 0,-1 0 0,0-1 0,1 1 0,-1 0 0,0 0 0,1 0 0,-1 0 0,0 0 0,1 0 0,-1 0 0,0 0 0,1 0 0,-1 0 0,1 0 0,-1 0 0,0 0 0,1 0 0,-1 0 0,0 0 0,1 1 0,0-1 0,5 15 0,-3 22 0,-3-37 0,0 22 0,3 69 0,-2-79 0,1 1 0,0-1 0,1 1 0,0-1 0,6 13 0,-8-22 0,1 1 0,0-1 0,-1 1 0,1-1 0,1 0 0,-1 0 0,0 0 0,1 0 0,-1 0 0,1-1 0,0 1 0,0-1 0,0 0 0,0 0 0,1 0 0,-1 0 0,0 0 0,1-1 0,-1 1 0,1-1 0,0 0 0,-1 0 0,1 0 0,0-1 0,4 1 0,-1-1 0,0-1 0,-1 1 0,1-1 0,0-1 0,-1 1 0,1-1 0,-1 0 0,1-1 0,-1 1 0,0-1 0,0-1 0,-1 1 0,10-8 0,0-1 0,0-2 0,-1 0 0,0 0 0,17-25 0,39-71 0,-65 101 0,30-53 0,-3-2 0,-2-1 0,30-97 0,-51 136 0,-8 23 0,-4 15 0,-20 69 0,-19 126 0,-59 854-809,101-1053 809,-3 56 0,8 90 0,-4-144 0,0 0 0,1 0 0,1 0 0,-1 0 0,2 0 0,4 11 0,-7-19 0,1 0 0,-1 0 0,0 0 0,0 0 0,1 0 0,-1 0 0,1 0 0,0 0 0,-1 0 0,1-1 0,0 1 0,0-1 0,0 1 0,0-1 0,0 0 0,0 0 0,1 0 0,-1 0 0,0 0 0,1-1 0,-1 1 0,0 0 0,1-1 0,-1 0 0,1 0 0,-1 0 0,1 0 0,-1 0 0,0 0 0,1 0 0,3-2 0,1 0 34,0-1-1,0 0 1,0-1 0,0 0 0,0 0-1,-1 0 1,0-1 0,0 0-1,0 0 1,0 0 0,8-12 0,3-4 100,-2 0 1,17-32 0,-17 25-135,-1-2 0,-1 0 0,-2-1 0,12-55 0,-12 32 0,6-109 0,-16 135 0,-1 0 0,-1 1 0,-1-1 0,-2 0 0,-13-48 0,13 64 0,0 0 0,-1 0 0,0 1 0,-1 0 0,-1 0 0,-10-15 0,11 19 0,0 1 0,1 0 0,-2 0 0,1 1 0,-1-1 0,0 2 0,0-1 0,0 1 0,-1 0 0,-12-5 0,14 6 0,-1 1 0,0 0 0,0 0 0,0 1 0,0 0 0,0 0 0,0 0 0,0 1 0,0 0 0,-8 1 0,15-1 0,-1 0 0,1 0 0,0 0 0,-1 0 0,1 0 0,0 0 0,-1 0 0,1 1 0,0-1 0,-1 0 0,1 0 0,0 0 0,-1 0 0,1 0 0,0 0 0,0 1 0,-1-1 0,1 0 0,0 0 0,0 0 0,-1 1 0,1-1 0,0 0 0,0 0 0,0 1 0,-1-1 0,1 0 0,0 1 0,0-1 0,0 1 0,7 5 0,22 1 0,-21-7 0,0 0 0,-1-1 0,1 0 0,0-1 0,-1 1 0,0-1 0,1-1 0,-1 1 0,0-1 0,0 0 0,0-1 0,11-8 0,-6 4 0,0-2 0,-1 1 0,-1-1 0,1-1 0,-2 0 0,10-13 0,-13 15 0,-1 2 0,0 0 0,0 0 0,12-11 0,-15 17 0,0-1 0,0 1 0,0-1 0,0 1 0,0 0 0,0 0 0,0 0 0,1 0 0,-1 0 0,0 0 0,1 1 0,-1-1 0,0 1 0,1 0 0,-1-1 0,1 1 0,-1 0 0,4 1 0,19 2 0,46 1 0,-60-4 0,1-1 0,-1-1 0,0 0 0,1 0 0,-1-1 0,16-7 0,-14 4 0,-1 0 0,1-1 0,-1-1 0,-1 0 0,1 0 0,-2-1 0,1-1 0,-1 0 0,9-11 0,-14 15 0,0 0 0,0-1 0,-1 1 0,0-1 0,0 0 0,-1-1 0,1 1 0,-2 0 0,1-1 0,-1 0 0,0 1 0,-1-1 0,1 0 0,-2 0 0,1 0 0,-1 0 0,-1-11 0,0 15 0,0 0 0,0 0 0,0 0 0,0 0 0,-1 0 0,0 0 0,1 1 0,-2-1 0,1 1 0,0-1 0,-1 1 0,1 0 0,-1 0 0,0 0 0,0 0 0,0 0 0,0 1 0,-1-1 0,1 1 0,-1 0 0,1 0 0,-1 0 0,0 0 0,0 1 0,1 0 0,-1 0 0,0 0 0,-1 0 0,1 0 0,-6 1 0,-2-1 0,-1 1 0,0 1 0,1 0 0,-1 0 0,1 2 0,0-1 0,0 1 0,0 1 0,-12 5 0,1 2 0,0 1 0,1 0 0,0 2 0,1 0 0,1 2 0,0 0 0,2 1 0,-21 23 0,26-24 0,0 0 0,1 1 0,1 0 0,1 1 0,0 0 0,1 0 0,1 1 0,1 0 0,1 1 0,-7 35 0,11-46 0,1 0 0,1 0 0,-1 1 0,2-1 0,-1 0 0,1 0 0,0 0 0,1 0 0,0 0 0,6 14 0,-6-17 0,1 0 0,0-1 0,1 1 0,-1-1 0,1 1 0,1-1 0,-1 0 0,0-1 0,1 1 0,0-1 0,0 0 0,1 0 0,-1 0 0,1-1 0,10 5 0,-5-3 34,1-1 1,0 0-1,0 0 0,0-2 0,0 0 0,1 0 0,-1-1 0,0 0 0,22-2 1,-27 0-130,0 0 0,0 0 0,1-1 0,-1 0 1,0 0-1,-1 0 0,1-1 0,0 0 0,-1 0 0,0-1 1,1 0-1,-1 0 0,-1 0 0,1-1 0,-1 0 1,1 0-1,5-8 0,13-26-6731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4.825"/>
    </inkml:context>
    <inkml:brush xml:id="br0">
      <inkml:brushProperty name="width" value="0.05" units="cm"/>
      <inkml:brushProperty name="height" value="0.05" units="cm"/>
      <inkml:brushProperty name="color" value="#008C3A"/>
    </inkml:brush>
  </inkml:definitions>
  <inkml:trace contextRef="#ctx0" brushRef="#br0">0 0 24575,'0'5'0,"0"11"0,0 23 0,0 13 0,0 13 0,0 6 0,0 0 0,0-3 0,0-3 0,0-2 0,0-3 0,0-2 0,0 0 0,0 3 0,0 2 0,0-24 0,0-25 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5.404"/>
    </inkml:context>
    <inkml:brush xml:id="br0">
      <inkml:brushProperty name="width" value="0.05" units="cm"/>
      <inkml:brushProperty name="height" value="0.05" units="cm"/>
      <inkml:brushProperty name="color" value="#004F8B"/>
    </inkml:brush>
  </inkml:definitions>
  <inkml:trace contextRef="#ctx0" brushRef="#br0">1 15 24575,'0'8'0,"8"2"0,11 1 0,14-3 0,10-6 0,6-4 0,3-2 0,-9-7 0,11-3 0,-1 2 0,-10 2-8191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6.852"/>
    </inkml:context>
    <inkml:brush xml:id="br0">
      <inkml:brushProperty name="width" value="0.05" units="cm"/>
      <inkml:brushProperty name="height" value="0.05" units="cm"/>
      <inkml:brushProperty name="color" value="#004F8B"/>
    </inkml:brush>
  </inkml:definitions>
  <inkml:trace contextRef="#ctx0" brushRef="#br0">647 197 24575,'0'-8'0,"-1"1"0,0-1 0,0 0 0,-1 1 0,0-1 0,-1 1 0,1-1 0,-2 1 0,1 0 0,-1 0 0,0 1 0,0-1 0,0 1 0,-1 0 0,0 0 0,-1 0 0,1 0 0,-1 1 0,0 0 0,0 1 0,-1-1 0,-10-4 0,5 2 0,-1 0 0,0 2 0,0-1 0,-1 2 0,1 0 0,-1 0 0,0 2 0,0 0 0,0 0 0,-1 1 0,-21 2 0,27-1 0,1 2 0,0-1 0,0 2 0,0-1 0,0 1 0,0 0 0,0 0 0,1 1 0,-1 0 0,1 0 0,0 1 0,0 0 0,1 0 0,-1 1 0,1 0 0,1 0 0,-1 0 0,1 1 0,0 0 0,0 0 0,-6 14 0,0 2 0,2-1 0,1 2 0,0-1 0,2 1 0,1 0 0,-3 32 0,2 13 0,4 0 0,2 1 0,4-1 0,3 1 0,2-2 0,20 70 0,25 82 0,30 142 0,-80-340 0,-1-1 0,-1 0 0,-1 1 0,-1-1 0,-1 1 0,0-1 0,-9 40 0,7-51 0,0 0 0,0-1 0,-1 1 0,0-1 0,-1 0 0,0 0 0,0-1 0,-1 1 0,0-1 0,-1 0 0,0-1 0,0 0 0,0 0 0,-1 0 0,0-1 0,-1 0 0,1-1 0,-15 7 0,7-5-195,0-1 0,0-1 0,-1-1 0,0 0 0,0-1 0,-19 1 0,-30-1-6631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7.378"/>
    </inkml:context>
    <inkml:brush xml:id="br0">
      <inkml:brushProperty name="width" value="0.05" units="cm"/>
      <inkml:brushProperty name="height" value="0.05" units="cm"/>
      <inkml:brushProperty name="color" value="#004F8B"/>
    </inkml:brush>
  </inkml:definitions>
  <inkml:trace contextRef="#ctx0" brushRef="#br0">217 75 24575,'-6'5'0,"2"-1"0,-1 1 0,0 0 0,1 0 0,0 1 0,0-1 0,1 1 0,-1 0 0,1 0 0,0 0 0,1 0 0,0 0 0,-3 11 0,3-10 0,0 0 0,1 0 0,0 0 0,0 0 0,1 1 0,0-1 0,0 0 0,1 0 0,0 0 0,0 0 0,0 0 0,4 11 0,-4-16 0,0 0 0,0 0 0,0 0 0,0 0 0,1 0 0,-1 0 0,0 0 0,1 0 0,-1-1 0,1 1 0,0 0 0,0-1 0,0 1 0,-1-1 0,1 0 0,1 0 0,1 1 0,-2-1 0,0-1 0,0 1 0,0-1 0,0 0 0,0 0 0,0 0 0,0 0 0,0 0 0,0 0 0,0-1 0,0 1 0,-1-1 0,1 1 0,0-1 0,0 0 0,2-1 0,1-1 0,0 0 0,0-1 0,-1 1 0,0-1 0,0 0 0,0 0 0,0-1 0,-1 1 0,1-1 0,-1 1 0,0-1 0,4-10 0,-4 6 0,0 1 0,-1-1 0,0 1 0,-1-1 0,0 0 0,0 0 0,-1 1 0,0-1 0,-1 0 0,0 0 0,0 1 0,-1-1 0,0 0 0,0 1 0,-1 0 0,-7-15 0,8 18 0,0 0 0,-1 1 0,0 0 0,0 0 0,0 0 0,0 0 0,-1 0 0,1 1 0,-1-1 0,0 1 0,0 0 0,0 0 0,-1 0 0,1 1 0,0 0 0,-1 0 0,0 0 0,0 0 0,0 1 0,1-1 0,-1 1 0,0 1 0,-1-1 0,1 1 0,0-1 0,0 1 0,0 1 0,0-1 0,-10 3 0,3 1-170,1 0-1,-1 1 0,1 1 1,0-1-1,0 2 0,0-1 1,-10 11-1,-20 15-6655</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8.630"/>
    </inkml:context>
    <inkml:brush xml:id="br0">
      <inkml:brushProperty name="width" value="0.05" units="cm"/>
      <inkml:brushProperty name="height" value="0.05" units="cm"/>
      <inkml:brushProperty name="color" value="#004F8B"/>
    </inkml:brush>
  </inkml:definitions>
  <inkml:trace contextRef="#ctx0" brushRef="#br0">182 142 24575,'-3'-10'0,"-1"0"0,0 0 0,0 1 0,-9-15 0,10 20 0,0 1 0,0 0 0,0-1 0,0 1 0,-1 0 0,1 1 0,-1-1 0,0 0 0,0 1 0,0 0 0,0 0 0,0 0 0,-5-1 0,6 2 0,0 0 0,0 0 0,0 0 0,0 1 0,0-1 0,0 1 0,0 0 0,0-1 0,0 2 0,0-1 0,0 0 0,0 0 0,0 1 0,0 0 0,0-1 0,0 1 0,0 1 0,0-1 0,0 0 0,1 1 0,-1-1 0,0 1 0,1 0 0,-1-1 0,1 1 0,0 1 0,0-1 0,0 0 0,0 0 0,0 1 0,0-1 0,0 1 0,1 0 0,-1 0 0,1-1 0,0 1 0,0 0 0,0 0 0,0 0 0,0 6 0,1-7 0,0 1 0,0-1 0,0 1 0,1-1 0,-1 1 0,1-1 0,-1 1 0,1-1 0,0 0 0,0 1 0,0-1 0,0 0 0,1 0 0,-1 0 0,0 0 0,1 0 0,0 0 0,-1 0 0,1 0 0,0-1 0,0 1 0,0 0 0,0-1 0,0 0 0,0 0 0,1 1 0,-1-1 0,0 0 0,1-1 0,2 2 0,2 0 0,0 0 0,0-1 0,0 1 0,0-1 0,0-1 0,1 1 0,-1-1 0,0-1 0,12-1 0,2-5 0,0 0 0,0-1 0,-1-2 0,-1 0 0,37-24 0,7-5 0,-32 21 0,-30 18 5,-1 0-1,1 0 0,-1-1 1,0 1-1,1 0 1,-1 0-1,1 0 0,-1-1 1,0 1-1,1 0 0,-1 0 1,0-1-1,1 1 1,-1 0-1,0-1 0,1 1 1,-1 0-1,0-1 1,0 1-1,1-1 0,-1 1 1,0 0-1,0-1 0,0 1 1,0-1-1,0 1 1,1 0-1,-1-1 0,0 1 1,0-1-1,0 1 0,0-1 1,0 1-1,0-1 1,-1 1-1,1-1 0,0 1 1,0 0-1,0-1 1,0 1-1,0-1 0,-1 1 1,1 0-1,0-1 0,0 1 1,-1-1-1,1 1 1,0 0-1,0-1 0,-1 1 1,1 0-1,0 0 1,-1-1-1,1 1 0,-1 0 1,1 0-1,0-1 0,-1 1 1,1 0-1,-1 0 1,1 0-1,-1 0 0,1 0 1,-1 0-58,1-1 0,-1 1 0,1 0-1,0 0 1,-1 0 0,1 0 0,-1-1 0,1 1 0,0 0 0,-1 0 0,1-1 0,0 1 0,0 0-1,-1 0 1,1-1 0,0 1 0,0 0 0,-1-1 0,1 1 0,0 0 0,0-1 0,0 1 0,-1-1 0,1 1-1,0 0 1,0-1 0,0 1 0,0-1 0,0 1 0,0-1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19.475"/>
    </inkml:context>
    <inkml:brush xml:id="br0">
      <inkml:brushProperty name="width" value="0.05" units="cm"/>
      <inkml:brushProperty name="height" value="0.05" units="cm"/>
      <inkml:brushProperty name="color" value="#004F8B"/>
    </inkml:brush>
  </inkml:definitions>
  <inkml:trace contextRef="#ctx0" brushRef="#br0">10 0 24575,'8'0'0,"11"0"0,11 9 0,-1 9 0,-4 11 0,-11 1 0,-20 6 0,-18-2 0,-12-15 0,0-15 0,14-20 0,11-7-8191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2.439"/>
    </inkml:context>
    <inkml:brush xml:id="br0">
      <inkml:brushProperty name="width" value="0.05" units="cm"/>
      <inkml:brushProperty name="height" value="0.05" units="cm"/>
      <inkml:brushProperty name="color" value="#004F8B"/>
    </inkml:brush>
  </inkml:definitions>
  <inkml:trace contextRef="#ctx0" brushRef="#br0">43 0 24575,'-3'55'0,"-14"68"0,-5 52 0,21-165 0,1 1 0,0-1 0,1 1 0,0-1 0,4 18 0,-4-24 0,0 0 0,1-1 0,-1 1 0,1-1 0,0 1 0,0-1 0,1 1 0,-1-1 0,0 0 0,1 0 0,0 0 0,0-1 0,0 1 0,0-1 0,0 1 0,1-1 0,5 3 0,-1-2 23,-1 0 0,1 0 0,0-1-1,0 0 1,0-1 0,0 0 0,0 0-1,1-1 1,-1 0 0,0 0 0,0-1-1,0 0 1,0 0 0,14-5 0,-15 4-124,0 0 1,0 0-1,0-1 1,-1-1 0,1 1-1,-1-1 1,0 0-1,0 0 1,0-1 0,0 1-1,-1-1 1,0-1 0,0 1-1,0-1 1,-1 0-1,6-9 1,3-14-6726</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2.825"/>
    </inkml:context>
    <inkml:brush xml:id="br0">
      <inkml:brushProperty name="width" value="0.05" units="cm"/>
      <inkml:brushProperty name="height" value="0.05" units="cm"/>
      <inkml:brushProperty name="color" value="#004F8B"/>
    </inkml:brush>
  </inkml:definitions>
  <inkml:trace contextRef="#ctx0" brushRef="#br0">26 186 24575,'-8'0'0,"-3"-8"0,5-11 0,11-2 0,13 2 0,12-3 0,9 1 0,5 5 0,5 5 0,-8-4 0,3 1 0,1 2 0,-6 4-8191</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3.369"/>
    </inkml:context>
    <inkml:brush xml:id="br0">
      <inkml:brushProperty name="width" value="0.05" units="cm"/>
      <inkml:brushProperty name="height" value="0.05" units="cm"/>
      <inkml:brushProperty name="color" value="#004F8B"/>
    </inkml:brush>
  </inkml:definitions>
  <inkml:trace contextRef="#ctx0" brushRef="#br0">1 226 24575,'0'11'0,"1"0"0,1 0 0,5 19 0,1 9 0,15 176 0,-5-38 0,38 281 0,-50-415 0,14 48 0,-20-88 0,1-1 0,-1 0 0,1 0 0,0 0 0,0 0 0,0 0 0,0 0 0,0 0 0,2 3 0,-3-5 0,1 0 0,-1 0 0,0 0 0,0 0 0,1 0 0,-1 0 0,0 0 0,0 0 0,1 0 0,-1 0 0,0 0 0,0 0 0,0 0 0,1 0 0,-1 0 0,0 0 0,0 0 0,1-1 0,-1 1 0,0 0 0,0 0 0,0 0 0,1 0 0,-1 0 0,0-1 0,0 1 0,0 0 0,0 0 0,1 0 0,-1-1 0,0 1 0,0 0 0,0 0 0,0-1 0,0 1 0,0 0 0,0 0 0,0 0 0,0-1 0,1 1 0,-1 0 0,0 0 0,0-1 0,-1 1 0,4-10 0,-1 0 0,-1 1 0,1-13 0,11-188 0,10-205 0,-23-3 0,-4 364 0,2 33 0,1-1 0,0 1 0,2 0 0,3-27 0,-4 46 0,0 0 0,1 0 0,-1-1 0,1 1 0,-1 0 0,1 0 0,0 0 0,0 0 0,0 0 0,0 0 0,0 0 0,1 0 0,-1 0 0,0 1 0,1-1 0,-1 0 0,1 1 0,0-1 0,0 1 0,-1 0 0,1 0 0,0-1 0,0 1 0,0 0 0,0 1 0,0-1 0,0 0 0,1 0 0,-1 1 0,0 0 0,0-1 0,0 1 0,1 0 0,-1 0 0,0 0 0,0 0 0,1 0 0,1 1 0,4 1 0,0 0 0,0 1 0,-1-1 0,1 1 0,-1 1 0,0-1 0,0 1 0,0 1 0,9 7 0,-3-1 0,0 0 0,-1 1 0,-1 1 0,0 0 0,-1 1 0,0 0 0,-1 1 0,0-1 0,-2 2 0,0-1 0,8 23 0,-13-29 0,1 0 0,-1 0 0,-1 0 0,1 0 0,-2 0 0,1 0 0,-1 0 0,0 1 0,-1-1 0,0 0 0,-1 0 0,0 0 0,0 0 0,-1-1 0,0 1 0,0-1 0,-1 1 0,0-1 0,-1 0 0,0-1 0,0 1 0,-13 13 0,6-10 52,-2 0 0,0-1 0,0 0-1,0-1 1,-30 13 0,22-12-611,2 2 1,-22 14-1,19-8-6267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3.889"/>
    </inkml:context>
    <inkml:brush xml:id="br0">
      <inkml:brushProperty name="width" value="0.05" units="cm"/>
      <inkml:brushProperty name="height" value="0.05" units="cm"/>
      <inkml:brushProperty name="color" value="#004F8B"/>
    </inkml:brush>
  </inkml:definitions>
  <inkml:trace contextRef="#ctx0" brushRef="#br0">0 37 24575,'5'-4'0,"0"0"0,0 0 0,1 1 0,-1 0 0,1 0 0,0 0 0,0 1 0,0-1 0,0 1 0,0 1 0,1-1 0,-1 1 0,0 0 0,12 0 0,-10 1 0,1 1 0,0-1 0,-1 1 0,1 0 0,-1 1 0,0 0 0,0 0 0,0 1 0,0 0 0,10 6 0,-13-6 0,1 0 0,-1 1 0,0 0 0,0 0 0,0 0 0,-1 1 0,1 0 0,-1 0 0,0 0 0,-1 0 0,1 1 0,2 6 0,-4-8 0,0 0 0,-1 1 0,0-1 0,1 1 0,-2-1 0,1 1 0,0 0 0,-1-1 0,0 1 0,0 0 0,-1 0 0,1-1 0,-1 1 0,0 0 0,0-1 0,0 1 0,-3 4 0,-2 3 0,0 0 0,-1 0 0,0-1 0,-1 0 0,0 0 0,-1-1 0,0 0 0,-1 0 0,0-1 0,-15 11 0,25-20 0,0 0 0,0-1 0,0 1 0,0 0 0,0 0 0,0 0 0,0-1 0,0 1 0,0 0 0,0 0 0,0 0 0,0 0 0,0-1 0,0 1 0,0 0 0,0 0 0,0 0 0,0 0 0,0-1 0,0 1 0,0 0 0,0 0 0,0 0 0,0 0 0,0-1 0,-1 1 0,1 0 0,0 0 0,0 0 0,0 0 0,0 0 0,0 0 0,0-1 0,-1 1 0,1 0 0,0 0 0,0 0 0,0 0 0,0 0 0,-1 0 0,1 0 0,0 0 0,0 0 0,0 0 0,0 0 0,-1 0 0,1 0 0,0 0 0,0 0 0,0 0 0,-1 0 0,1 0 0,0 0 0,0 0 0,0 0 0,0 0 0,-1 0 0,1 0 0,0 0 0,0 0 0,0 1 0,0-1 0,0 0 0,-1 0 0,1 0 0,0 0 0,5-16 0,10-14 0,1 1 0,1 0 0,41-50 0,-55 75 0,0 0 0,1 0 0,0 0 0,8-6 0,-12 10 0,1 0 0,-1-1 0,1 1 0,-1 0 0,1-1 0,-1 1 0,1 0 0,-1 0 0,1 0 0,-1 0 0,1-1 0,-1 1 0,1 0 0,-1 0 0,1 0 0,0 0 0,-1 0 0,1 0 0,-1 0 0,1 1 0,-1-1 0,2 0 0,-2 1 0,1-1 0,0 1 0,-1 0 0,1 0 0,-1-1 0,1 1 0,-1 0 0,1 0 0,-1-1 0,0 1 0,1 0 0,-1 0 0,0 0 0,0 0 0,0 0 0,1 0 0,-1-1 0,0 3 0,0 21 0,0 0 0,-6 41 0,3-46 0,1 1 0,1-1 0,0 1 0,2-1 0,3 27 0,-3-42 18,1 0 0,-1 1 0,0-1 0,1 0 0,0 0 0,0 0 0,0-1 0,1 1 0,-1-1 0,1 1 0,0-1 0,0 0 0,0 0 0,0 0 0,1 0 0,-1 0 0,1-1 0,7 4 0,-4-2-208,1-1 0,0 0 1,0-1-1,0 0 0,0 0 1,0 0-1,1-1 1,13 0-1,22-3-6636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4.324"/>
    </inkml:context>
    <inkml:brush xml:id="br0">
      <inkml:brushProperty name="width" value="0.05" units="cm"/>
      <inkml:brushProperty name="height" value="0.05" units="cm"/>
      <inkml:brushProperty name="color" value="#004F8B"/>
    </inkml:brush>
  </inkml:definitions>
  <inkml:trace contextRef="#ctx0" brushRef="#br0">1 11 24575,'0'7'0,"1"0"0,0 0 0,1 0 0,-1 0 0,1 0 0,1 0 0,-1-1 0,1 1 0,0-1 0,1 0 0,0 1 0,0-2 0,0 1 0,1 0 0,-1-1 0,1 0 0,0 0 0,1 0 0,9 6 0,-10-8 0,-1 0 0,0 0 0,1-1 0,-1 1 0,1-1 0,0 0 0,0-1 0,0 1 0,0-1 0,0 0 0,0 0 0,0-1 0,0 1 0,0-1 0,0 0 0,0-1 0,1 1 0,-1-1 0,0 0 0,0 0 0,0-1 0,-1 0 0,1 1 0,0-1 0,0-1 0,-1 1 0,0-1 0,5-3 0,0-3 0,0 0 0,-1 0 0,0-1 0,0 0 0,-1-1 0,-1 1 0,0-1 0,0-1 0,4-12 0,2-1 0,-12 26 0,0-1 0,0 0 0,0 0 0,0 0 0,0 0 0,0 1 0,0-1 0,0 0 0,0 0 0,0 0 0,0 0 0,1 1 0,-1-1 0,0 0 0,0 0 0,0 0 0,0 0 0,0 0 0,0 1 0,0-1 0,0 0 0,1 0 0,-1 0 0,0 0 0,0 0 0,0 0 0,0 0 0,0 1 0,1-1 0,-1 0 0,0 0 0,0 0 0,0 0 0,0 0 0,0 0 0,1 0 0,-1 0 0,0 0 0,0 0 0,0 0 0,1 0 0,-1 0 0,0 0 0,0 0 0,0 0 0,0 0 0,1 0 0,-1 0 0,0 0 0,0 0 0,0-1 0,0 1 0,0 0 0,1 0 0,-1 0 0,0 0 0,0 0 0,0 0 0,0 0 0,0-1 0,0 1 0,1 0 0,-1 0 0,0 0 0,0-1 0,2 19 0,26 222 0,-5-68 0,-14-80 0,-5 160 0,-4-240 0,-2 0 0,1 0 0,-2 0 0,1 0 0,-2-1 0,-7 20 0,10-28 0,-1 0 0,1 0 0,-1-1 0,0 1 0,0 0 0,0 0 0,0-1 0,0 1 0,0-1 0,-1 0 0,1 0 0,-1 0 0,0 0 0,0 0 0,1 0 0,-1-1 0,0 1 0,0-1 0,-1 0 0,1 0 0,0 0 0,0 0 0,0-1 0,-1 1 0,1-1 0,0 0 0,-1 0 0,1 0 0,-4-1 0,5 1-151,-1-1-1,0 0 0,1 0 0,-1 1 1,1-2-1,-1 1 0,1 0 1,-3-2-1,-15-13-6674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5.283"/>
    </inkml:context>
    <inkml:brush xml:id="br0">
      <inkml:brushProperty name="width" value="0.05" units="cm"/>
      <inkml:brushProperty name="height" value="0.05" units="cm"/>
      <inkml:brushProperty name="color" value="#008C3A"/>
    </inkml:brush>
  </inkml:definitions>
  <inkml:trace contextRef="#ctx0" brushRef="#br0">12 0 24575,'-5'0'0,"-1"5"0,9 2 0,15-1 0,13-1 0,12-1 0,3-2 0,3-1 0,13 0 0,6-1 0,-9 0-8191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5.300"/>
    </inkml:context>
    <inkml:brush xml:id="br0">
      <inkml:brushProperty name="width" value="0.05" units="cm"/>
      <inkml:brushProperty name="height" value="0.05" units="cm"/>
      <inkml:brushProperty name="color" value="#004F8B"/>
    </inkml:brush>
  </inkml:definitions>
  <inkml:trace contextRef="#ctx0" brushRef="#br0">30 20 24575,'-9'0'0,"-1"-9"0,-1-2-8191</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6.568"/>
    </inkml:context>
    <inkml:brush xml:id="br0">
      <inkml:brushProperty name="width" value="0.05" units="cm"/>
      <inkml:brushProperty name="height" value="0.05" units="cm"/>
      <inkml:brushProperty name="color" value="#004F8B"/>
    </inkml:brush>
  </inkml:definitions>
  <inkml:trace contextRef="#ctx0" brushRef="#br0">1 709 24575,'1'0'0,"0"0"0,1 0 0,-1-1 0,0 1 0,1-1 0,-1 1 0,0-1 0,1 1 0,-1-1 0,0 0 0,0 1 0,1-1 0,1-2 0,5-2 0,25-17 0,-1-1 0,54-52 0,51-67 0,-132 136 0,93-107 0,126-189 0,-215 290 0,-18 30 0,8-15 0,-41 77 0,-53 113 0,90-180 0,-48 123 0,44-110 0,2 1 0,1 0 0,-4 36 0,9-57 0,1 0 0,0 0 0,0 0 0,0 0 0,1 0 0,0 1 0,0-1 0,0-1 0,1 1 0,0 0 0,0 0 0,0 0 0,1-1 0,0 0 0,0 1 0,0-1 0,1 0 0,0 0 0,0-1 0,0 1 0,0-1 0,1 0 0,8 6 0,-2-2 0,1 0 0,1-1 0,0-1 0,0 0 0,0 0 0,0-1 0,1-1 0,0 0 0,0-1 0,0-1 0,0 0 0,0-1 0,0 0 0,1-1 0,-1-1 0,0 0 0,0-1 0,15-4 0,-13 2 0,0-1 0,-1 0 0,1-1 0,-1 0 0,-1-2 0,1 0 0,-1 0 0,-1-1 0,1-1 0,-2 0 0,1-1 0,-1 0 0,-1-1 0,0 0 0,14-23 0,-11 12 0,-2 0 0,-1-1 0,-1-1 0,-1 0 0,-1 0 0,5-28 0,-4 2 0,6-105 0,-16 120 0,1 36 0,0 0 0,0 0 0,0 0 0,0 0 0,-1 1 0,1-1 0,0 0 0,0 0 0,0 0 0,0 0 0,0 0 0,0 0 0,0 0 0,0 0 0,-1 0 0,1 0 0,0 0 0,0 0 0,0 0 0,0 0 0,0 0 0,0 0 0,-1 1 0,1-1 0,0 0 0,0-1 0,0 1 0,0 0 0,0 0 0,0 0 0,-1 0 0,1 0 0,0 0 0,0 0 0,0 0 0,0 0 0,0 0 0,0 0 0,0 0 0,-1 0 0,1 0 0,0 0 0,0 0 0,0-1 0,0 1 0,-5 20 0,1 0 0,1 0 0,1 1 0,1 24 0,0-10 0,-4 179 0,5-204-136,0 1-1,1 0 1,0-1-1,1 1 1,1 0-1,-1-1 1,2 0-1,-1 0 0,6 10 1,17 20-6690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7.052"/>
    </inkml:context>
    <inkml:brush xml:id="br0">
      <inkml:brushProperty name="width" value="0.05" units="cm"/>
      <inkml:brushProperty name="height" value="0.05" units="cm"/>
      <inkml:brushProperty name="color" value="#004F8B"/>
    </inkml:brush>
  </inkml:definitions>
  <inkml:trace contextRef="#ctx0" brushRef="#br0">0 36 24575,'3'-1'0,"-1"1"0,1-1 0,-1 1 0,1-1 0,-1 0 0,1 0 0,-1 0 0,0 0 0,4-3 0,10-4 0,-8 5 0,1 0 0,-1 0 0,0 1 0,1 0 0,0 0 0,-1 1 0,1 0 0,13 1 0,-18 1 0,-1-1 0,1 1 0,-1 0 0,0 0 0,1 0 0,-1 1 0,0-1 0,0 1 0,0-1 0,0 1 0,0 0 0,0 1 0,0-1 0,-1 0 0,1 1 0,-1-1 0,0 1 0,0 0 0,0 0 0,0 0 0,0 0 0,0 0 0,2 6 0,0 3 0,-1-1 0,0 1 0,0-1 0,-1 1 0,0 0 0,-1 0 0,-1 0 0,0 0 0,0 0 0,-1 0 0,-4 15 0,0-1 0,-2 0 0,-1-1 0,-20 45 0,12-43 0,27-49 0,17-24 0,143-219 0,-170 264 0,-1-1 0,1 1 0,0 0 0,0 0 0,-1 0 0,1 0 0,0 0 0,0 0 0,0 1 0,0-1 0,0 0 0,0 0 0,0 1 0,0-1 0,1 0 0,0 1 0,-2 0 0,1 0 0,-1 0 0,1 0 0,-1 1 0,0-1 0,1 0 0,-1 1 0,0-1 0,0 0 0,1 1 0,-1-1 0,0 0 0,0 1 0,1-1 0,-1 1 0,0-1 0,0 0 0,0 1 0,0-1 0,0 1 0,0-1 0,1 1 0,-1-1 0,0 0 0,0 1 0,0-1 0,-1 1 0,1 0 0,-6 46 0,-13 21 0,13-52 0,1 0 0,1 0 0,0 0 0,1 1 0,-1 31 0,4-45 22,0 0-1,1 0 0,-1 0 1,1 0-1,-1 1 0,1-1 1,0 0-1,0-1 0,1 1 1,-1 0-1,0 0 0,1 0 1,0-1-1,0 1 0,3 3 1,-3-4-104,0-1 1,-1 1 0,1-1 0,0 0-1,0 0 1,0 0 0,1 0-1,-1 0 1,0 0 0,0-1 0,0 1-1,1-1 1,-1 1 0,0-1 0,0 0-1,1 0 1,-1 0 0,0 0 0,1 0-1,3-2 1,30-10-6745</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7.408"/>
    </inkml:context>
    <inkml:brush xml:id="br0">
      <inkml:brushProperty name="width" value="0.05" units="cm"/>
      <inkml:brushProperty name="height" value="0.05" units="cm"/>
      <inkml:brushProperty name="color" value="#004F8B"/>
    </inkml:brush>
  </inkml:definitions>
  <inkml:trace contextRef="#ctx0" brushRef="#br0">0 38 24575,'5'0'0,"8"0"0,11 0 0,10 0 0,7 0 0,-4-8 0,4-3 0,4 1 0,-6 2-8191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7.803"/>
    </inkml:context>
    <inkml:brush xml:id="br0">
      <inkml:brushProperty name="width" value="0.05" units="cm"/>
      <inkml:brushProperty name="height" value="0.05" units="cm"/>
      <inkml:brushProperty name="color" value="#004F8B"/>
    </inkml:brush>
  </inkml:definitions>
  <inkml:trace contextRef="#ctx0" brushRef="#br0">50 1 24575,'0'3'0,"-8"11"0,-3 22 0,1 10 0,2 5 0,2 1 0,2 1 0,2-1 0,1-1 0,6-9 0,13-12 0,4-10-8191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8.189"/>
    </inkml:context>
    <inkml:brush xml:id="br0">
      <inkml:brushProperty name="width" value="0.05" units="cm"/>
      <inkml:brushProperty name="height" value="0.05" units="cm"/>
      <inkml:brushProperty name="color" value="#004F8B"/>
    </inkml:brush>
  </inkml:definitions>
  <inkml:trace contextRef="#ctx0" brushRef="#br0">49 1 24575,'0'3'0,"0"11"0,0 14 0,-8 11 0,-3 11 0,1 5 0,1 1 0,3 4 0,11-1 0,16-10 0,17-18 0,2-21 0,10-22 0,-3-16 0,-9-4-8191</inkml:trace>
  <inkml:trace contextRef="#ctx0" brushRef="#br0" timeOffset="1">1 240 24575,'4'0'0,"9"0"0,16-8 0,14-3 0,8 1 0,4 1 0,-8-5 0,1 0 0,0 2 0,-8 3-8191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8.607"/>
    </inkml:context>
    <inkml:brush xml:id="br0">
      <inkml:brushProperty name="width" value="0.05" units="cm"/>
      <inkml:brushProperty name="height" value="0.05" units="cm"/>
      <inkml:brushProperty name="color" value="#004F8B"/>
    </inkml:brush>
  </inkml:definitions>
  <inkml:trace contextRef="#ctx0" brushRef="#br0">21 90 24575,'-4'0'0,"-6"0"0,4 4 0,10 1 0,13 1 0,12-6 0,0-19 0,-4-14 0,-10-2 0,-9 17 0,-20 21 0,-9 9-8191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9.025"/>
    </inkml:context>
    <inkml:brush xml:id="br0">
      <inkml:brushProperty name="width" value="0.05" units="cm"/>
      <inkml:brushProperty name="height" value="0.05" units="cm"/>
      <inkml:brushProperty name="color" value="#004F8B"/>
    </inkml:brush>
  </inkml:definitions>
  <inkml:trace contextRef="#ctx0" brushRef="#br0">9 1 24575,'-8'0'0,"9"0"0,17 0 0,1 0 0,-10 0 0</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39.967"/>
    </inkml:context>
    <inkml:brush xml:id="br0">
      <inkml:brushProperty name="width" value="0.05" units="cm"/>
      <inkml:brushProperty name="height" value="0.05" units="cm"/>
      <inkml:brushProperty name="color" value="#004F8B"/>
    </inkml:brush>
  </inkml:definitions>
  <inkml:trace contextRef="#ctx0" brushRef="#br0">1 1 24575,'0'20'0,"0"3"0,0 0 0,2 0 0,5 31 0,-6-48 0,1 0 0,0 0 0,0 0 0,0 0 0,0 0 0,1-1 0,0 0 0,0 1 0,1-1 0,0 0 0,-1 0 0,2-1 0,-1 1 0,0-1 0,1 0 0,0 0 0,8 4 0,-3-2 0,1-1 0,0-1 0,1 0 0,-1-1 0,1 0 0,-1-1 0,1 0 0,0-1 0,0 0 0,0 0 0,0-2 0,-1 1 0,1-2 0,0 1 0,0-2 0,-1 1 0,1-2 0,-1 0 0,0 0 0,0-1 0,0 0 0,-1 0 0,0-2 0,0 1 0,0-1 0,-1-1 0,0 1 0,0-2 0,14-17 0,-21 23 0,0 1 0,0-1 0,0 0 0,-1 0 0,1 0 0,-1 0 0,0 0 0,0 0 0,0 0 0,0 0 0,0 0 0,-1-1 0,1 1 0,-1 0 0,0 0 0,0-6 0,0 8 0,0 1 0,-1 0 0,1-1 0,0 1 0,0 0 0,0-1 0,0 1 0,0 0 0,0 0 0,-1-1 0,1 1 0,0 0 0,0-1 0,0 1 0,-1 0 0,1 0 0,0 0 0,0-1 0,-1 1 0,1 0 0,0 0 0,0 0 0,-1-1 0,1 1 0,0 0 0,-1 0 0,1 0 0,0 0 0,-1 0 0,1 0 0,0 0 0,0 0 0,-1 0 0,1 0 0,0 0 0,-1 0 0,1 0 0,0 0 0,-1 0 0,1 0 0,0 0 0,-1 0 0,1 1 0,0-1 0,-1 0 0,1 0 0,0 0 0,0 0 0,-1 1 0,1-1 0,0 0 0,0 0 0,-1 0 0,1 1 0,0-1 0,0 1 0,-15 17 0,7-3 0,0 0 0,2 1 0,-1 0 0,2 0 0,0 0 0,-3 25 0,-9 109 0,16-135 0,-7 198 0,5-65 0,2-138 0,0 1 0,0-1 0,-1 1 0,0-1 0,0 1 0,-1-1 0,-1 0 0,0 0 0,0 0 0,-7 10 0,7-14 0,-1 0 0,1-1 0,-1 1 0,0-1 0,-1 0 0,1 0 0,-1-1 0,0 0 0,0 0 0,0 0 0,-1-1 0,1 1 0,-1-2 0,0 1 0,-10 2 0,9-3 0,1-1 0,0 0 0,-1-1 0,1 1 0,-1-1 0,1-1 0,0 1 0,-1-1 0,1-1 0,0 1 0,-1-1 0,-12-5 0,15 4 0,0 1 0,0-1 0,0 0 0,0 0 0,0 0 0,0-1 0,1 0 0,0 0 0,0 0 0,0 0 0,0 0 0,0-1 0,1 0 0,0 0 0,0 0 0,-3-9 0,4 8-195,0-1 0,1 1 0,-1-1 0,2 0 0,-1 1 0,1-12 0,7-41-6631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0.342"/>
    </inkml:context>
    <inkml:brush xml:id="br0">
      <inkml:brushProperty name="width" value="0.05" units="cm"/>
      <inkml:brushProperty name="height" value="0.05" units="cm"/>
      <inkml:brushProperty name="color" value="#004F8B"/>
    </inkml:brush>
  </inkml:definitions>
  <inkml:trace contextRef="#ctx0" brushRef="#br0">15 88 24575,'-8'0'0,"1"-8"0,14-3 0,27 0 0,19-5 0,9-1 0,6 3 0,-8 3-8191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6.330"/>
    </inkml:context>
    <inkml:brush xml:id="br0">
      <inkml:brushProperty name="width" value="0.05" units="cm"/>
      <inkml:brushProperty name="height" value="0.05" units="cm"/>
      <inkml:brushProperty name="color" value="#008C3A"/>
    </inkml:brush>
  </inkml:definitions>
  <inkml:trace contextRef="#ctx0" brushRef="#br0">1 23 24575,'5'0'0,"11"0"0,13 0 0,11 0 0,9 0 0,10 0 0,4 0 0,3 0 0,-2 0 0,-1-10 0,-12-3-8191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0.681"/>
    </inkml:context>
    <inkml:brush xml:id="br0">
      <inkml:brushProperty name="width" value="0.05" units="cm"/>
      <inkml:brushProperty name="height" value="0.05" units="cm"/>
      <inkml:brushProperty name="color" value="#004F8B"/>
    </inkml:brush>
  </inkml:definitions>
  <inkml:trace contextRef="#ctx0" brushRef="#br0">0 1 24575,'0'8'0,"0"11"0,0 10 0,0 9 0,0 1 0,0 3 0,0 2 0,0 10 0,0 0 0,4-9 0,10-17 0,10-12 0,1-10-8191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1.052"/>
    </inkml:context>
    <inkml:brush xml:id="br0">
      <inkml:brushProperty name="width" value="0.05" units="cm"/>
      <inkml:brushProperty name="height" value="0.05" units="cm"/>
      <inkml:brushProperty name="color" value="#004F8B"/>
    </inkml:brush>
  </inkml:definitions>
  <inkml:trace contextRef="#ctx0" brushRef="#br0">95 1 24575,'0'8'0,"0"10"0,-4 12 0,-2 7 0,1 7 0,1 3 0,1 6 0,9-6 0,21-11 0,13-11 0,8-15 0,4-8 0,5-21 0,-6-16 0,-13-1-8191</inkml:trace>
  <inkml:trace contextRef="#ctx0" brushRef="#br0" timeOffset="1">0 168 24575,'8'0'0,"15"0"0,20-4 0,18-2 0,21-7 0,7-2 0,-3 2 0,-8-6 0,-17 2-8191</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2.643"/>
    </inkml:context>
    <inkml:brush xml:id="br0">
      <inkml:brushProperty name="width" value="0.05" units="cm"/>
      <inkml:brushProperty name="height" value="0.05" units="cm"/>
      <inkml:brushProperty name="color" value="#004F8B"/>
    </inkml:brush>
  </inkml:definitions>
  <inkml:trace contextRef="#ctx0" brushRef="#br0">483 661 24575,'-14'-12'0,"1"1"0,-1 1 0,-1 0 0,0 1 0,-32-14 0,35 17 0,-1 1 0,-1 1 0,1 0 0,-1 0 0,1 1 0,-1 1 0,-23-1 0,29 3 0,0 0 0,0 1 0,-1 1 0,1-1 0,0 1 0,0 0 0,0 1 0,1 0 0,-1 0 0,1 1 0,-1 0 0,1 0 0,0 1 0,-8 7 0,4-3 0,1 2 0,0-1 0,1 2 0,0-1 0,0 1 0,2 0 0,-1 1 0,-9 24 0,13-27 0,0 0 0,1 0 0,0 0 0,1 0 0,0 0 0,1 0 0,0 1 0,0-1 0,1 0 0,0 1 0,1-1 0,1 0 0,2 13 0,-2-18 0,0 0 0,0 0 0,0 0 0,1 0 0,0 0 0,0-1 0,0 1 0,0-1 0,1 0 0,-1 0 0,1 0 0,0 0 0,1-1 0,-1 0 0,1 0 0,-1 0 0,1 0 0,0-1 0,0 1 0,0-1 0,0-1 0,0 1 0,1-1 0,-1 0 0,8 1 0,-2-1 0,0 0 0,0-1 0,1 0 0,-1-1 0,0 0 0,0-1 0,1 0 0,-1-1 0,-1 0 0,1-1 0,15-7 0,-8 1 0,-1-1 0,0-1 0,-1 0 0,0-1 0,-1-1 0,-1-1 0,0 0 0,-1 0 0,16-25 0,0-7 0,-1-1 0,25-61 0,-31 55 0,-2 0 0,-2-1 0,-2-1 0,-3-1 0,-3 0 0,5-90 0,-16 124 0,-2 24 0,-1 12 0,-10 49 0,-35 170 0,39-166 0,-4 105 0,13-150 0,1 0 0,2 0 0,0 1 0,1-1 0,1 0 0,1-1 0,11 31 0,-12-42 0,1 0 0,-1 0 0,1-1 0,0 0 0,1 0 0,0 0 0,0-1 0,1 1 0,0-2 0,0 1 0,1-1 0,0 0 0,0 0 0,0-1 0,1 0 0,-1-1 0,1 0 0,14 4 0,-16-6 0,0 0 0,0 0 0,0-1 0,1 0 0,-1-1 0,0 1 0,1-2 0,-1 1 0,0-1 0,1 0 0,-1 0 0,9-4 0,-5 1 0,0 0 0,0-1 0,0 0 0,-1-1 0,0-1 0,18-14 0,-4-1 0,-2-2 0,0 0 0,-1-1 0,28-47 0,-20 24 0,-2-2 0,36-92 0,19-114 0,-71 215 0,0 0 0,7-74 0,-18 112 0,0 0 0,0 0 0,0-1 0,0 1 0,-1 0 0,1 0 0,-1 0 0,0-1 0,-1-2 0,2 5 0,0 1 0,-1-1 0,1 1 0,0-1 0,-1 1 0,1-1 0,0 1 0,-1-1 0,1 1 0,-1 0 0,1-1 0,-1 1 0,1 0 0,-1-1 0,1 1 0,-1 0 0,1-1 0,-1 1 0,1 0 0,-1 0 0,1 0 0,-1 0 0,0 0 0,1-1 0,-1 1 0,1 0 0,-1 0 0,1 0 0,-2 1 0,-1 0 0,-1 1 0,1-1 0,0 1 0,0 0 0,0 0 0,0 1 0,0-1 0,1 1 0,-1-1 0,1 1 0,-1 0 0,1 0 0,-3 5 0,-10 17 0,0 1 0,2 0 0,1 1 0,1 0 0,1 1 0,-6 30 0,6-11 0,2 0 0,-4 95 0,11-138 0,1 14 0,0-1 0,1 0 0,3 21 0,-3-34 0,0 0 0,0 0 0,0 0 0,0 0 0,1-1 0,-1 1 0,1 0 0,0-1 0,0 1 0,1-1 0,-1 0 0,0 0 0,1 0 0,0 0 0,0 0 0,0-1 0,0 1 0,0-1 0,5 3 0,1-1 34,0-1 1,0 0-1,1 0 0,-1-1 0,0 0 0,1-1 0,0 0 0,-1 0 0,19-2 1,-21 1-157,0-1 0,1 0 0,-1-1 0,0 1 0,0-1 0,0 0 0,0-1 0,-1 0 0,1 0 1,-1 0-1,1-1 0,-1 0 0,8-7 0,14-22-6704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3.077"/>
    </inkml:context>
    <inkml:brush xml:id="br0">
      <inkml:brushProperty name="width" value="0.05" units="cm"/>
      <inkml:brushProperty name="height" value="0.05" units="cm"/>
      <inkml:brushProperty name="color" value="#004F8B"/>
    </inkml:brush>
  </inkml:definitions>
  <inkml:trace contextRef="#ctx0" brushRef="#br0">9 1 24575,'-8'0'0,"9"0"0,25 0 0,25 0 0,24 0 0,15 0 0,13 0 0,5 0 0,-4 0 0,-11 0 0,-21 0-8191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3.486"/>
    </inkml:context>
    <inkml:brush xml:id="br0">
      <inkml:brushProperty name="width" value="0.05" units="cm"/>
      <inkml:brushProperty name="height" value="0.05" units="cm"/>
      <inkml:brushProperty name="color" value="#004F8B"/>
    </inkml:brush>
  </inkml:definitions>
  <inkml:trace contextRef="#ctx0" brushRef="#br0">0 38 24575,'4'0'0,"14"0"0,23 0 0,14-9 0,5-1 0,1-1 0,-10 3-8191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3.893"/>
    </inkml:context>
    <inkml:brush xml:id="br0">
      <inkml:brushProperty name="width" value="0.05" units="cm"/>
      <inkml:brushProperty name="height" value="0.05" units="cm"/>
      <inkml:brushProperty name="color" value="#004F8B"/>
    </inkml:brush>
  </inkml:definitions>
  <inkml:trace contextRef="#ctx0" brushRef="#br0">0 55 24575,'13'0'0,"15"0"0,20-5 0,14 0 0,8 0 0,1 0 0,-12-6 0,-8-1 0,-12 0-8191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6.665"/>
    </inkml:context>
    <inkml:brush xml:id="br0">
      <inkml:brushProperty name="width" value="0.05" units="cm"/>
      <inkml:brushProperty name="height" value="0.05" units="cm"/>
      <inkml:brushProperty name="color" value="#004F8B"/>
    </inkml:brush>
  </inkml:definitions>
  <inkml:trace contextRef="#ctx0" brushRef="#br0">1 105 24575,'4'0'0,"18"0"0,33-12 0,33-5 0,16 2 0,8 2 0,-11 4 0,-24-4 0,-15-1 0,-11 3 0,-2 10 0,-9 15 0,-12 4-8191</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5.653"/>
    </inkml:context>
    <inkml:brush xml:id="br0">
      <inkml:brushProperty name="width" value="0.05" units="cm"/>
      <inkml:brushProperty name="height" value="0.05" units="cm"/>
      <inkml:brushProperty name="color" value="#004F8B"/>
    </inkml:brush>
  </inkml:definitions>
  <inkml:trace contextRef="#ctx0" brushRef="#br0">348 84 24575,'-2'0'0,"-1"1"0,1 0 0,0 0 0,0 0 0,0 0 0,0 0 0,0 0 0,0 1 0,1-1 0,-1 1 0,0-1 0,1 1 0,-1-1 0,1 1 0,-1 0 0,1 0 0,0 0 0,0 0 0,0 0 0,0 0 0,-1 2 0,0-1 0,-26 52 0,3 0 0,-33 105 0,-18 125 0,46-141 0,15-67 0,-49 149 0,55-207 0,9-19 0,0 0 0,0 0 0,0 0 0,0 0 0,0 0 0,0 0 0,0 0 0,0 0 0,0 0 0,0 0 0,-1 0 0,1 0 0,0 0 0,0 0 0,0 0 0,0 0 0,0 0 0,0-1 0,0 1 0,0 0 0,0 0 0,0 0 0,0 0 0,0 0 0,-1 0 0,1 0 0,0 0 0,0 1 0,0-1 0,0 0 0,0 0 0,0 0 0,0 0 0,0 0 0,0 0 0,0 0 0,0 0 0,0 0 0,0 0 0,-1 0 0,1 0 0,0 0 0,0 0 0,0 0 0,0 0 0,0 0 0,0 0 0,0 0 0,0 1 0,0-1 0,0 0 0,0 0 0,0 0 0,0 0 0,0 0 0,0 0 0,0 0 0,6-33 0,110-357 0,-71 269 0,71-136 0,-115 254 0,43-81 0,74-111 0,-117 194 0,5-7 0,0 0 0,0 0 0,1 0 0,12-9 0,-18 16 0,0 0 0,0 0 0,0 0 0,0 1 0,0-1 0,0 0 0,0 1 0,0-1 0,0 1 0,0-1 0,0 1 0,1-1 0,-1 1 0,0 0 0,0 0 0,1 0 0,-1 0 0,0-1 0,0 2 0,1-1 0,-1 0 0,0 0 0,0 0 0,0 0 0,1 1 0,-1-1 0,0 1 0,0-1 0,0 1 0,0-1 0,0 1 0,0 0 0,0-1 0,0 1 0,0 0 0,0 0 0,0 0 0,0 0 0,0 0 0,-1 0 0,1 0 0,0 0 0,-1 0 0,1 0 0,-1 0 0,1 0 0,0 3 0,5 14 0,-1 0 0,-1 1 0,0-1 0,-2 1 0,1 37 0,-2-45 0,2 427 0,-5-91 0,4-299 0,1 0 0,19 86 0,-11-97 0,-10-35 0,-1 0 0,1 0 0,0 0 0,0 0 0,0 0 0,0-1 0,0 1 0,1 0 0,-1-1 0,0 1 0,1-1 0,-1 1 0,1-1 0,2 2 0,-3-3-47,-1 0 0,1 0 0,-1 1 0,1-1 0,-1 0 0,1 0 0,-1 0 0,1 0 0,-1 0-1,1 0 1,-1 0 0,1-1 0,-1 1 0,1 0 0,-1 0 0,1 0 0,-1 0 0,0-1 0,1 1 0,-1 0 0,1 0 0,-1-1-1,1 1 1,-1 0 0,0-1 0,1 1 0,-1 0 0,1-2 0,10-15-6779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6.022"/>
    </inkml:context>
    <inkml:brush xml:id="br0">
      <inkml:brushProperty name="width" value="0.05" units="cm"/>
      <inkml:brushProperty name="height" value="0.05" units="cm"/>
      <inkml:brushProperty name="color" value="#004F8B"/>
    </inkml:brush>
  </inkml:definitions>
  <inkml:trace contextRef="#ctx0" brushRef="#br0">1 120 24575,'0'-8'0,"4"-3"0,10-7 0,10-2 0,9 4 0,8 4 0,4 4 0,3 3 0,6-5 0,-7-1-8191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48.323"/>
    </inkml:context>
    <inkml:brush xml:id="br0">
      <inkml:brushProperty name="width" value="0.05" units="cm"/>
      <inkml:brushProperty name="height" value="0.05" units="cm"/>
      <inkml:brushProperty name="color" value="#004F8B"/>
    </inkml:brush>
  </inkml:definitions>
  <inkml:trace contextRef="#ctx0" brushRef="#br0">0 40 24575,'1'-2'0,"-1"1"0,0-1 0,1 1 0,-1 0 0,0-1 0,1 1 0,0 0 0,-1 0 0,1-1 0,0 1 0,-1 0 0,1 0 0,0 0 0,0 0 0,0 0 0,0 0 0,0 0 0,0 0 0,0 0 0,1 1 0,-1-1 0,0 0 0,0 1 0,1-1 0,-1 1 0,3-1 0,37-8 0,-41 9 0,11-1 0,0 0 0,-1 0 0,1 1 0,0 0 0,-1 1 0,1 1 0,-1-1 0,1 2 0,-1-1 0,1 1 0,-1 1 0,0 0 0,-1 0 0,1 1 0,-1 1 0,0-1 0,0 1 0,0 1 0,-1 0 0,0 0 0,-1 0 0,14 17 0,-15-16 0,-1 0 0,1 0 0,-1 0 0,-1 1 0,0 0 0,0 0 0,0 0 0,-1 1 0,-1-1 0,0 1 0,2 19 0,-3-22 0,-1 1 0,-1-1 0,0 0 0,0 1 0,0-1 0,-1 0 0,0 0 0,0 0 0,-1 0 0,0 0 0,0 0 0,-1-1 0,1 0 0,-1 1 0,-1-1 0,-7 8 0,-2-1 0,-1 0 0,0 0 0,-1-2 0,0 0 0,-1 0 0,0-2 0,-28 12 0,43-21 0,1 1 0,-1 0 0,0 0 0,0-1 0,0 1 0,1-1 0,-1 0 0,0 1 0,0-1 0,0 0 0,-2 0 0,4 0 0,-1 0 0,1 0 0,0-1 0,-1 1 0,1 0 0,0 0 0,0 0 0,-1 0 0,1-1 0,0 1 0,-1 0 0,1 0 0,0-1 0,0 1 0,0 0 0,-1 0 0,1-1 0,0 1 0,0 0 0,0-1 0,0 1 0,-1 0 0,1-1 0,0 1 0,0 0 0,0-1 0,0 1 0,0 0 0,0-1 0,0 1 0,0 0 0,0-1 0,0 1 0,0-1 0,2-4 0,-1 0 0,1 1 0,0-1 0,0 0 0,1 1 0,4-8 0,78-100 0,2-4 0,-77 99 0,-5 11 0,-1 0 0,-1 0 0,1 0 0,-1-1 0,0 1 0,3-10 0,-8 14 0,-3 6 0,-8 10 0,1 0 0,0 1 0,1 1 0,1 0 0,1 0 0,0 1 0,1 0 0,1 1 0,0 0 0,-6 29 0,12-40 0,-1 0 0,1 0 0,1 0 0,-1 1 0,1-1 0,0 0 0,1 0 0,0 0 0,0 1 0,0-1 0,1 0 0,0 0 0,4 8 0,-3-10 0,-1 0 0,1-1 0,1 1 0,-1-1 0,1 0 0,-1 0 0,1 0 0,0 0 0,1-1 0,-1 1 0,1-1 0,-1 0 0,1-1 0,0 1 0,0-1 0,0 0 0,0 0 0,7 1 0,7 1 0,0 0 0,0-1 0,0-1 0,0-1 0,32-3 0,-37 1 0,-1 0 0,0-1 0,0-1 0,0 0 0,-1-1 0,1 0 0,-1-1 0,0 0 0,13-8 0,-7 0 0,0-1 0,-1 0 0,-1-1 0,0 0 0,-1-2 0,19-26 0,-24 29 0,-1-1 0,0 0 0,-1 0 0,-1-1 0,-1 0 0,0-1 0,0 1 0,4-29 0,-9-2 0,-1 46 0,0-1 0,0 1 0,0-1 0,-1 1 0,1-1 0,0 1 0,-1-1 0,0 1 0,1-1 0,-1 1 0,-1-2 0,2 2 0,-1 1 0,1 0 0,0 0 0,-1-1 0,1 1 0,-1 0 0,1 0 0,0 0 0,-1 0 0,1 0 0,-1-1 0,1 1 0,-1 0 0,1 0 0,-1 0 0,1 0 0,-1 0 0,1 0 0,0 1 0,-1-1 0,1 0 0,-1 0 0,1 0 0,-1 0 0,1 0 0,-1 1 0,1-1 0,0 0 0,-1 0 0,1 1 0,0-1 0,-1 0 0,1 1 0,0-1 0,-1 0 0,1 1 0,-4 3 0,1-1 0,0 1 0,1-1 0,-1 1 0,1 0 0,-1 0 0,1 0 0,1 0 0,-1 1 0,0-1 0,1 0 0,0 1 0,0-1 0,0 1 0,0 6 0,1-1 0,0-1 0,0 1 0,0-1 0,1 0 0,1 1 0,4 16 0,-2-16 0,0-1 0,0 1 0,1-1 0,1 0 0,0 0 0,0 0 0,0-1 0,1 0 0,0 0 0,1 0 0,0-1 0,0-1 0,0 1 0,1-1 0,0-1 0,12 7 0,-14-9 0,1 1 0,-1-1 0,1-1 0,0 0 0,0 0 0,0 0 0,0-1 0,0 0 0,0 0 0,0-1 0,1 0 0,-1-1 0,0 0 0,0 0 0,0 0 0,0-1 0,0-1 0,0 1 0,-1-1 0,1 0 0,9-6 0,-7 1 0,0 0 0,-1 0 0,0-1 0,0 0 0,-1 0 0,9-13 0,-17 21 0,1-1 0,0 1 0,0 0 0,0-1 0,0 1 0,1 0 0,-1 0 0,0 0 0,0 0 0,1 0 0,-1 0 0,3-1 0,2 6 0,-1 13 0,-1 26 0,-2 1 0,-4 55 0,-1-35 0,-21 352 0,23-403 0,-1 0 0,-1 0 0,0 0 0,-1 0 0,0-1 0,-1 1 0,0-1 0,-1 0 0,-1-1 0,-8 12 0,9-15 0,0-1 0,-1 0 0,0 0 0,0-1 0,0 0 0,-1 0 0,0-1 0,0 0 0,0 0 0,-1-1 0,0 0 0,0-1 0,0 0 0,-14 4 0,11-5 86,-1 0-1,1 0 0,-25-1 1,32-1-242,-1 0 1,0-1 0,1 0 0,-1 0 0,1-1 0,-1 0 0,1 1-1,-1-2 1,1 1 0,-9-6 0,-13-16-6671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6.750"/>
    </inkml:context>
    <inkml:brush xml:id="br0">
      <inkml:brushProperty name="width" value="0.05" units="cm"/>
      <inkml:brushProperty name="height" value="0.05" units="cm"/>
      <inkml:brushProperty name="color" value="#008C3A"/>
    </inkml:brush>
  </inkml:definitions>
  <inkml:trace contextRef="#ctx0" brushRef="#br0">0 0 24575,'0'10'0,"0"12"0,0 23 0,0 7 0,0 21 0,0 6 0,0 5 0,0-2 0,0-6 0,0-20 0,0-20-8191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5.894"/>
    </inkml:context>
    <inkml:brush xml:id="br0">
      <inkml:brushProperty name="width" value="0.05" units="cm"/>
      <inkml:brushProperty name="height" value="0.05" units="cm"/>
      <inkml:brushProperty name="color" value="#004F8B"/>
    </inkml:brush>
  </inkml:definitions>
  <inkml:trace contextRef="#ctx0" brushRef="#br0">36 1 24575,'-1'0'0,"0"0"0,0 1 0,0-1 0,0 0 0,0 1 0,0-1 0,0 1 0,0-1 0,0 1 0,0 0 0,1 0 0,-1-1 0,0 1 0,0 0 0,0 0 0,1 0 0,-1 0 0,1 0 0,-1-1 0,1 1 0,-1 0 0,1 1 0,-1-1 0,1 0 0,-1 1 0,-7 31 0,4 12 0,1 0 0,6 84 0,0-57 0,-3-7 0,-2-40 0,2-1 0,1 1 0,1 0 0,1 0 0,9 33 0,-12-57 0,0 0 0,1 1 0,-1-1 0,0 0 0,1 1 0,-1-1 0,1 0 0,0 0 0,-1 0 0,1 1 0,0-1 0,0 0 0,0 0 0,0 0 0,0 0 0,0 0 0,0-1 0,0 1 0,0 0 0,0 0 0,1-1 0,-1 1 0,0-1 0,0 1 0,3 0 0,-2-1 0,0-1 0,1 1 0,-1-1 0,0 1 0,0-1 0,0 0 0,0 0 0,0 0 0,-1 0 0,1 0 0,0 0 0,0-1 0,-1 1 0,1-1 0,-1 1 0,3-4 0,15-19 0,-1-2 0,-1 0 0,-1-1 0,16-37 0,38-93 0,11-21 0,-77 170 0,25-44 0,-27 49 0,-1 1 0,1-1 0,0 1 0,0-1 0,1 1 0,-1 0 0,0 0 0,1 0 0,-1 0 0,1 0 0,0 0 0,0 1 0,-1 0 0,5-2 0,-6 3 12,0 0-1,0 0 0,0-1 1,0 1-1,0 1 1,0-1-1,0 0 0,0 0 1,0 0-1,0 0 0,0 1 1,0-1-1,0 1 1,0-1-1,-1 0 0,1 1 1,0-1-1,0 1 0,0 0 1,0-1-1,-1 1 1,1 0-1,0-1 0,-1 1 1,1 0-1,-1 0 0,1 0 1,-1 0-1,1 1 1,10 28-1719,-3 12-5119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6.631"/>
    </inkml:context>
    <inkml:brush xml:id="br0">
      <inkml:brushProperty name="width" value="0.05" units="cm"/>
      <inkml:brushProperty name="height" value="0.05" units="cm"/>
      <inkml:brushProperty name="color" value="#004F8B"/>
    </inkml:brush>
  </inkml:definitions>
  <inkml:trace contextRef="#ctx0" brushRef="#br0">252 152 24575,'0'-9'0,"-1"1"0,0-1 0,0 1 0,-1 0 0,0 0 0,0 0 0,-1 0 0,0 0 0,0 0 0,-1 1 0,0-1 0,-7-8 0,10 14 0,-1 0 0,0 0 0,0-1 0,0 1 0,0 0 0,0 1 0,-1-1 0,1 0 0,-1 1 0,1-1 0,-1 1 0,1 0 0,-1-1 0,0 1 0,1 1 0,-1-1 0,0 0 0,0 1 0,0-1 0,0 1 0,0 0 0,0 0 0,1 0 0,-1 0 0,0 1 0,0-1 0,0 1 0,0 0 0,1 0 0,-1 0 0,0 0 0,1 0 0,-1 0 0,0 1 0,1-1 0,0 1 0,-4 3 0,-2 2 0,0 0 0,0 1 0,1 0 0,0 0 0,0 1 0,1 0 0,0 0 0,1 1 0,-5 10 0,0 1 0,2 0 0,1 1 0,-7 31 0,13-48 0,0 1 0,0-1 0,1 0 0,-1 1 0,2-1 0,-1 1 0,0-1 0,1 0 0,0 1 0,0-1 0,1 0 0,-1 0 0,1 0 0,4 8 0,-4-10 0,1 1 0,-1-1 0,1 0 0,-1 0 0,1 0 0,0 0 0,0-1 0,0 1 0,0-1 0,1 0 0,-1 0 0,1 0 0,-1 0 0,1-1 0,0 1 0,-1-1 0,1 0 0,0 0 0,0 0 0,5 0 0,-3-1 0,0 0 0,0 0 0,0 0 0,0-1 0,0 0 0,0 0 0,0 0 0,-1-1 0,1 0 0,0 0 0,-1 0 0,6-4 0,4-3 0,0-1 0,21-19 0,-27 21 0,-8 7 0,0 0 0,1 0 0,-1 0 0,0 0 0,0 0 0,1 0 0,-1 1 0,0-1 0,1 0 0,-1 1 0,1-1 0,-1 1 0,1 0 0,-1-1 0,1 1 0,-1 0 0,1 0 0,-1 0 0,1 0 0,-1 0 0,1 0 0,-1 0 0,1 1 0,-1-1 0,1 1 0,-1-1 0,0 1 0,1-1 0,-1 1 0,1 0 0,-1-1 0,0 1 0,0 0 0,1 0 0,-1 0 0,1 2 0,16 8 0,-13-8 0,1 0 0,-1-1 0,1 0 0,0 0 0,0 0 0,0-1 0,0 0 0,0 0 0,0 0 0,0-1 0,0 0 0,0 0 0,0-1 0,0 0 0,0 0 0,0 0 0,0 0 0,0-1 0,0 0 0,-1-1 0,1 1 0,-1-1 0,6-3 0,7-6 0,0 1 0,-1-2 0,-1 0 0,0-1 0,-1-1 0,15-19 0,-18 21 0,-2-1 0,0-1 0,0 0 0,-1 0 0,-1-1 0,-1 0 0,9-28 0,-15 42 0,0 0 0,-1-1 0,0 1 0,1-1 0,-1 1 0,0 0 0,0-1 0,0 1 0,-1-1 0,1 1 0,0-1 0,-2-2 0,2 5 0,0-1 0,-1 0 0,1 1 0,-1-1 0,1 1 0,0-1 0,-1 0 0,1 1 0,-1-1 0,0 1 0,1-1 0,-1 1 0,1 0 0,-1-1 0,0 1 0,1-1 0,-1 1 0,0 0 0,1 0 0,-1-1 0,0 1 0,1 0 0,-1 0 0,0 0 0,0 0 0,1 0 0,-1 0 0,0 0 0,0 0 0,1 0 0,-1 0 0,0 0 0,0 1 0,1-1 0,-1 0 0,0 1 0,-1 0 0,2-1 0,0 0 0,-1 0 0,1 0 0,-1 0 0,1 0 0,-1 1 0,1-1 0,-1 0 0,1 0 0,0 1 0,-1-1 0,1 0 0,0 1 0,-1-1 0,1 0 0,0 1 0,-1-1 0,1 0 0,0 1 0,0-1 0,-1 1 0,1-1 0,0 0 0,0 1 0,0-1 0,0 1 0,-1-1 0,1 1 0,0-1 0,0 1 0,0-1 0,0 1 0,10 15 0,23 8 0,-33-24 0,21 11 0,0 1 0,-1 0 0,19 17 0,-32-23 0,-1 0 0,0 0 0,0 1 0,0 0 0,-1 0 0,0 0 0,-1 0 0,0 1 0,0 0 0,0 0 0,4 17 0,-3-2-273,-1 1 0,-1 0 0,-1 0 0,-2 33 0,-1-9-6553</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7.314"/>
    </inkml:context>
    <inkml:brush xml:id="br0">
      <inkml:brushProperty name="width" value="0.05" units="cm"/>
      <inkml:brushProperty name="height" value="0.05" units="cm"/>
      <inkml:brushProperty name="color" value="#004F8B"/>
    </inkml:brush>
  </inkml:definitions>
  <inkml:trace contextRef="#ctx0" brushRef="#br0">362 1 24575,'-4'0'0,"0"0"0,0 0 0,0 1 0,0 0 0,0 0 0,0 0 0,0 1 0,1-1 0,-1 1 0,0 0 0,1 0 0,-6 4 0,-1 2 0,0 1 0,-14 15 0,18-17 0,-20 23 0,1 1 0,2 1 0,1 2 0,1 0 0,-26 63 0,27-49 0,2 1 0,3 1 0,-18 98 0,30-129 0,1-1 0,0 1 0,2 32 0,1-47 0,-1 0 0,1 1 0,-1-1 0,1 0 0,0 0 0,1 0 0,-1 0 0,1 0 0,0 0 0,0-1 0,0 1 0,0 0 0,0-1 0,1 0 0,0 1 0,0-1 0,0 0 0,0-1 0,0 1 0,1 0 0,5 3 0,1-2 29,-1-1-1,1 0 1,-1 0-1,1-1 0,0 0 1,0 0-1,0-2 1,0 1-1,0-1 1,0 0-1,13-3 1,-7 1-273,-1-1 0,0 0 0,-1-1 0,1-1 1,-1 0-1,23-13 0,15-15-6582</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7.763"/>
    </inkml:context>
    <inkml:brush xml:id="br0">
      <inkml:brushProperty name="width" value="0.05" units="cm"/>
      <inkml:brushProperty name="height" value="0.05" units="cm"/>
      <inkml:brushProperty name="color" value="#004F8B"/>
    </inkml:brush>
  </inkml:definitions>
  <inkml:trace contextRef="#ctx0" brushRef="#br0">64 259 24575,'-2'-11'0,"-3"23"0,-3 25 0,1 19 0,5-31 0,-2-1 0,0 1 0,-1-1 0,-12 33 0,11-48 0,4-12 0,0-16 0,3-19 0,1 1 0,2-1 0,2 1 0,14-49 0,-15 67 0,1 1 0,2-1 0,-1 1 0,2 1 0,0 0 0,2 0 0,-1 1 0,2 0 0,0 0 0,18-16 0,-22 25 0,0 1 0,0 0 0,0 0 0,1 1 0,0 0 0,0 0 0,16-5 0,-22 10 0,0-1 0,0 0 0,0 0 0,0 1 0,0 0 0,0 0 0,0 0 0,0 0 0,0 0 0,0 0 0,0 1 0,5 1 0,-6-2 0,0 1 0,-1 0 0,1 0 0,0 1 0,0-1 0,-1 0 0,1 1 0,-1-1 0,1 1 0,-1-1 0,1 1 0,-1 0 0,0-1 0,0 1 0,0 0 0,0 0 0,0 0 0,0 0 0,-1 0 0,2 2 0,-2 0 0,1-1 0,0 1 0,-1 0 0,0 0 0,0-1 0,0 1 0,0 0 0,-1 0 0,0 0 0,1-1 0,-1 1 0,-1 0 0,1-1 0,0 1 0,-1-1 0,0 0 0,0 1 0,-4 4 0,-2 3 0,-1 0 0,0 0 0,-20 15 0,-2-1 19,-1-2-1,-36 19 1,19-12-1440,2 0-5405</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8.534"/>
    </inkml:context>
    <inkml:brush xml:id="br0">
      <inkml:brushProperty name="width" value="0.05" units="cm"/>
      <inkml:brushProperty name="height" value="0.05" units="cm"/>
      <inkml:brushProperty name="color" value="#004F8B"/>
    </inkml:brush>
  </inkml:definitions>
  <inkml:trace contextRef="#ctx0" brushRef="#br0">0 0 24575,'1'25'0,"1"0"0,1-1 0,11 44 0,31 68 0,-40-121 0,1-1 0,1 0 0,0 0 0,1-1 0,15 21 0,-21-31 0,0-1 0,0 1 0,1-1 0,-1 1 0,1-1 0,-1 0 0,1 0 0,0 0 0,0 0 0,0 0 0,0-1 0,0 1 0,0-1 0,1 0 0,-1 0 0,0 0 0,1 0 0,-1-1 0,1 1 0,-1-1 0,1 0 0,-1 0 0,1 0 0,-1-1 0,0 1 0,1-1 0,-1 0 0,1 0 0,-1 0 0,0 0 0,4-2 0,-2 0 0,0 0 0,0-1 0,0 1 0,0-1 0,-1 0 0,0-1 0,0 1 0,0-1 0,0 0 0,0 0 0,-1 0 0,4-8 0,3-9 0,14-42 0,-16 41 0,29-77-1365,-33 91-5461</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8.933"/>
    </inkml:context>
    <inkml:brush xml:id="br0">
      <inkml:brushProperty name="width" value="0.05" units="cm"/>
      <inkml:brushProperty name="height" value="0.05" units="cm"/>
      <inkml:brushProperty name="color" value="#004F8B"/>
    </inkml:brush>
  </inkml:definitions>
  <inkml:trace contextRef="#ctx0" brushRef="#br0">0 1 24575,'8'8'0,"3"15"0,19 23 0,14 26 0,11 20 0,-4 10 0,-2 17 0,-10 5 0,-11 1 0,-10-9 0,-13-15 0,-7-17 0,-16-22 0,-12-15 0,-10-14 0,-17-14 0,-9-13 0,8-8-8191</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9.334"/>
    </inkml:context>
    <inkml:brush xml:id="br0">
      <inkml:brushProperty name="width" value="0.05" units="cm"/>
      <inkml:brushProperty name="height" value="0.05" units="cm"/>
      <inkml:brushProperty name="color" value="#004F8B"/>
    </inkml:brush>
  </inkml:definitions>
  <inkml:trace contextRef="#ctx0" brushRef="#br0">1 1 24575,'8'0'0,"15"0"0,16 0 0,13 0 0,6 0 0,-6 0-8191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59.734"/>
    </inkml:context>
    <inkml:brush xml:id="br0">
      <inkml:brushProperty name="width" value="0.05" units="cm"/>
      <inkml:brushProperty name="height" value="0.05" units="cm"/>
      <inkml:brushProperty name="color" value="#004F8B"/>
    </inkml:brush>
  </inkml:definitions>
  <inkml:trace contextRef="#ctx0" brushRef="#br0">0 0 24575,'5'0'0,"12"0"0,13 0 0,9 0 0,5 0 0,-4 0-8191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0.686"/>
    </inkml:context>
    <inkml:brush xml:id="br0">
      <inkml:brushProperty name="width" value="0.05" units="cm"/>
      <inkml:brushProperty name="height" value="0.05" units="cm"/>
      <inkml:brushProperty name="color" value="#004F8B"/>
    </inkml:brush>
  </inkml:definitions>
  <inkml:trace contextRef="#ctx0" brushRef="#br0">0 81 24575,'1'-3'0,"0"1"0,0-1 0,0 0 0,1 1 0,-1-1 0,1 1 0,-1-1 0,1 1 0,0 0 0,0 0 0,0 0 0,0 0 0,0 0 0,0 0 0,1 0 0,-1 1 0,4-2 0,-6 2 0,7-4 0,0 1 0,1-1 0,0 1 0,-1 0 0,1 1 0,1 0 0,-1 0 0,0 1 0,14-3 0,-19 5 0,1 0 0,-1 0 0,0 0 0,0 0 0,0 0 0,1 1 0,-1-1 0,0 1 0,0 0 0,0 0 0,0 0 0,0 1 0,0-1 0,0 1 0,-1-1 0,1 1 0,0 0 0,-1 0 0,0 0 0,1 0 0,-1 1 0,0-1 0,0 1 0,0-1 0,0 1 0,-1 0 0,1-1 0,-1 1 0,3 6 0,-2-2 0,1-1 0,-1 2 0,-1-1 0,1 0 0,-1 0 0,0 0 0,-1 1 0,0-1 0,0 0 0,0 1 0,-3 7 0,1-3 0,-1-1 0,-1 0 0,0 0 0,0 0 0,-1 0 0,-8 12 0,-7 7 0,-2-1 0,0-1 0,-38 35 0,57-60 0,-1 0 0,1 0 0,0 1 0,0 0 0,0-1 0,0 1 0,-3 7 0,6-11 0,-1 1 0,1-1 0,0 1 0,0 0 0,0-1 0,0 1 0,0-1 0,0 1 0,0 0 0,0-1 0,0 1 0,0 0 0,0-1 0,0 1 0,0-1 0,0 1 0,0 0 0,1-1 0,-1 1 0,0-1 0,1 1 0,-1 0 0,1 0 0,1 0 0,-1 0 0,0 0 0,0 0 0,0-1 0,1 1 0,-1 0 0,0-1 0,1 1 0,-1-1 0,1 1 0,-1-1 0,3 1 0,12 2 0,1-1 0,0-1 0,0 0 0,26-3 0,70-14 0,-72 10 0,197-43-1365,-179 34-5461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1.251"/>
    </inkml:context>
    <inkml:brush xml:id="br0">
      <inkml:brushProperty name="width" value="0.05" units="cm"/>
      <inkml:brushProperty name="height" value="0.05" units="cm"/>
      <inkml:brushProperty name="color" value="#004F8B"/>
    </inkml:brush>
  </inkml:definitions>
  <inkml:trace contextRef="#ctx0" brushRef="#br0">214 79 24575,'-6'47'0,"-3"-1"0,-16 52 0,-85 202 0,52-155 0,52-127 0,6-18 0,0 0 0,0 0 0,0 0 0,0 0 0,0 0 0,0 1 0,1-1 0,-1 0 0,0 0 0,0 0 0,0 0 0,0 0 0,0 0 0,0 0 0,0 0 0,0 0 0,0 0 0,0 0 0,0 0 0,1 0 0,-1 0 0,0 0 0,0 0 0,0 0 0,0 0 0,0 0 0,0 0 0,0 0 0,0 0 0,1 0 0,-1 0 0,0 0 0,0 0 0,0 0 0,0 0 0,0 0 0,0 0 0,0 0 0,0 0 0,0 0 0,0 0 0,1 0 0,-1 0 0,0 0 0,0 0 0,0 0 0,0 0 0,0 0 0,0-1 0,0 1 0,0 0 0,0 0 0,0 0 0,0 0 0,0 0 0,0 0 0,0 0 0,0 0 0,0 0 0,0-1 0,0 1 0,0 0 0,0 0 0,0 0 0,0 0 0,0 0 0,0 0 0,0 0 0,0 0 0,20-30 0,22-47 0,40-101 0,-41 84 0,84-180 0,-122 266 0,1 0 0,1 1 0,-1-1 0,1 1 0,0 0 0,1 0 0,8-8 0,-12 14 0,0 0 0,-1-1 0,1 1 0,0 0 0,0 0 0,0 0 0,0 0 0,0 1 0,0-1 0,0 0 0,0 1 0,0 0 0,0-1 0,1 1 0,-1 0 0,0 0 0,0 0 0,0 0 0,0 1 0,0-1 0,0 0 0,0 1 0,0 0 0,1-1 0,-2 1 0,1 0 0,0 0 0,0 0 0,0 0 0,0 0 0,-1 1 0,1-1 0,0 1 0,2 2 0,4 4 0,-1 0 0,0 1 0,0 0 0,-1 0 0,0 1 0,0-1 0,-1 1 0,-1 1 0,5 11 0,2 12 0,10 57 0,5 149 340,-21-161-1193,20 102 1,-18-153-5974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8.087"/>
    </inkml:context>
    <inkml:brush xml:id="br0">
      <inkml:brushProperty name="width" value="0.05" units="cm"/>
      <inkml:brushProperty name="height" value="0.05" units="cm"/>
      <inkml:brushProperty name="color" value="#008C3A"/>
    </inkml:brush>
  </inkml:definitions>
  <inkml:trace contextRef="#ctx0" brushRef="#br0">1 113 24575,'0'-2'0,"0"0"0,0 0 0,1 0 0,-1 1 0,1-1 0,-1 0 0,1 0 0,0 1 0,-1-1 0,1 1 0,0-1 0,0 0 0,0 1 0,0 0 0,1-1 0,-1 1 0,0 0 0,1-1 0,-1 1 0,0 0 0,1 0 0,-1 0 0,1 0 0,0 1 0,-1-1 0,1 0 0,2 0 0,5-2 0,0 0 0,1 1 0,17-2 0,-22 3 0,7 0 0,1-1 0,0 2 0,0-1 0,15 3 0,-25-2 0,0 0 0,0 1 0,-1-1 0,1 1 0,-1 0 0,1 0 0,0 0 0,-1 0 0,1 0 0,-1 0 0,0 1 0,1-1 0,-1 1 0,0-1 0,0 1 0,0 0 0,0 0 0,0 0 0,-1 0 0,1 0 0,0 0 0,-1 1 0,0-1 0,1 1 0,-1-1 0,0 1 0,0 2 0,1 3 0,-2-1 0,1 0 0,-1 1 0,0-1 0,0 0 0,-1 1 0,0-1 0,-1 0 0,1 1 0,-1-1 0,-1 0 0,1 0 0,-7 10 0,-4 8 0,-2-1 0,-19 25 0,29-43 0,-5 6 0,10-12 0,0 0 0,0 0 0,0 0 0,0 0 0,0 0 0,0 0 0,1 0 0,-1 0 0,0 0 0,0 0 0,0 0 0,0 0 0,0 0 0,0-1 0,0 1 0,0 0 0,0 0 0,0 0 0,0 0 0,0 0 0,0 0 0,0 0 0,0 0 0,0 0 0,0 0 0,0 0 0,0 0 0,0 0 0,0 0 0,0-1 0,0 1 0,0 0 0,-1 0 0,1 0 0,0 0 0,0 0 0,0 0 0,0 0 0,0 0 0,0 0 0,0 0 0,0 0 0,0 0 0,0 0 0,0 0 0,0 0 0,0 0 0,0 0 0,0 0 0,0 0 0,0 0 0,-1 0 0,1 0 0,0 0 0,0 0 0,0 0 0,0 0 0,14-29 0,46-69 0,37-71 0,-90 156 0,3-6 0,-10 16 0,-5 9 0,0 0 0,1 0 0,1 0 0,-1 1 0,1-1 0,0 1 0,0 0 0,1-1 0,0 1 0,0 0 0,1 0 0,-1 11 0,1-14 0,1 1 0,0-1 0,0 0 0,1 1 0,-1-1 0,1 0 0,0 1 0,0-1 0,0 0 0,1 0 0,-1 0 0,1 0 0,0 0 0,0 0 0,1-1 0,-1 1 0,1-1 0,0 1 0,0-1 0,5 5 0,-1-3 0,1-1 0,-1 1 0,1-1 0,0-1 0,0 0 0,0 0 0,0 0 0,1-1 0,-1 0 0,1-1 0,0 0 0,-1 0 0,1-1 0,14-1 0,-15 1 0,0-1 0,0-1 0,0 1 0,0-1 0,-1-1 0,1 1 0,-1-1 0,0 0 0,0-1 0,0 0 0,0 0 0,0 0 0,-1-1 0,0 0 0,0-1 0,8-8 0,-5 1 0,-1-1 0,0 1 0,8-22 0,-16 35 0,0-1 0,1 0 0,-1 0 0,0 0 0,0 0 0,1 1 0,-1-1 0,0 0 0,1 0 0,-1 1 0,1-1 0,-1 0 0,1 1 0,0-1 0,-1 0 0,1 1 0,-1-1 0,1 1 0,0-1 0,0 1 0,1-1 0,-1 2 0,0 0 0,0 0 0,0 0 0,0 0 0,0 1 0,0-1 0,0 0 0,0 1 0,-1-1 0,1 0 0,0 3 0,2 2 0,-1 0 0,1-1 0,0 1 0,1 0 0,0-1 0,-1 0 0,2 0 0,-1 0 0,0-1 0,1 1 0,0-1 0,0 0 0,0-1 0,1 1 0,-1-1 0,1 0 0,0 0 0,0-1 0,0 1 0,10 1 0,-6-2 0,-1-1 0,1 0 0,0 0 0,0-1 0,-1-1 0,1 1 0,14-4 0,-17 2 0,0 0 0,0 0 0,0 0 0,0-1 0,0 0 0,-1 0 0,0 0 0,0-1 0,0 0 0,0-1 0,6-5 0,2-7 0,-13 14 0,1 0 0,0 1 0,0-1 0,0 1 0,0-1 0,0 1 0,0 0 0,1 0 0,-1 0 0,4-2 0,-6 4 0,0 0 0,1 0 0,-1 0 0,1 0 0,-1 0 0,0 0 0,1 0 0,-1 1 0,0-1 0,1 0 0,-1 0 0,0 0 0,1 0 0,-1 1 0,0-1 0,1 0 0,-1 0 0,0 1 0,0-1 0,1 0 0,-1 1 0,0-1 0,0 0 0,1 1 0,-1-1 0,0 0 0,0 1 0,0-1 0,0 0 0,0 1 0,0-1 0,1 0 0,-1 1 0,0-1 0,0 1 0,0-1 0,0 0 0,-1 1 0,3 19 0,-2-18 0,-4 221 0,0-79 0,4-73 0,-3 74 0,2-134 0,0-1 0,-1 0 0,0 0 0,-5 15 0,6-22 0,-1 0 0,1 0 0,0 0 0,-1 0 0,1 0 0,-1-1 0,0 1 0,0-1 0,0 1 0,0-1 0,0 0 0,-1 0 0,1 0 0,-1 0 0,1 0 0,-1 0 0,0-1 0,-3 2 0,5-2-85,0-1 0,0 0-1,-1 0 1,1 0 0,0 1-1,0-1 1,-1 0 0,1 0-1,0-1 1,0 1 0,0 0-1,-1 0 1,1-1 0,0 1-1,-2-1 1,-15-12-6741</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1.589"/>
    </inkml:context>
    <inkml:brush xml:id="br0">
      <inkml:brushProperty name="width" value="0.05" units="cm"/>
      <inkml:brushProperty name="height" value="0.05" units="cm"/>
      <inkml:brushProperty name="color" value="#004F8B"/>
    </inkml:brush>
  </inkml:definitions>
  <inkml:trace contextRef="#ctx0" brushRef="#br0">0 116 24575,'0'-8'0,"12"-3"0,17 1 0,19-7 0,10 1 0,3 2 0,-1 4 0,-10-5 0,-14 0-8191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1.942"/>
    </inkml:context>
    <inkml:brush xml:id="br0">
      <inkml:brushProperty name="width" value="0.05" units="cm"/>
      <inkml:brushProperty name="height" value="0.05" units="cm"/>
      <inkml:brushProperty name="color" value="#004F8B"/>
    </inkml:brush>
  </inkml:definitions>
  <inkml:trace contextRef="#ctx0" brushRef="#br0">0 172 24575,'0'-8'0,"20"-3"0,20-8 0,18 0 0,21-10 0,8 1 0,-2 4 0,-8 8 0,-8 5 0,-16 5-8191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3.313"/>
    </inkml:context>
    <inkml:brush xml:id="br0">
      <inkml:brushProperty name="width" value="0.05" units="cm"/>
      <inkml:brushProperty name="height" value="0.05" units="cm"/>
      <inkml:brushProperty name="color" value="#004F8B"/>
    </inkml:brush>
  </inkml:definitions>
  <inkml:trace contextRef="#ctx0" brushRef="#br0">1 170 24575,'0'-5'0,"0"1"0,0 0 0,0-1 0,1 1 0,-1 0 0,1-1 0,1 1 0,-1 0 0,0 0 0,3-5 0,-2 7 0,0 0 0,-1-1 0,1 1 0,0 0 0,1 0 0,-1 0 0,0 0 0,0 1 0,1-1 0,-1 1 0,1-1 0,0 1 0,-1 0 0,1 0 0,0 0 0,4-1 0,-3 1 0,1 0 0,0 0 0,0 1 0,0-1 0,0 1 0,0 0 0,0 1 0,-1-1 0,1 1 0,0 0 0,0 0 0,0 0 0,-1 1 0,1 0 0,0 0 0,-1 0 0,0 0 0,1 1 0,-1-1 0,0 1 0,0 0 0,-1 1 0,1-1 0,4 6 0,-4-4 0,0 0 0,-1 0 0,0 0 0,0 0 0,0 0 0,-1 1 0,1 0 0,-1-1 0,-1 1 0,1 0 0,-1 0 0,0 0 0,0 0 0,-1 0 0,0 0 0,0 0 0,0 0 0,-1-1 0,1 1 0,-3 7 0,-1-2 0,0-1 0,0 1 0,-1-1 0,0 0 0,-1 0 0,-11 14 0,-46 47 0,37-43 0,12-11 0,14-17 0,0 0 0,0 0 0,0 0 0,0 0 0,0 0 0,-1 0 0,1 0 0,0 0 0,0 0 0,0 0 0,0 0 0,0 0 0,0 1 0,0-1 0,0 0 0,0 0 0,0 0 0,0 0 0,0 0 0,0 0 0,0 0 0,-1 0 0,1 0 0,0 1 0,0-1 0,0 0 0,0 0 0,0 0 0,0 0 0,0 0 0,0 0 0,0 0 0,0 0 0,0 1 0,0-1 0,0 0 0,0 0 0,0 0 0,1 0 0,-1 0 0,0 0 0,0 0 0,0 0 0,0 0 0,0 0 0,0 1 0,0-1 0,0 0 0,0 0 0,0 0 0,0 0 0,0 0 0,0 0 0,1 0 0,-1 0 0,0 0 0,0 0 0,0 0 0,0 0 0,0 0 0,0 0 0,0 0 0,0 0 0,1 0 0,27-17 0,8-13 0,-2-2 0,40-48 0,-22 22 0,68-70 0,-109 119 0,-11 13 0,-15 20 0,5-9 0,2 0 0,0 1 0,1-1 0,0 2 0,2-1 0,-1 1 0,-3 26 0,8-36 0,1-1 0,-1 1 0,1-1 0,1 1 0,-1-1 0,1 1 0,0-1 0,1 1 0,2 7 0,-3-10 0,1 0 0,0-1 0,0 1 0,1 0 0,-1-1 0,1 1 0,0-1 0,-1 0 0,2 0 0,-1 0 0,0 0 0,0-1 0,1 1 0,0-1 0,5 3 0,0-1 0,1-1 0,-1 0 0,1 0 0,0-1 0,0-1 0,0 1 0,0-2 0,0 1 0,1-1 0,-1-1 0,0 0 0,0 0 0,0-1 0,13-4 0,-4 0 0,0 0 0,-1-2 0,0 0 0,0 0 0,0-2 0,23-17 0,-26 15 0,0-1 0,0 0 0,-2-1 0,0-1 0,0 0 0,-1 0 0,11-22 0,-16 26 0,-1 0 0,-1-1 0,0 0 0,0 0 0,-1 0 0,-1-1 0,0 1 0,-1-1 0,0 0 0,-1 1 0,-1-23 0,0 32 0,0 0 0,-1 0 0,1 0 0,-1 0 0,1 0 0,-1 1 0,0-1 0,0 0 0,-1 0 0,1 1 0,-1-1 0,1 1 0,-3-4 0,4 6 0,0 0 0,-1 0 0,1-1 0,0 1 0,-1 0 0,1 0 0,0 0 0,-1-1 0,1 1 0,0 0 0,-1 0 0,1 0 0,0 0 0,-1 0 0,1 0 0,0 0 0,-1 0 0,1 0 0,0 0 0,-1 0 0,1 0 0,0 0 0,-1 0 0,1 0 0,-1 0 0,1 0 0,0 0 0,-1 0 0,1 1 0,0-1 0,0 0 0,-1 0 0,1 0 0,-1 1 0,0 0 0,0 1 0,0 0 0,-1-1 0,1 1 0,0 0 0,1 0 0,-1 0 0,0 0 0,1 0 0,-2 3 0,-2 10 0,1 0 0,0 0 0,1 1 0,1-1 0,1 1 0,0-1 0,0 0 0,6 30 0,-4-38 0,0 0 0,0 0 0,1 0 0,-1 0 0,2 0 0,-1-1 0,1 1 0,0-1 0,0 0 0,0 0 0,1-1 0,0 1 0,0-1 0,1 0 0,-1 0 0,1-1 0,0 0 0,0 0 0,1 0 0,10 4 0,-4-3 0,0-1 0,0 0 0,0-1 0,1 0 0,-1-1 0,1-1 0,0 0 0,-1-1 0,1-1 0,0 0 0,-1 0 0,1-2 0,-1 1 0,21-9 0,4-5 0,-27 10 0,1 1 0,0 0 0,17-4 0,-28 9 0,0-1 0,1 1 0,-1 0 0,0 0 0,1 0 0,-1 0 0,1 0 0,-1 0 0,0 0 0,1 0 0,-1 0 0,0 1 0,0-1 0,1 1 0,-1-1 0,0 1 0,0-1 0,1 1 0,-1 0 0,0-1 0,0 1 0,0 0 0,0 0 0,0 0 0,0 0 0,0 0 0,0 0 0,-1 0 0,1 0 0,0 0 0,0 1 0,-1-1 0,1 0 0,-1 0 0,1 1 0,-1-1 0,0 0 0,1 1 0,-1-1 0,0 0 0,0 1 0,0-1 0,0 2 0,0 7 0,0 1 0,-1-1 0,0 0 0,-4 14 0,5-23 0,-12 40 0,-1 1 0,-2-2 0,-2 0 0,-1-1 0,-46 70 0,45-80 0,-2-1 0,-1-1 0,-1-2 0,-2 0 0,0-1 0,-1-2 0,-2 0 0,0-2 0,-1-1 0,-47 22 0,58-32 57,0-2 0,-1 0 0,0-1 0,0-1 0,-28 4 0,36-8-213,0 0 1,0 0 0,0-1 0,0-1 0,0 0 0,0 0 0,0-1-1,0 0 1,0-1 0,-19-8 0,-1-6-6671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4.591"/>
    </inkml:context>
    <inkml:brush xml:id="br0">
      <inkml:brushProperty name="width" value="0.05" units="cm"/>
      <inkml:brushProperty name="height" value="0.05" units="cm"/>
      <inkml:brushProperty name="color" value="#004F8B"/>
    </inkml:brush>
  </inkml:definitions>
  <inkml:trace contextRef="#ctx0" brushRef="#br0">1 0 24575,'20'0'0,"15"0"0,10 0 0,5 0 0,2 0 0,1 0 0,-9 4 0,-12 1-8191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8.303"/>
    </inkml:context>
    <inkml:brush xml:id="br0">
      <inkml:brushProperty name="width" value="0.05" units="cm"/>
      <inkml:brushProperty name="height" value="0.05" units="cm"/>
      <inkml:brushProperty name="color" value="#004F8B"/>
    </inkml:brush>
  </inkml:definitions>
  <inkml:trace contextRef="#ctx0" brushRef="#br0">0 57 24575,'4'0'0,"13"0"0,21 0 0,24-12 0,17-5 0,8 2 0,-3 2 0,-3 17 0,-15 14 0,-20 6-8191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7.311"/>
    </inkml:context>
    <inkml:brush xml:id="br0">
      <inkml:brushProperty name="width" value="0.05" units="cm"/>
      <inkml:brushProperty name="height" value="0.05" units="cm"/>
      <inkml:brushProperty name="color" value="#004F8B"/>
    </inkml:brush>
  </inkml:definitions>
  <inkml:trace contextRef="#ctx0" brushRef="#br0">309 301 24575,'-1'0'0,"0"0"0,1 1 0,-1-1 0,0 0 0,0 1 0,0-1 0,1 1 0,-1-1 0,0 1 0,0-1 0,1 1 0,-1 0 0,1-1 0,-1 1 0,0 0 0,1-1 0,-1 1 0,1 0 0,-1 0 0,1-1 0,-1 2 0,-9 22 0,8-17 0,-146 457 0,80-232 0,7-15 0,60-212 0,-2 5 0,3-20 0,1 4 0,6-42 0,12-48 0,-4 27 0,173-640 0,-134 527 0,-45 150 0,-6 16 0,1 1 0,1 0 0,1 0 0,0 1 0,11-21 0,-16 34 0,-1 1 0,0-1 0,1 1 0,-1-1 0,0 0 0,1 1 0,-1-1 0,0 1 0,1-1 0,-1 1 0,1-1 0,-1 1 0,1-1 0,0 1 0,-1 0 0,1-1 0,-1 1 0,1 0 0,0-1 0,-1 1 0,1 0 0,-1 0 0,1-1 0,0 1 0,-1 0 0,1 0 0,0 0 0,0 0 0,-1 0 0,1 0 0,0 0 0,-1 0 0,1 1 0,0-1 0,-1 0 0,1 0 0,0 0 0,-1 1 0,1-1 0,-1 0 0,1 1 0,0-1 0,-1 0 0,1 1 0,-1-1 0,1 1 0,-1-1 0,1 1 0,-1 0 0,4 3 0,-1 1 0,0 0 0,-1 0 0,1 0 0,1 7 0,15 45 0,16 95 0,-31-134 0,93 629-686,-92-611 680,28 308 6,-31-325-208,0 0 0,1-1-1,1 1 1,1-1 0,10 25-1,-8-29-6040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7.661"/>
    </inkml:context>
    <inkml:brush xml:id="br0">
      <inkml:brushProperty name="width" value="0.05" units="cm"/>
      <inkml:brushProperty name="height" value="0.05" units="cm"/>
      <inkml:brushProperty name="color" value="#004F8B"/>
    </inkml:brush>
  </inkml:definitions>
  <inkml:trace contextRef="#ctx0" brushRef="#br0">1 115 24575,'0'-4'0,"12"-2"0,13-11 0,9-3 0,8 2 0,5 4 0,2-4 0,-7 1-8191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8.914"/>
    </inkml:context>
    <inkml:brush xml:id="br0">
      <inkml:brushProperty name="width" value="0.05" units="cm"/>
      <inkml:brushProperty name="height" value="0.05" units="cm"/>
      <inkml:brushProperty name="color" value="#004F8B"/>
    </inkml:brush>
  </inkml:definitions>
  <inkml:trace contextRef="#ctx0" brushRef="#br0">0 70 24575,'1'-3'0,"-1"1"0,0 0 0,1-1 0,0 1 0,0 0 0,-1 0 0,1 0 0,0 0 0,1 0 0,-1 0 0,0 0 0,1 0 0,-1 0 0,1 0 0,-1 1 0,1-1 0,0 0 0,0 1 0,0 0 0,0-1 0,0 1 0,0 0 0,0 0 0,0 0 0,4-1 0,-1 0 0,0 1 0,0-1 0,1 1 0,-1 0 0,0 0 0,0 1 0,1-1 0,-1 1 0,0 0 0,7 1 0,-6 1 0,-1 0 0,0 0 0,0 0 0,1 1 0,-2-1 0,1 1 0,0 1 0,0-1 0,-1 1 0,0-1 0,0 1 0,0 0 0,0 1 0,0-1 0,-1 1 0,0-1 0,0 1 0,0 0 0,-1 0 0,1 1 0,-1-1 0,-1 0 0,1 1 0,-1-1 0,1 1 0,-2-1 0,1 1 0,-1 0 0,0-1 0,0 1 0,0 0 0,-1-1 0,0 1 0,0 0 0,0-1 0,-1 1 0,-3 7 0,-5 7 0,-1-1 0,-16 22 0,3-4 0,17-20 0,7-17 0,1 0 0,-1 1 0,0-1 0,0 0 0,0 0 0,0 0 0,0 1 0,0-1 0,0 0 0,1 0 0,-1 0 0,0 0 0,0 1 0,0-1 0,0 0 0,0 0 0,1 0 0,-1 0 0,0 0 0,0 0 0,0 0 0,1 0 0,-1 0 0,0 1 0,0-1 0,0 0 0,1 0 0,-1 0 0,0 0 0,0 0 0,0 0 0,1 0 0,-1 0 0,0 0 0,0-1 0,1 1 0,-1 0 0,0 0 0,0 0 0,4-1 0,-1 0 0,0-1 0,0 1 0,0-1 0,0 0 0,0 0 0,3-3 0,13-12 0,-1-1 0,0-1 0,24-35 0,37-70 0,-36 53 0,-32 59 0,-11 12 0,1 0 0,-1 0 0,0 0 0,0 0 0,0 0 0,0 0 0,1 1 0,-1-1 0,0 0 0,0 0 0,0 0 0,0 0 0,0 0 0,1 0 0,-1 0 0,0 0 0,0 0 0,0 1 0,0-1 0,0 0 0,0 0 0,0 0 0,1 0 0,-1 0 0,0 1 0,0-1 0,0 0 0,0 0 0,0 0 0,0 0 0,0 1 0,0-1 0,0 0 0,0 0 0,0 0 0,0 0 0,0 1 0,0-1 0,0 0 0,0 0 0,0 1 0,-4 27 0,-25 50 0,22-63 0,1-1 0,0 1 0,1 1 0,1-1 0,0 1 0,2-1 0,-1 1 0,1 23 0,2-36-59,0 1 0,1-1-1,0 0 1,-1 0-1,1 0 1,1 1 0,-1-1-1,0 0 1,1 0 0,-1-1-1,1 1 1,0 0 0,0 0-1,0-1 1,0 1-1,1-1 1,-1 0 0,1 0-1,-1 0 1,1 0 0,0 0-1,3 2 1,32 13-6767</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9.345"/>
    </inkml:context>
    <inkml:brush xml:id="br0">
      <inkml:brushProperty name="width" value="0.05" units="cm"/>
      <inkml:brushProperty name="height" value="0.05" units="cm"/>
      <inkml:brushProperty name="color" value="#004F8B"/>
    </inkml:brush>
  </inkml:definitions>
  <inkml:trace contextRef="#ctx0" brushRef="#br0">0 47 24575,'1'4'0,"1"5"0,-1 1 0,2-1 0,3 12 0,-2-13 0,0 0 0,1 0 0,-1 0 0,2 0 0,-1-1 0,1 0 0,0 0 0,13 11 0,-16-15 0,0-1 0,0 0 0,1 0 0,-1 0 0,1 0 0,-1 0 0,1-1 0,0 1 0,-1-1 0,1 0 0,0 0 0,0 0 0,0-1 0,0 1 0,0-1 0,0 0 0,0 0 0,0-1 0,0 1 0,0-1 0,0 0 0,6-2 0,-3 0 0,-1 0 0,1-1 0,-1 1 0,1-2 0,-1 1 0,-1 0 0,1-1 0,-1 0 0,1-1 0,-1 1 0,7-12 0,0-3 0,0 0 0,12-28 0,-7 12 0,-11 29 0,-3 11 0,-1 19 0,-2-23 0,-3 431 0,1-360 0,1-39 0,-7 124 0,5-130 0,-1 0 0,-1-1 0,-15 46 0,18-66 29,0 0-1,0 0 1,-1 0-1,1-1 0,-1 1 1,0-1-1,0 0 1,-1 1-1,0-1 1,1-1-1,-6 5 1,7-7-81,1 0 0,-1 0 0,0 0 1,1 0-1,-1 0 0,0-1 1,1 1-1,-1-1 0,0 1 0,0-1 1,0 0-1,0 1 0,0-1 1,1 0-1,-1 0 0,0 0 0,0-1 1,0 1-1,0 0 0,0-1 1,1 1-1,-1-1 0,0 0 0,0 1 1,1-1-1,-1 0 0,1 0 1,-1 0-1,0 0 0,1-1 0,0 1 1,-3-3-1,-14-17-6774</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09.697"/>
    </inkml:context>
    <inkml:brush xml:id="br0">
      <inkml:brushProperty name="width" value="0.05" units="cm"/>
      <inkml:brushProperty name="height" value="0.05" units="cm"/>
      <inkml:brushProperty name="color" value="#004F8B"/>
    </inkml:brush>
  </inkml:definitions>
  <inkml:trace contextRef="#ctx0" brushRef="#br0">334 0 24575,'4'3'0,"-1"0"0,1 1 0,-1-1 0,0 0 0,0 1 0,0 0 0,0 0 0,-1 0 0,1 0 0,-1 0 0,0 0 0,2 9 0,6 8 0,41 84-144,-5 2 0,60 211 0,-85-233 57,-4 0 0,-3 1 1,-5 1-1,-1 135 1,-10-174 86,-2-1 0,-2 1 0,-1-2 0,-3 1 0,-2-1 0,-2-1 0,-23 52 0,26-75 0,0-1 0,-2-1 0,0 1 0,-1-2 0,-1 0 0,-31 30 0,32-36 0,-1-2 0,0 0 0,0 0 0,-1-2 0,-1 0 0,1 0 0,-1-2 0,-1 0 0,-30 8 0,13-8-407,0-2 0,-68 2 0,27-8-5698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9.148"/>
    </inkml:context>
    <inkml:brush xml:id="br0">
      <inkml:brushProperty name="width" value="0.05" units="cm"/>
      <inkml:brushProperty name="height" value="0.05" units="cm"/>
      <inkml:brushProperty name="color" value="#008C3A"/>
    </inkml:brush>
  </inkml:definitions>
  <inkml:trace contextRef="#ctx0" brushRef="#br0">192 0 24575,'-3'0'0,"-1"1"0,1-1 0,-1 1 0,1 0 0,-1 0 0,1 0 0,0 1 0,-1-1 0,1 1 0,0 0 0,0 0 0,0 0 0,0 0 0,1 0 0,-1 1 0,1-1 0,-1 1 0,1 0 0,0-1 0,0 1 0,-4 6 0,-2 7 0,0-1 0,1 2 0,-6 19 0,11-29 0,-21 64 0,-20 102 0,35-125 0,2 0 0,2 1 0,2 60 0,3-93 0,1 0 0,0 0 0,1 0 0,1-1 0,1 1 0,0-1 0,1 0 0,0 0 0,15 23 0,-16-30 0,0 1 0,1-2 0,0 1 0,1-1 0,0 0 0,0 0 0,0-1 0,1 0 0,0 0 0,0-1 0,0 0 0,1-1 0,0 1 0,0-2 0,0 1 0,0-1 0,15 2 0,-20-4-76,0 0 1,1-1-1,-1 1 0,1-1 0,-1 0 0,0-1 0,1 1 0,-1-1 1,1 0-1,-1 0 0,0 0 0,0 0 0,0-1 0,0 0 1,0 0-1,0 0 0,6-4 0,18-20-6750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0.331"/>
    </inkml:context>
    <inkml:brush xml:id="br0">
      <inkml:brushProperty name="width" value="0.05" units="cm"/>
      <inkml:brushProperty name="height" value="0.05" units="cm"/>
      <inkml:brushProperty name="color" value="#004F8B"/>
    </inkml:brush>
  </inkml:definitions>
  <inkml:trace contextRef="#ctx0" brushRef="#br0">73 1 24575,'-9'37'0,"-35"317"0,24 111 0,20-460 0,6 124 0,-4-115 0,0-1 0,1 1 0,1-1 0,0 0 0,1 0 0,0 0 0,8 13 0,-9-20 0,0 0 0,1 0 0,-1-1 0,1 1 0,1-1 0,-1 0 0,1-1 0,0 1 0,0-1 0,0-1 0,1 1 0,-1-1 0,1 0 0,0 0 0,0-1 0,0 0 0,12 2 0,7 0 0,0-1 0,0-1 0,43-3 0,-16-3 114,1-3 0,104-26 0,95-49-1821,-125 34-5119</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1.329"/>
    </inkml:context>
    <inkml:brush xml:id="br0">
      <inkml:brushProperty name="width" value="0.05" units="cm"/>
      <inkml:brushProperty name="height" value="0.05" units="cm"/>
      <inkml:brushProperty name="color" value="#004F8B"/>
    </inkml:brush>
  </inkml:definitions>
  <inkml:trace contextRef="#ctx0" brushRef="#br0">1 225 24575,'0'-29'0,"-1"12"0,1 0 0,1 0 0,4-24 0,-4 36 0,0 0 0,0 0 0,1 1 0,0-1 0,0 0 0,0 1 0,1-1 0,-1 1 0,1 0 0,0 0 0,0 0 0,1 0 0,-1 0 0,1 1 0,7-6 0,-4 5 0,-1 0 0,0 0 0,1 0 0,0 1 0,0 1 0,12-5 0,-17 7 0,1-1 0,0 1 0,0-1 0,0 1 0,-1 0 0,1 0 0,0 0 0,0 1 0,0-1 0,-1 0 0,1 1 0,0 0 0,-1 0 0,1 0 0,0 0 0,-1 0 0,1 0 0,-1 1 0,0-1 0,5 4 0,-2 0 0,-1 1 0,0-1 0,1 1 0,-2 0 0,1 0 0,-1 0 0,0 1 0,0-1 0,-1 1 0,0 0 0,0-1 0,0 1 0,0 10 0,0 0 0,0 1 0,-2 0 0,0-1 0,-3 22 0,-1-19 0,-1-1 0,0 1 0,-2-1 0,-9 19 0,7-15 0,-12 39 0,21-59 0,-1-1 0,0 1 0,1-1 0,0 1 0,0-1 0,-1 1 0,1 0 0,1-1 0,-1 1 0,0-1 0,1 1 0,-1-1 0,1 1 0,0-1 0,0 1 0,0-1 0,0 1 0,0-1 0,0 0 0,1 0 0,-1 0 0,1 0 0,-1 0 0,1 0 0,0 0 0,0 0 0,0-1 0,0 1 0,0-1 0,0 1 0,1-1 0,-1 0 0,3 1 0,6 3 0,1-2 0,0 1 0,1-2 0,-1 1 0,21 0 0,40 3 0,1-4 0,0-3 0,79-10 0,-119 4 0,-26 2 171,-12 2 0,-12-1-1878,-14 1-5119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2.832"/>
    </inkml:context>
    <inkml:brush xml:id="br0">
      <inkml:brushProperty name="width" value="0.05" units="cm"/>
      <inkml:brushProperty name="height" value="0.05" units="cm"/>
      <inkml:brushProperty name="color" value="#004F8B"/>
    </inkml:brush>
  </inkml:definitions>
  <inkml:trace contextRef="#ctx0" brushRef="#br0">1 11 24575,'16'0'0,"18"0"0,23 0 0,15 0 0,7 0 0,-2 0 0,-6 0 0,-7 0 0,-5-5 0,-14 0-8191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3.233"/>
    </inkml:context>
    <inkml:brush xml:id="br0">
      <inkml:brushProperty name="width" value="0.05" units="cm"/>
      <inkml:brushProperty name="height" value="0.05" units="cm"/>
      <inkml:brushProperty name="color" value="#004F8B"/>
    </inkml:brush>
  </inkml:definitions>
  <inkml:trace contextRef="#ctx0" brushRef="#br0">0 0 24575,'0'4'0,"4"10"0,10 10 0,10 13 0,13 9 0,13 5 0,6 1 0,2 1 0,-2 7 0,-9-3 0,-14 6 0,-15-8 0,-12-13-8191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3.562"/>
    </inkml:context>
    <inkml:brush xml:id="br0">
      <inkml:brushProperty name="width" value="0.05" units="cm"/>
      <inkml:brushProperty name="height" value="0.05" units="cm"/>
      <inkml:brushProperty name="color" value="#004F8B"/>
    </inkml:brush>
  </inkml:definitions>
  <inkml:trace contextRef="#ctx0" brushRef="#br0">495 1 24575,'-8'0'0,"-15"0"0,-3 16 0,-15 18 0,-7 20 0,4 12 0,-3 3 0,7-2 0,-6-3 0,4-6 0,-2-4 0,-2 5 0,6-7-8191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3.947"/>
    </inkml:context>
    <inkml:brush xml:id="br0">
      <inkml:brushProperty name="width" value="0.05" units="cm"/>
      <inkml:brushProperty name="height" value="0.05" units="cm"/>
      <inkml:brushProperty name="color" value="#004F8B"/>
    </inkml:brush>
  </inkml:definitions>
  <inkml:trace contextRef="#ctx0" brushRef="#br0">144 38 24575,'0'-8'0,"-12"-3"0,-17 1 0,-2 2-8191</inkml:trace>
  <inkml:trace contextRef="#ctx0" brushRef="#br0" timeOffset="1">0 14 24575,'4'8'0,"18"15"0,9 4 0,-1 9 0,11-1 0,-2 1 0,6-5 0,2-8 0,5-8 0,3-7 0,-8-12 0,-13-6-8191</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4.348"/>
    </inkml:context>
    <inkml:brush xml:id="br0">
      <inkml:brushProperty name="width" value="0.05" units="cm"/>
      <inkml:brushProperty name="height" value="0.05" units="cm"/>
      <inkml:brushProperty name="color" value="#004F8B"/>
    </inkml:brush>
  </inkml:definitions>
  <inkml:trace contextRef="#ctx0" brushRef="#br0">29 50 24575,'-1'0'0,"0"0"0,0 0 0,0 0 0,0 0 0,-1 0 0,1-1 0,0 1 0,0 0 0,0-1 0,0 1 0,0 0 0,0-1 0,0 0 0,0 1 0,0-1 0,0 1 0,0-1 0,0 0 0,0 0 0,0 0 0,0 0 0,1 1 0,-1-1 0,0 0 0,1 0 0,-1 0 0,1-1 0,-1 1 0,1 0 0,-1 0 0,1 0 0,0 0 0,-1 0 0,1 0 0,0-1 0,0 1 0,0-2 0,0 2 0,0 0 0,1 0 0,-1 0 0,0 0 0,0 0 0,1 0 0,-1 0 0,0 0 0,1 1 0,-1-1 0,1 0 0,-1 0 0,1 0 0,0 1 0,-1-1 0,1 0 0,0 1 0,-1-1 0,1 0 0,0 1 0,0-1 0,-1 1 0,1-1 0,0 1 0,0 0 0,0-1 0,0 1 0,0 0 0,0 0 0,0-1 0,0 1 0,0 0 0,0 0 0,-1 0 0,1 0 0,0 0 0,0 0 0,0 0 0,0 1 0,0-1 0,0 0 0,0 1 0,0-1 0,0 0 0,1 1 0,1 1 0,1 0 0,0 1 0,-1-1 0,0 0 0,1 1 0,-1 0 0,0 0 0,-1 0 0,1 0 0,0 0 0,-1 1 0,0-1 0,4 8 0,0 1 0,-1 0 0,0 0 0,4 17 0,-7-21 0,-1 0 0,0 1 0,0-1 0,-1 1 0,1-1 0,-2 0 0,1 1 0,-1-1 0,-4 15 0,-2 0 0,-2 0 0,-10 22 0,3-10 0,15-33 0,0-1 0,0 1 0,1 0 0,-1 0 0,0-1 0,1 1 0,0 0 0,-1 0 0,1 0 0,0-1 0,0 1 0,0 0 0,0 0 0,0 0 0,0 0 0,0 0 0,1-1 0,-1 1 0,1 0 0,-1 0 0,2 2 0,0-2 0,-1-1 0,0 0 0,1 0 0,-1 0 0,1 0 0,-1 0 0,1 0 0,0 0 0,-1-1 0,1 1 0,0 0 0,-1-1 0,1 1 0,0-1 0,0 0 0,-1 0 0,1 0 0,2 0 0,9 0 0,0-1 0,1-1 0,-1 0 0,23-8 0,106-35-1365,-79 26-5461</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4.870"/>
    </inkml:context>
    <inkml:brush xml:id="br0">
      <inkml:brushProperty name="width" value="0.05" units="cm"/>
      <inkml:brushProperty name="height" value="0.05" units="cm"/>
      <inkml:brushProperty name="color" value="#004F8B"/>
    </inkml:brush>
  </inkml:definitions>
  <inkml:trace contextRef="#ctx0" brushRef="#br0">168 0 24575,'-1'20'0,"-1"-1"0,0 0 0,-2 0 0,-8 28 0,-30 71 0,30-89 0,-42 89 0,31-70 0,9-13 0,14-35 0,0 0 0,0 1 0,-1-1 0,1 0 0,0 1 0,0-1 0,0 0 0,0 1 0,0-1 0,0 1 0,-1-1 0,1 0 0,0 1 0,0-1 0,0 1 0,0-1 0,0 0 0,1 1 0,-1-1 0,0 1 0,0-1 0,0 0 0,0 1 0,0-1 0,0 0 0,1 1 0,-1-1 0,0 0 0,0 1 0,0-1 0,1 0 0,-1 1 0,0-1 0,1 0 0,-1 1 0,0-1 0,1 0 0,0 0 0,0 0 0,0-1 0,0 1 0,0-1 0,0 1 0,0-1 0,0 1 0,0-1 0,0 0 0,-1 1 0,1-1 0,0 0 0,0 0 0,0-1 0,10-14 0,-1 0 0,-1 0 0,0-2 0,-1 1 0,-1-1 0,9-33 0,-9 28 0,23-86 0,10-30 0,-38 135 0,-1 0 0,1-1 0,0 1 0,0 0 0,1 0 0,4-6 0,-6 9 0,-1 1 0,0 0 0,1-1 0,-1 1 0,0 0 0,0 0 0,1 0 0,-1-1 0,0 1 0,1 0 0,-1 0 0,0 0 0,1 0 0,-1 0 0,0 0 0,1 0 0,-1-1 0,1 1 0,-1 0 0,0 0 0,1 0 0,-1 1 0,0-1 0,1 0 0,-1 0 0,0 0 0,1 0 0,-1 0 0,0 0 0,1 0 0,-1 1 0,0-1 0,1 0 0,-1 0 0,0 0 0,1 1 0,-1-1 0,0 0 0,0 0 0,1 1 0,-1-1 0,0 0 0,0 1 0,0-1 0,1 0 0,-1 1 0,0-1 0,0 1 0,4 8 0,0 1 0,-1 0 0,0 0 0,-1 1 0,2 13 0,0-2 0,11 63 0,-7-32 0,26 90 0,-31-135 38,0 0 0,0 0 0,1 0 0,0-1 0,1 1 0,0-1 0,0 0 0,6 6 0,-8-9-152,1-1 0,-1 0 0,1 0 0,0 0 1,0 0-1,1 0 0,-1-1 0,0 0 1,1 0-1,0 0 0,-1-1 0,1 1 1,0-1-1,9 1 0,13-2-6712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5.266"/>
    </inkml:context>
    <inkml:brush xml:id="br0">
      <inkml:brushProperty name="width" value="0.05" units="cm"/>
      <inkml:brushProperty name="height" value="0.05" units="cm"/>
      <inkml:brushProperty name="color" value="#004F8B"/>
    </inkml:brush>
  </inkml:definitions>
  <inkml:trace contextRef="#ctx0" brushRef="#br0">1 704 24575,'0'-4'0,"16"-18"0,22-13 0,21-1 0,16-10 0,8 2 0,-2 1 0,-7-5 0,-16 6-8191</inkml:trace>
  <inkml:trace contextRef="#ctx0" brushRef="#br0" timeOffset="1">121 105 24575,'8'-8'0,"27"-3"0,44-12 0,34-2 0,13 4 0,2 5 0,-9 17 0,-25 9-8191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6.023"/>
    </inkml:context>
    <inkml:brush xml:id="br0">
      <inkml:brushProperty name="width" value="0.05" units="cm"/>
      <inkml:brushProperty name="height" value="0.05" units="cm"/>
      <inkml:brushProperty name="color" value="#004F8B"/>
    </inkml:brush>
  </inkml:definitions>
  <inkml:trace contextRef="#ctx0" brushRef="#br0">0 19 24575,'6'-3'0,"0"0"0,0 0 0,0 1 0,0 0 0,1 1 0,-1-1 0,1 1 0,-1 1 0,1-1 0,-1 1 0,1 0 0,-1 0 0,1 1 0,-1 0 0,1 0 0,-1 0 0,0 1 0,11 4 0,-10-2 0,1 0 0,-1 0 0,0 1 0,0 0 0,0 0 0,-1 0 0,1 1 0,-1 0 0,-1 1 0,1-1 0,-1 1 0,0 0 0,7 15 0,-7-14 0,-1 1 0,2-1 0,-1 0 0,2 0 0,-1-1 0,1 0 0,-1 0 0,2-1 0,-1 1 0,1-2 0,0 1 0,0-1 0,1 0 0,0-1 0,-1 0 0,2 0 0,-1-1 0,0 0 0,1-1 0,-1 0 0,1 0 0,-1-1 0,1 0 0,0-1 0,0 0 0,-1 0 0,1-1 0,0-1 0,14-3 0,-6-1 0,0-1 0,0-1 0,0 0 0,-1-1 0,-1-1 0,23-17 0,-12 8 0,-27 19 0,0 0 0,0 0 0,1-1 0,-1 1 0,0 0 0,0 0 0,0 0 0,0 0 0,1 0 0,-1 0 0,0 0 0,0 0 0,0 0 0,1 0 0,-1 0 0,0 0 0,0 0 0,0 0 0,0 0 0,1 0 0,-1 0 0,0 0 0,0 0 0,0 0 0,1 0 0,-1 0 0,0 0 0,0 0 0,0 0 0,0 0 0,1 0 0,-1 0 0,0 1 0,0-1 0,0 0 0,0 0 0,0 0 0,0 0 0,1 0 0,-1 1 0,0-1 0,0 0 0,0 0 0,3 13 0,-4 23 0,0-29 0,2 68 0,1-55 0,-1 0 0,-2 0 0,0 1 0,-1-1 0,-5 24 0,6-40-85,-1 1 0,1-1-1,-1 0 1,0 0 0,0 0-1,0 0 1,-1 0 0,0-1-1,1 1 1,-1-1 0,0 0-1,-1 1 1,1-1 0,0-1-1,-5 4 1,-21 9-6741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9.588"/>
    </inkml:context>
    <inkml:brush xml:id="br0">
      <inkml:brushProperty name="width" value="0.05" units="cm"/>
      <inkml:brushProperty name="height" value="0.05" units="cm"/>
      <inkml:brushProperty name="color" value="#008C3A"/>
    </inkml:brush>
  </inkml:definitions>
  <inkml:trace contextRef="#ctx0" brushRef="#br0">1 1 24575,'0'5'0,"0"6"0,0 11 0,0 12 0,0 9 0,0 8 0,0 4 0,0 3 0,0 1 0,0 1 0,0-1 0,9-10 0,14-14 0,12-12 0,10-10 0,7-13 0,-6-6-8191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17.130"/>
    </inkml:context>
    <inkml:brush xml:id="br0">
      <inkml:brushProperty name="width" value="0.05" units="cm"/>
      <inkml:brushProperty name="height" value="0.05" units="cm"/>
      <inkml:brushProperty name="color" value="#004F8B"/>
    </inkml:brush>
  </inkml:definitions>
  <inkml:trace contextRef="#ctx0" brushRef="#br0">0 407 24575,'4'0'0,"14"-12"0,32-17 0,48-3 0,69-16 0,67 0 0,63-5-2995,46 8 2995,30 10 0,9 0-2116,-4 5 2116,-25 9 0,-53 7 0,-77 10 0,-88 5-422,-68 4-2236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1:32.570"/>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1:34.685"/>
    </inkml:context>
    <inkml:brush xml:id="br0">
      <inkml:brushProperty name="width" value="0.05" units="cm"/>
      <inkml:brushProperty name="height" value="0.05" units="cm"/>
      <inkml:brushProperty name="color" value="#004F8B"/>
    </inkml:brush>
  </inkml:definitions>
  <inkml:trace contextRef="#ctx0" brushRef="#br0">49 0 24575,'0'12'0,"-1"-1"0,-1 0 0,-5 22 0,-1 2 0,-8 76 0,5 0 0,7 209 0,5-301 0,0-1 0,2 1 0,0 0 0,1 0 0,0-1 0,11 25 0,-13-37 0,1 0 0,0 0 0,1 0 0,-1-1 0,1 0 0,0 1 0,1-1 0,-1-1 0,9 7 0,-9-8 0,0 0 0,0-1 0,0 1 0,0-1 0,1-1 0,-1 1 0,1 0 0,-1-1 0,1 0 0,0 0 0,0 0 0,-1-1 0,1 0 0,7 0 0,-5-1-91,-1 0 0,1-1 0,-1 1 0,0-1 0,0-1 0,0 1 0,0-1 0,0 0 0,-1 0 0,1-1 0,-1 0 0,0 0 0,0 0 0,7-8 0,24-30-6735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1:35.053"/>
    </inkml:context>
    <inkml:brush xml:id="br0">
      <inkml:brushProperty name="width" value="0.05" units="cm"/>
      <inkml:brushProperty name="height" value="0.05" units="cm"/>
      <inkml:brushProperty name="color" value="#004F8B"/>
    </inkml:brush>
  </inkml:definitions>
  <inkml:trace contextRef="#ctx0" brushRef="#br0">0 99 24575,'0'-8'0,"4"-3"0,10 1 0,14-6 0,19-1 0,14 3 0,8 4 0,1 3 0,-3 3 0,-5 3 0,-13 4 0,-15 3-8191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49:21.231"/>
    </inkml:context>
    <inkml:brush xml:id="br0">
      <inkml:brushProperty name="width" value="0.05" units="cm"/>
      <inkml:brushProperty name="height" value="0.05" units="cm"/>
      <inkml:brushProperty name="color" value="#004F8B"/>
    </inkml:brush>
  </inkml:definitions>
  <inkml:trace contextRef="#ctx0" brushRef="#br0">0 145 24575,'2'16'0,"0"-1"0,1 1 0,0-1 0,2 1 0,-1-1 0,2-1 0,10 20 0,-11-20 0,71 144 0,-61-131 0,2 1 0,1-2 0,30 35 0,-47-59 0,0-1 0,1 1 0,-1-1 0,0 0 0,1 1 0,-1-1 0,1 0 0,0 0 0,-1 0 0,1 0 0,0 0 0,0 0 0,0 0 0,0-1 0,0 1 0,-1-1 0,1 1 0,0-1 0,0 0 0,0 0 0,4 0 0,-4 0 0,1-1 0,-1 0 0,0 0 0,0 0 0,1-1 0,-1 1 0,0 0 0,0-1 0,0 1 0,0-1 0,-1 0 0,1 1 0,0-1 0,2-4 0,4-7 0,-1 1 0,-1-1 0,0 0 0,9-27 0,45-180 0,-24 78 0,-32 128-195,1-1 0,0 1 0,0 1 0,1-1 0,1 1 0,10-16 0,9-1-6631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1:44.922"/>
    </inkml:context>
    <inkml:brush xml:id="br0">
      <inkml:brushProperty name="width" value="0.05" units="cm"/>
      <inkml:brushProperty name="height" value="0.05" units="cm"/>
      <inkml:brushProperty name="color" value="#004F8B"/>
    </inkml:brush>
  </inkml:definitions>
  <inkml:trace contextRef="#ctx0" brushRef="#br0">0 3758 24575,'7'-13'0,"-1"1"0,2-1 0,0 1 0,15-17 0,10-12 0,99-132 0,83-118-1490,391-577-5133,-390 555 5793,23-35 830,-38 45 18,-32 45 56,189-364 1251,-344 596-1319,34-55 2060,-24 40 373,24-53 0,-45 87-2408,0 0-1,-1 0 0,0 0 1,-1-1-1,1 1 0,-1-1 1,-1 1-1,0 0 0,0-1 0,0 1 1,-1-1-1,0 1 0,0-1 1,-1 1-1,0 0 0,0 0 1,-1 0-1,-4-10 0,-14-33-1395,10 28-5461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1:59.916"/>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2:02.450"/>
    </inkml:context>
    <inkml:brush xml:id="br0">
      <inkml:brushProperty name="width" value="0.05" units="cm"/>
      <inkml:brushProperty name="height" value="0.05" units="cm"/>
      <inkml:brushProperty name="color" value="#004F8B"/>
    </inkml:brush>
  </inkml:definitions>
  <inkml:trace contextRef="#ctx0" brushRef="#br0">141 1 24575,'-1'6'0,"0"0"0,0 0 0,0-1 0,-1 1 0,0 0 0,-3 6 0,-2 8 0,-28 98 0,6 2 0,-24 218 0,51-317 0,1 0 0,0 0 0,2 0 0,0 0 0,2-1 0,6 31 0,-6-41 0,0-1 0,1 0 0,0 1 0,0-2 0,1 1 0,0 0 0,1-1 0,0 0 0,0 0 0,0-1 0,1 0 0,0 0 0,1-1 0,0 1 0,13 7 0,-15-10 0,-1-1 0,1 0 0,0 0 0,0-1 0,0 0 0,1 0 0,-1 0 0,0-1 0,1 0 0,-1 0 0,1 0 0,-1-1 0,1 0 0,-1 0 0,1-1 0,-1 0 0,1 0 0,-1-1 0,1 1 0,-1-1 0,0-1 0,0 1 0,0-1 0,0 0 0,-1 0 0,1-1 0,-1 0 0,1 0 0,-1 0 0,-1 0 0,1-1 0,6-8 0,-1 0-227,0-1-1,-1 0 1,0 0-1,-1-1 1,10-29-1,1-11-6598</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2:02.880"/>
    </inkml:context>
    <inkml:brush xml:id="br0">
      <inkml:brushProperty name="width" value="0.05" units="cm"/>
      <inkml:brushProperty name="height" value="0.05" units="cm"/>
      <inkml:brushProperty name="color" value="#004F8B"/>
    </inkml:brush>
  </inkml:definitions>
  <inkml:trace contextRef="#ctx0" brushRef="#br0">1 150 24575,'4'0'0,"17"0"0,39-12 0,48-4 0,44-12 0,20-1 0,-7 5 0,-23 5 0,-49 8 0,-47 4 0,-33 4-8191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1.127"/>
    </inkml:context>
    <inkml:brush xml:id="br0">
      <inkml:brushProperty name="width" value="0.05" units="cm"/>
      <inkml:brushProperty name="height" value="0.05" units="cm"/>
      <inkml:brushProperty name="color" value="#004F8B"/>
    </inkml:brush>
  </inkml:definitions>
  <inkml:trace contextRef="#ctx0" brushRef="#br0">119 7 24575,'-1'-7'0,"-1"10"0,-4 18 0,-35 173 0,-23 290 0,61-453 0,1 0 0,2 0 0,1 0 0,8 48 0,-7-70 0,0 0 0,1-1 0,0 1 0,0-1 0,1 0 0,0 0 0,1 0 0,9 12 0,-10-15 0,1 0 0,0 0 0,0-1 0,0 1 0,0-1 0,1-1 0,0 1 0,-1-1 0,1 0 0,1 0 0,-1-1 0,0 1 0,8 0 0,-3 0 0,1-1 0,-1 0 0,1-1 0,0 0 0,0-1 0,-1-1 0,1 1 0,0-2 0,0 0 0,13-4 0,-10 1 0,-1 0 0,1-1 0,-1-1 0,-1-1 0,1 0 0,22-18 0,-5-2 0,-1-1 0,-1-1 0,-2-2 0,42-63 0,-47 62 0,-1-1 0,18-42 0,-33 64 0,-1 0 0,-1-1 0,0 1 0,0-1 0,-1 0 0,-1 0 0,0 0 0,-1-1 0,-1 1 0,0-17 0,0 28 0,0 0 0,-1 0 0,1 0 0,0 1 0,-1-1 0,1 0 0,-1 0 0,1 0 0,-1 0 0,0 1 0,0-1 0,0 0 0,0 1 0,0-1 0,0 0 0,0 1 0,-1 0 0,1-1 0,0 1 0,-1 0 0,-2-2 0,2 2 0,0 1 0,1-1 0,-1 1 0,0 0 0,0 0 0,0 0 0,0 0 0,0 0 0,0 0 0,0 0 0,1 1 0,-1-1 0,0 1 0,0-1 0,0 1 0,1 0 0,-4 1 0,-5 5 0,-1-1 0,2 1 0,-1 1 0,1 0 0,-13 15 0,3-4 0,2 2 0,1 0 0,0 1 0,2 1 0,0 0 0,2 1 0,1 1 0,-12 34 0,22-54 0,-1 0 0,1 1 0,1 0 0,-1-1 0,1 1 0,0 0 0,0-1 0,0 1 0,1 0 0,0-1 0,0 1 0,3 7 0,-3-11 0,0 0 0,0 0 0,0 1 0,0-1 0,1 0 0,-1 0 0,1-1 0,-1 1 0,1 0 0,0 0 0,0-1 0,-1 1 0,1-1 0,0 0 0,1 1 0,-1-1 0,0 0 0,0 0 0,0 0 0,1-1 0,-1 1 0,0 0 0,1-1 0,-1 0 0,1 1 0,-1-1 0,0 0 0,1 0 0,-1-1 0,3 1 0,2-2 0,0 1 0,-1-1 0,1 0 0,-1-1 0,0 1 0,1-1 0,-1-1 0,-1 1 0,1-1 0,0 0 0,-1 0 0,0-1 0,6-5 0,3-5 0,-1-1 0,0 0 0,11-19 0,-9 10 0,-2 0 0,0-1 0,16-52 0,-32 93 0,0 0 0,1 0 0,1 1 0,1 19 0,0-31 0,0-1 0,1 1 0,-1-1 0,1 1 0,0-1 0,0 1 0,0-1 0,0 1 0,1-1 0,0 0 0,-1 1 0,1-1 0,0 0 0,1 0 0,-1-1 0,0 1 0,1 0 0,-1-1 0,1 1 0,0-1 0,0 0 0,0 0 0,0 0 0,5 2 0,-2-2 0,-1 0 0,1-1 0,-1 1 0,1-1 0,-1 0 0,1-1 0,0 1 0,-1-1 0,1 0 0,0-1 0,-1 1 0,10-3 0,-5 0 0,-1 0 0,0-1 0,1 0 0,-2 0 0,1-1 0,14-10 0,-2-2 0,0-2 0,-1 0 0,0-1 0,20-29 0,-6 0 0,-20 27 0,22-26 0,-33 43 0,1 1 0,0-1 0,1 1 0,-1 1 0,1-1 0,0 1 0,-1-1 0,2 1 0,-1 1 0,0-1 0,7-2 0,-10 5 0,0-1 0,0 1 0,0 0 0,0 0 0,1 0 0,-1 0 0,0 0 0,0 0 0,0 0 0,0 1 0,0-1 0,0 1 0,0-1 0,0 1 0,0 0 0,0 0 0,0 0 0,0 0 0,0 0 0,-1 1 0,1-1 0,0 0 0,-1 1 0,1-1 0,-1 1 0,0-1 0,2 3 0,3 5 0,-1 0 0,0-1 0,0 2 0,4 11 0,-9-19 0,12 31 0,-2 1 0,-1 1 0,-1 0 0,-2 0 0,-2 0 0,-1 1 0,-3 47 0,0-78 0,-1 1 0,0 0 0,0 0 0,0-1 0,0 1 0,-1-1 0,0 1 0,0-1 0,-1 1 0,0-1 0,-4 6 0,6-10 0,0 1 0,0-1 0,-1 0 0,1 1 0,0-1 0,-1 0 0,0 0 0,1 0 0,-1 0 0,1 0 0,-1 0 0,0-1 0,0 1 0,0-1 0,1 1 0,-1-1 0,0 1 0,0-1 0,0 0 0,0 0 0,0 0 0,1 0 0,-1 0 0,0 0 0,0-1 0,0 1 0,0-1 0,0 1 0,1-1 0,-1 0 0,0 0 0,1 1 0,-1-1 0,0 0 0,1-1 0,-1 1 0,-1-2 0,-13-10 0,0-1 0,0-1 0,2-1 0,0 0 0,1-1 0,-16-25 0,25 35 0,0 0 0,0-1 0,1 1 0,0-1 0,-2-8 0,4 15 0,0-1 0,1 1 0,0-1 0,-1 1 0,1-1 0,0 1 0,0-1 0,0 1 0,0-1 0,0 0 0,0 1 0,0-1 0,1 1 0,-1-1 0,1 1 0,-1-1 0,1 1 0,-1 0 0,1-1 0,0 1 0,0 0 0,-1-1 0,1 1 0,0 0 0,0 0 0,0 0 0,0-1 0,1 1 0,-1 0 0,0 1 0,0-1 0,1 0 0,1-1 0,1 1 0,0 0 0,0 0 0,0 0 0,0 1 0,0-1 0,0 1 0,0 0 0,0 0 0,7 2 0,40 9 0,-23-4 0,-12-3 0,1-1 0,-1-1 0,1 0 0,0-1 0,18-2 0,-29 0 0,-1 0 0,1 0 0,0 0 0,-1-1 0,1 0 0,-1 0 0,0 0 0,0-1 0,0 1 0,0-1 0,0 0 0,-1-1 0,1 1 0,-1-1 0,0 0 0,0 0 0,0-1 0,-1 1 0,4-6 0,1-2 0,-2-1 0,1 0 0,-2 0 0,1-1 0,-2 0 0,0 1 0,2-19 0,8-101 0,-10 73 0,-9 241 0,5-112 0,0-57 0,3 118 0,-1-117 0,-1 1 0,2-1 0,0 0 0,0 0 0,1 0 0,1 0 0,8 16 0,-12-27 0,0 1 0,1-1 0,-1 0 0,1 0 0,0 0 0,-1 0 0,1 0 0,0 0 0,0 0 0,0 0 0,0-1 0,1 1 0,-1-1 0,0 0 0,1 0 0,-1 1 0,0-1 0,1-1 0,0 1 0,-1 0 0,1-1 0,-1 1 0,1-1 0,0 0 0,-1 0 0,1 0 0,0 0 0,-1 0 0,1-1 0,0 1 0,-1-1 0,1 0 0,2 0 0,3-3 0,-1 1 0,1-1 0,-1 0 0,0-1 0,0 1 0,-1-1 0,0-1 0,1 1 0,8-12 0,-4 3-682,15-26-1,4-15-6143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39.967"/>
    </inkml:context>
    <inkml:brush xml:id="br0">
      <inkml:brushProperty name="width" value="0.05" units="cm"/>
      <inkml:brushProperty name="height" value="0.05" units="cm"/>
      <inkml:brushProperty name="color" value="#008C3A"/>
    </inkml:brush>
  </inkml:definitions>
  <inkml:trace contextRef="#ctx0" brushRef="#br0">0 137 24575,'5'0'0,"12"0"0,6 0 0,15-9 0,16-4 0,12 1 0,6-13 0,-1-1 0,3 3 0,-1 6 0,-14 5-8191</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1.506"/>
    </inkml:context>
    <inkml:brush xml:id="br0">
      <inkml:brushProperty name="width" value="0.05" units="cm"/>
      <inkml:brushProperty name="height" value="0.05" units="cm"/>
      <inkml:brushProperty name="color" value="#004F8B"/>
    </inkml:brush>
  </inkml:definitions>
  <inkml:trace contextRef="#ctx0" brushRef="#br0">0 365 24575,'29'-4'0,"45"-13"0,48-25 0,27-13 0,8-9 0,-13 5 0,-24 6 0,-24 11 0,-28 13-8191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3.390"/>
    </inkml:context>
    <inkml:brush xml:id="br0">
      <inkml:brushProperty name="width" value="0.05" units="cm"/>
      <inkml:brushProperty name="height" value="0.05" units="cm"/>
      <inkml:brushProperty name="color" value="#004F8B"/>
    </inkml:brush>
  </inkml:definitions>
  <inkml:trace contextRef="#ctx0" brushRef="#br0">299 73 24575,'1'-4'0,"-1"0"0,0 1 0,-1-1 0,1 1 0,-1-1 0,0 1 0,0-1 0,0 1 0,-2-7 0,1 8 0,1 0 0,-1 1 0,1-1 0,-1 0 0,0 0 0,0 1 0,1-1 0,-1 1 0,0-1 0,0 1 0,-1 0 0,1 0 0,0 0 0,0 0 0,-4-1 0,-1 0 0,1 1 0,-1 0 0,1 0 0,-1 0 0,1 0 0,-1 1 0,0 1 0,0-1 0,1 1 0,-1 0 0,1 0 0,-11 4 0,7-2 0,1 1 0,0 1 0,0 0 0,0 0 0,0 0 0,1 1 0,0 0 0,-8 8 0,8-6 0,1 0 0,-1 1 0,1 0 0,1 0 0,0 0 0,0 1 0,-5 13 0,8-16 0,0 0 0,1 0 0,0 0 0,0 1 0,1-1 0,0 1 0,0 0 0,0-1 0,1 1 0,2 13 0,-1-15 0,0 0 0,1 1 0,0-1 0,0 0 0,0 0 0,1-1 0,-1 1 0,2 0 0,-1-1 0,0 0 0,1 0 0,0 0 0,0 0 0,1 0 0,0-1 0,5 4 0,6 3 0,0-1 0,1 0 0,34 13 0,-36-18 0,-2 1 0,1 0 0,-1 1 0,0 1 0,0 0 0,-1 0 0,20 19 0,-29-25 0,-1 1 0,0 0 0,1 0 0,-1 0 0,0 0 0,-1 0 0,1 1 0,0-1 0,-1 0 0,0 1 0,0-1 0,0 1 0,0 0 0,-1-1 0,1 1 0,-1 0 0,0-1 0,0 1 0,0 0 0,-1 3 0,0-2 0,-1-1 0,1 1 0,-1-1 0,0 0 0,0 0 0,0 0 0,-1 0 0,0 0 0,1 0 0,-1-1 0,0 0 0,-1 1 0,1-1 0,-1 0 0,-6 4 0,-56 29 0,59-29 0,14-3 0,20-3 0,-24-1 0,11 0 0,0-1 0,-1 0 0,1-1 0,0-1 0,-1 0 0,1-1 0,-1 0 0,0-1 0,-1-1 0,1 0 0,-1-1 0,13-8 0,-16 8 0,0 0 0,-1-1 0,0 0 0,0 0 0,-1-1 0,0 0 0,0 0 0,-1 0 0,0-1 0,-1 0 0,0 0 0,-1-1 0,0 1 0,0-1 0,2-15 0,-2 6 0,0 0 0,-2 0 0,0-36 0,-7 155 0,5-93 0,0-1 0,1 1 0,0-1 0,0 0 0,1 0 0,-1 1 0,1-1 0,0 0 0,1 0 0,-1-1 0,1 1 0,0 0 0,0-1 0,0 1 0,1-1 0,4 4 0,-3-4 0,0 0 0,0-1 0,0 1 0,1-1 0,0 0 0,-1-1 0,1 1 0,0-1 0,0 0 0,1-1 0,-1 1 0,0-1 0,8 0 0,-6 0 0,0-1 0,-1 0 0,1-1 0,0 0 0,-1 0 0,1-1 0,-1 1 0,1-2 0,-1 1 0,0-1 0,0 0 0,0 0 0,0-1 0,0 0 0,-1 0 0,0-1 0,11-10 0,-1-2 0,-1-1 0,-1 0 0,0-1 0,16-31 0,-15 30 0,-15 19 0,0 1 0,0 0 0,0 0 0,0 0 0,1 0 0,-1-1 0,0 1 0,0 0 0,0 0 0,1 0 0,-1 0 0,0 0 0,0 0 0,0-1 0,1 1 0,-1 0 0,0 0 0,0 0 0,1 0 0,-1 0 0,0 0 0,0 0 0,1 0 0,-1 0 0,0 0 0,0 0 0,0 0 0,1 0 0,-1 0 0,0 0 0,0 1 0,1-1 0,-1 0 0,0 0 0,0 0 0,0 0 0,1 0 0,-1 0 0,0 1 0,0-1 0,0 0 0,0 0 0,1 0 0,-1 1 0,0-1 0,0 0 0,0 0 0,0 0 0,0 1 0,0-1 0,1 0 0,-1 0 0,0 0 0,0 1 0,3 14 0,-3-14 0,2 14 0,0 1 0,1-1 0,1 0 0,0-1 0,1 1 0,14 27 0,-14-33 0,0 0 0,1-1 0,0 0 0,0 0 0,1 0 0,0-1 0,0 0 0,1 0 0,0-1 0,0 0 0,14 7 0,-18-10 0,0-1 0,0-1 0,1 1 0,-1-1 0,0 1 0,1-1 0,-1 0 0,1-1 0,-1 1 0,1-1 0,-1 0 0,1 0 0,-1 0 0,1-1 0,6-1 0,-4 0 0,-1-1 0,0 1 0,0-1 0,0 0 0,0 0 0,-1-1 0,1 0 0,-1 0 0,8-8 0,-1 0 0,-2 0 0,0-1 0,0-1 0,-1 0 0,-1 0 0,0 0 0,10-29 0,-12 27 0,-2 1 0,0-1 0,0 0 0,-2 0 0,0-1 0,-1 1 0,0 0 0,-2-1 0,-2-19 0,3 35 0,0 0 0,0 0 0,0 0 0,0 0 0,0 0 0,0 0 0,0 0 0,-1 0 0,1 0 0,0 0 0,-1 0 0,1 0 0,0 0 0,-1 0 0,1 1 0,-1-1 0,0 0 0,1 0 0,-1 0 0,0 1 0,0-2 0,0 4 0,1-1 0,-1 0 0,1 0 0,0 0 0,-1 1 0,1-1 0,0 0 0,0 0 0,0 1 0,0-1 0,0 0 0,0 0 0,0 1 0,0-1 0,1 0 0,-1 2 0,7 28 0,2 0 0,1-1 0,1 0 0,1-1 0,32 55 0,-42-80 0,1-1 0,-1 1 0,1-1 0,-1 0 0,1 0 0,0 1 0,0-2 0,0 1 0,0 0 0,1-1 0,-1 1 0,1-1 0,0 0 0,0 0 0,-1-1 0,1 1 0,0-1 0,0 0 0,1 0 0,-1 0 0,0 0 0,0-1 0,0 0 0,1 1 0,-1-2 0,0 1 0,0 0 0,0-1 0,0 0 0,5-1 0,2-2 0,0 0 0,0 0 0,-1-1 0,1 0 0,-1-1 0,-1 0 0,1-1 0,-1 0 0,0 0 0,8-10 0,2-3 0,-1-1 0,-2-2 0,16-25 0,36-75 0,-59 105 0,-2 8 0,-4 12 0,-3 18 0,-1-14 0,0 15 0,-1-4 0,0-1 0,2 1 0,0-1 0,4 29 0,-4-42 0,1 0 0,-1-1 0,1 1 0,0-1 0,-1 1 0,1-1 0,0 1 0,1-1 0,-1 1 0,0-1 0,1 0 0,-1 0 0,1 0 0,0 0 0,-1 0 0,1 0 0,0 0 0,0 0 0,1-1 0,-1 1 0,0-1 0,0 1 0,1-1 0,-1 0 0,1 0 0,-1 0 0,1 0 0,-1-1 0,1 1 0,0-1 0,-1 1 0,1-1 0,0 0 0,-1 0 0,1 0 0,4-1 0,3-1 0,0 0 0,0-1 0,0 0 0,0-1 0,-1 1 0,0-2 0,0 0 0,0 0 0,0 0 0,13-12 0,6-8 0,40-44 0,-24 23 0,-44 46 0,1-1 0,-1 1 0,0-1 0,1 1 0,-1-1 0,0 1 0,1 0 0,-1-1 0,1 1 0,-1 0 0,0-1 0,1 1 0,-1 0 0,1-1 0,-1 1 0,1 0 0,-1 0 0,1 0 0,-1 0 0,1-1 0,0 1 0,-1 0 0,1 0 0,-1 0 0,1 0 0,-1 0 0,1 0 0,-1 0 0,1 1 0,-1-1 0,1 0 0,-1 0 0,1 0 0,-1 0 0,1 1 0,-1-1 0,1 0 0,-1 0 0,1 1 0,-1-1 0,1 0 0,-1 1 0,0-1 0,1 1 0,-1-1 0,1 1 0,10 28 0,-8-17 0,2 2 0,1 0 0,0 0 0,0-1 0,2 0 0,0 0 0,0-1 0,13 15 0,-16-22 0,0-1 0,0 1 0,0-1 0,1 0 0,0 0 0,-1 0 0,1-1 0,1 0 0,-1 0 0,0-1 0,1 0 0,-1 0 0,1 0 0,0-1 0,-1 0 0,1 0 0,0 0 0,10-2 0,-7 1 0,-1-2 0,1 1 0,0-2 0,-1 1 0,0-1 0,1 0 0,-1-1 0,0 0 0,-1-1 0,16-10 0,-13 7 0,-2 0 0,1 0 0,-1-1 0,0 0 0,-1-1 0,0 0 0,12-18 0,-4 2 0,-16 26 0,0 0 0,0-1 0,0 1 0,0 0 0,0 0 0,0-1 0,1 1 0,-1 0 0,0 0 0,0-1 0,0 1 0,1 0 0,-1 0 0,0 0 0,0 0 0,0-1 0,1 1 0,-1 0 0,0 0 0,0 0 0,1 0 0,-1 0 0,0 0 0,0 0 0,1 0 0,-1-1 0,0 1 0,0 0 0,1 0 0,-1 0 0,0 0 0,1 0 0,-1 1 0,4 8 0,-3 20 0,-1-26 0,0-2 0,-1 17 0,1-1 0,3 19 0,-2-31 0,0 0 0,0 0 0,0 0 0,1 0 0,0-1 0,0 1 0,0-1 0,0 1 0,1-1 0,-1 0 0,1 0 0,3 4 0,-4-6 13,-1-1 0,1 1-1,-1-1 1,1 0-1,-1 1 1,1-1 0,0 0-1,-1 0 1,1 0 0,0 0-1,0-1 1,0 1 0,0 0-1,0-1 1,0 1 0,-1-1-1,1 0 1,0 0-1,0 0 1,1 0 0,-1 0-1,0 0 1,0 0 0,-1-1-1,1 1 1,4-2 0,-2 0-184,1 0 0,-1 0 1,0-1-1,0 0 0,0 0 1,0 0-1,-1 0 0,1-1 1,5-6-1,17-29-6655</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3.808"/>
    </inkml:context>
    <inkml:brush xml:id="br0">
      <inkml:brushProperty name="width" value="0.05" units="cm"/>
      <inkml:brushProperty name="height" value="0.05" units="cm"/>
      <inkml:brushProperty name="color" value="#004F8B"/>
    </inkml:brush>
  </inkml:definitions>
  <inkml:trace contextRef="#ctx0" brushRef="#br0">1 0 24575,'0'4'0,"0"10"0,4 2 0,2-2-8191</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4.472"/>
    </inkml:context>
    <inkml:brush xml:id="br0">
      <inkml:brushProperty name="width" value="0.05" units="cm"/>
      <inkml:brushProperty name="height" value="0.05" units="cm"/>
      <inkml:brushProperty name="color" value="#004F8B"/>
    </inkml:brush>
  </inkml:definitions>
  <inkml:trace contextRef="#ctx0" brushRef="#br0">1 28 24575,'5'6'0,"0"1"0,-1 0 0,0 0 0,0 0 0,0 0 0,-1 1 0,0 0 0,3 15 0,1-1 0,2 6 0,2 0 0,0-2 0,2 1 0,18 27 0,-29-50 0,0 0 0,1 0 0,0-1 0,0 1 0,0-1 0,0 0 0,0 0 0,1 0 0,-1 0 0,1 0 0,0-1 0,0 0 0,0 0 0,0 0 0,0 0 0,0 0 0,1-1 0,-1 0 0,0 0 0,1 0 0,-1-1 0,1 1 0,0-1 0,-1 0 0,1 0 0,-1-1 0,1 1 0,-1-1 0,0 0 0,1 0 0,-1 0 0,0-1 0,5-2 0,1-1 0,0 0 0,-1-1 0,1-1 0,-1 1 0,-1-2 0,1 1 0,12-15 0,-4 1 0,29-45 0,-10-5 0,-26 49 0,18-29 0,-23 46 0,-2 8 0,-1 12 0,-2-14 0,0 26 0,8 49 0,-7-67 0,1-1 0,1 1 0,-1-1 0,1 0 0,1 0 0,-1 0 0,1 0 0,1-1 0,-1 0 0,7 8 0,-9-13 0,0 0 0,0 0 0,0 0 0,0 0 0,0 0 0,1-1 0,-1 1 0,1-1 0,-1 0 0,1 1 0,-1-1 0,1 0 0,0-1 0,-1 1 0,1 0 0,5 0 0,-3-1 0,-1 0 0,0-1 0,1 1 0,-1-1 0,0 0 0,1 0 0,-1-1 0,0 1 0,0-1 0,4-2 0,3-3 0,0 0 0,0 0 0,-1-2 0,0 1 0,0-1 0,11-14 0,-9 7 0,16-26 0,-20 28 0,1 0 0,21-24 0,-30 38 0,0 0 0,0 0 0,0 0 0,0-1 0,1 1 0,-1 0 0,0 0 0,0 0 0,0-1 0,0 1 0,1 0 0,-1 0 0,0 0 0,0 0 0,1-1 0,-1 1 0,0 0 0,0 0 0,1 0 0,-1 0 0,0 0 0,0 0 0,1 0 0,-1 0 0,0 0 0,1 0 0,-1 0 0,0 0 0,0 0 0,1 0 0,-1 0 0,0 0 0,0 0 0,1 0 0,-1 0 0,0 1 0,0-1 0,1 0 0,4 13 0,-4 19 0,-1-30 0,-1 21 0,1-7 0,-1 1 0,2-1 0,0 0 0,5 25 0,-5-37 0,0 0 0,1 0 0,-1 0 0,1-1 0,0 1 0,0 0 0,0-1 0,0 1 0,0-1 0,1 0 0,0 1 0,0-1 0,0-1 0,0 1 0,0 0 0,0-1 0,1 1 0,-1-1 0,1 0 0,0 0 0,-1-1 0,9 3 0,-6-2 0,0-1 0,1-1 0,-1 1 0,0-1 0,1 0 0,-1-1 0,0 0 0,0 0 0,1 0 0,-1 0 0,0-1 0,0 0 0,0-1 0,0 1 0,-1-1 0,1 0 0,-1 0 0,9-8 0,-3 3 0,0-1 0,0 0 0,-1-1 0,-1-1 0,0 1 0,0-1 0,11-20 0,-15 22 0,0-1 0,0 1 0,-1-2 0,-1 1 0,0 0 0,3-18 0,-5 26 0,-1-1 0,1 0 0,-1 1 0,0-1 0,0 0 0,0 1 0,0-1 0,-1 1 0,1-1 0,-1 0 0,1 1 0,-1-1 0,0 1 0,0-1 0,0 1 0,0 0 0,0-1 0,-1 1 0,1 0 0,-1 0 0,0 0 0,1 0 0,-1 0 0,0 0 0,0 1 0,0-1 0,0 0 0,-1 1 0,1 0 0,0 0 0,-5-2 0,3 2 0,1 0 0,-1 1 0,0 0 0,1 0 0,-1 0 0,0 0 0,0 1 0,1-1 0,-1 1 0,1 0 0,-1 0 0,0 0 0,1 1 0,0-1 0,-1 1 0,1 0 0,0 0 0,0 0 0,0 0 0,0 1 0,0-1 0,-2 4 0,3-4 0,0 0 0,0 0 0,0 1 0,0-1 0,0 1 0,1-1 0,-1 1 0,1 0 0,0 0 0,0 0 0,0 0 0,-1 3 0,2-4 0,0 0 0,0 0 0,0-1 0,0 1 0,0 0 0,0 0 0,1 0 0,-1 0 0,1 0 0,-1-1 0,1 1 0,0 0 0,-1 0 0,1-1 0,0 1 0,0 0 0,0-1 0,1 1 0,-1-1 0,2 3 0,1-1 0,-1 0 0,1 0 0,0 0 0,0-1 0,0 1 0,0-1 0,0 0 0,0 0 0,1-1 0,-1 1 0,1-1 0,-1 0 0,10 1 0,-6-1 0,0-1 0,0-1 0,0 1 0,0-1 0,1-1 0,-1 1 0,11-5 0,-2 0 0,-1-2 0,0 1 0,0-2 0,-1 0 0,0-1 0,24-20 0,-17 8 0,10-10 0,-30 31 0,0-1 0,1 0 0,-1 1 0,1-1 0,-1 1 0,1 0 0,-1 0 0,1 0 0,0 0 0,-1 0 0,1 0 0,3 0 0,-5 1 0,0 0 0,0 0 0,0 0 0,0 1 0,0-1 0,0 0 0,0 0 0,0 0 0,0 1 0,-1-1 0,1 0 0,0 1 0,0-1 0,0 1 0,-1-1 0,1 1 0,0 0 0,0-1 0,-1 1 0,1 0 0,-1-1 0,2 2 0,8 21 0,2 15 0,-3 1 0,7 48 0,4 23 0,-16-94 0,1 1 0,-2 0 0,3 26 0,-6-42-105,0 0 0,0 1 0,0-1 0,0 1 0,0-1 0,0 1 0,0-1 0,-1 0 0,1 1 0,-1-1 0,1 0 0,-2 3 0,-8 2-6721</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5.064"/>
    </inkml:context>
    <inkml:brush xml:id="br0">
      <inkml:brushProperty name="width" value="0.05" units="cm"/>
      <inkml:brushProperty name="height" value="0.05" units="cm"/>
      <inkml:brushProperty name="color" value="#004F8B"/>
    </inkml:brush>
  </inkml:definitions>
  <inkml:trace contextRef="#ctx0" brushRef="#br0">0 285 24575,'1'0'0,"-1"-1"0,0 1 0,0-1 0,1 1 0,-1-1 0,0 1 0,0 0 0,1-1 0,-1 1 0,1-1 0,-1 1 0,0 0 0,1-1 0,-1 1 0,1 0 0,-1-1 0,1 1 0,-1 0 0,1 0 0,-1-1 0,1 1 0,-1 0 0,1 0 0,0 0 0,-1 0 0,1 0 0,-1 0 0,1 0 0,0 0 0,1-1 0,20-2 0,0 0 0,0 2 0,30 1 0,-46 0 0,150 4 0,92 5-598,113 0-1795,132-2 1021,141-3-1721,122-15 1643,2973-166-5365,-3275 145 6882,-131 2 776,-259 24-639,-4 1 1304,105-24 1,-135 17 1890</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6.479"/>
    </inkml:context>
    <inkml:brush xml:id="br0">
      <inkml:brushProperty name="width" value="0.05" units="cm"/>
      <inkml:brushProperty name="height" value="0.05" units="cm"/>
      <inkml:brushProperty name="color" value="#004F8B"/>
    </inkml:brush>
  </inkml:definitions>
  <inkml:trace contextRef="#ctx0" brushRef="#br0">93 230 24575,'-1'-5'0,"-1"5"0,-4 12 0,-4 20 0,0 18 0,2 0 0,-3 65 0,9 102 0,2-166 0,-1-12 0,-2-32 0,-1-9 0,0-7 0,1 0 0,0 0 0,1 0 0,0 0 0,0 0 0,0-18 0,0 13 0,-6-61 0,1-96 0,8 140 0,1 0 0,1 0 0,2 0 0,1 1 0,20-59 0,-20 74 0,1 0 0,1 0 0,0 1 0,1 0 0,1 0 0,0 1 0,1 0 0,18-17 0,-20 22 0,-1 1 0,1 1 0,0 0 0,1 0 0,-1 0 0,1 1 0,0 1 0,1 0 0,-1 0 0,1 1 0,-1 0 0,1 1 0,19-2 0,-25 4 0,-1 0 0,1 0 0,-1 0 0,1 1 0,-1-1 0,0 1 0,1 0 0,-1 1 0,0-1 0,0 1 0,0 0 0,0 0 0,0 0 0,0 0 0,0 1 0,4 3 0,-6-3 0,0-1 0,1 1 0,-1-1 0,-1 1 0,1 0 0,0-1 0,-1 1 0,1 0 0,-1 0 0,0 0 0,0 1 0,0-1 0,0 0 0,-1 0 0,1 0 0,-1 1 0,0-1 0,0 0 0,0 0 0,0 1 0,-1-1 0,-1 6 0,0-1 24,-1 0-1,0-1 1,0 1-1,-1 0 0,0-1 1,-1 0-1,1 0 1,-1 0-1,-1 0 1,-11 11-1,-8 4-61,-42 29 0,43-35-736,-34 33 1,42-32-6053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6.872"/>
    </inkml:context>
    <inkml:brush xml:id="br0">
      <inkml:brushProperty name="width" value="0.05" units="cm"/>
      <inkml:brushProperty name="height" value="0.05" units="cm"/>
      <inkml:brushProperty name="color" value="#004F8B"/>
    </inkml:brush>
  </inkml:definitions>
  <inkml:trace contextRef="#ctx0" brushRef="#br0">0 242 24575,'1'14'0,"0"-1"0,1 1 0,0 0 0,1-1 0,9 26 0,33 61 0,-37-82 0,10 18 0,42 64 0,-59-99 0,0 0 0,0 1 0,0-1 0,0 0 0,0 1 0,0-1 0,0 0 0,0 0 0,1 0 0,-1 0 0,0 0 0,1 0 0,-1-1 0,1 1 0,-1 0 0,1-1 0,-1 1 0,1-1 0,-1 1 0,1-1 0,0 0 0,1 0 0,-1 0 0,1-1 0,-1 1 0,0-1 0,-1 0 0,1 1 0,0-1 0,0 0 0,0 0 0,0-1 0,-1 1 0,1 0 0,0-1 0,-1 1 0,1-1 0,0-1 0,5-6 0,0 0 0,-1-1 0,0 0 0,-1 0 0,5-14 0,10-36 0,-3 0 0,-2-1 0,7-73 0,-19 119 0,-1 0 0,1-1 0,1 0 0,0 1 0,1-1 0,13-24 0,-15 34 0,0 1 0,0-1 0,1 1 0,0 0 0,0 0 0,0 1 0,1-1 0,0 1 0,-1 0 0,1 0 0,1 0 0,-1 1 0,1 0 0,-1 0 0,1 0 0,0 0 0,7-1 0,37-3-1365,-4 7-5461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7.229"/>
    </inkml:context>
    <inkml:brush xml:id="br0">
      <inkml:brushProperty name="width" value="0.05" units="cm"/>
      <inkml:brushProperty name="height" value="0.05" units="cm"/>
      <inkml:brushProperty name="color" value="#004F8B"/>
    </inkml:brush>
  </inkml:definitions>
  <inkml:trace contextRef="#ctx0" brushRef="#br0">0 1 24575,'13'0'0,"19"0"0,18 0 0,8 0 0,-6 0-8191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7.628"/>
    </inkml:context>
    <inkml:brush xml:id="br0">
      <inkml:brushProperty name="width" value="0.05" units="cm"/>
      <inkml:brushProperty name="height" value="0.05" units="cm"/>
      <inkml:brushProperty name="color" value="#004F8B"/>
    </inkml:brush>
  </inkml:definitions>
  <inkml:trace contextRef="#ctx0" brushRef="#br0">0 47 24575,'16'0'0,"18"0"0,23-8 0,19-3 0,8 1 0,-2 2 0,-7 2 0,-16 2-8191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39.944"/>
    </inkml:context>
    <inkml:brush xml:id="br0">
      <inkml:brushProperty name="width" value="0.05" units="cm"/>
      <inkml:brushProperty name="height" value="0.05" units="cm"/>
      <inkml:brushProperty name="color" value="#004F8B"/>
    </inkml:brush>
  </inkml:definitions>
  <inkml:trace contextRef="#ctx0" brushRef="#br0">2 147 24575,'-1'-12'0,"0"-1"0,5 20 0,51 175 0,19 60 0,-71-232 0,1 0 0,-1 0 0,2-1 0,-1 0 0,1 1 0,0-2 0,1 1 0,0-1 0,9 10 0,-14-17 0,0 0 0,0-1 0,1 1 0,-1 0 0,0 0 0,1-1 0,-1 1 0,1 0 0,-1-1 0,0 0 0,1 1 0,-1-1 0,1 0 0,-1 0 0,1 1 0,-1-1 0,1 0 0,-1-1 0,1 1 0,-1 0 0,1 0 0,-1-1 0,3 0 0,0-1 0,0 0 0,-1 0 0,1 0 0,-1 0 0,0-1 0,0 1 0,4-5 0,5-6 0,-1 0 0,0-1 0,-1 0 0,15-26 0,25-69 0,-41 90 0,33-89 0,-18 46 0,35-67 0,-53 118-170,1-1-1,0 1 0,0 1 1,1-1-1,1 2 0,0-1 1,17-14-1,5 5-6655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40.357"/>
    </inkml:context>
    <inkml:brush xml:id="br0">
      <inkml:brushProperty name="width" value="0.05" units="cm"/>
      <inkml:brushProperty name="height" value="0.05" units="cm"/>
      <inkml:brushProperty name="color" value="#008C3A"/>
    </inkml:brush>
  </inkml:definitions>
  <inkml:trace contextRef="#ctx0" brushRef="#br0">0 0 24575,'6'1'0,"-1"0"0,1 1 0,0-1 0,-1 1 0,0 0 0,1 0 0,-1 1 0,0-1 0,0 1 0,0 1 0,-1-1 0,9 8 0,-7-7 0,37 30 0,-1 2 0,-2 1 0,-1 2 0,-2 2 0,-2 2 0,58 92 0,-76-106 0,-2 0 0,-1 1 0,-1 1 0,-2 0 0,-1 1 0,-1 0 0,-2 0 0,-1 1 0,-2 0 0,-1 0 0,-2 0 0,-5 65 0,2-83 0,0 0 0,-2 0 0,0-1 0,0 1 0,-1-1 0,-1 0 0,-1 0 0,0 0 0,0-1 0,-1 0 0,-1-1 0,-15 18 0,-17 13-682,-50 42-1,65-64-6143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0.479"/>
    </inkml:context>
    <inkml:brush xml:id="br0">
      <inkml:brushProperty name="width" value="0.05" units="cm"/>
      <inkml:brushProperty name="height" value="0.05" units="cm"/>
      <inkml:brushProperty name="color" value="#004F8B"/>
    </inkml:brush>
  </inkml:definitions>
  <inkml:trace contextRef="#ctx0" brushRef="#br0">0 50 24575,'5'0'0,"8"-8"0,23-3 0,22 1 0,22 1 0,12 3 0,8 3 0,-1 1 0,-10 1 0,-19 1-8191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0.853"/>
    </inkml:context>
    <inkml:brush xml:id="br0">
      <inkml:brushProperty name="width" value="0.05" units="cm"/>
      <inkml:brushProperty name="height" value="0.05" units="cm"/>
      <inkml:brushProperty name="color" value="#004F8B"/>
    </inkml:brush>
  </inkml:definitions>
  <inkml:trace contextRef="#ctx0" brushRef="#br0">135 1 24575,'0'12'0,"-8"16"0,-2 12 0,-1 3 0,-5 6 0,-1-1 0,-5 4 0,1 1 0,4-5 0,5-10-8191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1.576"/>
    </inkml:context>
    <inkml:brush xml:id="br0">
      <inkml:brushProperty name="width" value="0.05" units="cm"/>
      <inkml:brushProperty name="height" value="0.05" units="cm"/>
      <inkml:brushProperty name="color" value="#004F8B"/>
    </inkml:brush>
  </inkml:definitions>
  <inkml:trace contextRef="#ctx0" brushRef="#br0">0 43 24575,'0'-2'0,"0"1"0,1 0 0,-1 0 0,0-1 0,1 1 0,-1 0 0,1 0 0,-1-1 0,1 1 0,0 0 0,0 0 0,-1 0 0,1 0 0,0 0 0,0 0 0,0 0 0,0 0 0,0 1 0,0-1 0,0 0 0,0 1 0,0-1 0,1 0 0,-1 1 0,2-1 0,37-9 0,-34 9 0,3-1 0,1 0 0,-1 1 0,1 1 0,0-1 0,-1 2 0,1-1 0,-1 1 0,1 1 0,-1-1 0,1 2 0,-1-1 0,0 2 0,0-1 0,0 1 0,0 0 0,-1 1 0,0 0 0,0 0 0,0 1 0,-1 0 0,1 0 0,-1 1 0,10 12 0,-14-16 0,0 1 0,-1 0 0,1 0 0,-1 1 0,0-1 0,0 0 0,0 1 0,-1-1 0,0 1 0,1 0 0,-1-1 0,-1 1 0,1 0 0,-1-1 0,0 1 0,0 0 0,0 0 0,-1 0 0,0-1 0,0 1 0,0 0 0,0-1 0,-1 1 0,1-1 0,-1 1 0,0-1 0,-1 0 0,1 0 0,-1 0 0,-3 4 0,-2 2 0,0-1 0,-1 0 0,0 0 0,-1-1 0,-15 10 0,-57 30 0,55-34 0,-37 26 0,56-32 0,9-6 0,16-6 0,-1-3 0,0 0 0,-1-1 0,0-1 0,28-21 0,48-51 0,-37 31 0,-52 48 0,-1 1 0,0-1 0,1 1 0,-1 0 0,1-1 0,0 1 0,-1 0 0,1 0 0,0 0 0,0 0 0,0 0 0,0 1 0,0-1 0,0 0 0,0 1 0,0-1 0,0 1 0,0 0 0,0 0 0,0 0 0,2 0 0,-1 1 0,-1 1 0,0-1 0,1 1 0,-1 0 0,0 0 0,0 0 0,0 0 0,0 0 0,-1 0 0,1 1 0,0-1 0,-1 0 0,0 1 0,2 2 0,3 6 0,0-1 0,1 0 0,0 0 0,1 0 0,0-1 0,1 0 0,12 10 0,-18-17 0,0 0 0,0 0 0,0 0 0,0 0 0,0-1 0,0 1 0,1-1 0,-1 0 0,1 0 0,-1 0 0,1 0 0,-1 0 0,1-1 0,-1 0 0,1 1 0,-1-1 0,1-1 0,0 1 0,-1 0 0,1-1 0,-1 0 0,1 0 0,-1 0 0,0 0 0,1-1 0,-1 1 0,0-1 0,0 0 0,4-3 0,-2 1 0,0 0 0,0-1 0,-1 1 0,0-1 0,0 0 0,0 0 0,-1-1 0,1 1 0,2-9 0,18-52 0,-23 65 0,-1 0 0,0 0 0,0 0 0,0 0 0,0 0 0,0 1 0,1-1 0,-1 0 0,0 0 0,1 0 0,-1 0 0,1 1 0,-1-1 0,1 0 0,-1 0 0,1 1 0,-1-1 0,1 0 0,0 1 0,-1-1 0,2 0 0,5 13 0,0 2 0,-1-5 0,0-1 0,0 1 0,0-1 0,1-1 0,1 1 0,-1-1 0,1-1 0,0 1 0,1-1 0,-1-1 0,18 9 0,-20-11 0,1 0 0,-1-1 0,1 0 0,0 0 0,-1 0 0,1-1 0,0 0 0,0 0 0,0-1 0,0 0 0,0 0 0,0-1 0,0 0 0,0 0 0,0 0 0,-1-1 0,1 0 0,9-4 0,-8 1 0,24-8 0,-31 12 0,0 1 0,0 0 0,-1 0 0,1 0 0,0 0 0,0 0 0,0 0 0,0 0 0,0 0 0,0 0 0,-1 0 0,1 0 0,0 1 0,0-1 0,0 0 0,0 1 0,-1-1 0,1 1 0,0-1 0,0 1 0,-1-1 0,1 1 0,0-1 0,-1 1 0,1-1 0,0 1 0,-1 0 0,1 0 0,-1-1 0,1 1 0,-1 0 0,0 0 0,1 1 0,1 3 0,-1 1 0,1-1 0,-1 1 0,-1-1 0,1 1 0,-1-1 0,0 1 0,-1 10 0,-11 48 0,7-44 0,-52 199 0,50-197 0,-2 1 0,0-1 0,-2 0 0,0-1 0,-2-1 0,0 0 0,-19 23 0,30-40-65,0-1 0,0 1 0,0-1 0,0 0 0,-1 0 0,1 1 0,-1-2 0,1 1 0,-1 0 0,0 0 0,1-1 0,-1 1 0,0-1 0,0 0 0,0 0 0,0 0 0,0-1 0,0 1 0,0-1 0,-4 1 0,-12-9-6761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1.997"/>
    </inkml:context>
    <inkml:brush xml:id="br0">
      <inkml:brushProperty name="width" value="0.05" units="cm"/>
      <inkml:brushProperty name="height" value="0.05" units="cm"/>
      <inkml:brushProperty name="color" value="#004F8B"/>
    </inkml:brush>
  </inkml:definitions>
  <inkml:trace contextRef="#ctx0" brushRef="#br0">1 1 24575,'4'0'0,"9"0"0,11 0 0,14 0 0,12 0 0,14 0 0,5 0 0,2 0 0,-15 0 0,-17 0-8191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2.802"/>
    </inkml:context>
    <inkml:brush xml:id="br0">
      <inkml:brushProperty name="width" value="0.05" units="cm"/>
      <inkml:brushProperty name="height" value="0.05" units="cm"/>
      <inkml:brushProperty name="color" value="#004F8B"/>
    </inkml:brush>
  </inkml:definitions>
  <inkml:trace contextRef="#ctx0" brushRef="#br0">5 0 24575,'-4'0'0,"7"0"0,11 0 0,23 0 0,18 0 0,-1 0-8191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3.201"/>
    </inkml:context>
    <inkml:brush xml:id="br0">
      <inkml:brushProperty name="width" value="0.05" units="cm"/>
      <inkml:brushProperty name="height" value="0.05" units="cm"/>
      <inkml:brushProperty name="color" value="#004F8B"/>
    </inkml:brush>
  </inkml:definitions>
  <inkml:trace contextRef="#ctx0" brushRef="#br0">1 80 24575,'4'0'0,"10"-9"0,10-2 0,13 1 0,13 1 0,10-5 0,12 0 0,-8 1-8191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3.584"/>
    </inkml:context>
    <inkml:brush xml:id="br0">
      <inkml:brushProperty name="width" value="0.05" units="cm"/>
      <inkml:brushProperty name="height" value="0.05" units="cm"/>
      <inkml:brushProperty name="color" value="#004F8B"/>
    </inkml:brush>
  </inkml:definitions>
  <inkml:trace contextRef="#ctx0" brushRef="#br0">1 1 24575,'-1'65'0,"5"105"0,-2-153 0,0 1 0,2 0 0,0-1 0,1 0 0,0 0 0,2 0 0,10 20 0,-15-34 0,-1 1 0,1-1 0,1 0 0,-1 0 0,0 1 0,1-2 0,-1 1 0,1 0 0,0 0 0,0-1 0,0 0 0,0 1 0,0-1 0,1-1 0,-1 1 0,0 0 0,1-1 0,0 1 0,-1-1 0,1 0 0,4 0 0,-3-1 0,0 0 0,1-1 0,-1 1 0,0-1 0,0 0 0,0-1 0,0 1 0,-1-1 0,1 0 0,0 0 0,-1-1 0,1 1 0,-1-1 0,0 0 0,6-6 0,8-6 57,-2-1 0,0-1 0,0-1 0,15-23 0,47-84-315,-26 39-1134,-23 43-5434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5.433"/>
    </inkml:context>
    <inkml:brush xml:id="br0">
      <inkml:brushProperty name="width" value="0.05" units="cm"/>
      <inkml:brushProperty name="height" value="0.05" units="cm"/>
      <inkml:brushProperty name="color" value="#004F8B"/>
    </inkml:brush>
  </inkml:definitions>
  <inkml:trace contextRef="#ctx0" brushRef="#br0">46 0 24575,'0'3'0,"0"11"0,0 1 0,-1 0 0,0 0 0,-1 0 0,-7 25 0,-20 49 0,26-68 0,3-21 0,0 0 0,0 0 0,0 0 0,0 0 0,0 0 0,1 1 0,-1-1 0,0 0 0,0 0 0,0 0 0,0 0 0,0 0 0,0 0 0,1 1 0,-1-1 0,0 0 0,0 0 0,0 0 0,0 0 0,1 0 0,-1 0 0,0 0 0,0 0 0,0 0 0,0 0 0,1 0 0,-1 0 0,0 0 0,0 0 0,0 0 0,0 0 0,1 0 0,-1 0 0,0 0 0,0 0 0,0 0 0,0 0 0,1 0 0,-1 0 0,0-1 0,0 1 0,0 0 0,0 0 0,0 0 0,1 0 0,-1 0 0,0-1 0,25-26 0,1-9 0,-12 16 0,0 0 0,2 1 0,0 1 0,1 0 0,24-19 0,-40 36 0,-1 0 0,1 1 0,0-1 0,0 0 0,-1 1 0,1-1 0,0 1 0,0-1 0,0 1 0,0 0 0,0-1 0,-1 1 0,1 0 0,0 0 0,0-1 0,0 1 0,0 0 0,0 0 0,0 0 0,0 0 0,0 0 0,0 0 0,0 1 0,0-1 0,0 0 0,0 0 0,-1 1 0,1-1 0,0 0 0,0 1 0,0-1 0,0 1 0,-1-1 0,1 1 0,0 0 0,0-1 0,-1 1 0,1 0 0,0-1 0,-1 1 0,1 0 0,-1 0 0,1 0 0,-1-1 0,1 1 0,-1 0 0,0 0 0,1 0 0,-1 0 0,0 0 0,0 1 0,2 8 0,0-1 0,-1 0 0,0 1 0,0 9 0,-1-15 0,-2 49 0,0 21 0,2-69 0,1 1 0,-1-1 0,1 1 0,0-1 0,1 1 0,-1-1 0,1 0 0,0 0 0,6 10 0,-7-14 0,0 1 0,1 0 0,0 0 0,-1-1 0,1 1 0,0-1 0,0 1 0,0-1 0,0 0 0,0 0 0,0 0 0,0 0 0,0 0 0,0 0 0,0 0 0,1-1 0,-1 1 0,0-1 0,1 0 0,-1 0 0,0 0 0,1 0 0,-1 0 0,0 0 0,0 0 0,1-1 0,-1 1 0,0-1 0,0 0 0,1 0 0,-1 1 0,3-3 0,7-3 0,1-1 0,-2 0 0,1-1 0,11-10 0,-22 17 0,27-24 0,-24 20 0,0 0 0,1 1 0,0 0 0,0 0 0,0 0 0,0 0 0,1 1 0,-1-1 0,1 1 0,0 1 0,0-1 0,9-2 0,-13 5 0,-1 0 0,1 0 0,-1 0 0,1 0 0,-1 1 0,0-1 0,1 0 0,-1 0 0,1 1 0,-1-1 0,0 1 0,1 0 0,-1-1 0,0 1 0,1 0 0,-1 0 0,0-1 0,0 1 0,0 0 0,0 0 0,0 0 0,0 1 0,0-1 0,0 0 0,0 0 0,0 0 0,-1 1 0,1-1 0,-1 0 0,2 3 0,0 4 0,1 0 0,-1 1 0,-1 0 0,2 9 0,-1 1 0,0-9 0,0-1 0,0 0 0,1 0 0,1 0 0,-1 0 0,2 0 0,-1-1 0,1 1 0,0-1 0,8 9 0,-11-14 0,1 0 0,0-1 0,0 1 0,0-1 0,0 1 0,0-1 0,0 0 0,1 0 0,-1 0 0,1-1 0,0 1 0,-1-1 0,1 0 0,0 0 0,0 0 0,-1 0 0,1-1 0,0 0 0,0 1 0,0-1 0,0-1 0,0 1 0,0-1 0,-1 1 0,1-1 0,0 0 0,0 0 0,3-2 0,4-3 0,0 1 0,0-1 0,-1-1 0,0 0 0,-1-1 0,1 0 0,-1 0 0,-1 0 0,12-16 0,-9 10 0,-1 0 0,-1-1 0,0 1 0,-1-2 0,-1 1 0,7-23 0,-12 32 0,0-1 0,-1 1 0,1-1 0,-2 1 0,1-1 0,-1 0 0,0 1 0,-1-11 0,0 14 0,1 1 0,-1-1 0,1 1 0,-1-1 0,0 1 0,0 0 0,0-1 0,0 1 0,-1 0 0,1 0 0,-1 0 0,1 0 0,-1 0 0,0 0 0,1 0 0,-1 0 0,0 1 0,0-1 0,-1 1 0,1-1 0,0 1 0,0 0 0,-1 0 0,-3-1 0,3 1 0,-1 0 0,0 0 0,1 1 0,-1-1 0,0 1 0,0 0 0,1 0 0,-1 1 0,0-1 0,0 1 0,1-1 0,-1 1 0,1 0 0,-8 4 0,5-2 0,0 0 0,0 1 0,0 0 0,0 0 0,1 1 0,-1 0 0,-7 9 0,7-7 0,0 0 0,1 0 0,0 1 0,0-1 0,1 1 0,0 1 0,0-1 0,1 0 0,0 1 0,1 0 0,0 0 0,-2 17 0,4-23 0,0 1 0,0-1 0,0 1 0,1-1 0,0 0 0,-1 1 0,1-1 0,0 0 0,1 0 0,-1 0 0,1 0 0,-1 0 0,1 0 0,0 0 0,0 0 0,0-1 0,0 1 0,1-1 0,-1 1 0,1-1 0,-1 0 0,1 0 0,0 0 0,0 0 0,0-1 0,0 1 0,0-1 0,0 0 0,1 0 0,-1 0 0,0 0 0,5 0 0,1 1 0,0-1 0,1 0 0,-1-1 0,0 0 0,1-1 0,-1 0 0,0 0 0,1-1 0,-1 0 0,15-6 0,-13 3 0,0-1 0,0 0 0,17-13 0,0-1 0,-28 20 0,0 0 0,1 0 0,-1-1 0,0 1 0,0 0 0,1 0 0,-1 0 0,0 0 0,0 0 0,1 0 0,-1-1 0,0 1 0,1 0 0,-1 0 0,0 0 0,0 0 0,1 0 0,-1 0 0,0 0 0,1 0 0,-1 0 0,0 0 0,0 0 0,1 0 0,-1 1 0,0-1 0,1 0 0,-1 0 0,0 0 0,0 0 0,1 0 0,-1 0 0,0 1 0,0-1 0,1 0 0,-1 0 0,0 0 0,0 1 0,0-1 0,1 1 0,2 15 0,-6 18 0,-19 49 0,13-57 0,-5 33 0,13-44 0,1-15 0,0 0 0,0 0 0,0 0 0,1 0 0,-1 0 0,0 0 0,0 0 0,0 0 0,0 0 0,0 0 0,0 0 0,0 1 0,0-1 0,0 0 0,1 0 0,-1 0 0,0 0 0,0 0 0,0 0 0,0 0 0,0 0 0,0 0 0,0 0 0,0 0 0,1 0 0,-1 0 0,0 0 0,0 0 0,0 0 0,0 0 0,0 0 0,0 0 0,0 0 0,0-1 0,1 1 0,-1 0 0,0 0 0,0 0 0,0 0 0,0 0 0,0 0 0,0 0 0,0 0 0,0 0 0,0 0 0,0 0 0,0-1 0,0 1 0,0 0 0,1 0 0,-1 0 0,0 0 0,0 0 0,15-24 0,-13 21 0,14-24 0,2 0 0,25-29 0,-32 43 0,2 0 0,-1 1 0,2 0 0,-1 1 0,26-16 0,-36 25 0,1-1 0,0 1 0,0 0 0,0 1 0,0-1 0,0 1 0,1-1 0,-1 1 0,0 0 0,1 1 0,-1-1 0,1 1 0,-1 0 0,1 0 0,-1 0 0,1 1 0,-1-1 0,0 1 0,1 0 0,-1 1 0,0-1 0,0 1 0,0-1 0,0 1 0,0 1 0,0-1 0,0 0 0,0 1 0,-1 0 0,0 0 0,1 0 0,-1 0 0,0 0 0,-1 1 0,1-1 0,0 1 0,-1 0 0,0 0 0,0 0 0,0 0 0,-1 0 0,3 6 0,1 10 0,-1 0 0,0 0 0,-1 0 0,-1 0 0,-2 36 0,1 3 0,4-31 0,-5-28 0,0 1 0,1-1 0,-1 0 0,0 0 0,0 0 0,0 0 0,0 1 0,0-1 0,0 0 0,1 0 0,-1 0 0,0 0 0,0 1 0,0-1 0,0 0 0,0 0 0,1 0 0,-1 0 0,0 0 0,0 0 0,0 0 0,1 0 0,-1 0 0,0 0 0,0 0 0,0 0 0,1 0 0,-1 0 0,0 0 0,0 0 0,0 0 0,1 0 0,-1 0 0,0 0 0,0 0 0,0 0 0,1 0 0,-1 0 0,0 0 0,0 0 0,0 0 0,1 0 0,-1-1 0,0 1 0,0 0 0,0 0 0,0 0 0,0 0 0,1 0 0,-1-1 0,0 1 0,0 0 0,0 0 0,0 0 0,0 0 0,0-1 0,0 1 0,0 0 0,0 0 0,0 0 0,1-1 0,4-8 0,-1 1 0,1-1 0,-1 0 0,4-16 0,0 5 0,5-17 0,-3 7 0,1 2 0,1-1 0,17-27 0,-28 55 0,-1 0 0,1 0 0,-1 0 0,1 0 0,0 0 0,-1 0 0,1 0 0,0 0 0,0 1 0,0-1 0,0 0 0,0 0 0,0 1 0,0-1 0,0 1 0,0-1 0,1 0 0,-2 1 0,1 0 0,-1 1 0,1-1 0,-1 0 0,1 0 0,-1 0 0,1 0 0,-1 0 0,0 1 0,1-1 0,-1 0 0,1 0 0,-1 1 0,0-1 0,1 0 0,-1 1 0,0-1 0,1 0 0,-1 1 0,0-1 0,1 1 0,-1-1 0,0 1 0,0-1 0,1 0 0,-1 2 0,2 2 0,-1 1 0,0-1 0,0 1 0,0 0 0,0 0 0,-1 7 0,-1 5 0,-1 0 0,-4 20 0,3-22 0,1-1 0,0 1 0,0 22 0,3-34-136,-1 0-1,0 0 1,1 0-1,0 0 1,0 0-1,0 0 1,0-1-1,0 1 0,3 4 1,14 14-6690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5.840"/>
    </inkml:context>
    <inkml:brush xml:id="br0">
      <inkml:brushProperty name="width" value="0.05" units="cm"/>
      <inkml:brushProperty name="height" value="0.05" units="cm"/>
      <inkml:brushProperty name="color" value="#004F8B"/>
    </inkml:brush>
  </inkml:definitions>
  <inkml:trace contextRef="#ctx0" brushRef="#br0">170 0 24575,'-5'5'0,"0"12"0,-17 25 0,-4 30 0,-6 30 0,3 15 0,6 3 0,7-6 0,6-15 0,9-15 0,13-23 0,16-21 0,16-21 0,9-15 0,7-28 0,2-26 0,-10-5-8191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6.233"/>
    </inkml:context>
    <inkml:brush xml:id="br0">
      <inkml:brushProperty name="width" value="0.05" units="cm"/>
      <inkml:brushProperty name="height" value="0.05" units="cm"/>
      <inkml:brushProperty name="color" value="#004F8B"/>
    </inkml:brush>
  </inkml:definitions>
  <inkml:trace contextRef="#ctx0" brushRef="#br0">0 1 24575,'17'0'0,"17"0"0,15 0 0,20 0 0,10 0 0,0 0 0,-6 0 0,-14 4 0,-18 1-8191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42.682"/>
    </inkml:context>
    <inkml:brush xml:id="br0">
      <inkml:brushProperty name="width" value="0.05" units="cm"/>
      <inkml:brushProperty name="height" value="0.05" units="cm"/>
      <inkml:brushProperty name="color" value="#008C3A"/>
    </inkml:brush>
  </inkml:definitions>
  <inkml:trace contextRef="#ctx0" brushRef="#br0">1 0 24575,'0'10'0,"14"3"0,15-1 0,7-2 0,17-3 0,14-3 0,5-1 0,-9-2-8191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6.583"/>
    </inkml:context>
    <inkml:brush xml:id="br0">
      <inkml:brushProperty name="width" value="0.05" units="cm"/>
      <inkml:brushProperty name="height" value="0.05" units="cm"/>
      <inkml:brushProperty name="color" value="#004F8B"/>
    </inkml:brush>
  </inkml:definitions>
  <inkml:trace contextRef="#ctx0" brushRef="#br0">115 1 24575,'0'8'0,"0"11"0,0 14 0,-12 14 0,-5 11 0,2 16 0,-6 8 0,1-2 0,5-2 0,3-7 0,9-15 0,5-17-8191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6.974"/>
    </inkml:context>
    <inkml:brush xml:id="br0">
      <inkml:brushProperty name="width" value="0.05" units="cm"/>
      <inkml:brushProperty name="height" value="0.05" units="cm"/>
      <inkml:brushProperty name="color" value="#004F8B"/>
    </inkml:brush>
  </inkml:definitions>
  <inkml:trace contextRef="#ctx0" brushRef="#br0">31 2 24575,'32'-1'0,"-14"0"0,1 1 0,-1 1 0,26 4 0,-39-4 0,-1 0 0,0 0 0,0 0 0,0 1 0,0-1 0,0 1 0,0 0 0,0 0 0,0 1 0,-1-1 0,1 1 0,-1 0 0,0 0 0,0 0 0,0 0 0,0 0 0,0 1 0,-1-1 0,3 6 0,-2-3 0,0 0 0,-1 0 0,0 0 0,0 1 0,-1-1 0,0 0 0,0 1 0,0-1 0,-1 1 0,0-1 0,0 1 0,0-1 0,-1 1 0,0-1 0,-1 0 0,1 1 0,-1-1 0,0 0 0,-1 0 0,1 0 0,-7 10 0,-6 6 0,0-1 0,-2-1 0,0 0 0,-23 19 0,4-2 0,-39 40 0,62-65 0,21-22 0,85-84 0,55-60 0,-141 146 0,-5 5 0,0 0 0,-1 1 0,1-1 0,1 1 0,-1 0 0,0 0 0,0-1 0,1 2 0,0-1 0,-1 0 0,6-2 0,-10 13 0,-31 53 182,17-33-143,-13 32 0,25-51-242,0 0 0,1 0-1,1 0 1,-1 0 0,2 1 0,0-1 0,-1 17 0,6 7-6623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7.302"/>
    </inkml:context>
    <inkml:brush xml:id="br0">
      <inkml:brushProperty name="width" value="0.05" units="cm"/>
      <inkml:brushProperty name="height" value="0.05" units="cm"/>
      <inkml:brushProperty name="color" value="#004F8B"/>
    </inkml:brush>
  </inkml:definitions>
  <inkml:trace contextRef="#ctx0" brushRef="#br0">58 0 24575,'0'4'0,"0"10"0,-4 14 0,-1 7 0,-1 6 0,-6 7 0,-2 9 0,2 2 0,7-9 0,17-21 0,14-23 0,2-13-8191</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7.691"/>
    </inkml:context>
    <inkml:brush xml:id="br0">
      <inkml:brushProperty name="width" value="0.05" units="cm"/>
      <inkml:brushProperty name="height" value="0.05" units="cm"/>
      <inkml:brushProperty name="color" value="#004F8B"/>
    </inkml:brush>
  </inkml:definitions>
  <inkml:trace contextRef="#ctx0" brushRef="#br0">1 98 24575,'0'-8'0,"4"-3"0,9 0 0,12 3 0,12-7 0,13 1 0,6 2 0,2 3 0,-2 3 0,-9 2-8191</inkml:trace>
  <inkml:trace contextRef="#ctx0" brushRef="#br0" timeOffset="1">216 26 24575,'0'8'0,"-8"3"0,-3 19 0,1 18 0,1 12 0,3 9 0,3 0 0,-7-3 0,-2 3 0,2 2 0,2-2 0,3-14-8191</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8.094"/>
    </inkml:context>
    <inkml:brush xml:id="br0">
      <inkml:brushProperty name="width" value="0.05" units="cm"/>
      <inkml:brushProperty name="height" value="0.05" units="cm"/>
      <inkml:brushProperty name="color" value="#004F8B"/>
    </inkml:brush>
  </inkml:definitions>
  <inkml:trace contextRef="#ctx0" brushRef="#br0">2 0 24575,'-1'32'0,"0"-17"0,1 0 0,1 0 0,0 0 0,5 25 0,-5-36 0,0 0 0,1 0 0,-1 0 0,1 0 0,0-1 0,0 1 0,0 0 0,1-1 0,-1 0 0,1 1 0,0-1 0,0 0 0,0 0 0,0-1 0,1 1 0,-1-1 0,1 1 0,0-1 0,-1 0 0,1-1 0,5 3 0,0-2 0,1 1 0,0-2 0,-1 1 0,1-1 0,0-1 0,0 0 0,0 0 0,0-1 0,0 0 0,-1-1 0,13-3 0,0 1 0,-21 3 0,0 1 0,1-1 0,-1 1 0,0 0 0,0 0 0,0 0 0,1-1 0,-1 1 0,0 1 0,0-1 0,0 0 0,0 0 0,1 0 0,-1 0 0,0 1 0,0-1 0,0 1 0,0-1 0,0 1 0,0-1 0,0 1 0,0-1 0,0 1 0,0 0 0,0 0 0,0 0 0,0-1 0,0 1 0,-1 0 0,1 0 0,0 0 0,-1 0 0,1 0 0,-1 0 0,1 0 0,-1 1 0,1-1 0,-1 0 0,0 0 0,1 0 0,-1 0 0,0 0 0,0 1 0,0-1 0,0 0 0,0 0 0,0 0 0,-1 1 0,1 0 0,-2 9 0,0 0 0,0 0 0,-1 0 0,-5 13 0,6-19 0,-55 128-157,42-101-1051,-7 16-5618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48.525"/>
    </inkml:context>
    <inkml:brush xml:id="br0">
      <inkml:brushProperty name="width" value="0.05" units="cm"/>
      <inkml:brushProperty name="height" value="0.05" units="cm"/>
      <inkml:brushProperty name="color" value="#004F8B"/>
    </inkml:brush>
  </inkml:definitions>
  <inkml:trace contextRef="#ctx0" brushRef="#br0">192 26 24575,'0'-8'0,"8"-3"0,3 5 0,7 15 0,1 27 0,-3 31 0,-4 29 0,-4 15 0,-4 8 0,-6 5 0,-3-6 0,-20-12 0,-7-16 0,-10-10 0,-14-11 0,-10-17 0,7-18-8191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0.280"/>
    </inkml:context>
    <inkml:brush xml:id="br0">
      <inkml:brushProperty name="width" value="0.05" units="cm"/>
      <inkml:brushProperty name="height" value="0.05" units="cm"/>
      <inkml:brushProperty name="color" value="#004F8B"/>
    </inkml:brush>
  </inkml:definitions>
  <inkml:trace contextRef="#ctx0" brushRef="#br0">360 3 24575,'309'0'0,"-409"-1"0,0 0 0,-115 12 0,201-10 0,0 2 0,1-1 0,-1 1 0,1 1 0,0 1 0,-17 7 0,24-8 0,1-1 0,0 0 0,0 1 0,0 0 0,0 0 0,0 1 0,1-1 0,0 1 0,0 0 0,0 0 0,1 0 0,-1 1 0,1-1 0,1 1 0,-1 0 0,-1 6 0,-2 9 0,2-1 0,0 1 0,-1 22 0,-3 22 0,-9 34 0,3 1 0,0 125 0,14-219 0,0 0 0,1 0 0,0 1 0,0-1 0,0 0 0,0 0 0,1 0 0,0 0 0,1-1 0,-1 1 0,7 10 0,-6-12 0,0 0 0,1 0 0,-1-1 0,1 0 0,0 0 0,0 0 0,0 0 0,0 0 0,0-1 0,1 0 0,-1 0 0,1 0 0,0 0 0,-1-1 0,8 2 0,0-1-62,-1 0 0,0 0 0,1-1 0,-1-1 0,1 0 0,-1 0 0,1-1 0,-1-1 0,0 0 0,1-1 0,-1 0 0,0 0-1,-1-1 1,1 0 0,-1-1 0,1-1 0,-2 1 0,1-2 0,0 1 0,-1-1 0,12-13 0,22-28-6764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0.643"/>
    </inkml:context>
    <inkml:brush xml:id="br0">
      <inkml:brushProperty name="width" value="0.05" units="cm"/>
      <inkml:brushProperty name="height" value="0.05" units="cm"/>
      <inkml:brushProperty name="color" value="#004F8B"/>
    </inkml:brush>
  </inkml:definitions>
  <inkml:trace contextRef="#ctx0" brushRef="#br0">1 70 24575,'0'-8'0,"12"-3"0,16 0 0,16 3 0,12 2 0,10 3 0,9 1 0,4 1 0,-3-7 0,-14-3-8191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1.019"/>
    </inkml:context>
    <inkml:brush xml:id="br0">
      <inkml:brushProperty name="width" value="0.05" units="cm"/>
      <inkml:brushProperty name="height" value="0.05" units="cm"/>
      <inkml:brushProperty name="color" value="#004F8B"/>
    </inkml:brush>
  </inkml:definitions>
  <inkml:trace contextRef="#ctx0" brushRef="#br0">28 133 24575,'-11'133'0,"3"-41"0,5-45 0,-1 0 0,2 0 0,9 90 0,-3-121 0,-4-16 0,0 0 0,0 0 0,0 0 0,0 0 0,0 0 0,0 1 0,0-1 0,0 0 0,0 0 0,0 0 0,0 0 0,0 0 0,0 0 0,0 0 0,1 0 0,-1 0 0,0 0 0,0 1 0,0-1 0,0 0 0,0 0 0,0 0 0,0 0 0,0 0 0,0 0 0,1 0 0,-1 0 0,0 0 0,0 0 0,0 0 0,0 0 0,0 0 0,0 0 0,0 0 0,1 0 0,-1 0 0,0 0 0,0 0 0,0 0 0,0 0 0,0 0 0,0 0 0,0 0 0,0 0 0,1 0 0,-1 0 0,0 0 0,0 0 0,0-1 0,0 1 0,0 0 0,1-2 0,0 0 0,0 0 0,0-1 0,0 1 0,-1 0 0,1 0 0,-1-1 0,1-3 0,5-67 0,7-47 0,0 40 0,-3 10 0,28-97 0,-36 159 0,1 1 0,-1-1 0,2 1 0,-1 0 0,1 0 0,0 0 0,1 0 0,9-10 0,-10 13 0,0 0 0,1 0 0,0 1 0,-1 0 0,1 0 0,0 0 0,1 0 0,-1 1 0,0 0 0,1 0 0,0 0 0,9-1 0,0 1 0,-1 0 0,1 1 0,0 1 0,0 0 0,0 1 0,0 0 0,25 7 0,-32-7 0,0 2 0,-1-1 0,1 1 0,-1 1 0,0-1 0,0 1 0,0 0 0,0 1 0,-1-1 0,0 1 0,0 1 0,0-1 0,0 1 0,-1 0 0,8 12 0,-11-16 0,-1 1 0,1 0 0,-1 0 0,1 0 0,-1 0 0,0 0 0,0 0 0,0 0 0,0 0 0,-1 0 0,1 0 0,-1 1 0,0-1 0,0 0 0,0 0 0,0 0 0,-1 1 0,1-1 0,-1 0 0,0 0 0,0 0 0,0 0 0,0 0 0,0 0 0,-1 0 0,0 0 0,1-1 0,-1 1 0,0 0 0,0-1 0,0 1 0,-1-1 0,1 0 0,0 0 0,-1 0 0,-3 2 0,-5 3 0,0 0 0,-1-1 0,0 0 0,0-1 0,-1 0 0,0-1 0,-19 4 0,-81 15-1365,71-11-5461</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1.460"/>
    </inkml:context>
    <inkml:brush xml:id="br0">
      <inkml:brushProperty name="width" value="0.05" units="cm"/>
      <inkml:brushProperty name="height" value="0.05" units="cm"/>
      <inkml:brushProperty name="color" value="#004F8B"/>
    </inkml:brush>
  </inkml:definitions>
  <inkml:trace contextRef="#ctx0" brushRef="#br0">1 70 24575,'3'58'0,"2"-1"0,3-1 0,3 1 0,2-2 0,21 57 0,38 98 0,-69-202 0,0-1 0,0 1 0,1-1 0,0 0 0,1 0 0,0 0 0,7 8 0,-11-14 0,1 0 0,-1 0 0,0 0 0,1 0 0,-1 0 0,0 0 0,1 0 0,0 0 0,-1 0 0,1 0 0,-1-1 0,1 1 0,0-1 0,-1 0 0,1 1 0,0-1 0,0 0 0,-1 0 0,1 0 0,0 0 0,0 0 0,-1 0 0,1-1 0,0 1 0,-1 0 0,1-1 0,0 1 0,-1-1 0,1 0 0,0 0 0,-1 0 0,1 0 0,-1 0 0,0 0 0,1 0 0,-1 0 0,0 0 0,0 0 0,2-2 0,3-5 0,1 1 0,-1-1 0,-1 0 0,0-1 0,0 1 0,0-1 0,4-13 0,18-70 0,-27 91 0,54-238 0,-22 91 0,-29 132 69,1 1-1,1 0 0,0 0 0,10-19 1,-11 28-201,-1 0 1,1 0 0,0 1-1,1-1 1,-1 1 0,1 0 0,0 0-1,0 1 1,0 0 0,1 0 0,0 0-1,7-3 1,29-10-6695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0.020"/>
    </inkml:context>
    <inkml:brush xml:id="br0">
      <inkml:brushProperty name="width" value="0.05" units="cm"/>
      <inkml:brushProperty name="height" value="0.05" units="cm"/>
      <inkml:brushProperty name="color" value="#008C3A"/>
    </inkml:brush>
  </inkml:definitions>
  <inkml:trace contextRef="#ctx0" brushRef="#br0">18 1 24575,'-10'0'0,"2"0"0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43.056"/>
    </inkml:context>
    <inkml:brush xml:id="br0">
      <inkml:brushProperty name="width" value="0.05" units="cm"/>
      <inkml:brushProperty name="height" value="0.05" units="cm"/>
      <inkml:brushProperty name="color" value="#008C3A"/>
    </inkml:brush>
  </inkml:definitions>
  <inkml:trace contextRef="#ctx0" brushRef="#br0">0 0 24575,'5'0'0,"16"0"0,14 0 0,11 0 0,12 0 0,6 0 0,-8 0-8191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1.816"/>
    </inkml:context>
    <inkml:brush xml:id="br0">
      <inkml:brushProperty name="width" value="0.05" units="cm"/>
      <inkml:brushProperty name="height" value="0.05" units="cm"/>
      <inkml:brushProperty name="color" value="#004F8B"/>
    </inkml:brush>
  </inkml:definitions>
  <inkml:trace contextRef="#ctx0" brushRef="#br0">1 23 24575,'0'-4'0,"8"-1"0,15 0 0,15 1 0,11 1 0,-5 1-8191</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0:52.195"/>
    </inkml:context>
    <inkml:brush xml:id="br0">
      <inkml:brushProperty name="width" value="0.05" units="cm"/>
      <inkml:brushProperty name="height" value="0.05" units="cm"/>
      <inkml:brushProperty name="color" value="#004F8B"/>
    </inkml:brush>
  </inkml:definitions>
  <inkml:trace contextRef="#ctx0" brushRef="#br0">0 1 24575,'4'0'0,"10"0"0,6 0 0,8 0 0,8 0 0,-3 0-8191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04.524"/>
    </inkml:context>
    <inkml:brush xml:id="br0">
      <inkml:brushProperty name="width" value="0.05" units="cm"/>
      <inkml:brushProperty name="height" value="0.05" units="cm"/>
      <inkml:brushProperty name="color" value="#004F8B"/>
    </inkml:brush>
  </inkml:definitions>
  <inkml:trace contextRef="#ctx0" brushRef="#br0">499 56 24575,'0'-2'0,"0"0"0,0-1 0,0 1 0,0 0 0,0 0 0,-1 0 0,1 0 0,-1 0 0,1 0 0,-1-1 0,0 1 0,0 1 0,0-1 0,0 0 0,0 0 0,0 0 0,-1 0 0,1 1 0,-1-1 0,1 1 0,-1-1 0,1 1 0,-1-1 0,0 1 0,0 0 0,0 0 0,0 0 0,0 0 0,0 0 0,0 0 0,0 1 0,-3-1 0,1 0 0,0 1 0,0 0 0,-1 0 0,1 0 0,0 0 0,0 1 0,0-1 0,0 1 0,0 0 0,0 1 0,0-1 0,0 1 0,0-1 0,0 1 0,-6 5 0,-1 2 0,1 0 0,0 1 0,1 0 0,0 0 0,1 1 0,0 1 0,1-1 0,0 1 0,0 0 0,1 1 0,1 0 0,-6 21 0,0 8 0,1 1 0,-6 73 0,7 10 0,8 136 0,31 127 0,-22-322 0,-2-32 0,-2 1 0,-2 0 0,-1 0 0,-4 39 0,2-68 0,-1-1 0,1 1 0,-1-1 0,0 1 0,-1-1 0,1 0 0,-1 0 0,-1 0 0,1-1 0,-1 1 0,0-1 0,0 0 0,-1 0 0,1 0 0,-1 0 0,0-1 0,0 0 0,-10 6 0,5-4 0,-1-1 0,1 0 0,-1-1 0,0 0 0,0-1 0,-1 0 0,1-1 0,-1 0 0,-19 0 0,26-2 31,0 0 0,0 0 0,0-1 0,0 0 0,0 0 0,0 0 0,0-1 0,0 1 1,1-1-1,-9-5 0,12 7-48,0-1-1,0 1 1,0-1 0,0 0 0,0 0 0,1 1 0,-1-1 0,0 0 0,0 0 0,1 0 0,-1 0 0,0 0 0,1 0 0,-1 0 0,1 0 0,0 0-1,-1 0 1,1-1 0,-1-1 0,2 2-55,-1-1 1,0 0-1,1 1 0,-1-1 0,1 1 0,-1-1 0,1 1 0,0-1 1,-1 1-1,1-1 0,0 1 0,0 0 0,0-1 0,0 1 0,0 0 1,1 0-1,-1 0 0,2-2 0,21-14-6754</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05.196"/>
    </inkml:context>
    <inkml:brush xml:id="br0">
      <inkml:brushProperty name="width" value="0.05" units="cm"/>
      <inkml:brushProperty name="height" value="0.05" units="cm"/>
      <inkml:brushProperty name="color" value="#004F8B"/>
    </inkml:brush>
  </inkml:definitions>
  <inkml:trace contextRef="#ctx0" brushRef="#br0">147 0 24575,'-3'0'0,"0"0"0,0 1 0,0-1 0,0 1 0,0-1 0,0 1 0,0 0 0,0 0 0,0 0 0,1 0 0,-1 1 0,0-1 0,1 1 0,-1 0 0,1 0 0,-4 3 0,3-1 0,-1 0 0,1 0 0,0 1 0,0-1 0,0 1 0,1 0 0,-1 0 0,-1 8 0,-1 6 0,0 1 0,2-1 0,-3 38 0,5-37 0,0 0 0,1 1 0,1-1 0,1 1 0,0-1 0,10 32 0,-10-45 0,0-1 0,1 1 0,0-1 0,0 0 0,0 0 0,1 0 0,0 0 0,0-1 0,1 1 0,-1-1 0,1 0 0,0 0 0,1-1 0,-1 0 0,1 0 0,0 0 0,0 0 0,0-1 0,0 0 0,0 0 0,1-1 0,0 0 0,6 2 0,-7-3 0,0 0 0,0 0 0,0-1 0,0 0 0,0 0 0,0 0 0,0-1 0,0 0 0,0 0 0,0 0 0,0-1 0,-1 1 0,1-2 0,0 1 0,-1 0 0,0-1 0,1 0 0,-1-1 0,0 1 0,-1-1 0,1 0 0,-1 0 0,1 0 0,-1-1 0,-1 1 0,1-1 0,-1 0 0,6-11 0,-3 6 0,-1 0 0,-1-1 0,0 1 0,0-1 0,-1 0 0,0 0 0,-1-1 0,0 1 0,-1-1 0,-1 1 0,1 0 0,-2-1 0,0 1 0,-3-18 0,1 20 0,0-1 0,0 1 0,-1-1 0,-1 1 0,1 0 0,-2 1 0,1-1 0,-1 1 0,0 0 0,-1 0 0,0 1 0,0 0 0,-1 0 0,1 1 0,-12-7 0,6 5 0,0 0 0,-1 1 0,0 1 0,0 0 0,0 1 0,-1 0 0,0 1 0,0 1 0,-21-2 0,28 5 57,-1-1 0,1 1 0,-1 1 0,1 0 0,-13 2 0,18-2-129,1-1 1,0 1 0,0-1 0,-1 1 0,1 0 0,0 0 0,0 0 0,0 0 0,0 0-1,0 1 1,0-1 0,0 1 0,1-1 0,-1 1 0,0 0 0,1 0 0,-1-1 0,1 1 0,0 0-1,-1 0 1,1 0 0,0 1 0,-1 2 0,2 17-6755</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06.517"/>
    </inkml:context>
    <inkml:brush xml:id="br0">
      <inkml:brushProperty name="width" value="0.05" units="cm"/>
      <inkml:brushProperty name="height" value="0.05" units="cm"/>
      <inkml:brushProperty name="color" value="#004F8B"/>
    </inkml:brush>
  </inkml:definitions>
  <inkml:trace contextRef="#ctx0" brushRef="#br0">290 214 24575,'-1'-5'0,"1"-1"0,-1 1 0,0 0 0,-1 0 0,1 0 0,-1 0 0,0 0 0,0 0 0,0 1 0,-1-1 0,0 0 0,0 1 0,0 0 0,0 0 0,-1 0 0,1 0 0,-1 1 0,0-1 0,0 1 0,-1 0 0,1 0 0,0 0 0,-7-2 0,2 0 0,-1 1 0,1 0 0,-1 1 0,1 0 0,-1 0 0,0 1 0,0 1 0,0-1 0,0 2 0,0-1 0,-14 2 0,20 0 0,1-1 0,0 1 0,-1 0 0,1 0 0,-1 0 0,1 1 0,0-1 0,0 1 0,0 0 0,0-1 0,0 1 0,0 1 0,1-1 0,-1 0 0,-3 5 0,3-3 0,-1 1 0,1 0 0,0 0 0,0 1 0,1-1 0,-1 0 0,1 1 0,-2 9 0,2-4 0,0 0 0,1 0 0,0 1 0,0-1 0,1 0 0,1 0 0,0 1 0,1-1 0,3 12 0,-2-14 0,0 0 0,1 0 0,0-1 0,1 1 0,0-1 0,0 0 0,1 0 0,0-1 0,1 0 0,-1 0 0,1 0 0,0-1 0,1 0 0,0 0 0,0-1 0,0 0 0,14 6 0,-14-8 0,0 1 0,1-1 0,-1-1 0,0 0 0,1 0 0,0-1 0,-1 1 0,1-2 0,0 0 0,-1 0 0,1 0 0,0-1 0,-1 0 0,1-1 0,-1 0 0,1 0 0,-1-1 0,0 0 0,14-7 0,-9 1 0,-1 0 0,0-1 0,0 0 0,-1 0 0,-1-1 0,0-1 0,0 0 0,-1 0 0,8-15 0,10-22 0,23-56 0,-43 92 0,9-25 0,16-32 0,-32 68 0,1 1 0,0-1 0,-1 1 0,1-1 0,0 1 0,0 0 0,0-1 0,1 1 0,-1 0 0,0 0 0,0-1 0,1 1 0,-1 0 0,0 0 0,1 1 0,-1-1 0,1 0 0,-1 0 0,1 1 0,2-1 0,-3 1 0,1 0 0,-1 1 0,0-1 0,0 1 0,1 0 0,-1-1 0,0 1 0,0 0 0,0 0 0,0 0 0,0 0 0,0 0 0,0 0 0,0 0 0,0 0 0,-1 0 0,1 0 0,0 0 0,-1 0 0,1 1 0,-1-1 0,1 0 0,-1 1 0,0-1 0,1 0 0,-1 3 0,3 6 0,0 1 0,-1-1 0,-1 1 0,1 0 0,-2 0 0,1 0 0,-2 0 0,1 0 0,-2-1 0,1 1 0,-1 0 0,-1-1 0,0 1 0,-1-1 0,0 0 0,0 0 0,-1 0 0,0 0 0,-1-1 0,0 0 0,0 0 0,-1-1 0,0 0 0,-1 0 0,0 0 0,0-1 0,-1 0 0,1-1 0,-1 0 0,-1 0 0,1-1 0,-1 0 0,0-1 0,0 0 0,-1 0 0,1-1 0,-14 2 0,20-4-50,0 0-1,-1 0 1,1-1-1,0 0 0,0 0 1,0 0-1,-1 0 1,1 0-1,0-1 1,0 0-1,0 0 0,0 0 1,0 0-1,0-1 1,0 0-1,0 1 1,0-1-1,1-1 0,-1 1 1,1 0-1,-1-1 1,1 0-1,0 0 1,0 0-1,0 0 1,-2-4-1,-12-24-6775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9.434"/>
    </inkml:context>
    <inkml:brush xml:id="br0">
      <inkml:brushProperty name="width" value="0.05" units="cm"/>
      <inkml:brushProperty name="height" value="0.05" units="cm"/>
      <inkml:brushProperty name="color" value="#004F8B"/>
    </inkml:brush>
  </inkml:definitions>
  <inkml:trace contextRef="#ctx0" brushRef="#br0">230 6 24575,'0'0'0,"0"0"0,0 0 0,0-1 0,0 1 0,0 0 0,0 0 0,0 0 0,0 0 0,0-1 0,0 1 0,0 0 0,0 0 0,0 0 0,0-1 0,0 1 0,0 0 0,0 0 0,0 0 0,0 0 0,0-1 0,0 1 0,0 0 0,0 0 0,0 0 0,-1 0 0,1 0 0,0 0 0,0-1 0,0 1 0,0 0 0,0 0 0,-1 0 0,1 0 0,0 0 0,0 0 0,0 0 0,0 0 0,0 0 0,-1-1 0,1 1 0,0 0 0,0 0 0,0 0 0,0 0 0,-1 0 0,1 0 0,-9 7 0,-11 17 0,6-4 0,2 1 0,0 0 0,-12 34 0,-21 74 0,44-125 0,-23 76 0,4 1 0,-13 107 0,26-131 0,4 0 0,2 0 0,2 0 0,11 72 0,-7-104 0,0 1 0,2-1 0,0 0 0,2 0 0,1-1 0,1 0 0,18 29 0,-21-42 0,-1 0 0,2-1 0,-1 0 0,1 0 0,1-1 0,0 0 0,12 8 0,-14-12 0,0 0 0,0-1 0,0 0 0,1 0 0,-1-1 0,1 0 0,0-1 0,0 0 0,0 0 0,0-1 0,11 0 0,-11-1 27,0-1-1,0 0 0,0 0 0,0-1 1,0-1-1,-1 1 0,1-1 0,-1-1 1,0 0-1,0 0 0,0 0 0,11-9 1,1-3-454,0 0 0,-2-1 1,19-22-1,8-14-6399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9.866"/>
    </inkml:context>
    <inkml:brush xml:id="br0">
      <inkml:brushProperty name="width" value="0.05" units="cm"/>
      <inkml:brushProperty name="height" value="0.05" units="cm"/>
      <inkml:brushProperty name="color" value="#004F8B"/>
    </inkml:brush>
  </inkml:definitions>
  <inkml:trace contextRef="#ctx0" brushRef="#br0">0 11 24575,'0'-8'0,"0"5"0,0 16 0,0 22 0,0 16 0,0 13 0,0 7 0,0 0 0,0-4 0,8-1 0,15 0 0,8-11 0,19-15 0,8-22 0,-4-14-8191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0.267"/>
    </inkml:context>
    <inkml:brush xml:id="br0">
      <inkml:brushProperty name="width" value="0.05" units="cm"/>
      <inkml:brushProperty name="height" value="0.05" units="cm"/>
      <inkml:brushProperty name="color" value="#004F8B"/>
    </inkml:brush>
  </inkml:definitions>
  <inkml:trace contextRef="#ctx0" brushRef="#br0">15 624 24575,'-8'0'0,"1"-8"0,19-3 0,22-12 0,27-2 0,23-5 0,10 3 0,-12 6-8191</inkml:trace>
  <inkml:trace contextRef="#ctx0" brushRef="#br0" timeOffset="1">758 0 24575,'12'0'0,"25"5"0,18 12 0,12 13 0,6 9 0,-8 9 0,-16 10 0,-16 11 0,-14 6 0,-18 2 0,-9-3 0,-16-7 0,-12-2 0,5-12 0,7-15-8191</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0.969"/>
    </inkml:context>
    <inkml:brush xml:id="br0">
      <inkml:brushProperty name="width" value="0.05" units="cm"/>
      <inkml:brushProperty name="height" value="0.05" units="cm"/>
      <inkml:brushProperty name="color" value="#004F8B"/>
    </inkml:brush>
  </inkml:definitions>
  <inkml:trace contextRef="#ctx0" brushRef="#br0">455 525 24575,'-4'-4'0,"0"0"0,0 0 0,-1 1 0,1-1 0,-1 1 0,0 0 0,0 0 0,0 1 0,0 0 0,-1-1 0,1 2 0,-1-1 0,-8-1 0,5 0 0,-3 0 0,-1 0 0,1 1 0,-1 0 0,1 1 0,-1 0 0,1 1 0,-1 0 0,0 1 0,-14 3 0,17-2 0,-1 1 0,1 1 0,0 0 0,0 0 0,0 1 0,0 0 0,1 1 0,0 0 0,0 0 0,1 1 0,-9 8 0,5-2 0,0 0 0,1 1 0,0 0 0,1 0 0,-15 30 0,21-36 0,0 0 0,1 0 0,0 0 0,1 0 0,-1 0 0,2 0 0,-1 1 0,1-1 0,0 1 0,1-1 0,0 1 0,0-1 0,1 1 0,2 8 0,-2-13 0,1 0 0,-1 0 0,1-1 0,0 1 0,0 0 0,1-1 0,-1 1 0,1-1 0,-1 0 0,1 0 0,0 0 0,0 0 0,0-1 0,1 1 0,-1-1 0,1 0 0,-1 0 0,1 0 0,0 0 0,0-1 0,0 1 0,5 0 0,-2 0 0,1 0 0,0-1 0,-1 0 0,1 0 0,0-1 0,0 0 0,0-1 0,0 1 0,0-2 0,14-3 0,-10 0 0,0 0 0,0-1 0,0 0 0,-1-1 0,0 0 0,0-1 0,-1 0 0,0-1 0,0 0 0,-1-1 0,-1 0 0,16-21 0,-5 0 0,0-1 0,-2 0 0,19-53 0,-14 23 0,19-91 0,1-66 0,-37 190 0,-2 18 0,-1-1 0,0 0 0,-1 1 0,0-1 0,-2-13 0,-1 23 0,-3 10 0,-3 20 0,0 1 0,2-1 0,1 1 0,-1 45 0,3-46 0,-14 364 0,17-378 0,1 0 0,0 0 0,1 0 0,1 0 0,6 22 0,-8-32 0,1 0 0,-1-1 0,1 1 0,0-1 0,0 1 0,0-1 0,0 0 0,1 0 0,-1 0 0,1 0 0,0 0 0,0 0 0,0-1 0,0 1 0,0-1 0,0 0 0,1 0 0,-1 0 0,1-1 0,-1 1 0,1-1 0,0 0 0,0 0 0,6 1 0,-4-1 0,0-1 0,0-1 0,1 1 0,-1-1 0,0 0 0,0-1 0,0 1 0,0-1 0,0 0 0,0-1 0,0 1 0,-1-1 0,1 0 0,-1-1 0,0 1 0,7-7 0,4-4 0,-1-1 0,0 0 0,19-27 0,-9 7 0,-2-1 0,-2-1 0,29-66 0,33-123 0,-51 134 0,-23 72 0,-9 20 0,0 0 0,0 0 0,0 0 0,0 0 0,0 0 0,0 0 0,0 0 0,1-1 0,-1 1 0,0 0 0,0 0 0,0 0 0,0 0 0,0 0 0,0 0 0,1 0 0,-1 0 0,0 0 0,0 0 0,0 1 0,0-1 0,0 0 0,0 0 0,0 0 0,1 0 0,-1 0 0,0 0 0,0 0 0,0 0 0,0 0 0,0 0 0,0 0 0,0 0 0,0 0 0,0 1 0,0-1 0,1 0 0,-1 0 0,0 0 0,0 0 0,0 0 0,0 0 0,0 0 0,0 0 0,0 1 0,0-1 0,0 0 0,0 0 0,0 0 0,0 0 0,0 0 0,0 0 0,0 1 0,0-1 0,0 0 0,0 0 0,0 0 0,0 0 0,0 0 0,0 0 0,0 0 0,-1 1 0,1-1 0,0 0 0,-1 39 0,0-29 0,-15 474 0,16-483 0,3 54 0,-3-51 0,1 1 0,0-1 0,0 1 0,0-1 0,1 0 0,-1 0 0,1 1 0,4 5 0,-6-9 13,1 0 0,0 0-1,-1 0 1,1-1-1,0 1 1,-1 0 0,1 0-1,0-1 1,0 1 0,-1-1-1,1 1 1,0-1 0,0 1-1,0-1 1,0 1 0,0-1-1,0 0 1,0 0-1,0 1 1,0-1 0,0 0-1,0 0 1,0 0 0,0 0-1,0 0 1,1 0 0,0-1-169,0 0 1,0 1 0,0-1 0,0 0 0,0 0 0,0-1 0,0 1-1,0 0 1,0 0 0,1-3 0,20-20-6671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1.306"/>
    </inkml:context>
    <inkml:brush xml:id="br0">
      <inkml:brushProperty name="width" value="0.05" units="cm"/>
      <inkml:brushProperty name="height" value="0.05" units="cm"/>
      <inkml:brushProperty name="color" value="#004F8B"/>
    </inkml:brush>
  </inkml:definitions>
  <inkml:trace contextRef="#ctx0" brushRef="#br0">0 66 24575,'8'0'0,"19"0"0,18 0 0,12 0 0,18 0 0,8 0 0,-2-12 0,-7-4 0,-16-4 0,-17 2-8191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48.570"/>
    </inkml:context>
    <inkml:brush xml:id="br0">
      <inkml:brushProperty name="width" value="0.05" units="cm"/>
      <inkml:brushProperty name="height" value="0.05" units="cm"/>
      <inkml:brushProperty name="color" value="#008C3A"/>
    </inkml:brush>
  </inkml:definitions>
  <inkml:trace contextRef="#ctx0" brushRef="#br0">32 287 24575,'0'0'0,"-1"1"0,0-1 0,1 0 0,-1 0 0,0 0 0,1 1 0,-1-1 0,1 0 0,-1 1 0,1-1 0,-1 1 0,1-1 0,-1 1 0,1-1 0,-1 1 0,1-1 0,0 1 0,-1-1 0,1 1 0,0-1 0,-1 1 0,1 0 0,0-1 0,0 1 0,-1-1 0,1 2 0,-5 20 0,5-17 0,-2 18 0,2 1 0,0 0 0,2-1 0,0 1 0,12 44 0,1 18 0,-4 23 0,17 102 0,-6-104 0,-17-92 0,-5-28 0,-2-5 0,-2-30 0,-3 1 0,-14-53 0,0 23 0,3-1 0,3 0 0,-9-161 0,26-11 0,-2 245 0,0 1 0,1-1 0,-1 1 0,1-1 0,1 1 0,-1-1 0,1 1 0,-1 0 0,1 0 0,0 0 0,1 0 0,-1 0 0,1 0 0,-1 0 0,6-4 0,-6 6 0,1 0 0,0 0 0,0 0 0,1 0 0,-1 0 0,0 1 0,1-1 0,-1 1 0,1 0 0,-1 0 0,1 0 0,-1 1 0,1-1 0,0 1 0,-1 0 0,1 0 0,0 0 0,0 0 0,3 2 0,-2-2 0,-1 2 0,1-1 0,-1 0 0,1 1 0,-1 0 0,1 0 0,-1 0 0,0 0 0,0 1 0,0 0 0,0 0 0,6 6 0,-5-3 0,1 0 0,-1 0 0,-1 1 0,1 0 0,-1 0 0,-1 0 0,4 9 0,-2-4 0,-1 1 0,-1-1 0,0 1 0,-1 0 0,0-1 0,-1 1 0,0 0 0,-1 0 0,-2 18 0,0-18 0,-2 1 0,1-1 0,-1 0 0,-1 0 0,0 0 0,-1-1 0,-1 0 0,-12 19 0,7-15 0,-1-1 0,0 0 0,-1-1 0,0 0 0,-22 14 0,27-21 144,7-7-224,0 1 1,0 0-1,0 0 1,1 0 0,-1 1-1,0-1 1,1 0-1,-1 0 1,1 1 0,-1-1-1,1 1 1,0 0-1,0-1 1,0 1 0,0 0-1,0 0 1,0-1-1,-1 4 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2.802"/>
    </inkml:context>
    <inkml:brush xml:id="br0">
      <inkml:brushProperty name="width" value="0.05" units="cm"/>
      <inkml:brushProperty name="height" value="0.05" units="cm"/>
      <inkml:brushProperty name="color" value="#004F8B"/>
    </inkml:brush>
  </inkml:definitions>
  <inkml:trace contextRef="#ctx0" brushRef="#br0">15 65 24575,'-8'0'0,"1"0"0,11-4 0,11-2 0,13 1 0,9 1 0,6-7 0,5-2 0,1 2 0,2 2 0,-9 7 0,-11 4-8191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3.149"/>
    </inkml:context>
    <inkml:brush xml:id="br0">
      <inkml:brushProperty name="width" value="0.05" units="cm"/>
      <inkml:brushProperty name="height" value="0.05" units="cm"/>
      <inkml:brushProperty name="color" value="#004F8B"/>
    </inkml:brush>
  </inkml:definitions>
  <inkml:trace contextRef="#ctx0" brushRef="#br0">1 42 24575,'0'8'0,"16"4"0,18-2 0,15-10 0,7-5 0,3-2 0,-9-11 0,-5-4 0,-10 3-8191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7.464"/>
    </inkml:context>
    <inkml:brush xml:id="br0">
      <inkml:brushProperty name="width" value="0.05" units="cm"/>
      <inkml:brushProperty name="height" value="0.05" units="cm"/>
      <inkml:brushProperty name="color" value="#004F8B"/>
    </inkml:brush>
  </inkml:definitions>
  <inkml:trace contextRef="#ctx0" brushRef="#br0">769 175 24575,'0'-12'0,"-1"1"0,0 0 0,-1 0 0,0 0 0,-4-12 0,5 18 0,-1 0 0,0 1 0,0-1 0,0 1 0,-1 0 0,1-1 0,-1 1 0,0 0 0,0 1 0,0-1 0,-1 1 0,1-1 0,-1 1 0,-6-4 0,0 2 0,1 1 0,-1 0 0,0 0 0,0 1 0,-1 1 0,1 0 0,-12-1 0,-79-2 0,85 5 0,-1 0 0,0 1 0,0 0 0,0 1 0,-27 6 0,36-5 0,0 0 0,0 0 0,0 0 0,1 1 0,-1 0 0,1 0 0,0 1 0,1 0 0,-1 0 0,1 1 0,-9 9 0,4-1 0,1 0 0,0 2 0,1-1 0,1 1 0,0 0 0,1 1 0,1 0 0,0 0 0,-5 33 0,2 7 0,-3 102 0,12-53 0,14 120 0,31 104 0,-39-293 0,5 26 0,2 86 0,-12-131 0,-1 0 0,-1-1 0,-1 1 0,-1-1 0,0 1 0,-1-1 0,-1 0 0,0 0 0,-15 28 0,16-38-57,-1 0 0,0 0 1,-1 0-1,0 0 0,0-1 0,0 0 0,-1 0 0,1-1 0,-2 0 0,1 0 0,0 0 1,-1-1-1,0 0 0,0-1 0,0 0 0,0 0 0,-1-1 0,1 0 0,-1 0 1,0-1-1,1 0 0,-1 0 0,-10-2 0,-30-1-6769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27.968"/>
    </inkml:context>
    <inkml:brush xml:id="br0">
      <inkml:brushProperty name="width" value="0.05" units="cm"/>
      <inkml:brushProperty name="height" value="0.05" units="cm"/>
      <inkml:brushProperty name="color" value="#004F8B"/>
    </inkml:brush>
  </inkml:definitions>
  <inkml:trace contextRef="#ctx0" brushRef="#br0">117 79 24575,'-3'0'0,"-4"-1"0,0 1 0,0 1 0,-1-1 0,1 1 0,-11 3 0,15-3 0,1 0 0,-1 1 0,1-1 0,0 1 0,-1-1 0,1 1 0,0 0 0,0 0 0,0 0 0,0 0 0,0 0 0,0 0 0,1 0 0,-1 1 0,1-1 0,-1 1 0,-1 3 0,-1 7 0,0 0 0,0-1 0,1 2 0,1-1 0,0 0 0,1 0 0,0 1 0,1-1 0,0 1 0,1-1 0,3 14 0,-2-20 0,-1-1 0,1 1 0,0-1 0,1 0 0,-1 1 0,1-1 0,0 0 0,1 0 0,0-1 0,6 9 0,-7-11 0,0 0 0,0-1 0,0 1 0,1-1 0,-1 1 0,1-1 0,0 0 0,-1-1 0,1 1 0,0-1 0,0 1 0,0-1 0,0 0 0,0-1 0,0 1 0,0-1 0,0 1 0,6-2 0,-5 1 0,0-1 0,0 0 0,0 0 0,-1 0 0,1-1 0,0 0 0,-1 0 0,1 0 0,-1 0 0,0-1 0,0 1 0,0-1 0,0 0 0,0 0 0,-1-1 0,1 1 0,-1-1 0,0 0 0,0 0 0,0 0 0,-1 0 0,4-7 0,-2 3 0,-1 0 0,1 0 0,-2-1 0,1 1 0,-1-1 0,0 1 0,-1-1 0,0 0 0,0 0 0,-1 0 0,0 1 0,-2-10 0,0 6-76,-1 0 1,0 0-1,-1 0 0,-1 1 0,1-1 0,-2 1 0,0 0 0,0 1 1,-1-1-1,0 1 0,0 1 0,-1-1 0,-1 1 0,0 1 1,0 0-1,0 0 0,-15-9 0,-13-3-6750</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2.768"/>
    </inkml:context>
    <inkml:brush xml:id="br0">
      <inkml:brushProperty name="width" value="0.05" units="cm"/>
      <inkml:brushProperty name="height" value="0.05" units="cm"/>
      <inkml:brushProperty name="color" value="#004F8B"/>
    </inkml:brush>
  </inkml:definitions>
  <inkml:trace contextRef="#ctx0" brushRef="#br0">433 239 24575,'0'-14'0,"0"0"0,-1 0 0,-1 0 0,-1 0 0,-6-23 0,6 29 0,-1 0 0,1 0 0,-1 1 0,0-1 0,-1 1 0,0 0 0,0 0 0,-1 1 0,0-1 0,-10-8 0,10 11 0,0 0 0,0 0 0,0 1 0,0 0 0,-1 0 0,0 0 0,1 1 0,-1 0 0,0 0 0,0 1 0,0 0 0,0 0 0,0 1 0,-1 0 0,1 0 0,0 1 0,0-1 0,-14 5 0,3-1 0,0 2 0,0 0 0,0 1 0,1 1 0,-32 19 0,42-22 0,0 0 0,0 0 0,1 0 0,0 1 0,0 0 0,0 0 0,1 1 0,-1 0 0,2 0 0,-6 9 0,9-14 0,0 0 0,0 0 0,0 1 0,1-1 0,-1 0 0,1 1 0,-1-1 0,1 1 0,0-1 0,0 1 0,0-1 0,0 1 0,0-1 0,1 0 0,-1 1 0,1 2 0,1-3 0,-1 1 0,0-1 0,1 1 0,0-1 0,0 0 0,-1 0 0,1 0 0,0 0 0,1 0 0,-1 0 0,0 0 0,0-1 0,1 1 0,-1-1 0,1 0 0,-1 1 0,4 0 0,4 1 0,0 0 0,0 0 0,0-1 0,0 0 0,0-1 0,0 0 0,1-1 0,-1 0 0,0 0 0,0-1 0,1-1 0,-1 0 0,0 0 0,10-4 0,-6 1 0,-1 0 0,1-1 0,-1-1 0,-1 0 0,1-1 0,-1 0 0,-1-1 0,1 0 0,12-15 0,9-14 0,-21 23 0,1-1 0,1 2 0,22-19 0,-32 30 0,0 0 0,0 1 0,0-1 0,0 1 0,0 0 0,0 0 0,1 0 0,-1 1 0,1-1 0,-1 1 0,1 0 0,-1 1 0,1-1 0,0 1 0,-1 0 0,1 0 0,0 0 0,-1 1 0,9 1 0,-13-2 0,1 0 0,0 0 0,0 0 0,-1 0 0,1 1 0,0-1 0,-1 0 0,1 0 0,0 1 0,-1-1 0,1 0 0,0 1 0,-1-1 0,1 1 0,-1-1 0,1 1 0,0-1 0,-1 1 0,0-1 0,1 1 0,-1 0 0,1-1 0,-1 1 0,0-1 0,1 1 0,-1 0 0,0 0 0,0-1 0,1 1 0,-1 0 0,0-1 0,0 1 0,0 0 0,0 0 0,0-1 0,0 1 0,0 0 0,0 0 0,0-1 0,0 1 0,-1 0 0,1-1 0,0 1 0,0 0 0,-1-1 0,1 1 0,0 0 0,-1 0 0,-2 3 0,1 0 0,-1 0 0,0-1 0,0 1 0,-1-1 0,-4 5 0,1-3 0,1 0 0,-1-1 0,-1 0 0,1 0 0,-1 0 0,1-1 0,-1 0 0,0-1 0,0 0 0,-1 0 0,1 0 0,0-1 0,0 0 0,-1-1 0,1 0 0,-1 0 0,1-1 0,0 0 0,0-1 0,-1 1 0,-9-5 0,-7-6 342,25 12-393,-1-1 1,1 1 0,-1-1 0,0 1 0,1-1-1,0 1 1,-1-1 0,1 1 0,-1-1 0,1 1-1,-1-1 1,1 1 0,0-1 0,0 0 0,-1 1-1,1-1 1,0 0 0,0 1 0,0-1 0,0 0 0,-1 1-1,1-1 1,0 0 0,0 1 0,0-1 0,1 0-1,-1 0 1,0 1 0,0-1 0,0 0 0,0 1-1,1-1 1,-1 0 0,14-14-6776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3.616"/>
    </inkml:context>
    <inkml:brush xml:id="br0">
      <inkml:brushProperty name="width" value="0.05" units="cm"/>
      <inkml:brushProperty name="height" value="0.05" units="cm"/>
      <inkml:brushProperty name="color" value="#004F8B"/>
    </inkml:brush>
  </inkml:definitions>
  <inkml:trace contextRef="#ctx0" brushRef="#br0">0 226 24575,'0'8'0,"8"16"0,3 6 0,7 12 0,1 6 0,6 3 0,-3 1 0,5-8 0,-4-28 0,12-29 0,-1-32 0,-6-26 0,1-16 0,-5-6 0,-7 5 0,3 9 0,5 35 0,-1 24-8191</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4.143"/>
    </inkml:context>
    <inkml:brush xml:id="br0">
      <inkml:brushProperty name="width" value="0.05" units="cm"/>
      <inkml:brushProperty name="height" value="0.05" units="cm"/>
      <inkml:brushProperty name="color" value="#004F8B"/>
    </inkml:brush>
  </inkml:definitions>
  <inkml:trace contextRef="#ctx0" brushRef="#br0">98 26 24575,'0'-9'0,"-8"-1"0,-2 4 0,-9 15 0,0 18 0,2 18 0,5 16 0,4 11 0,4 1 0,6-4 0,15-5 0,21-13 0,17-16 0,10-22 0,-5-30 0,-1-23 0,-10-18 0,-14 1-8191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4.493"/>
    </inkml:context>
    <inkml:brush xml:id="br0">
      <inkml:brushProperty name="width" value="0.05" units="cm"/>
      <inkml:brushProperty name="height" value="0.05" units="cm"/>
      <inkml:brushProperty name="color" value="#004F8B"/>
    </inkml:brush>
  </inkml:definitions>
  <inkml:trace contextRef="#ctx0" brushRef="#br0">1 247 24575,'0'-5'0,"12"-8"0,17-11 0,14-14 0,18 0 0,10-1 0,0 5 0,-2 9 0,-6 8 0,-1 8 0,-11 5-8191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5.648"/>
    </inkml:context>
    <inkml:brush xml:id="br0">
      <inkml:brushProperty name="width" value="0.05" units="cm"/>
      <inkml:brushProperty name="height" value="0.05" units="cm"/>
      <inkml:brushProperty name="color" value="#004F8B"/>
    </inkml:brush>
  </inkml:definitions>
  <inkml:trace contextRef="#ctx0" brushRef="#br0">803 26 24575,'-1'-1'0,"1"0"0,0 0 0,0 0 0,-1 0 0,1 0 0,-1 0 0,1 0 0,-1 0 0,1 0 0,-1 1 0,0-1 0,1 0 0,-1 0 0,0 0 0,0 1 0,1-1 0,-1 0 0,0 1 0,0-1 0,0 1 0,0-1 0,0 1 0,0-1 0,-2 0 0,0 0 0,0 0 0,-1 0 0,1 0 0,-1 0 0,1 1 0,-7-1 0,5 2 0,0-1 0,0 1 0,1 0 0,-1 0 0,0 1 0,0-1 0,0 1 0,1 0 0,-9 5 0,-41 33 0,51-38 0,-55 48-162,3 2 0,-63 76 0,-77 136-740,157-204 785,3 2 0,-35 86 0,55-111 128,2 1 0,1 0-1,3 1 1,1 1 0,-5 61 0,12-85-1,1 0 0,0 0 0,2-1 0,0 1 0,0 0-1,2-1 1,0 0 0,0 0 0,2 0 0,-1 0 0,2-1 0,0 0 0,1 0 0,0-1 0,1 0 0,1 0-1,0-1 1,1 0 0,0-1 0,0 0 0,1-1 0,1 0 0,0-1 0,0 0 0,1-1 0,-1-1 0,29 11-1,-15-9 173,0-1-1,1-1 0,0-1 1,55 5-1,-62-10-120,0-1 1,0-1-1,0 0 0,0-2 0,0 0 1,0-2-1,25-8 0,-34 8-256,1-1 0,-1-1 0,0 0 0,-1-1 0,1 0 0,9-10 0,12-12-6631</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8.157"/>
    </inkml:context>
    <inkml:brush xml:id="br0">
      <inkml:brushProperty name="width" value="0.05" units="cm"/>
      <inkml:brushProperty name="height" value="0.05" units="cm"/>
      <inkml:brushProperty name="color" value="#004F8B"/>
    </inkml:brush>
  </inkml:definitions>
  <inkml:trace contextRef="#ctx0" brushRef="#br0">499 75 24575,'0'-4'0,"0"1"0,0 0 0,-1 0 0,1 0 0,-1 0 0,0 0 0,0 0 0,0 0 0,0 0 0,0 0 0,-1 0 0,1 1 0,-1-1 0,1 0 0,-1 1 0,0 0 0,0-1 0,-1 1 0,1 0 0,0 0 0,-1 0 0,1 0 0,-1 0 0,1 1 0,-1-1 0,0 1 0,0 0 0,0 0 0,0 0 0,0 0 0,0 0 0,0 0 0,0 1 0,0 0 0,0 0 0,0-1 0,0 2 0,-1-1 0,1 0 0,0 1 0,0-1 0,0 1 0,0 0 0,0 0 0,0 0 0,1 0 0,-1 1 0,-4 2 0,-4 4 0,1 1 0,1 0 0,-1 0 0,1 1 0,1 1 0,0-1 0,1 1 0,0 0 0,-11 23 0,2 4 0,1-1 0,-10 41 0,11-24 0,3 0 0,1 0 0,-1 63 0,9-74 0,2 0 0,2 0 0,2 0 0,15 64 0,17 14 0,-22-80 0,-2 0 0,10 62 0,-21-97 0,-1 0 0,0 0 0,0 1 0,0-1 0,0 0 0,-1 1 0,0-1 0,-1 0 0,1 0 0,-1 0 0,0 0 0,-1 0 0,1 0 0,-1-1 0,0 1 0,-1-1 0,1 0 0,-1 0 0,0 0 0,0 0 0,-1-1 0,0 1 0,1-1 0,-1 0 0,-1-1 0,1 1 0,0-1 0,-1 0 0,0-1 0,1 1 0,-12 2 0,4-1 69,0 0-1,0-1 0,0 0 0,-20 0 1,27-2-201,1-1 1,-1 0 0,0-1-1,1 1 1,-1-1 0,0 0 0,1 0-1,-1-1 1,1 0 0,0 0 0,-1 0-1,-8-6 1,-7-10-6695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49.413"/>
    </inkml:context>
    <inkml:brush xml:id="br0">
      <inkml:brushProperty name="width" value="0.05" units="cm"/>
      <inkml:brushProperty name="height" value="0.05" units="cm"/>
      <inkml:brushProperty name="color" value="#008C3A"/>
    </inkml:brush>
  </inkml:definitions>
  <inkml:trace contextRef="#ctx0" brushRef="#br0">229 0 24575,'-3'4'0,"0"0"0,0 1 0,0-1 0,1 1 0,-1-1 0,-2 9 0,-1 1 0,-40 91 0,-44 148 0,72-189 0,3 0 0,3 0 0,-6 121 0,17-161 0,1 0 0,2 1 0,0-1 0,12 46 0,-10-57 0,0 0 0,1 0 0,0-1 0,2 1 0,-1-1 0,1-1 0,1 1 0,0-1 0,0-1 0,12 12 0,-8-11 34,0-1 1,1 0-1,1 0 0,0-2 0,0 1 0,0-2 0,1 0 0,0-1 0,26 8 1,-10-7-462,1-1 0,-1-1 1,62 0-1,-28-5-6399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8.526"/>
    </inkml:context>
    <inkml:brush xml:id="br0">
      <inkml:brushProperty name="width" value="0.05" units="cm"/>
      <inkml:brushProperty name="height" value="0.05" units="cm"/>
      <inkml:brushProperty name="color" value="#004F8B"/>
    </inkml:brush>
  </inkml:definitions>
  <inkml:trace contextRef="#ctx0" brushRef="#br0">0 271 24575,'4'0'0,"18"-8"0,34-3 0,35-20 0,27-4 0,14-13 0,-4 2 0,-15 0 0,-35 17 0,-30 12-8191</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9.347"/>
    </inkml:context>
    <inkml:brush xml:id="br0">
      <inkml:brushProperty name="width" value="0.05" units="cm"/>
      <inkml:brushProperty name="height" value="0.05" units="cm"/>
      <inkml:brushProperty name="color" value="#004F8B"/>
    </inkml:brush>
  </inkml:definitions>
  <inkml:trace contextRef="#ctx0" brushRef="#br0">19 126 24575,'-8'0'0,"-3"-8"0,13-3 0,14 1 0,12 1 0,2-5 0,8 0 0,13 2 0,7-5 0,2 0 0,-10 3-8191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39.758"/>
    </inkml:context>
    <inkml:brush xml:id="br0">
      <inkml:brushProperty name="width" value="0.05" units="cm"/>
      <inkml:brushProperty name="height" value="0.05" units="cm"/>
      <inkml:brushProperty name="color" value="#004F8B"/>
    </inkml:brush>
  </inkml:definitions>
  <inkml:trace contextRef="#ctx0" brushRef="#br0">50 0 24575,'0'8'0,"-8"12"0,-3 17 0,1 12 0,2 0 0,2 2 0,2-1 0,2-1 0,1 0 0,1 0 0,1-1 0,-1-12 0,1-13-8191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0.812"/>
    </inkml:context>
    <inkml:brush xml:id="br0">
      <inkml:brushProperty name="width" value="0.05" units="cm"/>
      <inkml:brushProperty name="height" value="0.05" units="cm"/>
      <inkml:brushProperty name="color" value="#004F8B"/>
    </inkml:brush>
  </inkml:definitions>
  <inkml:trace contextRef="#ctx0" brushRef="#br0">21 84 24575,'1'-1'0,"-1"0"0,0 0 0,1-1 0,-1 1 0,0 0 0,1 0 0,-1 1 0,1-1 0,-1 0 0,1 0 0,0 0 0,-1 0 0,1 0 0,0 1 0,0-1 0,0 0 0,-1 0 0,1 1 0,0-1 0,0 1 0,0-1 0,0 1 0,0-1 0,0 1 0,0 0 0,0-1 0,0 1 0,2 0 0,-1-1 0,0 1 0,0 0 0,0-1 0,0 1 0,0 0 0,0 0 0,0 0 0,0 0 0,0 1 0,0-1 0,0 1 0,0-1 0,0 1 0,0-1 0,-1 1 0,3 1 0,-1 0 0,-1 1 0,1 0 0,-1 0 0,1 0 0,-1 0 0,0 0 0,0 0 0,0 1 0,-1-1 0,1 0 0,-1 1 0,0 0 0,0-1 0,0 1 0,-1-1 0,1 1 0,0 4 0,-1 0 0,0 0 0,0 0 0,-1-1 0,0 1 0,0 0 0,-1-1 0,-3 13 0,-2-2 0,-1-2 0,0 1 0,-1-1 0,0 0 0,-2-1 0,-17 21 0,14-26 0,14-10 0,0 0 0,0 0 0,-1-1 0,1 1 0,0 0 0,0 0 0,-1 0 0,1 0 0,0-1 0,0 1 0,-1 0 0,1 0 0,0-1 0,0 1 0,0 0 0,0 0 0,0-1 0,-1 1 0,1 0 0,0 0 0,0-1 0,0 1 0,0 0 0,0-1 0,0 1 0,0 0 0,0 0 0,0-1 0,0 1 0,0 0 0,0-1 0,0 1 0,0 0 0,0 0 0,0-1 0,0 1 0,1 0 0,-1-1 0,0 1 0,0 0 0,0 0 0,0-1 0,0 1 0,1 0 0,5-18 0,1 1 0,1 0 0,0 1 0,15-22 0,11-23 0,-15 20 0,-6 12 0,2 0 0,21-34 0,-27 55 0,-6 14 0,-4 20 0,1-23 0,-5 33 0,2-12 0,0 1 0,1-1 0,2 1 0,3 29 0,-3-50 14,1 0 0,0 0-1,0-1 1,0 1 0,1 0-1,-1-1 1,1 1-1,0-1 1,0 1 0,0-1-1,0 0 1,0 0 0,1 0-1,0 0 1,0-1 0,-1 1-1,1 0 1,1-1 0,-1 0-1,0 0 1,0 0 0,1 0-1,0-1 1,6 3 0,0-1-228,1-1 1,0 0 0,0-1-1,0 0 1,0 0 0,0-1-1,16-2 1,13-4-6613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2.376"/>
    </inkml:context>
    <inkml:brush xml:id="br0">
      <inkml:brushProperty name="width" value="0.05" units="cm"/>
      <inkml:brushProperty name="height" value="0.05" units="cm"/>
      <inkml:brushProperty name="color" value="#004F8B"/>
    </inkml:brush>
  </inkml:definitions>
  <inkml:trace contextRef="#ctx0" brushRef="#br0">222 1 24575,'-5'-1'0,"0"2"0,-1-1 0,1 1 0,0-1 0,0 1 0,1 1 0,-1-1 0,0 1 0,0 0 0,1 0 0,-1 0 0,1 1 0,-1-1 0,1 1 0,0 0 0,0 0 0,0 1 0,-3 4 0,-2 3 0,1 0 0,1 1 0,-1 0 0,2 0 0,-8 21 0,-2 8 0,2 1 0,2 1 0,2 0 0,-5 46 0,8-26 0,2 0 0,6 78 0,-1-129 0,1 0 0,1-1 0,0 1 0,1 0 0,0-1 0,0 1 0,2-1 0,-1 0 0,10 15 0,-10-19 0,0-1 0,1 0 0,0 0 0,0-1 0,0 1 0,1-1 0,0-1 0,0 1 0,0-1 0,0 0 0,1 0 0,-1 0 0,1-1 0,0 0 0,13 3 0,-10-3-80,0-1 0,0 0-1,0 0 1,0-1 0,1 0-1,-1-1 1,0 0 0,1-1-1,-1 0 1,0-1 0,0 0 0,0 0-1,0-1 1,0 0 0,-1-1-1,17-8 1,6-12-6746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2.775"/>
    </inkml:context>
    <inkml:brush xml:id="br0">
      <inkml:brushProperty name="width" value="0.05" units="cm"/>
      <inkml:brushProperty name="height" value="0.05" units="cm"/>
      <inkml:brushProperty name="color" value="#004F8B"/>
    </inkml:brush>
  </inkml:definitions>
  <inkml:trace contextRef="#ctx0" brushRef="#br0">69 1 24575,'0'12'0,"-4"16"0,-1 20 0,0 10 0,-7 3 0,-2-1 0,2-2 0,2-7 0,4-4 0,6-10 0,16-11 0,13-11 0,10-7 0,6-17 0,4-8 0,-6-16 0,-11-3-8191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3.159"/>
    </inkml:context>
    <inkml:brush xml:id="br0">
      <inkml:brushProperty name="width" value="0.05" units="cm"/>
      <inkml:brushProperty name="height" value="0.05" units="cm"/>
      <inkml:brushProperty name="color" value="#004F8B"/>
    </inkml:brush>
  </inkml:definitions>
  <inkml:trace contextRef="#ctx0" brushRef="#br0">1 600 24575,'0'-8'0,"16"-3"0,18 1 0,15 1 0,12-5 0,11 0 0,-2 2 0,-1-6 0,-12 1-8191</inkml:trace>
  <inkml:trace contextRef="#ctx0" brushRef="#br0" timeOffset="0.79">719 1 24575,'9'0'0,"1"8"0,17 11 0,3 18 0,-3 16 0,-7 10 0,-6 7 0,-6 9 0,-4-7 0,-3-6 0,-1-6 0,-5-6 0,-14 1 0,-4-10-8191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3.547"/>
    </inkml:context>
    <inkml:brush xml:id="br0">
      <inkml:brushProperty name="width" value="0.05" units="cm"/>
      <inkml:brushProperty name="height" value="0.05" units="cm"/>
      <inkml:brushProperty name="color" value="#004F8B"/>
    </inkml:brush>
  </inkml:definitions>
  <inkml:trace contextRef="#ctx0" brushRef="#br0">1 23 24575,'4'0'0,"9"0"0,7 0 0,9 0 0,10-5 0,12 0 0,9 0 0,2 0 0,-8 2-8191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3.887"/>
    </inkml:context>
    <inkml:brush xml:id="br0">
      <inkml:brushProperty name="width" value="0.05" units="cm"/>
      <inkml:brushProperty name="height" value="0.05" units="cm"/>
      <inkml:brushProperty name="color" value="#004F8B"/>
    </inkml:brush>
  </inkml:definitions>
  <inkml:trace contextRef="#ctx0" brushRef="#br0">1 1 24575,'0'4'0,"0"9"0,0 11 0,0 10 0,0 11 0,0 6 0,0 2 0,4 1 0,1-1 0,0-2 0,-1 4 0,7-8 0,2-13-8191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4.725"/>
    </inkml:context>
    <inkml:brush xml:id="br0">
      <inkml:brushProperty name="width" value="0.05" units="cm"/>
      <inkml:brushProperty name="height" value="0.05" units="cm"/>
      <inkml:brushProperty name="color" value="#004F8B"/>
    </inkml:brush>
  </inkml:definitions>
  <inkml:trace contextRef="#ctx0" brushRef="#br0">283 186 24575,'1'0'0,"0"0"0,-1-1 0,1 1 0,-1 0 0,1-1 0,0 1 0,-1-1 0,1 1 0,-1-1 0,1 1 0,-1-1 0,0 1 0,1-1 0,-1 1 0,1-1 0,-1 0 0,0 1 0,0-1 0,1 1 0,-1-1 0,0 0 0,0 1 0,0-1 0,1-1 0,3-22 0,-4 20 0,1-5 0,0 1 0,0-1 0,-1 1 0,-1-1 0,0 1 0,0-1 0,0 1 0,-4-13 0,4 18 0,0 0 0,-1 0 0,1 0 0,0 0 0,-1 0 0,0 0 0,0 0 0,0 1 0,0-1 0,0 1 0,0-1 0,-1 1 0,1 0 0,-1 0 0,1 0 0,-1 0 0,0 1 0,0-1 0,0 1 0,0 0 0,0-1 0,0 1 0,0 1 0,-6-2 0,5 2 0,1-1 0,0 1 0,-1 1 0,1-1 0,0 0 0,-1 1 0,1 0 0,0 0 0,0 0 0,-1 0 0,1 0 0,0 1 0,0-1 0,-4 4 0,1-1 0,0 1 0,0 1 0,0-1 0,0 1 0,-5 8 0,0 1 0,1 1 0,1 0 0,0 0 0,1 1 0,1 0 0,-9 31 0,4 1 0,-7 64 0,10-39 0,4 1 0,4-1 0,2 1 0,20 125 0,-2-97 0,5 0 0,64 173 0,-72-236 0,-5-12 0,11 39 0,-19-59 0,-2 0 0,1 0 0,-1 0 0,-1 1 0,1-1 0,-1 0 0,-1 0 0,1 1 0,-4 12 0,3-18 0,0 0 0,0-1 0,0 1 0,0 0 0,0 0 0,-1-1 0,1 1 0,-1-1 0,0 1 0,1-1 0,-1 0 0,0 0 0,-1 1 0,1-2 0,0 1 0,0 0 0,-1 0 0,0-1 0,1 1 0,-1-1 0,1 0 0,-1 0 0,0 0 0,0 0 0,0 0 0,0 0 0,0-1 0,-5 1 0,2-1 0,0-1 0,1 1 0,-1-1 0,0 0 0,0 0 0,0 0 0,1-1 0,-1 0 0,0 0 0,1-1 0,0 1 0,0-1 0,-8-6 0,5 3-341,1-1 0,0 1-1,-11-16 1,-14-25-6485</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4.414"/>
    </inkml:context>
    <inkml:brush xml:id="br0">
      <inkml:brushProperty name="width" value="0.05" units="cm"/>
      <inkml:brushProperty name="height" value="0.05" units="cm"/>
      <inkml:brushProperty name="color" value="#008C3A"/>
    </inkml:brush>
  </inkml:definitions>
  <inkml:trace contextRef="#ctx0" brushRef="#br0">1 159 24575,'19'0'0,"17"0"0,11-10 0,13-3 0,20 1 0,11-7 0,5-1 0,-5 3 0,-7-5 0,-9 1 0,-7 4 0,-16 10 0,-15 6-8191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5.072"/>
    </inkml:context>
    <inkml:brush xml:id="br0">
      <inkml:brushProperty name="width" value="0.05" units="cm"/>
      <inkml:brushProperty name="height" value="0.05" units="cm"/>
      <inkml:brushProperty name="color" value="#004F8B"/>
    </inkml:brush>
  </inkml:definitions>
  <inkml:trace contextRef="#ctx0" brushRef="#br0">1 51 24575,'0'-8'0,"4"-3"0,18 1 0,29 1 0,31 3 0,21 3 0,6 1 0,-3 1 0,-21 1-8191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5.457"/>
    </inkml:context>
    <inkml:brush xml:id="br0">
      <inkml:brushProperty name="width" value="0.05" units="cm"/>
      <inkml:brushProperty name="height" value="0.05" units="cm"/>
      <inkml:brushProperty name="color" value="#004F8B"/>
    </inkml:brush>
  </inkml:definitions>
  <inkml:trace contextRef="#ctx0" brushRef="#br0">1 116 24575,'0'-8'0,"12"-3"0,12 1 0,10 1 0,12-9 0,6-2 0,7 3 0,1 3 0,-10 6-8191</inkml:trace>
  <inkml:trace contextRef="#ctx0" brushRef="#br0" timeOffset="1">264 44 24575,'0'4'0,"-8"14"0,-3 19 0,1 13 0,2 5 0,2 2 0,2-1 0,2-2 0,-7-2 0,-2-1 0,-11 2 0,-2-7-8191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5.859"/>
    </inkml:context>
    <inkml:brush xml:id="br0">
      <inkml:brushProperty name="width" value="0.05" units="cm"/>
      <inkml:brushProperty name="height" value="0.05" units="cm"/>
      <inkml:brushProperty name="color" value="#004F8B"/>
    </inkml:brush>
  </inkml:definitions>
  <inkml:trace contextRef="#ctx0" brushRef="#br0">1 0 24575,'0'8'0,"1"1"0,1-1 0,-1 0 0,1 0 0,1 0 0,-1 0 0,1-1 0,1 1 0,0-1 0,0 0 0,0 0 0,1 0 0,0 0 0,0-1 0,0 0 0,11 9 0,-11-10 0,1 1 0,0-2 0,1 1 0,-1-1 0,1 0 0,0 0 0,0 0 0,0-1 0,1 0 0,-1-1 0,1 0 0,-1 0 0,1 0 0,0-1 0,0 0 0,-1-1 0,12 0 0,-16-1 0,1 1 0,-1-1 0,0 0 0,1 0 0,-1-1 0,0 1 0,0-1 0,0 1 0,0-1 0,0 0 0,0 0 0,0 0 0,3-4 0,0 0 0,0-2 0,0 1 0,7-12 0,-5 9 0,-3 14 0,-4 22 0,-1-21 0,-10 231 0,5-190 0,-1-1 0,-3 0 0,-16 50 0,8-54-1365,3-16-5461</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6.341"/>
    </inkml:context>
    <inkml:brush xml:id="br0">
      <inkml:brushProperty name="width" value="0.05" units="cm"/>
      <inkml:brushProperty name="height" value="0.05" units="cm"/>
      <inkml:brushProperty name="color" value="#004F8B"/>
    </inkml:brush>
  </inkml:definitions>
  <inkml:trace contextRef="#ctx0" brushRef="#br0">216 20 24575,'0'-9'0,"-9"-1"0,-2 20 0,-15 33 0,-4 34 0,3 36 0,7 32 0,-6 11 0,1-4 0,6-12 0,5-21 0,6-19 0,8-27 0,12-25 0,12-21 0,10-19 0,8-20 0,-4-6-8191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6.693"/>
    </inkml:context>
    <inkml:brush xml:id="br0">
      <inkml:brushProperty name="width" value="0.05" units="cm"/>
      <inkml:brushProperty name="height" value="0.05" units="cm"/>
      <inkml:brushProperty name="color" value="#004F8B"/>
    </inkml:brush>
  </inkml:definitions>
  <inkml:trace contextRef="#ctx0" brushRef="#br0">48 9 24575,'0'-9'0,"0"11"0,0 16 0,0 22 0,-8 20 0,-3 16 0,1 8 0,1-3 0,4-6 0,1-9 0,6-15 0,15-16 0,12-22 0,10-14 0,-2-18 0,9-15 0,-3-1-8191</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7.079"/>
    </inkml:context>
    <inkml:brush xml:id="br0">
      <inkml:brushProperty name="width" value="0.05" units="cm"/>
      <inkml:brushProperty name="height" value="0.05" units="cm"/>
      <inkml:brushProperty name="color" value="#004F8B"/>
    </inkml:brush>
  </inkml:definitions>
  <inkml:trace contextRef="#ctx0" brushRef="#br0">0 623 24575,'8'0'0,"11"0"0,10 0 0,9 0 0,5-8 0,5-3 0,-7 1-8191</inkml:trace>
  <inkml:trace contextRef="#ctx0" brushRef="#br0" timeOffset="1">527 1 24575,'8'4'0,"3"9"0,12 15 0,1 19 0,6 18 0,-3 14 0,-6 5 0,-7 2 0,-5-2 0,-9 0 0,-4-5 0,-17-3 0,-6-8 0,2-15-8191</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7.509"/>
    </inkml:context>
    <inkml:brush xml:id="br0">
      <inkml:brushProperty name="width" value="0.05" units="cm"/>
      <inkml:brushProperty name="height" value="0.05" units="cm"/>
      <inkml:brushProperty name="color" value="#004F8B"/>
    </inkml:brush>
  </inkml:definitions>
  <inkml:trace contextRef="#ctx0" brushRef="#br0">1 23 24575,'4'0'0,"14"0"0,15 0 0,20 0 0,11 0 0,9-4 0,3-1 0,-3 0 0,-6 1 0,-18 1 0,-18 1-8191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8.375"/>
    </inkml:context>
    <inkml:brush xml:id="br0">
      <inkml:brushProperty name="width" value="0.05" units="cm"/>
      <inkml:brushProperty name="height" value="0.05" units="cm"/>
      <inkml:brushProperty name="color" value="#004F8B"/>
    </inkml:brush>
  </inkml:definitions>
  <inkml:trace contextRef="#ctx0" brushRef="#br0">450 171 24575,'1'0'0,"1"0"0,-1-1 0,0 1 0,1-1 0,-1 1 0,0-1 0,1 1 0,-1-1 0,0 0 0,0 1 0,0-1 0,0 0 0,0 0 0,0 0 0,0 0 0,0 0 0,0 0 0,0 0 0,0 0 0,0 0 0,-1-1 0,1 1 0,-1 0 0,1 0 0,-1-1 0,1-2 0,8-37 0,-9 38 0,1-3 0,-1 0 0,0 1 0,0-1 0,-1 0 0,0 1 0,0-1 0,0 0 0,0 1 0,-1-1 0,-3-7 0,4 12 0,0-1 0,0 0 0,0 0 0,0 0 0,0 0 0,-1 1 0,1-1 0,0 1 0,-1-1 0,1 1 0,-1-1 0,0 1 0,1 0 0,-1 0 0,0 0 0,0 0 0,0 0 0,0 0 0,0 0 0,0 0 0,0 1 0,0-1 0,0 1 0,0 0 0,0 0 0,0-1 0,0 1 0,0 0 0,0 1 0,0-1 0,-1 0 0,-2 2 0,0 0 0,-1 0 0,1 0 0,-1 1 0,1 0 0,0 1 0,0-1 0,0 1 0,0 0 0,1 0 0,-1 0 0,1 1 0,0-1 0,-6 11 0,-1 3 0,1-1 0,0 2 0,-6 20 0,-1 9 0,2 0 0,2 2 0,3 0 0,1 0 0,-1 59 0,11 259 0,48 98 0,-25-276 0,-22-176 0,0 5 0,1 1 0,-2-1 0,-1 1 0,-3 32 0,2-49 0,1 1 0,-1-1 0,1 1 0,-1-1 0,0 1 0,-1-1 0,1 0 0,0 0 0,-1 1 0,0-1 0,0 0 0,0 0 0,0-1 0,0 1 0,-1 0 0,1-1 0,-1 1 0,1-1 0,-1 0 0,0 0 0,0 0 0,0 0 0,0 0 0,-1-1 0,1 0 0,0 1 0,-1-1 0,1 0 0,-1-1 0,1 1 0,-1-1 0,-5 1 0,2-1 27,-1-1-1,1 0 0,-1 0 0,0-1 1,1 1-1,0-2 0,0 1 0,-1-1 1,1 0-1,1-1 0,-1 1 0,-9-8 1,3 1-369,0 0 1,1-1 0,0 0-1,-18-23 1,-4-13-6485</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8.728"/>
    </inkml:context>
    <inkml:brush xml:id="br0">
      <inkml:brushProperty name="width" value="0.05" units="cm"/>
      <inkml:brushProperty name="height" value="0.05" units="cm"/>
      <inkml:brushProperty name="color" value="#004F8B"/>
    </inkml:brush>
  </inkml:definitions>
  <inkml:trace contextRef="#ctx0" brushRef="#br0">0 119 24575,'16'-12'0,"22"-4"0,25 0 0,18 4 0,15-5 0,12 1 0,0 2 0,-10 5 0,-23 2-8191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9.144"/>
    </inkml:context>
    <inkml:brush xml:id="br0">
      <inkml:brushProperty name="width" value="0.05" units="cm"/>
      <inkml:brushProperty name="height" value="0.05" units="cm"/>
      <inkml:brushProperty name="color" value="#004F8B"/>
    </inkml:brush>
  </inkml:definitions>
  <inkml:trace contextRef="#ctx0" brushRef="#br0">0 116 24575,'4'0'0,"22"-5"0,23 0 0,23 0 0,20-12 0,6-2 0,0 1 0,-10 5 0,-11-5 0,-19 2-8191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4.937"/>
    </inkml:context>
    <inkml:brush xml:id="br0">
      <inkml:brushProperty name="width" value="0.05" units="cm"/>
      <inkml:brushProperty name="height" value="0.05" units="cm"/>
      <inkml:brushProperty name="color" value="#008C3A"/>
    </inkml:brush>
  </inkml:definitions>
  <inkml:trace contextRef="#ctx0" brushRef="#br0">1 0 24575,'0'5'0,"0"11"0,0 17 0,0 23 0,0 16 0,0 11 0,0 6 0,9-4 0,4-5 0,0-7 0,-4-2 0,3-12 0,-1-17-8191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49.558"/>
    </inkml:context>
    <inkml:brush xml:id="br0">
      <inkml:brushProperty name="width" value="0.05" units="cm"/>
      <inkml:brushProperty name="height" value="0.05" units="cm"/>
      <inkml:brushProperty name="color" value="#004F8B"/>
    </inkml:brush>
  </inkml:definitions>
  <inkml:trace contextRef="#ctx0" brushRef="#br0">99 0 24575,'-8'0'0,"-3"8"0,1 11 0,-6 3 0,-1 8 0,3 21 0,4 5 0,4 2 0,2-1 0,2-3 0,2-1 0,4-11 0,2-12-8191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0.145"/>
    </inkml:context>
    <inkml:brush xml:id="br0">
      <inkml:brushProperty name="width" value="0.05" units="cm"/>
      <inkml:brushProperty name="height" value="0.05" units="cm"/>
      <inkml:brushProperty name="color" value="#004F8B"/>
    </inkml:brush>
  </inkml:definitions>
  <inkml:trace contextRef="#ctx0" brushRef="#br0">0 45 24575,'5'-1'0,"-1"0"0,0 1 0,0-1 0,0 0 0,0-1 0,0 1 0,6-4 0,9-3 0,-2 2 0,1 1 0,0 1 0,-1 1 0,1 0 0,0 1 0,22 1 0,-36 1 0,0 0 0,1 0 0,-1 1 0,0-1 0,0 1 0,0 0 0,1 0 0,-1 1 0,-1-1 0,1 1 0,0 0 0,0 0 0,0 0 0,-1 1 0,0-1 0,1 1 0,-1 0 0,0 0 0,0 0 0,0 0 0,-1 0 0,1 1 0,-1-1 0,0 1 0,0 0 0,0 0 0,0-1 0,-1 1 0,1 0 0,-1 1 0,1 6 0,-1-4 0,-1 1 0,0 0 0,0-1 0,-1 1 0,0 0 0,0-1 0,-1 1 0,0-1 0,0 1 0,-1-1 0,0 0 0,0 0 0,-1 0 0,1-1 0,-2 1 0,-8 10 0,-9 10 0,-1-2 0,-38 32 0,40-38 0,4-3 0,4-5 0,1 1 0,-17 20 0,27-27 0,8-6 0,12-8 0,6-10 0,0 0 0,-2-1 0,0-1 0,31-41 0,-23 23 0,-2-2 0,24-48 0,-42 70 0,-7 13 0,0 0 0,0 0 0,1 0 0,0 0 0,8-9 0,-12 15 0,0 0 0,0 0 0,0 0 0,0 0 0,0 0 0,0 0 0,0 1 0,0-1 0,0 0 0,0 0 0,0 0 0,0 0 0,0 0 0,0 0 0,0 0 0,0 1 0,0-1 0,0 0 0,0 0 0,0 0 0,0 0 0,0 0 0,0 0 0,0 0 0,0 0 0,0 1 0,0-1 0,0 0 0,1 0 0,-1 0 0,0 0 0,0 0 0,0 0 0,0 0 0,0 0 0,0 0 0,0 0 0,0 0 0,1 0 0,-1 0 0,0 0 0,0 0 0,0 0 0,0 0 0,0 0 0,0 0 0,0 0 0,1 0 0,-1 0 0,0 0 0,0 0 0,0 0 0,0 0 0,0 0 0,0 0 0,0 0 0,1 0 0,-1 0 0,0 0 0,0 0 0,0 0 0,0 0 0,0 0 0,0 0 0,0-1 0,0 23 0,-1-1 0,-6 29 0,-1 12 0,7-50 0,0-1 0,1 1 0,0-1 0,1 1 0,0-1 0,5 18 0,-5-25 0,1 1 0,0-1 0,-1 0 0,2 0 0,-1 0 0,0 0 0,1-1 0,0 1 0,0-1 0,0 1 0,0-1 0,0 0 0,1 0 0,-1 0 0,1-1 0,0 1 0,0-1 0,0 0 0,8 3 0,-5-3 0,-1 0 0,1-1 0,-1 1 0,1-1 0,0-1 0,-1 1 0,1-1 0,0 0 0,0-1 0,-1 0 0,1 0 0,0 0 0,-1-1 0,1 0 0,-1 0 0,0 0 0,1-1 0,-1 0 0,0-1 0,-1 1 0,1-1 0,-1 0 0,1 0 0,6-8 0,-5 5 0,-1 0 0,1 0 0,-1-1 0,0 0 0,-1 0 0,0 0 0,0-1 0,-1 0 0,0 0 0,-1 0 0,0 0 0,0-1 0,-1 1 0,0-1 0,-1 1 0,1-15 0,-2 20 0,0-7 0,2 14 0,0-1 0,-1 0 0,1 1 0,0-1 0,-1 0 0,1 0 0,0 0 0,0-1 0,4 4 0,-1-2 0,0-1 0,0 1 0,-1-1 0,1 0 0,1-1 0,-1 1 0,0-1 0,0 0 0,1 0 0,9 0 0,0-2 0,0 0 0,22-5 0,-24 4 0,-1 0 0,1 0 0,-1 1 0,21 1 0,-31 1 0,1-1 0,-1 0 0,1 1 0,-1 0 0,1 0 0,-1 0 0,0 0 0,1 0 0,-1 0 0,0 0 0,0 1 0,0-1 0,0 1 0,0-1 0,0 1 0,-1 0 0,1 0 0,0 0 0,-1 0 0,0 0 0,1 0 0,-1 0 0,0 1 0,0-1 0,1 4 0,1 5 0,0 0 0,-1 0 0,-1 0 0,1 17 0,-2-27 0,0 55 0,-2 1 0,-3-1 0,-2 0 0,-18 66 0,2-35 0,20-77 0,-1 0 0,0 0 0,-1 0 0,0-1 0,-12 17 0,15-24-170,0 0-1,0 0 0,0 0 1,0 0-1,0 0 0,-1 0 1,-4 2-1,-11 1-6655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0.577"/>
    </inkml:context>
    <inkml:brush xml:id="br0">
      <inkml:brushProperty name="width" value="0.05" units="cm"/>
      <inkml:brushProperty name="height" value="0.05" units="cm"/>
      <inkml:brushProperty name="color" value="#004F8B"/>
    </inkml:brush>
  </inkml:definitions>
  <inkml:trace contextRef="#ctx0" brushRef="#br0">75 1 24575,'-4'4'0,"-1"9"0,-8 16 0,-2 14 0,1 20 0,4 16 0,3 15 0,3 7 0,2 4 0,1-13 0,6-9 0,9-7 0,19-8 0,16-16 0,8-16 0,-6-15-8191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0.980"/>
    </inkml:context>
    <inkml:brush xml:id="br0">
      <inkml:brushProperty name="width" value="0.05" units="cm"/>
      <inkml:brushProperty name="height" value="0.05" units="cm"/>
      <inkml:brushProperty name="color" value="#004F8B"/>
    </inkml:brush>
  </inkml:definitions>
  <inkml:trace contextRef="#ctx0" brushRef="#br0">87 11 24575,'0'-8'0,"0"5"0,0 20 0,-4 19 0,-1 16 0,0 11 0,-7 15 0,-2 15 0,2 4 0,3-7 0,3-10 0,2-11 0,6-17 0,11-17 0,7-15 0,0-18 0,14-23 0,0-7-8191</inkml:trace>
  <inkml:trace contextRef="#ctx0" brushRef="#br0" timeOffset="1">16 323 24575,'-8'0'0,"1"0"0,10 0 0,13 0 0,11 0 0,14-8 0,12-3 0,-3 0-8191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1.360"/>
    </inkml:context>
    <inkml:brush xml:id="br0">
      <inkml:brushProperty name="width" value="0.05" units="cm"/>
      <inkml:brushProperty name="height" value="0.05" units="cm"/>
      <inkml:brushProperty name="color" value="#004F8B"/>
    </inkml:brush>
  </inkml:definitions>
  <inkml:trace contextRef="#ctx0" brushRef="#br0">0 10 24575,'0'0'0,"1"-1"0,-1 1 0,0 0 0,0-1 0,0 1 0,0-1 0,0 1 0,1-1 0,-1 1 0,0 0 0,0-1 0,1 1 0,-1-1 0,0 1 0,1 0 0,-1 0 0,0-1 0,1 1 0,-1 0 0,1-1 0,-1 1 0,0 0 0,1 0 0,-1 0 0,1-1 0,-1 1 0,1 0 0,-1 0 0,1 0 0,-1 0 0,0 0 0,2 0 0,14 1 0,-11 1 0,0 1 0,0 0 0,-1-1 0,1 2 0,-1-1 0,0 0 0,1 1 0,-2 0 0,1 0 0,0 0 0,4 8 0,-3-6 0,15 21 0,-1 1 0,-2 1 0,-1 1 0,-1 1 0,-1 0 0,13 46 0,-10-18 0,-3 0 0,11 106 0,-20-93 0,-2 0 0,-3 0 0,-13 88 0,8-120 0,-3 0 0,-1 0 0,-1-1 0,-3-1 0,-1 0 0,-2-1 0,-26 46 0,24-55-682,-39 45-1,30-41-6143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2.563"/>
    </inkml:context>
    <inkml:brush xml:id="br0">
      <inkml:brushProperty name="width" value="0.05" units="cm"/>
      <inkml:brushProperty name="height" value="0.05" units="cm"/>
      <inkml:brushProperty name="color" value="#004F8B"/>
    </inkml:brush>
  </inkml:definitions>
  <inkml:trace contextRef="#ctx0" brushRef="#br0">160 0 24575,'3'37'0,"1"-1"0,16 62 0,0 5 0,2 46 0,-7 1 0,-9 273 0,-9-371 0,-2 0 0,-2-1 0,-15 53 0,16-83 0,-1 0 0,-1-1 0,-1 0 0,0 0 0,-1-1 0,-2 0 0,0 0 0,0-2 0,-29 31 0,3-15 0,-5 5 0,43-38-49,-1 0 1,1 1-1,-1-1 0,1 1 0,-1-1 1,1 1-1,0-1 0,-1 1 0,1-1 1,0 1-1,0-1 0,-1 1 0,1-1 1,0 1-1,0-1 0,0 1 0,0 0 1,0-1-1,0 1 0,0-1 0,0 1 1,0 0-1,0-1 0,0 1 0,0-1 0,0 1 1,0 0-1,12 7-6777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3.429"/>
    </inkml:context>
    <inkml:brush xml:id="br0">
      <inkml:brushProperty name="width" value="0.05" units="cm"/>
      <inkml:brushProperty name="height" value="0.05" units="cm"/>
      <inkml:brushProperty name="color" value="#004F8B"/>
    </inkml:brush>
  </inkml:definitions>
  <inkml:trace contextRef="#ctx0" brushRef="#br0">672 977 24575,'1'-19'0,"-1"1"0,-1 0 0,-1-1 0,-1 1 0,-5-20 0,7 33 0,-2-1 0,1 1 0,-1-1 0,0 1 0,0 0 0,0 0 0,0 0 0,-1 1 0,0-1 0,0 1 0,-1 0 0,1 0 0,-1 0 0,1 1 0,-1 0 0,-1-1 0,1 2 0,0-1 0,-11-3 0,-3-1 0,-1 1 0,0 2 0,0 0 0,-1 0 0,1 2 0,-1 1 0,1 0 0,-1 2 0,0 0 0,1 2 0,0 0 0,-1 1 0,1 1 0,0 0 0,1 2 0,0 1 0,-36 19 0,39-17 0,1 1 0,0 1 0,1 1 0,0 0 0,1 1 0,-12 15 0,17-19 0,0 1 0,2 0 0,-1 0 0,1 0 0,1 1 0,0 0 0,1 0 0,0 0 0,-4 21 0,8-27 0,0-1 0,0 1 0,0-1 0,0 0 0,1 1 0,0-1 0,0 1 0,1-1 0,-1 0 0,1 0 0,0 0 0,1 0 0,-1 0 0,1 0 0,0 0 0,0-1 0,1 0 0,-1 1 0,1-1 0,0 0 0,0-1 0,0 1 0,8 4 0,-1-1 0,0 0 0,0-1 0,1 0 0,-1-1 0,1 0 0,1-1 0,-1 0 0,0-1 0,15 1 0,-5-2 0,1-1 0,0-1 0,0-2 0,0 0 0,0-1 0,-1-1 0,0-2 0,0 0 0,24-10 0,-16 4 0,0-2 0,-1-1 0,-1-1 0,0-2 0,48-40 0,-56 39 0,-1-2 0,0 0 0,-2-1 0,0 0 0,-2-2 0,0 0 0,-2 0 0,0-2 0,11-34 0,4-27 0,26-133 0,-53 219 0,68-455 0,-69 450 0,-1 14 0,-3 26 0,-36 307 0,17-172 0,-2 201 0,25-342 0,1 0 0,9 53 0,-9-74 0,1 1 0,0-1 0,0 0 0,0-1 0,1 1 0,0 0 0,1-1 0,-1 1 0,1-1 0,1 0 0,-1-1 0,1 1 0,0-1 0,0 1 0,0-2 0,8 7 0,-6-7 0,-1-1 0,1 1 0,0-1 0,-1 0 0,1-1 0,1 1 0,-1-1 0,0-1 0,0 0 0,1 0 0,-1 0 0,1-1 0,12 0 0,-12-2 0,1 1 0,-1-2 0,1 1 0,-1-1 0,0 0 0,0 0 0,0-1 0,-1-1 0,1 1 0,-1-1 0,11-9 0,12-13 0,-2-2 0,0-1 0,44-64 0,54-115 0,10-87 0,-121 249 0,-16 39 0,-5 10 0,1 6 0,-1-1 0,1 1 0,0 0 0,1 0 0,0 1 0,0-1 0,-3 11 0,2-5 0,-14 37 0,2 1 0,3 0 0,2 1 0,2 1 0,-5 97 0,14-134 0,2-1 0,-1 0 0,2 0 0,0 0 0,7 22 0,-8-32 0,1-1 0,0 0 0,0 1 0,0-1 0,1 0 0,-1 0 0,1-1 0,1 1 0,-1 0 0,1-1 0,-1 0 0,1 0 0,0 0 0,1 0 0,-1-1 0,1 1 0,0-1 0,7 4 0,-9-6 23,0 0 0,1 0 0,-1-1-1,0 1 1,0 0 0,1-1 0,-1 0-1,0 0 1,1 0 0,-1 0 0,0 0-1,1-1 1,-1 0 0,4 0 0,0-2-365,1 0 1,-1 0 0,0-1-1,11-7 1,32-26-6485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3.823"/>
    </inkml:context>
    <inkml:brush xml:id="br0">
      <inkml:brushProperty name="width" value="0.05" units="cm"/>
      <inkml:brushProperty name="height" value="0.05" units="cm"/>
      <inkml:brushProperty name="color" value="#004F8B"/>
    </inkml:brush>
  </inkml:definitions>
  <inkml:trace contextRef="#ctx0" brushRef="#br0">0 1 24575,'21'0'0,"18"0"0,15 0 0,15 0 0,12 0 0,4 0 0,-4 0 0,-8 0 0,-16 0-8191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8.276"/>
    </inkml:context>
    <inkml:brush xml:id="br0">
      <inkml:brushProperty name="width" value="0.05" units="cm"/>
      <inkml:brushProperty name="height" value="0.05" units="cm"/>
      <inkml:brushProperty name="color" value="#004F8B"/>
    </inkml:brush>
  </inkml:definitions>
  <inkml:trace contextRef="#ctx0" brushRef="#br0">0 90 24575,'4'0'0,"10"-9"0,10-2 0,14-7 0,4-2 0,3 4 0,10 4 0,-4 8 0,-10 5-8191</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8.690"/>
    </inkml:context>
    <inkml:brush xml:id="br0">
      <inkml:brushProperty name="width" value="0.05" units="cm"/>
      <inkml:brushProperty name="height" value="0.05" units="cm"/>
      <inkml:brushProperty name="color" value="#004F8B"/>
    </inkml:brush>
  </inkml:definitions>
  <inkml:trace contextRef="#ctx0" brushRef="#br0">0 80 24575,'4'0'0,"10"0"0,10-4 0,10-1 0,6-12 0,10-3 0,4 1 0,-8 5-8191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5.844"/>
    </inkml:context>
    <inkml:brush xml:id="br0">
      <inkml:brushProperty name="width" value="0.05" units="cm"/>
      <inkml:brushProperty name="height" value="0.05" units="cm"/>
      <inkml:brushProperty name="color" value="#008C3A"/>
    </inkml:brush>
  </inkml:definitions>
  <inkml:trace contextRef="#ctx0" brushRef="#br0">18 44 24575,'0'-2'0,"0"0"0,0 0 0,1 0 0,-1 0 0,1 0 0,-1 1 0,1-1 0,0 0 0,0 0 0,-1 1 0,1-1 0,1 0 0,-1 1 0,0-1 0,0 1 0,0-1 0,1 1 0,-1 0 0,1-1 0,-1 1 0,1 0 0,-1 0 0,1 0 0,0 0 0,0 0 0,-1 1 0,1-1 0,0 1 0,0-1 0,0 1 0,0-1 0,0 1 0,-1 0 0,4 0 0,-1-1 0,1 1 0,-1 0 0,0 0 0,1 1 0,-1-1 0,0 1 0,1 0 0,-1 0 0,0 0 0,0 1 0,0-1 0,0 1 0,0 0 0,5 3 0,-4 0 0,0 0 0,-1 0 0,1 1 0,-1-1 0,-1 1 0,1 0 0,-1 0 0,0 0 0,0 0 0,-1 1 0,0-1 0,0 1 0,0-1 0,-1 1 0,0 0 0,0 0 0,-1 8 0,0 1 0,0-1 0,-1 1 0,-1-1 0,0 0 0,-2 0 0,-8 26 0,3-19 0,-1 0 0,-1-1 0,-1-1 0,-1 0 0,-1-1 0,-1 0 0,0-1 0,-35 31 0,40-41 0,9-10 0,12-15 0,12-13 0,109-152 0,-112 151 0,-1-2 0,-2 0 0,26-71 0,-32 71 0,-7 30 0,-3 9 0,0 14 0,-11 72 0,-2 23 0,11-100 0,1 0 0,1 0 0,1 0 0,0 0 0,6 23 0,-6-33 27,0 0-1,-1 0 0,1 0 0,1 0 1,-1-1-1,1 1 0,0-1 0,0 1 1,0-1-1,0 0 0,1-1 0,5 6 1,-6-7-122,0 0 0,0 0 0,0-1 0,1 1 1,-1-1-1,1 0 0,-1 1 0,1-2 0,-1 1 0,1 0 1,-1-1-1,1 1 0,0-1 0,-1 0 0,1 0 1,0-1-1,6 0 0,35-13-6731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9.107"/>
    </inkml:context>
    <inkml:brush xml:id="br0">
      <inkml:brushProperty name="width" value="0.05" units="cm"/>
      <inkml:brushProperty name="height" value="0.05" units="cm"/>
      <inkml:brushProperty name="color" value="#004F8B"/>
    </inkml:brush>
  </inkml:definitions>
  <inkml:trace contextRef="#ctx0" brushRef="#br0">435 131 24575,'-1'-4'0,"1"1"0,-1 0 0,-1-1 0,1 1 0,0 0 0,-1 0 0,1 0 0,-1 0 0,0 0 0,0 0 0,0 1 0,-1-1 0,1 1 0,0-1 0,-1 1 0,-3-3 0,-2-2 0,-1-2 0,-1-1 0,1 1 0,-1 0 0,-1 1 0,-11-7 0,20 13 0,-1 1 0,1 0 0,0-1 0,0 1 0,-1 0 0,1 1 0,0-1 0,-1 0 0,1 1 0,-1-1 0,1 1 0,-1 0 0,1 0 0,-1 0 0,1 0 0,-1 0 0,1 0 0,-1 1 0,1-1 0,0 1 0,-1 0 0,1 0 0,0-1 0,-1 2 0,1-1 0,0 0 0,0 0 0,-3 3 0,2-1 0,-1 1 0,1 0 0,0 0 0,0 0 0,0 0 0,1 0 0,0 1 0,0-1 0,0 1 0,-2 6 0,-10 55 0,2 47 0,5 220 0,8-242 0,12 295 0,-2-89 0,-10-279 0,-2-1 0,1 1 0,-2 0 0,0 0 0,-9 30 0,9-42 0,0 0 0,-1 0 0,0 0 0,0 0 0,0 0 0,-1-1 0,0 1 0,0-1 0,0 0 0,-1 0 0,1-1 0,-1 1 0,0-1 0,-1 0 0,1 0 0,-1-1 0,1 0 0,-8 3 0,8-3-105,-1-1 0,0 0 0,1-1 0,-1 1 0,0-1 0,0 0 0,0 0 0,0-1 0,0 0 0,0 0 0,0 0 0,-7-2 0,-16-7-6721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59.527"/>
    </inkml:context>
    <inkml:brush xml:id="br0">
      <inkml:brushProperty name="width" value="0.05" units="cm"/>
      <inkml:brushProperty name="height" value="0.05" units="cm"/>
      <inkml:brushProperty name="color" value="#004F8B"/>
    </inkml:brush>
  </inkml:definitions>
  <inkml:trace contextRef="#ctx0" brushRef="#br0">125 165 24575,'-4'0'0,"-1"0"0,1 0 0,0 0 0,0 1 0,0 0 0,-1 0 0,1 0 0,0 0 0,0 1 0,0-1 0,1 1 0,-1 0 0,0 0 0,1 1 0,-1-1 0,1 1 0,-5 4 0,4-2 0,0 0 0,1 0 0,-1 1 0,1-1 0,0 1 0,1 0 0,-1 0 0,1 0 0,0 0 0,-1 10 0,2-12 0,0 1 0,1-1 0,0 0 0,-1 0 0,1 1 0,1-1 0,-1 0 0,1 0 0,0 0 0,0 1 0,0-1 0,0 0 0,0 0 0,1 0 0,3 5 0,-3-6 0,0-1 0,0 0 0,0 1 0,0-1 0,0 0 0,0 0 0,1 0 0,-1 0 0,1 0 0,-1-1 0,1 1 0,0-1 0,0 0 0,0 0 0,0 0 0,-1 0 0,2 0 0,-1 0 0,0-1 0,0 0 0,5 1 0,-4-2 0,0 1 0,1-1 0,-1 0 0,0 0 0,0 0 0,0-1 0,0 1 0,0-1 0,-1 0 0,1 0 0,0-1 0,-1 1 0,1-1 0,-1 1 0,0-1 0,0 0 0,0 0 0,-1-1 0,1 1 0,-1-1 0,1 1 0,2-7 0,-2 4 0,0 0 0,0 0 0,-1 0 0,0-1 0,0 1 0,0 0 0,-1-1 0,0 0 0,0 1 0,-1-1 0,0 0 0,0 1 0,0-1 0,-2-7 0,-1 4 34,0 1 0,-1 0 0,0 1-1,0-1 1,-1 1 0,0 0 0,-1 0-1,1 0 1,-12-11 0,-7-4-659,-36-29 1,50 44 170,-29-23-6372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0.339"/>
    </inkml:context>
    <inkml:brush xml:id="br0">
      <inkml:brushProperty name="width" value="0.05" units="cm"/>
      <inkml:brushProperty name="height" value="0.05" units="cm"/>
      <inkml:brushProperty name="color" value="#004F8B"/>
    </inkml:brush>
  </inkml:definitions>
  <inkml:trace contextRef="#ctx0" brushRef="#br0">271 317 24575,'0'-5'0,"-1"1"0,0-1 0,0 1 0,0-1 0,0 1 0,-1-1 0,1 1 0,-1 0 0,0 0 0,0 0 0,-1 0 0,1 0 0,-1 0 0,0 1 0,0-1 0,0 1 0,-1 0 0,1 0 0,-1 0 0,0 0 0,1 0 0,-1 1 0,-1 0 0,1 0 0,0 0 0,-7-2 0,3 1 0,0 1 0,0-1 0,-1 1 0,1 1 0,-1 0 0,1 0 0,-1 0 0,1 1 0,-1 1 0,1-1 0,-1 1 0,1 1 0,-12 3 0,16-4 0,0 0 0,1 1 0,-1 0 0,0 0 0,1 0 0,-1 0 0,1 0 0,0 1 0,0 0 0,0-1 0,0 1 0,0 0 0,1 1 0,-1-1 0,1 0 0,0 1 0,0-1 0,0 1 0,-1 4 0,2-4 0,0 1 0,0-1 0,0 1 0,1 0 0,0-1 0,0 1 0,0-1 0,0 1 0,1 0 0,0-1 0,0 1 0,0-1 0,1 1 0,-1-1 0,1 0 0,4 8 0,-1-3 0,0-1 0,1 1 0,1-1 0,-1 0 0,1-1 0,0 1 0,1-2 0,0 1 0,0-1 0,0 0 0,1 0 0,-1-1 0,2 0 0,-1-1 0,0 0 0,1 0 0,10 2 0,-12-5 0,0 1 0,1-1 0,-1 0 0,0-1 0,1 1 0,-1-2 0,1 1 0,-1-1 0,0-1 0,0 1 0,0-2 0,0 1 0,0-1 0,0 0 0,0 0 0,-1-1 0,1 0 0,-1-1 0,0 1 0,-1-1 0,9-8 0,-5 2 0,0-1 0,0 0 0,-1-1 0,0 0 0,-1 0 0,-1-1 0,7-17 0,32-104 0,-42 122 0,5-20 0,11-31 0,-18 59 0,0 0 0,1 0 0,-1 0 0,1 1 0,0 0 0,0-1 0,1 1 0,-1 0 0,8-6 0,-10 9 0,0 0 0,0 0 0,0 0 0,0 1 0,0-1 0,1 0 0,-1 1 0,0-1 0,0 1 0,0-1 0,1 1 0,-1 0 0,0 0 0,0-1 0,1 1 0,-1 0 0,0 0 0,0 0 0,1 0 0,-1 0 0,0 1 0,1-1 0,-1 0 0,0 1 0,0-1 0,0 0 0,1 1 0,-1 0 0,0-1 0,0 1 0,0 0 0,0-1 0,0 1 0,0 0 0,0 0 0,0 0 0,1 1 0,-1 0 0,1 0 0,-1 1 0,0-1 0,0 0 0,0 1 0,0-1 0,0 0 0,0 1 0,-1-1 0,1 1 0,-1-1 0,1 1 0,-1-1 0,0 1 0,0-1 0,-1 1 0,1 0 0,-1 3 0,-2 1 22,1-1-1,-1 0 0,-1 0 1,1 0-1,-1-1 0,0 1 1,0-1-1,0 0 0,-1 0 1,0 0-1,0-1 0,0 1 1,-1-1-1,1-1 0,-13 7 1,-2 0-449,0-1 0,0-1 1,-36 9-1,23-9-6399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1.657"/>
    </inkml:context>
    <inkml:brush xml:id="br0">
      <inkml:brushProperty name="width" value="0.05" units="cm"/>
      <inkml:brushProperty name="height" value="0.05" units="cm"/>
      <inkml:brushProperty name="color" value="#004F8B"/>
    </inkml:brush>
  </inkml:definitions>
  <inkml:trace contextRef="#ctx0" brushRef="#br0">1 1 24575,'0'3'0,"4"15"0,1 7 0,17 13 0,4 7 0,5 4 0,-1 2 0,1 5 0,4-11 0,-4-22 0,1-23 0,-5-23 0,-7-25 0,5-11 0,-2-5 0,4 1 0,5 11 0,-2 14-8191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2.039"/>
    </inkml:context>
    <inkml:brush xml:id="br0">
      <inkml:brushProperty name="width" value="0.05" units="cm"/>
      <inkml:brushProperty name="height" value="0.05" units="cm"/>
      <inkml:brushProperty name="color" value="#004F8B"/>
    </inkml:brush>
  </inkml:definitions>
  <inkml:trace contextRef="#ctx0" brushRef="#br0">26 0 24575,'0'17'0,"-4"16"0,-2 12 0,1 6 0,1 3 0,1 0 0,1-1 0,1 3 0,4-9 0,11-11 0,14-13 0,16-14 0,-1-16 0,-7-7-8191</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2.381"/>
    </inkml:context>
    <inkml:brush xml:id="br0">
      <inkml:brushProperty name="width" value="0.05" units="cm"/>
      <inkml:brushProperty name="height" value="0.05" units="cm"/>
      <inkml:brushProperty name="color" value="#004F8B"/>
    </inkml:brush>
  </inkml:definitions>
  <inkml:trace contextRef="#ctx0" brushRef="#br0">0 69 24575,'4'-9'0,"22"-1"0,22-1 0,20 3 0,11 2 0,3 3 0,-3-7 0,-16-2-8191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2.756"/>
    </inkml:context>
    <inkml:brush xml:id="br0">
      <inkml:brushProperty name="width" value="0.05" units="cm"/>
      <inkml:brushProperty name="height" value="0.05" units="cm"/>
      <inkml:brushProperty name="color" value="#004F8B"/>
    </inkml:brush>
  </inkml:definitions>
  <inkml:trace contextRef="#ctx0" brushRef="#br0">560 0 24575,'-6'0'0,"-15"0"0,1 0 0,0 2 0,-24 4 0,36-4 0,0 0 0,0 1 0,1 0 0,-1 0 0,1 1 0,0 0 0,0 0 0,0 1 0,0 0 0,1 0 0,-7 7 0,-5 8 0,0 1 0,1 1 0,1 1 0,1 0 0,1 1 0,-19 45 0,-50 165 0,72-197 0,-24 83 0,6 1 0,5 1 0,6 1 0,-5 205 0,22-287 0,2 1 0,1-1 0,3 0 0,12 56 0,-14-84 0,2 1 0,-1-1 0,1 0 0,1 0 0,0-1 0,1 0 0,1 0 0,0 0 0,0-1 0,1 0 0,0-1 0,1 0 0,0 0 0,1-1 0,0 0 0,19 11 0,-10-10 57,0 0 0,1-1 0,1-2 0,-1 0 0,46 8 0,-19-9-911,83 2 1,-59-9-5973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3.772"/>
    </inkml:context>
    <inkml:brush xml:id="br0">
      <inkml:brushProperty name="width" value="0.05" units="cm"/>
      <inkml:brushProperty name="height" value="0.05" units="cm"/>
      <inkml:brushProperty name="color" value="#004F8B"/>
    </inkml:brush>
  </inkml:definitions>
  <inkml:trace contextRef="#ctx0" brushRef="#br0">25 1 24575,'0'8'0,"-4"15"0,-2 12 0,1 8 0,1 5 0,1 2 0,1 1 0,9 4 0,12-7 0,26-12 0,19-12 0,6-11 0,-1-10 0,1-19 0,-13-19 0,-15-3-8191</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4.194"/>
    </inkml:context>
    <inkml:brush xml:id="br0">
      <inkml:brushProperty name="width" value="0.05" units="cm"/>
      <inkml:brushProperty name="height" value="0.05" units="cm"/>
      <inkml:brushProperty name="color" value="#004F8B"/>
    </inkml:brush>
  </inkml:definitions>
  <inkml:trace contextRef="#ctx0" brushRef="#br0">0 227 24575,'0'-8'0,"9"-3"0,10-7 0,10-1 0,17-9 0,12-1 0,9-2 0,1 3 0,-10-1 0,-16 4-8191</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4.573"/>
    </inkml:context>
    <inkml:brush xml:id="br0">
      <inkml:brushProperty name="width" value="0.05" units="cm"/>
      <inkml:brushProperty name="height" value="0.05" units="cm"/>
      <inkml:brushProperty name="color" value="#004F8B"/>
    </inkml:brush>
  </inkml:definitions>
  <inkml:trace contextRef="#ctx0" brushRef="#br0">94 3 24575,'0'1024'0,"-1"-1042"0,-1 0 0,-6-21 0,0-9 0,-15-106 0,-28-278 0,50 413 0,1 0 0,1 0 0,1 0 0,0 0 0,9-32 0,-8 42 0,1 0 0,-1 0 0,1 1 0,1-1 0,-1 1 0,2 0 0,-1 0 0,1 1 0,0 0 0,0 0 0,1 0 0,0 1 0,10-7 0,-6 5 0,0 1 0,1 1 0,-1 0 0,2 0 0,-1 1 0,0 1 0,1 0 0,0 1 0,14-2 0,-21 4 0,0 0 0,0 1 0,0 0 0,0 0 0,0 0 0,-1 1 0,1 0 0,0 0 0,0 0 0,-1 1 0,1 0 0,-1 0 0,1 0 0,-1 1 0,0 0 0,0 0 0,0 0 0,0 0 0,-1 1 0,1 0 0,-1 0 0,7 9 0,-5-4 0,0 1 0,0 0 0,-1 1 0,-1 0 0,0-1 0,0 1 0,-1 1 0,0-1 0,-1 0 0,-1 1 0,1-1 0,-2 1 0,0 0 0,-2 21 0,0-18 0,0 0 0,-1-1 0,-1 1 0,0 0 0,-1-1 0,-1 0 0,0 0 0,-1-1 0,0 1 0,-1-2 0,-9 13 0,7-14-195,1-1 0,-1 0 0,-1-1 0,0 0 0,0 0 0,-20 10 0,-17 5-6631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6.350"/>
    </inkml:context>
    <inkml:brush xml:id="br0">
      <inkml:brushProperty name="width" value="0.05" units="cm"/>
      <inkml:brushProperty name="height" value="0.05" units="cm"/>
      <inkml:brushProperty name="color" value="#008C3A"/>
    </inkml:brush>
  </inkml:definitions>
  <inkml:trace contextRef="#ctx0" brushRef="#br0">94 1 24575,'-3'0'0,"0"1"0,0 0 0,1-1 0,-1 1 0,0 0 0,1 0 0,-1 1 0,1-1 0,-1 1 0,1-1 0,0 1 0,0 0 0,0 0 0,0 0 0,0 0 0,-2 2 0,-4 5 0,1 0 0,-9 17 0,13-22 0,1 0 0,-1 0 0,1 1 0,0-1 0,1 1 0,-1 0 0,1-1 0,0 1 0,0 0 0,0 0 0,1 0 0,-1 0 0,1 0 0,1-1 0,-1 1 0,1 0 0,0 0 0,0 0 0,0 0 0,0-1 0,1 1 0,0-1 0,0 1 0,0-1 0,1 1 0,-1-1 0,1 0 0,0 0 0,0-1 0,0 1 0,1 0 0,-1-1 0,1 0 0,0 0 0,0 0 0,6 3 0,2-1 0,1 0 0,-1-1 0,1 0 0,0-1 0,0-1 0,0 0 0,0-1 0,1 0 0,-1-1 0,0 0 0,16-3 0,-20 2 0,0 0 0,0-1 0,-1 0 0,1-1 0,-1 1 0,1-2 0,-1 1 0,0-1 0,-1 0 0,1-1 0,-1 0 0,0 0 0,0-1 0,0 0 0,-1 0 0,1 0 0,8-12 0,-7 3 0,-1 0 0,0-1 0,6-19 0,-9 24 0,-2 14 0,-3 24 0,0-16 0,0 98 0,23 175 0,1 23 0,-23-291 0,0 1 0,-2 0 0,-5 30 0,6-41 0,-1 0 0,0 0 0,0 0 0,-1 0 0,1-1 0,-1 1 0,0-1 0,-1 0 0,1 0 0,-1 0 0,0 0 0,0-1 0,-7 6 0,10-9 10,0 1 0,-1-1 0,0 0-1,1 0 1,-1 1 0,0-1 0,0 0-1,0 0 1,1-1 0,-1 1 0,0 0-1,0-1 1,0 1 0,0-1 0,-1 1-1,1-1 1,0 0 0,0 0 0,0 0-1,0 0 1,0 0 0,0-1 0,0 1-1,0-1 1,0 1 0,0-1 0,0 0-1,0 1 1,0-1 0,0 0 0,1 0-1,-1-1 1,0 1 0,-2-2 0,0-1-142,1-1 1,0 1 0,0 0-1,0-1 1,1 1 0,-1-1 0,1 0-1,0 0 1,0 0 0,1 0 0,0 0-1,-2-8 1,0-32-6695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5.025"/>
    </inkml:context>
    <inkml:brush xml:id="br0">
      <inkml:brushProperty name="width" value="0.05" units="cm"/>
      <inkml:brushProperty name="height" value="0.05" units="cm"/>
      <inkml:brushProperty name="color" value="#004F8B"/>
    </inkml:brush>
  </inkml:definitions>
  <inkml:trace contextRef="#ctx0" brushRef="#br0">0 50 24575,'0'-2'0,"0"0"0,0 0 0,0 0 0,1 0 0,-1 0 0,0 0 0,1 0 0,-1 0 0,1 0 0,0 0 0,0 0 0,0 1 0,0-1 0,0 0 0,0 1 0,0-1 0,0 0 0,1 1 0,-1-1 0,1 1 0,-1 0 0,1-1 0,0 1 0,-1 0 0,1 0 0,0 0 0,0 0 0,-1 1 0,1-1 0,4-1 0,-3 2 0,0-1 0,0 1 0,-1 0 0,1 0 0,0 0 0,0 0 0,0 1 0,0-1 0,0 1 0,-1 0 0,1-1 0,0 1 0,-1 1 0,1-1 0,0 0 0,-1 1 0,1-1 0,-1 1 0,0-1 0,0 1 0,4 4 0,-1 0 0,0 1 0,-1-1 0,0 2 0,0-1 0,-1 0 0,1 1 0,-1-1 0,-1 1 0,0 0 0,0 0 0,0 0 0,-1 0 0,0 0 0,-1 0 0,-1 13 0,0-3 0,0-1 0,-2 1 0,0-1 0,-1 0 0,-1 0 0,-7 17 0,-3-5 0,8-23 0,3-7 0,4-15 0,3-2 0,1 0 0,1 1 0,11-29 0,28-51 0,-29 67 0,4-4 0,-19 33 0,0 1 0,0-1 0,1 1 0,-1-1 0,1 1 0,-1-1 0,0 1 0,1-1 0,-1 1 0,1-1 0,-1 1 0,1-1 0,-1 1 0,1 0 0,-1-1 0,1 1 0,-1 0 0,1-1 0,0 1 0,-1 0 0,1 0 0,-1 0 0,1 0 0,1-1 0,-2 2 0,1-1 0,-1 0 0,1 1 0,-1-1 0,1 1 0,-1-1 0,1 1 0,-1-1 0,0 1 0,1-1 0,-1 1 0,0-1 0,1 1 0,-1 0 0,0-1 0,0 1 0,0-1 0,0 1 0,1 1 0,1 33 0,-8 28 215,-2 18-194,8-74-199,0 1 0,0-1 1,1 1-1,0-1 0,1 1 0,0-1 0,0 0 0,3 8 0,9 8-6648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5.691"/>
    </inkml:context>
    <inkml:brush xml:id="br0">
      <inkml:brushProperty name="width" value="0.05" units="cm"/>
      <inkml:brushProperty name="height" value="0.05" units="cm"/>
      <inkml:brushProperty name="color" value="#004F8B"/>
    </inkml:brush>
  </inkml:definitions>
  <inkml:trace contextRef="#ctx0" brushRef="#br0">0 526 24575,'1'-14'0,"0"1"0,1 0 0,0 0 0,1 0 0,0 0 0,1 1 0,8-19 0,7-8 0,24-35 0,-23 40 0,23-49 0,27-83 0,-127 374 0,55-201 0,-2 11 0,0 0 0,0 0 0,2 0 0,0 0 0,1 0 0,2 22 0,0-38 0,-1 1 0,0 0 0,1-1 0,-1 1 0,1-1 0,0 1 0,0-1 0,0 0 0,0 1 0,1-1 0,-1 0 0,1 0 0,-1 1 0,1-1 0,-1 0 0,1-1 0,0 1 0,0 0 0,0-1 0,5 4 0,-4-4 0,1 0 0,-1 0 0,1 0 0,0 0 0,0 0 0,0-1 0,-1 1 0,1-1 0,0 0 0,0-1 0,0 1 0,6-2 0,4-1 0,0-1 0,0-1 0,-1 0 0,0-1 0,0-1 0,16-9 0,-13 5 0,1 0 0,-2-1 0,0-1 0,0 0 0,-1-1 0,-1-1 0,0 0 0,-1 0 0,-1-1 0,0-1 0,-1 0 0,-1-1 0,-1 1 0,0-2 0,-1 1 0,-1-1 0,-1 0 0,3-22 0,-7 35 0,1-24 0,-2 29 0,0 0 0,0 0 0,0 0 0,0 0 0,0 0 0,0 0 0,-1 0 0,1 1 0,0-1 0,0 0 0,-1 0 0,1 0 0,-1 0 0,1 0 0,-1 1 0,1-1 0,-1 0 0,0 0 0,1 1 0,-1-1 0,0 1 0,1-1 0,-1 0 0,0 1 0,-1-1 0,1 1 0,1 0 0,-1-1 0,0 1 0,0 0 0,0 0 0,1 0 0,-1 0 0,0 0 0,0 1 0,0-1 0,1 0 0,-1 0 0,0 0 0,0 1 0,1-1 0,-1 0 0,0 1 0,0-1 0,1 1 0,-1-1 0,0 1 0,1-1 0,-1 1 0,1-1 0,-1 1 0,1-1 0,-1 1 0,0 1 0,-12 23 0,5-4 0,2 0 0,0 1 0,1 0 0,-2 36 0,1 95 0,5-129 0,1-7 49,1-1 0,0 0 0,2 0-1,-1 0 1,2 0 0,10 29 0,-10-34-205,1-1 1,0 0 0,0 0 0,1-1 0,1 0 0,0 0 0,0 0-1,0-1 1,1 0 0,16 13 0,7-1-6671</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6.179"/>
    </inkml:context>
    <inkml:brush xml:id="br0">
      <inkml:brushProperty name="width" value="0.05" units="cm"/>
      <inkml:brushProperty name="height" value="0.05" units="cm"/>
      <inkml:brushProperty name="color" value="#004F8B"/>
    </inkml:brush>
  </inkml:definitions>
  <inkml:trace contextRef="#ctx0" brushRef="#br0">0 55 24575,'0'-6'0,"0"1"0,1 0 0,0 0 0,0 0 0,2-7 0,-3 11 0,0 0 0,0 1 0,1-1 0,-1 0 0,0 0 0,1 1 0,-1-1 0,0 0 0,1 0 0,-1 1 0,1-1 0,-1 0 0,1 1 0,-1-1 0,1 1 0,0-1 0,-1 1 0,1-1 0,0 1 0,-1-1 0,1 1 0,0-1 0,-1 1 0,1 0 0,0 0 0,0-1 0,0 1 0,-1 0 0,1 0 0,0 0 0,0 0 0,0 0 0,0 0 0,-1 0 0,1 0 0,0 0 0,0 0 0,0 0 0,-1 1 0,1-1 0,0 0 0,1 1 0,0 0 0,-1 1 0,1-1 0,0 1 0,0 0 0,-1 0 0,1-1 0,0 1 0,-1 0 0,0 0 0,0 0 0,1 1 0,-1-1 0,0 0 0,-1 0 0,1 1 0,0-1 0,0 3 0,7 47 0,-7-42 0,7 91 0,-8-100 0,0 1 0,1-1 0,-1 0 0,0 1 0,0-1 0,0 0 0,1 1 0,-1-1 0,1 0 0,-1 0 0,1 1 0,-1-1 0,1 0 0,0 0 0,0 0 0,0 0 0,-1 0 0,1 0 0,0 0 0,0 0 0,0 0 0,2 1 0,-2-2 0,1 0 0,-1 0 0,0-1 0,1 1 0,-1 0 0,0-1 0,1 1 0,-1-1 0,0 1 0,0-1 0,0 1 0,1-1 0,-1 0 0,0 0 0,0 0 0,0 1 0,0-1 0,0 0 0,0 0 0,-1 0 0,1-1 0,1 0 0,11-16 0,-1 0 0,0-1 0,14-32 0,10-15 0,-36 65 0,0 0 0,1 0 0,0 0 0,-1 0 0,1 0 0,0 0 0,-1 0 0,1 0 0,0 0 0,0 0 0,0 1 0,0-1 0,0 0 0,0 1 0,0-1 0,0 0 0,0 1 0,1-1 0,-1 1 0,-1 0 0,1 0 0,-1 1 0,1-1 0,-1 0 0,1 1 0,-1-1 0,1 0 0,-1 1 0,1-1 0,-1 0 0,0 1 0,1-1 0,-1 1 0,0-1 0,1 1 0,-1-1 0,0 1 0,0-1 0,1 1 0,-1-1 0,0 1 0,0-1 0,0 1 0,0 1 0,2 7 0,-1 1 0,1 19 0,-2-28 0,0 17 69,1 0-1,0 0 0,2 0 0,8 31 1,-9-43-176,0 1 0,1-1 1,0 0-1,0 1 0,0-1 1,1-1-1,0 1 0,0-1 1,1 1-1,0-1 0,-1 0 1,2-1-1,-1 1 0,0-1 1,10 6-1,20 6-6719</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6.564"/>
    </inkml:context>
    <inkml:brush xml:id="br0">
      <inkml:brushProperty name="width" value="0.05" units="cm"/>
      <inkml:brushProperty name="height" value="0.05" units="cm"/>
      <inkml:brushProperty name="color" value="#004F8B"/>
    </inkml:brush>
  </inkml:definitions>
  <inkml:trace contextRef="#ctx0" brushRef="#br0">1 1 24575,'16'0'0,"18"0"0,11 0 0,10 0 0,-4 0-8191</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6.958"/>
    </inkml:context>
    <inkml:brush xml:id="br0">
      <inkml:brushProperty name="width" value="0.05" units="cm"/>
      <inkml:brushProperty name="height" value="0.05" units="cm"/>
      <inkml:brushProperty name="color" value="#004F8B"/>
    </inkml:brush>
  </inkml:definitions>
  <inkml:trace contextRef="#ctx0" brushRef="#br0">1 73 24575,'0'3'0,"0"7"0,0 17 0,0 16 0,0 9 0,4 4 0,9-8 0,3-12-8191</inkml:trace>
  <inkml:trace contextRef="#ctx0" brushRef="#br0" timeOffset="1">361 1 24575,'0'8'0,"0"10"0,0 12 0,0 7 0,0 11 0,0 13 0,8-4 0,3-4 0,11-10 0,11-12 0,-1-25 0,-5-12-8191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7.334"/>
    </inkml:context>
    <inkml:brush xml:id="br0">
      <inkml:brushProperty name="width" value="0.05" units="cm"/>
      <inkml:brushProperty name="height" value="0.05" units="cm"/>
      <inkml:brushProperty name="color" value="#004F8B"/>
    </inkml:brush>
  </inkml:definitions>
  <inkml:trace contextRef="#ctx0" brushRef="#br0">0 39 24575,'12'0'0,"13"0"0,9 0 0,12 0 0,10 0 0,12-9 0,6-2 0,-1 1 0,-12 1-8191</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7.725"/>
    </inkml:context>
    <inkml:brush xml:id="br0">
      <inkml:brushProperty name="width" value="0.05" units="cm"/>
      <inkml:brushProperty name="height" value="0.05" units="cm"/>
      <inkml:brushProperty name="color" value="#004F8B"/>
    </inkml:brush>
  </inkml:definitions>
  <inkml:trace contextRef="#ctx0" brushRef="#br0">1 1 24575,'8'0'0,"11"0"0,19 0 0,6 0 0,13 0 0,4 0 0,4 0 0,4 0 0,-2 0 0,-13 0-8191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8.124"/>
    </inkml:context>
    <inkml:brush xml:id="br0">
      <inkml:brushProperty name="width" value="0.05" units="cm"/>
      <inkml:brushProperty name="height" value="0.05" units="cm"/>
      <inkml:brushProperty name="color" value="#004F8B"/>
    </inkml:brush>
  </inkml:definitions>
  <inkml:trace contextRef="#ctx0" brushRef="#br0">45 1 24575,'-8'0'0,"-3"12"0,0 20 0,3 18 0,2 12 0,6 8 0,4 3 0,0 7 0,1-3 0,-2-6 0,-1-11 0,0-7 0,7-14 0,2 4 0,-1 3 0,-2-12 0,-2-10-8191</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9.427"/>
    </inkml:context>
    <inkml:brush xml:id="br0">
      <inkml:brushProperty name="width" value="0.05" units="cm"/>
      <inkml:brushProperty name="height" value="0.05" units="cm"/>
      <inkml:brushProperty name="color" value="#004F8B"/>
    </inkml:brush>
  </inkml:definitions>
  <inkml:trace contextRef="#ctx0" brushRef="#br0">1 11 24575,'0'-8'0,"0"5"0,0 12 0,0 12 0,0 11 0,8 8 0,2 5 0,9-4 0,0 2 0,9-6 0,8-1 0,7-6 0,3-9 0,3-8 0,0-6 0,-7-12 0,-12-5-8191</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09.869"/>
    </inkml:context>
    <inkml:brush xml:id="br0">
      <inkml:brushProperty name="width" value="0.05" units="cm"/>
      <inkml:brushProperty name="height" value="0.05" units="cm"/>
      <inkml:brushProperty name="color" value="#004F8B"/>
    </inkml:brush>
  </inkml:definitions>
  <inkml:trace contextRef="#ctx0" brushRef="#br0">0 175 24575,'8'-4'0,"15"-2"0,24-11 0,16-4 0,18 3 0,15-13 0,4-9 0,-15 3-8191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7.107"/>
    </inkml:context>
    <inkml:brush xml:id="br0">
      <inkml:brushProperty name="width" value="0.05" units="cm"/>
      <inkml:brushProperty name="height" value="0.05" units="cm"/>
      <inkml:brushProperty name="color" value="#008C3A"/>
    </inkml:brush>
  </inkml:definitions>
  <inkml:trace contextRef="#ctx0" brushRef="#br0">477 0 24575,'-5'1'0,"0"0"0,0 1 0,0-1 0,0 1 0,0 0 0,0 1 0,1-1 0,-9 6 0,7-4 0,-26 17 0,-47 41 0,35-25 0,-86 82 0,96-85 0,18-19 0,1 1 0,1 0 0,-13 20 0,24-32 0,0 1 0,0 0 0,0 1 0,0-1 0,1 0 0,0 1 0,0-1 0,0 1 0,1 0 0,0 0 0,0 0 0,0-1 0,1 1 0,0 0 0,1 11 0,0-13 0,0 0 0,0-1 0,1 1 0,0-1 0,-1 1 0,1-1 0,1 0 0,-1 1 0,0-1 0,1 0 0,-1 0 0,1-1 0,0 1 0,0-1 0,0 1 0,7 3 0,1 0 0,1 0 0,0-1 0,22 7 0,181 37 0,-17-5 0,-174-36-273,-1 1 0,0 0 0,0 2 0,30 19 0,-22-10-6553</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0.270"/>
    </inkml:context>
    <inkml:brush xml:id="br0">
      <inkml:brushProperty name="width" value="0.05" units="cm"/>
      <inkml:brushProperty name="height" value="0.05" units="cm"/>
      <inkml:brushProperty name="color" value="#004F8B"/>
    </inkml:brush>
  </inkml:definitions>
  <inkml:trace contextRef="#ctx0" brushRef="#br0">50 65 24575,'0'1110'0,"-16"-1325"0,3 85 0,-7-522 0,20 639 0,3-61 0,-2 66 0,0 0 0,1 0 0,-1 0 0,2 0 0,-1 1 0,5-11 0,-6 17 0,-1-1 0,1 1 0,0-1 0,0 1 0,-1-1 0,1 1 0,0 0 0,0-1 0,1 1 0,-1 0 0,0 0 0,0 0 0,1 0 0,-1 0 0,0 0 0,1 0 0,-1 0 0,1 1 0,-1-1 0,1 0 0,-1 1 0,1 0 0,0-1 0,-1 1 0,1 0 0,-1 0 0,1-1 0,0 1 0,-1 1 0,1-1 0,0 0 0,-1 0 0,1 1 0,0-1 0,-1 0 0,1 1 0,-1 0 0,2 0 0,3 2 0,-1 1 0,1-1 0,-1 1 0,0 0 0,-1 0 0,1 1 0,-1-1 0,8 11 0,1 7 0,0 0 0,-2 1 0,0 1 0,-2 0 0,0 0 0,-2 0 0,-1 1 0,0 0 0,-2 1 0,-1-1 0,-1 33 0,-2-50 29,-1 0-1,0 0 1,0 0-1,-1-1 0,0 1 1,0 0-1,-1-1 1,0 0-1,-1 0 1,1 0-1,-7 10 1,1-5-371,-1 0 1,0-1 0,-1 1-1,-20 15 1,-10 5-6485</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0.662"/>
    </inkml:context>
    <inkml:brush xml:id="br0">
      <inkml:brushProperty name="width" value="0.05" units="cm"/>
      <inkml:brushProperty name="height" value="0.05" units="cm"/>
      <inkml:brushProperty name="color" value="#004F8B"/>
    </inkml:brush>
  </inkml:definitions>
  <inkml:trace contextRef="#ctx0" brushRef="#br0">2 0 24575,'-1'19'0,"0"-4"0,1-1 0,1 0 0,0 1 0,3 14 0,-3-25 0,0 0 0,0 0 0,0 0 0,1 0 0,-1 0 0,1 0 0,0 0 0,0-1 0,1 1 0,-1-1 0,1 1 0,0-1 0,-1 0 0,2 0 0,-1 0 0,0 0 0,0-1 0,1 1 0,7 3 0,-1-2 0,0 0 0,1-1 0,0-1 0,0 1 0,-1-2 0,1 1 0,0-2 0,0 1 0,0-1 0,0-1 0,0 0 0,0-1 0,0 0 0,0 0 0,0-1 0,-1-1 0,0 0 0,0 0 0,0-1 0,0 0 0,0-1 0,-1 0 0,9-8 0,54-65 0,-71 78 0,0-1 0,0 1 0,1 0 0,-1 0 0,0-1 0,1 1 0,-1 0 0,1 0 0,-1 1 0,1-1 0,-1 0 0,1 0 0,0 1 0,-1-1 0,1 1 0,0-1 0,-1 1 0,1 0 0,3 0 0,-5 0 0,1 1 0,0-1 0,0 1 0,0-1 0,0 1 0,0 0 0,-1-1 0,1 1 0,0 0 0,0 0 0,-1-1 0,1 1 0,-1 0 0,1 0 0,-1 0 0,1 0 0,-1 0 0,1 0 0,-1 0 0,0 0 0,0 0 0,1 0 0,-1 1 0,1 9 0,0-1 0,-1 0 0,0 1 0,0-1 0,-3 12 0,-2 12 0,-26 149 0,23-148 0,-1-1 0,-2 0 0,-16 36 0,27-70 0,-15 29 0,14-28 0,1 0 0,-1 0 0,1 0 0,-1 0 0,1 0 0,-1 0 0,0 0 0,0-1 0,1 1 0,-1 0 0,0 0 0,0-1 0,0 1 0,0-1 0,0 1 0,0 0 0,0-1 0,0 0 0,0 1 0,0-1 0,-2 1 0,3-1-52,-1-1-1,1 1 1,0 0-1,-1-1 1,1 1-1,0-1 1,-1 1-1,1 0 1,0-1-1,0 1 1,-1-1-1,1 1 1,0-1-1,0 1 1,0-1-1,0 1 1,-1-1-1,1 1 1,0-1-1,0 1 0,0-1 1,0 1-1,0-1 1,0 1-1,1-2 1,1-21-6774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1.287"/>
    </inkml:context>
    <inkml:brush xml:id="br0">
      <inkml:brushProperty name="width" value="0.05" units="cm"/>
      <inkml:brushProperty name="height" value="0.05" units="cm"/>
      <inkml:brushProperty name="color" value="#004F8B"/>
    </inkml:brush>
  </inkml:definitions>
  <inkml:trace contextRef="#ctx0" brushRef="#br0">1 484 24575,'1'-2'0,"0"0"0,0 0 0,0 1 0,1-1 0,-1 0 0,1 1 0,-1-1 0,1 1 0,-1-1 0,1 1 0,0 0 0,2-1 0,4-5 0,41-39 0,-2-1 0,-2-2 0,-3-3 0,45-69 0,-61 79 0,-15 24 0,0 0 0,2 0 0,19-20 0,-32 37 0,0 1 0,0 0 0,0-1 0,1 1 0,-1-1 0,0 1 0,0 0 0,1-1 0,-1 1 0,0 0 0,1 0 0,-1-1 0,0 1 0,1 0 0,-1 0 0,0-1 0,1 1 0,-1 0 0,0 0 0,1 0 0,-1 0 0,1 0 0,-1-1 0,1 1 0,-1 0 0,0 0 0,1 0 0,-1 0 0,1 0 0,-1 0 0,0 0 0,1 1 0,-1-1 0,1 0 0,-1 0 0,0 0 0,1 0 0,2 18 0,-14 146 0,-1 12 0,12-171 0,0 1 0,0-1 0,1 0 0,0 0 0,0 0 0,0 0 0,0 0 0,1 0 0,0 0 0,0 0 0,0 0 0,5 7 0,-5-11 0,0 1 0,-1 0 0,1 0 0,0-1 0,0 1 0,0-1 0,0 1 0,0-1 0,1 0 0,-1 0 0,0 0 0,0 0 0,1-1 0,-1 1 0,1 0 0,-1-1 0,0 0 0,1 1 0,-1-1 0,1 0 0,-1 0 0,1-1 0,-1 1 0,1 0 0,-1-1 0,0 0 0,5-1 0,3-2 0,0 0 0,0-1 0,-1 0 0,1-1 0,-1 0 0,-1 0 0,1-1 0,10-10 0,-1-2 0,-1 0 0,20-29 0,-22 25 0,-2-1 0,-1 0 0,-1-1 0,0 0 0,5-26 0,-22 78 0,1 0 0,1 0 0,1 1 0,1-1 0,1 1 0,5 32 0,-4-56-65,0 1 0,0 0 0,1-1 0,-1 1 0,1-1 0,1 1 0,-1-1 0,1 1 0,-1-1 0,1 0 0,0 0 0,1 0 0,-1 0 0,1 0 0,-1-1 0,1 1 0,1-1 0,-1 1 0,0-1 0,7 5 0,19 7-6761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1.751"/>
    </inkml:context>
    <inkml:brush xml:id="br0">
      <inkml:brushProperty name="width" value="0.05" units="cm"/>
      <inkml:brushProperty name="height" value="0.05" units="cm"/>
      <inkml:brushProperty name="color" value="#004F8B"/>
    </inkml:brush>
  </inkml:definitions>
  <inkml:trace contextRef="#ctx0" brushRef="#br0">1 38 24575,'2'0'0,"0"-1"0,0 1 0,0 0 0,0-1 0,0 0 0,-1 1 0,1-1 0,0 0 0,0 0 0,0 0 0,2-2 0,11-6 0,-6 5 0,0 1 0,0 0 0,0 1 0,1 0 0,-1 0 0,1 1 0,11-1 0,-17 2 0,-1 0 0,1 0 0,-1 1 0,0-1 0,1 1 0,-1 0 0,0 0 0,1 0 0,-1 0 0,0 1 0,0-1 0,0 1 0,0 0 0,0 0 0,0 0 0,-1 0 0,1 0 0,0 0 0,-1 1 0,0 0 0,0-1 0,0 1 0,3 5 0,-2-2 0,0 1 0,0 0 0,-1 0 0,0 0 0,-1 0 0,1 0 0,-1 1 0,-1-1 0,1 0 0,-2 13 0,-2 5 0,-9 43 0,4-31 0,7-36 0,1 0 0,0 0 0,-1 0 0,1 0 0,0 1 0,0-1 0,0 0 0,0 0 0,0 1 0,0-1 0,0 0 0,0 0 0,0 0 0,1 1 0,-1-1 0,0 0 0,1 0 0,0 2 0,-1-3 0,1 0 0,-1 0 0,1 0 0,0 0 0,-1 0 0,1 0 0,-1-1 0,1 1 0,0 0 0,-1 0 0,1 0 0,-1 0 0,1-1 0,-1 1 0,1 0 0,-1 0 0,1-1 0,-1 1 0,1-1 0,-1 1 0,1 0 0,-1-1 0,0 1 0,1-1 0,-1 0 0,33-39 0,-22 20 0,18-40 0,-10 19 0,-19 40 0,0 0 0,0 1 0,0-1 0,1 1 0,-1-1 0,0 0 0,0 1 0,1-1 0,-1 1 0,1-1 0,-1 1 0,0-1 0,1 1 0,-1-1 0,1 1 0,-1-1 0,1 1 0,-1-1 0,1 1 0,-1 0 0,1-1 0,0 1 0,-1 0 0,2-1 0,-2 2 0,1-1 0,-1 1 0,1 0 0,-1-1 0,1 1 0,-1-1 0,0 1 0,1 0 0,-1-1 0,0 1 0,1 0 0,-1-1 0,0 1 0,0 0 0,0-1 0,0 1 0,0 1 0,2 45 0,-2-43 0,-1 27 0,0-15 0,1 0 0,3 27 0,-3-39 0,1 1 0,0-1 0,0 0 0,1 0 0,-1 1 0,1-1 0,0 0 0,0-1 0,0 1 0,0 0 0,1-1 0,0 1 0,0-1 0,5 5 0,-3-3-273,1-2 0,-1 1 0,1 0 0,9 3 0,24 7-6553</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2.688"/>
    </inkml:context>
    <inkml:brush xml:id="br0">
      <inkml:brushProperty name="width" value="0.05" units="cm"/>
      <inkml:brushProperty name="height" value="0.05" units="cm"/>
      <inkml:brushProperty name="color" value="#004F8B"/>
    </inkml:brush>
  </inkml:definitions>
  <inkml:trace contextRef="#ctx0" brushRef="#br0">190 1 24575,'-1'0'0,"0"0"0,-1 1 0,1-1 0,0 0 0,0 1 0,-1-1 0,1 1 0,0-1 0,0 1 0,0 0 0,0-1 0,0 1 0,0 0 0,0 0 0,0 0 0,0 0 0,0 0 0,0 0 0,0 0 0,1 0 0,-1 0 0,0 0 0,1 0 0,-1 1 0,1-1 0,-1 1 0,-9 38 0,9-34 0,-4 21 0,2 0 0,0 0 0,2 1 0,1-1 0,6 49 0,-6-72 0,1 0 0,-1-1 0,1 1 0,0-1 0,1 1 0,-1-1 0,1 1 0,-1-1 0,1 0 0,0 0 0,0 0 0,0 0 0,1 0 0,-1 0 0,1-1 0,-1 1 0,1-1 0,0 0 0,0 1 0,0-1 0,0-1 0,1 1 0,-1 0 0,0-1 0,1 0 0,-1 1 0,1-1 0,0-1 0,-1 1 0,5 0 0,-2-1 0,0 0 0,-1 0 0,1-1 0,0 0 0,0 0 0,0 0 0,0-1 0,-1 0 0,1 0 0,-1-1 0,1 1 0,-1-1 0,0 0 0,0 0 0,0-1 0,-1 1 0,9-10 0,-5 4 0,-1 0 0,-1-1 0,0 0 0,0 0 0,8-20 0,8-15 0,-16 40 0,-2 10 0,-1 14 0,-3-18 0,0 92 0,-21 176 0,17-239 0,-1-1 0,-1-1 0,-1 1 0,-18 41 0,19-56 0,0-1 0,-1 1 0,-1-1 0,0 0 0,-1-1 0,-1 0 0,0 0 0,0-1 0,-1-1 0,-16 14 0,18-19 29,1 0-1,-1 0 1,0-1-1,0 0 0,0 0 1,0-1-1,-1 0 1,1-1-1,-1 0 1,0-1-1,-18 1 1,24-1-86,0-1 0,0 0 0,0-1 0,0 1 0,0-1 0,-1 0 0,1 0 0,0 0 1,1 0-1,-1-1 0,0 1 0,0-1 0,1 0 0,-1 0 0,1-1 0,-1 1 0,1-1 1,0 1-1,0-1 0,0 0 0,0-1 0,1 1 0,-1 0 0,1-1 0,0 1 1,0-1-1,0 1 0,0-1 0,-1-6 0,-1-15-6769</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3.070"/>
    </inkml:context>
    <inkml:brush xml:id="br0">
      <inkml:brushProperty name="width" value="0.05" units="cm"/>
      <inkml:brushProperty name="height" value="0.05" units="cm"/>
      <inkml:brushProperty name="color" value="#004F8B"/>
    </inkml:brush>
  </inkml:definitions>
  <inkml:trace contextRef="#ctx0" brushRef="#br0">0 1 24575,'21'0'0,"10"0"0,8 0 0,6 0 0,3 0 0,2 0 0,0 0 0,-8 0-8191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3.423"/>
    </inkml:context>
    <inkml:brush xml:id="br0">
      <inkml:brushProperty name="width" value="0.05" units="cm"/>
      <inkml:brushProperty name="height" value="0.05" units="cm"/>
      <inkml:brushProperty name="color" value="#004F8B"/>
    </inkml:brush>
  </inkml:definitions>
  <inkml:trace contextRef="#ctx0" brushRef="#br0">50 0 24575,'-8'0'0,"-3"13"0,1 7 0,1 21 0,4 12 0,1 5 0,2 0 0,1-1 0,1-2 0,1 2 0,3-9 0,2-4 0,7-10 0,3-11-8191</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3.775"/>
    </inkml:context>
    <inkml:brush xml:id="br0">
      <inkml:brushProperty name="width" value="0.05" units="cm"/>
      <inkml:brushProperty name="height" value="0.05" units="cm"/>
      <inkml:brushProperty name="color" value="#004F8B"/>
    </inkml:brush>
  </inkml:definitions>
  <inkml:trace contextRef="#ctx0" brushRef="#br0">1 8 24575,'0'4'0,"0"14"0,0 12 0,0 12 0,0 9 0,8-6 0,11-2 0,15-7 0,13-11 0,-1-14 0,-8-12 0,-11-7-8191</inkml:trace>
  <inkml:trace contextRef="#ctx0" brushRef="#br0" timeOffset="1">25 57 24575,'0'4'0,"4"1"0,10 0 0,10-1 0,9-1 0,8-5 0,8-2 0,9-9 0,10-2 0,3-7 0,-12 1-8191</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4.577"/>
    </inkml:context>
    <inkml:brush xml:id="br0">
      <inkml:brushProperty name="width" value="0.05" units="cm"/>
      <inkml:brushProperty name="height" value="0.05" units="cm"/>
      <inkml:brushProperty name="color" value="#004F8B"/>
    </inkml:brush>
  </inkml:definitions>
  <inkml:trace contextRef="#ctx0" brushRef="#br0">1 127 24575,'8'0'0,"19"0"0,17 0 0,22-8 0,15-3 0,7-12 0,4-2 0,-1 4 0,-16 1 0,-33 8 0,-23 5-8191</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5.535"/>
    </inkml:context>
    <inkml:brush xml:id="br0">
      <inkml:brushProperty name="width" value="0.05" units="cm"/>
      <inkml:brushProperty name="height" value="0.05" units="cm"/>
      <inkml:brushProperty name="color" value="#004F8B"/>
    </inkml:brush>
  </inkml:definitions>
  <inkml:trace contextRef="#ctx0" brushRef="#br0">122 1 24575,'-12'4'0,"-4"10"0,-8 10 0,1 9 0,4 8 0,5 5 0,5 2 0,4 1 0,7-7 0,16-11 0,4-19 0,15-12 0,1-13 0,2-5 0,-5 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0.447"/>
    </inkml:context>
    <inkml:brush xml:id="br0">
      <inkml:brushProperty name="width" value="0.05" units="cm"/>
      <inkml:brushProperty name="height" value="0.05" units="cm"/>
      <inkml:brushProperty name="color" value="#008C3A"/>
    </inkml:brush>
  </inkml:definitions>
  <inkml:trace contextRef="#ctx0" brushRef="#br0">30 1 24575,'-9'0'0,"-4"5"0,5 1 0,15 10 0,14 2 0,15-2 0,15 6 0,13-1 0,6-3 0,1-6 0,-3-4 0,-12 6 0,-6 0 0,-12-1-8191</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5.970"/>
    </inkml:context>
    <inkml:brush xml:id="br0">
      <inkml:brushProperty name="width" value="0.05" units="cm"/>
      <inkml:brushProperty name="height" value="0.05" units="cm"/>
      <inkml:brushProperty name="color" value="#004F8B"/>
    </inkml:brush>
  </inkml:definitions>
  <inkml:trace contextRef="#ctx0" brushRef="#br0">1 131 24575,'4'0'0,"9"0"0,16-9 0,14-1 0,16-9 0,7 0 0,-1 3 0,-2-12 0,-13-2-8191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6.367"/>
    </inkml:context>
    <inkml:brush xml:id="br0">
      <inkml:brushProperty name="width" value="0.05" units="cm"/>
      <inkml:brushProperty name="height" value="0.05" units="cm"/>
      <inkml:brushProperty name="color" value="#004F8B"/>
    </inkml:brush>
  </inkml:definitions>
  <inkml:trace contextRef="#ctx0" brushRef="#br0">99 109 24575,'-3'7'0,"1"-1"0,0 0 0,0 1 0,1-1 0,-1 1 0,1 10 0,-3 11 0,-4 14 0,-48 340 0,38 312 0,19-674 0,-1-18 0,0-3 0,1-30 0,-1-292 0,10-375 0,-10 689 0,2-22 0,0 0 0,3 0 0,7-30 0,-10 52 0,1 0 0,1 0 0,0 0 0,0 1 0,0-1 0,7-7 0,-8 11 0,0 1 0,1 0 0,0 0 0,0 1 0,0-1 0,0 1 0,0 0 0,1 0 0,-1 0 0,1 1 0,8-4 0,-9 5 0,0 0 0,0 0 0,0 1 0,0-1 0,0 1 0,0 0 0,1 0 0,-1 1 0,0-1 0,0 1 0,0 0 0,-1 0 0,1 0 0,0 1 0,0-1 0,0 1 0,-1 0 0,1 0 0,-1 0 0,0 0 0,1 1 0,-1 0 0,0-1 0,4 6 0,1 1 0,0 0 0,0 1 0,-1 0 0,0 1 0,0-1 0,8 23 0,-10-20 20,-1 0 0,0 1 0,-1 0 1,-1 0-1,0 0 0,-1 0 0,0 0 0,-1 0 0,-1 0 0,0 0 0,-1 0 0,-1 0 0,0 0 0,-1-1 0,0 1 0,-9 19 1,3-12-192,-1 0 0,-1-1 1,-1 0-1,0-1 0,-2-1 1,0 0-1,-1-1 0,0 0 1,-23 16-1,-6 0-6655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6.957"/>
    </inkml:context>
    <inkml:brush xml:id="br0">
      <inkml:brushProperty name="width" value="0.05" units="cm"/>
      <inkml:brushProperty name="height" value="0.05" units="cm"/>
      <inkml:brushProperty name="color" value="#004F8B"/>
    </inkml:brush>
  </inkml:definitions>
  <inkml:trace contextRef="#ctx0" brushRef="#br0">0 90 24575,'0'-3'0,"1"0"0,-1 0 0,1 0 0,-1 0 0,1 0 0,0 0 0,0 0 0,0 0 0,0 0 0,1 0 0,-1 1 0,1-1 0,0 0 0,0 1 0,4-5 0,-2 4 0,0-1 0,0 0 0,1 1 0,-1 0 0,1 0 0,0 1 0,0-1 0,9-2 0,-9 3 0,-1 0 0,1 1 0,0-1 0,0 1 0,0 1 0,0-1 0,0 1 0,0 0 0,0 0 0,0 0 0,0 0 0,0 1 0,0 0 0,0 0 0,0 1 0,-1-1 0,1 1 0,0 0 0,-1 0 0,9 6 0,-10-5 0,1 2 0,0-1 0,-1 0 0,0 1 0,0 0 0,0-1 0,-1 1 0,1 0 0,-1 1 0,-1-1 0,1 0 0,-1 0 0,1 1 0,-1-1 0,-1 1 0,1-1 0,-1 11 0,-1-4 0,0 0 0,-1-1 0,0 1 0,-1 0 0,0 0 0,0-1 0,-7 13 0,-4 4 0,-1-2 0,-1 0 0,-1 0 0,-2-2 0,-25 27 0,40-47 0,3-5 0,6-11 0,14-20 0,46-54 0,16-23 0,-68 90 0,0-1 0,24-28 0,-37 47 0,1 0 0,0 0 0,-1 0 0,1 0 0,0 0 0,0 0 0,0 1 0,0-1 0,0 0 0,0 1 0,0-1 0,0 1 0,0-1 0,0 1 0,0-1 0,1 1 0,-1 0 0,0-1 0,2 1 0,-3 0 0,1 1 0,-1-1 0,1 0 0,0 1 0,-1-1 0,1 1 0,-1-1 0,1 1 0,-1-1 0,1 1 0,-1-1 0,0 1 0,1-1 0,-1 1 0,0-1 0,1 1 0,-1 0 0,0-1 0,0 1 0,0 0 0,1-1 0,-1 1 0,0 0 0,0 0 0,1 9 0,-1-1 0,0 1 0,-1 14 0,0-18 0,-3 45 0,0-23 0,2-1 0,1 1 0,5 50 0,-2-72-47,-1 0 0,1 0 0,0 0 0,0 0 0,1-1 0,0 1 0,0-1 0,0 1 0,1-1-1,-1 0 1,1 0 0,0-1 0,1 1 0,-1-1 0,1 0 0,0 0 0,0 0 0,0-1 0,1 0 0,-1 0 0,1 0 0,0 0-1,-1-1 1,1 0 0,0-1 0,1 1 0,-1-1 0,7 1 0,22-1-6779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17.890"/>
    </inkml:context>
    <inkml:brush xml:id="br0">
      <inkml:brushProperty name="width" value="0.05" units="cm"/>
      <inkml:brushProperty name="height" value="0.05" units="cm"/>
      <inkml:brushProperty name="color" value="#004F8B"/>
    </inkml:brush>
  </inkml:definitions>
  <inkml:trace contextRef="#ctx0" brushRef="#br0">71 126 24575,'-1'19'0,"0"73"0,1-76 0,1 0 0,1 0 0,0 0 0,5 18 0,-6-30 0,1 0 0,-1 0 0,1 0 0,0-1 0,0 1 0,0-1 0,0 1 0,1-1 0,-1 0 0,1 0 0,0 0 0,0 0 0,0-1 0,0 1 0,1-1 0,-1 0 0,1 0 0,-1 0 0,1 0 0,0 0 0,5 1 0,-4-2 0,1 0 0,-1 0 0,1-1 0,0 0 0,-1 0 0,1 0 0,-1 0 0,1-1 0,-1 0 0,1 0 0,-1-1 0,1 1 0,-1-1 0,9-4 0,-2-2 0,0 1 0,0-1 0,-1-1 0,0 0 0,0-1 0,-1 0 0,0-1 0,-1 0 0,0 0 0,-1-1 0,13-24 0,1-9 0,32-95 0,-47 120 0,7-16 0,-10 30 0,0 9 0,-2 6 0,0-1 0,-1 1 0,0 0 0,0-1 0,-1 1 0,-1 13 0,1 7 0,-34 492 0,33-508 0,-28 219 0,22-195 0,-2 0 0,-1-1 0,-2 0 0,-17 38 0,22-61 0,-1 1 0,0-1 0,-1-1 0,0 1 0,-1-2 0,0 1 0,-1-1 0,-13 10 0,18-16 0,0-1 0,0 1 0,0-1 0,0-1 0,-1 1 0,1-1 0,-1 0 0,0 0 0,0-1 0,0 0 0,-1-1 0,1 1 0,0-1 0,-1-1 0,1 1 0,0-1 0,-1 0 0,-10-2 0,14 0 25,-1 1-1,0-1 0,1 0 1,-1 0-1,1 0 1,-1-1-1,1 1 0,0-1 1,0 0-1,0 0 0,1-1 1,-1 1-1,-4-6 1,2 0-310,0 1 1,0-1-1,1-1 1,0 1-1,-4-13 1,-7-26-6542</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0.992"/>
    </inkml:context>
    <inkml:brush xml:id="br0">
      <inkml:brushProperty name="width" value="0.05" units="cm"/>
      <inkml:brushProperty name="height" value="0.05" units="cm"/>
      <inkml:brushProperty name="color" value="#004F8B"/>
    </inkml:brush>
  </inkml:definitions>
  <inkml:trace contextRef="#ctx0" brushRef="#br0">0 770 24575,'1'-4'0,"0"0"0,0 0 0,0 0 0,0 0 0,1 0 0,-1 0 0,1 1 0,3-6 0,4-9 0,24-73 0,25-57 0,0 38 0,87-128 0,-122 210 0,-23 28 0,0 0 0,0 0 0,0-1 0,1 1 0,-1 0 0,0 0 0,0 0 0,0-1 0,0 1 0,1 0 0,-1 0 0,0 0 0,0 0 0,1 0 0,-1 0 0,0-1 0,0 1 0,1 0 0,-1 0 0,0 0 0,0 0 0,1 0 0,-1 0 0,0 0 0,0 0 0,1 0 0,-1 0 0,0 0 0,1 0 0,-1 0 0,0 1 0,0-1 0,1 0 0,-1 0 0,0 0 0,0 0 0,0 0 0,1 0 0,-1 1 0,0-1 0,0 0 0,0 0 0,1 0 0,-1 1 0,0-1 0,0 0 0,0 0 0,0 0 0,0 1 0,1-1 0,-1 0 0,0 0 0,0 1 0,1 4 0,-1 1 0,1-1 0,-1 0 0,-1 1 0,1-1 0,-1 0 0,1 1 0,-2-1 0,1 0 0,0 0 0,-4 6 0,2 1 0,-54 147 0,34-102 0,-26 103 0,47-151 0,0 0 0,1 0 0,0 1 0,0-1 0,1 0 0,0 0 0,1 0 0,3 18 0,-3-23 0,0-1 0,1 1 0,0 0 0,-1-1 0,1 1 0,0-1 0,1 0 0,-1 1 0,1-1 0,-1 0 0,1 0 0,0-1 0,0 1 0,0-1 0,0 1 0,1-1 0,-1 0 0,1 0 0,-1-1 0,1 1 0,0-1 0,6 2 0,-2-1 0,-1 0 0,1-1 0,0 0 0,-1 0 0,1-1 0,0 0 0,-1 0 0,1-1 0,0 0 0,-1-1 0,12-3 0,-7 1 0,-1 0 0,0-2 0,0 1 0,-1-1 0,1-1 0,15-13 0,-4 0 0,-1-2 0,0 0 0,-1-1 0,-2-1 0,17-29 0,-6 3 0,-2 0 0,33-93 0,20-111 0,-79 250 0,-2 6 0,-7 13 0,-9 28 0,-2 9 0,2 0 0,3 1 0,2 1 0,3 0 0,1 1 0,1 89 0,7-136 0,0-1 0,1 1 0,0-1 0,0 1 0,1-1 0,0 0 0,0 0 0,1 0 0,6 12 0,-7-15 0,1-1 0,0 1 0,0-1 0,0 1 0,0-1 0,0 0 0,1 0 0,-1 0 0,1-1 0,0 1 0,0-1 0,0 0 0,0 0 0,0 0 0,0-1 0,1 1 0,4 0 0,4 0-341,1 0 0,0-1-1,25-1 1,0-2-6485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1.555"/>
    </inkml:context>
    <inkml:brush xml:id="br0">
      <inkml:brushProperty name="width" value="0.05" units="cm"/>
      <inkml:brushProperty name="height" value="0.05" units="cm"/>
      <inkml:brushProperty name="color" value="#004F8B"/>
    </inkml:brush>
  </inkml:definitions>
  <inkml:trace contextRef="#ctx0" brushRef="#br0">0 92 24575,'1'-3'0,"-1"1"0,1-1 0,-1 0 0,1 0 0,0 0 0,0 0 0,1 1 0,-1-1 0,0 0 0,1 1 0,-1-1 0,1 1 0,0 0 0,0-1 0,0 1 0,0 0 0,0 0 0,1 0 0,-1 1 0,4-3 0,1-1 0,1 1 0,-1 0 0,1 1 0,0 0 0,15-5 0,-19 7 0,1 0 0,0 0 0,-1 0 0,1 0 0,0 1 0,0 0 0,0 0 0,-1 0 0,1 1 0,0-1 0,-1 1 0,1 0 0,0 1 0,-1-1 0,1 1 0,-1 0 0,0 0 0,1 0 0,-1 1 0,0-1 0,0 1 0,-1 0 0,1 0 0,-1 0 0,1 1 0,-1-1 0,0 1 0,0 0 0,0 0 0,-1 0 0,0 0 0,0 0 0,0 1 0,0-1 0,0 1 0,-1-1 0,0 1 0,0 0 0,1 7 0,-2-2 0,0 0 0,-1 0 0,0 0 0,0 0 0,-1 0 0,0 0 0,-1-1 0,0 1 0,0-1 0,-1 1 0,-1-1 0,-6 10 0,-6 9 0,-2-1 0,-30 34 0,47-60 0,-21 24 0,22-24 0,0 0 0,0 0 0,-1 0 0,1 0 0,0 0 0,0 0 0,-1-1 0,1 1 0,0 0 0,-1-1 0,1 1 0,-1-1 0,1 1 0,-1-1 0,-2 1 0,4-2 0,-1 1 0,1 0 0,0 0 0,0 0 0,-1 0 0,1-1 0,0 1 0,0 0 0,0 0 0,-1 0 0,1-1 0,0 1 0,0 0 0,0 0 0,0-1 0,0 1 0,0 0 0,-1 0 0,1-1 0,0 1 0,0 0 0,0-1 0,0 1 0,0 0 0,0 0 0,0-1 0,0 1 0,0 0 0,0-1 0,0 1 0,0 0 0,0 0 0,1-1 0,-1 1 0,0 0 0,0 0 0,0-1 0,0 1 0,0 0 0,0 0 0,1-1 0,-1 1 0,0 0 0,5-11 0,1 1 0,11-16 0,1-3 0,33-57 0,46-78 0,-90 154 0,14-22 0,-19 30 0,-1 0 0,0 1 0,1-1 0,-1 1 0,1-1 0,-1 1 0,1 0 0,0-1 0,-1 1 0,1 0 0,0 0 0,0 0 0,2 0 0,-4 1 0,1 0 0,-1 0 0,0 0 0,1 0 0,-1 0 0,1 0 0,-1 0 0,0 1 0,1-1 0,-1 0 0,0 0 0,1 0 0,-1 1 0,0-1 0,0 0 0,1 0 0,-1 1 0,0-1 0,0 0 0,1 0 0,-1 1 0,0-1 0,0 0 0,0 1 0,1-1 0,-1 0 0,0 1 0,0-1 0,0 1 0,0-1 0,0 0 0,0 1 0,0-1 0,0 0 0,0 1 0,0-1 0,0 1 0,0-1 0,0 0 0,0 1 0,0-1 0,0 23 0,-1 0 0,-7 45 0,1-17 0,3-17 72,0-4 51,0 46-1,4-68-275,1 0 0,-1 0 0,1-1 0,1 1 0,0 0 0,0-1 1,0 1-1,1-1 0,0 1 0,7 11 0,15 11-6673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1.916"/>
    </inkml:context>
    <inkml:brush xml:id="br0">
      <inkml:brushProperty name="width" value="0.05" units="cm"/>
      <inkml:brushProperty name="height" value="0.05" units="cm"/>
      <inkml:brushProperty name="color" value="#004F8B"/>
    </inkml:brush>
  </inkml:definitions>
  <inkml:trace contextRef="#ctx0" brushRef="#br0">1 48 24575,'0'-9'0,"24"-1"0,17-1 0,13 3 0,6 2 0,-8 3-8191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2.305"/>
    </inkml:context>
    <inkml:brush xml:id="br0">
      <inkml:brushProperty name="width" value="0.05" units="cm"/>
      <inkml:brushProperty name="height" value="0.05" units="cm"/>
      <inkml:brushProperty name="color" value="#004F8B"/>
    </inkml:brush>
  </inkml:definitions>
  <inkml:trace contextRef="#ctx0" brushRef="#br0">51 48 24575,'-9'0'0,"-1"9"0,-1 10 0,3 10 0,2 9 0,3 5 0,1 4 0,1 3 0,1 0 0,0 0 0,5-9 0,9-10 0,2-12-8191</inkml:trace>
  <inkml:trace contextRef="#ctx0" brushRef="#br0" timeOffset="1">434 1 24575,'0'12'0,"-4"17"0,-2 11 0,2 6 0,-1 5 0,3 1 0,0 0 0,1 3 0,4 1 0,15-9 0,20-17 0,11-26 0,-1-25 0,-11-10-8191</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2.684"/>
    </inkml:context>
    <inkml:brush xml:id="br0">
      <inkml:brushProperty name="width" value="0.05" units="cm"/>
      <inkml:brushProperty name="height" value="0.05" units="cm"/>
      <inkml:brushProperty name="color" value="#004F8B"/>
    </inkml:brush>
  </inkml:definitions>
  <inkml:trace contextRef="#ctx0" brushRef="#br0">1 174 24575,'12'-12'0,"12"-4"0,15-8 0,16-7 0,16 1 0,4-3 0,-11 5-8191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3.105"/>
    </inkml:context>
    <inkml:brush xml:id="br0">
      <inkml:brushProperty name="width" value="0.05" units="cm"/>
      <inkml:brushProperty name="height" value="0.05" units="cm"/>
      <inkml:brushProperty name="color" value="#004F8B"/>
    </inkml:brush>
  </inkml:definitions>
  <inkml:trace contextRef="#ctx0" brushRef="#br0">55 0 24575,'-4'0'0,"-9"0"0,-3 5 0,2 8 0,7 3 0,13-1 0,5-8 0,1-13 0,-6-5 0,-3 3 0,-3 11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5:59.578"/>
    </inkml:context>
    <inkml:brush xml:id="br0">
      <inkml:brushProperty name="width" value="0.05" units="cm"/>
      <inkml:brushProperty name="height" value="0.05" units="cm"/>
      <inkml:brushProperty name="color" value="#008C3A"/>
    </inkml:brush>
  </inkml:definitions>
  <inkml:trace contextRef="#ctx0" brushRef="#br0">1 1 24575,'0'10'0,"0"17"0,14 25 0,6 21 0,-2 24 0,-3 14 0,-4 8 0,-5-2 0,-2-11 0,7-24 0,2-11 0,-2-7 0,8-16 0,5-16 0,-2-17 0,11-31 0,-1-28 0,-6-6-8191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3.484"/>
    </inkml:context>
    <inkml:brush xml:id="br0">
      <inkml:brushProperty name="width" value="0.05" units="cm"/>
      <inkml:brushProperty name="height" value="0.05" units="cm"/>
      <inkml:brushProperty name="color" value="#004F8B"/>
    </inkml:brush>
  </inkml:definitions>
  <inkml:trace contextRef="#ctx0" brushRef="#br0">85 0 24575,'-8'0'0,"-11"9"0,2 1 0,12 1 0,11-3 0,4-6 0,-16-4 0,-14-1 0,-5 0-8191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4.275"/>
    </inkml:context>
    <inkml:brush xml:id="br0">
      <inkml:brushProperty name="width" value="0.05" units="cm"/>
      <inkml:brushProperty name="height" value="0.05" units="cm"/>
      <inkml:brushProperty name="color" value="#004F8B"/>
    </inkml:brush>
  </inkml:definitions>
  <inkml:trace contextRef="#ctx0" brushRef="#br0">34 13 24575,'0'0'0,"0"-1"0,0 1 0,0 0 0,0-1 0,1 1 0,-1-1 0,0 1 0,0-1 0,0 1 0,0-1 0,0 1 0,-1 0 0,1-1 0,0 1 0,0-1 0,0 1 0,0-1 0,0 1 0,-1 0 0,1-1 0,0 1 0,0-1 0,-1 1 0,1 0 0,0-1 0,0 1 0,-1 0 0,1-1 0,-1 1 0,-8 9 0,-6 29 0,12-23 0,2 2 0,0-1 0,0 0 0,2 0 0,0 0 0,1 0 0,0 0 0,7 23 0,-1-13 0,1-1 0,1 0 0,1-1 0,20 32 0,-29-51 0,1-1 0,0 1 0,0-1 0,0 0 0,0 0 0,1 0 0,0 0 0,0-1 0,0 0 0,0 1 0,0-1 0,1-1 0,-1 1 0,1-1 0,0 1 0,0-1 0,0-1 0,0 1 0,0-1 0,0 0 0,0 0 0,0 0 0,0-1 0,1 0 0,-1 0 0,0 0 0,0 0 0,1-1 0,-1 0 0,0 0 0,0-1 0,7-2 0,1-2 0,0 0 0,0-1 0,-1-1 0,0 0 0,0-1 0,-1 0 0,0 0 0,16-18 0,1-8 0,33-49 0,-59 81 0,-1 1 0,0 0 0,1 0 0,-1 0 0,1 1 0,0-1 0,0 0 0,2-1 0,2 5 0,-2 12 0,-3 7 0,-1-1 0,-1 1 0,-1 0 0,0-1 0,-2 1 0,-6 20 0,-2 16 0,-1 10 0,-4 30 0,-44 140 0,54-217 0,-1 0 0,-1-1 0,0 0 0,-16 23 0,21-36 0,-1 1 0,0-1 0,0 0 0,0-1 0,-1 1 0,0-1 0,0 0 0,0 0 0,0-1 0,-1 0 0,0 0 0,0 0 0,0-1 0,-11 4 0,16-7-35,1 1 0,0-1 0,-1 1 0,1-1 0,-1 0 0,1 0 0,-1 0 0,1 0 0,0 0 0,-1 0 0,1 0 0,-1 0 0,1 0 0,-1-1 0,1 1 0,0 0 0,-1-1 0,1 1 0,0-1 0,-1 0 0,1 1 0,0-1 0,0 0 0,-1 0 0,1 0 0,0 0 0,0 0 0,0 0 0,0 0 0,0 0 0,1 0 0,-1-1 0,0 1 0,0 0 0,1-1 0,-1 1 0,1 0 0,-1-3 0,-4-27-6791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4.656"/>
    </inkml:context>
    <inkml:brush xml:id="br0">
      <inkml:brushProperty name="width" value="0.05" units="cm"/>
      <inkml:brushProperty name="height" value="0.05" units="cm"/>
      <inkml:brushProperty name="color" value="#004F8B"/>
    </inkml:brush>
  </inkml:definitions>
  <inkml:trace contextRef="#ctx0" brushRef="#br0">0 47 24575,'21'0'0,"18"-8"0,15-3 0,7 1 0,1 2 0,-2 2 0,-12 2-8191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5.023"/>
    </inkml:context>
    <inkml:brush xml:id="br0">
      <inkml:brushProperty name="width" value="0.05" units="cm"/>
      <inkml:brushProperty name="height" value="0.05" units="cm"/>
      <inkml:brushProperty name="color" value="#004F8B"/>
    </inkml:brush>
  </inkml:definitions>
  <inkml:trace contextRef="#ctx0" brushRef="#br0">49 0 24575,'0'5'0,"0"12"0,-8 25 0,-3 21 0,1 21 0,2 8 0,2 0 0,2-7 0,2-6 0,5-16 0,11-27 0,10-36 0,2-18-8191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5.381"/>
    </inkml:context>
    <inkml:brush xml:id="br0">
      <inkml:brushProperty name="width" value="0.05" units="cm"/>
      <inkml:brushProperty name="height" value="0.05" units="cm"/>
      <inkml:brushProperty name="color" value="#004F8B"/>
    </inkml:brush>
  </inkml:definitions>
  <inkml:trace contextRef="#ctx0" brushRef="#br0">1 0 24575,'0'12'0,"0"17"0,0 18 0,0 15 0,0 9 0,0 4 0,0-2 0,0-6 0,8-14 0,15-16 0,19-22 0,4-23 0,1-17 0,-7-13 0,-10-8 0,-11 4-8191</inkml:trace>
  <inkml:trace contextRef="#ctx0" brushRef="#br0" timeOffset="1">1 167 24575,'3'0'0,"11"0"0,10 0 0,14 0 0,12-8 0,6-2 0,1-1 0,0-5 0,-10-1-8191</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7.614"/>
    </inkml:context>
    <inkml:brush xml:id="br0">
      <inkml:brushProperty name="width" value="0.05" units="cm"/>
      <inkml:brushProperty name="height" value="0.05" units="cm"/>
      <inkml:brushProperty name="color" value="#004F8B"/>
    </inkml:brush>
  </inkml:definitions>
  <inkml:trace contextRef="#ctx0" brushRef="#br0">0 0 24575,'3'9'0,"1"1"0,0-2 0,1 1 0,0 0 0,0-1 0,0 0 0,14 14 0,3 7 0,120 177 0,-104-143 0,45 99 0,-52-87 0,-3 2 0,22 100 0,-38-124 0,-3 0 0,-2 1 0,-3 0 0,-3 76 0,-2-110 0,-2 1 0,0-1 0,-2-1 0,0 1 0,-1 0 0,-1-1 0,-1 0 0,0-1 0,-2 0 0,-14 21 0,15-25 0,-1-1 0,0 0 0,-1-1 0,-1-1 0,0 1 0,0-2 0,-1 0 0,0 0 0,-1-1 0,0-1 0,-1 0 0,-30 11 0,38-16-170,-1-1-1,0 0 0,0-1 1,0 1-1,0-1 0,0-1 1,-13 0-1,2-4-6655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8.555"/>
    </inkml:context>
    <inkml:brush xml:id="br0">
      <inkml:brushProperty name="width" value="0.05" units="cm"/>
      <inkml:brushProperty name="height" value="0.05" units="cm"/>
      <inkml:brushProperty name="color" value="#004F8B"/>
    </inkml:brush>
  </inkml:definitions>
  <inkml:trace contextRef="#ctx0" brushRef="#br0">554 654 24575,'0'-4'0,"0"-1"0,-1 1 0,0-1 0,0 1 0,0 0 0,-1-1 0,1 1 0,-1 0 0,0 0 0,0 0 0,0 0 0,-1 0 0,1 1 0,-1-1 0,0 1 0,0 0 0,0 0 0,-1 0 0,1 0 0,-1 0 0,0 1 0,1-1 0,-7-2 0,-6-2 0,1 0 0,-2 1 0,1 1 0,-29-6 0,25 7 0,0 0 0,0 2 0,0 1 0,-1 0 0,1 2 0,0 0 0,0 1 0,-34 8 0,45-7 0,0-1 0,0 2 0,0-1 0,0 1 0,0 1 0,1-1 0,0 1 0,0 1 0,0 0 0,1 0 0,0 0 0,0 1 0,0 0 0,1 0 0,0 1 0,1-1 0,0 1 0,0 1 0,0-1 0,-5 15 0,7-14 0,0 0 0,1 0 0,0 0 0,0 0 0,1 1 0,0-1 0,1 0 0,0 1 0,1-1 0,2 15 0,-2-19 0,1 1 0,-1-1 0,1 1 0,0-1 0,1 0 0,-1 0 0,1 0 0,0 0 0,1 0 0,-1-1 0,1 1 0,-1-1 0,2 0 0,-1 0 0,0-1 0,1 1 0,-1-1 0,9 5 0,-2-3 0,0 0 0,0-1 0,0 0 0,0-1 0,0 0 0,1-1 0,-1 0 0,1-1 0,0 0 0,0-1 0,-1 0 0,1-1 0,0 0 0,-1-1 0,1-1 0,-1 1 0,0-2 0,0 1 0,0-2 0,0 1 0,0-2 0,-1 1 0,0-1 0,0-1 0,-1 0 0,0 0 0,0-1 0,9-10 0,7-15 0,-2-1 0,-1-1 0,-1-1 0,-3-1 0,0 0 0,-3-2 0,15-54 0,-11 16 0,-3-1 0,11-145 0,-25 155 0,-3 43 0,-3 27 0,-2 13 0,-30 78 0,5 1 0,4 2 0,4 1 0,-20 186 0,42-267 0,1 1 0,0-1 0,1 0 0,0 0 0,2 0 0,0 0 0,1 0 0,8 22 0,-9-30 0,1 0 0,0 0 0,0-1 0,1 0 0,0 0 0,0 0 0,1-1 0,0 1 0,0-1 0,0-1 0,1 1 0,-1-1 0,2 0 0,-1-1 0,0 1 0,1-2 0,11 5 0,-12-5 0,0-1 0,0 0 0,0 0 0,0-1 0,1 0 0,-1 0 0,0-1 0,1 0 0,-1 0 0,0-1 0,1 0 0,-1 0 0,0-1 0,8-2 0,-5 0 0,1-1 0,-1 0 0,0 0 0,-1-1 0,1-1 0,-1 1 0,0-2 0,10-10 0,4-7 0,-1-1 0,-2-1 0,-1-2 0,-1 0 0,16-34 0,-15 22 0,-1-1 0,-2-1 0,-2 0 0,-2-1 0,-1-1 0,-3 0 0,4-72 0,-12 105 0,0-1 0,0 1 0,-5-20 0,5 30 0,0 0 0,-1 0 0,1 0 0,-1 0 0,0 0 0,0 0 0,0 0 0,1 0 0,-2 0 0,1 1 0,-2-4 0,3 5 0,-1 0 0,1-1 0,0 1 0,-1 0 0,1 0 0,-1 0 0,1 0 0,0 0 0,-1 0 0,1-1 0,0 1 0,-1 0 0,1 0 0,-1 0 0,1 0 0,0 0 0,-1 0 0,1 1 0,-1-1 0,1 0 0,0 0 0,-1 0 0,1 0 0,0 0 0,-1 0 0,1 1 0,0-1 0,-1 0 0,1 0 0,0 1 0,-1-1 0,1 0 0,0 0 0,-1 1 0,-2 4 0,0-1 0,0 1 0,0-1 0,1 1 0,0 0 0,0 0 0,-2 6 0,-12 40 0,3 1 0,1 0 0,3 1 0,3 0 0,-1 91 0,8-132 0,0-1 0,1 1 0,0 0 0,1-1 0,0 1 0,1-1 0,0 0 0,1 0 0,0-1 0,1 1 0,8 10 0,-10-16 0,-1 1 0,2-2 0,-1 1 0,1 0 0,0-1 0,-1 0 0,2 0 0,-1 0 0,0-1 0,1 0 0,0 0 0,0 0 0,0-1 0,0 0 0,0 0 0,0 0 0,1-1 0,-1 0 0,0 0 0,1-1 0,11 0 0,-10-1-97,-1 0-1,1-1 1,-1 0-1,0 0 1,0-1-1,1 0 1,-2 0-1,1 0 1,0-1-1,-1 0 1,0-1-1,0 1 0,7-8 1,30-30-6729</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28.936"/>
    </inkml:context>
    <inkml:brush xml:id="br0">
      <inkml:brushProperty name="width" value="0.05" units="cm"/>
      <inkml:brushProperty name="height" value="0.05" units="cm"/>
      <inkml:brushProperty name="color" value="#004F8B"/>
    </inkml:brush>
  </inkml:definitions>
  <inkml:trace contextRef="#ctx0" brushRef="#br0">0 1 24575,'8'0'0,"16"0"0,11 0 0,15 0 0,13 0 0,7 0 0,4 0 0,-2 0 0,-6 0 0,-18 0 0,-16 0-8191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4.894"/>
    </inkml:context>
    <inkml:brush xml:id="br0">
      <inkml:brushProperty name="width" value="0.05" units="cm"/>
      <inkml:brushProperty name="height" value="0.05" units="cm"/>
      <inkml:brushProperty name="color" value="#004F8B"/>
    </inkml:brush>
  </inkml:definitions>
  <inkml:trace contextRef="#ctx0" brushRef="#br0">0 85 24575,'4'0'0,"2"-8"0,12-3 0,10 1 0,10 1 0,5-5 0,9-1 0,3 3 0,-8 7 0,-12 5-8191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5.295"/>
    </inkml:context>
    <inkml:brush xml:id="br0">
      <inkml:brushProperty name="width" value="0.05" units="cm"/>
      <inkml:brushProperty name="height" value="0.05" units="cm"/>
      <inkml:brushProperty name="color" value="#004F8B"/>
    </inkml:brush>
  </inkml:definitions>
  <inkml:trace contextRef="#ctx0" brushRef="#br0">1 1 24575,'8'0'0,"19"0"0,9 0 0,6 0 0,5 0 0,2 0 0,-7 0-8191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2.717"/>
    </inkml:context>
    <inkml:brush xml:id="br0">
      <inkml:brushProperty name="width" value="0.05" units="cm"/>
      <inkml:brushProperty name="height" value="0.05" units="cm"/>
      <inkml:brushProperty name="color" value="#008C3A"/>
    </inkml:brush>
  </inkml:definitions>
  <inkml:trace contextRef="#ctx0" brushRef="#br0">60 1 24575,'0'8'0,"-1"0"0,-1 0 0,1 0 0,-1 0 0,-5 12 0,-2 12 0,-3 27 0,-7 112 0,13 63 0,6-207 0,0-26 0,0 33 0,1-1 0,8 53 0,-8-78 0,1 0 0,0-1 0,0 1 0,0-1 0,1 0 0,0 0 0,0 0 0,1 0 0,0 0 0,0-1 0,1 1 0,-1-1 0,1 0 0,1-1 0,-1 1 0,1-1 0,8 6 0,-4-5 0,1-1 0,-1-1 0,1 0 0,0 0 0,0-1 0,0 0 0,0-1 0,0 0 0,1-1 0,-1 0 0,0-1 0,1 0 0,-1-1 0,13-2 0,-9 0 0,1-1 0,-1 0 0,0-1 0,-1-1 0,1 0 0,-1-1 0,0-1 0,-1 0 0,22-17 0,-12 6 0,-1-2 0,-1 0 0,-1-1 0,24-34 0,-32 37 0,0 0 0,-1 0 0,-1-1 0,0 0 0,-2-1 0,9-32 0,-15 46 0,-1 0 0,0 0 0,0 0 0,-1 0 0,0-1 0,0 1 0,-2-13 0,2 18 0,-1 0 0,1 1 0,0-1 0,-1 0 0,0 1 0,1-1 0,-1 1 0,0-1 0,0 1 0,0-1 0,0 1 0,0-1 0,0 1 0,0 0 0,0 0 0,-1 0 0,1 0 0,0 0 0,-1 0 0,1 0 0,-1 0 0,1 0 0,-1 0 0,1 1 0,-1-1 0,0 1 0,1-1 0,-1 1 0,0 0 0,1-1 0,-1 1 0,0 0 0,1 0 0,-1 0 0,0 1 0,-3 0 0,-3 0 0,0 2 0,0-1 0,0 1 0,0 0 0,1 1 0,-1 0 0,1 0 0,0 1 0,0-1 0,0 2 0,-5 5 0,-8 8 0,1 1 0,-17 23 0,7-3 0,2 1 0,1 1 0,3 1 0,-32 80 0,53-117 0,0 0 0,0 0 0,1 0 0,-1 0 0,1 1 0,0-1 0,1 0 0,0 9 0,0-13 0,1 1 0,-1-1 0,1 1 0,0-1 0,-1 0 0,1 1 0,0-1 0,1 0 0,-1 0 0,0 0 0,1 0 0,-1 0 0,1 0 0,-1 0 0,1 0 0,0 0 0,0-1 0,0 1 0,0-1 0,0 1 0,0-1 0,0 0 0,3 1 0,2 1 0,1 0 0,0-1 0,-1 0 0,1 0 0,0-1 0,0 0 0,0 0 0,0-1 0,0 0 0,0-1 0,0 1 0,0-1 0,0-1 0,-1 0 0,1 0 0,0 0 0,-1-1 0,1 0 0,-1-1 0,10-6 0,-1 0 0,-1 0 0,-1-1 0,0 0 0,0-2 0,-1 1 0,-1-2 0,22-29 0,2-14 0,-3-2 0,36-86 0,-67 154 0,-2 12 0,-2 12 0,-1 10 0,3 62 0,1-100 0,-1 0 0,1 0 0,0 0 0,0-1 0,1 1 0,-1 0 0,1-1 0,0 1 0,0-1 0,1 1 0,-1-1 0,1 0 0,4 6 0,-4-8 0,0 1 0,0 0 0,1-1 0,-1 0 0,0 0 0,1 0 0,0 0 0,-1 0 0,1-1 0,0 1 0,0-1 0,0 0 0,0 0 0,0-1 0,0 1 0,0-1 0,4 0 0,3 0 0,-1-1 0,1-1 0,-1 0 0,1 0 0,-1-1 0,0 0 0,0-1 0,0 0 0,10-7 0,14-8 0,36-28 0,-52 34 0,11-8 0,53-35 0,-72 51 0,0 0 0,0 0 0,0 0 0,0 2 0,1-1 0,17-2 0,-25 5 0,0 1 0,0 0 0,-1-1 0,1 1 0,0 1 0,0-1 0,0 0 0,0 1 0,-1-1 0,1 1 0,0 0 0,0 0 0,-1 0 0,1 0 0,-1 0 0,1 1 0,-1-1 0,1 1 0,2 2 0,-2 0 0,0-1 0,0 1 0,0 0 0,0 0 0,-1 0 0,0 0 0,0 1 0,0-1 0,0 1 0,1 6 0,1 7 0,-1 1 0,-1-1 0,0 0 0,-3 32 0,1-40 0,-1 0 0,-1-1 0,0 1 0,0 0 0,-1-1 0,0 0 0,-1 1 0,0-1 0,0 0 0,-7 9 0,10-15 0,-1-1 0,0 1 0,0-1 0,1 0 0,-2 1 0,1-1 0,0 0 0,0 0 0,-1 0 0,1-1 0,-1 1 0,1-1 0,-1 1 0,0-1 0,0 0 0,1 0 0,-1 0 0,0 0 0,0 0 0,0-1 0,0 1 0,0-1 0,0 0 0,0 0 0,0 0 0,0-1 0,0 1 0,0 0 0,0-1 0,0 0 0,0 0 0,0 0 0,0 0 0,0 0 0,1-1 0,-5-2 0,3 2 0,0-1 0,0 0 0,1 0 0,-1 0 0,1-1 0,-1 1 0,1-1 0,0 0 0,0 0 0,1 0 0,-1 0 0,1-1 0,-2-5 0,3 8 0,0 0 0,1 0 0,-1-1 0,0 1 0,1 0 0,0 0 0,0-1 0,0 1 0,0-1 0,0 1 0,0 0 0,0-1 0,1 1 0,-1 0 0,1 0 0,0-1 0,-1 1 0,1 0 0,0 0 0,1 0 0,-1 0 0,0 0 0,0 0 0,1 0 0,-1 0 0,1 0 0,0 1 0,-1-1 0,4-1 0,5-3 0,0 1 0,0 0 0,1 1 0,0 0 0,-1 1 0,1 0 0,1 1 0,-1 0 0,17 0 0,36-8 0,-48 6 0,0 0 0,0-2 0,-1 0 0,0 0 0,0-1 0,0-1 0,-1-1 0,0 0 0,15-13 0,-19 12 0,0 1 0,-1-1 0,-1-1 0,1 0 0,-2 0 0,0 0 0,0-1 0,-1 0 0,0 0 0,-1-1 0,7-25 0,-5 7 0,-1 0 0,-1-1 0,-1 1 0,-2-1 0,-2 0 0,-5-53 0,5 84 0,0 0 0,0-1 0,0 1 0,-1 0 0,1 0 0,0-1 0,-1 1 0,1 0 0,-1 0 0,1-1 0,-1 1 0,-1-2 0,1 3 0,1 0 0,0 0 0,0 0 0,-1 0 0,1-1 0,0 1 0,-1 0 0,1 0 0,0 0 0,0 0 0,-1 0 0,1 0 0,0 0 0,-1 1 0,1-1 0,0 0 0,0 0 0,-1 0 0,1 0 0,0 0 0,0 0 0,-1 0 0,1 1 0,0-1 0,0 0 0,-1 0 0,1 0 0,0 0 0,0 1 0,0-1 0,-1 0 0,1 0 0,0 1 0,0-1 0,-18 35 0,15-27 0,-14 36 0,2 1 0,3 0 0,1 1 0,2 1 0,3 0 0,-2 91 0,8-121 0,1-1 0,0 1 0,1-1 0,1 1 0,10 30 0,-11-41 0,0-1 0,0 1 0,1-1 0,0 0 0,0 0 0,0 0 0,0 0 0,1-1 0,-1 1 0,1-1 0,1 0 0,-1 0 0,0 0 0,1 0 0,0-1 0,0 0 0,0 0 0,0 0 0,0-1 0,6 2 0,-7-3 18,-1 0 0,0-1 0,0 1 0,1-1 0,-1 0 0,0 0 0,0 0 0,1 0 0,-1-1 0,0 1 0,0-1 0,1 0 0,-1 0 0,0 0 0,0 0 0,0-1 0,0 1 0,4-4 0,0 0-303,0-1 1,-1 0-1,1 0 1,-1-1-1,8-10 1,15-24-6542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0.016"/>
    </inkml:context>
    <inkml:brush xml:id="br0">
      <inkml:brushProperty name="width" value="0.05" units="cm"/>
      <inkml:brushProperty name="height" value="0.05" units="cm"/>
      <inkml:brushProperty name="color" value="#008C3A"/>
    </inkml:brush>
  </inkml:definitions>
  <inkml:trace contextRef="#ctx0" brushRef="#br0">14 131 24575,'-10'0'0,"7"0"0,18-14 0,21-6 0,24 2 0,7 3 0,6-6 0,1 2 0,-8 3 0,-15 9 0,-15 6-8191</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6.398"/>
    </inkml:context>
    <inkml:brush xml:id="br0">
      <inkml:brushProperty name="width" value="0.05" units="cm"/>
      <inkml:brushProperty name="height" value="0.05" units="cm"/>
      <inkml:brushProperty name="color" value="#004F8B"/>
    </inkml:brush>
  </inkml:definitions>
  <inkml:trace contextRef="#ctx0" brushRef="#br0">237 237 24575,'-1'8'0,"1"-1"0,-1 0 0,-1 0 0,1 1 0,-5 10 0,-2 9 0,-15 52 0,-55 124 0,24-68 0,8-9 0,36-106 0,10-20 0,0 0 0,0 0 0,0 0 0,0 0 0,-1 0 0,1 0 0,0 1 0,0-1 0,0 0 0,0 0 0,0 0 0,0 0 0,0 0 0,0 0 0,0 0 0,0 0 0,-1 0 0,1 0 0,0 0 0,0 0 0,0 0 0,0 0 0,0 0 0,0 0 0,0 0 0,-1 0 0,1 0 0,0 0 0,0 0 0,0 0 0,0 0 0,0 0 0,0 0 0,-1 0 0,1 0 0,0 0 0,0 0 0,0 0 0,0 0 0,0 0 0,0 0 0,0 0 0,0 0 0,-1 0 0,1 0 0,0 0 0,0-1 0,0 1 0,0 0 0,0 0 0,0 0 0,0 0 0,0 0 0,0 0 0,0 0 0,0 0 0,0-1 0,0 1 0,0 0 0,0 0 0,0 0 0,0 0 0,-1-4 0,1 0 0,0-1 0,0 1 0,0 0 0,1 0 0,0 0 0,1-4 0,15-50 0,3 1 0,39-79 0,-28 70 0,27-88 0,9-113 0,-63 249 0,-3 12 0,0-1 0,0 0 0,1 1 0,0-1 0,0 1 0,1-1 0,-1 1 0,1 0 0,1 0 0,-1 0 0,6-6 0,-9 12 0,1-1 0,-1 1 0,1-1 0,-1 1 0,1-1 0,-1 1 0,1 0 0,0-1 0,-1 1 0,1 0 0,-1-1 0,1 1 0,0 0 0,-1 0 0,1 0 0,0 0 0,-1-1 0,1 1 0,0 0 0,-1 0 0,1 0 0,0 0 0,-1 1 0,1-1 0,0 0 0,-1 0 0,1 0 0,0 0 0,-1 1 0,1-1 0,0 0 0,-1 1 0,1-1 0,-1 0 0,1 1 0,0 0 0,2 2 0,-1 0 0,0-1 0,0 1 0,0 0 0,0 0 0,1 6 0,12 31 0,-2 1 0,-2 0 0,10 75 0,-7-39 0,0 3-455,5 0 0,42 116 0,-44-158-6371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6.797"/>
    </inkml:context>
    <inkml:brush xml:id="br0">
      <inkml:brushProperty name="width" value="0.05" units="cm"/>
      <inkml:brushProperty name="height" value="0.05" units="cm"/>
      <inkml:brushProperty name="color" value="#004F8B"/>
    </inkml:brush>
  </inkml:definitions>
  <inkml:trace contextRef="#ctx0" brushRef="#br0">1 88 24575,'0'-9'0,"16"-1"0,10-1 0,16 3 0,2-6 0,5 0 0,2 2 0,-7 3-8191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7.212"/>
    </inkml:context>
    <inkml:brush xml:id="br0">
      <inkml:brushProperty name="width" value="0.05" units="cm"/>
      <inkml:brushProperty name="height" value="0.05" units="cm"/>
      <inkml:brushProperty name="color" value="#004F8B"/>
    </inkml:brush>
  </inkml:definitions>
  <inkml:trace contextRef="#ctx0" brushRef="#br0">0 173 24575,'0'-8'0,"4"-15"0,10-4 0,14 3 0,20-2 0,8 3 0,4 5 0,0 6 0,-7 5 0,4 4 0,-7 2-8191</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7.768"/>
    </inkml:context>
    <inkml:brush xml:id="br0">
      <inkml:brushProperty name="width" value="0.05" units="cm"/>
      <inkml:brushProperty name="height" value="0.05" units="cm"/>
      <inkml:brushProperty name="color" value="#004F8B"/>
    </inkml:brush>
  </inkml:definitions>
  <inkml:trace contextRef="#ctx0" brushRef="#br0">0 107 24575,'0'-6'0,"1"1"0,-1-1 0,1 1 0,0-1 0,0 1 0,1 0 0,0-1 0,0 1 0,0 0 0,0 0 0,1 0 0,6-9 0,-7 12 0,0-1 0,0 1 0,0 0 0,1 0 0,-1 0 0,1 0 0,-1 0 0,1 0 0,0 1 0,-1-1 0,1 1 0,0 0 0,0 0 0,0 0 0,0 0 0,0 1 0,0-1 0,0 1 0,0-1 0,1 1 0,-1 0 0,0 0 0,0 1 0,3 0 0,-3-1 0,-1 1 0,0 0 0,1 0 0,-1 0 0,0 0 0,0 0 0,0 0 0,0 1 0,0-1 0,0 1 0,0-1 0,0 1 0,-1 0 0,1 0 0,-1 0 0,1 0 0,-1 0 0,1 0 0,-1 0 0,0 0 0,0 0 0,0 1 0,0 2 0,2 4 0,-1 0 0,0 0 0,-1 1 0,1 15 0,-3-9 0,0 0 0,-1-1 0,0 0 0,-1 1 0,-1-1 0,0-1 0,-1 1 0,-1 0 0,0-1 0,-1 0 0,-1-1 0,0 1 0,-16 19 0,4-12 0,20-21 0,0 0 0,0 0 0,0-1 0,0 1 0,0 0 0,0 0 0,0 0 0,0 0 0,0-1 0,0 1 0,0 0 0,0 0 0,0 0 0,0 0 0,0 0 0,0-1 0,0 1 0,0 0 0,0 0 0,0 0 0,0 0 0,0-1 0,0 1 0,-1 0 0,1 0 0,0 0 0,0 0 0,0 0 0,0 0 0,0 0 0,0-1 0,-1 1 0,1 0 0,0 0 0,0 0 0,0 0 0,0 0 0,0 0 0,-1 0 0,1 0 0,0 0 0,0 0 0,0 0 0,0 0 0,-1 0 0,1 0 0,0 0 0,0 0 0,0 0 0,0 0 0,-1 0 0,1 0 0,0 0 0,0 0 0,0 0 0,0 0 0,0 0 0,-1 1 0,1-1 0,0 0 0,0 0 0,0 0 0,0 0 0,0 0 0,0 0 0,0 0 0,-1 1 0,1-1 0,0 0 0,3-7 0,1 0 0,0 1 0,0-1 0,0 1 0,7-8 0,1-2 0,99-154 0,-87 131 0,-1 5 0,-23 34 0,0-1 0,0 1 0,1-1 0,-1 1 0,0-1 0,1 1 0,-1-1 0,1 1 0,-1-1 0,0 1 0,1 0 0,-1-1 0,1 1 0,-1-1 0,1 1 0,-1 0 0,1 0 0,0-1 0,-1 1 0,1 0 0,-1 0 0,1 0 0,0 0 0,-1-1 0,1 1 0,-1 0 0,1 0 0,0 0 0,-1 0 0,2 1 0,-1 0 0,-1 0 0,1 0 0,0 0 0,0 0 0,-1 0 0,1 0 0,-1 0 0,1 1 0,-1-1 0,1 0 0,-1 1 0,0-1 0,1 3 0,2 24 0,-2 0 0,0 0 0,-2 0 0,-7 46 0,0 19 0,8-88 0,-1-1 0,2 0 0,-1 1 0,0-1 0,1 0 0,0 1 0,0-1 0,0 0 0,1 0 0,-1 0 0,1 0 0,0 0 0,0 0 0,0 0 0,1 0 0,-1-1 0,1 1 0,5 4 0,-3-4 0,0 0 0,0-1 0,1 1 0,-1-1 0,1-1 0,0 1 0,0-1 0,0 0 0,0 0 0,0 0 0,1-1 0,7 1 0,-4-1-91,-1 0 0,1 0 0,0-1 0,-1 0 0,1-1 0,-1 0 0,1-1 0,-1 0 0,0 0 0,0-1 0,1 0 0,-2 0 0,1-1 0,8-5 0,17-19-6735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8.583"/>
    </inkml:context>
    <inkml:brush xml:id="br0">
      <inkml:brushProperty name="width" value="0.05" units="cm"/>
      <inkml:brushProperty name="height" value="0.05" units="cm"/>
      <inkml:brushProperty name="color" value="#004F8B"/>
    </inkml:brush>
  </inkml:definitions>
  <inkml:trace contextRef="#ctx0" brushRef="#br0">1 94 24575,'4'-8'0,"9"-3"0,8 0 0,7 3 0,7 2 0,-2-6 0,10-1 0,1 2 0,2 3 0,-8 2-8191</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49"/>
    </inkml:context>
    <inkml:brush xml:id="br0">
      <inkml:brushProperty name="width" value="0.05" units="cm"/>
      <inkml:brushProperty name="height" value="0.05" units="cm"/>
      <inkml:brushProperty name="color" value="#004F8B"/>
    </inkml:brush>
  </inkml:definitions>
  <inkml:trace contextRef="#ctx0" brushRef="#br0">0 0 24575,'0'8'0,"0"12"0,0 13 0,0 14 0,0 7 0,0 7 0,0 1 0,0-2 0,0-3 0,4-12 0,2 0 0,-1 0 0,8-8 0,0-14 0,-1-11-8191</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50.014"/>
    </inkml:context>
    <inkml:brush xml:id="br0">
      <inkml:brushProperty name="width" value="0.05" units="cm"/>
      <inkml:brushProperty name="height" value="0.05" units="cm"/>
      <inkml:brushProperty name="color" value="#004F8B"/>
    </inkml:brush>
  </inkml:definitions>
  <inkml:trace contextRef="#ctx0" brushRef="#br0">141 55 24575,'-18'34'0,"10"-10"0,2 1 0,-4 31 0,1-1 0,-26 205 0,27-172 0,-33 146 0,37-224 0,3-13 0,1-18 0,38-248 0,23 2 0,-51 226 0,35-128 0,-42 159 0,10-29 0,-13 38 0,0-1 0,1 1 0,-1 0 0,1 0 0,-1 0 0,1 0 0,-1 0 0,1 0 0,0 0 0,-1 0 0,1 0 0,0 0 0,0 0 0,0 1 0,0-1 0,0 0 0,0 0 0,0 1 0,0-1 0,0 1 0,0-1 0,0 1 0,2-1 0,-1 1 0,-1 1 0,0 0 0,0-1 0,0 1 0,1 0 0,-1 0 0,0-1 0,0 1 0,0 0 0,0 0 0,0 0 0,0 1 0,-1-1 0,1 0 0,0 0 0,-1 0 0,1 0 0,0 3 0,10 17 0,0 1 0,-2 0 0,7 28 0,16 78 0,-17-67 0,16 85 321,14 52-2007,-34-158-5140</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50.418"/>
    </inkml:context>
    <inkml:brush xml:id="br0">
      <inkml:brushProperty name="width" value="0.05" units="cm"/>
      <inkml:brushProperty name="height" value="0.05" units="cm"/>
      <inkml:brushProperty name="color" value="#004F8B"/>
    </inkml:brush>
  </inkml:definitions>
  <inkml:trace contextRef="#ctx0" brushRef="#br0">0 128 24575,'0'-8'0,"4"-3"0,14-7 0,12-2 0,8 4 0,-1-4 0,4 1 0,-4 4-8191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50.793"/>
    </inkml:context>
    <inkml:brush xml:id="br0">
      <inkml:brushProperty name="width" value="0.05" units="cm"/>
      <inkml:brushProperty name="height" value="0.05" units="cm"/>
      <inkml:brushProperty name="color" value="#004F8B"/>
    </inkml:brush>
  </inkml:definitions>
  <inkml:trace contextRef="#ctx0" brushRef="#br0">0 175 24575,'0'-12'0,"0"-12"0,24-11 0,25 1 0,20 7 0,11 7 0,0 7 0,-6 6 0,-11 4 0,-16 7 0,-9 3 0,-9-1-8191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2:51.130"/>
    </inkml:context>
    <inkml:brush xml:id="br0">
      <inkml:brushProperty name="width" value="0.05" units="cm"/>
      <inkml:brushProperty name="height" value="0.05" units="cm"/>
      <inkml:brushProperty name="color" value="#004F8B"/>
    </inkml:brush>
  </inkml:definitions>
  <inkml:trace contextRef="#ctx0" brushRef="#br0">150 1 24575,'-1'18'0,"2"-1"0,0 1 0,1 0 0,1-1 0,5 19 0,-6-29 0,0-1 0,1 0 0,0 0 0,0 0 0,0 0 0,1-1 0,0 1 0,0-1 0,0 0 0,1 0 0,0-1 0,-1 1 0,2-1 0,-1 0 0,1 0 0,9 4 0,-7-3 0,1-2 0,-1 1 0,1-1 0,0-1 0,0 1 0,1-2 0,-1 1 0,0-1 0,17 0 0,-22-1 0,1-1 0,0 1 0,-1-1 0,1 0 0,0 0 0,-1 0 0,1-1 0,-1 1 0,1-1 0,-1 0 0,0 0 0,0-1 0,0 0 0,0 1 0,0-1 0,-1 0 0,1-1 0,-1 1 0,0-1 0,6-7 0,1-9 0,3-6 0,-8 19 0,-4 8 0,-4 45 0,-2 0 0,-21 83 0,10-56 0,-67 317 0,79-372 0,0-1 0,-1 1 0,-1-1 0,0-1 0,-13 24 0,15-33 0,-1-1 0,1 0 0,-1 0 0,0 0 0,-1-1 0,0 1 0,1-1 0,-2 0 0,1-1 0,0 0 0,-1 0 0,0 0 0,0-1 0,0 0 0,-8 3 0,1-2 57,1-1 0,0 0 0,0-1 0,-1 0 0,-14-1 0,23-1-147,0 0 0,1 0 0,-1 0 0,1-1 0,-1 0 1,1 0-1,-1 0 0,1 0 0,0-1 0,0 1 1,-1-1-1,1 0 0,0 0 0,0-1 0,1 1 0,-1-1 1,1 0-1,-6-6 0,-1-9-6736</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1.237"/>
    </inkml:context>
    <inkml:brush xml:id="br0">
      <inkml:brushProperty name="width" value="0.05" units="cm"/>
      <inkml:brushProperty name="height" value="0.05" units="cm"/>
      <inkml:brushProperty name="color" value="#008C3A"/>
    </inkml:brush>
  </inkml:definitions>
  <inkml:trace contextRef="#ctx0" brushRef="#br0">1 1 24575,'4'0'0,"0"0"0,-1 1 0,1 0 0,0 0 0,0 0 0,0 0 0,-1 0 0,1 1 0,0 0 0,5 3 0,32 27 0,-28-21 0,8 7 0,-2 2 0,1 0 0,-2 2 0,-1 0 0,-1 0 0,24 45 0,-8-2 0,35 101 0,-30-59-178,-5 1-1,-4 2 0,-5 1 1,15 197-1,-37-259 179,-1 0 0,-2 0 0,-3 0 0,-10 49 0,10-75 0,-2 0 0,0 0 0,-1 0 0,-1-1 0,-1 0 0,-1-1 0,-1 0 0,-1-1 0,-1 0 0,-20 22 0,20-27-243,-2 0 0,1-1-1,-2-1 1,-17 12 0,-7-3-5839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08.766"/>
    </inkml:context>
    <inkml:brush xml:id="br0">
      <inkml:brushProperty name="width" value="0.05" units="cm"/>
      <inkml:brushProperty name="height" value="0.05" units="cm"/>
      <inkml:brushProperty name="color" value="#004F8B"/>
    </inkml:brush>
  </inkml:definitions>
  <inkml:trace contextRef="#ctx0" brushRef="#br0">2 123 24575,'-1'-38'0,"1"11"0,5 61 0,-1-9 0,1 0 0,2-1 0,0 1 0,1-1 0,2-1 0,0 0 0,2 0 0,0-1 0,1-1 0,17 21 0,-29-40 0,0-1 0,0 0 0,0 1 0,0-1 0,0 0 0,0 0 0,0 1 0,1-1 0,-1 0 0,0 0 0,0 0 0,1-1 0,-1 1 0,1 0 0,-1 0 0,1-1 0,-1 1 0,1-1 0,0 1 0,-1-1 0,1 0 0,-1 0 0,1 0 0,0 0 0,-1 0 0,1 0 0,0 0 0,-1 0 0,1 0 0,-1-1 0,1 1 0,-1-1 0,1 1 0,-1-1 0,1 0 0,-1 0 0,1 1 0,-1-1 0,2-1 0,2-3 0,0-1 0,0 1 0,0-1 0,0 0 0,-1 0 0,0 0 0,5-11 0,3-12 112,0-1-1,11-47 0,-17 51-450,1 1-1,2 0 0,0 0 0,20-34 0,-9 31-6486</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6.328"/>
    </inkml:context>
    <inkml:brush xml:id="br0">
      <inkml:brushProperty name="width" value="0.05" units="cm"/>
      <inkml:brushProperty name="height" value="0.05" units="cm"/>
      <inkml:brushProperty name="color" value="#004F8B"/>
    </inkml:brush>
  </inkml:definitions>
  <inkml:trace contextRef="#ctx0" brushRef="#br0">544 43 24575,'0'-2'0,"0"0"0,-1 1 0,1-1 0,-1 0 0,1 1 0,-1-1 0,0 0 0,0 1 0,0-1 0,0 1 0,0-1 0,0 1 0,0 0 0,0 0 0,-1-1 0,1 1 0,0 0 0,-1 0 0,1 0 0,-1 0 0,1 0 0,-1 0 0,0 1 0,1-1 0,-1 1 0,0-1 0,-3 0 0,-3-1 0,-1 0 0,0 0 0,0 1 0,-10 0 0,14 1 0,1 1 0,0-1 0,0 1 0,-1 0 0,1 0 0,0 0 0,0 0 0,0 1 0,0 0 0,0 0 0,1 0 0,-1 0 0,0 0 0,1 1 0,0 0 0,-1 0 0,1 0 0,0 0 0,1 0 0,-1 0 0,1 1 0,-1-1 0,1 1 0,0 0 0,-3 6 0,-3 11 0,0 0 0,1 1 0,-6 39 0,10-49 0,-31 183-226,-12 253-1,29 205-226,19-311 453,-2-326 0,1-3 0,-1 0 0,0-1 0,-1 1 0,-3 13 0,3-23 0,1-1 0,-1 1 0,0 0 0,0 0 0,0-1 0,-1 1 0,1-1 0,0 1 0,-1-1 0,0 0 0,0 1 0,1-1 0,-1 0 0,-1 0 0,1 0 0,0-1 0,0 1 0,-1 0 0,1-1 0,-1 1 0,1-1 0,-1 0 0,-2 1 0,0-1 2,1 0 1,-1 0-1,0-1 0,1 0 1,-1 1-1,1-2 1,-1 1-1,0 0 1,1-1-1,-1 0 0,-4-2 1,-3 0-418,0-2 1,-21-11 0,-30-21-5657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6.708"/>
    </inkml:context>
    <inkml:brush xml:id="br0">
      <inkml:brushProperty name="width" value="0.05" units="cm"/>
      <inkml:brushProperty name="height" value="0.05" units="cm"/>
      <inkml:brushProperty name="color" value="#004F8B"/>
    </inkml:brush>
  </inkml:definitions>
  <inkml:trace contextRef="#ctx0" brushRef="#br0">6 124 24575,'-4'0'0,"3"0"0,13-8 0,22-3 0,24-11 0,24-3 0,10 4 0,1 5 0,-3 5 0,-9 5 0,-17 3-8191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7.102"/>
    </inkml:context>
    <inkml:brush xml:id="br0">
      <inkml:brushProperty name="width" value="0.05" units="cm"/>
      <inkml:brushProperty name="height" value="0.05" units="cm"/>
      <inkml:brushProperty name="color" value="#004F8B"/>
    </inkml:brush>
  </inkml:definitions>
  <inkml:trace contextRef="#ctx0" brushRef="#br0">1 99 24575,'16'-8'0,"18"-3"0,15-7 0,15-2 0,2 4 0,-3 4 0,-4 5 0,-3 2 0,-13 3-8191</inkml:trace>
  <inkml:trace contextRef="#ctx0" brushRef="#br0" timeOffset="1">312 27 24575,'-13'12'0,"-3"12"0,1 15 0,2 12 0,4 10 0,4 11 0,2 2 0,-7-4 0,0-6 0,0-5 0,10-13 0,6-15-8191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8.050"/>
    </inkml:context>
    <inkml:brush xml:id="br0">
      <inkml:brushProperty name="width" value="0.05" units="cm"/>
      <inkml:brushProperty name="height" value="0.05" units="cm"/>
      <inkml:brushProperty name="color" value="#004F8B"/>
    </inkml:brush>
  </inkml:definitions>
  <inkml:trace contextRef="#ctx0" brushRef="#br0">14 1 24575,'5'0'0,"2"0"0,0 0 0,0 0 0,0 1 0,0 0 0,8 2 0,-13-2 0,1 0 0,-1 0 0,1 0 0,-1 0 0,0 1 0,0-1 0,0 1 0,0 0 0,0 0 0,0-1 0,0 1 0,0 1 0,-1-1 0,1 0 0,-1 0 0,3 5 0,1 2 0,-1 1 0,0 1 0,0-1 0,-1 0 0,-1 1 0,0 0 0,0 0 0,-1-1 0,0 1 0,-1 0 0,0 0 0,-1 0 0,0 0 0,-5 19 0,1-12 0,-1 1 0,-1-2 0,0 1 0,-2-1 0,0 0 0,-1-1 0,-18 23 0,10-13 0,-5 5 0,21-30 0,3-5 0,11-19 0,138-218 0,-141 227 0,13-16 0,-21 30 0,-1 0 0,0-1 0,0 1 0,0 0 0,0 0 0,1-1 0,-1 1 0,0 0 0,0-1 0,0 1 0,1 0 0,-1 0 0,0 0 0,0-1 0,1 1 0,-1 0 0,0 0 0,1 0 0,-1 0 0,0-1 0,1 1 0,-1 0 0,0 0 0,1 0 0,-1 0 0,0 0 0,1 0 0,-1 0 0,0 0 0,1 0 0,-1 0 0,0 0 0,1 0 0,-1 0 0,0 0 0,1 0 0,-1 1 0,0-1 0,1 0 0,-1 0 0,0 0 0,1 0 0,-1 1 0,0-1 0,0 0 0,1 0 0,-1 1 0,0-1 0,0 0 0,0 0 0,1 1 0,3 19 0,-4-20 0,2 25 0,0-8 0,0 0 0,0 0 0,7 19 0,-7-30 0,0 0 0,0 0 0,1 0 0,0-1 0,0 1 0,1-1 0,0 0 0,-1 0 0,2 0 0,-1-1 0,0 0 0,8 6 0,-7-6 0,0-1 0,0 1 0,0-1 0,1-1 0,-1 1 0,1-1 0,-1 0 0,1 0 0,0-1 0,0 1 0,0-1 0,0 0 0,0-1 0,0 0 0,0 0 0,0 0 0,0-1 0,0 1 0,0-2 0,-1 1 0,1 0 0,0-1 0,0 0 0,-1-1 0,1 1 0,5-5 0,0 0 0,1-1 0,-2 0 0,1 0 0,-1-2 0,0 1 0,-1-1 0,0-1 0,-1 1 0,0-1 0,10-19 0,30-74 0,-48 104 0,0 0 0,0 0 0,0 1 0,0-1 0,0 0 0,0 0 0,0 0 0,0 0 0,0 0 0,0 0 0,1 0 0,-1 0 0,0 0 0,0 0 0,0 0 0,0 0 0,0 0 0,0 0 0,0 0 0,0 0 0,0 0 0,0 0 0,1 0 0,-1 0 0,0 0 0,0 0 0,0 0 0,0 0 0,0 0 0,0 0 0,0 0 0,0 0 0,0 0 0,0-1 0,0 1 0,0 0 0,1 0 0,-1 0 0,0 0 0,0 0 0,0 0 0,0 0 0,0 0 0,0 0 0,0 0 0,0 0 0,0 0 0,0-1 0,0 1 0,0 0 0,0 0 0,0 0 0,0 0 0,0 0 0,0 0 0,0 0 0,0 0 0,0 0 0,0 0 0,0-1 0,0 14 0,-4 36 0,0 4 0,4-47 0,0 0 0,1-1 0,-1 1 0,1 0 0,1-1 0,-1 1 0,1-1 0,0 0 0,0 1 0,0-1 0,1 0 0,0 0 0,4 6 0,-5-9 0,0 0 0,0 1 0,1-1 0,-1 0 0,0 0 0,1-1 0,0 1 0,-1 0 0,1-1 0,0 0 0,0 1 0,-1-1 0,1 0 0,0 0 0,0-1 0,0 1 0,1-1 0,-1 0 0,0 1 0,0-1 0,0 0 0,0-1 0,0 1 0,0-1 0,0 1 0,4-2 0,-2 0 0,1 0 0,-1 0 0,1-1 0,-1 0 0,0 0 0,0 0 0,0 0 0,-1-1 0,1 0 0,-1 0 0,0 0 0,6-8 0,1-4 0,-1 0 0,13-25 0,-20 34 0,7-5 0,-10 12 0,0 0 0,1 1 0,-1-1 0,0 0 0,0 0 0,1 0 0,-1 0 0,0 0 0,0 1 0,1-1 0,-1 0 0,0 0 0,0 1 0,0-1 0,1 0 0,-1 0 0,0 0 0,0 1 0,0-1 0,0 0 0,0 1 0,0-1 0,0 0 0,1 0 0,-1 1 0,0-1 0,0 0 0,0 1 0,0-1 0,1 37 0,-1-30 0,-1 124 0,-5 0 0,-36 199 0,30-282 0,7-36 0,0-11 0,0-19 0,1-24-1365,2-7-5461</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1:18.430"/>
    </inkml:context>
    <inkml:brush xml:id="br0">
      <inkml:brushProperty name="width" value="0.05" units="cm"/>
      <inkml:brushProperty name="height" value="0.05" units="cm"/>
      <inkml:brushProperty name="color" value="#004F8B"/>
    </inkml:brush>
  </inkml:definitions>
  <inkml:trace contextRef="#ctx0" brushRef="#br0">1 0 24575,'0'4'0,"8"2"0,19-1 0,17-1 0,14-1 0,4-1 0,5-1 0,-2 0 0,-3-1 0,-12 0-8191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40.491"/>
    </inkml:context>
    <inkml:brush xml:id="br0">
      <inkml:brushProperty name="width" value="0.05" units="cm"/>
      <inkml:brushProperty name="height" value="0.05" units="cm"/>
      <inkml:brushProperty name="color" value="#004F8B"/>
    </inkml:brush>
  </inkml:definitions>
  <inkml:trace contextRef="#ctx0" brushRef="#br0">36 41 24575,'-8'0'0,"-11"0"0,10 0 0,23 0 0,25 0 0,31 0 0,32-4 0,14-1 0,-3 0 0,-22-8 0,-26 0-8191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42.356"/>
    </inkml:context>
    <inkml:brush xml:id="br0">
      <inkml:brushProperty name="width" value="0.05" units="cm"/>
      <inkml:brushProperty name="height" value="0.05" units="cm"/>
      <inkml:brushProperty name="color" value="#004F8B"/>
    </inkml:brush>
  </inkml:definitions>
  <inkml:trace contextRef="#ctx0" brushRef="#br0">1 121 24575,'16'-8'0,"17"-3"0,13 1 0,5-10 0,2-2 0,1 2 0,3 6 0,0 4 0,-9 5-8191</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41.598"/>
    </inkml:context>
    <inkml:brush xml:id="br0">
      <inkml:brushProperty name="width" value="0.05" units="cm"/>
      <inkml:brushProperty name="height" value="0.05" units="cm"/>
      <inkml:brushProperty name="color" value="#004F8B"/>
    </inkml:brush>
  </inkml:definitions>
  <inkml:trace contextRef="#ctx0" brushRef="#br0">396 125 24575,'-3'1'0,"1"0"0,-1 0 0,1 0 0,0 0 0,-1 0 0,1 1 0,0-1 0,0 1 0,0-1 0,0 1 0,0 0 0,0 0 0,0 0 0,1 0 0,-1 0 0,1 0 0,-1 0 0,-1 4 0,1-2 0,-50 84 0,-74 174 0,87-173 0,11-28 0,-73 148 0,95-200 0,5-10 0,5-18 0,-4 18 0,121-370 0,-77 243 0,-37 110 0,22-68 0,45-92 0,-70 170 0,22-37 0,-24 43 0,-1 0 0,1 0 0,-1 0 0,1 0 0,0 1 0,0-1 0,0 0 0,-1 1 0,2 0 0,-1-1 0,0 1 0,0 0 0,0 0 0,0 0 0,1 0 0,-1 1 0,5-2 0,-5 2 0,0 0 0,0 1 0,0-1 0,0 0 0,1 1 0,-1 0 0,0-1 0,0 1 0,0 0 0,0 0 0,-1 0 0,1 0 0,0 0 0,0 1 0,0-1 0,-1 0 0,1 1 0,-1-1 0,3 4 0,2 3 0,-1 1 0,1-1 0,4 13 0,9 22 57,-3 1 0,-1 0 0,-3 1 0,-1 0 0,8 81 0,-7 238-1764,-13-307-5119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41.953"/>
    </inkml:context>
    <inkml:brush xml:id="br0">
      <inkml:brushProperty name="width" value="0.05" units="cm"/>
      <inkml:brushProperty name="height" value="0.05" units="cm"/>
      <inkml:brushProperty name="color" value="#004F8B"/>
    </inkml:brush>
  </inkml:definitions>
  <inkml:trace contextRef="#ctx0" brushRef="#br0">0 163 24575,'0'-8'0,"4"-3"0,10-7 0,10-1 0,9 3 0,8-5 0,4 2 0,4 5 0,-8-5 0,-10 2-8191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2.081"/>
    </inkml:context>
    <inkml:brush xml:id="br0">
      <inkml:brushProperty name="width" value="0.05" units="cm"/>
      <inkml:brushProperty name="height" value="0.05" units="cm"/>
      <inkml:brushProperty name="color" value="#008C3A"/>
    </inkml:brush>
  </inkml:definitions>
  <inkml:trace contextRef="#ctx0" brushRef="#br0">280 1 24575,'0'5'0,"0"11"0,0 13 0,-10 2 0,-3 4 0,-8-3 0,-2 3 0,-16-5 0,-6-8 0,-5-7 0,5-11 0,12-6-8191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43.270"/>
    </inkml:context>
    <inkml:brush xml:id="br0">
      <inkml:brushProperty name="width" value="0.05" units="cm"/>
      <inkml:brushProperty name="height" value="0.05" units="cm"/>
      <inkml:brushProperty name="color" value="#004F8B"/>
    </inkml:brush>
  </inkml:definitions>
  <inkml:trace contextRef="#ctx0" brushRef="#br0">17 76 24575,'1'-3'0,"-1"1"0,1-1 0,0 0 0,-1 1 0,1-1 0,0 1 0,1-1 0,-1 1 0,0 0 0,1 0 0,-1-1 0,1 1 0,0 0 0,0 0 0,0 0 0,0 1 0,0-1 0,0 0 0,0 1 0,4-3 0,2 0 0,0-1 0,0 2 0,1-1 0,14-4 0,-21 7 0,1 0 0,0 1 0,0-1 0,0 1 0,0-1 0,0 1 0,0 0 0,0 0 0,0 0 0,0 1 0,0-1 0,0 1 0,0-1 0,0 1 0,0 0 0,0 0 0,0 0 0,-1 1 0,1-1 0,0 1 0,-1-1 0,1 1 0,-1 0 0,0 0 0,0 0 0,1 0 0,-1 1 0,-1-1 0,1 0 0,0 1 0,0 0 0,-1-1 0,0 1 0,1 0 0,-1-1 0,0 1 0,0 0 0,-1 0 0,1 0 0,-1 0 0,1 0 0,-1 6 0,0 0 0,-1 0 0,0 0 0,0 0 0,-1 0 0,0 0 0,-1-1 0,0 1 0,0-1 0,-1 0 0,0 0 0,0 0 0,-7 8 0,-8 10 0,-1 0 0,-26 23 0,25-27 0,-26 34 0,47-55 0,-1-1 0,0 1 0,1 0 0,-1-1 0,1 1 0,-1 0 0,1-1 0,-1 1 0,1 0 0,0-1 0,-1 1 0,1 0 0,0 0 0,-1-1 0,1 1 0,0 0 0,0 0 0,0 0 0,0-1 0,0 3 0,15-14 0,13-17 0,26-36 0,-22 26 0,81-117 0,-85 114 0,-7 17 0,-21 24 0,0 0 0,0-1 0,1 1 0,-1 0 0,0 0 0,1-1 0,-1 1 0,1 0 0,-1 0 0,0 0 0,1 0 0,-1 0 0,0 0 0,1 0 0,-1-1 0,1 1 0,-1 0 0,0 0 0,1 1 0,-1-1 0,1 0 0,-1 0 0,0 0 0,1 0 0,0 1 0,0-1 0,-1 1 0,1 0 0,-1-1 0,1 1 0,-1 0 0,1-1 0,-1 1 0,0 0 0,1 0 0,-1-1 0,0 1 0,0 0 0,1 0 0,-1 0 0,0 0 0,0 0 0,2 23 0,0 0 0,-3 31 0,0-33 0,1 0 0,0 0 0,2-1 0,5 26 0,-6-41 0,1 0 0,0-1 0,0 1 0,0-1 0,1 0 0,-1 0 0,1 0 0,0 0 0,1 0 0,-1 0 0,1-1 0,0 0 0,0 0 0,1 0 0,-1 0 0,1 0 0,0-1 0,0 0 0,0 0 0,6 2 0,-7-3 0,0-1 0,1 0 0,-1 0 0,0-1 0,0 1 0,1-1 0,-1 0 0,0 0 0,1 0 0,-1-1 0,0 1 0,1-1 0,-1 0 0,0 0 0,0-1 0,0 1 0,0-1 0,0 0 0,0 0 0,-1 0 0,1 0 0,-1-1 0,1 0 0,4-4 0,2-3 0,0 0 0,-1 0 0,1-1 0,-2 0 0,0-1 0,8-15 0,-7 8 0,-1-1 0,0 0 0,-2-1 0,7-31 0,-13 50 0,0 5 0,-18 97 0,18-92 0,-1-1 0,1 1 0,1-1 0,-1 1 0,1-1 0,1 1 0,-1-1 0,1 0 0,1 0 0,-1 0 0,1 0 0,0 0 0,1 0 0,-1-1 0,9 11 0,-6-11 0,0 0 0,0-1 0,0 1 0,1-1 0,-1-1 0,1 0 0,0 1 0,0-2 0,1 1 0,-1-1 0,1-1 0,0 1 0,0-1 0,11 2 0,-9-3 0,-1 0 0,0 0 0,0-1 0,1 0 0,-1 0 0,0-1 0,1 0 0,-1-1 0,0 0 0,0-1 0,0 0 0,-1 0 0,1 0 0,-1-1 0,1-1 0,-1 1 0,0-2 0,-1 1 0,1-1 0,-1 0 0,-1 0 0,1-1 0,-1 0 0,9-12 0,5-12 0,-19 31 0,-1-1 0,0 0 0,1 1 0,-1-1 0,0 0 0,1 1 0,-1-1 0,1 1 0,-1-1 0,1 1 0,-1-1 0,1 1 0,-1-1 0,1 1 0,0-1 0,-1 1 0,1 0 0,0-1 0,0 1 0,1 16 0,-5 5 0,0 1 0,-2-1 0,0 1 0,-1-1 0,-16 32 0,-54 99 0,69-140 0,-76 132 0,66-119 0,-1 0 0,-1-1 0,-30 29 0,45-48-85,0-1 0,0 0-1,-1 0 1,1-1 0,-1 1-1,0-1 1,0 0 0,0 0-1,0-1 1,0 0 0,-1 1-1,1-2 1,-1 1 0,0-1-1,-8 2 1,-18-9-6741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3:59.155"/>
    </inkml:context>
    <inkml:brush xml:id="br0">
      <inkml:brushProperty name="width" value="0.05" units="cm"/>
      <inkml:brushProperty name="height" value="0.05" units="cm"/>
      <inkml:brushProperty name="color" value="#008C3A"/>
    </inkml:brush>
  </inkml:definitions>
  <inkml:trace contextRef="#ctx0" brushRef="#br0">0 1 24575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09.010"/>
    </inkml:context>
    <inkml:brush xml:id="br0">
      <inkml:brushProperty name="width" value="0.05" units="cm"/>
      <inkml:brushProperty name="height" value="0.05" units="cm"/>
      <inkml:brushProperty name="color" value="#008C3A"/>
    </inkml:brush>
  </inkml:definitions>
  <inkml:trace contextRef="#ctx0" brushRef="#br0">338 0 24575,'-5'1'0,"-1"0"0,1 0 0,-1 0 0,1 0 0,0 1 0,0 0 0,0 0 0,0 1 0,0-1 0,0 1 0,-9 7 0,-3 4 0,-24 25 0,30-28 0,1 1 0,1 1 0,0 0 0,1 0 0,-7 15 0,-30 76 0,39-90 0,-4 14 0,2 0 0,0 0 0,2 1 0,-6 59 0,9 120 0,4-182 0,-3 11 0,-1 1 0,-12 55 0,-1 9 0,2 442 0,17-354 0,-3-143 0,2 1 0,2 0 0,18 79 0,65 206 0,-58-186 0,-7-33 0,-15-75 0,-4-23 0,0 0 0,1 1 0,6 16 0,-8-29 0,0 0 0,0 0 0,0 1 0,1-1 0,0 0 0,-1-1 0,1 1 0,0-1 0,1 1 0,-1-1 0,1 0 0,-1 0 0,1 0 0,0-1 0,6 4 0,16 4 0,0-1 0,0-1 0,1-1 0,0-1 0,50 3 0,-70-8-170,1-1-1,-1 0 0,0 0 1,0-1-1,0 0 0,0 0 1,11-4-1,2-4-6655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09.417"/>
    </inkml:context>
    <inkml:brush xml:id="br0">
      <inkml:brushProperty name="width" value="0.05" units="cm"/>
      <inkml:brushProperty name="height" value="0.05" units="cm"/>
      <inkml:brushProperty name="color" value="#008C3A"/>
    </inkml:brush>
  </inkml:definitions>
  <inkml:trace contextRef="#ctx0" brushRef="#br0">23 0 24575,'0'4'0,"4"1"0,2 9 0,7 1 0,2 6 0,6 0 0,0 4 0,5-1 0,-3 6 0,-5 7 0,-9 5 0,-19 4 0,-24-6 0,-6-2 0,-4-7 0,13-18 0,12-10-8191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0.407"/>
    </inkml:context>
    <inkml:brush xml:id="br0">
      <inkml:brushProperty name="width" value="0.05" units="cm"/>
      <inkml:brushProperty name="height" value="0.05" units="cm"/>
      <inkml:brushProperty name="color" value="#008C3A"/>
    </inkml:brush>
  </inkml:definitions>
  <inkml:trace contextRef="#ctx0" brushRef="#br0">0 1 24575,'4'0'0,"10"0"0,10 0 0,10 0 0,6 0 0,10 0 0,3 0 0,-6 0-8191</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0.780"/>
    </inkml:context>
    <inkml:brush xml:id="br0">
      <inkml:brushProperty name="width" value="0.05" units="cm"/>
      <inkml:brushProperty name="height" value="0.05" units="cm"/>
      <inkml:brushProperty name="color" value="#008C3A"/>
    </inkml:brush>
  </inkml:definitions>
  <inkml:trace contextRef="#ctx0" brushRef="#br0">1 15 24575,'4'0'0,"10"0"0,10 0 0,5 0 0,6 0 0,6 0 0,3-4 0,3-1 0,-8-1-8191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1.683"/>
    </inkml:context>
    <inkml:brush xml:id="br0">
      <inkml:brushProperty name="width" value="0.05" units="cm"/>
      <inkml:brushProperty name="height" value="0.05" units="cm"/>
      <inkml:brushProperty name="color" value="#008C3A"/>
    </inkml:brush>
  </inkml:definitions>
  <inkml:trace contextRef="#ctx0" brushRef="#br0">504 128 24575,'-20'-20'0,"7"5"0,-1 1 0,0 1 0,-1 0 0,0 1 0,-27-15 0,38 24 0,0 2 0,-1-1 0,1 0 0,0 1 0,0 0 0,-1 0 0,1 0 0,-1 0 0,1 1 0,-1 0 0,1 0 0,-1 0 0,1 0 0,-1 1 0,1 0 0,-1 0 0,1 0 0,0 0 0,-1 1 0,1 0 0,0-1 0,0 2 0,0-1 0,0 0 0,1 1 0,-1 0 0,1-1 0,-1 2 0,-4 4 0,1 0 0,1 1 0,-1 0 0,1-1 0,1 2 0,0-1 0,0 1 0,1-1 0,0 1 0,1 1 0,0-1 0,-1 12 0,-3 19 0,-2 62 0,9-93 0,-3 111 0,13 138 0,39 118 0,-38-320 0,6 47 0,-15-89 0,-1 1 0,-1-1 0,0 1 0,-4 21 0,3-31 17,-1 0-1,0 0 0,0 0 0,0-1 1,-1 1-1,1-1 0,-2 1 0,1-1 1,0 0-1,-1 0 0,0 0 0,0-1 1,0 0-1,-1 1 0,1-1 0,-1-1 1,0 1-1,0-1 0,-1 0 0,-7 4 1,6-4-124,0-1 0,0 1 1,0-1-1,-1 0 0,1 0 1,0-1-1,-1 0 0,0-1 1,1 0-1,-1 0 0,1 0 1,-1-1-1,1 0 0,-1-1 1,-13-3-1,-12-12-6719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2.167"/>
    </inkml:context>
    <inkml:brush xml:id="br0">
      <inkml:brushProperty name="width" value="0.05" units="cm"/>
      <inkml:brushProperty name="height" value="0.05" units="cm"/>
      <inkml:brushProperty name="color" value="#008C3A"/>
    </inkml:brush>
  </inkml:definitions>
  <inkml:trace contextRef="#ctx0" brushRef="#br0">40 130 24575,'-8'0'0,"-3"8"0,1 11 0,2 10 0,6 0 0,12-4 0,16-8 0,12-5 0,8-10 0,-4-12 0,-10-18 0,-22-20 0,-20-1 0,-14 7 0,-2 2 0,-13 9 0,0 9-8191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3.383"/>
    </inkml:context>
    <inkml:brush xml:id="br0">
      <inkml:brushProperty name="width" value="0.05" units="cm"/>
      <inkml:brushProperty name="height" value="0.05" units="cm"/>
      <inkml:brushProperty name="color" value="#008C3A"/>
    </inkml:brush>
  </inkml:definitions>
  <inkml:trace contextRef="#ctx0" brushRef="#br0">118 58 24575,'0'-2'0,"-1"0"0,1 1 0,-1-1 0,1 1 0,-1-1 0,1 1 0,-1-1 0,0 1 0,0-1 0,0 1 0,0 0 0,0 0 0,0-1 0,0 1 0,0 0 0,-1 0 0,1 0 0,0 0 0,-1 0 0,1 0 0,0 1 0,-1-1 0,1 0 0,-1 1 0,1-1 0,-1 1 0,0-1 0,1 1 0,-1 0 0,1 0 0,-3 0 0,2-1 0,-1 1 0,1 0 0,-1-1 0,1 1 0,0 0 0,-1 1 0,1-1 0,-1 0 0,1 1 0,0-1 0,-1 1 0,1 0 0,0 0 0,-1 0 0,1 0 0,0 0 0,0 0 0,0 1 0,0-1 0,0 1 0,-2 1 0,0 5 0,0 1 0,0-1 0,1 0 0,0 1 0,0 0 0,1 0 0,0 0 0,1 0 0,0 0 0,0 0 0,1 14 0,0-21 0,0 0 0,1-1 0,-1 1 0,0-1 0,1 1 0,-1 0 0,0-1 0,1 1 0,0-1 0,-1 0 0,1 1 0,0-1 0,0 1 0,0-1 0,0 0 0,0 0 0,0 1 0,0-1 0,0 0 0,1 0 0,-1 0 0,0 0 0,1-1 0,-1 1 0,0 0 0,1 0 0,-1-1 0,1 1 0,-1-1 0,1 1 0,0-1 0,-1 0 0,1 0 0,-1 0 0,1 1 0,0-2 0,-1 1 0,1 0 0,-1 0 0,1 0 0,2-2 0,5 0 0,0 0 0,0-1 0,-1-1 0,1 1 0,-1-1 0,10-7 0,21-17 0,-1-1 0,50-52 0,-72 66 0,-15 14 0,0 0 0,0 0 0,0 0 0,0 0 0,0 0 0,0 0 0,0 1 0,0-1 0,0 0 0,0 1 0,0-1 0,0 1 0,1-1 0,-1 1 0,0-1 0,0 1 0,1 0 0,-1 0 0,2-1 0,-2 2 0,0 0 0,0 0 0,0 0 0,-1-1 0,1 1 0,0 0 0,0 0 0,-1 0 0,1 0 0,-1 0 0,1 0 0,-1 0 0,1 0 0,-1 1 0,1-1 0,-1 0 0,0 0 0,0 0 0,0 0 0,1 1 0,-2 1 0,2 2 0,-1 1 0,0-1 0,0 1 0,0-1 0,-1 1 0,0-1 0,0 0 0,-1 1 0,1-1 0,-1 0 0,0 0 0,0 0 0,-1 0 0,0 0 0,0-1 0,0 1 0,0-1 0,-1 1 0,-5 5 0,6-7 0,-1 0 0,1-1 0,-1 1 0,1-1 0,-1 1 0,0-1 0,0 0 0,0 0 0,0-1 0,0 1 0,0-1 0,0 0 0,-1 0 0,1-1 0,0 1 0,-1-1 0,1 0 0,-1 0 0,1 0 0,0 0 0,-1-1 0,1 0 0,0 0 0,0 0 0,-7-3 0,6 1 34,0 1 1,-1-1-1,1-1 0,0 1 0,0-1 0,1 0 0,-1 0 0,1 0 0,-5-7 1,7 9-107,1 0 1,-1 0 0,1 0 0,-1 0 0,1 0 0,0-1 0,0 1 0,0-1 0,0 1-1,1-1 1,-1 1 0,0-1 0,1 1 0,0-1 0,0 0 0,0 1 0,0-1 0,0 1 0,0-1-1,1 1 1,-1-1 0,1 0 0,1-3 0,11-15-6755</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5.333"/>
    </inkml:context>
    <inkml:brush xml:id="br0">
      <inkml:brushProperty name="width" value="0.05" units="cm"/>
      <inkml:brushProperty name="height" value="0.05" units="cm"/>
      <inkml:brushProperty name="color" value="#008C3A"/>
    </inkml:brush>
  </inkml:definitions>
  <inkml:trace contextRef="#ctx0" brushRef="#br0">0 0 24575,'0'4'0,"0"14"0,0 12 0,4 8 0,2 7 0,7-5 0,2 3 0,7 3 0,7-11 0,-1-19 0,-5-25 0,1-19 0,-3-13 0,-5-12 0,3 4 0,-3 1 0,-3 10-8191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7.555"/>
    </inkml:context>
    <inkml:brush xml:id="br0">
      <inkml:brushProperty name="width" value="0.05" units="cm"/>
      <inkml:brushProperty name="height" value="0.05" units="cm"/>
      <inkml:brushProperty name="color" value="#008C3A"/>
    </inkml:brush>
  </inkml:definitions>
  <inkml:trace contextRef="#ctx0" brushRef="#br0">18 29 24575,'-10'0'0,"2"0"0,12 0 0,15 0 0,14 0 0,11 0 0,8-5 0,4-1 0,3-1 0,6 2 0,-13 2 0,-16 0-8191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5.747"/>
    </inkml:context>
    <inkml:brush xml:id="br0">
      <inkml:brushProperty name="width" value="0.05" units="cm"/>
      <inkml:brushProperty name="height" value="0.05" units="cm"/>
      <inkml:brushProperty name="color" value="#008C3A"/>
    </inkml:brush>
  </inkml:definitions>
  <inkml:trace contextRef="#ctx0" brushRef="#br0">1 0 24575,'0'16'0,"0"18"0,0 15 0,0 12 0,0 7 0,0 9 0,0-1 0,4-1 0,10-13 0,10-17 0,1-25 0,-4-23 0,4-20 0,-4-14 0,-4-9 0,-6 4-8191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6.132"/>
    </inkml:context>
    <inkml:brush xml:id="br0">
      <inkml:brushProperty name="width" value="0.05" units="cm"/>
      <inkml:brushProperty name="height" value="0.05" units="cm"/>
      <inkml:brushProperty name="color" value="#008C3A"/>
    </inkml:brush>
  </inkml:definitions>
  <inkml:trace contextRef="#ctx0" brushRef="#br0">6 93 24575,'-4'0'0,"2"-8"0,11-3 0,11 1 0,2-6 0,10-1 0,8 3 0,5 4 0,-6 3-8191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16.964"/>
    </inkml:context>
    <inkml:brush xml:id="br0">
      <inkml:brushProperty name="width" value="0.05" units="cm"/>
      <inkml:brushProperty name="height" value="0.05" units="cm"/>
      <inkml:brushProperty name="color" value="#008C3A"/>
    </inkml:brush>
  </inkml:definitions>
  <inkml:trace contextRef="#ctx0" brushRef="#br0">413 44 24575,'0'-2'0,"0"0"0,0 1 0,-1-1 0,1 1 0,-1-1 0,1 1 0,-1-1 0,0 1 0,0-1 0,1 1 0,-1-1 0,0 1 0,0 0 0,0 0 0,-1-1 0,1 1 0,0 0 0,0 0 0,-1 0 0,1 0 0,0 0 0,-1 1 0,1-1 0,-1 0 0,1 1 0,-1-1 0,1 1 0,-3-1 0,-5-2 0,-1 1 0,1 1 0,-15-1 0,22 1 0,-8 1 0,-1 0 0,0 0 0,1 1 0,-1 0 0,1 0 0,-1 1 0,1 1 0,0 0 0,-19 8 0,23-8 0,-1 1 0,1-1 0,0 2 0,0-1 0,0 0 0,1 1 0,0 0 0,0 1 0,0-1 0,0 1 0,1 0 0,0 0 0,0 0 0,0 0 0,-3 10 0,1 5 0,0 1 0,1 0 0,1 0 0,1 0 0,1 1 0,1-1 0,1 0 0,5 36 0,-4-50 0,0 0 0,0 0 0,1 0 0,0 0 0,0 0 0,5 9 0,-5-13 0,1 1 0,0-1 0,0 0 0,0 0 0,0 0 0,0 0 0,1-1 0,0 1 0,0-1 0,8 5 0,-4-3 0,2 1 0,0 1 0,0 0 0,-1 0 0,1 0 0,13 16 0,-21-19 0,0-1 0,1 1 0,-1-1 0,-1 1 0,1 0 0,-1-1 0,1 1 0,-1 0 0,0 0 0,0 0 0,-1 0 0,1 0 0,-1 0 0,0 0 0,0 0 0,0 0 0,-1 0 0,1 0 0,-1 0 0,0 0 0,-2 4 0,-1 3 0,0 0 0,-1-1 0,0 0 0,-1 0 0,0 0 0,0-1 0,-1 0 0,-1 0 0,1-1 0,-2 0 0,-8 7 0,-16 12 0,-57 34 0,79-54 0,-16 11 0,27-17 0,-1-1 0,1 1 0,-1-1 0,1 1 0,0-1 0,-1 1 0,1-1 0,0 1 0,-1-1 0,1 1 0,0-1 0,0 1 0,0 0 0,-1-1 0,1 1 0,0-1 0,0 1 0,0 0 0,0-1 0,0 1 0,0-1 0,0 1 0,0 0 0,0-1 0,0 1 0,1-1 0,-1 1 0,0 0 0,0-1 0,1 1 0,-1-1 0,0 1 0,0-1 0,2 2 0,17 18 0,-9-10 0,-3-1 0,-1 0 0,0 1 0,-1-1 0,0 1 0,-1 1 0,0-1 0,0 0 0,3 22 0,0 8 0,1 43 0,0 72 0,-26 309 0,-5-319 0,13-92 0,2 0 0,-1 55 0,9-100 0,0 1 0,0-1 0,1 0 0,1 0 0,-1 0 0,1 0 0,4 10 0,-5-15 0,0 0 0,1 0 0,-1-1 0,1 1 0,0-1 0,0 1 0,-1-1 0,2 0 0,-1 0 0,0 0 0,0 0 0,1 0 0,-1 0 0,1-1 0,-1 1 0,1-1 0,0 1 0,0-1 0,-1 0 0,1 0 0,0-1 0,5 2 0,2-1 31,-1-1 0,1 0 0,0 0 0,-1-1 0,1 0 0,-1-1 0,1 0 0,-1 0 1,0-1-1,17-8 0,-9 3-373,0-1 1,-1-1 0,-1 0-1,25-22 1,-9 3-6485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0.230"/>
    </inkml:context>
    <inkml:brush xml:id="br0">
      <inkml:brushProperty name="width" value="0.05" units="cm"/>
      <inkml:brushProperty name="height" value="0.05" units="cm"/>
      <inkml:brushProperty name="color" value="#008C3A"/>
    </inkml:brush>
  </inkml:definitions>
  <inkml:trace contextRef="#ctx0" brushRef="#br0">40 15 24575,'0'-8'0,"0"1"0,0 10 0,0 17 0,-8 21 0,-3 12 0,0 1 0,3 7 0,6-6 0,12-13 0,16-21 0,4-19 0,9-21 0,-2-17 0,-7-1-8191</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0.631"/>
    </inkml:context>
    <inkml:brush xml:id="br0">
      <inkml:brushProperty name="width" value="0.05" units="cm"/>
      <inkml:brushProperty name="height" value="0.05" units="cm"/>
      <inkml:brushProperty name="color" value="#008C3A"/>
    </inkml:brush>
  </inkml:definitions>
  <inkml:trace contextRef="#ctx0" brushRef="#br0">1 308 24575,'0'-8'0,"0"-11"0,8-10 0,11-8 0,10 1 0,9-4 0,5 3 0,9-3 0,2 5 0,-7 8-8191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1.032"/>
    </inkml:context>
    <inkml:brush xml:id="br0">
      <inkml:brushProperty name="width" value="0.05" units="cm"/>
      <inkml:brushProperty name="height" value="0.05" units="cm"/>
      <inkml:brushProperty name="color" value="#008C3A"/>
    </inkml:brush>
  </inkml:definitions>
  <inkml:trace contextRef="#ctx0" brushRef="#br0">49 224 24575,'0'1082'0,"0"-1136"0,-9-344 0,-2 239 0,-16-295 0,26 434 0,1 1 0,1-1 0,0 1 0,6-24 0,-6 37 0,1 0 0,-1 0 0,2 1 0,-1-1 0,0 0 0,1 1 0,0 0 0,1 0 0,-1 0 0,1 0 0,0 0 0,0 1 0,0-1 0,1 1 0,-1 0 0,1 1 0,8-5 0,-5 3 0,0 2 0,0-1 0,0 1 0,1 0 0,0 1 0,0 0 0,-1 0 0,1 1 0,0 0 0,0 0 0,0 1 0,0 1 0,0-1 0,0 1 0,0 1 0,0 0 0,0 0 0,0 1 0,-1 0 0,0 0 0,1 1 0,-1 0 0,0 0 0,-1 1 0,1 0 0,-1 1 0,0 0 0,0 0 0,-1 0 0,0 1 0,0-1 0,0 2 0,-1-1 0,6 11 0,-3-2 20,-1 0 0,0 1 0,-1 0 1,-1 0-1,0 0 0,-2 1 0,0 0 0,-1 0 0,0 0 0,-2 0 0,0 0 0,-1 0 0,-1-1 0,0 1 0,-1 0 0,-11 31 1,7-28-143,-1-1 0,-1 0 0,-1 0 0,0-1 0,-2 0 0,0-1 0,-1 0 0,-1-1 0,-1-1 1,0 0-1,-1-1 0,-1-1 0,-25 18 0,-14 1-6704</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1.447"/>
    </inkml:context>
    <inkml:brush xml:id="br0">
      <inkml:brushProperty name="width" value="0.05" units="cm"/>
      <inkml:brushProperty name="height" value="0.05" units="cm"/>
      <inkml:brushProperty name="color" value="#008C3A"/>
    </inkml:brush>
  </inkml:definitions>
  <inkml:trace contextRef="#ctx0" brushRef="#br0">0 122 24575,'13'0'0,"-1"-1"0,0 2 0,20 2 0,-28-2 0,0 0 0,0 0 0,0 1 0,0-1 0,0 1 0,0 0 0,0 0 0,-1 0 0,1 1 0,-1-1 0,4 4 0,0 1 0,-1-1 0,0 2 0,-1-1 0,0 1 0,0 0 0,-1 0 0,0 0 0,0 0 0,0 1 0,-1 0 0,-1-1 0,0 1 0,0 0 0,0 1 0,-1-1 0,-1 0 0,0 14 0,0-11 0,-1-1 0,-1 1 0,0 0 0,0-1 0,-1 0 0,-1 1 0,0-1 0,0 0 0,-1-1 0,0 1 0,-1-1 0,-14 19 0,11-21 0,8-12 0,10-20 0,175-301 0,-181 319 0,7-13 0,1 0 0,0 2 0,1-1 0,22-23 0,-33 40 0,-1 0 0,1 0 0,0 1 0,0-1 0,0 0 0,0 0 0,0 1 0,0-1 0,0 0 0,0 1 0,0-1 0,0 1 0,0-1 0,1 1 0,-1 0 0,0-1 0,0 1 0,0 0 0,2 0 0,-2 0 0,0 1 0,-1-1 0,1 0 0,-1 1 0,1-1 0,0 1 0,-1-1 0,1 1 0,-1-1 0,1 1 0,-1 0 0,0-1 0,1 1 0,-1-1 0,0 1 0,1 0 0,-1-1 0,0 1 0,0 0 0,1-1 0,-1 1 0,0 0 0,0 0 0,1 8 0,-1-1 0,1 1 0,-3 16 0,2-24 0,-5 28 0,0-1 0,-11 33 0,7-31 0,-7 48 0,16-41-1365,7-11-5461</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2.036"/>
    </inkml:context>
    <inkml:brush xml:id="br0">
      <inkml:brushProperty name="width" value="0.05" units="cm"/>
      <inkml:brushProperty name="height" value="0.05" units="cm"/>
      <inkml:brushProperty name="color" value="#008C3A"/>
    </inkml:brush>
  </inkml:definitions>
  <inkml:trace contextRef="#ctx0" brushRef="#br0">1 523 24575,'2'0'0,"0"-1"0,0 1 0,0-1 0,0 1 0,0-1 0,0 0 0,0 0 0,0 1 0,0-2 0,0 1 0,0 0 0,0 0 0,-1 0 0,1-1 0,2-2 0,20-27 0,-1-7 0,-3-1 0,-1-1 0,15-45 0,-3 6 0,18-37 0,-40 100 0,-10 22 0,-10 32 0,10-34 0,-16 57 0,3 1 0,2 1 0,-5 103 0,17-158 0,0 1 0,0-1 0,1 1 0,0-1 0,0 1 0,1-1 0,0 0 0,6 15 0,-6-20 0,-1 0 0,1 0 0,0 0 0,0 0 0,0 0 0,0-1 0,1 1 0,-1-1 0,1 0 0,-1 1 0,1-1 0,0 0 0,0 0 0,0-1 0,0 1 0,0-1 0,0 1 0,0-1 0,0 0 0,1 0 0,-1-1 0,0 1 0,1-1 0,4 1 0,-2-1 0,0-1 0,1 0 0,-1 0 0,0 0 0,0 0 0,0-1 0,0 0 0,0-1 0,0 1 0,0-1 0,-1 0 0,7-5 0,1-2 0,0 0 0,0 0 0,16-20 0,-11 9 0,-1-1 0,-1-1 0,0 0 0,-2-1 0,-1 0 0,17-48 0,-19 40 0,-1-1 0,-2 0 0,-1-1 0,-1 0 0,0-34 0,-7 18 0,-3 32 0,4 18 0,0 0 0,-1 0 0,1 0 0,0 0 0,0 1 0,-1-1 0,1 0 0,0 0 0,0 0 0,0 0 0,-1 0 0,1 0 0,0 0 0,0 0 0,0 1 0,-1-1 0,1 0 0,0 0 0,0 0 0,0 0 0,0 1 0,0-1 0,-1 0 0,1 0 0,0 0 0,0 1 0,0-1 0,0 0 0,0 0 0,0 0 0,0 1 0,0-1 0,0 0 0,0 0 0,0 1 0,0-1 0,-9 36 0,8-35 0,-9 50 0,-21 103 0,26-120 0,2 0 0,1 51 0,3-74-341,0 0 0,1 0-1,5 18 1,11 20-6485</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2.546"/>
    </inkml:context>
    <inkml:brush xml:id="br0">
      <inkml:brushProperty name="width" value="0.05" units="cm"/>
      <inkml:brushProperty name="height" value="0.05" units="cm"/>
      <inkml:brushProperty name="color" value="#008C3A"/>
    </inkml:brush>
  </inkml:definitions>
  <inkml:trace contextRef="#ctx0" brushRef="#br0">0 76 24575,'1'-2'0,"-1"0"0,0 1 0,1-1 0,-1 0 0,1 1 0,0-1 0,-1 1 0,1-1 0,0 1 0,0-1 0,0 1 0,0 0 0,0-1 0,0 1 0,1 0 0,-1 0 0,0 0 0,3-2 0,28-16 0,-30 18 0,7-3 0,1 0 0,0 0 0,0 0 0,0 1 0,0 1 0,1 0 0,-1 0 0,16 0 0,-22 2 0,0 0 0,1 0 0,-1 1 0,0-1 0,0 1 0,0 0 0,-1 0 0,1 0 0,0 1 0,0-1 0,0 1 0,-1 0 0,1 0 0,-1 0 0,0 0 0,1 1 0,-1 0 0,0-1 0,0 1 0,-1 0 0,1 0 0,-1 1 0,1-1 0,-1 0 0,2 5 0,-1-1 0,-1 1 0,0-1 0,0 1 0,-1 0 0,0-1 0,0 1 0,-1 0 0,0 0 0,0 0 0,-1-1 0,1 1 0,-2 0 0,-3 13 0,-2 0 0,0 1 0,-1-1 0,-15 25 0,17-36 0,2-9 0,5-17 0,5-1 0,0 0 0,1 1 0,16-27 0,33-46 0,-48 78 0,-2 2 0,-4 4 0,1 0 0,0 1 0,0-1 0,0 1 0,1 0 0,0 0 0,-1 0 0,1 0 0,1 1 0,-1-1 0,7-3 0,-10 7 0,-1 0 0,1-1 0,-1 1 0,1 0 0,-1 0 0,1 0 0,-1 0 0,1 0 0,-1 0 0,1 0 0,-1 0 0,1 0 0,-1 0 0,1 0 0,-1 1 0,1-1 0,-1 0 0,0 0 0,1 0 0,-1 1 0,1-1 0,-1 0 0,1 0 0,-1 1 0,0-1 0,1 0 0,-1 1 0,0-1 0,1 0 0,-1 1 0,0-1 0,0 1 0,1-1 0,-1 0 0,0 1 0,0-1 0,0 1 0,1-1 0,-1 1 0,0-1 0,0 2 0,1 22 0,-14 50 0,10-59 0,-1 1 0,2 0 0,0 0 0,1 0 0,2 32 0,-1-47 12,0 1 1,0 0-1,1 0 0,-1 0 0,1 0 0,-1-1 1,1 1-1,0 0 0,0 0 0,0-1 0,-1 1 1,2-1-1,-1 1 0,0-1 0,0 1 0,0-1 0,1 1 1,-1-1-1,1 0 0,-1 0 0,1 0 0,-1 0 1,1 0-1,0 0 0,-1 0 0,1-1 0,3 2 1,-1-2-135,-1 1 0,1-1 0,0 0 0,-1-1 0,1 1 0,0 0 0,-1-1 0,1 0 0,0 0 1,-1 0-1,1 0 0,-1-1 0,4-1 0,28-19-6704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2.932"/>
    </inkml:context>
    <inkml:brush xml:id="br0">
      <inkml:brushProperty name="width" value="0.05" units="cm"/>
      <inkml:brushProperty name="height" value="0.05" units="cm"/>
      <inkml:brushProperty name="color" value="#008C3A"/>
    </inkml:brush>
  </inkml:definitions>
  <inkml:trace contextRef="#ctx0" brushRef="#br0">0 0 24575,'17'0'0,"17"0"0,11 0 0,-2 0-8191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7.967"/>
    </inkml:context>
    <inkml:brush xml:id="br0">
      <inkml:brushProperty name="width" value="0.05" units="cm"/>
      <inkml:brushProperty name="height" value="0.05" units="cm"/>
      <inkml:brushProperty name="color" value="#008C3A"/>
    </inkml:brush>
  </inkml:definitions>
  <inkml:trace contextRef="#ctx0" brushRef="#br0">0 62 24575,'20'0'0,"21"0"0,17-5 0,19-1 0,11 0 0,0-8 0,-5-2 0,-17 1-8191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3.364"/>
    </inkml:context>
    <inkml:brush xml:id="br0">
      <inkml:brushProperty name="width" value="0.05" units="cm"/>
      <inkml:brushProperty name="height" value="0.05" units="cm"/>
      <inkml:brushProperty name="color" value="#008C3A"/>
    </inkml:brush>
  </inkml:definitions>
  <inkml:trace contextRef="#ctx0" brushRef="#br0">1 1 24575,'0'4'0,"0"18"0,0 17 0,0 15 0,0 5 0,4-6 0,9-13 0,3-13-8191</inkml:trace>
  <inkml:trace contextRef="#ctx0" brushRef="#br0" timeOffset="1">264 1 24575,'0'4'0,"-4"18"0,-2 13 0,1 9 0,-7 5 0,-2 10 0,2 4 0,7-9 0,12-14 0,9-14 0,15-19 0,9-23 0,-1-9-8191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5:23.749"/>
    </inkml:context>
    <inkml:brush xml:id="br0">
      <inkml:brushProperty name="width" value="0.05" units="cm"/>
      <inkml:brushProperty name="height" value="0.05" units="cm"/>
      <inkml:brushProperty name="color" value="#008C3A"/>
    </inkml:brush>
  </inkml:definitions>
  <inkml:trace contextRef="#ctx0" brushRef="#br0">22 1 24575,'-8'0'0,"-3"4"0,9 1 0,12 0 0,14-1 0,10-1 0,7-5 0,10-3 0,-5 1-8191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07.995"/>
    </inkml:context>
    <inkml:brush xml:id="br0">
      <inkml:brushProperty name="width" value="0.05" units="cm"/>
      <inkml:brushProperty name="height" value="0.05" units="cm"/>
      <inkml:brushProperty name="color" value="#008C3A"/>
    </inkml:brush>
  </inkml:definitions>
  <inkml:trace contextRef="#ctx0" brushRef="#br0">1 29 24575,'8'0'0,"19"0"0,13 0 0,8 0 0,0 0 0,-1 0 0,1 0 0,-8-8 0,-3-3 0,-8 1-8191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08.633"/>
    </inkml:context>
    <inkml:brush xml:id="br0">
      <inkml:brushProperty name="width" value="0.05" units="cm"/>
      <inkml:brushProperty name="height" value="0.05" units="cm"/>
      <inkml:brushProperty name="color" value="#008C3A"/>
    </inkml:brush>
  </inkml:definitions>
  <inkml:trace contextRef="#ctx0" brushRef="#br0">0 1 24575,'0'16'0,"0"14"0,0 10 0,0 6 0,0 8 0,0 6 0,0 2 0,0-2 0,0 1 0,4-9 0,14-15 0,3-12-8191</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0.057"/>
    </inkml:context>
    <inkml:brush xml:id="br0">
      <inkml:brushProperty name="width" value="0.05" units="cm"/>
      <inkml:brushProperty name="height" value="0.05" units="cm"/>
      <inkml:brushProperty name="color" value="#008C3A"/>
    </inkml:brush>
  </inkml:definitions>
  <inkml:trace contextRef="#ctx0" brushRef="#br0">1 66 24575,'8'0'0,"15"0"0,16 0 0,13 0 0,14-8 0,9-3 0,-1 1 0,-5 2 0,-14-6 0,-16 0-8191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0.477"/>
    </inkml:context>
    <inkml:brush xml:id="br0">
      <inkml:brushProperty name="width" value="0.05" units="cm"/>
      <inkml:brushProperty name="height" value="0.05" units="cm"/>
      <inkml:brushProperty name="color" value="#008C3A"/>
    </inkml:brush>
  </inkml:definitions>
  <inkml:trace contextRef="#ctx0" brushRef="#br0">0 1 24575,'0'12'0,"0"12"0,0 18 0,0 15 0,0 9 0,0 6 0,0 3 0,0 5 0,0-7 0,0-8 0,8-2 0,3-9 0,8-13 0,0-13-8191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0.900"/>
    </inkml:context>
    <inkml:brush xml:id="br0">
      <inkml:brushProperty name="width" value="0.05" units="cm"/>
      <inkml:brushProperty name="height" value="0.05" units="cm"/>
      <inkml:brushProperty name="color" value="#008C3A"/>
    </inkml:brush>
  </inkml:definitions>
  <inkml:trace contextRef="#ctx0" brushRef="#br0">167 0 24575,'0'8'0,"0"11"0,0 11 0,0 7 0,0 7 0,0 4 0,0 1 0,0 1 0,4-9 0,14-10 0,16-24 0,2-20 0,-5-8-8191</inkml:trace>
  <inkml:trace contextRef="#ctx0" brushRef="#br0" timeOffset="1">0 97 24575,'4'0'0,"10"0"0,10 0 0,9 0 0,4 0 0,3 0 0,7-9 0,-5-2-8191</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1.300"/>
    </inkml:context>
    <inkml:brush xml:id="br0">
      <inkml:brushProperty name="width" value="0.05" units="cm"/>
      <inkml:brushProperty name="height" value="0.05" units="cm"/>
      <inkml:brushProperty name="color" value="#008C3A"/>
    </inkml:brush>
  </inkml:definitions>
  <inkml:trace contextRef="#ctx0" brushRef="#br0">61 101 24575,'0'125'0,"-19"564"0,-9-350 0,26-320 0,1-24 0,1-34 0,0 31 0,-1-326 0,5-359 0,-4 663 0,0 7 0,4-29 0,-4 46 0,1 0 0,0 1 0,1-1 0,0 0 0,0 1 0,0 0 0,0-1 0,1 1 0,6-9 0,-8 12 0,1 0 0,-1 0 0,1 0 0,-1 0 0,1 1 0,0-1 0,0 1 0,0-1 0,0 1 0,0 0 0,0 0 0,0 0 0,0 0 0,0 0 0,0 0 0,1 1 0,-1-1 0,0 1 0,1-1 0,-1 1 0,0 0 0,1 0 0,-1 0 0,0 0 0,1 1 0,-1-1 0,0 0 0,0 1 0,1 0 0,-1-1 0,0 1 0,0 0 0,0 0 0,3 2 0,3 3 0,0-1 0,0 1 0,-1 0 0,0 1 0,-1 0 0,0 0 0,8 11 0,-3-3 0,-2 0 0,0 1 0,-1 0 0,-1 0 0,0 1 0,-1 0 0,-1 0 0,-1 0 0,0 1 0,2 32 0,-5-35 0,-1 0 0,0 0 0,-2-1 0,1 1 0,-2 0 0,0 0 0,-1-1 0,0 1 0,-1-1 0,-1 0 0,0-1 0,-1 1 0,-11 16 0,5-12-170,-1 0-1,-1-2 0,0 0 1,-1 0-1,0-2 0,-2 0 1,-27 18-1,-1-8-6655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1.732"/>
    </inkml:context>
    <inkml:brush xml:id="br0">
      <inkml:brushProperty name="width" value="0.05" units="cm"/>
      <inkml:brushProperty name="height" value="0.05" units="cm"/>
      <inkml:brushProperty name="color" value="#008C3A"/>
    </inkml:brush>
  </inkml:definitions>
  <inkml:trace contextRef="#ctx0" brushRef="#br0">1 0 24575,'1'8'0,"0"0"0,1 0 0,0 0 0,0-1 0,1 1 0,0-1 0,1 0 0,4 8 0,-4-6 0,2 3 0,1-1 0,0-1 0,0 1 0,1-1 0,0 0 0,1-1 0,0 0 0,1 0 0,0-1 0,0 0 0,1-1 0,-1 0 0,2-1 0,-1 0 0,1 0 0,18 5 0,-26-10 0,0-1 0,1 1 0,-1-1 0,0 0 0,1 0 0,-1 0 0,0 0 0,0-1 0,1 0 0,-1 0 0,0 0 0,0 0 0,6-4 0,-3 2 0,0-1 0,0-1 0,-1 1 0,0-1 0,1 0 0,8-11 0,0-1 0,-2 0 0,0-2 0,-2 1 0,12-25 0,-4 7 0,-11 26 0,-3 10 0,-1 22 0,-2 30 0,-1 0 0,-8 59 0,-23 106 0,30-216 0,-50 235 0,49-232 9,0 1-114,0 0-1,0 0 0,-1 0 0,0 0 1,0 0-1,0 0 0,-1 0 1,1-1-1,-1 1 0,0-1 0,-1 0 1,-4 5-1,-7-3-6720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2.877"/>
    </inkml:context>
    <inkml:brush xml:id="br0">
      <inkml:brushProperty name="width" value="0.05" units="cm"/>
      <inkml:brushProperty name="height" value="0.05" units="cm"/>
      <inkml:brushProperty name="color" value="#008C3A"/>
    </inkml:brush>
  </inkml:definitions>
  <inkml:trace contextRef="#ctx0" brushRef="#br0">0 670 24575,'1'1'0,"-1"0"0,1-1 0,-1 1 0,1 0 0,-1 0 0,1-1 0,-1 1 0,1-1 0,-1 1 0,1-1 0,0 1 0,-1-1 0,1 1 0,0-1 0,-1 1 0,1-1 0,0 0 0,0 1 0,0-1 0,-1 0 0,1 0 0,0 0 0,0 0 0,0 1 0,-1-1 0,1 0 0,0 0 0,0-1 0,0 1 0,1 0 0,2 0 0,-1 0 0,1-1 0,-1 1 0,1-1 0,-1 1 0,6-3 0,-5 1 0,-1 0 0,1-1 0,-1 0 0,1 1 0,-1-1 0,0-1 0,0 1 0,0 0 0,0-1 0,2-5 0,22-44 0,-14 24 0,181-346 0,-176 337 0,2 1 0,34-49 0,-53 84 0,1 0 0,-1 1 0,0-1 0,1 0 0,0 0 0,-1 1 0,1-1 0,0 1 0,0 0 0,4-3 0,-6 4 0,1 0 0,-1 0 0,1 0 0,-1 0 0,0 0 0,1 0 0,-1 0 0,1 0 0,-1 0 0,0 0 0,1 0 0,-1 1 0,1-1 0,-1 0 0,0 0 0,1 0 0,-1 0 0,0 1 0,1-1 0,-1 0 0,0 0 0,1 1 0,-1-1 0,0 0 0,0 0 0,1 1 0,-1-1 0,0 0 0,0 1 0,1-1 0,-1 0 0,0 1 0,0-1 0,0 1 0,0-1 0,2 7 0,-1-1 0,0 0 0,0 1 0,-1-1 0,0 11 0,-10 167 0,1 25 0,9-196 0,0-1 0,2 1 0,-1-1 0,1 0 0,1 1 0,0-1 0,9 21 0,-10-30 0,-1 0 0,0 0 0,1 0 0,0 0 0,0 0 0,-1 0 0,2-1 0,-1 1 0,0-1 0,0 0 0,1 1 0,0-1 0,-1 0 0,1-1 0,0 1 0,0 0 0,0-1 0,0 1 0,0-1 0,0 0 0,0 0 0,0 0 0,1-1 0,-1 1 0,0-1 0,1 0 0,-1 0 0,0 0 0,1 0 0,-1 0 0,0-1 0,0 1 0,1-1 0,4-2 0,1-1 0,-1 0 0,0 0 0,1-1 0,-2 0 0,1-1 0,-1 1 0,0-1 0,0-1 0,0 0 0,-1 1 0,7-11 0,4-7 0,0-1 0,16-34 0,-9 9 0,-2-1 0,-3-1 0,-2 0 0,16-81 0,-31 115 0,-5 28 0,-8 83 0,4 1 0,5 99 0,2-187 10,0 7 72,1 0 0,0 0 1,4 17-1,-5-28-163,1 1 0,0 0 0,0 0-1,0-1 1,0 1 0,0 0 0,0-1 0,1 1 0,-1-1 0,1 0-1,0 1 1,0-1 0,0 0 0,0 0 0,0 0 0,0 0 0,1-1-1,-1 1 1,1-1 0,3 3 0,25 2-6745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09.710"/>
    </inkml:context>
    <inkml:brush xml:id="br0">
      <inkml:brushProperty name="width" value="0.05" units="cm"/>
      <inkml:brushProperty name="height" value="0.05" units="cm"/>
      <inkml:brushProperty name="color" value="#008C3A"/>
    </inkml:brush>
  </inkml:definitions>
  <inkml:trace contextRef="#ctx0" brushRef="#br0">57 516 24575,'0'555'0,"1"-496"0,2-1 0,16 85 0,-7-100 0,-7-39 0,-1-11 0,-1-7 0,0-1 0,-2 0 0,1 0 0,-2 1 0,-1-19 0,0 16 0,-3-102 0,-20-120 0,6 128 0,-42-356 0,58 449 0,2-1 0,1 1 0,0 0 0,4-21 0,-3 29 0,1 0 0,0 0 0,1 0 0,0 0 0,0 1 0,1 0 0,0 0 0,10-14 0,-8 15 0,1-1 0,-1 1 0,2 0 0,-1 0 0,1 1 0,0 0 0,0 1 0,1 0 0,-1 0 0,2 1 0,-1 0 0,0 1 0,16-4 0,-19 6 0,0 1 0,-1 0 0,1 1 0,0-1 0,0 1 0,0 0 0,0 1 0,-1 0 0,1 0 0,0 0 0,-1 1 0,1 0 0,-1 1 0,1-1 0,-1 1 0,0 0 0,0 0 0,0 1 0,0 0 0,-1 0 0,0 1 0,0-1 0,6 7 0,-4-3 0,0 1 0,0 0 0,-1 0 0,0 0 0,-1 1 0,0 0 0,-1 0 0,0 1 0,0-1 0,-1 1 0,0 0 0,-1 0 0,0-1 0,-1 2 0,0-1 0,-1 0 0,0 0 0,-1 0 0,0 0 0,-5 17 0,1-7 0,-1-1 0,-1 1 0,-1-1 0,-1-1 0,0 0 0,-2 0 0,0-1 0,-1 0 0,-26 28 0,-20 11 0,44-45 0,1 0 0,0 1 0,1 0 0,1 1 0,-18 27 0,28-40-72,1 0 1,-1 0-1,0 0 0,1 0 0,-1 0 0,1 1 0,0-1 0,-1 0 1,1 0-1,0 1 0,0-1 0,0 0 0,0 0 0,0 1 0,0-1 1,0 0-1,0 0 0,1 2 0,11 10-6681,-12-13 6680</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3.321"/>
    </inkml:context>
    <inkml:brush xml:id="br0">
      <inkml:brushProperty name="width" value="0.05" units="cm"/>
      <inkml:brushProperty name="height" value="0.05" units="cm"/>
      <inkml:brushProperty name="color" value="#008C3A"/>
    </inkml:brush>
  </inkml:definitions>
  <inkml:trace contextRef="#ctx0" brushRef="#br0">1 1 24575,'-1'13'0,"2"1"0,0 0 0,1-1 0,0 1 0,4 13 0,-4-22 0,-1-1 0,1 1 0,0 0 0,0-1 0,1 0 0,-1 1 0,1-1 0,0 0 0,0 0 0,1-1 0,-1 1 0,1-1 0,-1 0 0,1 1 0,0-2 0,1 1 0,5 3 0,-3-3 0,1 0 0,-1 0 0,1-1 0,0 0 0,0 0 0,0-1 0,0 0 0,0-1 0,0 0 0,0 0 0,0 0 0,0-1 0,-1 0 0,13-3 0,-10 0 0,-1 1 0,1-1 0,0 0 0,-1-1 0,0 0 0,0-1 0,-1 0 0,1 0 0,-1-1 0,12-12 0,-10 7 0,-8 9 0,-1 0 0,1 1 0,0-1 0,0 1 0,0 0 0,1-1 0,-1 1 0,1 0 0,-1 0 0,1 1 0,-1-1 0,5-1 0,-7 3 0,0 1 0,1-1 0,-1 1 0,0-1 0,1 1 0,-1-1 0,0 1 0,0-1 0,0 1 0,1-1 0,-1 1 0,0 0 0,0-1 0,0 1 0,0-1 0,0 1 0,0-1 0,0 1 0,0 0 0,0-1 0,0 1 0,-1-1 0,1 1 0,0 0 0,-12 71 0,-25 85 0,-33 69 0,69-225 0,-23 63 0,21-58 0,1 0 0,-1-1 0,-1 0 0,1 0 0,-1 0 0,0 0 0,0 0 0,-6 5 0,9-9-35,0-1 0,1 1 0,-1 0 0,0-1 0,0 1 0,0 0 0,0-1 0,0 0 0,0 1 0,0-1 0,0 1 0,0-1 0,0 0 0,0 0 0,0 1 0,0-1 0,0 0 0,0 0 0,0 0 0,0 0 0,0 0 0,0-1 0,0 1 0,0 0 0,0 0 0,0-1 0,0 1 0,0 0 0,0-1 0,0 1 0,0-1 0,1 1 0,-1-1 0,0 0 0,0 1 0,0-1 0,1 0 0,-2-1 0,-10-15-6791</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3.744"/>
    </inkml:context>
    <inkml:brush xml:id="br0">
      <inkml:brushProperty name="width" value="0.05" units="cm"/>
      <inkml:brushProperty name="height" value="0.05" units="cm"/>
      <inkml:brushProperty name="color" value="#008C3A"/>
    </inkml:brush>
  </inkml:definitions>
  <inkml:trace contextRef="#ctx0" brushRef="#br0">1 0 24575,'4'0'0,"9"0"0,20 0 0,7 0 0,5 0 0,-5 0-8191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4.139"/>
    </inkml:context>
    <inkml:brush xml:id="br0">
      <inkml:brushProperty name="width" value="0.05" units="cm"/>
      <inkml:brushProperty name="height" value="0.05" units="cm"/>
      <inkml:brushProperty name="color" value="#008C3A"/>
    </inkml:brush>
  </inkml:definitions>
  <inkml:trace contextRef="#ctx0" brushRef="#br0">1 72 24575,'0'4'0,"0"10"0,0 14 0,0 11 0,0 11 0,0 5 0,0 2 0,0-2 0,0-1 0,4-10 0,1-13-8191</inkml:trace>
  <inkml:trace contextRef="#ctx0" brushRef="#br0" timeOffset="1">359 0 24575,'0'4'0,"0"10"0,0 10 0,0 6 0,0 5 0,0 5 0,0 4 0,0 7 0,0 3 0,9-8 0,10-12 0,2-16 0,-2-10-8191</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4.563"/>
    </inkml:context>
    <inkml:brush xml:id="br0">
      <inkml:brushProperty name="width" value="0.05" units="cm"/>
      <inkml:brushProperty name="height" value="0.05" units="cm"/>
      <inkml:brushProperty name="color" value="#008C3A"/>
    </inkml:brush>
  </inkml:definitions>
  <inkml:trace contextRef="#ctx0" brushRef="#br0">1 74 24575,'0'8'0,"4"3"0,10-1 0,10-2 0,5-2 0,10-10 0,3-5 0,-7-13 0,0-3 0,-6-4 0,-9 1-8191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5.116"/>
    </inkml:context>
    <inkml:brush xml:id="br0">
      <inkml:brushProperty name="width" value="0.05" units="cm"/>
      <inkml:brushProperty name="height" value="0.05" units="cm"/>
      <inkml:brushProperty name="color" value="#008C3A"/>
    </inkml:brush>
  </inkml:definitions>
  <inkml:trace contextRef="#ctx0" brushRef="#br0">0 0 24575,'0'8'0,"8"3"0,12-1 0,9-1 0,9-4 0,5-1 0,4-2 0,7-1 0,5-1 0,6-4 0,-8-2-8191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6.826"/>
    </inkml:context>
    <inkml:brush xml:id="br0">
      <inkml:brushProperty name="width" value="0.05" units="cm"/>
      <inkml:brushProperty name="height" value="0.05" units="cm"/>
      <inkml:brushProperty name="color" value="#008C3A"/>
    </inkml:brush>
  </inkml:definitions>
  <inkml:trace contextRef="#ctx0" brushRef="#br0">0 1 24575,'0'8'0,"0"11"0,0 15 0,0 9 0,0 6 0,0 10 0,12 8 0,13-7 0,1-7 0,5-11 0,5-26 0,-4-19 0,-7-17 0,-7-6-8191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7.256"/>
    </inkml:context>
    <inkml:brush xml:id="br0">
      <inkml:brushProperty name="width" value="0.05" units="cm"/>
      <inkml:brushProperty name="height" value="0.05" units="cm"/>
      <inkml:brushProperty name="color" value="#008C3A"/>
    </inkml:brush>
  </inkml:definitions>
  <inkml:trace contextRef="#ctx0" brushRef="#br0">0 188 24575,'0'-13'0,"9"-11"0,10-3 0,10-4 0,17 3 0,8 6 0,4-1 0,-9 3-8191</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7.635"/>
    </inkml:context>
    <inkml:brush xml:id="br0">
      <inkml:brushProperty name="width" value="0.05" units="cm"/>
      <inkml:brushProperty name="height" value="0.05" units="cm"/>
      <inkml:brushProperty name="color" value="#008C3A"/>
    </inkml:brush>
  </inkml:definitions>
  <inkml:trace contextRef="#ctx0" brushRef="#br0">0 1 24575,'16'229'0,"-3"-90"0,-1 177 0,-2-41 0,-6-202 0,3-1 0,4-1 0,21 79 0,-32-149 0,0 0 0,0 0 0,1 0 0,-1 0 0,0 0 0,0 0 0,1 0 0,-1 0 0,1 0 0,-1 0 0,1 0 0,-1 0 0,1-1 0,0 1 0,-1 0 0,1 0 0,1 0 0,-2-2 0,1 0 0,0 0 0,-1-1 0,1 1 0,-1 0 0,1 0 0,-1-1 0,0 1 0,1 0 0,-1-1 0,0 1 0,0 0 0,0-3 0,3-84 0,-16-170 0,8 185 0,-8-102 0,-25-278 0,36 442 0,0 0 0,1 0 0,0-1 0,0 1 0,1-1 0,0 1 0,1-1 0,3-11 0,-3 21 0,-1 0 0,1 0 0,0 0 0,-1 0 0,1 0 0,0 0 0,1 0 0,-1 1 0,0-1 0,0 0 0,1 1 0,-1-1 0,1 1 0,-1 0 0,1-1 0,0 1 0,-1 0 0,4-2 0,-2 2 0,1 0 0,-1 0 0,1 0 0,-1 1 0,1-1 0,-1 1 0,1 0 0,-1 0 0,1 0 0,3 0 0,3 2 0,-1 0 0,0 0 0,-1 1 0,1 0 0,0 0 0,-1 1 0,13 7 0,-11-4 0,-1 1 0,1 0 0,-1 1 0,-1 0 0,1 1 0,-2-1 0,1 1 0,-1 1 0,-1 0 0,0 0 0,-1 0 0,0 0 0,7 24 0,-5-10 0,-1 0 0,-1 0 0,-2 0 0,0 1 0,-2 46 0,-2-59 0,1-1 0,-2-1 0,0 1 0,0 0 0,-1 0 0,0-1 0,-1 1 0,0-1 0,-1 0 0,-1 0 0,1-1 0,-2 1 0,1-1 0,-1-1 0,-1 1 0,0-1 0,0-1 0,-1 1 0,-19 13 0,-23 12-1365,3-4-5461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8.048"/>
    </inkml:context>
    <inkml:brush xml:id="br0">
      <inkml:brushProperty name="width" value="0.05" units="cm"/>
      <inkml:brushProperty name="height" value="0.05" units="cm"/>
      <inkml:brushProperty name="color" value="#008C3A"/>
    </inkml:brush>
  </inkml:definitions>
  <inkml:trace contextRef="#ctx0" brushRef="#br0">0 129 24575,'1'-7'0,"0"0"0,0 0 0,0 0 0,0 0 0,1 1 0,1-1 0,-1 0 0,1 1 0,0-1 0,0 1 0,1 0 0,6-9 0,-8 13 0,0 0 0,-1 0 0,1-1 0,0 1 0,0 1 0,0-1 0,0 0 0,1 0 0,-1 1 0,0 0 0,1-1 0,-1 1 0,1 0 0,-1 0 0,1 0 0,0 0 0,-1 1 0,1-1 0,0 1 0,-1 0 0,1-1 0,0 1 0,0 0 0,0 1 0,-1-1 0,1 0 0,0 1 0,-1 0 0,1-1 0,0 1 0,-1 0 0,1 0 0,4 3 0,-3-1 0,0 0 0,1 0 0,-1 1 0,-1-1 0,1 1 0,-1 0 0,1-1 0,-1 2 0,0-1 0,0 0 0,-1 1 0,1-1 0,-1 1 0,2 5 0,-2-1 0,1-1 0,-2 1 0,1 0 0,-1 1 0,0-1 0,-1 0 0,-1 12 0,-2 3 0,-1 0 0,-1-1 0,-1 0 0,-1 0 0,-10 23 0,4-14 0,14-28 0,3-7 0,8-14 0,84-189 0,-51 101 0,-28 77 0,-17 28 0,0 0 0,0-1 0,0 1 0,0 0 0,1 0 0,-1 0 0,0 0 0,0 0 0,0-1 0,1 1 0,-1 0 0,0 0 0,0 0 0,1 0 0,-1 0 0,0 0 0,0 0 0,1 0 0,-1 0 0,0 0 0,0 0 0,1 0 0,-1 0 0,0 0 0,0 0 0,0 0 0,1 0 0,-1 0 0,0 0 0,0 0 0,1 0 0,-1 1 0,0-1 0,0 0 0,0 0 0,1 0 0,-1 0 0,0 0 0,0 1 0,0-1 0,0 0 0,1 0 0,-1 0 0,0 1 0,0-1 0,0 0 0,0 0 0,0 0 0,0 1 0,0-1 0,0 0 0,0 0 0,0 1 0,1-1 0,-1 0 0,2 10 0,0 0 0,-1 0 0,0 0 0,-1-1 0,0 1 0,0 0 0,-1 0 0,-4 18 0,1 5 0,2-11 36,-3 23-503,2 0 0,4 69 0,2-89-6359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8.426"/>
    </inkml:context>
    <inkml:brush xml:id="br0">
      <inkml:brushProperty name="width" value="0.05" units="cm"/>
      <inkml:brushProperty name="height" value="0.05" units="cm"/>
      <inkml:brushProperty name="color" value="#008C3A"/>
    </inkml:brush>
  </inkml:definitions>
  <inkml:trace contextRef="#ctx0" brushRef="#br0">30 20 24575,'-9'0'0,"-1"-8"0,-1-3-8191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0.197"/>
    </inkml:context>
    <inkml:brush xml:id="br0">
      <inkml:brushProperty name="width" value="0.05" units="cm"/>
      <inkml:brushProperty name="height" value="0.05" units="cm"/>
      <inkml:brushProperty name="color" value="#008C3A"/>
    </inkml:brush>
  </inkml:definitions>
  <inkml:trace contextRef="#ctx0" brushRef="#br0">223 62 24575,'0'-11'0,"1"8"0,-1 1 0,0-1 0,0 0 0,0 0 0,0 1 0,0-1 0,0 0 0,-1 0 0,1 1 0,-1-1 0,0 0 0,0 1 0,0-1 0,0 1 0,0-1 0,0 1 0,-3-3 0,4 5 0,-1 0 0,1 0 0,-1-1 0,1 1 0,-1 0 0,1 0 0,-1 0 0,1 0 0,-1 0 0,1 0 0,-1 0 0,1 0 0,-1 1 0,1-1 0,-1 0 0,1 0 0,-1 0 0,1 0 0,-1 1 0,1-1 0,-1 0 0,1 1 0,-1-1 0,1 0 0,0 1 0,-1-1 0,1 0 0,-1 1 0,1-1 0,0 1 0,0-1 0,-1 1 0,1 0 0,-10 12 0,0 1 0,1 0 0,1 1 0,0 0 0,1 0 0,-7 21 0,-16 48 0,4 2 0,4 0 0,3 1 0,4 1 0,4 1 0,4 0 0,7 149 0,1-213 0,2 1 0,1 0 0,1-1 0,1 0 0,12 32 0,-15-49 0,0 1 0,1-1 0,1 0 0,-1 0 0,1 0 0,0-1 0,1 1 0,0-1 0,0 0 0,1-1 0,-1 0 0,1 0 0,1 0 0,-1-1 0,1 0 0,0 0 0,0-1 0,10 4 0,1-3 0,0-1 0,1-1 0,-1-1 0,1 0 0,0-2 0,-1 0 0,1-1 0,0-1 0,-1-1 0,37-10 0,-46 10-341,1-1 0,-1 0-1,13-7 1,18-16-6485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9.083"/>
    </inkml:context>
    <inkml:brush xml:id="br0">
      <inkml:brushProperty name="width" value="0.05" units="cm"/>
      <inkml:brushProperty name="height" value="0.05" units="cm"/>
      <inkml:brushProperty name="color" value="#008C3A"/>
    </inkml:brush>
  </inkml:definitions>
  <inkml:trace contextRef="#ctx0" brushRef="#br0">1 0 24575,'0'4'0,"0"14"0,0 16 0,0 14 0,0 16 0,4 4 0,1 0 0,9-13 0,1-6 0,6-13 0,8-12 0,-1-22 0,3-20 0,-3-15 0,-8-13 0,-6 0-8191</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9.449"/>
    </inkml:context>
    <inkml:brush xml:id="br0">
      <inkml:brushProperty name="width" value="0.05" units="cm"/>
      <inkml:brushProperty name="height" value="0.05" units="cm"/>
      <inkml:brushProperty name="color" value="#008C3A"/>
    </inkml:brush>
  </inkml:definitions>
  <inkml:trace contextRef="#ctx0" brushRef="#br0">0 134 24575,'8'0'0,"15"0"0,24 0 0,16-9 0,10-2 0,8-7 0,4-2 0,-6-16 0,-15-3-8191</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19.849"/>
    </inkml:context>
    <inkml:brush xml:id="br0">
      <inkml:brushProperty name="width" value="0.05" units="cm"/>
      <inkml:brushProperty name="height" value="0.05" units="cm"/>
      <inkml:brushProperty name="color" value="#008C3A"/>
    </inkml:brush>
  </inkml:definitions>
  <inkml:trace contextRef="#ctx0" brushRef="#br0">195 2 24575,'0'0'0,"-1"0"0,1 1 0,-1-1 0,1 0 0,-1 0 0,1 1 0,-1-1 0,1 0 0,-1 1 0,1-1 0,0 0 0,-1 1 0,1-1 0,-1 0 0,1 1 0,0-1 0,-1 1 0,1-1 0,0 1 0,0-1 0,-1 1 0,1-1 0,0 1 0,0-1 0,0 1 0,-1 1 0,-2 18 0,2-16 0,-18 201 0,9-86 0,-10 172 0,-9 76 0,5-142 0,19-204 0,0-21 0,-3-10 0,3 0 0,0-1 0,0 0 0,1-1 0,1 1 0,-4-20 0,-5-65 0,10 72 0,-15-698 0,18 613 0,-1 92 0,0 0 0,1 0 0,1 0 0,1 0 0,5-16 0,-6 27 0,0 1 0,0-1 0,1 1 0,-1 0 0,1 0 0,1 0 0,-1 0 0,1 1 0,-1-1 0,1 1 0,1 0 0,-1 0 0,0 1 0,1-1 0,0 1 0,0 0 0,10-5 0,-9 5 0,1 0 0,0 1 0,0 0 0,0 0 0,0 1 0,0-1 0,1 2 0,-1-1 0,0 1 0,1 0 0,-1 0 0,0 1 0,0 0 0,1 0 0,-1 1 0,0 0 0,0 0 0,0 1 0,-1 0 0,1 0 0,8 5 0,-5 0 0,0-1 0,0 1 0,-1 1 0,0-1 0,0 2 0,-1-1 0,0 1 0,-1 0 0,0 1 0,-1 0 0,10 21 0,-8-12 0,-1 1 0,-1-1 0,-1 1 0,0 0 0,-2 1 0,0-1 0,-1 1 0,-3 35 0,0-42 0,-1 0 0,0 1 0,-1-1 0,-1 0 0,0 0 0,-1-1 0,-1 0 0,0 1 0,-1-2 0,-1 1 0,0-1 0,-18 22 0,12-20-227,-1 0-1,-1-1 1,0 0-1,-1-1 1,-27 15-1,-10 0-6598</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0.571"/>
    </inkml:context>
    <inkml:brush xml:id="br0">
      <inkml:brushProperty name="width" value="0.05" units="cm"/>
      <inkml:brushProperty name="height" value="0.05" units="cm"/>
      <inkml:brushProperty name="color" value="#008C3A"/>
    </inkml:brush>
  </inkml:definitions>
  <inkml:trace contextRef="#ctx0" brushRef="#br0">1 1 24575,'0'1'0,"8"131"0,-5-118 0,0 1 0,1-1 0,0 1 0,11 21 0,-13-31 0,1 0 0,-1-1 0,1 1 0,0-1 0,1 0 0,-1 0 0,1 0 0,-1 0 0,1 0 0,0-1 0,1 1 0,-1-1 0,0 0 0,1-1 0,0 1 0,7 2 0,-9-4 0,-1 0 0,1-1 0,0 1 0,-1-1 0,1 0 0,0 0 0,0 0 0,0 0 0,-1 0 0,1 0 0,0-1 0,0 0 0,-1 1 0,1-1 0,-1 0 0,5-2 0,-3 0 0,1 1 0,-1-1 0,0-1 0,0 1 0,0-1 0,0 1 0,-1-1 0,4-5 0,3-6 0,0 0 0,-1-1 0,-1 0 0,6-18 0,-10 24 0,3-9 0,19-34 0,-14 41 0,-12 12 0,0 0 0,0-1 0,1 1 0,-1 0 0,0 0 0,1 0 0,-1 0 0,0 0 0,0 0 0,1 0 0,-1 0 0,0 0 0,1 0 0,-1 0 0,0 0 0,0 1 0,1-1 0,-1 0 0,0 0 0,0 0 0,1 0 0,-1 0 0,0 1 0,0-1 0,1 0 0,-1 0 0,0 0 0,0 1 0,0-1 0,1 0 0,0 2 0,0 1 0,0-1 0,0 0 0,-1 0 0,1 1 0,0-1 0,-1 0 0,1 1 0,-1-1 0,0 3 0,0 50 0,-12 88 0,8-106 0,-22 126 0,22-145 0,-1-1 0,0 1 0,-1-2 0,-1 1 0,-1-1 0,-1 0 0,-11 18 0,16-29 34,-1 0 1,1 0-1,-1-1 0,1 0 0,-1 1 0,-1-2 0,1 1 0,0-1 0,-10 5 1,12-7-117,0 0 1,0 1 0,0-1 0,0-1-1,0 1 1,0 0 0,0-1-1,-1 0 1,1 1 0,0-1 0,0 0-1,0-1 1,-1 1 0,1-1 0,0 1-1,0-1 1,0 0 0,0 0 0,0 0-1,-3-3 1,-14-11-6745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1.193"/>
    </inkml:context>
    <inkml:brush xml:id="br0">
      <inkml:brushProperty name="width" value="0.05" units="cm"/>
      <inkml:brushProperty name="height" value="0.05" units="cm"/>
      <inkml:brushProperty name="color" value="#008C3A"/>
    </inkml:brush>
  </inkml:definitions>
  <inkml:trace contextRef="#ctx0" brushRef="#br0">124 0 24575,'-2'3'0,"-1"1"0,1-1 0,0 1 0,0 0 0,0-1 0,0 1 0,-1 7 0,-2 1 0,-14 41 0,3 1 0,1 0 0,-13 110 0,8 171 0,19-324 0,0 40 0,1 0 0,9 59 0,-7-96 0,1 0 0,0 0 0,1 0 0,0 0 0,1-1 0,0 0 0,1 0 0,1-1 0,0 1 0,1-1 0,0-1 0,18 20 0,-19-25 27,-1 0-1,2-1 0,-1 0 0,0 0 1,1 0-1,0-1 0,0-1 0,0 1 1,1-1-1,-1-1 0,1 1 0,9 0 1,-4-1-271,0-1 0,0 0 0,0-1 0,0-1 1,0 0-1,24-6 0,18-8-6582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2.446"/>
    </inkml:context>
    <inkml:brush xml:id="br0">
      <inkml:brushProperty name="width" value="0.05" units="cm"/>
      <inkml:brushProperty name="height" value="0.05" units="cm"/>
      <inkml:brushProperty name="color" value="#008C3A"/>
    </inkml:brush>
  </inkml:definitions>
  <inkml:trace contextRef="#ctx0" brushRef="#br0">1 750 24575,'14'-14'0,"-1"-2"0,0 0 0,13-23 0,-2 5 0,45-65 0,-4-3 0,80-171 0,-141 265 0,3-9 0,1 0 0,1 0 0,17-24 0,-25 40 0,-1 0 0,1 0 0,0 0 0,0 0 0,0 0 0,0 1 0,0-1 0,-1 0 0,2 0 0,-1 1 0,0-1 0,0 0 0,0 1 0,2-1 0,-3 1 0,0 0 0,1 0 0,-1 0 0,0 0 0,1 0 0,-1 0 0,0 0 0,1 1 0,-1-1 0,0 0 0,1 0 0,-1 0 0,0 1 0,0-1 0,1 0 0,-1 0 0,0 0 0,0 1 0,1-1 0,-1 0 0,0 1 0,0-1 0,0 0 0,1 1 0,-1-1 0,0 0 0,0 1 0,0-1 0,0 0 0,0 1 0,2 4 0,-2 1 0,1-1 0,-1 0 0,0 11 0,-8 142 0,0 73 0,8-221 0,0 0 0,1 0 0,0 0 0,1 0 0,0 0 0,1-1 0,5 16 0,-6-22 0,-1 0 0,1 0 0,0 0 0,0 0 0,0-1 0,0 1 0,0 0 0,1-1 0,-1 0 0,1 0 0,0 1 0,-1-2 0,1 1 0,0 0 0,0 0 0,0-1 0,0 0 0,1 0 0,-1 0 0,0 0 0,0 0 0,1 0 0,-1-1 0,0 0 0,5 1 0,-1-2 0,1 0 0,-1 0 0,0 0 0,0-1 0,0 0 0,-1 0 0,1-1 0,0 0 0,-1 0 0,0-1 0,0 0 0,0 0 0,0 0 0,0 0 0,-1-1 0,9-9 0,3-6 0,0-1 0,-2 0 0,17-29 0,-6 3 0,-2-1 0,-2 0 0,-2-2 0,-2-1 0,16-80 0,-26 75 0,-7 55 0,-1 1 0,0-1 0,0 0 0,0 1 0,1-1 0,-1 0 0,0 0 0,0 1 0,0-1 0,0 0 0,0 0 0,0 1 0,-1-1 0,1 0 0,0 0 0,0 1 0,0-1 0,-1 0 0,1 1 0,0-1 0,-1 0 0,0 0 0,-7 18 0,-8 33 0,3 0 0,-10 70 0,2 109 0,20-214 0,0 0 0,2 0 0,0 0 0,0 0 0,6 22 0,-6-33 0,1 1 0,-1-1 0,1 1 0,0-1 0,0 0 0,0 0 0,1 0 0,0 0 0,-1 0 0,1-1 0,1 1 0,-1-1 0,0 0 0,1 0 0,-1 0 0,1 0 0,0 0 0,0-1 0,0 0 0,1 0 0,4 2 0,-3-2-195,-1-1 0,1 0 0,0 0 0,-1-1 0,1 1 0,6-1 0,32-6-6631</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3.004"/>
    </inkml:context>
    <inkml:brush xml:id="br0">
      <inkml:brushProperty name="width" value="0.05" units="cm"/>
      <inkml:brushProperty name="height" value="0.05" units="cm"/>
      <inkml:brushProperty name="color" value="#008C3A"/>
    </inkml:brush>
  </inkml:definitions>
  <inkml:trace contextRef="#ctx0" brushRef="#br0">1 141 24575,'1'-3'0,"0"0"0,0 0 0,0 0 0,0 0 0,0 0 0,1 1 0,-1-1 0,1 0 0,0 1 0,0-1 0,0 1 0,0 0 0,0-1 0,1 1 0,3-3 0,0 1 0,-1-1 0,1 1 0,0 0 0,1 0 0,10-4 0,-15 8 0,-1-1 0,1 1 0,-1-1 0,1 1 0,0 0 0,-1-1 0,1 1 0,0 0 0,-1 0 0,1 0 0,-1 1 0,1-1 0,0 0 0,-1 0 0,1 1 0,-1-1 0,1 1 0,-1 0 0,1-1 0,-1 1 0,2 1 0,-1 0 0,0 0 0,0 0 0,0 0 0,0 0 0,-1 0 0,1 1 0,-1-1 0,1 0 0,-1 1 0,0-1 0,1 5 0,1 4 0,-1-1 0,0 1 0,-1 0 0,0-1 0,-1 16 0,-2-7 0,0 0 0,-2 0 0,0-1 0,-2 0 0,0 1 0,-12 25 0,2-4 0,8-12 0,8-28 0,0 0 0,0 1 0,0-1 0,0 0 0,0 0 0,0 0 0,0 1 0,0-1 0,0 0 0,0 0 0,0 0 0,0 1 0,0-1 0,0 0 0,0 0 0,0 0 0,0 1 0,0-1 0,1 0 0,-1 0 0,0 0 0,0 0 0,0 1 0,0-1 0,0 0 0,1 0 0,-1 0 0,0 0 0,0 0 0,0 1 0,0-1 0,1 0 0,-1 0 0,0 0 0,0 0 0,0 0 0,1 0 0,-1 0 0,0 0 0,0 0 0,0 0 0,1 0 0,-1 0 0,0 0 0,0 0 0,0 0 0,1 0 0,-1 0 0,0 0 0,0 0 0,1 0 0,-1 0 0,0 0 0,0-1 0,0 1 0,0 0 0,1 0 0,5-4 0,0-1 0,0 0 0,0 0 0,0-1 0,-1 1 0,0-1 0,0 0 0,4-9 0,-4 9 0,17-26 0,0-2 0,23-51 0,23-76 0,-55 126 0,-28 76 0,1 1 0,-15 83 0,27-117 49,2-1 0,-1 0 0,1 0-1,0 0 1,0 0 0,3 13 0,-2-16-156,0-1 0,0 0 1,1 1-1,-1-1 0,1 0 1,-1 0-1,1 0 0,0 0 1,0 0-1,1 0 0,-1-1 1,1 1-1,-1-1 0,1 0 1,3 3-1,24 11-6719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3.381"/>
    </inkml:context>
    <inkml:brush xml:id="br0">
      <inkml:brushProperty name="width" value="0.05" units="cm"/>
      <inkml:brushProperty name="height" value="0.05" units="cm"/>
      <inkml:brushProperty name="color" value="#008C3A"/>
    </inkml:brush>
  </inkml:definitions>
  <inkml:trace contextRef="#ctx0" brushRef="#br0">4 44 24575,'-4'0'0,"7"0"0,11 0 0,11 0 0,10-8 0,11-3 0,5 1 0,3 1 0,-8 3-8191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3.740"/>
    </inkml:context>
    <inkml:brush xml:id="br0">
      <inkml:brushProperty name="width" value="0.05" units="cm"/>
      <inkml:brushProperty name="height" value="0.05" units="cm"/>
      <inkml:brushProperty name="color" value="#008C3A"/>
    </inkml:brush>
  </inkml:definitions>
  <inkml:trace contextRef="#ctx0" brushRef="#br0">1 0 24575,'0'4'0,"0"10"0,0 10 0,0 10 0,0 7 0,0 4 0,0 4 0,0 0 0,0 5 0,0 1 0,8-12 0,3-14-8191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4.114"/>
    </inkml:context>
    <inkml:brush xml:id="br0">
      <inkml:brushProperty name="width" value="0.05" units="cm"/>
      <inkml:brushProperty name="height" value="0.05" units="cm"/>
      <inkml:brushProperty name="color" value="#008C3A"/>
    </inkml:brush>
  </inkml:definitions>
  <inkml:trace contextRef="#ctx0" brushRef="#br0">95 0 24575,'-8'4'0,"-3"10"0,0 10 0,-5 9 0,-1 8 0,3 4 0,4 3 0,3 6 0,7 1 0,12-8 0,12-12 0,10-13 0,-1-17 0,2-10 0,-4-17 0,-8-3-8191</inkml:trace>
  <inkml:trace contextRef="#ctx0" brushRef="#br0" timeOffset="1">23 167 24575,'4'0'0,"10"0"0,14 0 0,10 0 0,8 0 0,8 0 0,2 0 0,-7-4 0,-13-1-8191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2.222"/>
    </inkml:context>
    <inkml:brush xml:id="br0">
      <inkml:brushProperty name="width" value="0.05" units="cm"/>
      <inkml:brushProperty name="height" value="0.05" units="cm"/>
      <inkml:brushProperty name="color" value="#008C3A"/>
    </inkml:brush>
  </inkml:definitions>
  <inkml:trace contextRef="#ctx0" brushRef="#br0">1 204 24575,'1'0'0,"0"0"0,0 0 0,0 1 0,0-1 0,0 0 0,0 1 0,0-1 0,0 0 0,0 1 0,0-1 0,0 1 0,-1-1 0,1 1 0,0 0 0,0-1 0,0 1 0,-1 0 0,1 0 0,0 0 0,1 1 0,10 23 0,-8-16 0,10 24 0,0 1 0,-2 1 0,-1 0 0,-3 0 0,8 55 0,-9 27 0,-3-385 0,0 228 0,2 1 0,1 0 0,2 0 0,25-67 0,-30 96 0,1 1 0,0-1 0,0 1 0,1 1 0,0-1 0,14-14 0,-18 21 0,0 0 0,0 1 0,0-1 0,1 0 0,-1 1 0,1-1 0,-1 1 0,1 0 0,0-1 0,-1 1 0,1 1 0,4-2 0,-5 2 0,0 0 0,0 0 0,0 0 0,0 0 0,0 1 0,0-1 0,0 0 0,0 1 0,0 0 0,-1-1 0,1 1 0,0 0 0,0 0 0,-1 0 0,1 0 0,-1 1 0,1-1 0,-1 0 0,1 0 0,1 4 0,1-1 0,-1 1 0,1 0 0,-1 0 0,-1 0 0,1 0 0,-1 0 0,1 1 0,-2-1 0,3 7 0,6 56 0,-10-57 0,1 0 0,1 0 0,0 1 0,0-1 0,1-1 0,0 1 0,1 0 0,5 10 0,-8-20 0,-1 0 0,1 0 0,-1 0 0,1 0 0,-1 0 0,1-1 0,0 1 0,-1 0 0,1 0 0,0 0 0,0-1 0,0 1 0,0 0 0,-1-1 0,1 1 0,0 0 0,0-1 0,0 1 0,0-1 0,0 0 0,1 1 0,-1-1 0,0 0 0,0 0 0,0 0 0,0 1 0,0-1 0,0 0 0,0-1 0,0 1 0,0 0 0,1 0 0,-1 0 0,0-1 0,0 1 0,1-1 0,2-1 0,0-1 0,-1 0 0,1 1 0,0-2 0,-1 1 0,0 0 0,0-1 0,3-4 0,45-64 0,25-33 0,-72 100 0,1-1 0,0 1 0,0 0 0,1 1 0,0-1 0,-1 1 0,10-5 0,-13 8 0,0 0 0,0 1 0,0-1 0,0 1 0,0-1 0,1 1 0,-1-1 0,0 1 0,0 0 0,0 0 0,1 0 0,-1 1 0,0-1 0,0 0 0,0 1 0,1 0 0,-1-1 0,0 1 0,0 0 0,0 0 0,0 0 0,0 0 0,0 0 0,-1 1 0,1-1 0,0 0 0,2 4 0,4 4 0,-1 1 0,-1-1 0,1 2 0,-2-1 0,1 1 0,-1-1 0,-1 2 0,4 13 0,5 8 0,-12-30 0,4 11 0,1 0 0,0-1 0,1 1 0,0-1 0,13 15 0,-19-26 0,2 1 0,-1-1 0,0 0 0,0 0 0,1 0 0,-1 0 0,1 0 0,0 0 0,-1-1 0,1 1 0,0-1 0,0 0 0,0 1 0,0-2 0,0 1 0,0 0 0,0 0 0,0-1 0,1 0 0,-1 0 0,0 0 0,0 0 0,0 0 0,0-1 0,1 1 0,-1-1 0,0 0 0,0 0 0,0 0 0,0 0 0,4-2 0,1-2 0,0 0 0,1-1 0,-2 0 0,1 0 0,-1 0 0,0-1 0,0 0 0,-1-1 0,0 0 0,0 0 0,5-10 0,6-12 0,21-56 0,-31 70 0,2-1 0,-6 18 0,-1 11 0,1 49 0,-3-44 0,0 0 0,2 0 0,-1 0 0,2 0 0,0-1 0,2 1 0,8 25 0,-9-35 0,-1 0 0,1 1 0,0-1 0,1 0 0,0-1 0,0 1 0,11 10 0,-12-13 0,0-1 0,0-1 0,0 1 0,1-1 0,-1 1 0,1-1 0,0 0 0,-1-1 0,1 1 0,0-1 0,0 0 0,0 0 0,0-1 0,7 1 0,2-2 0,-1 0 0,1 0 0,-1-1 0,1-1 0,-1 0 0,0-1 0,0-1 0,-1 0 0,1 0 0,-1-1 0,0-1 0,-1 0 0,15-12 0,-10 6 0,-1 0 0,-1-1 0,0 0 0,-1-1 0,-1-1 0,0 0 0,-1 0 0,14-28 0,-13 13 0,-11 26 0,1-1 0,0 1 0,0 0 0,1 0 0,-1 0 0,1 1 0,0-1 0,6-6 0,-9 11 0,0 0 0,0 0 0,1 0 0,-1-1 0,0 1 0,0 0 0,0 0 0,0 0 0,1 0 0,-1 0 0,0 0 0,0 0 0,0 0 0,0 0 0,1 0 0,-1 0 0,0 0 0,0 0 0,0 1 0,0-1 0,1 0 0,-1 0 0,0 0 0,0 0 0,0 0 0,0 0 0,1 0 0,-1 0 0,0 1 0,0-1 0,0 0 0,0 0 0,0 0 0,0 0 0,0 0 0,1 1 0,-1-1 0,0 0 0,0 0 0,0 0 0,0 0 0,0 1 0,0-1 0,0 0 0,0 0 0,0 0 0,0 0 0,0 1 0,0-1 0,0 0 0,0 0 0,0 0 0,0 0 0,0 1 0,0-1 0,0 0 0,0 0 0,0 0 0,-1 0 0,1 1 0,1 20 0,0 0 0,-2 0 0,-4 29 0,2-26 0,1-1 0,2 32 0,0-54 0,0 1 0,0-1 0,0 0 0,0 1 0,0-1 0,1 0 0,-1 1 0,1-1 0,-1 0 0,0 0 0,1 1 0,0-1 0,-1 0 0,2 1 0,-2-2 0,1 0 0,-1 1 0,0-1 0,1 0 0,-1 0 0,0 0 0,1 0 0,-1 0 0,0 0 0,1 0 0,-1 0 0,0 0 0,1 0 0,-1 0 0,0 0 0,1 0 0,-1 0 0,0 0 0,1 0 0,-1 0 0,1 0 0,-1-1 0,0 1 0,0 0 0,1 0 0,-1 0 0,0-1 0,1 1 0,-1 0 0,0 0 0,1-1 0,3-4 0,0 0 0,1 0 0,-2 0 0,5-8 0,-5 8 0,15-25 0,27-32 0,-40 55 0,1 0 0,0 0 0,1 1 0,-1 0 0,1 0 0,0 1 0,1 0 0,-1 0 0,1 0 0,12-4 0,-18 8 0,1 1 0,0-1 0,0 1 0,-1 0 0,1 0 0,0 0 0,0 0 0,0 0 0,-1 1 0,1-1 0,0 1 0,0 0 0,-1-1 0,1 1 0,-1 1 0,1-1 0,-1 0 0,1 1 0,-1-1 0,1 1 0,-1-1 0,0 1 0,0 0 0,0 0 0,0 0 0,2 4 0,3 3 0,-1 0 0,0 0 0,0 1 0,-1-1 0,6 16 0,-5-10-341,-1 1 0,0-1-1,2 17 1,-6-18-6485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4.546"/>
    </inkml:context>
    <inkml:brush xml:id="br0">
      <inkml:brushProperty name="width" value="0.05" units="cm"/>
      <inkml:brushProperty name="height" value="0.05" units="cm"/>
      <inkml:brushProperty name="color" value="#008C3A"/>
    </inkml:brush>
  </inkml:definitions>
  <inkml:trace contextRef="#ctx0" brushRef="#br0">1 11 24575,'8'0'0,"11"0"0,11 0 0,8 0 0,5 0 0,9 0 0,2 0 0,1-5 0,-9 0-8191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5.087"/>
    </inkml:context>
    <inkml:brush xml:id="br0">
      <inkml:brushProperty name="width" value="0.05" units="cm"/>
      <inkml:brushProperty name="height" value="0.05" units="cm"/>
      <inkml:brushProperty name="color" value="#008C3A"/>
    </inkml:brush>
  </inkml:definitions>
  <inkml:trace contextRef="#ctx0" brushRef="#br0">0 1 24575,'0'779'-1365,"0"-798"-5461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8.863"/>
    </inkml:context>
    <inkml:brush xml:id="br0">
      <inkml:brushProperty name="width" value="0.05" units="cm"/>
      <inkml:brushProperty name="height" value="0.05" units="cm"/>
      <inkml:brushProperty name="color" value="#008C3A"/>
    </inkml:brush>
  </inkml:definitions>
  <inkml:trace contextRef="#ctx0" brushRef="#br0">1 565 24575,'10'-1'0,"1"1"0,-1-1 0,1-1 0,-1 0 0,0 0 0,0-1 0,0-1 0,0 0 0,14-7 0,-10 3 0,-1-1 0,-1 0 0,1-1 0,-1 0 0,17-20 0,2-9 0,-2 0 0,-2-2 0,24-49 0,-29 51 0,-4 7 0,79-125 0,-80 139 0,-10 14 0,-5 10 0,-13 53 0,-20 62 0,-4 20 0,34-138 0,-4 20 0,1-1 0,2 1 0,0 0 0,1 31 0,1-49 0,1 0 0,-1 1 0,1-1 0,0 0 0,1 0 0,-1 0 0,1 0 0,0 0 0,0 0 0,1 0 0,-1-1 0,1 1 0,0-1 0,0 1 0,1-1 0,-1 0 0,1-1 0,0 1 0,0-1 0,0 1 0,1-1 0,-1 0 0,1-1 0,8 5 0,-6-5 0,0 0 0,0 0 0,0 0 0,0-1 0,1 0 0,-1-1 0,0 1 0,0-1 0,1-1 0,-1 1 0,0-1 0,0-1 0,0 1 0,0-1 0,0 0 0,0-1 0,0 0 0,-1 0 0,0 0 0,1-1 0,7-6 0,2-2 0,-1-1 0,0 0 0,0-2 0,-2 0 0,0 0 0,18-27 0,-9 7 0,-1 0 0,-2-1 0,18-50 0,-27 58 0,-1-1 0,-1 1 0,-2-2 0,-1 1 0,2-34 0,-8 58 0,-1 9 0,-3 16 0,-4 39 0,2 0 0,3 1 0,5 89 0,0-139 0,0-1 0,0 0 0,1 0 0,4 12 0,-5-18 0,0 0 0,0 0 0,1 0 0,-1-1 0,1 1 0,0 0 0,0-1 0,0 1 0,0-1 0,1 0 0,-1 1 0,1-1 0,-1 0 0,1-1 0,4 4 0,29 7-1365,1-6-5461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9.406"/>
    </inkml:context>
    <inkml:brush xml:id="br0">
      <inkml:brushProperty name="width" value="0.05" units="cm"/>
      <inkml:brushProperty name="height" value="0.05" units="cm"/>
      <inkml:brushProperty name="color" value="#008C3A"/>
    </inkml:brush>
  </inkml:definitions>
  <inkml:trace contextRef="#ctx0" brushRef="#br0">23 0 24575,'-4'10'0,"0"1"0,1 0 0,1-1 0,0 1 0,0 0 0,1 0 0,1 19 0,-1-3 0,0-19 0,0 8 0,0 0 0,1 0 0,1 0 0,4 26 0,-5-39 0,1 0 0,-1 0 0,1 0 0,0 0 0,0 0 0,1 0 0,-1 0 0,0-1 0,1 1 0,0 0 0,-1-1 0,1 1 0,0-1 0,1 0 0,-1 0 0,0 0 0,0 0 0,1 0 0,0 0 0,-1 0 0,1-1 0,0 1 0,-1-1 0,1 0 0,0 0 0,0 0 0,0 0 0,0-1 0,0 1 0,7-1 0,-5 0 0,0 0 0,0 0 0,0-1 0,1 0 0,-1 0 0,0-1 0,0 0 0,0 1 0,-1-2 0,1 1 0,0 0 0,-1-1 0,1 0 0,-1 0 0,0 0 0,0-1 0,0 1 0,-1-1 0,7-7 0,0-4 0,0 1 0,-1-1 0,-1-1 0,9-21 0,-9 23 0,-8 14 0,0 0 0,0 0 0,0 0 0,0-1 0,0 1 0,0 0 0,1 0 0,-1 0 0,0 0 0,0 0 0,0 0 0,0 0 0,0 0 0,0 0 0,0 0 0,0 0 0,0 0 0,0 0 0,1 0 0,-1 0 0,0 0 0,0 0 0,0 0 0,0 1 0,0-1 0,0 0 0,0 0 0,0 0 0,0 0 0,0 0 0,0 0 0,1 0 0,-1 0 0,0 0 0,0 0 0,0 0 0,0 0 0,0 0 0,0 0 0,0 0 0,0 1 0,0-1 0,0 0 0,0 0 0,0 0 0,0 0 0,0 0 0,0 0 0,0 0 0,0 0 0,0 0 0,0 0 0,0 1 0,0-1 0,0 0 0,0 0 0,0 0 0,0 0 0,0 0 0,0 0 0,0 0 0,0 0 0,0 0 0,0 0 0,0 1 0,-3 29 0,2-20 0,-4 36 0,-17 130 0,15-133 0,-2-1 0,-17 46 0,23-80 28,-17 41 277,19-47-394,-1 0 0,1 0-1,0 0 1,0 0-1,-1-1 1,1 1 0,-1 0-1,0 0 1,0-1-1,1 1 1,-1-1 0,0 0-1,0 1 1,0-1 0,0 0-1,-1 0 1,1-1-1,-4 2 1,-11-3-6737</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29.811"/>
    </inkml:context>
    <inkml:brush xml:id="br0">
      <inkml:brushProperty name="width" value="0.05" units="cm"/>
      <inkml:brushProperty name="height" value="0.05" units="cm"/>
      <inkml:brushProperty name="color" value="#008C3A"/>
    </inkml:brush>
  </inkml:definitions>
  <inkml:trace contextRef="#ctx0" brushRef="#br0">1 57 24575,'8'0'0,"15"0"0,12 0 0,8 0 0,5 0 0,6-8 0,3-3 0,-9-7 0,-13-1-8191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0.213"/>
    </inkml:context>
    <inkml:brush xml:id="br0">
      <inkml:brushProperty name="width" value="0.05" units="cm"/>
      <inkml:brushProperty name="height" value="0.05" units="cm"/>
      <inkml:brushProperty name="color" value="#008C3A"/>
    </inkml:brush>
  </inkml:definitions>
  <inkml:trace contextRef="#ctx0" brushRef="#br0">50 48 24575,'0'4'0,"-8"2"0,-2 19 0,-1 19 0,3 13 0,2 10 0,2 1 0,3-3 0,0 1 0,1-4 0,8-21 0,3-16-8191</inkml:trace>
  <inkml:trace contextRef="#ctx0" brushRef="#br0" timeOffset="1">458 1 24575,'0'3'0,"0"15"0,0 12 0,-4 8 0,-1 7 0,0 3 0,1 2 0,1 5 0,1 1 0,13-9 0,9-13 0,9-11 0,0-15 0,2-8 0,-3-16 0,-7-6-8191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0.617"/>
    </inkml:context>
    <inkml:brush xml:id="br0">
      <inkml:brushProperty name="width" value="0.05" units="cm"/>
      <inkml:brushProperty name="height" value="0.05" units="cm"/>
      <inkml:brushProperty name="color" value="#008C3A"/>
    </inkml:brush>
  </inkml:definitions>
  <inkml:trace contextRef="#ctx0" brushRef="#br0">1 1 24575,'4'0'0,"10"0"0,18 0 0,13 0 0,5 0 0,4 0 0,-8 0-8191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1.023"/>
    </inkml:context>
    <inkml:brush xml:id="br0">
      <inkml:brushProperty name="width" value="0.05" units="cm"/>
      <inkml:brushProperty name="height" value="0.05" units="cm"/>
      <inkml:brushProperty name="color" value="#008C3A"/>
    </inkml:brush>
  </inkml:definitions>
  <inkml:trace contextRef="#ctx0" brushRef="#br0">14 1 24575,'0'2'0,"1"0"0,-1 0 0,0 0 0,0 0 0,1 0 0,-1 0 0,1 0 0,0 0 0,-1 0 0,3 3 0,3 9 0,27 74 0,-5 2 0,-4 1 0,23 164 0,-31-103 0,-5 272 0,-14-379 0,-12 65 0,10-88 0,-1 0 0,0-1 0,-2 0 0,-17 36 0,22-53 29,1 0-1,-1 0 1,1 0-1,-1-1 0,0 1 1,0-1-1,-1 0 1,1 0-1,-1 0 1,0 0-1,-7 4 1,9-6-88,0 0 0,0 0 0,0-1 0,0 1 0,0-1 0,1 1 1,-1-1-1,0 0 0,0 0 0,0 0 0,0 0 0,0 0 1,0 0-1,0-1 0,0 1 0,0 0 0,0-1 0,0 0 0,0 1 1,0-1-1,1 0 0,-1 0 0,0 0 0,1 0 0,-1 0 0,1-1 1,-1 1-1,-2-3 0,-12-17-6767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3.568"/>
    </inkml:context>
    <inkml:brush xml:id="br0">
      <inkml:brushProperty name="width" value="0.05" units="cm"/>
      <inkml:brushProperty name="height" value="0.05" units="cm"/>
      <inkml:brushProperty name="color" value="#008C3A"/>
    </inkml:brush>
  </inkml:definitions>
  <inkml:trace contextRef="#ctx0" brushRef="#br0">132 42 24575,'0'-1'0,"1"0"0,-1 0 0,1 0 0,-1 1 0,1-1 0,0 0 0,0 0 0,-1 1 0,1-1 0,0 0 0,0 1 0,0-1 0,0 1 0,0-1 0,0 1 0,0-1 0,0 1 0,0 0 0,0 0 0,0-1 0,0 1 0,1 0 0,5-2 0,10-6 0,-12 4 0,1 2 0,0-1 0,-1 1 0,1 0 0,0 0 0,10-2 0,-14 4 0,-1 0 0,1 0 0,-1 0 0,0 1 0,1-1 0,-1 0 0,1 1 0,-1-1 0,0 1 0,1-1 0,-1 1 0,0-1 0,0 1 0,1 0 0,-1 0 0,0 0 0,0 0 0,0 0 0,0 0 0,0 0 0,0 0 0,0 0 0,-1 0 0,1 0 0,0 0 0,0 1 0,-1-1 0,1 0 0,-1 1 0,1-1 0,-1 0 0,0 1 0,0-1 0,1 1 0,-1 1 0,3 24 0,-1 1 0,-1-1 0,-1 1 0,-4 33 0,0 4 0,0 7 0,1-8 0,8 125 0,-4-179 0,1-1 0,0 1 0,1-1 0,0 0 0,0 0 0,1 0 0,0-1 0,1 1 0,0-1 0,0 0 0,0 0 0,1 0 0,9 8 0,-10-12 0,0 1 0,0-1 0,0 0 0,0-1 0,1 1 0,-1-1 0,1 0 0,0-1 0,0 1 0,0-1 0,1 0 0,-1-1 0,0 1 0,1-1 0,-1 0 0,1-1 0,-1 0 0,1 0 0,12-2 0,25-13 0,-64 47 0,1 1 0,1 2 0,2 0 0,2 0 0,1 1 0,-11 52 0,9-20 0,4 2 0,-5 114 0,16-143 0,2 0 0,1 1 0,2-1 0,20 74 0,-17-87 0,-2-8 0,-1-1 0,-1 1 0,3 26 0,-6-42 0,-1 0 0,0 0 0,0 0 0,0 0 0,-1 1 0,1-1 0,-1-1 0,0 1 0,0 0 0,0 0 0,0 0 0,-1 0 0,0-1 0,0 1 0,0-1 0,0 1 0,0-1 0,-1 0 0,1 0 0,-1 0 0,0 0 0,-5 4 0,0-3 0,0 0 0,0 0 0,-1 0 0,0-1 0,0 0 0,0-1 0,0 0 0,-15 2 0,-9-2 0,-35-1 0,50-1 0,1-1 0,0-1 0,-1 0 0,1-1 0,-28-10 0,43 13 25,0-1-1,-1 0 0,1 0 1,0 0-1,0 0 1,0 0-1,0 0 0,0-1 1,1 1-1,-1-1 0,0 0 1,1 1-1,-3-4 1,3 4-107,1-1 1,-1 1 0,1-1 0,0 1-1,-1-1 1,1 1 0,0-1-1,0 1 1,0-1 0,0 1 0,0-1-1,1 1 1,-1-1 0,0 1 0,1-1-1,-1 1 1,1-1 0,-1 1 0,1 0-1,0-2 1,22-32-6745</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4.384"/>
    </inkml:context>
    <inkml:brush xml:id="br0">
      <inkml:brushProperty name="width" value="0.05" units="cm"/>
      <inkml:brushProperty name="height" value="0.05" units="cm"/>
      <inkml:brushProperty name="color" value="#008C3A"/>
    </inkml:brush>
  </inkml:definitions>
  <inkml:trace contextRef="#ctx0" brushRef="#br0">467 703 24575,'0'-3'0,"0"0"0,-1 1 0,0-1 0,1 0 0,-1 1 0,0-1 0,0 1 0,0 0 0,-1-1 0,1 1 0,-1 0 0,1 0 0,-1-1 0,0 1 0,1 0 0,-1 1 0,-4-4 0,-4-3 0,0 1 0,-16-9 0,18 11 0,-3-2 0,-1 1 0,1 0 0,-1 1 0,0 0 0,-1 1 0,1 1 0,-1-1 0,-14 0 0,20 3 0,0 1 0,0 0 0,0 0 0,0 1 0,0 0 0,0 0 0,0 1 0,0 0 0,0 0 0,0 0 0,1 1 0,0 0 0,-1 0 0,1 1 0,0 0 0,-7 6 0,-2 3 0,2 1 0,0 0 0,0 1 0,2 0 0,0 1 0,0 1 0,2-1 0,0 2 0,1-1 0,1 1 0,0 0 0,-5 25 0,11-35 0,-1-1 0,2 1 0,-1 0 0,1-1 0,0 1 0,0 0 0,1 0 0,0-1 0,0 1 0,1-1 0,0 1 0,1-1 0,-1 0 0,6 10 0,-3-9 0,0 1 0,1-1 0,0 0 0,1 0 0,0-1 0,0 0 0,0 0 0,1 0 0,0-1 0,10 5 0,-5-3 0,1 0 0,0-2 0,0 0 0,1 0 0,-1-2 0,1 0 0,1 0 0,-1-1 0,0-1 0,1-1 0,-1 0 0,1-1 0,-1 0 0,20-4 0,-21 1 0,0-1 0,-1 0 0,1-1 0,-1 0 0,0-1 0,-1-1 0,1 0 0,-1 0 0,13-12 0,-10 6 0,0-1 0,-2 0 0,0 0 0,0-2 0,-2 1 0,12-20 0,-6 2 0,-1-1 0,-1 0 0,-2-1 0,-1 0 0,-2-1 0,9-61 0,-9 15 0,-3-1 0,-4 1 0,-7-86 0,3 163 0,-9-93 0,8 89 0,0 0 0,0-1 0,-1 1 0,0 0 0,0 0 0,-1 1 0,-7-12 0,11 19 0,0 0 0,-1 0 0,1 0 0,-1 1 0,1-1 0,-1 0 0,1 0 0,-1 1 0,1-1 0,-1 1 0,0-1 0,1 0 0,-1 1 0,0-1 0,0 1 0,1-1 0,-1 1 0,0 0 0,0-1 0,0 1 0,0 0 0,1 0 0,-1-1 0,0 1 0,0 0 0,0 0 0,0 0 0,0 0 0,0 0 0,0 0 0,0 0 0,1 0 0,-1 1 0,0-1 0,0 0 0,0 1 0,0-1 0,1 0 0,-1 1 0,0-1 0,0 1 0,0 0 0,-2 2 0,0 0 0,0 0 0,1 0 0,-1 0 0,1 1 0,0-1 0,0 1 0,-2 4 0,-4 13 0,1 0 0,1 0 0,1 1 0,-4 25 0,-4 94 0,13-132 0,-5 86 0,8 121 0,0-178 0,2 0 0,1-1 0,2 1 0,2-2 0,1 1 0,18 38 0,-25-66 0,1 1 0,0-1 0,1 0 0,0 0 0,0-1 0,1 1 0,0-1 0,15 12 0,-18-17 0,0 0 0,0 0 0,1 0 0,-1-1 0,1 0 0,-1 0 0,1 0 0,0-1 0,0 0 0,0 0 0,0 0 0,0 0 0,0-1 0,0 1 0,0-1 0,0-1 0,0 1 0,0-1 0,0 0 0,8-2 0,-5 0 0,0-1 0,0 1 0,0-2 0,-1 1 0,1-1 0,-1 0 0,-1 0 0,1-1 0,-1 0 0,0 0 0,0-1 0,9-12 0,0-5 0,0 0 0,19-45 0,-11 15 0,-2-2 0,-3-1 0,-2 0 0,-3-1 0,-3 0 0,6-97 0,-16 150 0,0-1 0,0 0 0,0 0 0,-1 1 0,-2-9 0,3 14 0,0 1 0,0-1 0,0 0 0,0 0 0,0 0 0,0 1 0,0-1 0,0 0 0,0 0 0,0 0 0,0 1 0,0-1 0,0 0 0,-1 0 0,1 0 0,0 0 0,0 1 0,0-1 0,0 0 0,0 0 0,-1 0 0,1 0 0,0 0 0,0 0 0,0 0 0,-1 1 0,1-1 0,0 0 0,0 0 0,0 0 0,-1 0 0,1 0 0,0 0 0,0 0 0,0 0 0,-1 0 0,1 0 0,0 0 0,0 0 0,0 0 0,-1 0 0,1 0 0,0 0 0,0 0 0,0-1 0,-1 1 0,1 0 0,0 0 0,0 0 0,0 0 0,0 0 0,-1 0 0,1-1 0,0 1 0,0 0 0,0 0 0,0 0 0,0 0 0,-1-1 0,1 1 0,0 0 0,0 0 0,0 0 0,0-1 0,0 1 0,0 0 0,0 0 0,0-1 0,-6 15 0,0-1 0,1 1 0,-5 21 0,3-9 0,-12 42 0,2 0 0,4 1 0,3 1 0,-2 90 0,12-151 0,0 0 0,1 1 0,0-1 0,0 0 0,1 0 0,6 17 0,-7-23 0,0-1 0,0 0 0,0 0 0,0 0 0,0 0 0,1 0 0,-1 0 0,1 0 0,-1-1 0,1 1 0,0 0 0,0-1 0,0 1 0,0-1 0,0 0 0,0 0 0,0 0 0,0 0 0,0 0 0,0 0 0,1 0 0,-1-1 0,0 1 0,1-1 0,-1 0 0,1 1 0,-1-1 0,0 0 0,1 0 0,3-1 0,2-1-136,0-1-1,0 1 1,0-1-1,-1-1 1,0 0-1,1 0 1,-1 0-1,0-1 0,6-5 1,27-22-6690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2.599"/>
    </inkml:context>
    <inkml:brush xml:id="br0">
      <inkml:brushProperty name="width" value="0.05" units="cm"/>
      <inkml:brushProperty name="height" value="0.05" units="cm"/>
      <inkml:brushProperty name="color" value="#008C3A"/>
    </inkml:brush>
  </inkml:definitions>
  <inkml:trace contextRef="#ctx0" brushRef="#br0">1 0 24575,'4'0'0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4.785"/>
    </inkml:context>
    <inkml:brush xml:id="br0">
      <inkml:brushProperty name="width" value="0.05" units="cm"/>
      <inkml:brushProperty name="height" value="0.05" units="cm"/>
      <inkml:brushProperty name="color" value="#008C3A"/>
    </inkml:brush>
  </inkml:definitions>
  <inkml:trace contextRef="#ctx0" brushRef="#br0">1 57 24575,'4'0'0,"18"0"0,17 0 0,18 0 0,8-8 0,1-3 0,-11-7 0,-15-1-8191</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36.364"/>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6:40.999"/>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31.706"/>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6.224"/>
    </inkml:context>
    <inkml:brush xml:id="br0">
      <inkml:brushProperty name="width" value="0.05" units="cm"/>
      <inkml:brushProperty name="height" value="0.05" units="cm"/>
      <inkml:brushProperty name="color" value="#004F8B"/>
    </inkml:brush>
  </inkml:definitions>
  <inkml:trace contextRef="#ctx0" brushRef="#br0">0 1 24575,'8'0'0,"11"0"0,11 0 0,12 0 0,15 0 0,10 0 0,6 0 0,-1 0 0,-1 0 0,-4 0 0,-13 0-8191</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6.635"/>
    </inkml:context>
    <inkml:brush xml:id="br0">
      <inkml:brushProperty name="width" value="0.05" units="cm"/>
      <inkml:brushProperty name="height" value="0.05" units="cm"/>
      <inkml:brushProperty name="color" value="#004F8B"/>
    </inkml:brush>
  </inkml:definitions>
  <inkml:trace contextRef="#ctx0" brushRef="#br0">50 1 24575,'0'8'0,"0"15"0,0 24 0,0 16 0,0 17 0,-8 13 0,-3 9 0,1 1 0,1-6 0,4-6 0,1-11 0,2-19-8191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7.406"/>
    </inkml:context>
    <inkml:brush xml:id="br0">
      <inkml:brushProperty name="width" value="0.05" units="cm"/>
      <inkml:brushProperty name="height" value="0.05" units="cm"/>
      <inkml:brushProperty name="color" value="#004F8B"/>
    </inkml:brush>
  </inkml:definitions>
  <inkml:trace contextRef="#ctx0" brushRef="#br0">1 1 24575,'23'0'0,"-9"-1"0,0 2 0,0-1 0,0 1 0,17 4 0,-27-3 0,1-1 0,0 1 0,-1 0 0,0 0 0,1 0 0,-1 1 0,0-1 0,0 1 0,0 0 0,0 1 0,-1-1 0,1 0 0,-1 1 0,0 0 0,0 0 0,2 4 0,0 1 0,0 0 0,-1 0 0,0 0 0,0 0 0,-1 1 0,-1-1 0,0 1 0,0 0 0,-1-1 0,0 1 0,0 0 0,-1 0 0,-1 0 0,1 0 0,-2 0 0,-2 10 0,0-1 0,-2-1 0,-1 0 0,0 0 0,-1 0 0,-1-1 0,0 0 0,-16 20 0,-37 46 0,50-71 0,13-19 0,15-25 0,-13 26 0,26-46 0,91-153 0,-119 203 0,26-33 0,-26 34 0,0 0 0,0 0 0,0 0 0,0 0 0,0 0 0,0 0 0,1 0 0,-1 0 0,0 1 0,0-1 0,1 0 0,-1 1 0,0-1 0,1 1 0,-1 0 0,0-1 0,1 1 0,-1 0 0,1 0 0,-1 0 0,0 0 0,1 0 0,2 0 0,-3 1 0,0 0 0,0-1 0,0 1 0,0 0 0,0 0 0,0 0 0,0 0 0,0 0 0,0 0 0,0 0 0,-1 0 0,1 1 0,0-1 0,-1 0 0,1 0 0,-1 0 0,1 1 0,-1-1 0,0 0 0,1 3 0,2 30 0,-3-30 0,-2 67 0,1-42 0,2 41 0,0-66 0,-1-1 0,0 1 0,1-1 0,0 0 0,0 1 0,0-1 0,0 0 0,0 0 0,1 0 0,0 1 0,-1-1 0,1-1 0,0 1 0,3 3 0,-4-5 0,1 0 0,0 1 0,0-1 0,0 0 0,0 0 0,0 0 0,0-1 0,0 1 0,0 0 0,0-1 0,0 1 0,0-1 0,1 0 0,-1 0 0,0 0 0,0 0 0,0 0 0,0 0 0,1 0 0,-1-1 0,0 1 0,0-1 0,2 0 0,7-3 0,-1-1 0,0 0 0,0 0 0,0-1 0,0 0 0,-1-1 0,0 0 0,9-10 0,4-4 0,34-45 0,-44 48 0,0 0 0,-1-2 0,0 1 0,-2-1 0,8-25 0,-12 30 0,-5 15 0,0 0 0,0 0 0,-1 0 0,1 0 0,0 0 0,0 0 0,0 0 0,0 0 0,0 0 0,0 0 0,0 1 0,0-1 0,0 0 0,0 0 0,0 0 0,0-1 0,0 1 0,0 0 0,0 0 0,0 0 0,0 0 0,0 0 0,0 0 0,-1 0 0,1 0 0,0 0 0,0 0 0,0 0 0,0 0 0,0 0 0,0 0 0,0 0 0,0 0 0,0 0 0,0 0 0,0 0 0,0 0 0,0 0 0,0 0 0,0 0 0,0 0 0,0 0 0,0 0 0,0 0 0,0 0 0,0 0 0,0-1 0,0 1 0,0 0 0,-12 22 0,7-7 0,0-1 0,0 1 0,1 0 0,1 1 0,1-1 0,-2 30 0,4-40 0,0 0 0,1 0 0,-1 0 0,1 1 0,0-1 0,0 0 0,0-1 0,1 1 0,-1 0 0,1 0 0,1-1 0,-1 1 0,1-1 0,-1 1 0,1-1 0,0 0 0,1 0 0,-1-1 0,1 1 0,0-1 0,0 1 0,0-1 0,0 0 0,0-1 0,5 3 0,2-1 0,0 0 0,-1-1 0,1-1 0,1 0 0,-1 0 0,0-1 0,0 0 0,0-1 0,1 0 0,-1-1 0,0-1 0,0 0 0,0 0 0,16-5 0,-9 1 0,-1-1 0,1 0 0,-1-2 0,-1 1 0,0-2 0,0 0 0,27-24 0,-33 24 0,0-1 0,12-17 0,-14 17 0,-36 76 0,-155 275 0,176-327 0,5-7 0,-1 0 0,0 0 0,-1 0 0,0-1 0,0 1 0,0-1 0,0 0 0,-9 7 0,12-11-45,1-1-1,0 0 1,-1 1-1,1-1 1,-1 0-1,1 0 1,0 0-1,-1 0 1,1 1-1,-1-1 1,1 0-1,-1 0 1,1 0-1,0 0 1,-1 0-1,1 0 1,-1 0-1,1 0 1,-1 0-1,1 0 1,-1 0-1,1-1 1,-1 1-1,1 0 0,0 0 1,-1 0-1,1 0 1,-1-1-1,1 1 1,-8-12-6781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7.801"/>
    </inkml:context>
    <inkml:brush xml:id="br0">
      <inkml:brushProperty name="width" value="0.05" units="cm"/>
      <inkml:brushProperty name="height" value="0.05" units="cm"/>
      <inkml:brushProperty name="color" value="#004F8B"/>
    </inkml:brush>
  </inkml:definitions>
  <inkml:trace contextRef="#ctx0" brushRef="#br0">1 50 24575,'20'0'0,"28"0"0,25-8 0,13-3 0,-1 1 0,-5 2 0,-9 2 0,-13 2 0,-7 2 0,-5 2 0,-10 0-8191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8.161"/>
    </inkml:context>
    <inkml:brush xml:id="br0">
      <inkml:brushProperty name="width" value="0.05" units="cm"/>
      <inkml:brushProperty name="height" value="0.05" units="cm"/>
      <inkml:brushProperty name="color" value="#004F8B"/>
    </inkml:brush>
  </inkml:definitions>
  <inkml:trace contextRef="#ctx0" brushRef="#br0">1 20 24575,'12'0'0,"4"-4"0,12-1 0,9-1 0,-2 2-8191</inkml:trace>
  <inkml:trace contextRef="#ctx0" brushRef="#br0" timeOffset="1">25 284 24575,'4'0'0,"9"0"0,11 0 0,10-13 0,6-3 0,10-12 0,-1 0 0,5-5 0,-8 4-8191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8.519"/>
    </inkml:context>
    <inkml:brush xml:id="br0">
      <inkml:brushProperty name="width" value="0.05" units="cm"/>
      <inkml:brushProperty name="height" value="0.05" units="cm"/>
      <inkml:brushProperty name="color" value="#004F8B"/>
    </inkml:brush>
  </inkml:definitions>
  <inkml:trace contextRef="#ctx0" brushRef="#br0">20 0 24575,'0'4'0,"0"10"0,0 14 0,0 19 0,0 14 0,0 8 0,-4 5 0,-2-2 0,1-5 0,1-1 0,5-13 0,6-15 0,19-13 0,13-24 0,-1-12-8191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3.513"/>
    </inkml:context>
    <inkml:brush xml:id="br0">
      <inkml:brushProperty name="width" value="0.05" units="cm"/>
      <inkml:brushProperty name="height" value="0.05" units="cm"/>
      <inkml:brushProperty name="color" value="#008C3A"/>
    </inkml:brush>
  </inkml:definitions>
  <inkml:trace contextRef="#ctx0" brushRef="#br0">206 1 24575,'-5'0'0,"0"1"0,0 0 0,0 0 0,0 0 0,0 1 0,0 0 0,1 0 0,-1 0 0,1 0 0,-1 1 0,1 0 0,0 0 0,0 0 0,0 0 0,0 1 0,1-1 0,0 1 0,-5 6 0,-3 5 0,1 1 0,0-1 0,-13 31 0,10-12 0,1 1 0,2 0 0,1 0 0,2 1 0,1 0 0,2 0 0,1 1 0,2-1 0,4 37 0,-2-61 0,1 0 0,0 0 0,0 0 0,2 0 0,-1-1 0,1 1 0,1-1 0,0 0 0,10 17 0,-10-21 0,1 1 0,0-1 0,0 0 0,1 0 0,0-1 0,0 0 0,0 0 0,1-1 0,0 0 0,0 0 0,0-1 0,1 0 0,9 3 0,-5-2 0,1-1 0,0-1 0,1 0 0,-1 0 0,1-2 0,-1 0 0,1 0 0,-1-2 0,1 0 0,-1 0 0,1-1 0,-1-1 0,0-1 0,0 0 0,0 0 0,17-9 0,80-52-113,-82 47-1139,31-19-5574</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7:58.929"/>
    </inkml:context>
    <inkml:brush xml:id="br0">
      <inkml:brushProperty name="width" value="0.05" units="cm"/>
      <inkml:brushProperty name="height" value="0.05" units="cm"/>
      <inkml:brushProperty name="color" value="#004F8B"/>
    </inkml:brush>
  </inkml:definitions>
  <inkml:trace contextRef="#ctx0" brushRef="#br0">1 88 24575,'16'0'0,"14"-8"0,10-3 0,6 1 0,3-7 0,2 0 0,5 3 0,-8 3-8191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12.131"/>
    </inkml:context>
    <inkml:brush xml:id="br0">
      <inkml:brushProperty name="width" value="0.05" units="cm"/>
      <inkml:brushProperty name="height" value="0.05" units="cm"/>
      <inkml:brushProperty name="color" value="#004F8B"/>
    </inkml:brush>
  </inkml:definitions>
  <inkml:trace contextRef="#ctx0" brushRef="#br0">0 288 24575,'1'-1'0,"0"-1"0,-1 1 0,1-1 0,0 1 0,0 0 0,0-1 0,0 1 0,0 0 0,0 0 0,0 0 0,0 0 0,1 0 0,-1 0 0,0 0 0,1 0 0,-1 1 0,0-1 0,1 0 0,-1 1 0,1-1 0,1 1 0,14-6 0,0 0 0,0 2 0,1 0 0,0 1 0,26 0 0,-31 1 0,138-10 0,86-11-402,283-23-870,79 2-205,136-9-721,-692 51 2138,281-30-1,-278 22 284,-40 6 222,-12 0 1,-17 0-395,0 2 0,0 0 0,-41 3 0,32 0-33,-338 13 640,114-2 76,-625 35-444,17-1-155,813-43 277,46-3-274,10 1-39,76-1 4,-58 0-126,157-1 23,1154-45-1614,-1293 42 2523,-79 2-624,-453 18-512,230-3-629,-709 49 643,957-61 209,-69 6 180,140-11 704,3 0-380,143-13-189,1497-60-2125,-1629 80 2887,-420 31-105,-8-19 211,300-13-1144,477-26-35,-309 20 0,-132 4-1365,-10 0-5461</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20.627"/>
    </inkml:context>
    <inkml:brush xml:id="br0">
      <inkml:brushProperty name="width" value="0.05" units="cm"/>
      <inkml:brushProperty name="height" value="0.05" units="cm"/>
      <inkml:brushProperty name="color" value="#004F8B"/>
    </inkml:brush>
  </inkml:definitions>
  <inkml:trace contextRef="#ctx0" brushRef="#br0">1 69 24575,'0'-4'0,"8"-2"0,11 1 0,11 1 0,7-7 0,7-2 0,11 2 0,1 2 0,-9 3-8191</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21.020"/>
    </inkml:context>
    <inkml:brush xml:id="br0">
      <inkml:brushProperty name="width" value="0.05" units="cm"/>
      <inkml:brushProperty name="height" value="0.05" units="cm"/>
      <inkml:brushProperty name="color" value="#004F8B"/>
    </inkml:brush>
  </inkml:definitions>
  <inkml:trace contextRef="#ctx0" brushRef="#br0">1 81 24575,'4'0'0,"10"0"0,14 0 0,15 0 0,12-4 0,14-2 0,6-7 0,0-2 0,-6-7 0,-14 1-8191</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21.695"/>
    </inkml:context>
    <inkml:brush xml:id="br0">
      <inkml:brushProperty name="width" value="0.05" units="cm"/>
      <inkml:brushProperty name="height" value="0.05" units="cm"/>
      <inkml:brushProperty name="color" value="#004F8B"/>
    </inkml:brush>
  </inkml:definitions>
  <inkml:trace contextRef="#ctx0" brushRef="#br0">499 66 24575,'-6'-4'0,"0"0"0,0 0 0,0 0 0,0 0 0,-1 1 0,1 0 0,-1 1 0,-10-3 0,-17-8 0,26 9 0,0 1 0,0-1 0,0 2 0,-11-3 0,16 4 0,0 1 0,0 0 0,0-1 0,1 1 0,-1 1 0,0-1 0,0 0 0,0 1 0,1-1 0,-1 1 0,0 0 0,0 0 0,1 0 0,-1 0 0,1 1 0,-1-1 0,-3 3 0,2 0 0,0 0 0,0 0 0,1 0 0,-1 0 0,1 0 0,0 1 0,0 0 0,0-1 0,-2 7 0,-1 4 0,1 0 0,-4 18 0,4-5 0,0-1 0,2 0 0,1 1 0,3 44 0,19 113 0,-19-179 0,39 239 0,24 232 0,-62-452 0,-1-1 0,-1 1 0,-7 45 0,6-63 0,-1 0 0,0 1 0,0-1 0,0 0 0,-1 0 0,0-1 0,0 1 0,-1-1 0,0 1 0,0-1 0,-1 0 0,0 0 0,0-1 0,0 0 0,0 0 0,-12 9 0,6-8 0,1-1 0,-2 0 0,1 0 0,0-1 0,-1-1 0,0 0 0,0 0 0,-18 1 0,21-3 0,1 0 0,-1-1 0,1 0 0,-1 0 0,1-1 0,-1 0 0,1-1 0,0 0 0,0 0 0,0-1 0,0 0 0,-14-7 0,2-9-1365,11 1-5461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22.478"/>
    </inkml:context>
    <inkml:brush xml:id="br0">
      <inkml:brushProperty name="width" value="0.05" units="cm"/>
      <inkml:brushProperty name="height" value="0.05" units="cm"/>
      <inkml:brushProperty name="color" value="#004F8B"/>
    </inkml:brush>
  </inkml:definitions>
  <inkml:trace contextRef="#ctx0" brushRef="#br0">132 109 24575,'-5'0'0,"1"0"0,-1 1 0,0 0 0,0-1 0,1 2 0,-1-1 0,0 1 0,1-1 0,0 1 0,-1 1 0,1-1 0,0 0 0,0 1 0,0 0 0,-5 5 0,4-3 0,0 1 0,0 0 0,0 0 0,1 0 0,0 1 0,0-1 0,0 1 0,1 0 0,-3 11 0,3-10 0,1 0 0,0 1 0,0-1 0,1 1 0,1 0 0,-1-1 0,1 1 0,2 11 0,-2-15 0,1 1 0,0-1 0,1 1 0,-1-1 0,1 0 0,0 0 0,1 0 0,-1 0 0,1 0 0,0 0 0,0-1 0,1 1 0,3 3 0,-1-3 0,0 0 0,0 0 0,1-1 0,-1 0 0,1 0 0,0-1 0,0 1 0,0-2 0,0 1 0,9 1 0,-12-3 0,0 0 0,0 0 0,-1-1 0,1 1 0,0-1 0,0 0 0,0 0 0,0 0 0,0-1 0,0 1 0,-1-1 0,1 0 0,0 0 0,0 0 0,-1-1 0,1 1 0,-1-1 0,1 0 0,-1 0 0,0 0 0,6-5 0,-4 0 0,0 1 0,0-1 0,-1 0 0,0 0 0,0 0 0,-1-1 0,0 1 0,0-1 0,-1 0 0,0 0 0,0 0 0,-1 0 0,0 0 0,0 0 0,-1 0 0,-1-15 0,0 9 0,-1-1 0,0 0 0,-1 1 0,-1 0 0,0 0 0,-1 0 0,-1 0 0,-11-20 0,9 21-273,-1 0 0,0 0 0,0 1 0,-21-19 0,-1 5-6553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23.257"/>
    </inkml:context>
    <inkml:brush xml:id="br0">
      <inkml:brushProperty name="width" value="0.05" units="cm"/>
      <inkml:brushProperty name="height" value="0.05" units="cm"/>
      <inkml:brushProperty name="color" value="#004F8B"/>
    </inkml:brush>
  </inkml:definitions>
  <inkml:trace contextRef="#ctx0" brushRef="#br0">337 331 24575,'0'-8'0,"0"0"0,-1 1 0,0-1 0,0 0 0,0 1 0,-1-1 0,0 1 0,-1 0 0,-5-12 0,5 15 0,0-1 0,0 1 0,0 0 0,0 0 0,-1 0 0,0 1 0,0-1 0,0 1 0,0 0 0,0 0 0,-1 0 0,0 1 0,1-1 0,-1 1 0,-6-2 0,0 2 0,1 0 0,-1 0 0,1 1 0,-1 0 0,0 1 0,0 0 0,0 1 0,1 0 0,-1 1 0,0 0 0,1 1 0,0 0 0,-14 5 0,18-5 0,-1 0 0,1 1 0,0-1 0,0 1 0,0 0 0,0 0 0,0 1 0,1 0 0,-7 8 0,10-10 0,-1 0 0,1 1 0,0-1 0,0 1 0,0-1 0,1 1 0,-1 0 0,1 0 0,0 0 0,0 0 0,0 0 0,1 0 0,-1 0 0,1 0 0,0 0 0,0 0 0,1 5 0,-1-7 0,1 1 0,-1-1 0,0 0 0,1 0 0,0 0 0,-1 0 0,1 0 0,0 0 0,0 0 0,0 0 0,0 0 0,0 0 0,1 0 0,-1-1 0,0 1 0,1 0 0,0-1 0,-1 1 0,1-1 0,0 0 0,0 1 0,-1-1 0,1 0 0,0 0 0,0 0 0,0-1 0,0 1 0,1 0 0,-1-1 0,0 1 0,0-1 0,0 0 0,0 0 0,1 0 0,-1 0 0,0 0 0,0 0 0,0 0 0,1-1 0,1 0 0,7-2 0,1 0 0,-1 0 0,-1-1 0,1-1 0,0 0 0,13-9 0,8-9 0,-2-1 0,0-1 0,-2-1 0,33-41 0,57-52 0,-111 113 0,0 1 0,1-1 0,-1 1 0,1 0 0,0 1 0,1 0 0,11-4 0,-18 7 0,0 1 0,0-1 0,1 1 0,-1-1 0,0 1 0,0 0 0,0 0 0,0 0 0,1 0 0,-1 0 0,0 0 0,0 1 0,0-1 0,0 1 0,0 0 0,0-1 0,0 1 0,0 0 0,0 0 0,0 0 0,0 0 0,0 1 0,-1-1 0,1 0 0,-1 1 0,1 0 0,-1-1 0,1 1 0,-1 0 0,0-1 0,0 1 0,0 0 0,0 0 0,0 0 0,0 0 0,1 2 0,0 4 0,1-1 0,-1 1 0,0 0 0,-1 0 0,0 0 0,0-1 0,-1 1 0,0 0 0,0 0 0,-1 0 0,0 0 0,0 0 0,-1 0 0,-3 8 0,3-10 0,0 0 0,0-1 0,-1 0 0,0 1 0,-1-1 0,1 0 0,-1 0 0,0-1 0,0 1 0,0-1 0,0 0 0,-1 0 0,0 0 0,0-1 0,0 1 0,0-1 0,0-1 0,-1 1 0,-7 2 0,4-2 38,1-1 0,-1 0 0,0-1 0,1 0 0,-1 0 0,0-1 0,0 0 0,-11-2 0,15 1-145,0 0 0,0 0 1,0 0-1,0 0 0,0-1 1,0 0-1,0 0 0,1 0 1,-1-1-1,1 0 0,0 0 1,0 0-1,0 0 0,0 0 1,-4-6-1,-4-12-6719</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5.544"/>
    </inkml:context>
    <inkml:brush xml:id="br0">
      <inkml:brushProperty name="width" value="0.05" units="cm"/>
      <inkml:brushProperty name="height" value="0.05" units="cm"/>
      <inkml:brushProperty name="color" value="#004F8B"/>
    </inkml:brush>
  </inkml:definitions>
  <inkml:trace contextRef="#ctx0" brushRef="#br0">72 0 24575,'-3'4'0,"1"0"0,-1 0 0,1 0 0,0 0 0,0 0 0,1 0 0,0 0 0,-2 9 0,-2 2 0,-7 28 0,2 1 0,-6 70 0,7 93 0,9-190 0,1 0 0,1 0 0,0 0 0,1 0 0,1-1 0,1 1 0,0-1 0,13 25 0,-13-30 0,1-2 0,0 1 0,1-1 0,0 0 0,1 0 0,0 0 0,0-1 0,0-1 0,1 1 0,0-1 0,1-1 0,0 0 0,18 9 0,-18-11 0,0 0 0,0 0 0,1-1 0,-1 0 0,1 0 0,0-2 0,0 1 0,0-1 0,0-1 0,-1 0 0,1 0 0,0-1 0,0-1 0,0 1 0,0-2 0,-1 0 0,1 0 0,-1-1 0,0 0 0,0-1 0,0 0 0,-1 0 0,0-1 0,0 0 0,0-1 0,-1 0 0,0 0 0,0-1 0,9-11 0,-3-1 0,0-1 0,-2 0 0,0-1 0,-1 0 0,-1-1 0,-1 0 0,-2 0 0,0-1 0,6-40 0,-3-10 0,1-135 0,-12 155 0,-1 39 342,0 29-2049,0 14-5119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6.097"/>
    </inkml:context>
    <inkml:brush xml:id="br0">
      <inkml:brushProperty name="width" value="0.05" units="cm"/>
      <inkml:brushProperty name="height" value="0.05" units="cm"/>
      <inkml:brushProperty name="color" value="#004F8B"/>
    </inkml:brush>
  </inkml:definitions>
  <inkml:trace contextRef="#ctx0" brushRef="#br0">0 29 24575,'9'0'0,"22"-8"0,19-3 0,0 1-8191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6.547"/>
    </inkml:context>
    <inkml:brush xml:id="br0">
      <inkml:brushProperty name="width" value="0.05" units="cm"/>
      <inkml:brushProperty name="height" value="0.05" units="cm"/>
      <inkml:brushProperty name="color" value="#004F8B"/>
    </inkml:brush>
  </inkml:definitions>
  <inkml:trace contextRef="#ctx0" brushRef="#br0">1 29 24575,'8'0'0,"11"0"0,14-8 0,14-2 0,-1-1-8191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3.137"/>
    </inkml:context>
    <inkml:brush xml:id="br0">
      <inkml:brushProperty name="width" value="0.05" units="cm"/>
      <inkml:brushProperty name="height" value="0.05" units="cm"/>
      <inkml:brushProperty name="color" value="#008C3A"/>
    </inkml:brush>
  </inkml:definitions>
  <inkml:trace contextRef="#ctx0" brushRef="#br0">14 45 24575,'-10'0'0,"7"0"0,13 0 0,15 0 0,27-10 0,15-3 0,11 1 0,-9 2-8191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3.910"/>
    </inkml:context>
    <inkml:brush xml:id="br0">
      <inkml:brushProperty name="width" value="0.05" units="cm"/>
      <inkml:brushProperty name="height" value="0.05" units="cm"/>
      <inkml:brushProperty name="color" value="#008C3A"/>
    </inkml:brush>
  </inkml:definitions>
  <inkml:trace contextRef="#ctx0" brushRef="#br0">1 222 24575,'0'-5'0,"19"-1"0,31-15 0,27-3 0,14-8 0,11 2 0,-1 6 0,-19-3 0,-9 4 0,-6 5 0,-15 6-8191</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7.241"/>
    </inkml:context>
    <inkml:brush xml:id="br0">
      <inkml:brushProperty name="width" value="0.05" units="cm"/>
      <inkml:brushProperty name="height" value="0.05" units="cm"/>
      <inkml:brushProperty name="color" value="#004F8B"/>
    </inkml:brush>
  </inkml:definitions>
  <inkml:trace contextRef="#ctx0" brushRef="#br0">86 7 24575,'3'0'0,"1"-1"0,0 2 0,-1-1 0,1 0 0,-1 1 0,1-1 0,0 1 0,-1 0 0,0 1 0,1-1 0,-1 0 0,0 1 0,5 2 0,-5-1 0,-1 0 0,1 0 0,0 0 0,-1 0 0,0 0 0,0 1 0,0-1 0,0 1 0,0-1 0,-1 1 0,0 0 0,2 5 0,-1 0 0,0 1 0,0 0 0,-1-1 0,0 1 0,-1 0 0,0 0 0,0 0 0,-1 0 0,-1 0 0,1-1 0,-2 1 0,1-1 0,-1 1 0,-1-1 0,0 0 0,0 0 0,-11 17 0,3-9 0,-1 1 0,-1-1 0,-1-1 0,0-1 0,-1 0 0,-35 25 0,76-65 0,23-33 0,-3 3 0,-5 8 0,3 2 0,51-44 0,-93 88 0,0 0 0,0 0 0,0 1 0,0-1 0,0 0 0,1 1 0,-1-1 0,0 0 0,0 1 0,0-1 0,1 1 0,-1 0 0,0-1 0,0 1 0,1 0 0,-1 0 0,0 0 0,2 0 0,-2 0 0,0 1 0,-1-1 0,1 0 0,0 1 0,0-1 0,-1 1 0,1-1 0,-1 1 0,1-1 0,0 1 0,-1 0 0,1-1 0,-1 1 0,1 0 0,-1-1 0,1 1 0,-1 0 0,0 0 0,1-1 0,-1 3 0,2 4 0,-1 0 0,0 0 0,0 0 0,-1 15 0,0-21 0,0 23 0,-1-11 0,1 1 0,0-1 0,1 1 0,0-1 0,6 23 0,-6-33 0,1 0 0,-1 0 0,0 1 0,1-1 0,0 0 0,0-1 0,0 1 0,0 0 0,0 0 0,0-1 0,1 1 0,-1-1 0,1 0 0,0 0 0,0 0 0,0 0 0,0 0 0,0-1 0,0 1 0,0-1 0,0 0 0,0 0 0,1 0 0,-1 0 0,1-1 0,-1 1 0,6-1 0,-2 0 0,-1 0 0,0-1 0,0 0 0,0 0 0,0 0 0,-1-1 0,1 0 0,0 0 0,-1-1 0,1 1 0,-1-1 0,0 0 0,0-1 0,0 1 0,7-7 0,3-4 0,0-1 0,-1-1 0,15-20 0,-11 12 0,-2-1 0,-1 0 0,0-1 0,14-39 0,-20 37 0,-9 28 0,0-1 0,0 1 0,0 0 0,0 0 0,0 0 0,0 0 0,0 0 0,0 0 0,0 0 0,0-1 0,0 1 0,0 0 0,0 0 0,0 0 0,0 0 0,0 0 0,0 0 0,0 0 0,0-1 0,0 1 0,0 0 0,-1 0 0,1 0 0,0 0 0,0 0 0,0 0 0,0 0 0,0 0 0,0 0 0,0-1 0,0 1 0,0 0 0,-1 0 0,1 0 0,0 0 0,0 0 0,0 0 0,0 0 0,0 0 0,0 0 0,0 0 0,-1 0 0,1 0 0,0 0 0,0 0 0,0 0 0,0 0 0,-7 4 0,-7 10 0,6-1 0,1 1 0,0 0 0,1 0 0,1 1 0,0-1 0,1 1 0,1 1 0,0-1 0,1 0 0,0 1 0,1-1 0,1 1 0,3 19 0,-3-29 0,1 0 0,1 0 0,-1-1 0,1 1 0,0 0 0,0-1 0,1 0 0,0 1 0,0-1 0,0 0 0,0 0 0,1-1 0,0 1 0,0-1 0,0 0 0,0 0 0,1 0 0,-1 0 0,1-1 0,0 0 0,0 0 0,1 0 0,-1-1 0,0 1 0,1-1 0,0-1 0,-1 1 0,1-1 0,0 0 0,0 0 0,0 0 0,0-1 0,0 0 0,10-2 0,-4-1 0,0-1 0,-1-1 0,0 0 0,0-1 0,0 0 0,0 0 0,-1-1 0,12-11 0,20-12 0,-39 29 0,-5 6 0,-34 47 0,-87 141 0,-62 205-1365,163-344-5461</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7.801"/>
    </inkml:context>
    <inkml:brush xml:id="br0">
      <inkml:brushProperty name="width" value="0.05" units="cm"/>
      <inkml:brushProperty name="height" value="0.05" units="cm"/>
      <inkml:brushProperty name="color" value="#004F8B"/>
    </inkml:brush>
  </inkml:definitions>
  <inkml:trace contextRef="#ctx0" brushRef="#br0">243 0 24575,'3'0'0,"1"1"0,-1-1 0,0 1 0,0-1 0,1 1 0,-1 0 0,0 0 0,0 1 0,0-1 0,0 1 0,0-1 0,-1 1 0,1 0 0,0 0 0,-1 0 0,1 1 0,-1-1 0,0 0 0,0 1 0,0 0 0,0-1 0,0 1 0,0 0 0,-1 0 0,2 5 0,2 5 0,0 0 0,-2 0 0,0 0 0,0 0 0,1 14 0,-3-10 0,0 0 0,-1 0 0,-1 0 0,0 0 0,-1 0 0,-1 0 0,-1 0 0,0-1 0,-1 0 0,-1 0 0,-1 0 0,0 0 0,-1-1 0,0 0 0,-1-1 0,-1 0 0,0-1 0,-1 1 0,-17 14 0,3-3 0,-2-1 0,-1-1 0,-1-1 0,-35 19 0,61-39 0,-1 0 0,1 0 0,-1-1 0,0 1 0,0-1 0,-6 1 0,9-2 0,1 0 0,0 0 0,0 0 0,-1 0 0,1 0 0,0 0 0,0 0 0,-1 0 0,1 0 0,0 0 0,0 0 0,-1 0 0,1 0 0,0 0 0,0 0 0,-1-1 0,1 1 0,0 0 0,0 0 0,0 0 0,-1 0 0,1-1 0,0 1 0,0 0 0,0 0 0,0 0 0,0-1 0,-1 1 0,1 0 0,0 0 0,0-1 0,0 1 0,0 0 0,0 0 0,0-1 0,0 1 0,0 0 0,0 0 0,0-1 0,0 1 0,0 0 0,0 0 0,0-1 0,0 1 0,0 0 0,0 0 0,0-1 0,0 1 0,0 0 0,0 0 0,1-1 0,-1 1 0,0 0 0,0 0 0,0 0 0,0-1 0,0 1 0,1 0 0,-1 0 0,0-1 0,8-10 0,0-1 0,0 1 0,1 1 0,14-15 0,-4 5 0,9-10 0,-3 1 0,2 1 0,1 1 0,1 1 0,36-25 0,-62 49 0,0 0 0,1 0 0,-1 0 0,0 0 0,1 1 0,-1-1 0,1 1 0,-1 0 0,1 0 0,0 0 0,-1 1 0,1-1 0,0 1 0,0 0 0,0 0 0,5 1 0,-8-1 0,1 1 0,-1-1 0,0 1 0,1 0 0,-1-1 0,0 1 0,0 0 0,0 0 0,1 0 0,-1 0 0,0 0 0,0 0 0,0 0 0,-1 1 0,1-1 0,1 2 0,-1 0 0,1 0 0,-1 0 0,0 1 0,0-1 0,0 0 0,-1 1 0,1-1 0,-1 8 0,-2 24 0,-1 0 0,-14 64 0,9-66 0,2 2 0,2-1 0,0 39 0,4-69 19,0 0 0,0 0 0,0 0 0,1 0 0,0 0 0,0 0 0,0-1 0,0 1 0,1 0 0,0 0 0,-1-1 0,1 1 0,1-1 0,-1 1 0,0-1 0,1 0 0,3 3 0,-3-4-109,0 1 0,0-1 0,0-1 0,0 1 0,0 0 1,1-1-1,-1 0 0,1 0 0,-1 0 0,1 0 1,-1 0-1,1-1 0,0 1 0,-1-1 0,1 0 0,-1 0 1,1-1-1,4 0 0,30-7-6736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8.219"/>
    </inkml:context>
    <inkml:brush xml:id="br0">
      <inkml:brushProperty name="width" value="0.05" units="cm"/>
      <inkml:brushProperty name="height" value="0.05" units="cm"/>
      <inkml:brushProperty name="color" value="#004F8B"/>
    </inkml:brush>
  </inkml:definitions>
  <inkml:trace contextRef="#ctx0" brushRef="#br0">65 1 24575,'0'24'0,"-1"-9"0,1 0 0,1 0 0,0 0 0,1 0 0,4 15 0,-6-26 0,2-1 0,-1 0 0,0 1 0,1-1 0,-1 0 0,1 0 0,0 0 0,0 0 0,0-1 0,0 1 0,1 0 0,-1-1 0,1 1 0,-1-1 0,1 0 0,0 0 0,0 0 0,0-1 0,0 1 0,0-1 0,1 1 0,-1-1 0,0 0 0,1 0 0,-1 0 0,7 0 0,-3-1 0,-1 0 0,1 0 0,-1 0 0,1-1 0,-1 0 0,1 0 0,-1-1 0,0 0 0,0 0 0,1 0 0,5-4 0,1-1 0,0 0 0,-1-2 0,20-15 0,-5 3 0,-27 21 0,1-1 0,-1 1 0,0 0 0,0 0 0,0 0 0,1-1 0,-1 1 0,0 0 0,1 0 0,-1 0 0,0 0 0,0 0 0,1 0 0,-1 0 0,0 0 0,0 0 0,1 0 0,-1 0 0,0 0 0,1 0 0,-1 0 0,0 0 0,1 0 0,-1 0 0,0 0 0,0 0 0,1 0 0,-1 0 0,0 0 0,0 0 0,1 1 0,-1-1 0,0 0 0,0 0 0,1 0 0,-1 1 0,0-1 0,0 0 0,0 0 0,1 0 0,-1 1 0,0-1 0,0 0 0,0 0 0,0 1 0,0-1 0,1 0 0,-1 1 0,0-1 0,0 0 0,0 0 0,0 1 0,0-1 0,0 0 0,0 1 0,0-1 0,0 0 0,0 0 0,0 1 0,0-1 0,0 0 0,-1 1 0,1-1 0,0 0 0,0 1 0,-8 25 0,7-23 0,-83 202 0,22-59 0,25-47 0,14-34 0,-49 94 0,70-154 57,-1 0 0,0-1 0,-1 1 0,1-1 0,-8 7 0,11-10-72,-1-1 0,1 1 0,-1-1 0,1 0 0,-1 1 1,1-1-1,-1 0 0,1 0 0,-1 1 0,1-1 0,-1 0 0,1 0 1,-1 0-1,1 0 0,-1 1 0,0-1 0,1 0 0,-1 0 1,1 0-1,-1 0 0,0 0 0,0-1 0,0 1-53,1-1 0,-1 0-1,0 1 1,1-1 0,-1 0 0,0 1-1,1-1 1,-1 0 0,1 0 0,0 1-1,-1-1 1,1 0 0,0 0 0,-1 0-1,1 0 1,0 0 0,0 1 0,0-1-1,0-2 1,-2-26-6758</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2:58:38.590"/>
    </inkml:context>
    <inkml:brush xml:id="br0">
      <inkml:brushProperty name="width" value="0.05" units="cm"/>
      <inkml:brushProperty name="height" value="0.05" units="cm"/>
      <inkml:brushProperty name="color" value="#004F8B"/>
    </inkml:brush>
  </inkml:definitions>
  <inkml:trace contextRef="#ctx0" brushRef="#br0">16 1 24575,'-8'0'0,"1"0"0,18 0 0,32 0 0,33 0 0,24 0 0,11 0 0,8 0 0,-5 0 0,-14 0 0,-15 0 0,-31 0 0,-32 0 0</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2:30.408"/>
    </inkml:context>
    <inkml:brush xml:id="br0">
      <inkml:brushProperty name="width" value="0.05" units="cm"/>
      <inkml:brushProperty name="height" value="0.05" units="cm"/>
      <inkml:brushProperty name="color" value="#004F8B"/>
    </inkml:brush>
  </inkml:definitions>
  <inkml:trace contextRef="#ctx0" brushRef="#br0">50 1 24575,'-8'4'0,"-3"18"0,1 13 0,2 12 0,2 16 0,2 4 0,2 4 0,2-3 0,0-4 0,0-2 0,9-10 0,10-15 0,19-13 0,14-15 0,8-25 0,-7-23 0,-13-12 0,-13 3-8191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2:30.752"/>
    </inkml:context>
    <inkml:brush xml:id="br0">
      <inkml:brushProperty name="width" value="0.05" units="cm"/>
      <inkml:brushProperty name="height" value="0.05" units="cm"/>
      <inkml:brushProperty name="color" value="#004F8B"/>
    </inkml:brush>
  </inkml:definitions>
  <inkml:trace contextRef="#ctx0" brushRef="#br0">1 133 24575,'12'0'0,"16"-8"0,16-3 0,13 1 0,12-11 0,8-1 0,-2 3 0,-2 5 0,-4 4 0,-14 0 0,-17 2-8191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23.238"/>
    </inkml:context>
    <inkml:brush xml:id="br0">
      <inkml:brushProperty name="width" value="0.05" units="cm"/>
      <inkml:brushProperty name="height" value="0.05" units="cm"/>
      <inkml:brushProperty name="color" value="#008C3A"/>
    </inkml:brush>
  </inkml:definitions>
  <inkml:trace contextRef="#ctx0" brushRef="#br0">1 51 24575,'4'0'0,"14"-8"0,16-3 0,10 0 0,6 3 0,6 2 0,3 2 0,-2 2 0,-9 1-8191</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23.634"/>
    </inkml:context>
    <inkml:brush xml:id="br0">
      <inkml:brushProperty name="width" value="0.05" units="cm"/>
      <inkml:brushProperty name="height" value="0.05" units="cm"/>
      <inkml:brushProperty name="color" value="#008C3A"/>
    </inkml:brush>
  </inkml:definitions>
  <inkml:trace contextRef="#ctx0" brushRef="#br0">1 45 24575,'12'0'0,"12"0"0,23-9 0,15-2 0,5 1 0,4 1 0,-11 3-8191</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25.460"/>
    </inkml:context>
    <inkml:brush xml:id="br0">
      <inkml:brushProperty name="width" value="0.05" units="cm"/>
      <inkml:brushProperty name="height" value="0.05" units="cm"/>
      <inkml:brushProperty name="color" value="#008C3A"/>
    </inkml:brush>
  </inkml:definitions>
  <inkml:trace contextRef="#ctx0" brushRef="#br0">225 19 24575,'0'-1'0,"0"0"0,0 0 0,0 0 0,0 0 0,0 0 0,0 1 0,-1-1 0,1 0 0,0 0 0,0 0 0,-1 0 0,1 1 0,0-1 0,-1 0 0,1 0 0,-1 1 0,1-1 0,-1 0 0,1 1 0,-2-2 0,1 2 0,1 0 0,-1 0 0,0 0 0,1 0 0,-1 0 0,0 0 0,1 0 0,-1 0 0,0 0 0,1 1 0,-1-1 0,0 0 0,1 1 0,-1-1 0,1 0 0,-1 1 0,1-1 0,-1 1 0,1-1 0,-1 0 0,1 1 0,-1-1 0,1 1 0,-1 0 0,1-1 0,0 1 0,-1-1 0,1 1 0,0 0 0,0-1 0,-1 2 0,-5 10 0,0 1 0,1 0 0,0 1 0,1-1 0,0 1 0,-3 24 0,-4 92 0,11-122 0,-1 86 0,2-60 0,-2 0 0,-8 64 0,8-93 25,0 0-1,-1-1 0,1 1 1,-1-1-1,0 1 1,0-1-1,0 1 0,-1-1 1,1 0-1,-1 0 0,0-1 1,0 1-1,-7 5 1,6-5-181,-2-1 1,1 1 0,0-1 0,-1-1 0,1 1 0,-1-1 0,0 0-1,1 0 1,-1-1 0,-7 2 0,-25 2-6671</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25.930"/>
    </inkml:context>
    <inkml:brush xml:id="br0">
      <inkml:brushProperty name="width" value="0.05" units="cm"/>
      <inkml:brushProperty name="height" value="0.05" units="cm"/>
      <inkml:brushProperty name="color" value="#008C3A"/>
    </inkml:brush>
  </inkml:definitions>
  <inkml:trace contextRef="#ctx0" brushRef="#br0">78 90 24575,'-9'0'0,"-10"4"0,-2 9 0,2 12 0,9 0 0,14-3 0,15-6 0,15-5 0,3-9 0,-5-17 0,-8-22 0,-12-13 0,-16 1 0,-8 15 0,-1 12-8191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4.296"/>
    </inkml:context>
    <inkml:brush xml:id="br0">
      <inkml:brushProperty name="width" value="0.05" units="cm"/>
      <inkml:brushProperty name="height" value="0.05" units="cm"/>
      <inkml:brushProperty name="color" value="#008C3A"/>
    </inkml:brush>
  </inkml:definitions>
  <inkml:trace contextRef="#ctx0" brushRef="#br0">149 1 24575,'-10'14'0,"-3"25"0,-13 20 0,-4 15 0,5 9 0,6 9 0,6 5 0,5-5 0,5-9 0,2-4 0,16-14 0,5-20-8191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26.905"/>
    </inkml:context>
    <inkml:brush xml:id="br0">
      <inkml:brushProperty name="width" value="0.05" units="cm"/>
      <inkml:brushProperty name="height" value="0.05" units="cm"/>
      <inkml:brushProperty name="color" value="#008C3A"/>
    </inkml:brush>
  </inkml:definitions>
  <inkml:trace contextRef="#ctx0" brushRef="#br0">203 36 24575,'-1'-1'0,"1"-1"0,0 1 0,0 0 0,-1 0 0,1-1 0,0 1 0,-1 0 0,0 0 0,1-1 0,-1 1 0,1 0 0,-1 0 0,0 0 0,0 0 0,0 0 0,0 0 0,0 0 0,0 1 0,0-1 0,0 0 0,0 0 0,0 1 0,0-1 0,0 1 0,-1-1 0,1 1 0,0-1 0,0 1 0,-1 0 0,1-1 0,0 1 0,-2 0 0,-4-1 0,1 1 0,0-1 0,-1 1 0,-12 2 0,11 0 0,-1-1 0,1 2 0,-1-1 0,1 1 0,0 1 0,0-1 0,-10 8 0,14-9 0,0 1 0,0 0 0,0 0 0,1 0 0,-1 0 0,1 0 0,0 1 0,0 0 0,0-1 0,1 1 0,-1 0 0,1 0 0,0 1 0,0-1 0,-2 6 0,4-8 0,-1-1 0,1 0 0,0 1 0,0-1 0,-1 0 0,1 1 0,0-1 0,0 1 0,0-1 0,1 0 0,-1 1 0,0-1 0,1 1 0,-1-1 0,0 0 0,1 0 0,-1 1 0,1-1 0,0 0 0,0 0 0,-1 1 0,1-1 0,0 0 0,0 0 0,0 0 0,0 0 0,0 0 0,0-1 0,0 1 0,0 0 0,1 0 0,-1-1 0,0 1 0,0 0 0,3 0 0,-1-1 0,-1 1 0,1 0 0,0-1 0,-1 0 0,1 0 0,0 0 0,0 0 0,-1 0 0,1 0 0,0-1 0,0 1 0,-1-1 0,1 0 0,-1 0 0,1 0 0,0 0 0,2-2 0,4-4 0,0-1 0,0 0 0,-1-1 0,15-18 0,18-20 0,-38 44 0,1 0 0,-1 0 0,1 0 0,-1 1 0,1-1 0,0 1 0,0 0 0,0 1 0,0-1 0,8-2 0,-6 4 118,-6 3 67,-9 6-628,5-5-782</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0.296"/>
    </inkml:context>
    <inkml:brush xml:id="br0">
      <inkml:brushProperty name="width" value="0.05" units="cm"/>
      <inkml:brushProperty name="height" value="0.05" units="cm"/>
      <inkml:brushProperty name="color" value="#008C3A"/>
    </inkml:brush>
  </inkml:definitions>
  <inkml:trace contextRef="#ctx0" brushRef="#br0">0 1 24575,'0'4'0,"0"13"0,0 13 0,9 9 0,2 14 0,7-2 0,2-2 0,4-16 0,-1-19 0,3-24 0,-3-18 0,-5-9 0,3 3 0,-2-2 0,-5 13 0,-5 12-8191</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0.691"/>
    </inkml:context>
    <inkml:brush xml:id="br0">
      <inkml:brushProperty name="width" value="0.05" units="cm"/>
      <inkml:brushProperty name="height" value="0.05" units="cm"/>
      <inkml:brushProperty name="color" value="#008C3A"/>
    </inkml:brush>
  </inkml:definitions>
  <inkml:trace contextRef="#ctx0" brushRef="#br0">0 1 24575,'0'8'0,"0"15"0,0 11 0,0 9 0,9 5 0,10-6 0,10-10 0,13-10 0,-1-18 0,0-8 0,-6-13 0,-9-3-8191</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1.087"/>
    </inkml:context>
    <inkml:brush xml:id="br0">
      <inkml:brushProperty name="width" value="0.05" units="cm"/>
      <inkml:brushProperty name="height" value="0.05" units="cm"/>
      <inkml:brushProperty name="color" value="#008C3A"/>
    </inkml:brush>
  </inkml:definitions>
  <inkml:trace contextRef="#ctx0" brushRef="#br0">0 113 24575,'4'-12'0,"10"-4"0,10 0 0,9 4 0,8-5 0,4 0 0,3 4 0,-6 4-8191</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3.264"/>
    </inkml:context>
    <inkml:brush xml:id="br0">
      <inkml:brushProperty name="width" value="0.05" units="cm"/>
      <inkml:brushProperty name="height" value="0.05" units="cm"/>
      <inkml:brushProperty name="color" value="#008C3A"/>
    </inkml:brush>
  </inkml:definitions>
  <inkml:trace contextRef="#ctx0" brushRef="#br0">253 1 24575,'-27'0'0,"1"1"0,-1 1 0,-28 6 0,48-6 0,0-1 0,0 1 0,1 0 0,-1 1 0,0 0 0,1 0 0,-1 0 0,1 1 0,0 0 0,0 0 0,1 0 0,-1 1 0,1 0 0,0 0 0,0 1 0,-4 5 0,7-9 0,1 0 0,0-1 0,0 1 0,0 0 0,0 0 0,0 0 0,1-1 0,-1 1 0,1 0 0,-1 0 0,1 0 0,-1 0 0,1 0 0,0 0 0,0 0 0,0 0 0,0 0 0,1 0 0,-1 0 0,0 0 0,1 0 0,-1 0 0,1 0 0,0 0 0,0 0 0,0 0 0,0 0 0,0-1 0,0 1 0,0 0 0,3 2 0,4 3 0,0-1 0,0 0 0,1 0 0,0-1 0,13 7 0,-12-7 0,-1 0 0,0 0 0,13 11 0,-19-14 0,0 1 0,0 0 0,0 0 0,-1 1 0,1-1 0,-1 0 0,0 1 0,0 0 0,0-1 0,0 1 0,-1 0 0,1 0 0,-1 0 0,0 0 0,0 0 0,0 8 0,-1-6 0,0 0 0,-1-1 0,0 1 0,0 0 0,-1 0 0,1-1 0,-1 1 0,-1-1 0,1 1 0,-6 8 0,-3 3 0,-1-1 0,-1 0 0,-1-1 0,0-1 0,-29 23 0,41-34 0,-1-2 0,1 1 0,0 0 0,0 0 0,-1 0 0,1 0 0,1 0 0,-1 0 0,-3 5 0,5-5 0,-1 0 0,1 0 0,0 0 0,0-1 0,0 1 0,0 0 0,0 0 0,0 0 0,0-1 0,1 1 0,-1 0 0,1 0 0,-1-1 0,1 1 0,0 0 0,1 2 0,25 54 0,28 70 0,-47-106 0,-1 1 0,-1 0 0,-2 0 0,3 24 0,-5 1 0,-8 85 0,1-52 0,4-73 0,1 1 0,0-1 0,0 1 0,1-1 0,2 10 0,-2-16 0,0 0 0,-1 0 0,1 0 0,0 0 0,0 0 0,0 0 0,0-1 0,0 1 0,0 0 0,1 0 0,-1-1 0,1 1 0,-1-1 0,1 1 0,0-1 0,-1 0 0,1 1 0,0-1 0,0 0 0,0 0 0,0 0 0,0-1 0,0 1 0,4 1 0,0-2-124,0 1 0,0-1 0,0 0 0,0 0 0,0-1 0,-1 0-1,1 0 1,0 0 0,0-1 0,6-2 0,18-9-6702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3.781"/>
    </inkml:context>
    <inkml:brush xml:id="br0">
      <inkml:brushProperty name="width" value="0.05" units="cm"/>
      <inkml:brushProperty name="height" value="0.05" units="cm"/>
      <inkml:brushProperty name="color" value="#008C3A"/>
    </inkml:brush>
  </inkml:definitions>
  <inkml:trace contextRef="#ctx0" brushRef="#br0">0 1 24575,'0'4'0,"0"13"0,0 13 0,0 9 0,0 1 0,0 3 0,0 2 0,0 10 0,8-5 0,11-11 0,2-15 0,6-13 0,-3-16 0,-4-7-8191</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4.187"/>
    </inkml:context>
    <inkml:brush xml:id="br0">
      <inkml:brushProperty name="width" value="0.05" units="cm"/>
      <inkml:brushProperty name="height" value="0.05" units="cm"/>
      <inkml:brushProperty name="color" value="#008C3A"/>
    </inkml:brush>
  </inkml:definitions>
  <inkml:trace contextRef="#ctx0" brushRef="#br0">0 126 24575,'0'-8'0,"12"-3"0,13 0 0,9-10 0,8-1 0,8 3 0,-3 0 0,-11 4-8191</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4.615"/>
    </inkml:context>
    <inkml:brush xml:id="br0">
      <inkml:brushProperty name="width" value="0.05" units="cm"/>
      <inkml:brushProperty name="height" value="0.05" units="cm"/>
      <inkml:brushProperty name="color" value="#008C3A"/>
    </inkml:brush>
  </inkml:definitions>
  <inkml:trace contextRef="#ctx0" brushRef="#br0">1 117 24575,'0'624'0,"0"-1173"0,0 545 0,-1-15 0,2 1 0,0 0 0,1-1 0,5-22 0,-6 37 0,0 1 0,0-1 0,1 0 0,-1 0 0,1 1 0,0-1 0,0 1 0,0-1 0,0 1 0,1 0 0,-1 0 0,1 0 0,0 0 0,0 0 0,0 1 0,0-1 0,0 1 0,1 0 0,-1 0 0,1 0 0,0 0 0,-1 1 0,1-1 0,0 1 0,5-1 0,-5 2 0,0-1 0,1 1 0,-1 0 0,0 0 0,1 1 0,-1-1 0,0 1 0,1 0 0,-1 0 0,0 0 0,0 1 0,0-1 0,0 1 0,0 0 0,0 0 0,-1 1 0,1-1 0,-1 1 0,1-1 0,-1 1 0,0 0 0,0 1 0,0-1 0,0 0 0,-1 1 0,0 0 0,4 5 0,-4-4 0,1 0 0,-1 0 0,0 0 0,0 1 0,0-1 0,-1 1 0,0-1 0,0 1 0,0-1 0,-1 1 0,0-1 0,0 1 0,0 0 0,-1-1 0,1 1 0,-2-1 0,1 1 0,0-1 0,-1 0 0,0 1 0,-3 4 0,-2 0-124,0-1 0,-1 0 0,0 0 0,0-1 0,-1 0 0,0-1-1,-1 0 1,0 0 0,0-1 0,-14 7 0,-17 7-6702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5.061"/>
    </inkml:context>
    <inkml:brush xml:id="br0">
      <inkml:brushProperty name="width" value="0.05" units="cm"/>
      <inkml:brushProperty name="height" value="0.05" units="cm"/>
      <inkml:brushProperty name="color" value="#008C3A"/>
    </inkml:brush>
  </inkml:definitions>
  <inkml:trace contextRef="#ctx0" brushRef="#br0">1 6 24575,'4'0'0,"0"0"0,0 0 0,0 1 0,0-1 0,0 1 0,1 0 0,-1 0 0,0 0 0,-1 1 0,7 2 0,-7-2 0,-1 0 0,1 0 0,-1 0 0,0 0 0,0 1 0,0-1 0,0 1 0,0-1 0,0 1 0,-1 0 0,1 0 0,-1 0 0,0 0 0,2 4 0,0 3 0,-1 0 0,1 0 0,-1 1 0,-1-1 0,0 0 0,-1 1 0,0-1 0,0 1 0,-1-1 0,-3 14 0,0-6 0,-1 0 0,-1-1 0,0 0 0,-17 29 0,14-26 0,24-46 0,124-239 0,-123 239 0,-16 26 0,1 0 0,-1-1 0,0 1 0,0 0 0,0 0 0,0-1 0,0 1 0,1 0 0,-1 0 0,0 0 0,0-1 0,0 1 0,1 0 0,-1 0 0,0 0 0,0 0 0,1-1 0,-1 1 0,0 0 0,0 0 0,1 0 0,-1 0 0,0 0 0,0 0 0,1 0 0,-1 0 0,0 0 0,1 0 0,-1 0 0,0 0 0,0 0 0,1 0 0,-1 0 0,0 0 0,0 0 0,1 0 0,-1 0 0,0 1 0,5 10 0,-2 20 0,-3-30 0,-3 147-1365,2-97-5461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6.119"/>
    </inkml:context>
    <inkml:brush xml:id="br0">
      <inkml:brushProperty name="width" value="0.05" units="cm"/>
      <inkml:brushProperty name="height" value="0.05" units="cm"/>
      <inkml:brushProperty name="color" value="#008C3A"/>
    </inkml:brush>
  </inkml:definitions>
  <inkml:trace contextRef="#ctx0" brushRef="#br0">1 300 24575,'1'-7'0,"1"-1"0,0 1 0,0 0 0,0 0 0,1 0 0,0 0 0,1 1 0,-1-1 0,1 1 0,0 0 0,7-8 0,7-12 0,-3 0 0,14-35 0,-18 35 0,21-33 0,-23 47 0,-4 12 0,-4 24 0,-5 26 0,-3 86 0,7-118 0,1 0 0,1 0 0,0 0 0,1-1 0,9 25 0,-11-37 0,1-1 0,-1 1 0,1-1 0,1 0 0,-1 1 0,1-1 0,-1 0 0,1 0 0,0-1 0,1 1 0,-1-1 0,0 1 0,7 3 0,-8-6 0,0 0 0,0 0 0,1 0 0,-1-1 0,0 1 0,1-1 0,-1 1 0,0-1 0,1 0 0,-1 0 0,1 0 0,-1 0 0,0 0 0,1-1 0,-1 1 0,1-1 0,-1 1 0,0-1 0,0 0 0,1 0 0,-1 0 0,0 0 0,0 0 0,0-1 0,0 1 0,0-1 0,0 1 0,2-4 0,9-7 0,-2 0 0,1-1 0,-2-1 0,1 1 0,-2-2 0,0 1 0,-1-2 0,8-17 0,5-22 0,15-59 0,-20 59 0,-11 43 0,-3 18 0,-4 21 0,-8 32-341,3 1 0,3-1-1,3 63 1,6-81-6485</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4.687"/>
    </inkml:context>
    <inkml:brush xml:id="br0">
      <inkml:brushProperty name="width" value="0.05" units="cm"/>
      <inkml:brushProperty name="height" value="0.05" units="cm"/>
      <inkml:brushProperty name="color" value="#008C3A"/>
    </inkml:brush>
  </inkml:definitions>
  <inkml:trace contextRef="#ctx0" brushRef="#br0">1 37 24575,'11'-1'0,"0"0"0,0-2 0,0 1 0,21-8 0,-20 5 0,1 1 0,0 1 0,25-4 0,-35 7 0,0 0 0,0 0 0,0 0 0,1 0 0,-1 0 0,0 1 0,0 0 0,0-1 0,0 1 0,0 0 0,0 1 0,0-1 0,0 0 0,0 1 0,0 0 0,-1 0 0,1 0 0,-1 0 0,1 0 0,2 3 0,-1 2 0,0-1 0,0 1 0,-1 0 0,0 0 0,0 0 0,0 0 0,-1 1 0,0-1 0,-1 0 0,1 1 0,-2 0 0,1-1 0,-1 1 0,-1 11 0,-1 6 0,0-1 0,-2 0 0,-9 29 0,2-18 0,5-17 0,5-14 0,2-5 0,105-191 0,-101 183 0,-1 1 0,2 0 0,-1 0 0,1 0 0,0 1 0,1 0 0,-1 0 0,14-10 0,-20 17 0,1-1 0,0 1 0,-1-1 0,1 1 0,0-1 0,-1 1 0,1-1 0,0 1 0,0 0 0,0 0 0,-1-1 0,1 1 0,0 0 0,0 0 0,0 0 0,0 0 0,0 0 0,-1 0 0,1 0 0,0 0 0,0 0 0,0 0 0,0 1 0,-1-1 0,1 0 0,0 0 0,0 1 0,-1-1 0,1 1 0,0-1 0,0 1 0,-1-1 0,1 1 0,-1-1 0,1 1 0,0-1 0,-1 1 0,1 0 0,-1-1 0,1 1 0,-1 0 0,0 0 0,1-1 0,-1 1 0,0 0 0,1 1 0,1 4 0,-1 1 0,0-1 0,0 0 0,-1 0 0,1 7 0,-5 143-1365,7-114-5461</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6.638"/>
    </inkml:context>
    <inkml:brush xml:id="br0">
      <inkml:brushProperty name="width" value="0.05" units="cm"/>
      <inkml:brushProperty name="height" value="0.05" units="cm"/>
      <inkml:brushProperty name="color" value="#008C3A"/>
    </inkml:brush>
  </inkml:definitions>
  <inkml:trace contextRef="#ctx0" brushRef="#br0">1 70 24575,'0'-2'0,"0"1"0,1-1 0,-1 0 0,0 1 0,1-1 0,0 0 0,-1 1 0,1-1 0,0 1 0,0-1 0,0 1 0,0-1 0,0 1 0,0 0 0,0-1 0,0 1 0,2-1 0,25-17 0,-23 15 0,0 1 0,0 1 0,1-1 0,-1 1 0,1 0 0,0 0 0,0 1 0,-1 0 0,1 0 0,9-1 0,-12 3 0,0-1 0,0 0 0,0 1 0,0 0 0,0 0 0,0 0 0,-1 0 0,1 0 0,0 0 0,-1 1 0,1-1 0,-1 1 0,1 0 0,-1 0 0,0 0 0,0 0 0,0 0 0,0 0 0,0 0 0,0 1 0,-1-1 0,1 1 0,1 4 0,1 3 0,0-1 0,-1 1 0,0 0 0,-1 0 0,0 0 0,-1 1 0,0-1 0,0 0 0,-1 0 0,-1 1 0,1-1 0,-2 0 0,0 0 0,-3 14 0,-3 2 0,-1 0 0,0 0 0,-2-1 0,-16 26 0,18-36 0,8-14 0,1-2 0,14-25 0,100-163 0,-109 181 0,10-16 0,-14 23 0,0 0 0,-1 0 0,1 0 0,0 1 0,0-1 0,0 0 0,0 0 0,0 0 0,0 1 0,0-1 0,0 0 0,0 1 0,1-1 0,-1 1 0,0 0 0,2-1 0,-2 1 0,-1 0 0,1 0 0,-1 0 0,1 0 0,-1 1 0,1-1 0,-1 0 0,1 0 0,-1 0 0,1 1 0,-1-1 0,0 0 0,1 1 0,-1-1 0,1 0 0,-1 1 0,0-1 0,1 1 0,-1-1 0,0 0 0,0 1 0,1-1 0,-1 1 0,0-1 0,0 1 0,0-1 0,0 1 0,1-1 0,-1 1 0,0-1 0,0 1 0,0-1 0,0 2 0,0 21 0,0-19 0,0-2 2,0 94-1369,5-52-5459</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7.044"/>
    </inkml:context>
    <inkml:brush xml:id="br0">
      <inkml:brushProperty name="width" value="0.05" units="cm"/>
      <inkml:brushProperty name="height" value="0.05" units="cm"/>
      <inkml:brushProperty name="color" value="#008C3A"/>
    </inkml:brush>
  </inkml:definitions>
  <inkml:trace contextRef="#ctx0" brushRef="#br0">1 71 24575,'12'-12'0,"8"-4"0,9 0 0,8 4 0,5 3 0,-3 3-8191</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7.438"/>
    </inkml:context>
    <inkml:brush xml:id="br0">
      <inkml:brushProperty name="width" value="0.05" units="cm"/>
      <inkml:brushProperty name="height" value="0.05" units="cm"/>
      <inkml:brushProperty name="color" value="#008C3A"/>
    </inkml:brush>
  </inkml:definitions>
  <inkml:trace contextRef="#ctx0" brushRef="#br0">0 143 24575,'0'4'0,"0"6"0,0 9 0,0 9 0,0 9 0,0 5 0,0 5 0,4-7 0,2-9-8191</inkml:trace>
  <inkml:trace contextRef="#ctx0" brushRef="#br0" timeOffset="1">432 0 24575,'0'4'0,"0"10"0,0 10 0,0 9 0,0 8 0,-4-4 0,-2 4 0,1 4 0,5-6 0,15-10 0,13-9 0,1-9-8191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7.865"/>
    </inkml:context>
    <inkml:brush xml:id="br0">
      <inkml:brushProperty name="width" value="0.05" units="cm"/>
      <inkml:brushProperty name="height" value="0.05" units="cm"/>
      <inkml:brushProperty name="color" value="#008C3A"/>
    </inkml:brush>
  </inkml:definitions>
  <inkml:trace contextRef="#ctx0" brushRef="#br0">0 45 24575,'8'0'0,"23"0"0,11 0 0,10-8 0,4-3 0,-3 0 0,-2 3 0,-11 2-8191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8.662"/>
    </inkml:context>
    <inkml:brush xml:id="br0">
      <inkml:brushProperty name="width" value="0.05" units="cm"/>
      <inkml:brushProperty name="height" value="0.05" units="cm"/>
      <inkml:brushProperty name="color" value="#008C3A"/>
    </inkml:brush>
  </inkml:definitions>
  <inkml:trace contextRef="#ctx0" brushRef="#br0">246 37 24575,'1'-1'0,"-1"-1"0,0 0 0,0 0 0,-1 0 0,1 0 0,0 0 0,0 0 0,-1 0 0,1 0 0,-1 1 0,0-1 0,0 0 0,0 0 0,1 1 0,-1-1 0,-2-2 0,2 4 0,0-1 0,1 1 0,-1 0 0,1-1 0,-1 1 0,1 0 0,-1 0 0,0-1 0,1 1 0,-1 0 0,0 0 0,1 0 0,-1 0 0,0 0 0,1 0 0,-1 0 0,0 0 0,1 0 0,-1 0 0,0 1 0,-20 11 0,10-1 0,0 0 0,0 1 0,2 0 0,-1 1 0,1 0 0,1 1 0,1 0 0,-7 17 0,-6 18 0,-16 58 0,22-54 0,1 0 0,3 0 0,2 1 0,-2 98 0,11-140 0,0-1 0,0 1 0,1 0 0,1-1 0,0 0 0,1 0 0,0 0 0,0 0 0,1 0 0,1-1 0,0 0 0,0 0 0,8 9 0,-9-14 0,-1 0 0,1 0 0,0 0 0,0 0 0,0-1 0,0 0 0,1 0 0,0-1 0,0 1 0,0-1 0,0-1 0,0 1 0,1-1 0,-1 0 0,1 0 0,-1-1 0,1 0 0,0 0 0,0-1 0,-1 0 0,1 0 0,0 0 0,9-2 0,-4-2-124,0 1 0,-1-2 0,1 0 0,-1 0 0,0-1 0,0 0-1,-1-1 1,0 0 0,0-1 0,12-12 0,12-15-6702</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9.241"/>
    </inkml:context>
    <inkml:brush xml:id="br0">
      <inkml:brushProperty name="width" value="0.05" units="cm"/>
      <inkml:brushProperty name="height" value="0.05" units="cm"/>
      <inkml:brushProperty name="color" value="#008C3A"/>
    </inkml:brush>
  </inkml:definitions>
  <inkml:trace contextRef="#ctx0" brushRef="#br0">20 0 24575,'0'4'0,"0"10"0,0 14 0,0 11 0,0 7 0,0 3 0,0 3 0,0-1 0,-4 0 0,-2 3 0,1 1 0,1-13 0,5-26 0,15-28 0,4-12-8191</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39.696"/>
    </inkml:context>
    <inkml:brush xml:id="br0">
      <inkml:brushProperty name="width" value="0.05" units="cm"/>
      <inkml:brushProperty name="height" value="0.05" units="cm"/>
      <inkml:brushProperty name="color" value="#008C3A"/>
    </inkml:brush>
  </inkml:definitions>
  <inkml:trace contextRef="#ctx0" brushRef="#br0">9 1 24575,'-8'0'0,"13"0"0,15 0 0,7 0 0,8 0 0,6 0 0,3 0 0,4 0 0,1 0 0,-8 0-8191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3.477"/>
    </inkml:context>
    <inkml:brush xml:id="br0">
      <inkml:brushProperty name="width" value="0.05" units="cm"/>
      <inkml:brushProperty name="height" value="0.05" units="cm"/>
      <inkml:brushProperty name="color" value="#008C3A"/>
    </inkml:brush>
  </inkml:definitions>
  <inkml:trace contextRef="#ctx0" brushRef="#br0">0 71 24575,'8'0'0,"11"0"0,11 0 0,12 0 0,11-12 0,13-4 0,-1 0 0,5 4 0,-1 3 0,-12 4-8191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3.855"/>
    </inkml:context>
    <inkml:brush xml:id="br0">
      <inkml:brushProperty name="width" value="0.05" units="cm"/>
      <inkml:brushProperty name="height" value="0.05" units="cm"/>
      <inkml:brushProperty name="color" value="#008C3A"/>
    </inkml:brush>
  </inkml:definitions>
  <inkml:trace contextRef="#ctx0" brushRef="#br0">1 0 24575,'0'4'0,"4"2"0,1 19 0,0 15 0,-1 8 0,7 4 0,1 1 0,-1 0 0,-2 0 0,-3 2 0,-3 4 0,-1 1 0,7-11 0,10-13 0,2-13-8191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4.804"/>
    </inkml:context>
    <inkml:brush xml:id="br0">
      <inkml:brushProperty name="width" value="0.05" units="cm"/>
      <inkml:brushProperty name="height" value="0.05" units="cm"/>
      <inkml:brushProperty name="color" value="#008C3A"/>
    </inkml:brush>
  </inkml:definitions>
  <inkml:trace contextRef="#ctx0" brushRef="#br0">0 258 24575,'15'0'0,"0"-1"0,0 0 0,0-1 0,0-1 0,-1-1 0,1 0 0,-1 0 0,0-2 0,0 1 0,-1-2 0,0 0 0,0-1 0,0 0 0,-1 0 0,0-2 0,-1 1 0,18-21 0,19-28 0,-34 39 0,1 2 0,23-23 0,-38 39 0,1 1 0,-1-1 0,0 1 0,1-1 0,-1 1 0,1 0 0,-1-1 0,1 1 0,-1 0 0,1-1 0,-1 1 0,1 0 0,-1-1 0,1 1 0,-1 0 0,1 0 0,0 0 0,-1 0 0,1 0 0,-1-1 0,1 1 0,0 0 0,-1 0 0,1 1 0,-1-1 0,1 0 0,-1 0 0,1 0 0,0 0 0,0 1 0,0-1 0,-1 1 0,1 0 0,0 0 0,-1 0 0,1 0 0,-1 0 0,1 0 0,-1 0 0,0 1 0,1-1 0,-1 0 0,0 0 0,0 0 0,1 2 0,-4 50 0,3-46 0,-4 27 0,-1 59 0,5-85 0,0 1 0,1-1 0,0 1 0,1-1 0,-1 0 0,2 1 0,-1-1 0,5 9 0,-6-15 15,0 0 0,0 0 0,1 0 0,-1 0-1,0 0 1,1 0 0,-1 0 0,1 0 0,0-1 0,0 1-1,0-1 1,0 1 0,0-1 0,0 0 0,0 0 0,0 0 0,0 0-1,0 0 1,1 0 0,-1 0 0,0-1 0,5 1 0,-3-1-158,1 0 1,-1 0 0,0-1 0,0 0-1,1 1 1,-1-2 0,0 1 0,0 0 0,0-1-1,0 0 1,6-3 0,26-20-6684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5.095"/>
    </inkml:context>
    <inkml:brush xml:id="br0">
      <inkml:brushProperty name="width" value="0.05" units="cm"/>
      <inkml:brushProperty name="height" value="0.05" units="cm"/>
      <inkml:brushProperty name="color" value="#008C3A"/>
    </inkml:brush>
  </inkml:definitions>
  <inkml:trace contextRef="#ctx0" brushRef="#br0">0 687 24575,'0'9'0,"0"24"0,0 10 0,0 17 0,0 8 0,0-7-8191</inkml:trace>
  <inkml:trace contextRef="#ctx0" brushRef="#br0" timeOffset="1">429 116 24575,'14'0'0,"20"0"0,19-10 0,14-3 0,6 1 0,0-8 0,-2 1 0,-4 2 0,-4 5 0,-2 4 0,-13 4-8191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5.181"/>
    </inkml:context>
    <inkml:brush xml:id="br0">
      <inkml:brushProperty name="width" value="0.05" units="cm"/>
      <inkml:brushProperty name="height" value="0.05" units="cm"/>
      <inkml:brushProperty name="color" value="#008C3A"/>
    </inkml:brush>
  </inkml:definitions>
  <inkml:trace contextRef="#ctx0" brushRef="#br0">1 63 24575,'8'0'0,"11"0"0,10-9 0,8-1 0,7-1 0,3-5 0,-6 0-8191</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5.594"/>
    </inkml:context>
    <inkml:brush xml:id="br0">
      <inkml:brushProperty name="width" value="0.05" units="cm"/>
      <inkml:brushProperty name="height" value="0.05" units="cm"/>
      <inkml:brushProperty name="color" value="#008C3A"/>
    </inkml:brush>
  </inkml:definitions>
  <inkml:trace contextRef="#ctx0" brushRef="#br0">51 112 24575,'-2'1'0,"1"0"0,-1 0 0,1 1 0,0-1 0,-1 0 0,1 1 0,0-1 0,0 1 0,0-1 0,0 1 0,0-1 0,0 1 0,0 0 0,-1 2 0,-6 28 0,6-25 0,-6 37 0,2 0 0,-1 49 0,7 90 0,1-112 0,-1-35 0,1-28 0,-1-24 0,4-53 0,13-68 0,0 9 0,-14 90 0,-2 9 0,3 0 0,8-37 0,-10 58 0,0 1 0,1-1 0,-1 1 0,2-1 0,-1 1 0,1 0 0,0 0 0,1 1 0,-1-1 0,1 1 0,1 0 0,-1 1 0,9-8 0,-7 8 0,0 0 0,1 0 0,-1 1 0,1 0 0,0 1 0,0-1 0,15-3 0,-20 7 0,0-1 0,-1 1 0,1-1 0,0 1 0,-1 0 0,1 0 0,0 0 0,0 0 0,-1 0 0,1 1 0,0-1 0,0 1 0,-1 0 0,1 0 0,-1 0 0,1 0 0,-1 0 0,1 0 0,-1 1 0,0-1 0,1 1 0,-1 0 0,0 0 0,0-1 0,0 1 0,-1 1 0,1-1 0,2 4 0,0 2 0,-1 0 0,1 0 0,-2 0 0,1 1 0,-1-1 0,-1 1 0,1-1 0,-1 1 0,-1 0 0,0 0 0,0-1 0,-2 15 0,0-11 0,0 0 0,-1 0 0,0 0 0,-1 0 0,0-1 0,-1 0 0,0 0 0,-12 18 0,11-21 43,0-1-1,0 0 1,-1 0 0,0-1-1,0 0 1,-1-1 0,-9 7-1,-60 28-1587,74-39 1384,-48 22-6665</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6.143"/>
    </inkml:context>
    <inkml:brush xml:id="br0">
      <inkml:brushProperty name="width" value="0.05" units="cm"/>
      <inkml:brushProperty name="height" value="0.05" units="cm"/>
      <inkml:brushProperty name="color" value="#008C3A"/>
    </inkml:brush>
  </inkml:definitions>
  <inkml:trace contextRef="#ctx0" brushRef="#br0">4 1 24575,'-1'73'0,"-1"-31"0,7 81 0,-5-120 0,1-1 0,-1 1 0,1 0 0,0-1 0,-1 1 0,1 0 0,0-1 0,0 1 0,1-1 0,-1 0 0,1 1 0,-1-1 0,1 0 0,-1 0 0,1 0 0,0 0 0,0 0 0,0 0 0,1 0 0,-1-1 0,0 1 0,0-1 0,1 0 0,-1 0 0,1 1 0,3 0 0,-2-2 0,0 1 0,0-1 0,0 1 0,1-1 0,-1-1 0,0 1 0,0 0 0,0-1 0,0 0 0,0 0 0,0 0 0,0-1 0,0 1 0,0-1 0,0 0 0,6-4 0,0-2 0,0 0 0,-1 0 0,0-1 0,12-15 0,-11 12 0,-1 1 0,14-10 0,-22 20 0,-1 0 0,1 1 0,-1-1 0,1 0 0,0 1 0,0-1 0,-1 1 0,1-1 0,0 1 0,0-1 0,0 1 0,-1-1 0,1 1 0,0 0 0,0-1 0,0 1 0,0 0 0,0 0 0,0 0 0,0 0 0,0 0 0,0 0 0,0 0 0,-1 0 0,1 0 0,0 0 0,0 1 0,0-1 0,0 0 0,0 0 0,0 1 0,0-1 0,-1 1 0,1-1 0,0 1 0,0-1 0,-1 1 0,1-1 0,0 1 0,-1 0 0,1 0 0,0-1 0,-1 1 0,1 0 0,-1 0 0,1-1 0,-1 1 0,0 0 0,1 0 0,-1 0 0,0 0 0,1 0 0,-1 0 0,0 0 0,0 1 0,2 7 0,0 0 0,-1 0 0,0 0 0,-1 13 0,0 8 114,-2 0 0,-7 36 0,6-50-399,-1 0 1,-1 0-1,0 0 1,-1-1-1,-13 24 1,1-11-6542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6.975"/>
    </inkml:context>
    <inkml:brush xml:id="br0">
      <inkml:brushProperty name="width" value="0.05" units="cm"/>
      <inkml:brushProperty name="height" value="0.05" units="cm"/>
      <inkml:brushProperty name="color" value="#008C3A"/>
    </inkml:brush>
  </inkml:definitions>
  <inkml:trace contextRef="#ctx0" brushRef="#br0">0 285 24575,'2'0'0,"0"0"0,0-1 0,0 1 0,0-1 0,0 0 0,0 1 0,0-1 0,0 0 0,0 0 0,-1-1 0,1 1 0,0 0 0,-1 0 0,1-1 0,-1 1 0,3-3 0,20-30 0,-21 29 0,53-97 0,6-7 0,-48 92 0,-13 18 0,-1-1 0,0 0 0,0 0 0,1 0 0,-1 1 0,0-1 0,0 0 0,0 0 0,1 1 0,-1-1 0,0 0 0,0 1 0,0-1 0,0 0 0,0 1 0,0-1 0,0 0 0,1 0 0,-1 1 0,0-1 0,0 0 0,0 1 0,0-1 0,0 0 0,-1 1 0,1-1 0,0 0 0,0 1 0,0-1 0,0 0 0,0 1 0,-1-1 0,-10 45 0,10-42 0,-9 32 0,-9 58 0,17-82 0,1-1 0,0 0 0,1 1 0,0-1 0,0 1 0,1-1 0,1 1 0,0-1 0,0 0 0,6 14 0,-6-20 0,0 0 0,0-1 0,0 1 0,1-1 0,-1 0 0,1 1 0,0-1 0,0 0 0,0-1 0,1 1 0,-1-1 0,0 1 0,1-1 0,0 0 0,-1 0 0,1-1 0,0 1 0,0-1 0,0 1 0,0-1 0,0-1 0,0 1 0,1-1 0,-1 1 0,0-1 0,0 0 0,0-1 0,1 1 0,5-2 0,1 0 0,1-1 0,0 0 0,-1-1 0,1 0 0,-1-1 0,0 0 0,0 0 0,-1-2 0,11-7 0,-10 5 0,0-1 0,0 0 0,-1-1 0,0 0 0,-1-1 0,-1 0 0,15-25 0,-5-2 0,19-54 0,-24 56 0,-1 14 0,-11 24 0,-1 0 0,0 1 0,0-1 0,0 0 0,0 1 0,0-1 0,0 1 0,0-1 0,-1 0 0,1 1 0,0-1 0,-1 0 0,1 0 0,-2 2 0,-28 78 216,17-50-206,-12 41-1,23-63-169,0 0 0,0 0 0,1 0 0,0 1 0,0-1 0,1 0 0,1 0 0,0 1 0,2 11 0,9 13-6666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7.575"/>
    </inkml:context>
    <inkml:brush xml:id="br0">
      <inkml:brushProperty name="width" value="0.05" units="cm"/>
      <inkml:brushProperty name="height" value="0.05" units="cm"/>
      <inkml:brushProperty name="color" value="#008C3A"/>
    </inkml:brush>
  </inkml:definitions>
  <inkml:trace contextRef="#ctx0" brushRef="#br0">0 31 24575,'0'-1'0,"1"-1"0,-1 1 0,0 0 0,1-1 0,-1 1 0,0 0 0,1 0 0,-1-1 0,1 1 0,0 0 0,-1 0 0,1 0 0,0 0 0,0 0 0,0 0 0,0 0 0,0 0 0,0 0 0,0 0 0,0 0 0,0 1 0,0-1 0,0 0 0,1 1 0,-1-1 0,0 1 0,0-1 0,1 1 0,1-1 0,-1 1 0,0-1 0,-1 1 0,1 0 0,0 0 0,0 0 0,0 0 0,0 0 0,-1 0 0,1 0 0,0 0 0,0 1 0,-1-1 0,1 1 0,0-1 0,0 1 0,-1 0 0,1 0 0,-1 0 0,1 0 0,-1 0 0,3 2 0,0 2 0,-1 1 0,1-1 0,-1 1 0,0 0 0,-1 0 0,1 0 0,-1 1 0,0-1 0,-1 1 0,0-1 0,0 1 0,0-1 0,-1 1 0,0 7 0,0 4 0,-2 1 0,0-1 0,-8 34 0,3-30 0,-1 0 0,-1 0 0,0-1 0,-24 38 0,74-109 0,41-54 0,-68 85 0,-2-1 0,0 0 0,14-34 0,-26 54 0,1-1 0,0 0 0,-1 0 0,1 0 0,-1 0 0,0 0 0,1 0 0,-1 0 0,0 0 0,0 0 0,1 0 0,-1 0 0,0 0 0,0 0 0,0 0 0,0 0 0,0 0 0,0 0 0,-1 0 0,1 0 0,0 0 0,0 0 0,-2-2 0,1 4 0,0-1 0,1 0 0,-1 1 0,0-1 0,0 1 0,0 0 0,0-1 0,0 1 0,0 0 0,1-1 0,-1 1 0,0 0 0,1 0 0,-1 0 0,0 0 0,1 0 0,-1-1 0,1 1 0,-1 0 0,1 0 0,-1 2 0,-4 8-97,0 0-1,1 0 1,0 0-1,1 0 1,0 1-1,1-1 1,0 1-1,1 0 1,0 0-1,1-1 1,0 1-1,1 0 0,3 17 1,8 1-6729</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8.248"/>
    </inkml:context>
    <inkml:brush xml:id="br0">
      <inkml:brushProperty name="width" value="0.05" units="cm"/>
      <inkml:brushProperty name="height" value="0.05" units="cm"/>
      <inkml:brushProperty name="color" value="#008C3A"/>
    </inkml:brush>
  </inkml:definitions>
  <inkml:trace contextRef="#ctx0" brushRef="#br0">66 0 24575,'0'1'0,"0"0"0,0 0 0,-1 0 0,1 0 0,0-1 0,0 1 0,-1 0 0,1 0 0,-1-1 0,1 1 0,-1 0 0,1-1 0,-1 1 0,1 0 0,-1-1 0,0 2 0,-5 4 0,0 5 0,0-1 0,1 1 0,0 0 0,1 0 0,0 0 0,-2 15 0,-1 4 0,-1 37 0,7-61 0,1 1 0,-1-1 0,2 0 0,-1 1 0,1-1 0,0 0 0,0 1 0,4 11 0,-4-15 0,1 0 0,0 0 0,-1 0 0,1 0 0,0-1 0,0 1 0,1 0 0,-1-1 0,0 1 0,1-1 0,0 0 0,-1 0 0,1 0 0,0 0 0,0-1 0,0 1 0,0-1 0,4 2 0,2-1 0,-1 0 0,1-1 0,-1 0 0,1 0 0,-1-1 0,1 0 0,0 0 0,-1-1 0,1 0 0,-1-1 0,1 0 0,-1 0 0,0-1 0,0 0 0,0 0 0,0-1 0,-1 0 0,10-6 0,6-5 0,0-2 0,-1-1 0,0 0 0,22-27 0,27-32 0,-70 77 0,-1-1 0,1 1 0,-1-1 0,1 0 0,0 1 0,-1 0 0,1-1 0,-1 1 0,1-1 0,0 1 0,0 0 0,-1-1 0,1 1 0,0 0 0,-1 0 0,1 0 0,0-1 0,1 1 0,-2 0 0,1 1 0,-1-1 0,0 0 0,1 0 0,-1 1 0,0-1 0,0 0 0,1 0 0,-1 1 0,0-1 0,0 0 0,1 1 0,-1-1 0,0 0 0,0 1 0,0-1 0,0 0 0,0 1 0,1-1 0,-1 1 0,0-1 0,0 0 0,0 1 0,0-1 0,0 1 0,-4 30 0,-45 115 0,18-56 0,22-60 0,-32 81 0,36-99 0,-1-1 0,0 0 0,-1 0 0,0 0 0,0-1 0,-1 0 0,-11 9 0,17-17 25,0 1-1,-1-1 0,1 0 1,-1-1-1,1 1 1,-1 0-1,0-1 0,0 1 1,1-1-1,-1 0 0,0 0 1,0 0-1,-4 0 1,5-1-91,1 0 0,-1 0 1,1 0-1,-1-1 0,0 1 1,1 0-1,-1-1 0,1 1 1,-1-1-1,1 0 1,0 1-1,-1-1 0,1 0 1,0 0-1,-1 0 0,1 0 1,0 0-1,0 0 0,0-1 1,0 1-1,0 0 1,0 0-1,0-1 0,0 1 1,-1-3-1,-10-25-6760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8.679"/>
    </inkml:context>
    <inkml:brush xml:id="br0">
      <inkml:brushProperty name="width" value="0.05" units="cm"/>
      <inkml:brushProperty name="height" value="0.05" units="cm"/>
      <inkml:brushProperty name="color" value="#008C3A"/>
    </inkml:brush>
  </inkml:definitions>
  <inkml:trace contextRef="#ctx0" brushRef="#br0">0 0 24575,'9'0'0,"9"0"0,16 0 0,13 0 0,7 0 0,7 0 0,-8 0-8191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9.051"/>
    </inkml:context>
    <inkml:brush xml:id="br0">
      <inkml:brushProperty name="width" value="0.05" units="cm"/>
      <inkml:brushProperty name="height" value="0.05" units="cm"/>
      <inkml:brushProperty name="color" value="#008C3A"/>
    </inkml:brush>
  </inkml:definitions>
  <inkml:trace contextRef="#ctx0" brushRef="#br0">51 0 24575,'-9'12'0,"-1"9"0,-1 8 0,3 7 0,2 7 0,3 3 0,1 2 0,1 6 0,1 1 0,4-9 0,2-20 0,0-14-8191</inkml:trace>
  <inkml:trace contextRef="#ctx0" brushRef="#br0" timeOffset="1">386 72 24575,'-4'8'0,"-1"19"0,0 18 0,1 8 0,1 4 0,5-8 0,3-8 0,3-11 0,10-11 0,13-24 0,2-13-8191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9.477"/>
    </inkml:context>
    <inkml:brush xml:id="br0">
      <inkml:brushProperty name="width" value="0.05" units="cm"/>
      <inkml:brushProperty name="height" value="0.05" units="cm"/>
      <inkml:brushProperty name="color" value="#008C3A"/>
    </inkml:brush>
  </inkml:definitions>
  <inkml:trace contextRef="#ctx0" brushRef="#br0">1 19 24575,'0'4'0,"4"1"0,17 1 0,14-2 0,5-1 0,12-1 0,9-9 0,3-4 0,-2 1 0,-4 2 0,-10 1-8191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0.405"/>
    </inkml:context>
    <inkml:brush xml:id="br0">
      <inkml:brushProperty name="width" value="0.05" units="cm"/>
      <inkml:brushProperty name="height" value="0.05" units="cm"/>
      <inkml:brushProperty name="color" value="#008C3A"/>
    </inkml:brush>
  </inkml:definitions>
  <inkml:trace contextRef="#ctx0" brushRef="#br0">222 9 24575,'0'0'0,"0"0"0,0 0 0,0-1 0,1 1 0,-1 0 0,0-1 0,0 1 0,-1 0 0,1-1 0,0 1 0,0 0 0,0-1 0,0 1 0,0 0 0,0-1 0,0 1 0,0 0 0,-1 0 0,1-1 0,0 1 0,0 0 0,0 0 0,-1-1 0,1 1 0,0 0 0,0 0 0,-1-1 0,1 1 0,0 0 0,0 0 0,-1 0 0,1 0 0,0 0 0,-1-1 0,1 1 0,0 0 0,0 0 0,-1 0 0,1 0 0,0 0 0,-1 0 0,1 0 0,0 0 0,-1 0 0,1 0 0,0 0 0,-1 0 0,1 0 0,0 0 0,-1 1 0,1-1 0,0 0 0,-1 0 0,-19 14 0,4 4 0,0 0 0,1 1 0,1 1 0,1 0 0,1 1 0,-17 38 0,14-21 0,2 0 0,1 1 0,-8 50 0,14-60 0,2 0 0,-1 54 0,5-76 0,0 0 0,0 0 0,1 0 0,0 0 0,1 0 0,-1 0 0,1-1 0,0 1 0,1-1 0,0 1 0,0-1 0,0 0 0,1 0 0,0 0 0,0 0 0,0-1 0,11 10 0,-6-8 29,1-1-1,0 0 1,0-1-1,1 0 0,-1 0 1,1-1-1,0-1 1,0 0-1,1 0 1,-1-1-1,18 0 1,-2 0-456,0-2 0,1-1 1,45-8-1,-33 2-6399</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5.491"/>
    </inkml:context>
    <inkml:brush xml:id="br0">
      <inkml:brushProperty name="width" value="0.05" units="cm"/>
      <inkml:brushProperty name="height" value="0.05" units="cm"/>
      <inkml:brushProperty name="color" value="#008C3A"/>
    </inkml:brush>
  </inkml:definitions>
  <inkml:trace contextRef="#ctx0" brushRef="#br0">60 1 24575,'0'9'0,"0"14"0,-10 12 0,-3 10 0,1 11 0,2 7 0,3 12 0,3 7 0,2 0 0,1-5 0,1-5 0,10-16 0,3-21 0,0-17-8191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1.841"/>
    </inkml:context>
    <inkml:brush xml:id="br0">
      <inkml:brushProperty name="width" value="0.05" units="cm"/>
      <inkml:brushProperty name="height" value="0.05" units="cm"/>
      <inkml:brushProperty name="color" value="#008C3A"/>
    </inkml:brush>
  </inkml:definitions>
  <inkml:trace contextRef="#ctx0" brushRef="#br0">0 0 24575,'0'8'0,"0"15"0,0 20 0,0 15 0,0 9 0,0 2 0,0-3 0,0-4 0,0-5 0,0-24 0,5-18 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2.180"/>
    </inkml:context>
    <inkml:brush xml:id="br0">
      <inkml:brushProperty name="width" value="0.05" units="cm"/>
      <inkml:brushProperty name="height" value="0.05" units="cm"/>
      <inkml:brushProperty name="color" value="#008C3A"/>
    </inkml:brush>
  </inkml:definitions>
  <inkml:trace contextRef="#ctx0" brushRef="#br0">1 0 24575,'12'0'0,"12"0"0,11 0 0,7 0 0,4 0 0,4 0 0,-4 0 0,-1 0 0,0 0 0,-8 0-8191</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5:01.573"/>
    </inkml:context>
    <inkml:brush xml:id="br0">
      <inkml:brushProperty name="width" value="0.05" units="cm"/>
      <inkml:brushProperty name="height" value="0.05" units="cm"/>
      <inkml:brushProperty name="color" value="#008C3A"/>
    </inkml:brush>
  </inkml:definitions>
  <inkml:trace contextRef="#ctx0" brushRef="#br0">0 46 24575,'1'-2'0,"0"1"0,1-1 0,-1 1 0,0-1 0,1 1 0,-1 0 0,1 0 0,-1-1 0,1 1 0,-1 0 0,1 0 0,0 1 0,0-1 0,-1 0 0,4 0 0,30-7 0,-26 6 0,0 0 0,22-3 0,44-4 0,-68 8 0,1 1 0,0 0 0,0 1 0,0 0 0,0 0 0,0 1 0,-1-1 0,1 2 0,-1-1 0,1 1 0,7 4 0,-11-5 0,-1 1 0,0-1 0,1 1 0,-1-1 0,0 1 0,0 0 0,0 0 0,-1 0 0,1 1 0,-1-1 0,0 1 0,0-1 0,0 1 0,0 0 0,2 7 0,-3-5 0,0 0 0,0 0 0,0 0 0,-1 0 0,0 1 0,0-1 0,-1 0 0,0 0 0,-2 10 0,-2 0 0,-1 1 0,0-2 0,-1 1 0,-1-1 0,-1 0 0,-17 24 0,1-6 0,-27 49 0,45-68 0,0 0 0,1 0 0,1 0 0,0 0 0,1 1 0,0 0 0,-1 16 0,5-28 0,-1 0 0,1 1 0,0-1 0,0 1 0,1 0 0,-1-1 0,1 0 0,-1 1 0,1-1 0,0 1 0,0-1 0,1 0 0,2 6 0,-1-5 0,0 0 0,0 0 0,1-1 0,-1 0 0,1 1 0,0-1 0,0 0 0,0-1 0,5 3 0,-4-2 0,0 0 0,0 1 0,0-1 0,0 1 0,-1 0 0,0 0 0,0 0 0,0 0 0,0 1 0,-1-1 0,1 1 0,2 7 0,-3-6 0,-1 1 0,0-1 0,0 1 0,-1 0 0,0 0 0,0 0 0,-1 0 0,1 0 0,-2 0 0,0 8 0,-4 29 0,-13 45 0,0-1 0,5-4 0,3 1 0,4 170 0,7-249 0,0 13 0,0 0 0,-2-1 0,-3 31 0,3-44 0,0 0 0,0-1 0,0 1 0,-1-1 0,0 1 0,1-1 0,-2 1 0,1-1 0,0 0 0,-1 0 0,0 0 0,0 0 0,0 0 0,0-1 0,-1 0 0,1 1 0,-1-1 0,0 0 0,-7 3 0,6-3-97,1-1-1,-1 0 1,0-1-1,0 1 1,0-1-1,0 0 1,0 0-1,-1-1 1,1 1-1,0-1 1,0 0-1,0-1 0,-6 0 1,-14-8-6729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5:02.495"/>
    </inkml:context>
    <inkml:brush xml:id="br0">
      <inkml:brushProperty name="width" value="0.05" units="cm"/>
      <inkml:brushProperty name="height" value="0.05" units="cm"/>
      <inkml:brushProperty name="color" value="#008C3A"/>
    </inkml:brush>
  </inkml:definitions>
  <inkml:trace contextRef="#ctx0" brushRef="#br0">406 803 24575,'-5'-97'0,"3"84"0,0 1 0,-1-1 0,0 1 0,-1 0 0,-8-18 0,9 25 0,-1 0 0,1 0 0,-1 0 0,0 1 0,0 0 0,0-1 0,-1 2 0,1-1 0,-1 0 0,0 1 0,0 0 0,-1 0 0,1 1 0,0-1 0,-1 1 0,0 0 0,1 1 0,-10-2 0,6 1 0,0 1 0,0 0 0,0 0 0,0 1 0,0 0 0,0 1 0,-1 0 0,1 0 0,0 1 0,1 0 0,-12 5 0,9-2 0,0 1 0,1 0 0,0 1 0,1 0 0,-1 1 0,2 0 0,-1 0 0,1 1 0,0 0 0,0 0 0,-11 21 0,14-22 0,0 1 0,0 0 0,1 0 0,1 0 0,-1 0 0,2 1 0,-1-1 0,1 1 0,0 0 0,1 0 0,1 0 0,-1 0 0,1-1 0,3 17 0,-2-22 0,0 0 0,0 0 0,1 0 0,-1 0 0,1-1 0,0 1 0,0-1 0,1 1 0,-1-1 0,1 0 0,-1 0 0,1 0 0,0 0 0,0 0 0,1-1 0,-1 1 0,0-1 0,1 0 0,-1 0 0,1 0 0,0-1 0,0 1 0,7 1 0,5 1 0,-1-1 0,1-1 0,0 0 0,27-1 0,-31-1 0,-1-1 0,1 0 0,-1-1 0,0 0 0,1-1 0,-1 0 0,0 0 0,-1-2 0,1 1 0,15-10 0,-12 5 0,-1 0 0,0-1 0,-1-1 0,0 0 0,-1 0 0,18-24 0,-8 4 0,-1-1 0,-2 0 0,-2-2 0,0 0 0,18-65 0,-17 40 0,-4-1 0,-2-1 0,-2 0 0,-4 0 0,-2-84 0,-7 99 0,4 45 0,0 0 0,0 0 0,-1 0 0,1 0 0,0 0 0,0 0 0,-1 0 0,1 0 0,0 0 0,-1 1 0,1-1 0,-1 0 0,1 0 0,-1 0 0,0 1 0,1-1 0,-1 0 0,0 0 0,1 1 0,-1-1 0,-1 0 0,1 1 0,0 0 0,0-1 0,1 1 0,-1 0 0,0 1 0,0-1 0,0 0 0,0 0 0,1 0 0,-1 0 0,0 1 0,0-1 0,1 0 0,-1 1 0,0-1 0,0 0 0,1 1 0,-1-1 0,1 1 0,-2 0 0,-2 3 0,0 0 0,0 1 0,0-1 0,0 1 0,-5 10 0,-4 10 0,1 1 0,1 1 0,-15 56 0,-7 87 0,25-117 0,-2 72 0,10-108 0,0-1 0,1 1 0,1 0 0,0-1 0,2 1 0,0-1 0,0 0 0,12 26 0,-12-36 0,-1-1 0,1 1 0,0-1 0,1 0 0,-1 0 0,1 0 0,0 0 0,0-1 0,1 0 0,-1 0 0,1-1 0,0 1 0,0-1 0,0 0 0,0-1 0,0 0 0,1 0 0,12 3 0,0-2 0,0-1 0,-1 0 0,1-2 0,0 0 0,29-4 0,-37 3 0,1-1 0,-1-1 0,0 0 0,0 0 0,0-1 0,0 0 0,-1-1 0,0-1 0,0 1 0,0-2 0,-1 1 0,14-12 0,-12 6 0,0 0 0,0 0 0,-1-1 0,-1-1 0,0 1 0,-1-2 0,-1 1 0,9-22 0,-3-1 0,-1 0 0,-1-1 0,8-64 0,-16 67 0,-4 35 0,1 0 0,0 0 0,0 0 0,0 1 0,0-1 0,0 0 0,0 0 0,0 0 0,0 0 0,0 0 0,-1 1 0,1-1 0,0 0 0,0 0 0,0 0 0,0 0 0,0 0 0,-1 0 0,1 0 0,0 0 0,0 0 0,0 1 0,0-1 0,0 0 0,-1 0 0,1 0 0,0 0 0,0 0 0,0 0 0,-1 0 0,1 0 0,0 0 0,0 0 0,0 0 0,0 0 0,-1 0 0,1-1 0,0 1 0,0 0 0,0 0 0,0 0 0,-1 0 0,1 0 0,0 0 0,0 0 0,0 0 0,0 0 0,0-1 0,0 1 0,-1 0 0,1 0 0,0 0 0,0 0 0,0 0 0,0-1 0,0 1 0,0 0 0,0 0 0,0 0 0,0 0 0,0-1 0,0 1 0,0 0 0,0 0 0,0-1 0,-4 9 0,0-1 0,1 1 0,0-1 0,0 1 0,-2 14 0,-2 5 0,-22 65 0,14-51 0,2 0 0,2 1 0,-11 85 0,21-118 0,1 0 0,1 0 0,-1-1 0,1 1 0,1 0 0,0-1 0,0 1 0,1-1 0,0 0 0,0 0 0,8 13 0,-9-17 0,0 0 0,1-1 0,-1 0 0,1 1 0,0-1 0,0 0 0,0-1 0,1 1 0,-1 0 0,1-1 0,-1 0 0,1 0 0,0 0 0,0 0 0,0 0 0,0-1 0,0 0 0,0 0 0,0 0 0,0 0 0,0-1 0,1 1 0,-1-1 0,0 0 0,9-1 0,-9 0-170,0 0-1,1-1 0,-1 1 1,0-1-1,0 1 0,1-1 1,3-3-1,25-20-6655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5:02.878"/>
    </inkml:context>
    <inkml:brush xml:id="br0">
      <inkml:brushProperty name="width" value="0.05" units="cm"/>
      <inkml:brushProperty name="height" value="0.05" units="cm"/>
      <inkml:brushProperty name="color" value="#008C3A"/>
    </inkml:brush>
  </inkml:definitions>
  <inkml:trace contextRef="#ctx0" brushRef="#br0">1 80 24575,'20'0'0,"24"-8"0,24-3 0,12 0 0,2 2 0,-14-5 0,-10 0 0,-15 2-8191</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1.315"/>
    </inkml:context>
    <inkml:brush xml:id="br0">
      <inkml:brushProperty name="width" value="0.05" units="cm"/>
      <inkml:brushProperty name="height" value="0.05" units="cm"/>
      <inkml:brushProperty name="color" value="#008C3A"/>
    </inkml:brush>
  </inkml:definitions>
  <inkml:trace contextRef="#ctx0" brushRef="#br0">90 0 24575,'-8'0'0,"-3"5"0,0 8 0,-5 11 0,-1 10 0,3 10 0,4 7 0,7 3 0,17-9 0,22-11 0,5-15 0,12-12 0,-3-15 0,-10-5-8191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1.721"/>
    </inkml:context>
    <inkml:brush xml:id="br0">
      <inkml:brushProperty name="width" value="0.05" units="cm"/>
      <inkml:brushProperty name="height" value="0.05" units="cm"/>
      <inkml:brushProperty name="color" value="#008C3A"/>
    </inkml:brush>
  </inkml:definitions>
  <inkml:trace contextRef="#ctx0" brushRef="#br0">0 172 24575,'0'-8'0,"0"-11"0,8-2 0,3-6 0,12 2 0,18-3 0,14 3 0,-2 6-8191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2.123"/>
    </inkml:context>
    <inkml:brush xml:id="br0">
      <inkml:brushProperty name="width" value="0.05" units="cm"/>
      <inkml:brushProperty name="height" value="0.05" units="cm"/>
      <inkml:brushProperty name="color" value="#008C3A"/>
    </inkml:brush>
  </inkml:definitions>
  <inkml:trace contextRef="#ctx0" brushRef="#br0">97 1 24575,'-1'0'0,"1"1"0,-1 0 0,0-1 0,0 1 0,0 0 0,0-1 0,1 1 0,-1 0 0,0 0 0,1 0 0,-1-1 0,1 1 0,-1 0 0,1 0 0,-1 0 0,1 0 0,-1 0 0,1 0 0,0 0 0,0 0 0,-1 0 0,1 2 0,-2 5 0,-12 37 0,1 2 0,3 0 0,2 0 0,-4 67 0,10 195 0,3-256 0,0-37 0,-1-24 0,0-29 0,0-119 0,1-132 0,0 268 0,0-1 0,1 0 0,1 1 0,7-23 0,-9 38 0,0 1 0,0-1 0,1 1 0,0 0 0,0 0 0,0 0 0,0 0 0,1 0 0,-1 0 0,1 0 0,0 1 0,0 0 0,1-1 0,-1 1 0,1 0 0,-1 1 0,1-1 0,0 1 0,0-1 0,0 1 0,0 0 0,1 1 0,-1-1 0,8-1 0,-7 3 0,0 0 0,0 0 0,0 0 0,0 1 0,0 0 0,0 0 0,-1 0 0,1 0 0,0 1 0,0 0 0,-1 0 0,1 0 0,-1 1 0,0-1 0,1 1 0,-1 0 0,-1 0 0,1 0 0,0 1 0,-1 0 0,1-1 0,-1 1 0,3 5 0,-3-4 0,1 0 0,0 1 0,-1 0 0,0-1 0,-1 1 0,1 0 0,-1 0 0,0 0 0,0 1 0,-1-1 0,0 0 0,0 1 0,-1-1 0,1 1 0,-2-1 0,1 1 0,0-1 0,-3 8 0,0-6 24,0 1 0,0-1 0,-1 0 0,-1 0 0,1 0 0,-1-1 0,-1 1 0,1-1 0,-1-1 0,0 1-1,-1-1 1,-7 6 0,-10 6-208,-2-1 0,-33 17-1,11-6-938,17-9-5703</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42.945"/>
    </inkml:context>
    <inkml:brush xml:id="br0">
      <inkml:brushProperty name="width" value="0.05" units="cm"/>
      <inkml:brushProperty name="height" value="0.05" units="cm"/>
      <inkml:brushProperty name="color" value="#008C3A"/>
    </inkml:brush>
  </inkml:definitions>
  <inkml:trace contextRef="#ctx0" brushRef="#br0">1 0 24575,'4'0'0,"9"8"0,3 11 0,7 15 0,-1 13 0,-4 19 0,-5 15 0,-5 6 0,-3 0 0,-7-3 0,-4-6 0,-8-10 0,-2-15-8191</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6:08.444"/>
    </inkml:context>
    <inkml:brush xml:id="br0">
      <inkml:brushProperty name="width" value="0.05" units="cm"/>
      <inkml:brushProperty name="height" value="0.05" units="cm"/>
      <inkml:brushProperty name="color" value="#008C3A"/>
    </inkml:brush>
  </inkml:definitions>
  <inkml:trace contextRef="#ctx0" brushRef="#br0">69 10 24575,'-14'49'0,"13"-41"0,0-1 0,0 0 0,1 1 0,0-1 0,0 1 0,1-1 0,2 12 0,-2-17 0,-1 1 0,1-1 0,0 1 0,1-1 0,-1 0 0,0 1 0,1-1 0,-1 0 0,1 0 0,-1 0 0,1 0 0,0 0 0,0-1 0,0 1 0,0 0 0,0-1 0,1 0 0,-1 1 0,0-1 0,1 0 0,-1 0 0,1 0 0,-1 0 0,1-1 0,2 1 0,2 0 0,-1 0 0,0-1 0,0 0 0,1 0 0,-1-1 0,0 0 0,0 0 0,0 0 0,0-1 0,0 0 0,0 0 0,0 0 0,0-1 0,-1 0 0,1 0 0,-1 0 0,0-1 0,8-7 0,6-6 0,-1-2 0,-1 0 0,18-25 0,-15 19 0,-20 24 0,1 0 0,0 0 0,-1 0 0,1 1 0,0-1 0,0 0 0,-1 0 0,1 1 0,0-1 0,0 0 0,0 1 0,0-1 0,0 0 0,0 1 0,0 0 0,0-1 0,0 1 0,0 0 0,1-1 0,-1 1 0,0 1 0,-1-1 0,1 0 0,-1 0 0,1 1 0,-1-1 0,1 1 0,-1-1 0,1 0 0,-1 1 0,0-1 0,1 1 0,-1-1 0,0 1 0,1-1 0,-1 1 0,0-1 0,1 1 0,-1-1 0,0 1 0,0 0 0,0-1 0,0 1 0,1 0 0,0 8 0,0 0 0,0 0 0,-2 14 0,1-18 0,0 57 0,-14 90 0,11-129 0,-2 1 0,-1-1 0,-1-1 0,-1 1 0,-1-1 0,-23 41 0,28-57 16,0-1-1,0 1 1,0-1-1,0 0 1,-1 0-1,0-1 1,0 0-1,0 0 1,0 0-1,-1 0 1,0-1-1,1 1 1,-1-2-1,-1 1 1,1-1-1,0 0 1,0 0 0,-1 0-1,1-1 1,-1 0-1,-7 0 1,7-1-111,-1 0 0,0-1 0,1 0 0,-1 0 1,0-1-1,1 0 0,0 0 0,-1 0 0,1-1 0,0 0 1,0-1-1,1 0 0,-1 0 0,1 0 0,0-1 1,0 0-1,-8-8 0,-6-10-6731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5.892"/>
    </inkml:context>
    <inkml:brush xml:id="br0">
      <inkml:brushProperty name="width" value="0.05" units="cm"/>
      <inkml:brushProperty name="height" value="0.05" units="cm"/>
      <inkml:brushProperty name="color" value="#008C3A"/>
    </inkml:brush>
  </inkml:definitions>
  <inkml:trace contextRef="#ctx0" brushRef="#br0">1 0 24575,'-1'21'0,"1"0"0,2 0 0,0-1 0,6 28 0,-6-42 0,0 0 0,1 0 0,-1 0 0,1 0 0,0 0 0,1 0 0,0-1 0,-1 1 0,2-1 0,-1 0 0,0 0 0,1-1 0,0 0 0,0 1 0,1-2 0,-1 1 0,10 4 0,-5-3 0,0 0 0,0-1 0,0-1 0,0 0 0,1 0 0,0-1 0,-1 0 0,1-1 0,17 0 0,-22-1 0,-1 0 0,0-1 0,0 1 0,1-1 0,-1 0 0,0-1 0,0 0 0,0 1 0,0-2 0,0 1 0,-1 0 0,1-1 0,-1 0 0,1 0 0,-1 0 0,0-1 0,0 1 0,-1-1 0,1 0 0,-1 0 0,5-8 0,-1-1 0,-1-1 0,-1 1 0,7-27 0,-8 28 0,-2 15 0,-3 25 0,0-18 0,-8 381 0,9-382-136,-1-1-1,0 0 1,0 1-1,0-1 1,-1 0-1,0 0 1,-1 0-1,0-1 0,-4 10 1,-12 8-6690</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5.452"/>
    </inkml:context>
    <inkml:brush xml:id="br0">
      <inkml:brushProperty name="width" value="0.05" units="cm"/>
      <inkml:brushProperty name="height" value="0.05" units="cm"/>
      <inkml:brushProperty name="color" value="#008C3A"/>
    </inkml:brush>
  </inkml:definitions>
  <inkml:trace contextRef="#ctx0" brushRef="#br0">1 237 24575,'3'0'0,"3"-4"0,7-1 0,2-5 0,7-11 0,-1-12 0,4 1 0,-2 1 0,-5-2 0,3 4 0,-7 8 0,-5 11 0,-4 3 0</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8.425"/>
    </inkml:context>
    <inkml:brush xml:id="br0">
      <inkml:brushProperty name="width" value="0.05" units="cm"/>
      <inkml:brushProperty name="height" value="0.05" units="cm"/>
      <inkml:brushProperty name="color" value="#008C3A"/>
    </inkml:brush>
  </inkml:definitions>
  <inkml:trace contextRef="#ctx0" brushRef="#br0">1 12 24575,'0'-8'0,"0"5"0,4 11 0,1 13 0,1 11 0,-2 8 0,-1 5 0,-1 4 0,-1-3 0,7 3 0,11-7 0,14-10 0,10-11 0,5-17 0,-5-14 0,-9-20 0,-12-7-8191</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8.815"/>
    </inkml:context>
    <inkml:brush xml:id="br0">
      <inkml:brushProperty name="width" value="0.05" units="cm"/>
      <inkml:brushProperty name="height" value="0.05" units="cm"/>
      <inkml:brushProperty name="color" value="#008C3A"/>
    </inkml:brush>
  </inkml:definitions>
  <inkml:trace contextRef="#ctx0" brushRef="#br0">0 51 24575,'0'-8'0,"8"-3"0,11 0 0,14 2 0,18 3 0,13 3 0,-5 1-8191</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4:59.189"/>
    </inkml:context>
    <inkml:brush xml:id="br0">
      <inkml:brushProperty name="width" value="0.05" units="cm"/>
      <inkml:brushProperty name="height" value="0.05" units="cm"/>
      <inkml:brushProperty name="color" value="#008C3A"/>
    </inkml:brush>
  </inkml:definitions>
  <inkml:trace contextRef="#ctx0" brushRef="#br0">86 1 24575,'-10'373'0,"2"-186"0,1-89 0,-4-1 0,-32 129 0,38-209 0,5-17 0,0 0 0,0 0 0,0 0 0,0 0 0,0 0 0,0 0 0,0 0 0,0 0 0,0 0 0,0 0 0,0 0 0,0 0 0,0 0 0,0 0 0,0 0 0,0 0 0,0-1 0,0 1 0,0 0 0,0 0 0,0 0 0,0 0 0,-1 0 0,1 0 0,0 0 0,0 0 0,0 0 0,0 0 0,0 0 0,0 0 0,0 0 0,0 0 0,0 0 0,0 0 0,0 0 0,0 0 0,0 0 0,0 0 0,0 0 0,0 0 0,1-30 0,0 12 0,38-286 0,-11 116 0,-8-37 0,-19 215 0,0 0 0,1 1 0,0 0 0,0-1 0,1 1 0,0 0 0,1 0 0,0 0 0,1 1 0,-1-1 0,2 1 0,-1 0 0,1 1 0,0-1 0,1 1 0,-1 0 0,2 1 0,-1 0 0,1 0 0,-1 0 0,2 1 0,-1 0 0,0 1 0,1-1 0,0 2 0,0-1 0,0 2 0,15-4 0,-7 2 0,0 1 0,0 1 0,32-1 0,-45 3 0,0 0 0,1 0 0,-1 0 0,0 1 0,0 0 0,0 0 0,0 0 0,0 0 0,0 1 0,0-1 0,0 1 0,0 0 0,-1 0 0,1 0 0,-1 1 0,0 0 0,1-1 0,-1 1 0,0 0 0,-1 0 0,5 6 0,-3-1 0,0 0 0,-1 0 0,0 1 0,0-1 0,-1 1 0,0-1 0,-1 1 0,0 0 0,0 0 0,-1 0 0,0-1 0,0 1 0,-1 0 0,0 0 0,-1 0 0,0-1 0,0 1 0,-7 15 0,1-6 0,-1-1 0,0 0 0,-1 0 0,-1-1 0,-1 0 0,0-1 0,-23 22 0,3-8 36,-2-2 0,-47 29 0,19-15-1509,27-15-5353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5:00.111"/>
    </inkml:context>
    <inkml:brush xml:id="br0">
      <inkml:brushProperty name="width" value="0.05" units="cm"/>
      <inkml:brushProperty name="height" value="0.05" units="cm"/>
      <inkml:brushProperty name="color" value="#008C3A"/>
    </inkml:brush>
  </inkml:definitions>
  <inkml:trace contextRef="#ctx0" brushRef="#br0">1 14 24575,'-1'0'0,"1"-1"0,0 1 0,0-1 0,0 1 0,0-1 0,0 1 0,0-1 0,0 1 0,1 0 0,-1-1 0,0 1 0,0-1 0,0 1 0,0-1 0,1 1 0,-1-1 0,0 1 0,0-1 0,1 1 0,-1 0 0,0-1 0,1 1 0,-1 0 0,0-1 0,1 1 0,-1 0 0,1-1 0,-1 1 0,0 0 0,1 0 0,-1 0 0,1-1 0,-1 1 0,1 0 0,-1 0 0,1 0 0,-1 0 0,1 0 0,-1 0 0,1 0 0,-1 0 0,1 0 0,-1 0 0,1 0 0,-1 0 0,1 0 0,-1 0 0,1 1 0,-1-1 0,0 0 0,1 0 0,-1 0 0,1 1 0,-1-1 0,0 0 0,1 0 0,-1 1 0,1-1 0,-1 1 0,0-1 0,1 0 0,-1 1 0,5 5 0,-1-1 0,1 1 0,-1 0 0,-1 1 0,1-1 0,3 11 0,0-3 0,32 72 0,-4 1 0,-4 2 0,-4 1 0,-4 2 0,-4 0 0,-3 1 0,-5 1 0,-2 160 0,-9-237 43,-2 0 0,0-1-1,-1 1 1,0 0 0,-2-1-1,0 1 1,-13 29 0,15-40-121,-1 0 0,1 0 1,-1 0-1,0 0 1,0-1-1,-1 0 1,0 1-1,0-2 0,0 1 1,0-1-1,-1 1 1,1-1-1,-1-1 1,0 1-1,-1-1 0,1 0 1,0-1-1,-1 1 1,0-1-1,1-1 1,-12 3-1,-20-5-6748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6:10.631"/>
    </inkml:context>
    <inkml:brush xml:id="br0">
      <inkml:brushProperty name="width" value="0.05" units="cm"/>
      <inkml:brushProperty name="height" value="0.05" units="cm"/>
      <inkml:brushProperty name="color" value="#008C3A"/>
    </inkml:brush>
  </inkml:definitions>
  <inkml:trace contextRef="#ctx0" brushRef="#br0">0 87 24575,'1'-4'0,"-1"1"0,1-1 0,0 1 0,0-1 0,0 1 0,0 0 0,0 0 0,1 0 0,-1-1 0,1 1 0,0 0 0,0 1 0,0-1 0,1 0 0,-1 1 0,0-1 0,1 1 0,0 0 0,0 0 0,-1 0 0,1 0 0,0 0 0,1 1 0,-1-1 0,0 1 0,5-2 0,1 0 0,0 0 0,0 1 0,0 0 0,1 0 0,-1 1 0,1 0 0,-1 1 0,14 0 0,-20 0 0,0 1 0,0-1 0,0 1 0,0-1 0,0 1 0,0 0 0,0 0 0,-1 0 0,1 1 0,0-1 0,-1 1 0,1-1 0,-1 1 0,1 0 0,-1 0 0,0 0 0,0 0 0,3 5 0,-3-4 0,0 1 0,0-1 0,-1 1 0,1 0 0,-1 0 0,0-1 0,-1 1 0,1 0 0,0 0 0,-1 0 0,0 0 0,-1 6 0,0 4 0,-1-1 0,-1 0 0,-1 0 0,0 0 0,0 0 0,-1-1 0,-9 16 0,3-9 0,-2-1 0,-20 24 0,4-5 0,26-31 0,8-7 0,10-9 0,21-22 0,-2-1 0,-1-2 0,36-49 0,-16 19 0,-28 40 0,-25 25 0,0-1 0,1 1 0,-1 0 0,0 0 0,1-1 0,-1 1 0,1 0 0,-1-1 0,0 1 0,1 0 0,-1 0 0,1 0 0,-1 0 0,0-1 0,1 1 0,-1 0 0,1 0 0,-1 0 0,1 0 0,-1 0 0,1 0 0,-1 0 0,1 0 0,-1 0 0,0 0 0,1 0 0,-1 1 0,1-1 0,-1 0 0,1 0 0,-1 0 0,0 0 0,1 1 0,-1-1 0,1 0 0,-1 0 0,0 1 0,1-1 0,-1 0 0,0 1 0,0-1 0,1 1 0,-1-1 0,0 0 0,0 1 0,1-1 0,-1 1 0,0-1 0,0 0 0,0 1 0,0-1 0,1 1 0,-1-1 0,0 1 0,0-1 0,0 1 0,0-1 0,0 0 0,0 1 0,0-1 0,-1 1 0,1-1 0,0 1 0,0 0 0,-1 22 0,0 1 0,-6 27 0,3-23 0,0 31 0,4-50 0,0 0 0,1 0 0,0 0 0,0-1 0,1 1 0,0-1 0,6 16 0,-5-19 18,0 0 0,0 0 0,1 0 0,0 0 0,0 0 0,0-1 0,0 1 0,1-1 0,0 0 0,-1-1 0,1 1 0,1-1 0,-1 0 0,0 0 0,1-1 0,0 1 0,-1-1 0,9 1 0,0 1-262,0-1 0,0-1 0,1 0 0,-1-1 1,1-1-1,22-2 0,0-4-6582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3:43.043"/>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49.538"/>
    </inkml:context>
    <inkml:brush xml:id="br0">
      <inkml:brushProperty name="width" value="0.05" units="cm"/>
      <inkml:brushProperty name="height" value="0.05" units="cm"/>
      <inkml:brushProperty name="color" value="#008C3A"/>
    </inkml:brush>
  </inkml:definitions>
  <inkml:trace contextRef="#ctx0" brushRef="#br0">1 1 24575,'1'24'0,"1"0"0,1 0 0,1-1 0,11 37 0,38 88 0,-40-115 0,88 224 0,-96-243 0,1 0 0,0 0 0,1-1 0,1 0 0,0 0 0,0-1 0,12 13 0,-19-24 0,0 1 0,1-1 0,-1 0 0,0 1 0,1-1 0,0 0 0,-1 0 0,1 0 0,-1 0 0,1 0 0,0 0 0,0-1 0,0 1 0,-1 0 0,1-1 0,0 0 0,0 1 0,0-1 0,0 0 0,0 0 0,0 0 0,0 0 0,0 0 0,0-1 0,-1 1 0,1 0 0,0-1 0,0 0 0,0 1 0,0-1 0,-1 0 0,1 0 0,0 0 0,-1 0 0,1 0 0,2-2 0,1-3 0,0 1 0,0-1 0,-1 0 0,0 0 0,0-1 0,0 1 0,-1-1 0,5-11 0,16-56 0,25-124 0,-38 147 0,3-21 273,15-56-1911,-25 115-5188</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0.296"/>
    </inkml:context>
    <inkml:brush xml:id="br0">
      <inkml:brushProperty name="width" value="0.05" units="cm"/>
      <inkml:brushProperty name="height" value="0.05" units="cm"/>
      <inkml:brushProperty name="color" value="#008C3A"/>
    </inkml:brush>
  </inkml:definitions>
  <inkml:trace contextRef="#ctx0" brushRef="#br0">190 1 24575,'-2'0'0,"0"0"0,-1 1 0,1-1 0,0 1 0,0 0 0,0-1 0,0 1 0,0 0 0,0 0 0,0 1 0,0-1 0,0 0 0,1 0 0,-1 1 0,-2 2 0,-21 26 0,24-29 0,-17 26 0,2 1 0,0 1 0,2 1 0,1-1 0,2 2 0,0 0 0,3 0 0,0 1 0,-4 46 0,11-74 0,0 5 0,1 0 0,0 1 0,1 10 0,-1-19 0,-1 0 0,1 0 0,0 0 0,0-1 0,1 1 0,-1 0 0,0 0 0,0 0 0,0-1 0,0 1 0,1 0 0,-1 0 0,0 0 0,1-1 0,-1 1 0,1 0 0,-1-1 0,1 1 0,-1 0 0,1-1 0,-1 1 0,1-1 0,0 1 0,-1-1 0,1 1 0,0-1 0,-1 1 0,1-1 0,0 1 0,0-1 0,-1 0 0,1 0 0,0 1 0,0-1 0,0 0 0,-1 0 0,1 0 0,0 0 0,0 0 0,0 0 0,0 0 0,-1 0 0,1 0 0,0 0 0,1-1 0,5-3 0,0 0 0,-1 0 0,1-1 0,-1 1 0,0-2 0,0 1 0,-1-1 0,6-6 0,-10 11 0,19-25 0,-1-1 0,-1 0 0,-1-2 0,23-55 0,-22 46 0,-18 38 0,0 0 0,0-1 0,0 1 0,0 0 0,0 0 0,0-1 0,0 1 0,0 0 0,0-1 0,0 1 0,0 0 0,0 0 0,1-1 0,-1 1 0,0 0 0,0 0 0,0-1 0,0 1 0,1 0 0,-1 0 0,0 0 0,0-1 0,0 1 0,1 0 0,-1 0 0,0 0 0,0 0 0,1 0 0,-1-1 0,0 1 0,0 0 0,1 0 0,-1 0 0,0 0 0,1 0 0,-1 0 0,1 0 0,0 13 0,-4 23 0,-18 59 0,12-57 0,-7 55 0,15-88 0,1 0 0,0 0 0,0 1 0,0-1 0,1 0 0,0 0 0,0 0 0,0-1 0,0 1 0,1 0 0,0 0 0,0-1 0,0 1 0,4 5 0,-4-7 0,0-1 0,0 0 0,1 0 0,-1 1 0,0-1 0,1-1 0,-1 1 0,1 0 0,0-1 0,0 1 0,-1-1 0,1 0 0,0 0 0,0 0 0,0 0 0,0-1 0,0 1 0,0-1 0,0 1 0,1-1 0,-1 0 0,0 0 0,0-1 0,4 0 0,3-1 0,0-1 0,-1 0 0,1 0 0,-1-1 0,0 0 0,0 0 0,9-7 0,58-45 0,-65 48 0,33-28 0,-2-2 0,39-45 0,-58 56 0,0-1 0,-2-1 0,-2-1 0,23-44 0,-40 69 0,1 0 0,-1 0 0,0 0 0,-1 0 0,0 0 0,1 0 0,-2-1 0,1 1 0,0-9 0,-1 13 0,-1-1 0,1 1 0,0 0 0,0 0 0,-1 0 0,1 0 0,0 0 0,-1 0 0,1 0 0,-1 0 0,0 0 0,1 0 0,-1 0 0,0 0 0,0 0 0,1 0 0,-1 0 0,-2-1 0,1 1 0,0 1 0,0-1 0,1 0 0,-1 1 0,0-1 0,0 1 0,0-1 0,0 1 0,0 0 0,-1 0 0,1 0 0,0 0 0,0 1 0,-2-1 0,-5 2 0,1 1 0,-1-1 0,1 1 0,0 1 0,0 0 0,0 0 0,1 0 0,-1 1 0,1 0 0,0 0 0,0 1 0,1 0 0,-8 9 0,8-9 0,1 1 0,0-1 0,0 1 0,1 0 0,0 0 0,0 1 0,1-1 0,0 1 0,0-1 0,0 1 0,1 0 0,1 0 0,-1 0 0,0 14 0,2-18 0,1 0 0,-1 0 0,1 0 0,0 0 0,0 0 0,0 0 0,0 0 0,1 0 0,0 0 0,0 0 0,3 5 0,2 0 0,1 0 0,14 14 0,-16-17 0,0 0 0,0 0 0,0 1 0,-1-1 0,0 1 0,0 1 0,4 8 0,-5-5-273,0 0 0,-1 0 0,-1 1 0,2 14 0,-1 9-6553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0.776"/>
    </inkml:context>
    <inkml:brush xml:id="br0">
      <inkml:brushProperty name="width" value="0.05" units="cm"/>
      <inkml:brushProperty name="height" value="0.05" units="cm"/>
      <inkml:brushProperty name="color" value="#008C3A"/>
    </inkml:brush>
  </inkml:definitions>
  <inkml:trace contextRef="#ctx0" brushRef="#br0">301 15 24575,'0'-8'0,"0"1"0,-16 14 0,-17 26 0,-3 31 0,-12 33 0,3 28 0,8 8 0,4-2 0,6-11 0,9-19 0,10-17 0,19-24 0,20-22 0,13-17 0,6-25 0,3-11 0,-7-3-8191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6.278"/>
    </inkml:context>
    <inkml:brush xml:id="br0">
      <inkml:brushProperty name="width" value="0.05" units="cm"/>
      <inkml:brushProperty name="height" value="0.05" units="cm"/>
      <inkml:brushProperty name="color" value="#008C3A"/>
    </inkml:brush>
  </inkml:definitions>
  <inkml:trace contextRef="#ctx0" brushRef="#br0">0 1 24575,'0'4'0,"0"17"0,10 24 0,18 28 0,19 17 0,15 17 0,-2 15 0,-2 1 0,-10-6 0,-15-8 0,-11-13 0,-20-13 0,-11-11 0,-22-18 0,-7 2 0,-11-10 0,-6-11 0,5-13-8191</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1.294"/>
    </inkml:context>
    <inkml:brush xml:id="br0">
      <inkml:brushProperty name="width" value="0.05" units="cm"/>
      <inkml:brushProperty name="height" value="0.05" units="cm"/>
      <inkml:brushProperty name="color" value="#008C3A"/>
    </inkml:brush>
  </inkml:definitions>
  <inkml:trace contextRef="#ctx0" brushRef="#br0">75 33 24575,'-12'273'0,"1"-50"0,9-91 0,10-376 0,-2 176 0,23-110 0,-25 159 0,2 0 0,12-31 0,-14 43 0,-1 0 0,1 0 0,1 0 0,-1 0 0,1 1 0,0 0 0,1-1 0,11-9 0,-16 15 0,0 0 0,1 0 0,-1 0 0,0 0 0,1 0 0,-1 0 0,0 0 0,1 0 0,-1 0 0,1 1 0,-1-1 0,1 1 0,0-1 0,-1 1 0,1 0 0,-1-1 0,1 1 0,0 0 0,-1 0 0,1 0 0,0 0 0,-1 0 0,1 1 0,0-1 0,-1 1 0,1-1 0,-1 1 0,1-1 0,-1 1 0,1 0 0,-1-1 0,1 1 0,-1 0 0,0 0 0,1 0 0,-1 0 0,0 1 0,0-1 0,0 0 0,0 0 0,0 1 0,0-1 0,0 0 0,0 1 0,-1-1 0,2 3 0,2 6 0,0 1 0,0 0 0,-1-1 0,0 2 0,1 16 0,-2-14 0,0 1 0,-2 0 0,0 0 0,0 0 0,-1 0 0,-1 0 0,-1-1 0,-6 23 0,6-28 0,0-1 0,-1 0 0,0 0 0,0 0 0,-1-1 0,0 0 0,0 1 0,0-2 0,-1 1 0,0-1 0,-1 0 0,1 0 0,-1 0 0,0-1 0,-14 8 0,12-9-136,0 0-1,0 0 1,-1-1-1,1 0 1,-1 0-1,1-1 1,-1-1-1,0 0 0,-14 1 1,-18-7-6690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1.739"/>
    </inkml:context>
    <inkml:brush xml:id="br0">
      <inkml:brushProperty name="width" value="0.05" units="cm"/>
      <inkml:brushProperty name="height" value="0.05" units="cm"/>
      <inkml:brushProperty name="color" value="#008C3A"/>
    </inkml:brush>
  </inkml:definitions>
  <inkml:trace contextRef="#ctx0" brushRef="#br0">0 0 24575,'1'3'0,"-1"0"0,1 0 0,0-1 0,0 1 0,0 0 0,0-1 0,0 1 0,2 2 0,6 16 0,6 44 0,7 70 0,-12-73 0,18 174 0,-28-232 0,9 43 0,-8-45 0,-1 0 0,1 0 0,0 0 0,-1 0 0,1 0 0,0 0 0,0 0 0,1-1 0,-1 1 0,0 0 0,1-1 0,-1 1 0,1-1 0,-1 1 0,1-1 0,-1 0 0,1 0 0,2 2 0,-3-3 0,1 0 0,-1 1 0,0-1 0,0 0 0,0 0 0,0 0 0,0 0 0,0 0 0,0 0 0,0 0 0,0 0 0,1 0 0,-1-1 0,0 1 0,0 0 0,0-1 0,0 1 0,0-1 0,0 1 0,0-1 0,0 0 0,-1 1 0,1-1 0,0 0 0,0 1 0,0-1 0,-1 0 0,2-2 0,18-31 0,-6-4 0,-1-2 0,-1 0 0,8-62 0,-12 56 0,2 0 0,22-59 0,-32 104 1,19-40 339,-17 39-446,-1 0-1,0 0 0,1 0 1,-1 0-1,1 1 0,-1-1 1,1 0-1,0 1 1,0-1-1,0 1 0,0 0 1,0 0-1,0 0 0,0 0 1,4-1-1,18 2-6719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2.155"/>
    </inkml:context>
    <inkml:brush xml:id="br0">
      <inkml:brushProperty name="width" value="0.05" units="cm"/>
      <inkml:brushProperty name="height" value="0.05" units="cm"/>
      <inkml:brushProperty name="color" value="#008C3A"/>
    </inkml:brush>
  </inkml:definitions>
  <inkml:trace contextRef="#ctx0" brushRef="#br0">1 1 24575,'0'12'0,"4"19"0,9 22 0,15 13 0,10 15 0,-1 10 0,9 9 0,-3 0 0,-9-1 0,-10-5 0,-10-11 0,-19-12 0,-20-5 0,-18-15 0,-2-7 0,-6-11 0,7-20 0,10-12-8191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5.768"/>
    </inkml:context>
    <inkml:brush xml:id="br0">
      <inkml:brushProperty name="width" value="0.05" units="cm"/>
      <inkml:brushProperty name="height" value="0.05" units="cm"/>
      <inkml:brushProperty name="color" value="#008C3A"/>
    </inkml:brush>
  </inkml:definitions>
  <inkml:trace contextRef="#ctx0" brushRef="#br0">1 25 24575,'0'-4'0,"8"-1"0,15 0 0,11 0 0,8 2 0,9 2 0,4 0 0,4 0 0,0 1 0,-9 0-8191</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6.156"/>
    </inkml:context>
    <inkml:brush xml:id="br0">
      <inkml:brushProperty name="width" value="0.05" units="cm"/>
      <inkml:brushProperty name="height" value="0.05" units="cm"/>
      <inkml:brushProperty name="color" value="#008C3A"/>
    </inkml:brush>
  </inkml:definitions>
  <inkml:trace contextRef="#ctx0" brushRef="#br0">1 23 24575,'8'0'0,"14"0"0,20 0 0,15-4 0,5-1 0,1 0 0,-3 1 0,-4 1 0,-11 2-8191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6.604"/>
    </inkml:context>
    <inkml:brush xml:id="br0">
      <inkml:brushProperty name="width" value="0.05" units="cm"/>
      <inkml:brushProperty name="height" value="0.05" units="cm"/>
      <inkml:brushProperty name="color" value="#008C3A"/>
    </inkml:brush>
  </inkml:definitions>
  <inkml:trace contextRef="#ctx0" brushRef="#br0">384 1 24575,'-4'0'0,"0"0"0,-1 1 0,1-1 0,-1 1 0,1 0 0,0 1 0,0-1 0,0 1 0,0 0 0,0 0 0,-6 4 0,0 1 0,0 1 0,-16 17 0,2 2 0,2 1 0,0 0 0,2 2 0,2 0 0,-28 60 0,22-32 0,2 1 0,-22 94 0,31-95 0,2 0 0,-3 73 0,13-113 0,0 1 0,2 0 0,0 0 0,1-1 0,1 1 0,1-1 0,0 1 0,1-1 0,1 0 0,1-1 0,10 19 0,-12-28 0,0-1 0,0 0 0,1 0 0,0 0 0,0-1 0,0 0 0,1 0 0,0-1 0,0 0 0,13 7 0,-15-9 0,0-1 0,1 1 0,0-1 0,0-1 0,0 1 0,-1-1 0,1 0 0,0 0 0,0-1 0,1 1 0,-1-1 0,0-1 0,0 1 0,0-1 0,0 0 0,5-2 0,2-2-195,-1-1 0,1 0 0,-2 0 0,1-1 0,-1-1 0,17-13 0,14-17-6631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7.038"/>
    </inkml:context>
    <inkml:brush xml:id="br0">
      <inkml:brushProperty name="width" value="0.05" units="cm"/>
      <inkml:brushProperty name="height" value="0.05" units="cm"/>
      <inkml:brushProperty name="color" value="#008C3A"/>
    </inkml:brush>
  </inkml:definitions>
  <inkml:trace contextRef="#ctx0" brushRef="#br0">0 36 24575,'0'-2'0,"1"0"0,-1 1 0,0-1 0,1 1 0,-1-1 0,1 1 0,0-1 0,0 1 0,-1-1 0,1 1 0,0 0 0,0-1 0,0 1 0,0 0 0,0 0 0,1 0 0,-1 0 0,0 0 0,1 0 0,-1 0 0,0 0 0,1 0 0,-1 1 0,1-1 0,-1 1 0,1-1 0,-1 1 0,1-1 0,0 1 0,1 0 0,2-1 0,0 0 0,0 1 0,0-1 0,0 1 0,1 0 0,-1 1 0,0-1 0,8 3 0,-9-2 0,-1 1 0,1 0 0,-1-1 0,0 1 0,0 1 0,0-1 0,0 0 0,0 1 0,0 0 0,-1-1 0,1 1 0,-1 0 0,0 0 0,0 0 0,0 1 0,0-1 0,-1 0 0,1 1 0,-1 0 0,0-1 0,0 1 0,0-1 0,0 1 0,0 6 0,0 3 0,0 0 0,-1 0 0,-1 0 0,0 0 0,-5 24 0,3-23 0,-1 0 0,-1-1 0,0 0 0,-1 0 0,0-1 0,-10 15 0,-53 63 0,66-85 0,0-2 0,0 0 0,1 1 0,-1-1 0,1 1 0,0-1 0,0 1 0,-1 5 0,3-9 0,0 1 0,-1-1 0,1 1 0,0 0 0,0-1 0,0 1 0,0-1 0,0 1 0,0 0 0,0-1 0,1 1 0,-1-1 0,0 1 0,0-1 0,0 1 0,0 0 0,1-1 0,-1 1 0,0-1 0,1 1 0,0 0 0,0 0 0,0-1 0,0 1 0,0 0 0,0-1 0,0 1 0,0-1 0,0 1 0,0-1 0,0 0 0,1 1 0,-1-1 0,0 0 0,0 0 0,3 0 0,12-1 0,1 0 0,-1-2 0,1 0 0,-1-1 0,0 0 0,29-14 0,-12 7 0,17-9-1365,-5 1-5461</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7.528"/>
    </inkml:context>
    <inkml:brush xml:id="br0">
      <inkml:brushProperty name="width" value="0.05" units="cm"/>
      <inkml:brushProperty name="height" value="0.05" units="cm"/>
      <inkml:brushProperty name="color" value="#008C3A"/>
    </inkml:brush>
  </inkml:definitions>
  <inkml:trace contextRef="#ctx0" brushRef="#br0">185 323 24575,'-5'9'0,"2"1"0,-1 0 0,1 0 0,-2 15 0,-2 9 0,-96 247 0,54-156 0,43-109 0,11-28 0,133-374 0,-59 157 0,-73 212 0,3-10 0,1 0 0,1 0 0,1 1 0,24-36 0,-34 59 0,0 0 0,0 0 0,1 1 0,-1-1 0,1 1 0,-1-1 0,1 1 0,0 0 0,4-2 0,-6 4 0,0-1 0,0 1 0,0 0 0,0-1 0,0 1 0,0 0 0,0 0 0,0 0 0,0 0 0,0-1 0,0 2 0,0-1 0,0 0 0,0 0 0,0 0 0,0 0 0,0 1 0,0-1 0,0 0 0,0 1 0,1 0 0,1 2 0,0 0 0,-1 0 0,1 0 0,-1 0 0,0 0 0,0 1 0,0-1 0,0 1 0,0-1 0,-1 1 0,0 0 0,0 0 0,0 0 0,1 5 0,7 54 0,-3 0 0,-2-1 0,-6 72 0,1-78 0,-5 222-1365,5-248-5461</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7.893"/>
    </inkml:context>
    <inkml:brush xml:id="br0">
      <inkml:brushProperty name="width" value="0.05" units="cm"/>
      <inkml:brushProperty name="height" value="0.05" units="cm"/>
      <inkml:brushProperty name="color" value="#008C3A"/>
    </inkml:brush>
  </inkml:definitions>
  <inkml:trace contextRef="#ctx0" brushRef="#br0">0 45 24575,'8'0'0,"23"-9"0,9-1 0,15-1 0,10 3 0,-6 2-8191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8.281"/>
    </inkml:context>
    <inkml:brush xml:id="br0">
      <inkml:brushProperty name="width" value="0.05" units="cm"/>
      <inkml:brushProperty name="height" value="0.05" units="cm"/>
      <inkml:brushProperty name="color" value="#008C3A"/>
    </inkml:brush>
  </inkml:definitions>
  <inkml:trace contextRef="#ctx0" brushRef="#br0">53 17 24575,'1'-1'0,"-1"0"0,0 1 0,0-1 0,0 1 0,0-1 0,1 1 0,-1-1 0,0 1 0,1 0 0,-1-1 0,0 1 0,1-1 0,-1 1 0,0 0 0,1-1 0,-1 1 0,1 0 0,-1-1 0,1 1 0,-1 0 0,1-1 0,-1 1 0,1 0 0,-1 0 0,1 0 0,0 0 0,18-4 0,-16 3 0,1 0 0,0 1 0,1-1 0,-1 1 0,0 0 0,0 0 0,0 1 0,1-1 0,-1 1 0,0 0 0,0 0 0,0 0 0,0 1 0,0-1 0,0 1 0,3 2 0,-2-1 0,-1 0 0,0 1 0,-1-1 0,1 1 0,-1 0 0,1 0 0,-1 0 0,0 0 0,0 1 0,-1-1 0,0 1 0,3 6 0,-2-3 0,-1 1 0,0-1 0,0 1 0,-1-1 0,0 1 0,0-1 0,-1 1 0,0 0 0,-1-1 0,0 1 0,0-1 0,-1 1 0,0-1 0,0 0 0,-1 1 0,0-1 0,-1-1 0,-7 14 0,-7 9 0,-2-1 0,-1-1 0,-31 32 0,31-36 0,14-16 0,5-5 0,0 0 0,0 0 0,0 0 0,-1 0 0,1-1 0,-1 1 0,0-1 0,0 0 0,0 0 0,0 0 0,0 0 0,-6 2 0,9-4 0,0 0 0,0 0 0,0-1 0,-1 1 0,1 0 0,0 0 0,0 0 0,0-1 0,0 1 0,0 0 0,-1 0 0,1 0 0,0-1 0,0 1 0,0 0 0,0 0 0,0-1 0,0 1 0,0 0 0,0 0 0,0-1 0,0 1 0,0 0 0,0 0 0,0-1 0,0 1 0,0 0 0,0 0 0,0-1 0,1 1 0,-1 0 0,0 0 0,0-1 0,0 1 0,0 0 0,0 0 0,0 0 0,1-1 0,-1 1 0,0 0 0,0 0 0,0 0 0,1 0 0,-1-1 0,10-13 0,1 0 0,0 0 0,0 1 0,18-14 0,7-10 0,102-122 0,-108 131 0,-29 27 0,-1 1 0,1-1 0,0 1 0,-1 0 0,1-1 0,-1 1 0,1 0 0,0-1 0,-1 1 0,1 0 0,0 0 0,-1-1 0,1 1 0,0 0 0,0 0 0,-1 0 0,1 0 0,0 0 0,0 0 0,-1 0 0,1 0 0,0 1 0,-1-1 0,2 0 0,-2 1 0,1-1 0,-1 1 0,1-1 0,-1 1 0,1 0 0,-1-1 0,0 1 0,1 0 0,-1-1 0,0 1 0,1 0 0,-1 0 0,0-1 0,0 1 0,0 0 0,0 0 0,0-1 0,0 2 0,-5 35 0,-8 4 0,6-20 0,1 1 0,-6 37 0,11-54 0,0 1 0,1 0 0,0-1 0,0 1 0,1-1 0,-1 1 0,1 0 0,0-1 0,1 0 0,-1 1 0,1-1 0,0 0 0,1 0 0,-1 0 0,6 8 0,-4-7-273,1-1 0,0-1 0,-1 1 0,12 7 0,21 10-6553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7.235"/>
    </inkml:context>
    <inkml:brush xml:id="br0">
      <inkml:brushProperty name="width" value="0.05" units="cm"/>
      <inkml:brushProperty name="height" value="0.05" units="cm"/>
      <inkml:brushProperty name="color" value="#008C3A"/>
    </inkml:brush>
  </inkml:definitions>
  <inkml:trace contextRef="#ctx0" brushRef="#br0">365 1 24575,'-20'5'0,"-16"1"0,-11 15 0,-12 23 0,-12 13 0,8 12 0,13 4 0,31 9 0,28-10 0,26-16 0,33-9 0,18-12 0,10-12 0,-2-10 0,-8-7 0,-17 5 0,-21 1-8191</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8.830"/>
    </inkml:context>
    <inkml:brush xml:id="br0">
      <inkml:brushProperty name="width" value="0.05" units="cm"/>
      <inkml:brushProperty name="height" value="0.05" units="cm"/>
      <inkml:brushProperty name="color" value="#008C3A"/>
    </inkml:brush>
  </inkml:definitions>
  <inkml:trace contextRef="#ctx0" brushRef="#br0">16 1 24575,'-8'0'0,"1"0"0,18 0 0,19 0 0,20 0 0,14 0 0,13 0 0,8 0 0,2 0 0,-6 0 0,-17 4 0,-18 1-8191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7:59.851"/>
    </inkml:context>
    <inkml:brush xml:id="br0">
      <inkml:brushProperty name="width" value="0.05" units="cm"/>
      <inkml:brushProperty name="height" value="0.05" units="cm"/>
      <inkml:brushProperty name="color" value="#008C3A"/>
    </inkml:brush>
  </inkml:definitions>
  <inkml:trace contextRef="#ctx0" brushRef="#br0">8 1 24575,'-8'0'0,"10"0"0,7 0 0,12 0 0,9 0 0,8 8 0,17 3 0,8-1 0,1-2 0,1-2 0,-10-2-8191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0.221"/>
    </inkml:context>
    <inkml:brush xml:id="br0">
      <inkml:brushProperty name="width" value="0.05" units="cm"/>
      <inkml:brushProperty name="height" value="0.05" units="cm"/>
      <inkml:brushProperty name="color" value="#008C3A"/>
    </inkml:brush>
  </inkml:definitions>
  <inkml:trace contextRef="#ctx0" brushRef="#br0">1 1 24575,'0'8'0,"0"10"0,0 19 0,0 15 0,0 10 0,0 10 0,0 10 0,0-1 0,0-7 0,0-4 0,4-14 0,1-24 0,20-29 0,6-16-8191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0.662"/>
    </inkml:context>
    <inkml:brush xml:id="br0">
      <inkml:brushProperty name="width" value="0.05" units="cm"/>
      <inkml:brushProperty name="height" value="0.05" units="cm"/>
      <inkml:brushProperty name="color" value="#008C3A"/>
    </inkml:brush>
  </inkml:definitions>
  <inkml:trace contextRef="#ctx0" brushRef="#br0">66 43 24575,'0'-2'0,"1"0"0,-1 1 0,1-1 0,0 0 0,0 1 0,-1-1 0,1 0 0,0 1 0,0-1 0,1 1 0,-1 0 0,0-1 0,0 1 0,1 0 0,-1 0 0,1 0 0,-1 0 0,1 0 0,-1 0 0,1 0 0,0 0 0,-1 1 0,1-1 0,0 0 0,0 1 0,-1 0 0,3-1 0,8-2 0,-1 1 0,21-1 0,-29 2 0,1 1 0,-1 0 0,1 0 0,-1 0 0,1 0 0,0 1 0,-1-1 0,1 1 0,-1 0 0,0 0 0,1 0 0,-1 1 0,0-1 0,1 1 0,-1 0 0,0 0 0,0 0 0,-1 0 0,1 0 0,0 1 0,-1-1 0,1 1 0,-1 0 0,0 0 0,0-1 0,0 2 0,0-1 0,-1 0 0,1 0 0,-1 0 0,1 1 0,-1-1 0,-1 1 0,1-1 0,0 1 0,-1-1 0,1 1 0,-1-1 0,0 1 0,0 0 0,-1-1 0,1 1 0,-1-1 0,-2 7 0,1-1 0,-2-1 0,1 1 0,-1-1 0,-1 0 0,1 0 0,-1 0 0,-1-1 0,-9 12 0,-59 51 0,54-52 0,-64 54 0,82-71 0,1 0 0,-1 0 0,1 0 0,-1 0 0,1 0 0,0 1 0,0-1 0,0 0 0,-1 1 0,1-1 0,1 1 0,-1-1 0,0 1 0,0-1 0,1 1 0,-1 0 0,0 0 0,1-1 0,-1 3 0,1-3 0,1-1 0,-1 0 0,0 1 0,0-1 0,1 1 0,-1-1 0,0 0 0,0 1 0,1-1 0,-1 1 0,0-1 0,1 0 0,-1 1 0,1-1 0,-1 0 0,0 0 0,1 1 0,-1-1 0,1 0 0,-1 0 0,1 0 0,-1 0 0,1 1 0,22-1 0,28-7-455,-1-2 0,95-32 0,-105 27-6371</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1.486"/>
    </inkml:context>
    <inkml:brush xml:id="br0">
      <inkml:brushProperty name="width" value="0.05" units="cm"/>
      <inkml:brushProperty name="height" value="0.05" units="cm"/>
      <inkml:brushProperty name="color" value="#008C3A"/>
    </inkml:brush>
  </inkml:definitions>
  <inkml:trace contextRef="#ctx0" brushRef="#br0">181 101 24575,'-1'35'0,"-2"-1"0,-1 1 0,-9 33 0,-32 100 0,9-44 0,32-106 0,-9 37 0,-41 104 0,48-148 0,5-12 0,5-20 0,119-395 0,-74 259 0,-39 128 0,-2-3 0,3 2 0,22-49 0,-31 76 0,-1 0 0,1 0 0,0 0 0,0 0 0,0 0 0,0 0 0,1 1 0,-1-1 0,1 1 0,-1 0 0,1 0 0,0 0 0,0 0 0,0 0 0,5-2 0,-7 4 0,0 0 0,0 0 0,0 0 0,0 0 0,0-1 0,0 2 0,0-1 0,0 0 0,0 0 0,1 0 0,-1 0 0,0 1 0,0-1 0,0 0 0,0 1 0,0-1 0,0 1 0,1 1 0,0-1 0,0 1 0,0 0 0,0 0 0,-1 0 0,1 0 0,0 1 0,-1-1 0,0 0 0,0 1 0,2 3 0,4 16 0,-1 1 0,-1 0 0,-1 0 0,-1 1 0,-1-1 0,-2 35 0,1-29 0,-4 410-1365,2-400-5461</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1.860"/>
    </inkml:context>
    <inkml:brush xml:id="br0">
      <inkml:brushProperty name="width" value="0.05" units="cm"/>
      <inkml:brushProperty name="height" value="0.05" units="cm"/>
      <inkml:brushProperty name="color" value="#008C3A"/>
    </inkml:brush>
  </inkml:definitions>
  <inkml:trace contextRef="#ctx0" brushRef="#br0">1 73 24575,'4'0'0,"9"0"0,11-8 0,12-3 0,2-7 0,1-1 0,-6 3-8191</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2.218"/>
    </inkml:context>
    <inkml:brush xml:id="br0">
      <inkml:brushProperty name="width" value="0.05" units="cm"/>
      <inkml:brushProperty name="height" value="0.05" units="cm"/>
      <inkml:brushProperty name="color" value="#008C3A"/>
    </inkml:brush>
  </inkml:definitions>
  <inkml:trace contextRef="#ctx0" brushRef="#br0">0 1 24575,'9'0'0,"17"0"0,18 0 0,12 0 0,10 0 0,0 0 0,-2 0 0,0 7 0,-11 4-8191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2.956"/>
    </inkml:context>
    <inkml:brush xml:id="br0">
      <inkml:brushProperty name="width" value="0.05" units="cm"/>
      <inkml:brushProperty name="height" value="0.05" units="cm"/>
      <inkml:brushProperty name="color" value="#008C3A"/>
    </inkml:brush>
  </inkml:definitions>
  <inkml:trace contextRef="#ctx0" brushRef="#br0">97 1 24575,'0'40'0,"-1"11"0,8 60 0,-5-94 0,1 0 0,1-1 0,0 0 0,1 1 0,1-2 0,1 1 0,13 23 0,-19-36 0,1-1 0,0 1 0,-1-1 0,1 1 0,0-1 0,1 0 0,-1 1 0,0-1 0,1 0 0,-1-1 0,1 1 0,-1 0 0,1-1 0,0 1 0,0-1 0,0 0 0,0 0 0,0 0 0,0-1 0,0 1 0,5 0 0,-4-1 0,0-1 0,0 1 0,0-1 0,0 0 0,0 0 0,0 0 0,0 0 0,-1-1 0,1 0 0,-1 1 0,1-1 0,-1-1 0,1 1 0,-1 0 0,0-1 0,5-5 0,5-8 0,-2-1 0,0 0 0,-1 0 0,0-1 0,-2 0 0,8-23 0,0 2 0,-6 22 0,-10 17 0,0 0 0,0 0 0,0 0 0,0 0 0,0 0 0,0 0 0,0 0 0,0 0 0,1 0 0,-1 0 0,0 0 0,0 0 0,0 0 0,0 1 0,0-1 0,0 0 0,0 0 0,0 0 0,1 0 0,-1 0 0,0 0 0,0 0 0,0 0 0,0 0 0,0 0 0,0 0 0,0 0 0,0 0 0,0 0 0,0 1 0,0-1 0,0 0 0,0 0 0,0 0 0,0 0 0,1 0 0,-1 0 0,0 0 0,0 0 0,0 1 0,0-1 0,0 0 0,0 0 0,0 0 0,0 0 0,0 0 0,0 0 0,-1 0 0,1 0 0,0 1 0,0-1 0,0 0 0,0 0 0,0 0 0,0 0 0,0 0 0,0 0 0,0 0 0,0 0 0,0 0 0,0 0 0,0 1 0,0-1 0,0 0 0,-1 0 0,1 0 0,-8 35 0,-163 518 0,165-533 0,-6 22 0,-21 49 0,28-80 0,0-1 0,0 1 0,-1-1 0,-1-1 0,1 1 0,-2-1 0,1 0 0,-1 0 0,-14 10 0,21-18 11,0 0 0,0 0 0,0 0 0,0 0 0,-1 0 0,1 0 0,0 0 0,0-1 0,-1 1 0,1 0 0,-1-1 0,1 1 0,-1-1 0,1 0 0,-1 1 0,1-1 0,-1 0 0,1 0 0,-1 0 0,1 0 0,-1 0 1,1 0-1,-1-1 0,1 1 0,0 0 0,-1-1 0,1 1 0,-1-1 0,1 0 0,-3-1 0,2 0-154,-1-1 1,1 0 0,0 0 0,0 0-1,0 0 1,0 0 0,1 0 0,-1 0 0,1 0-1,0-1 1,-1-6 0,-7-35-6684</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3.586"/>
    </inkml:context>
    <inkml:brush xml:id="br0">
      <inkml:brushProperty name="width" value="0.05" units="cm"/>
      <inkml:brushProperty name="height" value="0.05" units="cm"/>
      <inkml:brushProperty name="color" value="#008C3A"/>
    </inkml:brush>
  </inkml:definitions>
  <inkml:trace contextRef="#ctx0" brushRef="#br0">0 0 24575,'5'0'0,"8"0"0,11 0 0,9 0 0,7 0 0,4 0 0,4 0 0,5 0 0,1 0 0,0 0 0,-10 0-8191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4.922"/>
    </inkml:context>
    <inkml:brush xml:id="br0">
      <inkml:brushProperty name="width" value="0.05" units="cm"/>
      <inkml:brushProperty name="height" value="0.05" units="cm"/>
      <inkml:brushProperty name="color" value="#008C3A"/>
    </inkml:brush>
  </inkml:definitions>
  <inkml:trace contextRef="#ctx0" brushRef="#br0">0 40 24575,'1'-2'0,"-1"1"0,0-1 0,0 1 0,1-1 0,-1 1 0,1-1 0,-1 1 0,1-1 0,0 1 0,0 0 0,-1-1 0,1 1 0,0 0 0,0 0 0,0-1 0,0 1 0,1 0 0,-1 0 0,0 0 0,0 0 0,1 1 0,-1-1 0,0 0 0,3-1 0,0 1 0,0-1 0,0 1 0,-1 0 0,1 0 0,0 1 0,0-1 0,0 1 0,6-1 0,-7 2 0,1-1 0,0 1 0,0-1 0,0 1 0,0 0 0,-1 0 0,1 1 0,0-1 0,-1 1 0,1 0 0,-1 0 0,0 0 0,1 0 0,-1 1 0,0-1 0,0 1 0,-1 0 0,1 0 0,-1 0 0,1 0 0,-1 0 0,0 1 0,0-1 0,0 0 0,-1 1 0,1 0 0,-1-1 0,0 1 0,1 4 0,0 1 0,0 0 0,-1 0 0,-1 1 0,1-1 0,-1 0 0,-1 0 0,0 1 0,0-1 0,-1 0 0,0 0 0,-5 14 0,-1-7 0,0-1 0,0 1 0,-12 14 0,11-18 0,1 0 0,1 1 0,0-1 0,-8 23 0,14-33 0,1-1 0,-1 1 0,1 0 0,-1 0 0,1 0 0,0 0 0,0 0 0,0 0 0,0-1 0,0 1 0,0 0 0,0 0 0,1 0 0,-1 0 0,0 0 0,1 0 0,0-1 0,-1 1 0,1 0 0,0-1 0,0 1 0,0 0 0,0-1 0,1 1 0,-1-1 0,0 1 0,0-1 0,1 0 0,-1 0 0,1 0 0,-1 1 0,1-1 0,2 1 0,2 0 0,0 1 0,0-1 0,1-1 0,-1 1 0,0-1 0,1 0 0,-1 0 0,11-1 0,17-3 0,1-1 0,-2-2 0,1-1 0,50-18 0,-36 10 0,1-1-1365,-12 3-5461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7.650"/>
    </inkml:context>
    <inkml:brush xml:id="br0">
      <inkml:brushProperty name="width" value="0.05" units="cm"/>
      <inkml:brushProperty name="height" value="0.05" units="cm"/>
      <inkml:brushProperty name="color" value="#008C3A"/>
    </inkml:brush>
  </inkml:definitions>
  <inkml:trace contextRef="#ctx0" brushRef="#br0">1 0 24575,'9'0'0,"14"10"0,11 2 0,16 10 0,18 1 0,12 6 0,2-2 0,-3-6 0,-5-6 0,-5-5 0,-1-5 0,-11-4-8191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5.391"/>
    </inkml:context>
    <inkml:brush xml:id="br0">
      <inkml:brushProperty name="width" value="0.05" units="cm"/>
      <inkml:brushProperty name="height" value="0.05" units="cm"/>
      <inkml:brushProperty name="color" value="#008C3A"/>
    </inkml:brush>
  </inkml:definitions>
  <inkml:trace contextRef="#ctx0" brushRef="#br0">296 0 24575,'-1'1'0,"1"0"0,0 0 0,0 0 0,0 1 0,-1-1 0,1 0 0,0 0 0,-1 0 0,1-1 0,-1 1 0,1 0 0,-1 0 0,0 0 0,0 1 0,-5 6 0,-27 57 0,-29 79 0,-15 75 0,55-153 0,-6 18 0,-33 90 0,129-326 0,41-100 0,-81 182 0,65-150 0,-64 166 0,-28 53 0,-1 0 0,1 0 0,-1 0 0,1 0 0,0 0 0,-1 1 0,1-1 0,0 0 0,0 0 0,0 0 0,0 1 0,-1-1 0,1 0 0,0 1 0,0-1 0,0 1 0,0-1 0,0 1 0,0 0 0,1-1 0,-1 1 0,0 0 0,1 0 0,-1 0 0,0 1 0,0 0 0,0 0 0,0-1 0,0 1 0,0 0 0,-1 0 0,1 0 0,0 0 0,-1 0 0,1 0 0,0 0 0,-1 0 0,1 0 0,-1 1 0,0-1 0,1 0 0,-1 0 0,0 0 0,1 2 0,8 46 0,6 84 0,-10-79 0,18 394 0,-23-433 0,-1-3 0,1-1 0,1 1 0,0-1 0,0 1 0,6 19 0,-6-29-36,-1-1 0,0 0 0,1 0 1,-1 0-1,0 1 0,1-1 0,0 0 0,-1 0 0,1 0 0,-1 0 0,1 0 0,0 0 0,0 0 0,0 0 0,0-1 0,0 1 0,0 0 1,0 0-1,0-1 0,0 1 0,0 0 0,0-1 0,0 1 0,0-1 0,0 0 0,1 1 0,-1-1 0,0 0 0,0 0 0,0 1 0,1-1 1,-1 0-1,0 0 0,0-1 0,1 1 0,-1 0 0,2-1 0,15-10-6790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5.780"/>
    </inkml:context>
    <inkml:brush xml:id="br0">
      <inkml:brushProperty name="width" value="0.05" units="cm"/>
      <inkml:brushProperty name="height" value="0.05" units="cm"/>
      <inkml:brushProperty name="color" value="#008C3A"/>
    </inkml:brush>
  </inkml:definitions>
  <inkml:trace contextRef="#ctx0" brushRef="#br0">1 121 24575,'4'-8'0,"9"-3"0,11 1 0,9-6 0,11 0 0,-2-6 0,0 1 0,-8 5-8191</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6.146"/>
    </inkml:context>
    <inkml:brush xml:id="br0">
      <inkml:brushProperty name="width" value="0.05" units="cm"/>
      <inkml:brushProperty name="height" value="0.05" units="cm"/>
      <inkml:brushProperty name="color" value="#008C3A"/>
    </inkml:brush>
  </inkml:definitions>
  <inkml:trace contextRef="#ctx0" brushRef="#br0">1 1 24575,'12'0'0,"15"0"0,20 0 0,14 0 0,4 0 0,-1 0 0,1 4 0,-10 9 0,-16 3-8191</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7.099"/>
    </inkml:context>
    <inkml:brush xml:id="br0">
      <inkml:brushProperty name="width" value="0.05" units="cm"/>
      <inkml:brushProperty name="height" value="0.05" units="cm"/>
      <inkml:brushProperty name="color" value="#008C3A"/>
    </inkml:brush>
  </inkml:definitions>
  <inkml:trace contextRef="#ctx0" brushRef="#br0">73 1 24575,'31'-1'0,"33"2"0,-58-1 0,-1 1 0,0 0 0,0 0 0,0 0 0,0 1 0,0 0 0,0 0 0,0 0 0,7 4 0,-11-5 0,0 0 0,1 0 0,-1 0 0,0 1 0,0-1 0,0 0 0,0 0 0,0 1 0,0-1 0,0 0 0,0 1 0,0-1 0,-1 1 0,1-1 0,0 1 0,-1-1 0,0 1 0,1 0 0,-1-1 0,0 4 0,0-2 0,0 0 0,-1 1 0,1-1 0,-1 1 0,0-1 0,0 0 0,0 0 0,0 1 0,-3 3 0,-4 5 0,0 0 0,0 0 0,-19 18 0,-40 35 0,-24 27 0,71-65 0,20-27 0,0 1 0,-1-1 0,1 0 0,0 0 0,0 1 0,-1-1 0,1 0 0,0 1 0,0-1 0,0 0 0,-1 1 0,1-1 0,0 0 0,0 1 0,0-1 0,0 0 0,0 1 0,0-1 0,0 0 0,0 1 0,0-1 0,0 0 0,0 1 0,0-1 0,0 1 0,0-1 0,0 0 0,0 1 0,0-1 0,0 0 0,0 1 0,0-1 0,1 0 0,-1 1 0,0-1 0,1 1 0,13-7 0,1-4 0,1-1 0,-2-1 0,20-21 0,39-47 0,-55 59 0,106-132 0,-110 135 0,-10 17 0,-14 30 0,-22 34 0,12-25 0,-27 73 0,45-104 0,0-1 0,1 0 0,-1 1 0,1-1 0,1 1 0,-1 0 0,1-1 0,1 8 0,-1-11 0,1 0 0,-1-1 0,1 1 0,0 0 0,0 0 0,1-1 0,-1 1 0,0 0 0,1-1 0,-1 1 0,1-1 0,0 0 0,0 0 0,0 1 0,0-1 0,0-1 0,1 1 0,-1 0 0,1 0 0,2 1 0,3 1 0,0-1 0,1 0 0,-1-1 0,0 1 0,1-2 0,-1 1 0,1-1 0,0 0 0,-1-1 0,1 0 0,0-1 0,12-1 0,0-2 0,0 0 0,-1-2 0,0 0 0,21-10 0,-23 8 0,0-1 0,0-1 0,-1-1 0,0-1 0,-1 0 0,27-27 0,-33 29 0,0-1 0,-1-1 0,0 0 0,0 0 0,-2-1 0,0 0 0,0 0 0,-1 0 0,-1-1 0,5-15 0,-15 50 0,0 0 0,2 1 0,1-1 0,0 1 0,2-1 0,2 30 0,-1-47 0,0 1 0,0-1 0,1 1 0,-1-1 0,1 0 0,0 0 0,0 1 0,1-1 0,-1-1 0,1 1 0,0 0 0,0-1 0,0 1 0,0-1 0,1 0 0,-1 0 0,1 0 0,0-1 0,0 1 0,0-1 0,0 0 0,0 0 0,0 0 0,1-1 0,-1 1 0,1-1 0,-1 0 0,9 1 0,-4-1 0,0 0 0,0-1 0,1 0 0,-1 0 0,0-1 0,0 0 0,0-1 0,0 0 0,0 0 0,0-1 0,0 0 0,-1-1 0,15-7 0,-14 4 0,0 0 0,-1-1 0,0 0 0,0 0 0,9-12 0,13-14 0,-23 30 0,-6 11 0,-7 17 0,-123 400 0,107-333 0,4 1 0,-12 166 0,29-249 0,1-1 0,-1 1 0,2-1 0,-1 1 0,1-1 0,0 0 0,1 0 0,0 1 0,0-1 0,5 9 0,-7-16-85,1 0 0,0 1-1,-1-1 1,1 0 0,0 0-1,0 0 1,0 0 0,0-1-1,0 1 1,0 0 0,0 0-1,0 0 1,0-1 0,0 1-1,2 0 1,13-1-6741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7.454"/>
    </inkml:context>
    <inkml:brush xml:id="br0">
      <inkml:brushProperty name="width" value="0.05" units="cm"/>
      <inkml:brushProperty name="height" value="0.05" units="cm"/>
      <inkml:brushProperty name="color" value="#008C3A"/>
    </inkml:brush>
  </inkml:definitions>
  <inkml:trace contextRef="#ctx0" brushRef="#br0">1 0 24575,'12'0'0,"16"16"0,19 26 0,14 25 0,4 29 0,-8 23 0,1 11 0,-8 7 0,-14 16 0,-12 7 0,-14-5 0,-10-16 0,-23-24 0,-18-31 0,0-22 0,-6-22 0,-3-22 0,7-13-8191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09.427"/>
    </inkml:context>
    <inkml:brush xml:id="br0">
      <inkml:brushProperty name="width" value="0.05" units="cm"/>
      <inkml:brushProperty name="height" value="0.05" units="cm"/>
      <inkml:brushProperty name="color" value="#008C3A"/>
    </inkml:brush>
  </inkml:definitions>
  <inkml:trace contextRef="#ctx0" brushRef="#br0">0 1 24575,'4'0'0,"9"3"0,19 3 0,20-2 0,21 0 0,13 11 0,10 3 0,-5-2 0,-9-7 0,-20-6-8191</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12.637"/>
    </inkml:context>
    <inkml:brush xml:id="br0">
      <inkml:brushProperty name="width" value="0.05" units="cm"/>
      <inkml:brushProperty name="height" value="0.05" units="cm"/>
      <inkml:brushProperty name="color" value="#008C3A"/>
    </inkml:brush>
  </inkml:definitions>
  <inkml:trace contextRef="#ctx0" brushRef="#br0">0 66 24575,'0'-8'0,"0"-10"0,0-3 0,0 2-8191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0.298"/>
    </inkml:context>
    <inkml:brush xml:id="br0">
      <inkml:brushProperty name="width" value="0.05" units="cm"/>
      <inkml:brushProperty name="height" value="0.05" units="cm"/>
      <inkml:brushProperty name="color" value="#008C3A"/>
    </inkml:brush>
  </inkml:definitions>
  <inkml:trace contextRef="#ctx0" brushRef="#br0">0 1 24575,'0'0'-8191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2.322"/>
    </inkml:context>
    <inkml:brush xml:id="br0">
      <inkml:brushProperty name="width" value="0.05" units="cm"/>
      <inkml:brushProperty name="height" value="0.05" units="cm"/>
      <inkml:brushProperty name="color" value="#008C3A"/>
    </inkml:brush>
  </inkml:definitions>
  <inkml:trace contextRef="#ctx0" brushRef="#br0">519 0 24575,'-8'1'0,"0"0"0,1 0 0,-1 0 0,1 1 0,-1 0 0,1 1 0,0 0 0,0 0 0,0 0 0,0 1 0,1 0 0,0 1 0,-1-1 0,-9 10 0,-4 6 0,1 1 0,-29 39 0,12-7 0,2 1 0,2 2 0,3 1 0,-38 106 0,38-73 0,4 1 0,-21 147 0,45-235 0,-7 53 0,0 70 0,7-111 0,2 0 0,0 0 0,0-1 0,2 1 0,0 0 0,0-1 0,2 1 0,-1-1 0,14 25 0,-14-33 0,0-1 0,0 0 0,1 0 0,0 0 0,0-1 0,0 1 0,1-1 0,-1 0 0,1-1 0,0 1 0,0-1 0,0 0 0,1-1 0,-1 0 0,1 0 0,-1 0 0,1 0 0,12 0 0,-1 0 0,0-1 0,0-1 0,0 0 0,0-2 0,35-6 0,-38 3-124,0-1 0,0 0 0,-1-1 0,1 0 0,-2-1 0,1-1-1,-1 0 1,0-1 0,-1 0 0,19-21 0,-4 4-6702</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6.496"/>
    </inkml:context>
    <inkml:brush xml:id="br0">
      <inkml:brushProperty name="width" value="0.05" units="cm"/>
      <inkml:brushProperty name="height" value="0.05" units="cm"/>
      <inkml:brushProperty name="color" value="#008C3A"/>
    </inkml:brush>
  </inkml:definitions>
  <inkml:trace contextRef="#ctx0" brushRef="#br0">268 30 24575,'-2'2'0,"-1"-1"0,1 1 0,0 0 0,0-1 0,0 1 0,1 0 0,-1 0 0,0 1 0,1-1 0,-1 0 0,1 0 0,0 1 0,0-1 0,0 1 0,0-1 0,0 1 0,-1 4 0,0-1 0,-67 236 0,21-68 0,36-132 0,-14 47 0,-49 109 0,69-188 0,5-13 0,6-20 0,68-187 0,-21 64 0,-38 105 0,25-74 0,70-146 0,-106 256 0,-1 1 0,1-1 0,-1 1 0,1 0 0,5-6 0,-8 10 0,1 0 0,-1 0 0,0-1 0,0 1 0,1 0 0,-1 0 0,0-1 0,1 1 0,-1 0 0,1 0 0,-1 0 0,0 0 0,1-1 0,-1 1 0,0 0 0,1 0 0,-1 0 0,1 0 0,-1 0 0,0 0 0,1 0 0,-1 0 0,1 0 0,-1 0 0,0 1 0,1-1 0,0 0 0,0 1 0,-1 0 0,1-1 0,0 1 0,0 0 0,0 0 0,-1 0 0,1 0 0,-1 0 0,1 0 0,-1 0 0,1 0 0,-1 0 0,1 0 0,-1 2 0,5 20 0,-2 0 0,0 0 0,-1 46 0,-2-43 0,1 103 0,-1 6 0,23 172 0,-22-302 0,0 10 0,1-1 0,1 0 0,0 1 0,1-1 0,0 0 0,1 0 0,1-1 0,9 16 0,-15-28-32,0 0 1,1 0-1,-1-1 0,1 1 0,-1 0 1,1 0-1,-1-1 0,1 1 0,0 0 1,-1-1-1,1 1 0,0-1 0,0 1 1,-1-1-1,1 1 0,0-1 0,0 1 1,0-1-1,-1 0 0,1 1 0,0-1 1,0 0-1,0 0 0,0 0 0,0 0 1,0 0-1,0 0 0,0 0 0,-1 0 1,1 0-1,0 0 0,0 0 0,0 0 1,0-1-1,0 1 0,0 0 0,-1-1 1,1 1-1,0-1 0,0 1 0,0-1 1,0 0-1,13-15-6794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8.031"/>
    </inkml:context>
    <inkml:brush xml:id="br0">
      <inkml:brushProperty name="width" value="0.05" units="cm"/>
      <inkml:brushProperty name="height" value="0.05" units="cm"/>
      <inkml:brushProperty name="color" value="#008C3A"/>
    </inkml:brush>
  </inkml:definitions>
  <inkml:trace contextRef="#ctx0" brushRef="#br0">29 1 24575,'-14'351'0,"0"21"0,14-370 0,0 19 0,0-1 0,2 1 0,0 0 0,7 26 0,-7-42 0,-1-1 0,1 1 0,0 0 0,0-1 0,0 0 0,0 1 0,1-1 0,0 0 0,0 0 0,0 0 0,0-1 0,0 1 0,1-1 0,0 0 0,0 0 0,0 0 0,0 0 0,0-1 0,0 1 0,1-1 0,-1 0 0,1 0 0,7 1 0,-5-2-65,1 0 0,0 0 0,0-1 0,-1 0 0,1 0 0,0-1 0,-1 0 0,1-1 0,-1 1 0,1-1 0,-1-1 0,0 1 0,1-1 0,-1-1 0,-1 1 0,1-1 0,0 0 0,-1-1 0,0 0 0,10-10 0,26-29-6761</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6.895"/>
    </inkml:context>
    <inkml:brush xml:id="br0">
      <inkml:brushProperty name="width" value="0.05" units="cm"/>
      <inkml:brushProperty name="height" value="0.05" units="cm"/>
      <inkml:brushProperty name="color" value="#008C3A"/>
    </inkml:brush>
  </inkml:definitions>
  <inkml:trace contextRef="#ctx0" brushRef="#br0">24 969 24575,'4'-8'0,"10"-3"0,9 1 0,10-6 0,7 0 0,17-14 0,10-9 0,-6 1-8191</inkml:trace>
  <inkml:trace contextRef="#ctx0" brushRef="#br0" timeOffset="1">0 122 24575,'0'-8'0,"5"-3"0,12-11 0,16-2 0,18 3 0,9 5 0,5 6 0,1 4 0,-12 3-8191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7.485"/>
    </inkml:context>
    <inkml:brush xml:id="br0">
      <inkml:brushProperty name="width" value="0.05" units="cm"/>
      <inkml:brushProperty name="height" value="0.05" units="cm"/>
      <inkml:brushProperty name="color" value="#008C3A"/>
    </inkml:brush>
  </inkml:definitions>
  <inkml:trace contextRef="#ctx0" brushRef="#br0">0 1 24575,'5'0'0,"0"0"0,0 0 0,-1 1 0,1-1 0,-1 1 0,1 0 0,0 1 0,-1-1 0,0 1 0,1 0 0,-1 0 0,0 0 0,0 0 0,0 1 0,0 0 0,-1 0 0,1 0 0,-1 0 0,1 0 0,-1 1 0,0 0 0,0-1 0,-1 1 0,1 0 0,-1 0 0,0 1 0,3 7 0,2 7 0,0-1 0,-2 1 0,0 0 0,-1 0 0,-1 1 0,0-1 0,-2 1 0,-1 30 0,-1-34 0,-1 0 0,0 0 0,-1 0 0,0-1 0,-2 1 0,0-1 0,0 0 0,-1-1 0,-1 1 0,-16 23 0,21-36 0,3-4 0,6-13 0,14-24 0,-21 39 0,43-82 0,92-161 0,-128 233 0,24-36 0,-29 44 0,-1 0 0,1 0 0,0 0 0,0 0 0,0 0 0,0 0 0,1 0 0,-1 1 0,0-1 0,1 1 0,-1 0 0,1-1 0,0 1 0,3-1 0,-5 3 0,0-1 0,-1 0 0,1 0 0,0 0 0,0 0 0,0 1 0,0-1 0,0 0 0,0 1 0,-1-1 0,1 1 0,0-1 0,0 1 0,-1-1 0,1 1 0,0 0 0,-1-1 0,1 1 0,0 0 0,-1-1 0,1 1 0,-1 0 0,1 0 0,-1-1 0,0 1 0,1 0 0,-1 0 0,0 0 0,1 0 0,-1 0 0,0 1 0,6 33 0,-6-32 0,1 25 0,-2 0 0,-1-1 0,-1 1 0,-12 50 0,4-21 0,9-50 0,1 1 0,0 0 0,1 0 0,-1-1 0,3 15 0,-2-21 0,0 0 0,0 1 0,0-1 0,1 0 0,-1 1 0,1-1 0,-1 0 0,1 1 0,0-1 0,-1 0 0,1 0 0,0 0 0,0 1 0,0-1 0,-1 0 0,1 0 0,1 0 0,-1-1 0,0 1 0,0 0 0,0 0 0,0 0 0,1-1 0,-1 1 0,0-1 0,0 1 0,1-1 0,-1 1 0,0-1 0,1 0 0,-1 0 0,1 0 0,-1 0 0,0 0 0,1 0 0,-1 0 0,1 0 0,-1 0 0,2-1 0,9-2-99,1-2 0,-1 1 0,0-1 0,-1-1 1,1 0-1,-1-1 0,12-9 0,-15 11-475,61-42-6252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7.866"/>
    </inkml:context>
    <inkml:brush xml:id="br0">
      <inkml:brushProperty name="width" value="0.05" units="cm"/>
      <inkml:brushProperty name="height" value="0.05" units="cm"/>
      <inkml:brushProperty name="color" value="#008C3A"/>
    </inkml:brush>
  </inkml:definitions>
  <inkml:trace contextRef="#ctx0" brushRef="#br0">1 19 24575,'8'0'0,"14"0"0,12 0 0,12 0 0,10 0 0,4 0 0,7 0 0,1-8 0,-12-3-8191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8.193"/>
    </inkml:context>
    <inkml:brush xml:id="br0">
      <inkml:brushProperty name="width" value="0.05" units="cm"/>
      <inkml:brushProperty name="height" value="0.05" units="cm"/>
      <inkml:brushProperty name="color" value="#008C3A"/>
    </inkml:brush>
  </inkml:definitions>
  <inkml:trace contextRef="#ctx0" brushRef="#br0">0 1 24575,'0'8'0,"0"11"0,0 14 0,0 13 0,0 11 0,0 12 0,4 6 0,2 2 0,-1-3 0,-1-7 0,-1-7 0,7-17 0,1-17-8191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8.578"/>
    </inkml:context>
    <inkml:brush xml:id="br0">
      <inkml:brushProperty name="width" value="0.05" units="cm"/>
      <inkml:brushProperty name="height" value="0.05" units="cm"/>
      <inkml:brushProperty name="color" value="#008C3A"/>
    </inkml:brush>
  </inkml:definitions>
  <inkml:trace contextRef="#ctx0" brushRef="#br0">36 181 24575,'0'13'0,"0"103"0,-18 153 0,1-145 0,17-99 0,0-25 0,0 0 0,0 0 0,0 0 0,0 0 0,0 1 0,0-1 0,0 0 0,1 0 0,-1 0 0,0 0 0,0 1 0,0-1 0,0 0 0,0 0 0,1 0 0,-1 0 0,0 0 0,0 0 0,0 0 0,0 0 0,1 1 0,-1-1 0,0 0 0,0 0 0,0 0 0,0 0 0,1 0 0,-1 0 0,0 0 0,0 0 0,0 0 0,1 0 0,-1 0 0,0 0 0,0 0 0,0 0 0,0 0 0,1 0 0,-1 0 0,0-1 0,0 1 0,0 0 0,1 0 0,-1 0 0,0 0 0,0 0 0,0 0 0,0 0 0,1-1 0,3-3 0,0-1 0,0 0 0,0 0 0,-1 0 0,4-5 0,43-78 0,58-140 0,18-101 0,-121 316 0,-4 10 0,0-1 0,0 0 0,1 0 0,0 0 0,0 0 0,4-5 0,-6 8 0,0 1 0,0 0 0,1-1 0,-1 1 0,0 0 0,1-1 0,-1 1 0,0 0 0,1 0 0,-1 0 0,0-1 0,1 1 0,-1 0 0,1 0 0,-1 0 0,0 0 0,1 0 0,-1 0 0,1 0 0,-1-1 0,0 1 0,1 0 0,0 1 0,0-1 0,0 0 0,0 1 0,-1-1 0,1 1 0,0-1 0,0 1 0,0 0 0,-1-1 0,1 1 0,0 0 0,-1-1 0,1 1 0,-1 0 0,2 1 0,4 10 0,-1 0 0,0 1 0,-1-1 0,-1 1 0,0 0 0,0 0 0,0 16 0,-2-25 0,16 272 0,-9-88 0,-2-139 0,-5-46 0,-1 1 0,1-1 0,0 0 0,0 0 0,1 1 0,-1-1 0,1 0 0,-1 0 0,1 0 0,4 5 0,-5-8-44,-1 0 0,0 1 0,1-1 0,-1 0 0,0 0 0,1 1 0,-1-1 0,1 0 0,-1 0 0,0 1 0,1-1 0,-1 0 0,1 0 0,-1 0 0,1 0 0,-1 0 0,1 0 0,-1 0-1,1 0 1,-1 0 0,1 0 0,-1 0 0,0 0 0,1 0 0,-1 0 0,1 0 0,-1 0 0,1 0 0,-1-1 0,1 1 0,12-13-6782</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8.980"/>
    </inkml:context>
    <inkml:brush xml:id="br0">
      <inkml:brushProperty name="width" value="0.05" units="cm"/>
      <inkml:brushProperty name="height" value="0.05" units="cm"/>
      <inkml:brushProperty name="color" value="#008C3A"/>
    </inkml:brush>
  </inkml:definitions>
  <inkml:trace contextRef="#ctx0" brushRef="#br0">15 801 24575,'-8'0'0,"2"0"0,13-12 0,26-4 0,19 0 0,13-4 0,3 0 0,-1 5 0,-1 3 0,-12 5-8191</inkml:trace>
  <inkml:trace contextRef="#ctx0" brushRef="#br0" timeOffset="1">110 1 24575,'12'0'0,"16"0"0,15 0 0,12 0 0,9 0 0,10 0 0,4 0 0,-4 0 0,-6 0 0,-14 0-8191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29.958"/>
    </inkml:context>
    <inkml:brush xml:id="br0">
      <inkml:brushProperty name="width" value="0.05" units="cm"/>
      <inkml:brushProperty name="height" value="0.05" units="cm"/>
      <inkml:brushProperty name="color" value="#008C3A"/>
    </inkml:brush>
  </inkml:definitions>
  <inkml:trace contextRef="#ctx0" brushRef="#br0">34 0 24575,'-3'4'0,"0"-1"0,0 1 0,1-1 0,-1 1 0,1 0 0,0 0 0,0 0 0,1 1 0,-1-1 0,1 0 0,-2 7 0,-3 51 0,6-59 0,-1 6 0,1 0 0,1 1 0,-1-1 0,2 0 0,-1 1 0,1-1 0,0 0 0,1 0 0,0 0 0,1-1 0,0 1 0,0-1 0,8 12 0,-7-14 0,-1 0 0,1-1 0,0 0 0,1 0 0,-1 0 0,1-1 0,0 0 0,0 0 0,1 0 0,-1-1 0,1 0 0,-1 0 0,1 0 0,0-1 0,0 0 0,0-1 0,15 2 0,-12-2 0,-1-1 0,1 0 0,0-1 0,0 0 0,-1 0 0,1-1 0,0-1 0,-1 1 0,11-6 0,4-3 0,-2 0 0,27-19 0,-22 18 0,-26 11 0,0 1 0,0 0 0,0 0 0,0 0 0,0 0 0,-1 0 0,1 0 0,0 0 0,0 0 0,0 0 0,0 1 0,0-1 0,0 0 0,0 0 0,0 1 0,-1-1 0,1 1 0,1 0 0,0 1 0,-1 0 0,0 0 0,0 0 0,1 0 0,-1 0 0,-1 1 0,1-1 0,0 0 0,0 1 0,-1-1 0,1 1 0,-1-1 0,0 1 0,0-1 0,0 1 0,0-1 0,0 0 0,-2 5 0,-2 37 0,-3-1 0,-13 46 0,-33 84 0,37-125 0,-43 88 0,52-122 0,-1-1 0,0 0 0,-1 0 0,0-1 0,-1 0 0,0-1 0,-1 0 0,-1 0 0,1-1 0,-22 13 0,30-21 19,1-1 0,-1 1 0,1-1 0,-1 0 0,0 0 0,0 0 0,1 0 0,-1 0 0,0-1 0,0 1 0,0-1 0,0 0 0,0 0 0,0 0 0,0 0 0,1 0 0,-4-1 0,4 0-88,0 0 1,0 0 0,1 0 0,-1 0-1,1 0 1,-1-1 0,0 1-1,1 0 1,0-1 0,-1 1 0,1-1-1,0 0 1,0 1 0,0-1 0,0 0-1,0 0 1,0 0 0,1 1 0,-1-1-1,1 0 1,-1 0 0,1 0-1,-1 0 1,1-2 0,-2-37-6758</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0.426"/>
    </inkml:context>
    <inkml:brush xml:id="br0">
      <inkml:brushProperty name="width" value="0.05" units="cm"/>
      <inkml:brushProperty name="height" value="0.05" units="cm"/>
      <inkml:brushProperty name="color" value="#008C3A"/>
    </inkml:brush>
  </inkml:definitions>
  <inkml:trace contextRef="#ctx0" brushRef="#br0">0 77 24575,'8'0'0,"19"0"0,16 0 0,17-8 0,7-2 0,-1 0 0,-3 2 0,-4-6 0,-1 0 0,-9 2-8191</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1.398"/>
    </inkml:context>
    <inkml:brush xml:id="br0">
      <inkml:brushProperty name="width" value="0.05" units="cm"/>
      <inkml:brushProperty name="height" value="0.05" units="cm"/>
      <inkml:brushProperty name="color" value="#008C3A"/>
    </inkml:brush>
  </inkml:definitions>
  <inkml:trace contextRef="#ctx0" brushRef="#br0">402 205 24575,'-2'1'0,"1"-1"0,0 0 0,0 1 0,-1-1 0,1 1 0,0 0 0,0-1 0,0 1 0,0 0 0,0 0 0,0 0 0,0-1 0,0 1 0,0 0 0,0 0 0,0 1 0,0 1 0,-16 25 0,13-20 0,-96 180 0,-109 291 0,206-469 0,0-1 0,-1 0 0,1 0 0,-2 0 0,1 0 0,-1 0 0,0-1 0,-9 10 0,14-18 0,0 0 0,0 0 0,0 0 0,0 0 0,0 0 0,0-1 0,0 1 0,0 0 0,0 0 0,0 0 0,0 0 0,0-1 0,0 1 0,0 0 0,0 0 0,0 0 0,0 0 0,0-1 0,0 1 0,0 0 0,0 0 0,-1 0 0,1 0 0,0 0 0,0 0 0,0-1 0,0 1 0,0 0 0,0 0 0,-1 0 0,1 0 0,0 0 0,0 0 0,0 0 0,0 0 0,0 0 0,-1 0 0,1 0 0,0 0 0,0 0 0,0 0 0,0 0 0,-1 0 0,1 0 0,0 0 0,0 0 0,0 0 0,0 0 0,-1 0 0,1 0 0,0 0 0,0 0 0,0 0 0,0 0 0,0 0 0,-1 0 0,5-14 0,0-1 0,1 1 0,11-24 0,-3 9 0,261-621 0,-267 635 0,6-18 0,2 0 0,1 1 0,2 1 0,22-30 0,-38 58 0,1-1 0,0 1 0,0 0 0,0 0 0,0 0 0,0 0 0,0 0 0,1 1 0,0-1 0,-1 1 0,1 0 0,0 0 0,0 1 0,0-1 0,0 1 0,0 0 0,1 0 0,-1 0 0,0 0 0,7 1 0,-6 1 0,0 0 0,-1 0 0,1 1 0,-1-1 0,1 1 0,-1 0 0,0 1 0,1-1 0,-1 1 0,0 0 0,-1 0 0,1 0 0,0 0 0,-1 1 0,0 0 0,0-1 0,5 9 0,4 6 0,-1 1 0,-1 0 0,0 1 0,-2 0 0,0 1 0,-1 0 0,4 24 0,0 14 0,5 82 0,-11 4 0,-4-55 0,4-44-1365,3-16-5461</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1.784"/>
    </inkml:context>
    <inkml:brush xml:id="br0">
      <inkml:brushProperty name="width" value="0.05" units="cm"/>
      <inkml:brushProperty name="height" value="0.05" units="cm"/>
      <inkml:brushProperty name="color" value="#008C3A"/>
    </inkml:brush>
  </inkml:definitions>
  <inkml:trace contextRef="#ctx0" brushRef="#br0">1 180 24575,'4'0'0,"17"-12"0,17-4 0,15-11 0,9-1 0,7-4 0,-1 4 0,1 6 0,-12 7-8191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4.766"/>
    </inkml:context>
    <inkml:brush xml:id="br0">
      <inkml:brushProperty name="width" value="0.05" units="cm"/>
      <inkml:brushProperty name="height" value="0.05" units="cm"/>
      <inkml:brushProperty name="color" value="#008C3A"/>
    </inkml:brush>
  </inkml:definitions>
  <inkml:trace contextRef="#ctx0" brushRef="#br0">383 41 24575,'0'-2'0,"0"0"0,-1 1 0,1-1 0,0 0 0,-1 1 0,1-1 0,-1 0 0,0 1 0,1-1 0,-1 1 0,0-1 0,0 1 0,0 0 0,0-1 0,0 1 0,0 0 0,-1 0 0,1 0 0,0 0 0,-1 0 0,1 0 0,-1 0 0,1 0 0,-1 0 0,1 1 0,-1-1 0,1 0 0,-1 1 0,0 0 0,1-1 0,-3 1 0,-4-2 0,0 1 0,1 1 0,-1-1 0,0 1 0,-12 2 0,3 1 0,1 0 0,-1 2 0,1 0 0,0 0 0,0 2 0,1 0 0,-1 1 0,2 0 0,-1 1 0,-16 14 0,22-17 0,1 1 0,1 0 0,-1 0 0,1 1 0,1 0 0,-1 0 0,1 0 0,1 1 0,-1 0 0,1 0 0,1 0 0,0 1 0,0 0 0,1-1 0,0 1 0,1 0 0,-2 19 0,4-23 0,0-1 0,0 1 0,1-1 0,-1 1 0,1-1 0,1 0 0,-1 1 0,1-1 0,0 0 0,0 0 0,0 0 0,1 0 0,0 0 0,0 0 0,0-1 0,1 0 0,-1 1 0,1-1 0,0 0 0,0-1 0,8 7 0,6 0 0,0 0 0,0-1 0,0-1 0,33 10 0,14 6 0,-57-20 0,0-1 0,-1 1 0,0 0 0,0 1 0,0 0 0,0 0 0,-1 0 0,0 1 0,7 7 0,-12-12 0,-1 0 0,1-1 0,-1 1 0,1 0 0,-1 0 0,1 0 0,-1-1 0,0 1 0,1 0 0,-1 0 0,0 0 0,0 0 0,0 0 0,1 0 0,-1 0 0,0-1 0,0 1 0,0 0 0,0 0 0,-1 0 0,1 0 0,0 0 0,0 0 0,-1 0 0,1 1 0,-1-1 0,-1 0 0,1 1 0,0-1 0,0 0 0,-1 0 0,1 0 0,-1 0 0,1 0 0,-1 0 0,1 0 0,-1-1 0,1 1 0,-4 0 0,-19 5 0,-1-1 0,-1-1 0,1-1 0,-1-1 0,-41-3 0,109-10 0,-22 5 0,0 0 0,0-2 0,-1-1 0,1 0 0,-2-1 0,1-1 0,-1-1 0,-1-1 0,0 0 0,-1-1 0,-1-1 0,19-22 0,-5 1 0,-1-2 0,-2 0 0,-2-2 0,22-47 0,-38 69 0,-17 43 0,-2 25 0,3 0 0,2 0 0,1 80 0,5-120 0,1 0 0,-1 0 0,2-1 0,-1 1 0,1 0 0,1-1 0,6 16 0,-8-22 0,1 0 0,0 0 0,-1 0 0,1 0 0,1 0 0,-1 0 0,0 0 0,1-1 0,-1 1 0,1-1 0,0 0 0,0 0 0,0 0 0,0 0 0,0 0 0,0-1 0,1 1 0,-1-1 0,0 0 0,1 0 0,-1 0 0,1 0 0,0-1 0,4 1 0,0-2 0,1 1 0,-1-1 0,0-1 0,0 0 0,0 0 0,0 0 0,0-1 0,0 0 0,-1-1 0,1 0 0,-1 0 0,0 0 0,0-1 0,-1 0 0,12-11 0,-6 4 0,-1 0 0,0 0 0,0-1 0,-2 0 0,0-1 0,0 0 0,8-19 0,0-10 0,20-82 0,-36 121 0,0 0 0,-1 0 0,1 0 0,-1 0 0,0 0 0,-1-5 0,2 9 0,-1 0 0,0 0 0,0-1 0,0 1 0,0 0 0,-1 0 0,1 0 0,0-1 0,0 1 0,0 0 0,0 0 0,0 0 0,0-1 0,0 1 0,0 0 0,0 0 0,0 0 0,-1-1 0,1 1 0,0 0 0,0 0 0,0 0 0,0 0 0,-1 0 0,1-1 0,0 1 0,0 0 0,0 0 0,0 0 0,-1 0 0,1 0 0,0 0 0,0 0 0,0 0 0,-1 0 0,1 0 0,-11 12 0,5 2 0,0 0 0,1 0 0,1 1 0,0 0 0,1 0 0,0 0 0,1 0 0,1 1 0,1-1 0,0 0 0,3 20 0,-3-31 0,1 1 0,0-1 0,0 0 0,1 0 0,-1 0 0,1 0 0,0 0 0,0 0 0,0 0 0,1-1 0,-1 1 0,1-1 0,0 1 0,0-1 0,0 0 0,0 0 0,1-1 0,-1 1 0,1-1 0,0 1 0,0-1 0,-1 0 0,1-1 0,1 1 0,-1-1 0,0 1 0,8 0 0,-4-1 0,0 0 0,1-1 0,-1 1 0,0-2 0,1 1 0,-1-1 0,0-1 0,0 0 0,1 0 0,-1 0 0,-1-1 0,1 0 0,12-7 0,7-8 0,0-1 0,-1-1 0,0-2 0,-2 0 0,-1-2 0,-1 0 0,-1-2 0,-1 0 0,-1-1 0,21-42 0,-36 63 0,-1-1 0,0 0 0,-1 0 0,0 1 0,0-2 0,0 1 0,1-10 0,-3 15 0,0 0 0,0 0 0,0-1 0,0 1 0,-1 0 0,1-1 0,-1 1 0,1 0 0,-1 0 0,0 0 0,0-1 0,0 1 0,0 0 0,0 0 0,0 0 0,-1 1 0,1-1 0,-1 0 0,1 0 0,-1 1 0,0-1 0,1 1 0,-1-1 0,0 1 0,-4-2 0,3 1 0,-1 1 0,1 0 0,-1-1 0,1 1 0,-1 0 0,0 1 0,0-1 0,0 1 0,1-1 0,-1 1 0,-6 1 0,9-1 0,0 0 0,-1 0 0,1 0 0,0 1 0,0-1 0,0 0 0,-1 1 0,1-1 0,0 1 0,0-1 0,0 1 0,0 0 0,0-1 0,0 1 0,0 0 0,0 0 0,0 0 0,0 0 0,1 0 0,-1 0 0,0 0 0,0 0 0,1 0 0,-1 0 0,1 0 0,-1 0 0,1 1 0,0-1 0,-1 0 0,1 0 0,0 0 0,0 1 0,0-1 0,-1 0 0,1 0 0,1 1 0,-1-1 0,0 2 0,5 20 0,0-1 0,2 1 0,17 39 0,-12-33 0,10 37 0,-10 3 0,1 9 0,-11-70 0,1 0 0,0 0 0,0 0 0,0 0 0,1-1 0,8 14 0,-11-20 0,0 0 0,0 1 0,0-1 0,0 0 0,0 0 0,0 0 0,0 0 0,0 0 0,1-1 0,-1 1 0,0 0 0,1 0 0,-1-1 0,0 1 0,1-1 0,-1 1 0,1-1 0,-1 0 0,1 1 0,-1-1 0,1 0 0,-1 0 0,1 0 0,-1 0 0,1 0 0,-1-1 0,1 1 0,-1 0 0,1-1 0,-1 1 0,1-1 0,-1 1 0,0-1 0,1 0 0,-1 1 0,0-1 0,0 0 0,1 0 0,-1 0 0,1-2 0,7-5 0,0 0 0,-1-1 0,0-1 0,8-10 0,-9 10 0,46-68 0,54-104 0,-101 170 0,14-19 0,-13 24 0,-2 8 0,-3 18 0,-9 84 0,3-63 0,1-1 0,3 1 0,5 52 0,-5-86 0,1 0 0,1 0 0,-1-1 0,1 1 0,0-1 0,0 1 0,0-1 0,1 0 0,6 9 0,-8-12 0,1-1 0,0 1 0,-1 0 0,1 0 0,0-1 0,0 1 0,1-1 0,-1 0 0,0 1 0,0-1 0,1 0 0,-1 0 0,0-1 0,1 1 0,-1 0 0,1-1 0,-1 0 0,1 1 0,-1-1 0,1 0 0,-1 0 0,1 0 0,-1-1 0,4 0 0,4-1 0,-1-1 0,0-1 0,0 1 0,0-1 0,-1-1 0,1 1 0,-1-2 0,13-10 0,3-4 0,31-34 0,-39 36 0,0-1 0,-2 0 0,0-1 0,-1-1 0,-1 0 0,0-1 0,-2 0 0,-1-1 0,12-46 0,-22 73 0,-5 23 0,0 1 0,2 0 0,-2 36 0,6-55 0,0 0 0,1 0 0,0 0 0,1 0 0,0-1 0,0 1 0,0 0 0,1-1 0,1 0 0,-1 0 0,2 0 0,-1 0 0,1 0 0,11 13 0,-10-14 0,-1-1 0,2 0 0,-1-1 0,1 0 0,0 0 0,0 0 0,0 0 0,1-1 0,10 3 0,-14-5 0,0-1 0,0 1 0,0-1 0,0-1 0,1 1 0,-1-1 0,0 1 0,1-1 0,-1 0 0,1-1 0,-1 1 0,0-1 0,0 0 0,1 0 0,-1 0 0,0 0 0,0-1 0,0 0 0,7-4 0,-2-1 0,0 0 0,-1-1 0,0 0 0,0 0 0,-1 0 0,0-1 0,0-1 0,-1 1 0,0-1 0,6-16 0,4-10 0,16-61 0,-28 83 0,-2 9 0,0 1 0,0-1 0,-1 0 0,0 0 0,0 0 0,0 0 0,-1 0 0,0-9 0,0 13 0,0 1 0,0 0 0,0 0 0,-1 0 0,1 0 0,0 0 0,0 0 0,0-1 0,-1 1 0,1 0 0,0 0 0,0 0 0,0 0 0,-1 0 0,1 0 0,0 0 0,0 0 0,0 0 0,-1 0 0,1 0 0,0 0 0,0 0 0,0 0 0,-1 0 0,1 0 0,0 0 0,0 0 0,0 0 0,-1 1 0,1-1 0,0 0 0,0 0 0,0 0 0,0 0 0,-1 0 0,1 0 0,0 1 0,0-1 0,0 0 0,0 0 0,0 0 0,-1 0 0,1 1 0,0-1 0,0 0 0,0 0 0,0 0 0,0 1 0,0-1 0,0 0 0,0 1 0,-5 6 0,0 1 0,0-1 0,1 2 0,1-1 0,-1 0 0,1 1 0,1-1 0,-4 16 0,-7 72 0,12-86 0,0-4 0,0 0 0,1 0 0,-1-1 0,1 1 0,0 0 0,1 0 0,0-1 0,-1 1 0,5 10 0,-5-15-36,0-1 0,0 0 0,1 0 1,-1 1-1,0-1 0,1 0 0,-1 0 0,0 0 0,1 1 0,-1-1 0,0 0 0,1 0 0,-1 0 0,1 0 0,-1 0 0,0 0 0,1 0 1,-1 0-1,0 0 0,1 0 0,-1 0 0,1 0 0,-1 0 0,0 0 0,1 0 0,-1 0 0,0-1 0,1 1 0,-1 0 0,0 0 0,1 0 1,-1-1-1,0 1 0,1 0 0,-1 0 0,0-1 0,1 1 0,16-16-6790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18.447"/>
    </inkml:context>
    <inkml:brush xml:id="br0">
      <inkml:brushProperty name="width" value="0.05" units="cm"/>
      <inkml:brushProperty name="height" value="0.05" units="cm"/>
      <inkml:brushProperty name="color" value="#008C3A"/>
    </inkml:brush>
  </inkml:definitions>
  <inkml:trace contextRef="#ctx0" brushRef="#br0">0 1199 24575,'0'-9'0,"5"-4"0,16-9 0,20-1 0,26 4 0,17 5 0,8 5 0,-1 3 0,2 4 0,-14 2-8191</inkml:trace>
  <inkml:trace contextRef="#ctx0" brushRef="#br0" timeOffset="1">829 0 24575,'0'3'0,"0"0"0,0 0 0,1 0 0,-1 0 0,1 0 0,0 0 0,0 0 0,0 0 0,0 0 0,1 0 0,-1-1 0,3 4 0,6 13 0,35 69-26,108 220-341,-25 11-155,-97-221 539,-5 3 0,-4 0 0,-5 1 1,9 203-1,-26-288-24,0 1 0,-1 0 0,-1 0 0,-7 28 0,7-40 18,0 0 0,0 0 0,-1 0-1,1 0 1,-2 0 0,1-1 0,0 1 0,-1-1-1,0 0 1,0 0 0,-1-1 0,0 1 0,1-1-1,-1 0 1,-10 6 0,-10 3-179,-1-2-1,0 0 0,-52 12 1,27-10-6658</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2.171"/>
    </inkml:context>
    <inkml:brush xml:id="br0">
      <inkml:brushProperty name="width" value="0.05" units="cm"/>
      <inkml:brushProperty name="height" value="0.05" units="cm"/>
      <inkml:brushProperty name="color" value="#008C3A"/>
    </inkml:brush>
  </inkml:definitions>
  <inkml:trace contextRef="#ctx0" brushRef="#br0">1 152 24575,'16'0'0,"21"0"0,25-8 0,13-3 0,10-11 0,3-2 0,-2-5 0,-3 3 0,0 5 0,-3 10 0,-2 20 0,-6 15 0,-16 4-8191</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3.031"/>
    </inkml:context>
    <inkml:brush xml:id="br0">
      <inkml:brushProperty name="width" value="0.05" units="cm"/>
      <inkml:brushProperty name="height" value="0.05" units="cm"/>
      <inkml:brushProperty name="color" value="#008C3A"/>
    </inkml:brush>
  </inkml:definitions>
  <inkml:trace contextRef="#ctx0" brushRef="#br0">1 162 24575,'4'-8'0,"0"0"0,0 1 0,1 0 0,1 0 0,-1 0 0,1 1 0,0 0 0,0 0 0,1 0 0,0 1 0,8-5 0,-6 4 0,0 0 0,1 0 0,0 1 0,0 0 0,0 1 0,1 0 0,0 1 0,13-3 0,-21 5 0,-1 1 0,1 0 0,0-1 0,0 1 0,-1 0 0,1 0 0,0 0 0,0 1 0,-1-1 0,1 1 0,0 0 0,-1-1 0,1 1 0,0 0 0,-1 0 0,1 1 0,-1-1 0,0 1 0,1-1 0,-1 1 0,0 0 0,0-1 0,0 1 0,0 0 0,0 0 0,-1 1 0,1-1 0,-1 0 0,1 1 0,-1-1 0,0 1 0,0-1 0,0 1 0,0-1 0,0 1 0,0 0 0,0 5 0,0 1 0,0 1 0,0-1 0,-1 1 0,0 0 0,-1-1 0,0 1 0,-1-1 0,0 1 0,0-1 0,-5 13 0,-5 6 0,-29 51 0,31-63 0,9-13 0,-1 0 0,0 0 0,1 1 0,0-1 0,-1 0 0,1 1 0,0 3 0,1-6 0,0-1 0,0 0 0,0 0 0,0 1 0,0-1 0,0 0 0,0 1 0,0-1 0,0 0 0,0 1 0,0-1 0,0 0 0,0 1 0,0-1 0,1 0 0,-1 0 0,0 1 0,0-1 0,0 0 0,0 0 0,1 1 0,-1-1 0,0 0 0,0 0 0,1 0 0,-1 1 0,0-1 0,0 0 0,1 0 0,-1 0 0,1 1 0,0-1 0,0 0 0,1 0 0,-1 0 0,0-1 0,1 1 0,-1 0 0,1 0 0,-1-1 0,0 1 0,0-1 0,1 1 0,1-2 0,9-5 0,0 0 0,-1 0 0,0-2 0,0 1 0,-1-1 0,18-21 0,50-69 0,-55 61 0,-1 0 0,20-51 0,-31 66 0,-23 49 0,-13 49 0,21-61 0,1 0 0,0 0 0,2 0 0,-1 0 0,2 27 0,1-37 0,-1 0 0,1 0 0,-1-1 0,1 1 0,1 0 0,-1 0 0,0 0 0,1-1 0,0 1 0,0-1 0,0 1 0,0-1 0,0 0 0,1 0 0,-1 0 0,6 4 0,-4-4 0,0 0 0,1 0 0,-1 0 0,1-1 0,0 0 0,-1 0 0,1 0 0,0-1 0,0 0 0,0 0 0,7 1 0,1-2 0,0 1 0,0-2 0,0 0 0,0 0 0,0-2 0,0 1 0,-1-1 0,1-1 0,14-7 0,-9 3 0,-1 0 0,0-2 0,0 0 0,-1-1 0,0-1 0,-1 0 0,0-1 0,-1-1 0,-1 0 0,0-1 0,-1 0 0,0-1 0,-2 0 0,0-1 0,13-30 0,-18 33 0,-5 15 0,0-1 0,0 0 0,0 0 0,0 0 0,0 0 0,0 0 0,0 0 0,0 0 0,0 0 0,0 0 0,0 0 0,0 0 0,0 0 0,0 0 0,0 0 0,-1 0 0,1 0 0,0 0 0,0 0 0,0 0 0,0 0 0,0 0 0,0 0 0,0 0 0,0 0 0,0 0 0,0 0 0,0 0 0,0 0 0,0 0 0,0 0 0,0 0 0,0 0 0,0 0 0,0 0 0,-1 0 0,1 0 0,0 0 0,0 0 0,0 0 0,0 0 0,0 0 0,0 0 0,0 0 0,0 0 0,0 0 0,0 0 0,0 0 0,0 0 0,0 0 0,0 0 0,0 0 0,-12 21 0,5-4 0,2 1 0,-1 0 0,2 0 0,1 0 0,0 1 0,1 0 0,1-1 0,1 1 0,0-1 0,4 20 0,-3-34 0,0 0 0,0 1 0,0-1 0,1 0 0,0 0 0,0-1 0,0 1 0,0 0 0,0-1 0,1 1 0,0-1 0,0 0 0,0 1 0,0-1 0,0-1 0,0 1 0,1 0 0,0-1 0,-1 0 0,1 0 0,0 0 0,0 0 0,0-1 0,0 1 0,0-1 0,1 0 0,-1 0 0,5 0 0,-2 0 0,0-1 0,1 1 0,-1-1 0,0-1 0,0 1 0,0-1 0,1-1 0,-1 1 0,0-1 0,-1 0 0,1-1 0,0 1 0,-1-2 0,1 1 0,-1 0 0,7-7 0,-3 1 0,-2 0 0,1-1 0,-1 0 0,-1 0 0,0-1 0,8-16 0,0 2 0,-5 13 0,-10 12 0,0 0 0,0 0 0,1 0 0,-1 0 0,0 0 0,0 0 0,0 0 0,0 0 0,0 0 0,1 0 0,-1 0 0,0 0 0,0 0 0,0 0 0,0 0 0,1 0 0,-1 0 0,0 0 0,0 0 0,0 0 0,0 0 0,0 0 0,0 0 0,1 0 0,-1 1 0,0-1 0,0 0 0,0 0 0,0 0 0,0 0 0,0 0 0,0 0 0,0 1 0,0-1 0,0 0 0,0 0 0,0 0 0,1 0 0,-1 0 0,0 1 0,0-1 0,0 0 0,0 0 0,0 0 0,0 1 0,-2 29 0,-8 31 0,-26 86 0,-32 60 0,36-113 0,21-60 0,-23 62 0,31-88 0,0-1 0,-1 1 0,0-1 0,-1 0 0,0 0 0,0-1 0,0 0 0,-1 1 0,-8 5 0,12-10-151,0-1-1,-1 1 0,1-1 0,0 0 1,-1 1-1,1-1 0,-1-1 1,-4 2-1,-15-1-6674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3.600"/>
    </inkml:context>
    <inkml:brush xml:id="br0">
      <inkml:brushProperty name="width" value="0.05" units="cm"/>
      <inkml:brushProperty name="height" value="0.05" units="cm"/>
      <inkml:brushProperty name="color" value="#008C3A"/>
    </inkml:brush>
  </inkml:definitions>
  <inkml:trace contextRef="#ctx0" brushRef="#br0">1 0 24575,'20'24'0,"22"36"0,13 36 0,9 41 0,-7 38 0,-13 33-2483,-14 13 2483,-12-7 0,-13-12-220,-8-25 220,-11-29 0,-3-33 0,-6-36 0,-9-31 0,3-35 0,5-21-5488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08:34.121"/>
    </inkml:context>
    <inkml:brush xml:id="br0">
      <inkml:brushProperty name="width" value="0.05" units="cm"/>
      <inkml:brushProperty name="height" value="0.05" units="cm"/>
      <inkml:brushProperty name="color" value="#008C3A"/>
    </inkml:brush>
  </inkml:definitions>
  <inkml:trace contextRef="#ctx0" brushRef="#br0">0 132 24575,'0'-6'0,"1"1"0,-1 0 0,1 0 0,0 0 0,0 0 0,1 0 0,-1 1 0,1-1 0,0 0 0,0 1 0,1-1 0,0 1 0,-1-1 0,1 1 0,1 0 0,-1 1 0,0-1 0,1 0 0,0 1 0,5-4 0,-2 3 0,0-1 0,0 1 0,0 1 0,1-1 0,-1 2 0,1-1 0,0 1 0,0 0 0,0 0 0,0 1 0,15-1 0,-20 2 0,0 0 0,-1 0 0,1 0 0,0 0 0,0 1 0,-1-1 0,1 1 0,0 0 0,-1-1 0,1 1 0,-1 1 0,1-1 0,-1 0 0,1 0 0,-1 1 0,0 0 0,0-1 0,0 1 0,0 0 0,0 0 0,0 0 0,0 0 0,0 0 0,-1 1 0,1-1 0,-1 0 0,0 1 0,0-1 0,0 1 0,0-1 0,0 1 0,0 3 0,0 0 0,0 0 0,0 0 0,-1 1 0,0-1 0,-1 0 0,1 0 0,-1 1 0,-1-1 0,1 0 0,-1 0 0,0 0 0,0 0 0,-4 7 0,-32 48 0,26-43 0,0 1 0,-15 34 0,26-51 0,0-1 0,1 1 0,-1 0 0,0-1 0,1 1 0,-1 0 0,1-1 0,-1 1 0,1 0 0,0 0 0,0 0 0,0-1 0,0 1 0,0 0 0,0 0 0,0 0 0,1-1 0,-1 1 0,1 0 0,-1 0 0,1-1 0,0 1 0,0-1 0,0 1 0,-1 0 0,1-1 0,1 0 0,-1 1 0,0-1 0,0 1 0,0-1 0,1 0 0,-1 0 0,1 0 0,-1 0 0,1 0 0,-1 0 0,1 0 0,0-1 0,-1 1 0,1 0 0,3 0 0,5 1 0,1 0 0,-1-1 0,0 0 0,1-1 0,0 0 0,11-2 0,25-4 170,48-13 1,-51 9-1024,64-7 0,-86 16-5973</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18.210"/>
    </inkml:context>
    <inkml:brush xml:id="br0">
      <inkml:brushProperty name="width" value="0.05" units="cm"/>
      <inkml:brushProperty name="height" value="0.05" units="cm"/>
      <inkml:brushProperty name="color" value="#008C3A"/>
    </inkml:brush>
  </inkml:definitions>
  <inkml:trace contextRef="#ctx0" brushRef="#br0">406 473 24575,'1'-99'0,"-6"-153"0,4 245 0,0 0 0,0 0 0,0 0 0,-1 0 0,0 0 0,0 0 0,-1 0 0,0 1 0,-4-7 0,5 9 0,-1 1 0,0-1 0,0 1 0,0 0 0,0 0 0,0 0 0,-1 1 0,1-1 0,-1 1 0,0 0 0,1 0 0,-1 0 0,0 0 0,0 1 0,0-1 0,-7 0 0,5 1 0,0 0 0,0 0 0,-1 0 0,1 1 0,0 0 0,-1 1 0,1-1 0,0 1 0,-1 1 0,1-1 0,0 1 0,-6 2 0,3 0 0,0 1 0,0 0 0,0 0 0,1 1 0,-1 0 0,-13 14 0,7-4 0,1 1 0,0 0 0,1 1 0,1 1 0,1 0 0,-12 26 0,14-23 0,0 1 0,2-1 0,0 1 0,2 1 0,0-1 0,2 1 0,0 0 0,2 45 0,1-62 0,1 0 0,1-1 0,-1 1 0,1-1 0,0 1 0,0-1 0,1 0 0,0 0 0,0 0 0,0 0 0,1 0 0,0-1 0,0 0 0,0 0 0,1 0 0,0 0 0,0 0 0,0-1 0,0 0 0,1 0 0,0-1 0,-1 1 0,1-1 0,10 3 0,-8-3 0,0-1 0,0 0 0,0 0 0,1 0 0,-1-1 0,0-1 0,1 0 0,-1 0 0,0 0 0,1-1 0,-1 0 0,0-1 0,0 0 0,0 0 0,0 0 0,0-1 0,0-1 0,-1 1 0,12-8 0,-5 1 0,-1-1 0,0-1 0,-1 0 0,0-1 0,-1 0 0,0 0 0,-1-1 0,-1-1 0,15-30 0,-9 13 0,-2-1 0,-2-1 0,13-60 0,-21 82 0,-1 7 0,-1 0 0,0-1 0,0 1 0,0-1 0,-1 1 0,1-1 0,-1 1 0,-1-1 0,1 1 0,-3-10 0,3 15 0,0 0 0,0-1 0,0 1 0,0 0 0,0 0 0,0-1 0,0 1 0,0 0 0,0 0 0,-1 0 0,1-1 0,0 1 0,0 0 0,0 0 0,0 0 0,0 0 0,-1-1 0,1 1 0,0 0 0,0 0 0,0 0 0,-1 0 0,1 0 0,0-1 0,0 1 0,-1 0 0,1 0 0,0 0 0,0 0 0,-1 0 0,1 0 0,0 0 0,0 0 0,-1 0 0,1 0 0,0 0 0,0 0 0,0 0 0,-1 0 0,1 0 0,0 0 0,0 1 0,-1-1 0,1 0 0,0 0 0,0 0 0,0 0 0,-1 0 0,1 0 0,0 1 0,0-1 0,0 0 0,-1 0 0,1 0 0,0 1 0,0-1 0,0 0 0,0 0 0,0 0 0,-1 1 0,-7 15 0,3-2 31,1 0 0,1 0 0,0 1 0,1 0 0,0-1 0,1 1 0,1 0 0,0 0 1,1 0-1,6 26 0,-5-32-66,0-1 1,0 0 0,1-1 0,1 1 0,-1 0 0,1-1 0,1 1 0,-1-1-1,7 7 1,-8-10-57,1 0 0,1 0 0,-1 0 0,0-1 0,1 0 0,0 0 0,0 0 0,0 0 0,0-1 0,0 1 0,1-1 0,-1-1 0,0 1 0,9 1 0,26-1-6735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18.760"/>
    </inkml:context>
    <inkml:brush xml:id="br0">
      <inkml:brushProperty name="width" value="0.05" units="cm"/>
      <inkml:brushProperty name="height" value="0.05" units="cm"/>
      <inkml:brushProperty name="color" value="#008C3A"/>
    </inkml:brush>
  </inkml:definitions>
  <inkml:trace contextRef="#ctx0" brushRef="#br0">0 118 24575,'0'4'0,"4"1"0,10 0 0,1-9 0,0-12 0,-4-19 0,-8-3 0,-4 8 0,-9 22 0,-4 15 0,0 16 0,4 11 0,7 0 0,3 2 0,3-5-8191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19.103"/>
    </inkml:context>
    <inkml:brush xml:id="br0">
      <inkml:brushProperty name="width" value="0.05" units="cm"/>
      <inkml:brushProperty name="height" value="0.05" units="cm"/>
      <inkml:brushProperty name="color" value="#008C3A"/>
    </inkml:brush>
  </inkml:definitions>
  <inkml:trace contextRef="#ctx0" brushRef="#br0">10 44 24575,'-4'0'0,"-2"4"0,9 2 0,16-1 0,4-5 0,-2-14 0,-8-6 0,-14 2 0,-7 11 0,-2 15 0,4 7 0,11 12 0,6 1-8191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0.952"/>
    </inkml:context>
    <inkml:brush xml:id="br0">
      <inkml:brushProperty name="width" value="0.05" units="cm"/>
      <inkml:brushProperty name="height" value="0.05" units="cm"/>
      <inkml:brushProperty name="color" value="#008C3A"/>
    </inkml:brush>
  </inkml:definitions>
  <inkml:trace contextRef="#ctx0" brushRef="#br0">0 141 24575,'0'-9'0,"8"-9"0,11-3 0,14-6 0,17 3 0,9 4 0,-2 7 0,-11 4-8191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1.370"/>
    </inkml:context>
    <inkml:brush xml:id="br0">
      <inkml:brushProperty name="width" value="0.05" units="cm"/>
      <inkml:brushProperty name="height" value="0.05" units="cm"/>
      <inkml:brushProperty name="color" value="#008C3A"/>
    </inkml:brush>
  </inkml:definitions>
  <inkml:trace contextRef="#ctx0" brushRef="#br0">134 1 24575,'-14'15'0,"0"0"0,1 2 0,1-1 0,1 2 0,0-1 0,2 1 0,0 1 0,0 0 0,2 0 0,1 1 0,0 0 0,-3 23 0,8-37 0,0 0 0,0 0 0,1 0 0,-1 1 0,2-1 0,-1 0 0,1 1 0,0-1 0,2 10 0,-2-15 0,0 1 0,0 0 0,0-1 0,0 1 0,0-1 0,0 1 0,0-1 0,0 1 0,0-1 0,1 0 0,-1 0 0,1 1 0,-1-1 0,1 0 0,-1 0 0,1 0 0,0-1 0,-1 1 0,1 0 0,0-1 0,0 1 0,-1-1 0,1 1 0,0-1 0,0 0 0,0 0 0,0 0 0,-1 0 0,1 0 0,0 0 0,0-1 0,0 1 0,0 0 0,-1-1 0,3 0 0,15-5 0,0-1 0,-1-1 0,27-14 0,-33 15 0,0 0 0,1 1 0,-1 0 0,1 1 0,1 1 0,-1 0 0,1 0 0,24-2 0,-36 6 0,1 0 0,-1 1 0,1-1 0,-1 0 0,0 1 0,1-1 0,-1 1 0,1 0 0,-1-1 0,0 1 0,0 1 0,1-1 0,-1 0 0,0 0 0,0 1 0,0-1 0,0 1 0,-1 0 0,1-1 0,0 1 0,-1 0 0,1 0 0,-1 0 0,1 0 0,-1 0 0,0 1 0,0-1 0,0 0 0,0 0 0,-1 1 0,1-1 0,-1 1 0,1 3 0,0 1 0,0 1 0,-1 0 0,0 0 0,0-1 0,-1 1 0,0 0 0,-1-1 0,1 1 0,-6 12 0,2-7 0,-1 0 0,-1-1 0,0 0 0,-1 0 0,-1-1 0,1 0 0,-21 20 0,20-23 0,1-1 0,-1 0 0,0 0 0,-1-1 0,0 0 0,0 0 0,0-1 0,0-1 0,-1 0 0,-14 4 0,21-7-170,0-1-1,0 1 0,0-1 1,0 0-1,1 0 0,-1 0 1,-8-2-1,-14-9-6655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1.809"/>
    </inkml:context>
    <inkml:brush xml:id="br0">
      <inkml:brushProperty name="width" value="0.05" units="cm"/>
      <inkml:brushProperty name="height" value="0.05" units="cm"/>
      <inkml:brushProperty name="color" value="#008C3A"/>
    </inkml:brush>
  </inkml:definitions>
  <inkml:trace contextRef="#ctx0" brushRef="#br0">0 83 24575,'0'-8'0,"12"-2"0,12-8 0,14-1 0,9 3 0,-5 5-8191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20.079"/>
    </inkml:context>
    <inkml:brush xml:id="br0">
      <inkml:brushProperty name="width" value="0.05" units="cm"/>
      <inkml:brushProperty name="height" value="0.05" units="cm"/>
      <inkml:brushProperty name="color" value="#008C3A"/>
    </inkml:brush>
  </inkml:definitions>
  <inkml:trace contextRef="#ctx0" brushRef="#br0">0 29 24575,'5'0'0,"11"0"0,13-5 0,10-1 0,10 0 0,5 1 0,3 2 0,2 1 0,-9 1-8191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2.209"/>
    </inkml:context>
    <inkml:brush xml:id="br0">
      <inkml:brushProperty name="width" value="0.05" units="cm"/>
      <inkml:brushProperty name="height" value="0.05" units="cm"/>
      <inkml:brushProperty name="color" value="#008C3A"/>
    </inkml:brush>
  </inkml:definitions>
  <inkml:trace contextRef="#ctx0" brushRef="#br0">43 1 24575,'-2'0'0,"0"1"0,1-1 0,-1 1 0,0 0 0,1 0 0,-1 0 0,1-1 0,-1 1 0,1 1 0,-1-1 0,1 0 0,-1 0 0,1 0 0,0 1 0,0-1 0,0 1 0,0-1 0,0 1 0,0-1 0,0 1 0,0 0 0,1-1 0,-1 1 0,1 0 0,-1 0 0,1-1 0,-1 3 0,-1 8 0,-1-1 0,0 20 0,2-27 0,1 0 0,0 0 0,0 0 0,0 0 0,1 0 0,-1 0 0,1 0 0,0 0 0,0 0 0,1-1 0,-1 1 0,1 0 0,3 6 0,-3-8 0,1 1 0,-1-1 0,0 0 0,1 0 0,-1 0 0,1 0 0,-1 0 0,1 0 0,0-1 0,0 1 0,0-1 0,0 0 0,0 1 0,0-2 0,0 1 0,0 0 0,6 0 0,7 0 0,1-1 0,34-4 0,18 0 0,-63 4 0,0 0 0,1 1 0,-1 0 0,0 0 0,0 0 0,0 1 0,0 0 0,8 4 0,-11-4 0,1 0 0,-1 1 0,0 0 0,0-1 0,0 1 0,0 0 0,0 1 0,-1-1 0,1 0 0,-1 1 0,0 0 0,0-1 0,0 1 0,-1 0 0,1 0 0,-1 0 0,0 0 0,0 0 0,0 0 0,0 0 0,-1 8 0,1-3 0,-1 0 0,-1 0 0,0 0 0,0 0 0,0 1 0,-1-1 0,-1-1 0,-5 17 0,0-9 0,-1 0 0,-1 0 0,0 0 0,-21 23 0,23-30 0,0 0 0,-1-1 0,0 0 0,-1 0 0,1-1 0,-1 0 0,-1-1 0,-10 5 0,19-10-136,-1 0-1,1 0 1,-1-1-1,1 1 1,-1-1-1,1 1 1,-1-1-1,1 0 0,-5 0 1,-14-7-6690</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2.625"/>
    </inkml:context>
    <inkml:brush xml:id="br0">
      <inkml:brushProperty name="width" value="0.05" units="cm"/>
      <inkml:brushProperty name="height" value="0.05" units="cm"/>
      <inkml:brushProperty name="color" value="#008C3A"/>
    </inkml:brush>
  </inkml:definitions>
  <inkml:trace contextRef="#ctx0" brushRef="#br0">5 40 24575,'8'0'0,"10"0"0,3-8 0,-6-3 0,-15 1 0,-14 1 0,-5 7 0,1 12 0,3 4-8191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3.010"/>
    </inkml:context>
    <inkml:brush xml:id="br0">
      <inkml:brushProperty name="width" value="0.05" units="cm"/>
      <inkml:brushProperty name="height" value="0.05" units="cm"/>
      <inkml:brushProperty name="color" value="#008C3A"/>
    </inkml:brush>
  </inkml:definitions>
  <inkml:trace contextRef="#ctx0" brushRef="#br0">33 0 24575,'-4'0'0,"-9"0"0,-3 0-8191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3.521"/>
    </inkml:context>
    <inkml:brush xml:id="br0">
      <inkml:brushProperty name="width" value="0.05" units="cm"/>
      <inkml:brushProperty name="height" value="0.05" units="cm"/>
      <inkml:brushProperty name="color" value="#008C3A"/>
    </inkml:brush>
  </inkml:definitions>
  <inkml:trace contextRef="#ctx0" brushRef="#br0">44 86 24575,'6'-5'0,"-1"1"0,1 0 0,0 1 0,0-1 0,0 1 0,0 0 0,10-3 0,-2 1 0,73-29 0,-73 25 0,-14 9 0,0-1 0,0 1 0,0 0 0,0 0 0,0 0 0,0 0 0,0 0 0,0-1 0,0 1 0,0 0 0,0 0 0,0 0 0,0 0 0,0-1 0,0 1 0,0 0 0,0 0 0,0 0 0,0 0 0,0 0 0,0 0 0,0-1 0,-1 1 0,1 0 0,0 0 0,0 0 0,0 0 0,0 0 0,0 0 0,0 0 0,0-1 0,-1 1 0,1 0 0,0 0 0,0 0 0,0 0 0,0 0 0,0 0 0,-1 0 0,1 0 0,0 0 0,0 0 0,0 0 0,0 0 0,-1 0 0,1 0 0,-30 1 0,11 2 0,0 1 0,-33 13 0,43-14 0,1 1 0,1-1 0,-1 2 0,0-1 0,1 1 0,0 0 0,0 1 0,-9 9 0,14-14 0,1 1 0,0-1 0,0 1 0,-1-1 0,1 1 0,0 0 0,0-1 0,1 1 0,-1 0 0,0 0 0,0-1 0,1 1 0,-1 0 0,1 0 0,0 0 0,-1 3 0,2-3 0,-1-1 0,0 0 0,1 1 0,-1-1 0,1 0 0,-1 1 0,1-1 0,0 0 0,-1 0 0,1 0 0,0 0 0,0 0 0,0 0 0,0 0 0,0 0 0,0 0 0,0 0 0,2 1 0,4 2 0,2 0 0,-1-1 0,0 0 0,1 0 0,14 3 0,-19-5 0,13 3 0,2 0 0,-1 0 0,0 2 0,29 12 0,-42-15 0,0 0 0,0 0 0,0 0 0,0 1 0,-1 0 0,1-1 0,-1 2 0,0-1 0,0 0 0,-1 1 0,1 0 0,-1 0 0,0 0 0,0 0 0,4 11 0,-5-8 0,0 0 0,0-1 0,0 1 0,-1 0 0,-1 0 0,1 0 0,-1 0 0,0 0 0,-1 0 0,0 0 0,0 0 0,-1 0 0,0-1 0,0 1 0,-1-1 0,0 1 0,0-1 0,-1 0 0,0 0 0,-9 12 0,6-10 0,-1 1 0,0-1 0,-1-1 0,0 0 0,-1 0 0,1 0 0,-1-1 0,-1-1 0,1 0 0,-1 0 0,0-1 0,-24 7 0,33-11-65,-1 0 0,0 0 0,0 0 0,0-1 0,1 1 0,-1-1 0,0 0 0,0 1 0,0-1 0,0-1 0,0 1 0,0 0 0,0-1 0,0 1 0,1-1 0,-1 0 0,0 0 0,0 0 0,1-1 0,-4-1 0,-11-15-6761</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3.937"/>
    </inkml:context>
    <inkml:brush xml:id="br0">
      <inkml:brushProperty name="width" value="0.05" units="cm"/>
      <inkml:brushProperty name="height" value="0.05" units="cm"/>
      <inkml:brushProperty name="color" value="#008C3A"/>
    </inkml:brush>
  </inkml:definitions>
  <inkml:trace contextRef="#ctx0" brushRef="#br0">0 1 24575,'0'4'0,"0"17"0,0 14 0,0 16 0,0 12 0,8 6 0,2 1 0,1-5 0,-3 0 0,-3-16 0,-1-24 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4.495"/>
    </inkml:context>
    <inkml:brush xml:id="br0">
      <inkml:brushProperty name="width" value="0.05" units="cm"/>
      <inkml:brushProperty name="height" value="0.05" units="cm"/>
      <inkml:brushProperty name="color" value="#008C3A"/>
    </inkml:brush>
  </inkml:definitions>
  <inkml:trace contextRef="#ctx0" brushRef="#br0">1 0 24575,'4'0'0,"9"0"0,3 0-8191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5.343"/>
    </inkml:context>
    <inkml:brush xml:id="br0">
      <inkml:brushProperty name="width" value="0.05" units="cm"/>
      <inkml:brushProperty name="height" value="0.05" units="cm"/>
      <inkml:brushProperty name="color" value="#008C3A"/>
    </inkml:brush>
  </inkml:definitions>
  <inkml:trace contextRef="#ctx0" brushRef="#br0">9 74 24575,'-8'0'0,"17"0"0,24 0 0,29 0 0,37 0 0,46-12 0,37-4 0,28 1-982,11 2 982,-9 5 0,-20 2 0,-30 3 0,-36 2 0,-31 1 0,-31 4 0,-35 2 0</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9.250"/>
    </inkml:context>
    <inkml:brush xml:id="br0">
      <inkml:brushProperty name="width" value="0.05" units="cm"/>
      <inkml:brushProperty name="height" value="0.05" units="cm"/>
      <inkml:brushProperty name="color" value="#008C3A"/>
    </inkml:brush>
  </inkml:definitions>
  <inkml:trace contextRef="#ctx0" brushRef="#br0">283 238 24575,'-9'1'0,"0"0"0,1 0 0,-1 1 0,0 0 0,1 1 0,-1 0 0,1 0 0,0 0 0,0 1 0,1 1 0,-1-1 0,-10 9 0,1 1 0,1 0 0,1 0 0,0 2 0,-13 17 0,19-21 0,0 1 0,1-1 0,1 1 0,0 1 0,1 0 0,0-1 0,1 2 0,0-1 0,-4 25 0,8-34 0,1 1 0,-1-1 0,1 0 0,0 1 0,0-1 0,0 1 0,1-1 0,0 1 0,0-1 0,0 0 0,1 0 0,0 0 0,0 0 0,0 0 0,1 0 0,-1 0 0,1 0 0,0-1 0,1 0 0,-1 1 0,1-1 0,0 0 0,0-1 0,0 1 0,0-1 0,0 0 0,1 0 0,0 0 0,6 2 0,-5-1 0,1-2 0,0 1 0,0-1 0,0 0 0,1 0 0,-1-1 0,0 0 0,1 0 0,-1-1 0,0 0 0,1 0 0,-1-1 0,1 0 0,11-3 0,-9 1 0,0-1 0,-1 0 0,1 0 0,-1-1 0,0-1 0,0 1 0,0-2 0,-1 1 0,11-12 0,-4 2 0,0-1 0,-1-1 0,-1 0 0,-1-1 0,0 0 0,-2-1 0,0 0 0,-1-1 0,7-24 0,-9 19 0,0 0 0,-2-1 0,-1 0 0,-1 0 0,-1 0 0,-3-34 0,0 50 0,0 0 0,-1 1 0,0-1 0,-1 1 0,0 0 0,-1 0 0,0 0 0,-7-11 0,7 15 0,0 0 0,0 0 0,-1 0 0,0 0 0,0 1 0,-1 0 0,1 0 0,-1 1 0,0 0 0,0-1 0,-1 2 0,1-1 0,-8-2 0,8 4 0,1 0 0,-1 0 0,0 0 0,0 1 0,0-1 0,0 2 0,0-1 0,0 1 0,-1 0 0,1 0 0,0 0 0,0 1 0,0 0 0,0 0 0,0 1 0,0 0 0,-6 2 0,6-1 0,1 0 0,1 0 0,-1 0 0,0 1 0,1 0 0,0 0 0,0 0 0,0 0 0,0 0 0,1 1 0,-1 0 0,1-1 0,1 1 0,-1 1 0,0-1 0,1 0 0,0 1 0,-2 9 0,2-5 0,0 1 0,1-1 0,0 1 0,1 0 0,0-1 0,0 1 0,1 0 0,4 16 0,-1-10 0,1-1 0,1 1 0,0-1 0,15 26 0,3-4 0,1-1 0,2-2 0,39 42 0,-63-74 2,29 31-458,-1 2 0,47 71 1,-51-56-6371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29.621"/>
    </inkml:context>
    <inkml:brush xml:id="br0">
      <inkml:brushProperty name="width" value="0.05" units="cm"/>
      <inkml:brushProperty name="height" value="0.05" units="cm"/>
      <inkml:brushProperty name="color" value="#008C3A"/>
    </inkml:brush>
  </inkml:definitions>
  <inkml:trace contextRef="#ctx0" brushRef="#br0">6 1 24575,'-4'0'0,"3"0"0,17 16 0,23 29 0,19 35 0,13 36 0,-5 22 0,-15 16 0,-16 6 0,-14-9 0,-10-10 0,-15-17 0,-7-17 0,-14-27 0,-2-12 0,-4-16 0,2-22 0,7-16-8191</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1.814"/>
    </inkml:context>
    <inkml:brush xml:id="br0">
      <inkml:brushProperty name="width" value="0.05" units="cm"/>
      <inkml:brushProperty name="height" value="0.05" units="cm"/>
      <inkml:brushProperty name="color" value="#008C3A"/>
    </inkml:brush>
  </inkml:definitions>
  <inkml:trace contextRef="#ctx0" brushRef="#br0">1 150 24575,'0'-5'0,"4"0"0,9-8 0,11-2 0,13-6 0,4 1 0,3 3 0,-5-3 0,5 1 0,-3 5-8191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20.438"/>
    </inkml:context>
    <inkml:brush xml:id="br0">
      <inkml:brushProperty name="width" value="0.05" units="cm"/>
      <inkml:brushProperty name="height" value="0.05" units="cm"/>
      <inkml:brushProperty name="color" value="#008C3A"/>
    </inkml:brush>
  </inkml:definitions>
  <inkml:trace contextRef="#ctx0" brushRef="#br0">0 18 24575,'10'0'0,"13"0"0,12 0 0,0-5 0,4-1 0,-5-1-8191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2.231"/>
    </inkml:context>
    <inkml:brush xml:id="br0">
      <inkml:brushProperty name="width" value="0.05" units="cm"/>
      <inkml:brushProperty name="height" value="0.05" units="cm"/>
      <inkml:brushProperty name="color" value="#008C3A"/>
    </inkml:brush>
  </inkml:definitions>
  <inkml:trace contextRef="#ctx0" brushRef="#br0">73 1 24575,'-1'4'0,"1"1"0,-1 0 0,0-1 0,-1 1 0,1 0 0,-1-1 0,-2 7 0,-4 8 0,-4 13 0,-18 58 0,27-78 0,0 0 0,1 0 0,1 0 0,-1 0 0,2 20 0,0-28 0,1-1 0,-1 1 0,1-1 0,0 0 0,0 1 0,0-1 0,0 0 0,0 0 0,1 0 0,0 0 0,-1 0 0,1 0 0,0 0 0,1 0 0,-1-1 0,0 1 0,1-1 0,-1 1 0,1-1 0,0 0 0,0 0 0,0 0 0,0-1 0,0 1 0,0-1 0,5 2 0,6 1 0,1-1 0,-1 0 0,1-1 0,28 0 0,-8 0 0,-24-1 0,0 1 0,-1 0 0,1 0 0,-1 1 0,0 0 0,0 1 0,0 0 0,0 1 0,-1 0 0,0 0 0,16 12 0,-21-12 0,1-1 0,-1 0 0,1 1 0,-1 0 0,0 0 0,-1 0 0,0 1 0,1-1 0,-2 1 0,1 0 0,-1-1 0,1 1 0,-2 0 0,1 1 0,-1-1 0,0 0 0,0 0 0,0 1 0,-1-1 0,-1 11 0,0-8 0,-1 0 0,0 0 0,0 0 0,-1 0 0,0 0 0,-1-1 0,1 1 0,-2-1 0,1 0 0,-1 0 0,-1 0 0,-8 9 0,11-13 0,-1 0 0,0 0 0,0 0 0,0-1 0,-1 1 0,1-1 0,-1 0 0,0 0 0,1-1 0,-1 0 0,-1 1 0,1-2 0,0 1 0,0 0 0,-1-1 0,1 0 0,-1-1 0,1 1 0,-1-1 0,1 0 0,-6-1 0,9 1-85,0 0 0,1-1-1,-1 1 1,0-1 0,1 1-1,-1-1 1,1 0 0,-1 1-1,1-1 1,-1 0 0,1 0-1,-1 0 1,1 0 0,0 0-1,-2-2 1,-7-19-6741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2.632"/>
    </inkml:context>
    <inkml:brush xml:id="br0">
      <inkml:brushProperty name="width" value="0.05" units="cm"/>
      <inkml:brushProperty name="height" value="0.05" units="cm"/>
      <inkml:brushProperty name="color" value="#008C3A"/>
    </inkml:brush>
  </inkml:definitions>
  <inkml:trace contextRef="#ctx0" brushRef="#br0">1 46 24575,'12'-8'0,"8"-2"0,8 0 0,8 2 0,6 2 0,-5 2-8191</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3.127"/>
    </inkml:context>
    <inkml:brush xml:id="br0">
      <inkml:brushProperty name="width" value="0.05" units="cm"/>
      <inkml:brushProperty name="height" value="0.05" units="cm"/>
      <inkml:brushProperty name="color" value="#008C3A"/>
    </inkml:brush>
  </inkml:definitions>
  <inkml:trace contextRef="#ctx0" brushRef="#br0">174 0 24575,'-4'1'0,"0"0"0,1 1 0,-1-1 0,1 1 0,0-1 0,-1 1 0,1 0 0,0 0 0,0 0 0,0 1 0,1-1 0,-1 1 0,0 0 0,1 0 0,-2 3 0,-1-1 0,-10 11 0,0 0 0,1 1 0,2 1 0,-1 0 0,2 0 0,1 1 0,-12 27 0,21-43 0,0 0 0,0 0 0,1 0 0,-1 0 0,1 0 0,-1 0 0,1 0 0,0 0 0,0 0 0,0 0 0,0 0 0,1 0 0,-1 0 0,1 0 0,0 0 0,0 0 0,0 0 0,0-1 0,3 6 0,-1-5 0,-1-1 0,0 1 0,1-1 0,0 0 0,-1 0 0,1 0 0,0 0 0,0 0 0,0-1 0,0 0 0,0 1 0,1-1 0,-1 0 0,0 0 0,1-1 0,-1 1 0,6-1 0,12 1 0,1-1 0,36-6 0,-42 4 0,0 0 0,0 1 0,0 0 0,0 1 0,0 1 0,21 4 0,-31-3 0,-1-1 0,1 1 0,-1 1 0,0-1 0,0 1 0,0 0 0,0 0 0,0 0 0,-1 1 0,1 0 0,-1 0 0,0 0 0,0 0 0,0 0 0,-1 1 0,0 0 0,1 0 0,-2 0 0,1 0 0,-1 0 0,4 10 0,-4-9 0,0 1 0,-1 0 0,0 0 0,0 1 0,-1-1 0,1 0 0,-1 0 0,-1 0 0,0 0 0,0 0 0,0 1 0,-1-1 0,1-1 0,-2 1 0,1 0 0,-8 12 0,1-4 0,-1-1 0,0 0 0,-1-1 0,-1 0 0,0-1 0,-1 0 0,0-1 0,-1 0 0,0-1 0,-1-1 0,0 0 0,-31 13 0,46-22 0,-33 9 342,31-8-414,1-1 1,0 0 0,0 0 0,-1 0 0,1 0 0,0 0 0,0 0 0,-1 0 0,1 0-1,0 0 1,0 0 0,0-1 0,-1 1 0,1-1 0,0 1 0,0-1 0,0 1 0,0-1-1,0 0 1,0 1 0,0-1 0,0 0 0,-1-1 0,-2-14-6755</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4.527"/>
    </inkml:context>
    <inkml:brush xml:id="br0">
      <inkml:brushProperty name="width" value="0.05" units="cm"/>
      <inkml:brushProperty name="height" value="0.05" units="cm"/>
      <inkml:brushProperty name="color" value="#008C3A"/>
    </inkml:brush>
  </inkml:definitions>
  <inkml:trace contextRef="#ctx0" brushRef="#br0">52 181 24575,'-10'184'0,"0"-47"0,10-98 0,-2 33 0,1-66 0,0 0 0,0 0 0,0 0 0,-1 0 0,0-1 0,0 1 0,0-1 0,-6 11 0,2-10 0,3-7 0,2-16 0,4-5 0,1 1 0,1 0 0,0 0 0,11-23 0,39-82 0,-43 100 0,-1 1 0,1 1 0,2 0 0,18-25 0,-31 48 0,0-1 0,0 0 0,0 1 0,0 0 0,0-1 0,1 1 0,-1 0 0,1-1 0,-1 1 0,0 0 0,1 0 0,0 0 0,-1 0 0,1 1 0,0-1 0,-1 0 0,1 1 0,0-1 0,3 0 0,-4 2 0,0-1 0,0 1 0,1 0 0,-1 0 0,0 0 0,0 0 0,0-1 0,0 1 0,0 0 0,0 1 0,-1-1 0,1 0 0,0 0 0,0 0 0,-1 0 0,1 1 0,-1-1 0,1 0 0,-1 1 0,0-1 0,1 0 0,-1 1 0,0-1 0,0 0 0,0 3 0,4 29 0,-2 0 0,-3 40 0,1 11 0,0-78 0,1 1 0,-1-1 0,1 0 0,1 0 0,-1 0 0,1 0 0,4 10 0,-5-15 0,0 1 0,0 0 0,0 0 0,1-1 0,-1 1 0,0 0 0,1-1 0,-1 1 0,1-1 0,0 0 0,-1 0 0,1 1 0,0-1 0,0 0 0,0 0 0,0-1 0,0 1 0,0 0 0,0-1 0,0 1 0,0-1 0,0 0 0,0 1 0,0-1 0,4-1 0,2 0 0,1 0 0,-1 0 0,0-1 0,-1-1 0,1 0 0,0 0 0,-1 0 0,1-1 0,-1 0 0,12-8 0,8-9 0,32-31 0,-14 11 0,-42 39 0,-1 0 0,1 0 0,0 0 0,0 0 0,0 0 0,0 0 0,0 1 0,0-1 0,0 1 0,1 0 0,-1 0 0,0 1 0,7-2 0,-8 2 0,0 1 0,0-1 0,0 1 0,-1-1 0,1 1 0,0 0 0,0-1 0,0 1 0,0 0 0,-1 0 0,1 0 0,-1 1 0,1-1 0,0 0 0,-1 1 0,0-1 0,1 0 0,-1 1 0,0 0 0,0-1 0,0 1 0,0 0 0,0 0 0,0-1 0,0 4 0,4 9 0,0 0 0,-1 1 0,3 24 0,-6-26 0,1 0 0,1 0 0,0 0 0,1 0 0,9 20 0,-11-30 0,0 0 0,1 1 0,-1-1 0,1 0 0,-1 0 0,1-1 0,0 1 0,0 0 0,0-1 0,0 0 0,0 0 0,1 0 0,-1 0 0,1 0 0,-1-1 0,1 1 0,0-1 0,0 0 0,0 0 0,-1-1 0,1 1 0,0-1 0,7 0 0,-2 0 0,1-1 0,0 0 0,-1-1 0,1 0 0,-1-1 0,0 0 0,0 0 0,0-1 0,0 0 0,0-1 0,-1 0 0,0 0 0,0-1 0,0 0 0,-1 0 0,0-1 0,0 0 0,8-11 0,-4 4 0,0-1 0,0 0 0,-2 0 0,0-1 0,0-1 0,-2 0 0,0 0 0,8-33 0,-13 42 0,0 1 0,-1-1 0,0 0 0,-1 0 0,1 0 0,-2 0 0,-1-13 0,2 19 0,-1 0 0,1 0 0,-1 0 0,0 0 0,0 0 0,1 0 0,-1 1 0,0-1 0,-1 0 0,1 1 0,0-1 0,0 0 0,-1 1 0,1 0 0,-1-1 0,1 1 0,-1 0 0,0 0 0,0 0 0,1 0 0,-1 0 0,0 0 0,0 0 0,0 1 0,0-1 0,0 1 0,0-1 0,0 1 0,0 0 0,0 0 0,0 0 0,0 0 0,-3 0 0,-4 1 0,1 1 0,0-1 0,0 1 0,0 1 0,1-1 0,-1 2 0,0-1 0,1 1 0,0 0 0,0 0 0,0 1 0,1-1 0,-1 2 0,-7 7 0,0 1 0,1 1 0,0 1 0,1 0 0,-17 31 0,25-41 0,0 1 0,0-1 0,1 1 0,0 0 0,0 0 0,1 1 0,0-1 0,0 1 0,0-1 0,0 13 0,2-19 0,0 0 0,0 1 0,1-1 0,-1 0 0,0 0 0,1 0 0,-1 1 0,1-1 0,-1 0 0,1 0 0,-1 0 0,1 0 0,0 0 0,-1 0 0,1 0 0,0 0 0,0 0 0,0 0 0,0 0 0,0-1 0,0 1 0,0 0 0,0 0 0,2 0 0,-1-1 0,0 1 0,0-1 0,0 1 0,0-1 0,0 0 0,0 0 0,0 0 0,0 0 0,0 0 0,0-1 0,0 1 0,0-1 0,0 1 0,0-1 0,2 0 0,3-3 0,-1 1 0,1-1 0,-1 0 0,0 0 0,0 0 0,0-1 0,7-8 0,34-43 0,-17 19 0,-28 35 0,-1 0 0,1 0 0,0 0 0,0 0 0,-1 0 0,2 0 0,-1 1 0,0-1 0,0 1 0,0-1 0,1 1 0,-1 0 0,1 0 0,-1 0 0,1 0 0,-1 0 0,1 0 0,0 1 0,4-1 0,-2 2 0,-1 0 0,0 1 0,0-1 0,0 1 0,-1 0 0,1 0 0,0 0 0,-1 1 0,1-1 0,5 6 0,-5-5 0,0 0 0,-1 0 0,2-1 0,-1 0 0,0 1 0,0-2 0,1 1 0,-1 0 0,1-1 0,0 0 0,-1 0 0,1 0 0,0 0 0,-1-1 0,10 0 0,-7-1 0,0 0 0,0-1 0,0 0 0,0 0 0,-1-1 0,1 1 0,-1-2 0,0 1 0,11-8 0,0-2 0,0-1 0,-2-1 0,0-1 0,-1 0 0,0-1 0,14-23 0,95-168 0,-107 181 0,-26 50 0,1 0 0,1 1 0,1 0 0,-3 26 0,3-12 0,2 1 0,-2 65 0,7-99 0,1 1 0,-1-1 0,1 0 0,0 1 0,0-1 0,1 0 0,-1 0 0,1 0 0,1 0 0,-1 0 0,0 0 0,1-1 0,4 6 0,-5-7 0,0-1 0,1 0 0,-1 0 0,0 0 0,1 0 0,-1-1 0,1 1 0,0-1 0,-1 1 0,1-1 0,0 0 0,0 0 0,0 0 0,0-1 0,0 1 0,0-1 0,0 1 0,0-1 0,0 0 0,0 0 0,0-1 0,0 1 0,0 0 0,5-2 0,2-2 0,0 0 0,-1 0 0,1 0 0,-1-2 0,0 1 0,0-1 0,0 0 0,-1-1 0,0 0 0,0 0 0,-1-1 0,0 0 0,7-10 0,5-9 0,-1-1 0,28-57 0,-41 75 0,0-1 0,0 0 0,1 0 0,1 0 0,8-11 0,-14 21 0,-1 1 0,0-1 0,0 1 0,1 0 0,-1-1 0,0 1 0,1 0 0,-1-1 0,0 1 0,1 0 0,-1 0 0,1-1 0,-1 1 0,1 0 0,-1 0 0,0 0 0,1 0 0,-1-1 0,1 1 0,-1 0 0,1 0 0,-1 0 0,1 0 0,-1 0 0,1 0 0,-1 0 0,1 0 0,-1 0 0,0 1 0,1-1 0,-1 0 0,1 0 0,-1 0 0,1 0 0,-1 1 0,0-1 0,1 0 0,-1 0 0,1 1 0,-1-1 0,0 0 0,1 1 0,-1-1 0,13 22 0,-7-10 0,-3-7 0,1-1 0,0 1 0,0-1 0,0 1 0,0-1 0,1-1 0,0 1 0,0-1 0,0 1 0,0-1 0,0-1 0,1 1 0,-1-1 0,1 0 0,8 2 0,-10-3 0,1 0 0,-1-1 0,0 1 0,1-1 0,-1 0 0,1 0 0,-1-1 0,0 1 0,1-1 0,-1 0 0,0 0 0,1 0 0,-1-1 0,0 0 0,0 0 0,0 0 0,-1 0 0,1 0 0,0-1 0,-1 1 0,7-7 0,-1-1 0,-1 0 0,0-1 0,0 0 0,-1 0 0,9-20 0,-13 23 0,1 0 0,-1-1 0,-1 1 0,1-1 0,-2 0 0,1 0 0,-1 0 0,0 0 0,-1-10 0,0 17 0,0 0 0,0 0 0,0-1 0,-1 1 0,1 0 0,-1 0 0,1 0 0,-1 0 0,0 0 0,0 0 0,0 0 0,0 0 0,0 1 0,0-1 0,0 0 0,-1 0 0,1 1 0,-1-1 0,1 1 0,-1-1 0,1 1 0,-1 0 0,0 0 0,0 0 0,0 0 0,0 0 0,0 0 0,0 0 0,0 0 0,0 1 0,0-1 0,0 1 0,0 0 0,0-1 0,0 1 0,0 0 0,0 0 0,-1 0 0,1 1 0,-2 0 0,-5 0 0,1 1 0,0 0 0,0 0 0,1 1 0,-1 0 0,0 1 0,1-1 0,0 1 0,-10 8 0,4-1 0,0 1 0,1 0 0,0 1 0,1 0 0,1 1 0,0 0 0,1 1 0,-14 28 0,11-15 0,1 0 0,1 1 0,2 0 0,-6 36 0,11-51 0,2 1 0,-1-1 0,1 1 0,1-1 0,2 18 0,-1-27 0,0-1 0,-1 0 0,2 1 0,-1-1 0,0 0 0,1 0 0,0 0 0,0 0 0,0 0 0,0 0 0,1-1 0,-1 1 0,1-1 0,0 1 0,0-1 0,0 0 0,1 0 0,-1-1 0,1 1 0,0-1 0,4 3 0,0-1 31,0-1 0,1 0 0,-1-1 0,1 0 0,0 0 0,-1-1 0,1 0 0,0 0 1,0-1-1,17-2 0,-10 0-373,1-2 1,-1 1 0,1-2-1,25-11 1,7-7-6485</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5.312"/>
    </inkml:context>
    <inkml:brush xml:id="br0">
      <inkml:brushProperty name="width" value="0.05" units="cm"/>
      <inkml:brushProperty name="height" value="0.05" units="cm"/>
      <inkml:brushProperty name="color" value="#008C3A"/>
    </inkml:brush>
  </inkml:definitions>
  <inkml:trace contextRef="#ctx0" brushRef="#br0">0 49 24575,'4'0'0,"10"0"0,13 0 0,15 0 0,20-8 0,20-3 0,8 1 0,-4 2 0,-8 2 0,-14 3 0,-17 1-8191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7.556"/>
    </inkml:context>
    <inkml:brush xml:id="br0">
      <inkml:brushProperty name="width" value="0.05" units="cm"/>
      <inkml:brushProperty name="height" value="0.05" units="cm"/>
      <inkml:brushProperty name="color" value="#008C3A"/>
    </inkml:brush>
  </inkml:definitions>
  <inkml:trace contextRef="#ctx0" brushRef="#br0">22 58 24575,'1'135'0,"-2"146"0,-3-246 0,-1-23 0,1-25 0,-1-37 0,2 0 0,5-85 0,0 115 0,0 0 0,1 0 0,1 0 0,1 0 0,12-30 0,-14 42 0,1-1 0,0 1 0,0 0 0,1 0 0,0 1 0,0 0 0,1 0 0,0 0 0,0 0 0,0 1 0,1 0 0,0 0 0,0 1 0,15-8 0,-19 11 0,1 0 0,-1 1 0,1 0 0,0-1 0,-1 2 0,1-1 0,0 0 0,0 1 0,-1-1 0,1 1 0,0 0 0,0 0 0,0 1 0,0-1 0,-1 1 0,1 0 0,0 0 0,0 0 0,-1 0 0,6 4 0,-4-2 0,-1 0 0,1 0 0,-1 0 0,0 1 0,-1 0 0,1 0 0,-1 0 0,1 0 0,-1 1 0,-1-1 0,1 1 0,0-1 0,-1 1 0,2 8 0,1 0 31,-1 1 0,-1 0 0,0 0 0,-1 0 0,-1 0 0,0 0 0,-1 0 0,0 0 1,-1 1-1,-5 19 0,5-29-92,0 1 0,0-1 0,-1 1 0,0-1 0,0 0 0,-1 1 0,1-1 0,-1 0 0,0-1 0,0 1 0,-1 0 0,0-1 0,1 0 0,-2 0 0,1 0 0,0 0 0,-1-1 0,1 0 1,-1 1-1,0-2 0,0 1 0,0-1 0,-1 1 0,1-1 0,0-1 0,-1 1 0,-11 1 0,-3-3-6765</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8.251"/>
    </inkml:context>
    <inkml:brush xml:id="br0">
      <inkml:brushProperty name="width" value="0.05" units="cm"/>
      <inkml:brushProperty name="height" value="0.05" units="cm"/>
      <inkml:brushProperty name="color" value="#008C3A"/>
    </inkml:brush>
  </inkml:definitions>
  <inkml:trace contextRef="#ctx0" brushRef="#br0">74 62 24575,'-1'0'0,"0"0"0,1 0 0,-1 0 0,0 1 0,1-1 0,-1 0 0,0 0 0,1 1 0,-1-1 0,1 0 0,-1 1 0,0-1 0,1 1 0,-1-1 0,1 1 0,-1-1 0,1 1 0,0-1 0,-1 1 0,1-1 0,-1 1 0,1 0 0,0-1 0,-1 1 0,1 0 0,0-1 0,0 1 0,0 1 0,-4 22 0,3-20 0,-24 163 0,2-9 0,18-134 0,4-54 0,2-53 0,22-163 0,-21 236 0,9-39 0,-10 47 0,0 0 0,0-1 0,0 1 0,0 0 0,0 0 0,0 0 0,0 0 0,1 0 0,-1 1 0,1-1 0,-1 0 0,1 1 0,0-1 0,0 1 0,-1-1 0,1 1 0,2-1 0,-2 1 0,-1 1 0,0 0 0,1-1 0,-1 1 0,0 0 0,1 0 0,-1 0 0,0 0 0,1 0 0,-1 0 0,0 1 0,0-1 0,1 0 0,-1 1 0,0-1 0,0 1 0,1-1 0,-1 1 0,0-1 0,0 1 0,0 0 0,0 0 0,0 0 0,1 1 0,22 26 0,4 20 0,-22-36 0,0 0 0,1-1 0,0 0 0,1 0 0,12 12 0,-19-21 0,1-1 0,0 1 0,0-1 0,0 1 0,0-1 0,0 0 0,0 0 0,1 0 0,-1 0 0,0 0 0,1-1 0,-1 1 0,0-1 0,1 1 0,-1-1 0,1 0 0,-1 0 0,1 0 0,-1 0 0,0 0 0,1-1 0,-1 1 0,1-1 0,-1 1 0,0-1 0,1 0 0,-1 0 0,0 0 0,0 0 0,0-1 0,0 1 0,4-3 0,5-5 0,0-1 0,0-1 0,-1 1 0,12-17 0,-5 6 0,-14 18 0,3-4 0,0 1 0,1 0 0,10-9 0,-16 15 0,-1-1 0,1 0 0,0 1 0,0-1 0,0 0 0,0 1 0,-1-1 0,1 1 0,0 0 0,0-1 0,0 1 0,0 0 0,0-1 0,0 1 0,0 0 0,0 0 0,0 0 0,0 0 0,0 0 0,0 0 0,0 0 0,0 0 0,0 0 0,0 1 0,0-1 0,0 0 0,0 0 0,0 1 0,0-1 0,0 1 0,0-1 0,0 1 0,0 0 0,-1-1 0,1 1 0,0 0 0,0-1 0,-1 1 0,1 0 0,0 1 0,2 3 0,0 1 0,-1-1 0,0 1 0,0 0 0,-1 0 0,0 0 0,1 11 0,1 47 0,-3-44 0,-1 18 168,0-24-387,1-1 0,0 1 0,1 0 0,1 0 0,0-1 0,4 16 0,8 3-6607</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8.722"/>
    </inkml:context>
    <inkml:brush xml:id="br0">
      <inkml:brushProperty name="width" value="0.05" units="cm"/>
      <inkml:brushProperty name="height" value="0.05" units="cm"/>
      <inkml:brushProperty name="color" value="#008C3A"/>
    </inkml:brush>
  </inkml:definitions>
  <inkml:trace contextRef="#ctx0" brushRef="#br0">91 1 24575,'-7'95'0,"1"-33"0,-2 7 0,-3 0 0,-35 119 0,38-169 0,4-17 0,4-14 0,5-26 0,1 0 0,17-51 0,-12 48 0,39-126 0,-47 159 0,0 0 0,1 0 0,0 1 0,0 0 0,0-1 0,1 2 0,0-1 0,7-7 0,-11 13 0,0 0 0,1 0 0,-1 0 0,1 0 0,-1 0 0,1 0 0,-1 0 0,1 1 0,-1-1 0,1 1 0,0-1 0,-1 1 0,1-1 0,0 1 0,-1 0 0,1 0 0,3 0 0,-3 0 0,0 1 0,1 0 0,-1 0 0,0 0 0,0 0 0,0 0 0,0 0 0,0 0 0,0 1 0,0-1 0,0 1 0,0 0 0,0-1 0,-1 1 0,1 0 0,1 2 0,4 7 0,0-1 0,-1 1 0,0 1 0,0-1 0,6 21 0,13 64 0,-17-62 0,13 37 0,-8-43 342,-13-27-424,1 0 1,0 0 0,0 0 0,-1 0-1,1 0 1,0 0 0,0 0-1,0 0 1,0 0 0,0-1 0,0 1-1,0 0 1,0-1 0,0 1 0,1-1-1,-1 1 1,0-1 0,0 0 0,0 0-1,2 1 1,13-6-6745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9.135"/>
    </inkml:context>
    <inkml:brush xml:id="br0">
      <inkml:brushProperty name="width" value="0.05" units="cm"/>
      <inkml:brushProperty name="height" value="0.05" units="cm"/>
      <inkml:brushProperty name="color" value="#008C3A"/>
    </inkml:brush>
  </inkml:definitions>
  <inkml:trace contextRef="#ctx0" brushRef="#br0">15 30 24575,'-8'0'0,"1"0"0,10 0 0,13 0 0,11 0 0,13-8 0,16-3 0,-1 1-8191</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39.552"/>
    </inkml:context>
    <inkml:brush xml:id="br0">
      <inkml:brushProperty name="width" value="0.05" units="cm"/>
      <inkml:brushProperty name="height" value="0.05" units="cm"/>
      <inkml:brushProperty name="color" value="#008C3A"/>
    </inkml:brush>
  </inkml:definitions>
  <inkml:trace contextRef="#ctx0" brushRef="#br0">308 129 24575,'0'-11'0,"1"-13"0,-6-39 0,5 62 0,0-1 0,0 1 0,-1 0 0,1-1 0,0 1 0,-1-1 0,1 1 0,-1 0 0,0-1 0,1 1 0,-1 0 0,0 0 0,0 0 0,0-1 0,0 1 0,0 0 0,0 0 0,0 0 0,0 1 0,0-1 0,-3-1 0,2 1 0,0 0 0,0 1 0,0 0 0,0-1 0,0 1 0,0 0 0,0 0 0,0 0 0,-1 0 0,1 0 0,0 1 0,0-1 0,-2 1 0,-7 3 0,0 0 0,1 1 0,0 0 0,-15 10 0,6-2 0,0 1 0,2 0 0,0 1 0,-27 31 0,35-36 0,1 0 0,1 0 0,0 1 0,0 0 0,1 1 0,1-1 0,0 1 0,0 0 0,-5 24 0,9-34 0,0 1 0,1 0 0,0 0 0,-1-1 0,1 1 0,0 0 0,0 0 0,0-1 0,1 1 0,-1 0 0,1 0 0,-1-1 0,1 1 0,0 0 0,0-1 0,0 1 0,0-1 0,1 1 0,-1-1 0,1 0 0,-1 1 0,1-1 0,0 0 0,0 0 0,0 0 0,0-1 0,0 1 0,0 0 0,1-1 0,-1 1 0,1-1 0,-1 0 0,1 0 0,-1 0 0,6 2 0,-2-2 0,-1 0 0,1-1 0,0 1 0,0-1 0,0-1 0,0 1 0,0-1 0,0 0 0,0 0 0,0 0 0,-1-1 0,1 0 0,0 0 0,-1-1 0,0 1 0,6-5 0,4-5 0,0-1 0,0 0 0,-2-1 0,0 0 0,0-2 0,-2 1 0,12-20 0,22-29 0,-44 64 0,-1-1 0,0 0 0,0 1 0,1-1 0,-1 1 0,0-1 0,1 1 0,-1-1 0,1 1 0,-1-1 0,0 1 0,1 0 0,-1-1 0,1 1 0,-1-1 0,1 1 0,0 0 0,-1 0 0,1-1 0,-1 1 0,1 0 0,-1 0 0,1 0 0,0 0 0,-1-1 0,1 1 0,0 0 0,-1 0 0,1 0 0,-1 0 0,2 1 0,-1 0 0,-1 0 0,1 0 0,0 0 0,-1 0 0,1 0 0,-1 0 0,1 0 0,-1 1 0,1-1 0,-1 0 0,0 0 0,1 1 0,-1 1 0,3 41 0,-1 0 0,-7 72 0,2-71 0,-14 179 0,19-181 0,-2-42-91,0 0 0,1 0 0,-1 0 0,0 0 0,0 0 0,1 0 0,-1 0 0,0 0 0,1 0 0,-1 0 0,1 0 0,0 0 0,-1-1 0,2 2 0,6-2-6735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1.047"/>
    </inkml:context>
    <inkml:brush xml:id="br0">
      <inkml:brushProperty name="width" value="0.05" units="cm"/>
      <inkml:brushProperty name="height" value="0.05" units="cm"/>
      <inkml:brushProperty name="color" value="#008C3A"/>
    </inkml:brush>
  </inkml:definitions>
  <inkml:trace contextRef="#ctx0" brushRef="#br0">1 151 24575,'0'-9'0,"4"-4"0,17 1 0,4-8 0,18 0 0,11 4 0,16-6 0,5 1 0,-9 4-8191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0.027"/>
    </inkml:context>
    <inkml:brush xml:id="br0">
      <inkml:brushProperty name="width" value="0.05" units="cm"/>
      <inkml:brushProperty name="height" value="0.05" units="cm"/>
      <inkml:brushProperty name="color" value="#008C3A"/>
    </inkml:brush>
  </inkml:definitions>
  <inkml:trace contextRef="#ctx0" brushRef="#br0">0 43 24575,'3'0'0,"-1"-1"0,0 1 0,1-1 0,-1 0 0,0 0 0,1 0 0,-1 0 0,0 0 0,4-2 0,9-6 0,-2 5 0,1-1 0,-1 1 0,1 1 0,0 0 0,-1 1 0,1 1 0,0 0 0,0 1 0,17 2 0,-29-2 0,0 0 0,1 1 0,-1-1 0,1 1 0,-1 0 0,0 0 0,1 0 0,-1 0 0,0 0 0,0 1 0,0-1 0,0 1 0,0-1 0,0 1 0,0 0 0,-1-1 0,1 1 0,-1 0 0,1 0 0,-1 0 0,0 0 0,1 1 0,-1-1 0,0 0 0,-1 1 0,1-1 0,0 0 0,-1 1 0,1-1 0,0 5 0,-1 3 0,0 0 0,-1 0 0,0 0 0,0-1 0,-1 1 0,-5 15 0,-7 15 0,-2 0 0,-2-2 0,-2 0 0,-31 45 0,37-60 0,14-22 0,-8 12 0,0 0 0,1 1 0,-10 26 0,16-36 0,0-1 0,1 1 0,-1-1 0,0 1 0,1-1 0,0 1 0,0-1 0,0 1 0,0-1 0,2 5 0,-2-6 0,1 0 0,0-1 0,-1 1 0,1 0 0,0-1 0,0 1 0,0-1 0,0 1 0,0-1 0,1 1 0,-1-1 0,0 0 0,1 0 0,-1 1 0,1-1 0,-1 0 0,1 0 0,-1-1 0,1 1 0,3 1 0,0-1 20,1 1 0,-1-2 0,0 1 1,1 0-1,-1-1 0,0 0 0,1 0 0,-1-1 0,1 0 0,-1 0 0,0 0 0,0 0 0,1-1 0,-1 0 0,0 0 0,7-4 1,5-3-448,-1-1 0,0-1 1,18-15-1,12-14-6399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0.414"/>
    </inkml:context>
    <inkml:brush xml:id="br0">
      <inkml:brushProperty name="width" value="0.05" units="cm"/>
      <inkml:brushProperty name="height" value="0.05" units="cm"/>
      <inkml:brushProperty name="color" value="#008C3A"/>
    </inkml:brush>
  </inkml:definitions>
  <inkml:trace contextRef="#ctx0" brushRef="#br0">305 22 24575,'0'-1'0,"0"0"0,0 0 0,0 0 0,0 0 0,0 0 0,0 0 0,-1 0 0,1 0 0,0 0 0,0 0 0,-1 0 0,1 1 0,-1-1 0,1 0 0,-1 0 0,1 0 0,-1 0 0,0 0 0,0 0 0,1 1 0,-1 0 0,0-1 0,1 1 0,-1 0 0,1 0 0,-1-1 0,0 1 0,1 0 0,-1 0 0,0 0 0,0 0 0,1 0 0,-1 0 0,0 0 0,1 0 0,-1 0 0,0 0 0,1 1 0,-2-1 0,-2 2 0,0 0 0,-1 0 0,1 0 0,0 0 0,0 1 0,-6 6 0,-17 16 0,2 2 0,1 1 0,1 1 0,1 0 0,2 2 0,1 1 0,1 0 0,2 1 0,-19 54 0,31-74 0,0 0 0,1 0 0,0 0 0,1 1 0,0-1 0,1 26 0,1-35 0,0 0 0,1 0 0,0 1 0,0-1 0,0 0 0,0 0 0,0 0 0,1-1 0,0 1 0,0 0 0,0-1 0,0 1 0,0-1 0,1 1 0,0-1 0,-1 0 0,1 0 0,0 0 0,1-1 0,-1 1 0,0-1 0,1 1 0,-1-1 0,1 0 0,0-1 0,4 3 0,3-1 0,0-1 0,0 0 0,0 0 0,1-1 0,-1 0 0,0-1 0,1 0 0,-1-1 0,0-1 0,0 1 0,0-2 0,0 0 0,0 0 0,0-1 0,-1 0 0,0 0 0,0-1 0,0-1 0,0 0 0,-1 0 0,0-1 0,0 0 0,-1-1 0,0 0 0,0 0 0,0 0 0,6-11 0,9-27-1365,-7 3-5461</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0.882"/>
    </inkml:context>
    <inkml:brush xml:id="br0">
      <inkml:brushProperty name="width" value="0.05" units="cm"/>
      <inkml:brushProperty name="height" value="0.05" units="cm"/>
      <inkml:brushProperty name="color" value="#008C3A"/>
    </inkml:brush>
  </inkml:definitions>
  <inkml:trace contextRef="#ctx0" brushRef="#br0">114 38 24575,'0'-2'0,"1"1"0,-1-1 0,1 0 0,0 0 0,0 1 0,0-1 0,0 0 0,0 1 0,0-1 0,0 1 0,0-1 0,0 1 0,1 0 0,-1 0 0,1-1 0,-1 1 0,1 0 0,-1 0 0,1 0 0,0 0 0,-1 1 0,1-1 0,0 0 0,0 1 0,0-1 0,3 1 0,-2-1 0,0 0 0,1 0 0,-1 1 0,0-1 0,0 1 0,1 0 0,-1 0 0,0 0 0,1 0 0,-1 1 0,0-1 0,1 1 0,-1 0 0,6 2 0,-7-1 0,0 0 0,0 1 0,1-1 0,-2 1 0,1-1 0,0 1 0,0 0 0,-1 0 0,0 0 0,1 0 0,-1 0 0,0 0 0,0 0 0,-1 0 0,1 0 0,-1 0 0,1 0 0,-1 1 0,0-1 0,0 0 0,-1 4 0,-1 7 0,1 0 0,-2 0 0,-6 20 0,2-12 0,-2 0 0,0-1 0,-1 0 0,-16 23 0,-59 76 0,61-88 0,16-22 0,1 1 0,0 1 0,-11 23 0,17-32 0,0 0 0,0 0 0,1 0 0,-1 0 0,0 0 0,1 0 0,0 0 0,0 0 0,0 0 0,0 5 0,1-7 0,-1 0 0,1 1 0,-1-1 0,1 0 0,-1 0 0,1 0 0,0 1 0,-1-1 0,1 0 0,0 0 0,0 0 0,0 0 0,0-1 0,0 1 0,0 0 0,0 0 0,0 0 0,0-1 0,0 1 0,0-1 0,1 1 0,-1-1 0,0 1 0,0-1 0,2 1 0,6 0 29,1 0-1,-1 0 1,0-1-1,1 0 0,-1-1 1,0 0-1,0 0 1,1-1-1,-1 0 1,0 0-1,15-8 1,0 0-598,-1-1 0,43-28 0,-19 5-6257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1.243"/>
    </inkml:context>
    <inkml:brush xml:id="br0">
      <inkml:brushProperty name="width" value="0.05" units="cm"/>
      <inkml:brushProperty name="height" value="0.05" units="cm"/>
      <inkml:brushProperty name="color" value="#008C3A"/>
    </inkml:brush>
  </inkml:definitions>
  <inkml:trace contextRef="#ctx0" brushRef="#br0">24 52 24575,'0'8'0,"-1"-1"0,0 1 0,-4 13 0,-2 11 0,6-18 0,-3 7 0,2 0 0,0 1 0,2-1 0,0 1 0,6 40 0,-5-58 0,0 0 0,1 0 0,-1-1 0,1 1 0,0-1 0,0 0 0,0 1 0,0-1 0,0 0 0,1 0 0,-1 0 0,1-1 0,0 1 0,0-1 0,0 1 0,0-1 0,1 0 0,-1 0 0,1 0 0,-1-1 0,1 1 0,-1-1 0,7 2 0,-5-2 0,1 0 0,0 0 0,0-1 0,-1 1 0,1-1 0,0-1 0,0 1 0,0-1 0,-1 0 0,1 0 0,0-1 0,-1 1 0,1-1 0,-1-1 0,8-3 0,-2-1 0,-1-1 0,1-1 0,-1 1 0,-1-2 0,0 1 0,0-1 0,-1-1 0,0 0 0,-1 0 0,0 0 0,0-1 0,-2 0 0,1 0 0,-2 0 0,1-1 0,-2 0 0,0 0 0,0 0 0,-1 0 0,-1 0 0,0-15 0,-1 24 0,0-1 0,0 1 0,-1 0 0,1 0 0,-1 1 0,0-1 0,0 0 0,-1 0 0,1 0 0,-1 1 0,0-1 0,1 0 0,-2 1 0,1 0 0,0-1 0,-1 1 0,1 0 0,-1 0 0,0 1 0,0-1 0,0 0 0,-5-1 0,2 0 0,-1 1 0,0 0 0,0 1 0,0-1 0,0 2 0,0-1 0,0 1 0,-1 0 0,1 0 0,0 1 0,-11 0 0,-31 5-1365,1 1-5461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3.131"/>
    </inkml:context>
    <inkml:brush xml:id="br0">
      <inkml:brushProperty name="width" value="0.05" units="cm"/>
      <inkml:brushProperty name="height" value="0.05" units="cm"/>
      <inkml:brushProperty name="color" value="#008C3A"/>
    </inkml:brush>
  </inkml:definitions>
  <inkml:trace contextRef="#ctx0" brushRef="#br0">1 86 24575,'0'-8'0,"12"-3"0,8 1 0,8 2 0,8 2 0,6 3 0,-4-7 0,3-2 0,2 2 0,-5 3-8191</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3.603"/>
    </inkml:context>
    <inkml:brush xml:id="br0">
      <inkml:brushProperty name="width" value="0.05" units="cm"/>
      <inkml:brushProperty name="height" value="0.05" units="cm"/>
      <inkml:brushProperty name="color" value="#008C3A"/>
    </inkml:brush>
  </inkml:definitions>
  <inkml:trace contextRef="#ctx0" brushRef="#br0">173 1 24575,'-1'4'0,"-1"1"0,1-1 0,0 1 0,-1-1 0,0 0 0,0 0 0,0 0 0,-1 0 0,-5 6 0,-5 11 0,-59 148 0,72-169 0,-5 12 0,1-1 0,1 1 0,-4 22 0,6-31 0,1-1 0,0 0 0,0 1 0,-1-1 0,2 0 0,-1 1 0,0-1 0,0 0 0,1 1 0,-1-1 0,1 0 0,0 1 0,0-1 0,0 0 0,0 0 0,0 0 0,0 0 0,0 0 0,1 0 0,-1 0 0,1-1 0,-1 1 0,1 0 0,0-1 0,0 1 0,-1-1 0,5 2 0,-1 0 0,1-1 0,0-1 0,0 1 0,-1-1 0,1 0 0,0 0 0,0-1 0,10 0 0,54-7 0,-39 3 0,-6 1 0,-13 1 0,-1 1 0,1 0 0,0 0 0,0 1 0,14 2 0,-23-1 0,0 0 0,0-1 0,0 1 0,-1 0 0,1 0 0,0 1 0,0-1 0,-1 1 0,1-1 0,-1 1 0,1 0 0,-1 0 0,0 0 0,0 0 0,0 0 0,0 0 0,0 1 0,0-1 0,-1 1 0,1-1 0,-1 1 0,0 0 0,0-1 0,0 1 0,1 4 0,0 1 0,0 0 0,-1-1 0,0 1 0,-1 0 0,0-1 0,0 1 0,0 0 0,-1-1 0,0 1 0,-1 0 0,0-1 0,0 0 0,0 1 0,-1-1 0,0 0 0,-1 0 0,0 0 0,0-1 0,-7 10 0,-5 4 0,-2-1 0,0 0 0,-1-1 0,-32 23 0,45-37 0,-22 17 0,-37 23 0,57-40 0,1 0 0,-1 0 0,0 0 0,0-1 0,0 0 0,0-1 0,0 0 0,-1 0 0,1-1 0,-17 1 0,23-2 8,1 0 0,-1 0 0,1 0 0,-1 0 0,1 0 0,-1 0 0,0-1 0,1 1 0,-1 0 0,1-1 0,-1 0-1,1 1 1,0-1 0,-1 0 0,1 1 0,-1-1 0,1 0 0,0 0 0,0 0 0,0 0 0,0 0 0,-1 0 0,1-1 0,1 1 0,-1 0 0,0-1 0,0 1-1,0 0 1,1-1 0,-1 1 0,1-1 0,-1 1 0,1-1 0,-1 1 0,1-1 0,0 1 0,0-1 0,0 0 0,0 1 0,0-1 0,0 1 0,0-3 0,2-3-222,0 0 1,0 0 0,0 0-1,1 0 1,0 1 0,1-1-1,6-10 1,23-29-6613</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3.972"/>
    </inkml:context>
    <inkml:brush xml:id="br0">
      <inkml:brushProperty name="width" value="0.05" units="cm"/>
      <inkml:brushProperty name="height" value="0.05" units="cm"/>
      <inkml:brushProperty name="color" value="#008C3A"/>
    </inkml:brush>
  </inkml:definitions>
  <inkml:trace contextRef="#ctx0" brushRef="#br0">1 1 24575,'0'8'0,"0"15"0,0 19 0,8 14 0,2 11 0,1 1 0,-3 1 0,-3-3 0,-1-5 0,-2-5 0,-1-3 0,7-12 0,10-12 0,2-11-8191</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4.748"/>
    </inkml:context>
    <inkml:brush xml:id="br0">
      <inkml:brushProperty name="width" value="0.05" units="cm"/>
      <inkml:brushProperty name="height" value="0.05" units="cm"/>
      <inkml:brushProperty name="color" value="#008C3A"/>
    </inkml:brush>
  </inkml:definitions>
  <inkml:trace contextRef="#ctx0" brushRef="#br0">167 32 24575,'0'-2'0,"-1"1"0,1-1 0,0 1 0,0 0 0,-1-1 0,1 1 0,-1 0 0,1-1 0,-1 1 0,1 0 0,-1 0 0,0 0 0,0-1 0,1 1 0,-1 0 0,0 0 0,0 0 0,0 0 0,0 0 0,-1 1 0,1-1 0,0 0 0,0 0 0,0 1 0,-1-1 0,1 1 0,0-1 0,0 1 0,-1-1 0,1 1 0,-1 0 0,1 0 0,0 0 0,-1 0 0,1 0 0,0 0 0,-1 0 0,1 0 0,-1 0 0,1 1 0,0-1 0,-1 0 0,1 1 0,0-1 0,0 1 0,-1 0 0,1-1 0,0 1 0,0 0 0,0 0 0,-2 1 0,-1 2 0,1 0 0,-1 0 0,1 0 0,-1 0 0,1 1 0,1-1 0,-1 1 0,1 0 0,0 0 0,0 0 0,-3 10 0,0 7 0,-3 35 0,6-46 0,-9 124 0,6-1 0,6 1 0,6-1 0,25 144 0,-13-165 0,6 41 0,-25-131 0,0-23 0,0 0 0,0 0 0,0 1 0,0-1 0,0 0 0,0 0 0,0 0 0,0 1 0,0-1 0,0 0 0,0 0 0,0 0 0,0 0 0,0 1 0,0-1 0,-1 0 0,1 0 0,0 0 0,0 0 0,0 1 0,0-1 0,0 0 0,0 0 0,-1 0 0,1 0 0,0 0 0,0 0 0,0 0 0,-1 1 0,1-1 0,0 0 0,0 0 0,0 0 0,-1 0 0,1 0 0,0 0 0,0 0 0,0 0 0,-1 0 0,1 0 0,0 0 0,0 0 0,-3-2 0,0-1 0,0 1 0,1 0 0,-1-1 0,1 0 0,-1 1 0,1-1 0,-2-4 0,-62-100-1365,35 47-5461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6.699"/>
    </inkml:context>
    <inkml:brush xml:id="br0">
      <inkml:brushProperty name="width" value="0.05" units="cm"/>
      <inkml:brushProperty name="height" value="0.05" units="cm"/>
      <inkml:brushProperty name="color" value="#008C3A"/>
    </inkml:brush>
  </inkml:definitions>
  <inkml:trace contextRef="#ctx0" brushRef="#br0">1 489 24575,'15'-9'0,"-2"-1"0,3 4 0,1 1 0,0 0 0,26-4 0,22-6 0,-18-1 0,0-3 0,53-29 0,-45 20 0,27-3 0,-65 26 0,-1-1 0,0 0 0,-1-1 0,0 0 0,22-16 0,-34 21 0,-1 0 0,1-1 0,-1 1 0,0-1 0,0 1 0,0-1 0,0 0 0,0 0 0,2-6 0,-4 8 0,0 1 0,0-1 0,1 1 0,-1-1 0,0 1 0,0-1 0,0 1 0,0-1 0,0 0 0,0 1 0,0-1 0,0 1 0,0-1 0,0 1 0,0-1 0,0 0 0,-1 1 0,1-1 0,0 1 0,0-1 0,-1 1 0,1-1 0,-1 0 0,1 1 0,-1-1 0,0 1 0,0-1 0,0 1 0,0 0 0,0 0 0,0-1 0,1 1 0,-1 0 0,0 0 0,0 0 0,0 0 0,0 0 0,0 0 0,0 0 0,0 0 0,0 0 0,0 0 0,-1 1 0,-6 2 0,1-1 0,-1 1 0,1 1 0,0-1 0,0 1 0,0 0 0,0 1 0,1 0 0,0 0 0,-8 8 0,1 1 0,0 0 0,0 1 0,-13 21 0,20-25 0,0-1 0,1 1 0,0 1 0,1-1 0,0 1 0,1-1 0,0 1 0,1 0 0,-1 19 0,3-26 0,-1 0 0,1 0 0,0 0 0,1-1 0,-1 1 0,1 0 0,0 0 0,0-1 0,0 1 0,1 0 0,0-1 0,0 1 0,0-1 0,0 0 0,1 0 0,0 0 0,-1 0 0,2 0 0,-1 0 0,0-1 0,1 0 0,-1 0 0,1 1 0,0-2 0,0 1 0,7 3 0,-5-4 0,0 0 0,0-1 0,-1 0 0,1 0 0,0 0 0,0-1 0,0 0 0,0 0 0,0 0 0,0-1 0,0 0 0,0 0 0,0-1 0,0 1 0,-1-1 0,8-4 0,9-4 0,-1-1 0,34-24 0,-28 16 0,0-3 0,-1 0 0,-2-1 0,0-1 0,-1-2 0,-2 0 0,-1-1 0,27-48 0,-25 41 0,-22 33 0,1 1 0,-1-1 0,0 1 0,1-1 0,-1 1 0,1-1 0,-1 1 0,0-1 0,1 1 0,-1 0 0,1-1 0,-1 1 0,1 0 0,0-1 0,-1 1 0,1 0 0,-1 0 0,1-1 0,0 1 0,-1 0 0,1 0 0,0 0 0,0 0 0,-1 0 0,1 1 0,-1-1 0,0 0 0,1 1 0,-1-1 0,0 0 0,1 1 0,-1-1 0,0 0 0,1 1 0,-1-1 0,0 1 0,0-1 0,1 1 0,-1-1 0,0 1 0,0-1 0,0 1 0,0-1 0,1 1 0,2 33 0,-3-32 0,-2 32 0,2 25 0,0-54 0,0-1 0,1 1 0,0-1 0,0 1 0,0-1 0,1 1 0,0-1 0,-1 0 0,6 8 0,-6-11 0,0 1 0,0-1 0,0 1 0,1-1 0,-1 0 0,0 0 0,1 0 0,-1 1 0,1-2 0,-1 1 0,1 0 0,0 0 0,-1 0 0,1-1 0,0 1 0,-1-1 0,1 1 0,0-1 0,0 0 0,0 1 0,-1-1 0,1 0 0,0 0 0,0-1 0,0 1 0,-1 0 0,1-1 0,0 1 0,0-1 0,-1 1 0,1-1 0,1 0 0,4-3 0,0 1 0,0-1 0,-1-1 0,0 1 0,1-1 0,5-6 0,5-7 0,27-36 0,-31 36 0,2 0 0,16-16 0,-28 31 0,0 1 0,-1 0 0,1-1 0,0 1 0,0 0 0,1 1 0,-1-1 0,6-2 0,-8 4 0,0 0 0,0 0 0,-1 0 0,1-1 0,0 1 0,0 1 0,0-1 0,0 0 0,0 0 0,0 0 0,0 0 0,-1 0 0,1 1 0,0-1 0,0 0 0,0 1 0,-1-1 0,1 1 0,0-1 0,0 1 0,-1-1 0,1 1 0,0 0 0,-1-1 0,1 1 0,-1 0 0,1-1 0,-1 1 0,1 0 0,-1 0 0,1 0 0,-1-1 0,0 1 0,1 0 0,-1 0 0,0 0 0,0 0 0,1 1 0,6 29 0,-6-21 0,1-1 0,0 0 0,1 0 0,0-1 0,0 1 0,8 14 0,-9-21 0,-1 0 0,1-1 0,0 1 0,-1 0 0,1 0 0,0-1 0,0 1 0,0-1 0,1 0 0,-1 1 0,0-1 0,0 0 0,1 0 0,-1 0 0,1-1 0,-1 1 0,1-1 0,-1 1 0,1-1 0,-1 0 0,1 0 0,-1 0 0,1 0 0,-1 0 0,1-1 0,-1 1 0,1-1 0,-1 0 0,0 1 0,4-3 0,5-1 0,-1-1 0,1 0 0,-1-1 0,0 0 0,0-1 0,12-10 0,-14 9 0,1 1 0,0 1 0,0 0 0,1 0 0,0 1 0,18-7 0,-27 11 0,0 1 0,0 0 0,0 0 0,1 0 0,-1 0 0,0 0 0,0 0 0,0 0 0,1 0 0,-1 1 0,0-1 0,0 0 0,0 1 0,0-1 0,0 1 0,0-1 0,1 1 0,-1 0 0,0-1 0,-1 1 0,1 0 0,0 0 0,0-1 0,0 1 0,0 0 0,-1 0 0,1 0 0,0 0 0,-1 0 0,1 0 0,-1 0 0,1 1 0,-1-1 0,1 0 0,-1 2 0,4 7 0,-1 0 0,-1 0 0,2 14 0,-1-3 0,-1-12 0,1 0 0,0 0 0,0 0 0,1 0 0,8 14 0,-10-19 0,0-1 0,1 0 0,0 0 0,-1 0 0,1 0 0,1 0 0,-1 0 0,0-1 0,1 1 0,-1-1 0,1 0 0,-1 0 0,1-1 0,0 1 0,0-1 0,6 2 0,-3-2 0,1-1 0,-1 1 0,1-1 0,-1 0 0,1-1 0,-1 0 0,0 0 0,1-1 0,-1 0 0,0 0 0,0 0 0,0-1 0,0 0 0,0-1 0,-1 1 0,11-9 0,-2 1 0,0-1 0,-1 0 0,0-1 0,-1-1 0,19-25 0,-25 28 0,1-1 0,-2 1 0,1-1 0,-2 0 0,1-1 0,-2 1 0,0-1 0,0 0 0,-1 0 0,1-17 0,-3 28 0,-1 0 0,0 0 0,0 0 0,0 0 0,0 1 0,0-1 0,-1 0 0,1 0 0,0 0 0,-1 1 0,-1-4 0,2 5 0,0-1 0,0 1 0,-1 0 0,1-1 0,0 1 0,-1 0 0,1-1 0,0 1 0,-1 0 0,1 0 0,0-1 0,-1 1 0,1 0 0,-1 0 0,1 0 0,0 0 0,-1-1 0,1 1 0,-1 0 0,1 0 0,-1 0 0,1 0 0,-1 0 0,1 0 0,0 0 0,-1 0 0,1 0 0,-1 0 0,0 1 0,-2 0 0,-1 1 0,1 0 0,-1 0 0,1 0 0,0 1 0,0-1 0,0 1 0,-5 5 0,-4 6 0,1 0 0,0 0 0,1 1 0,1 0 0,0 1 0,1 0 0,1 1 0,0-1 0,1 1 0,1 1 0,-4 23 0,9-37 0,-1 0 0,1 0 0,0 0 0,0 0 0,0 0 0,1-1 0,0 1 0,-1 0 0,1 0 0,1 0 0,-1-1 0,0 1 0,1 0 0,0-1 0,0 0 0,0 1 0,0-1 0,0 0 0,1 0 0,0 0 0,-1 0 0,1-1 0,0 1 0,6 3 0,-5-4 0,0 1 0,0-1 0,1-1 0,-1 1 0,1 0 0,-1-1 0,1 0 0,-1 0 0,1-1 0,0 1 0,0-1 0,-1 0 0,1 0 0,0-1 0,0 1 0,-1-1 0,1 0 0,-1 0 0,1-1 0,4-1 0,1-2 0,0 0 0,-1-1 0,0-1 0,0 1 0,0-1 0,8-9 0,-1 1 0,-16 15 0,1-1 0,0 0 0,-1 1 0,1 0 0,0-1 0,0 1 0,-1-1 0,1 1 0,0 0 0,0-1 0,0 1 0,0 0 0,-1 0 0,1 0 0,0 0 0,0 0 0,0 0 0,0 0 0,0 0 0,0 0 0,-1 0 0,1 0 0,0 0 0,1 1 0,21 13 0,2 2 0,-20-14 0,1-1 0,0 1 0,0-1 0,-1 0 0,1 0 0,0-1 0,0 1 0,0-2 0,0 1 0,0 0 0,0-1 0,0 0 0,0-1 0,0 1 0,-1-1 0,1 0 0,-1-1 0,1 1 0,-1-1 0,0 0 0,0 0 0,6-6 0,-2 1 0,0 0 0,0-1 0,-1 0 0,-1-1 0,1 0 0,-2 0 0,1-1 0,-1 1 0,-1-1 0,5-14 0,8-24 0,-3 0 0,-1-1 0,8-68 0,-45 195 0,13-34 0,1 0 0,3 1 0,-2 44 0,8-83 0,0 0 0,0 0 0,1 0 0,-1 0 0,1 0 0,0-1 0,0 1 0,1 0 0,-1-1 0,1 1 0,0-1 0,0 1 0,5 6 0,-4-8 0,0 0 0,0 0 0,0 0 0,0 0 0,0-1 0,1 1 0,-1-1 0,1 0 0,0 0 0,0-1 0,-1 1 0,1-1 0,0 1 0,0-1 0,0 0 0,5 0 0,-2-1 0,-1 1 0,1-1 0,0-1 0,0 1 0,0-1 0,-1 0 0,1-1 0,-1 0 0,1 0 0,-1 0 0,1-1 0,-1 0 0,0 0 0,0 0 0,-1-1 0,1 0 0,-1 0 0,1 0 0,-1-1 0,-1 0 0,1 0 0,5-7 0,-1 0 0,0-1 0,0-1 0,-1 1 0,-1-1 0,0-1 0,-1 1 0,-1-1 0,5-22 0,-7 27 0,6-45 0,-9 57 0,0 1 0,1 0 0,-1-1 0,0 1 0,1-1 0,0 1 0,0-1 0,-1 1 0,1-1 0,1 1 0,-1-1 0,0 0 0,1 0 0,-1 0 0,1 0 0,-1 0 0,1 0 0,0 0 0,0 0 0,0 0 0,0-1 0,0 1 0,1-1 0,-1 0 0,0 0 0,1 0 0,-1 0 0,5 2 0,-3-2 0,1 0 0,-1 0 0,1 0 0,-1 0 0,1-1 0,0 1 0,-1-1 0,1 0 0,-1-1 0,1 1 0,0-1 0,-1 0 0,1 0 0,-1 0 0,0-1 0,6-2 0,-4 0 0,-1 0 0,1-1 0,-1 1 0,0-1 0,0 0 0,0-1 0,-1 1 0,0-1 0,0 0 0,-1 0 0,1 0 0,-1 0 0,2-9 0,-1 7 0,-2 0 0,1 0 0,-1 0 0,-1 0 0,1 0 0,-2 0 0,1-1 0,-1 1 0,0 0 0,-2-13 0,2 20 0,0 1 0,0-1 0,0 0 0,0 1 0,0-1 0,0 1 0,0-1 0,0 1 0,-1-1 0,1 1 0,0-1 0,0 1 0,0-1 0,-1 1 0,1-1 0,0 1 0,-1-1 0,1 1 0,0-1 0,-1 1 0,1 0 0,-1-1 0,1 1 0,0 0 0,-1-1 0,1 1 0,-1 0 0,1 0 0,-1-1 0,1 1 0,-1 0 0,0 0 0,1 0 0,-1 0 0,1 0 0,-1 0 0,1-1 0,-1 1 0,1 1 0,-2-1 0,0 0 0,1 1 0,-1 0 0,0 0 0,1 0 0,-1 0 0,0 1 0,1-1 0,-1 0 0,1 1 0,0-1 0,-2 2 0,-8 12 0,1 1 0,1 0 0,0 0 0,0 0 0,-8 30 0,-22 93 0,35-121 0,0 0 0,2 1 0,0-1 0,1 1 0,1 0 0,1-1 0,4 28 0,-3-40 0,0 1 0,-1-1 0,2 1 0,-1-1 0,1 0 0,0 0 0,0 0 0,1 0 0,0-1 0,6 8 0,-6-10 0,-1 1 0,1-1 0,1 0 0,-1 0 0,0 0 0,1 0 0,0-1 0,-1 0 0,1 0 0,0 0 0,0-1 0,0 1 0,0-1 0,0 0 0,6 0 0,-4-1-105,0 0 0,0 0 0,-1-1 0,1 0 0,0 0 0,0-1 0,-1 1 0,1-2 0,0 1 0,-1-1 0,0 1 0,11-8 0,31-22-6721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7.116"/>
    </inkml:context>
    <inkml:brush xml:id="br0">
      <inkml:brushProperty name="width" value="0.05" units="cm"/>
      <inkml:brushProperty name="height" value="0.05" units="cm"/>
      <inkml:brushProperty name="color" value="#008C3A"/>
    </inkml:brush>
  </inkml:definitions>
  <inkml:trace contextRef="#ctx0" brushRef="#br0">0 1 24575,'8'7'0,"15"4"0,11-1 0,8-2 0,4-2 0,4-2 0,0-3 0,0 0 0,-9-1-8191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1.396"/>
    </inkml:context>
    <inkml:brush xml:id="br0">
      <inkml:brushProperty name="width" value="0.05" units="cm"/>
      <inkml:brushProperty name="height" value="0.05" units="cm"/>
      <inkml:brushProperty name="color" value="#008C3A"/>
    </inkml:brush>
  </inkml:definitions>
  <inkml:trace contextRef="#ctx0" brushRef="#br0">0 18 24575,'10'0'0,"18"0"0,13 0 0,15-5 0,3-2 0,-10 1-8191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7.874"/>
    </inkml:context>
    <inkml:brush xml:id="br0">
      <inkml:brushProperty name="width" value="0.05" units="cm"/>
      <inkml:brushProperty name="height" value="0.05" units="cm"/>
      <inkml:brushProperty name="color" value="#008C3A"/>
    </inkml:brush>
  </inkml:definitions>
  <inkml:trace contextRef="#ctx0" brushRef="#br0">49 257 24575,'-4'77'0,"-15"92"0,0-5 0,13-77 0,21-234 0,6 0 0,42-147 0,-56 271 0,0 0 0,12-24 0,-16 41 0,-1 1 0,1 0 0,0 0 0,0 0 0,1 0 0,0 1 0,0-1 0,0 1 0,0 0 0,0 0 0,1 1 0,0-1 0,-1 1 0,7-3 0,-8 5 0,-1 0 0,1 0 0,0 1 0,-1-1 0,1 1 0,0 0 0,0-1 0,-1 1 0,1 0 0,0 1 0,0-1 0,-1 0 0,1 1 0,0 0 0,-1-1 0,1 1 0,-1 0 0,1 0 0,-1 1 0,1-1 0,-1 0 0,0 1 0,1-1 0,-1 1 0,0 0 0,0 0 0,3 4 0,1 1 0,0 0 0,-1 1 0,0 0 0,0 0 0,-1 0 0,7 17 0,-8-17 0,0 0 0,0 0 0,-1 0 0,0 0 0,-1 1 0,0-1 0,0 1 0,-1-1 0,0 0 0,0 1 0,-1-1 0,0 1 0,-1-1 0,1 0 0,-2 1 0,1-1 0,-1 0 0,0-1 0,-1 1 0,0 0 0,0-1 0,-8 10 0,-6 4-341,0-2 0,-2 0-1,-36 28 1,32-29-6485</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8.286"/>
    </inkml:context>
    <inkml:brush xml:id="br0">
      <inkml:brushProperty name="width" value="0.05" units="cm"/>
      <inkml:brushProperty name="height" value="0.05" units="cm"/>
      <inkml:brushProperty name="color" value="#008C3A"/>
    </inkml:brush>
  </inkml:definitions>
  <inkml:trace contextRef="#ctx0" brushRef="#br0">0 61 24575,'0'470'0,"1"-489"0,1-1 0,1 1 0,8-27 0,0-2 0,-8 32 0,3-22 0,2 1 0,2 1 0,1 0 0,18-41 0,-24 68 0,-1 0 0,1 0 0,1 0 0,0 1 0,0 0 0,1 0 0,-1 1 0,2-1 0,-1 1 0,1 1 0,0 0 0,0 0 0,1 0 0,0 1 0,0 0 0,0 1 0,1 0 0,-1 1 0,1 0 0,16-3 0,-12 4-124,0 1 0,0 1 0,0 1 0,0 0 0,0 0 0,-1 2-1,1-1 1,-1 2 0,1 0 0,20 9 0,11 7-6702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8.700"/>
    </inkml:context>
    <inkml:brush xml:id="br0">
      <inkml:brushProperty name="width" value="0.05" units="cm"/>
      <inkml:brushProperty name="height" value="0.05" units="cm"/>
      <inkml:brushProperty name="color" value="#008C3A"/>
    </inkml:brush>
  </inkml:definitions>
  <inkml:trace contextRef="#ctx0" brushRef="#br0">0 0 24575,'0'8'0,"4"11"0,13 1 0,16-2 0,14-4 0,16-8 0,8-6 0,1-15 0,-4-12 0,-14-2-8191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9.088"/>
    </inkml:context>
    <inkml:brush xml:id="br0">
      <inkml:brushProperty name="width" value="0.05" units="cm"/>
      <inkml:brushProperty name="height" value="0.05" units="cm"/>
      <inkml:brushProperty name="color" value="#008C3A"/>
    </inkml:brush>
  </inkml:definitions>
  <inkml:trace contextRef="#ctx0" brushRef="#br0">108 185 24575,'-2'30'0,"-2"0"0,0-1 0,-17 56 0,13-55 0,3-9 0,-1 1 0,-1-2 0,-1 1 0,0-1 0,-18 28 0,26-47 0,0-1 0,0 0 0,0 1 0,0-1 0,0 1 0,0-1 0,-1 0 0,1 1 0,0-1 0,0 0 0,0 1 0,-1-1 0,1 0 0,0 0 0,-1 1 0,1-1 0,0 0 0,0 0 0,-1 0 0,1 1 0,0-1 0,-1 0 0,1 0 0,-1 0 0,1 0 0,0 0 0,-1 1 0,1-1 0,-1 0 0,1-16 0,57-206 0,-34 140 0,-16 59 0,2-14 0,2 1 0,20-43 0,-28 74 0,-1 0 0,1 1 0,-1-1 0,1 1 0,1 0 0,-1 0 0,0 0 0,1 0 0,8-5 0,-11 8 0,0 0 0,0 1 0,0-1 0,0 1 0,0-1 0,0 1 0,1 0 0,-1-1 0,0 1 0,0 0 0,1 0 0,-1 0 0,0 0 0,0 0 0,1 0 0,-1 0 0,2 1 0,-1 0 0,0 0 0,0 0 0,-1 0 0,1 0 0,0 0 0,-1 0 0,1 0 0,-1 1 0,1-1 0,-1 1 0,1-1 0,-1 1 0,0 0 0,1 1 0,8 15 43,-1 0 0,-1 1-1,0 0 1,-1 0 0,-2 1-1,0 0 1,3 23 0,8 143-1750,-15-152-5119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49.454"/>
    </inkml:context>
    <inkml:brush xml:id="br0">
      <inkml:brushProperty name="width" value="0.05" units="cm"/>
      <inkml:brushProperty name="height" value="0.05" units="cm"/>
      <inkml:brushProperty name="color" value="#008C3A"/>
    </inkml:brush>
  </inkml:definitions>
  <inkml:trace contextRef="#ctx0" brushRef="#br0">1 28 24575,'0'4'0,"4"2"0,9-1 0,15-1 0,14-5 0,8-3 0,4 0 0,-8-8 0,-3-1 0,-10 1-8191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1.007"/>
    </inkml:context>
    <inkml:brush xml:id="br0">
      <inkml:brushProperty name="width" value="0.05" units="cm"/>
      <inkml:brushProperty name="height" value="0.05" units="cm"/>
      <inkml:brushProperty name="color" value="#008C3A"/>
    </inkml:brush>
  </inkml:definitions>
  <inkml:trace contextRef="#ctx0" brushRef="#br0">286 207 24575,'2'0'0,"-1"-1"0,1 1 0,-1-1 0,1 0 0,-1 1 0,0-1 0,0 0 0,1 0 0,-1 1 0,0-1 0,0 0 0,0 0 0,0-1 0,0 1 0,0 0 0,0 0 0,0 0 0,0-1 0,-1 1 0,1 0 0,0-1 0,-1 1 0,1 0 0,-1-1 0,1-1 0,8-38 0,-8 36 0,-1 0 0,0 0 0,0 1 0,0-1 0,0 0 0,-1 0 0,0 1 0,0-1 0,0 0 0,-1 1 0,1-1 0,-1 1 0,0-1 0,-1 1 0,1 0 0,-1 0 0,1 0 0,-1 0 0,-1 1 0,1-1 0,0 1 0,-1 0 0,1 0 0,-1 0 0,0 0 0,0 0 0,0 1 0,-1 0 0,-4-2 0,1 0 0,0 1 0,0 1 0,0-1 0,-1 1 0,1 1 0,-1-1 0,1 1 0,-1 1 0,1 0 0,-1 0 0,1 0 0,-1 1 0,1 1 0,-1-1 0,-14 6 0,17-4 0,1 0 0,-1 1 0,1-1 0,-1 1 0,1 0 0,0 1 0,0-1 0,1 1 0,0 0 0,0 0 0,0 1 0,0-1 0,1 1 0,-4 7 0,2-2 0,0 0 0,1 0 0,0 0 0,1 1 0,0 0 0,-1 20 0,3-26 0,1-1 0,0 0 0,0 0 0,1 0 0,0 0 0,0 1 0,0-1 0,0 0 0,1 0 0,0-1 0,0 1 0,0 0 0,0 0 0,1-1 0,0 0 0,0 1 0,0-1 0,0 0 0,1-1 0,0 1 0,-1 0 0,1-1 0,1 0 0,-1 0 0,0 0 0,1-1 0,6 3 0,-5-2 0,1-1 0,0 0 0,-1 0 0,1 0 0,0-1 0,0 0 0,0-1 0,0 0 0,0 0 0,0 0 0,0-1 0,0 0 0,0 0 0,-1 0 0,1-1 0,0-1 0,-1 1 0,1-1 0,-1 0 0,7-4 0,-2-2 0,16-11 0,-26 19 0,-1 1 0,0 0 0,1-1 0,-1 1 0,1 0 0,0-1 0,-1 1 0,1 0 0,-1 0 0,1-1 0,-1 1 0,1 0 0,0 0 0,-1 0 0,1 0 0,0 0 0,-1 0 0,1 0 0,-1 0 0,1 0 0,0 0 0,-1 0 0,1 0 0,-1 1 0,1-1 0,0 0 0,-1 0 0,1 1 0,-1-1 0,1 0 0,-1 1 0,1-1 0,-1 0 0,1 1 0,-1-1 0,1 1 0,-1-1 0,1 1 0,1 4 0,-1-1 0,1 1 0,-1-1 0,0 1 0,0-1 0,0 1 0,-1 0 0,0 9 0,-5 42 0,2-28 0,-2 18 0,-9 160 0,14-201-97,0 1-1,0-1 1,0 1-1,0-1 1,1 1-1,0-1 1,0 1-1,0-1 1,1 0-1,0 0 1,0 0-1,0 0 0,5 7 1,13 7-6729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1.404"/>
    </inkml:context>
    <inkml:brush xml:id="br0">
      <inkml:brushProperty name="width" value="0.05" units="cm"/>
      <inkml:brushProperty name="height" value="0.05" units="cm"/>
      <inkml:brushProperty name="color" value="#008C3A"/>
    </inkml:brush>
  </inkml:definitions>
  <inkml:trace contextRef="#ctx0" brushRef="#br0">1 90 24575,'0'-3'0,"1"1"0,0 0 0,-1 0 0,1 0 0,0 0 0,0 0 0,1 0 0,-1 0 0,0 0 0,0 1 0,1-1 0,-1 0 0,1 1 0,0-1 0,3-1 0,30-21 0,-24 18 0,1 1 0,0 0 0,0 1 0,1 0 0,-1 1 0,1 1 0,0 0 0,23-1 0,-29 3 0,0 1 0,-1-1 0,1 1 0,0 0 0,-1 1 0,1 0 0,-1 0 0,9 3 0,-12-3 0,1 0 0,-1 0 0,0 0 0,0 1 0,1-1 0,-2 1 0,1 0 0,0-1 0,0 1 0,-1 1 0,0-1 0,1 0 0,-1 0 0,3 8 0,-3-2 0,1 0 0,-1 0 0,-1 0 0,1 0 0,-2 0 0,1 0 0,-1 0 0,-1 0 0,0 0 0,0 0 0,0 0 0,-1 0 0,-1 0 0,-3 9 0,-6 12 0,0 0 0,-28 45 0,-59 74 0,31-50 0,67-97 0,-1 0 0,1 0 0,0 0 0,0 0 0,0 0 0,0 0 0,0 1 0,0-1 0,1 0 0,-1 0 0,1 1 0,-1-1 0,1 0 0,0 1 0,0-1 0,0 1 0,0 3 0,1-5 0,0 1 0,0-1 0,0 0 0,0 1 0,0-1 0,0 0 0,1 0 0,-1 1 0,0-1 0,1 0 0,-1-1 0,1 1 0,-1 0 0,1 0 0,-1 0 0,1-1 0,-1 1 0,1-1 0,0 0 0,-1 1 0,1-1 0,0 0 0,-1 0 0,4 0 0,4 0 0,1 0 0,-1 0 0,1-1 0,-1 0 0,0-1 0,1 0 0,-1-1 0,13-5 0,75-38 0,-59 26 0,-26 14 8,48-23-466,-2-2 1,89-63-1,-98 52-6368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1.806"/>
    </inkml:context>
    <inkml:brush xml:id="br0">
      <inkml:brushProperty name="width" value="0.05" units="cm"/>
      <inkml:brushProperty name="height" value="0.05" units="cm"/>
      <inkml:brushProperty name="color" value="#008C3A"/>
    </inkml:brush>
  </inkml:definitions>
  <inkml:trace contextRef="#ctx0" brushRef="#br0">194 1 24575,'-72'161'0,"47"-102"0,3-8 0,-28 70 0,44-105 0,1 0 0,1 0 0,1 0 0,1 1 0,-2 26 0,4-38 0,0 0 0,0-1 0,1 1 0,0 0 0,0 0 0,0 0 0,0-1 0,1 1 0,-1-1 0,1 1 0,0-1 0,1 0 0,-1 1 0,1-1 0,0 0 0,0-1 0,0 1 0,0 0 0,1-1 0,0 0 0,-1 0 0,1 0 0,0 0 0,0-1 0,1 1 0,-1-1 0,1 0 0,-1 0 0,8 1 0,4 2-68,0-1 0,1 0-1,-1-2 1,1 0 0,-1-1 0,1 0-1,-1-1 1,1-1 0,-1-1 0,1 0-1,-1-1 1,0-1 0,0-1 0,0 0-1,0-1 1,-1-1 0,0 0-1,0-1 1,19-14 0,11-14-6758</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2.208"/>
    </inkml:context>
    <inkml:brush xml:id="br0">
      <inkml:brushProperty name="width" value="0.05" units="cm"/>
      <inkml:brushProperty name="height" value="0.05" units="cm"/>
      <inkml:brushProperty name="color" value="#008C3A"/>
    </inkml:brush>
  </inkml:definitions>
  <inkml:trace contextRef="#ctx0" brushRef="#br0">66 1 24575,'4'0'0,"11"-1"0,0 1 0,0 1 0,0 1 0,23 5 0,-34-6 0,0 0 0,-1 0 0,1 1 0,-1-1 0,0 1 0,1 0 0,-1 0 0,0 0 0,0 1 0,0-1 0,-1 1 0,1-1 0,0 1 0,-1 0 0,0 0 0,1 0 0,-1 0 0,-1 0 0,1 1 0,0-1 0,-1 1 0,0-1 0,2 7 0,-2-3 0,0 0 0,-1 0 0,1 0 0,-2 0 0,1 0 0,-1 0 0,0 0 0,0 0 0,-1 0 0,0 0 0,-4 10 0,-3 3 0,-1 1 0,-17 24 0,-87 107 0,94-127 0,15-19 0,-1 1 0,1 0 0,-1 0 0,2 1 0,-6 9 0,9-16 0,1 0 0,-1 1 0,0-1 0,1 0 0,-1 1 0,1-1 0,0 0 0,-1 1 0,1-1 0,0 1 0,0-1 0,0 1 0,0-1 0,0 0 0,0 1 0,1-1 0,-1 1 0,0-1 0,1 0 0,-1 1 0,1-1 0,-1 0 0,1 0 0,0 1 0,-1-1 0,1 0 0,0 0 0,0 0 0,0 0 0,0 0 0,0 0 0,0 0 0,2 1 0,2 1 0,0 0 0,0-1 0,1 0 0,-1 0 0,0-1 0,1 0 0,0 0 0,-1 0 0,1 0 0,9-1 0,5 0 0,35-6 0,65-22 214,-60 12-1793,-6 3-5247</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2.596"/>
    </inkml:context>
    <inkml:brush xml:id="br0">
      <inkml:brushProperty name="width" value="0.05" units="cm"/>
      <inkml:brushProperty name="height" value="0.05" units="cm"/>
      <inkml:brushProperty name="color" value="#008C3A"/>
    </inkml:brush>
  </inkml:definitions>
  <inkml:trace contextRef="#ctx0" brushRef="#br0">169 18 24575,'-1'0'0,"0"0"0,1 0 0,-1 0 0,0-1 0,0 1 0,0 0 0,1-1 0,-1 1 0,0 0 0,1-1 0,-1 1 0,0-1 0,1 1 0,-1-1 0,1 1 0,-1-1 0,1 1 0,-1-1 0,0-1 0,1 2 0,-1-1 0,1 1 0,-1-1 0,1 0 0,-1 1 0,1-1 0,-1 1 0,1-1 0,-1 1 0,1-1 0,-1 1 0,0 0 0,1-1 0,-1 1 0,0 0 0,1-1 0,-1 1 0,0 0 0,0 0 0,1 0 0,-1-1 0,0 1 0,0 0 0,1 0 0,-1 0 0,0 0 0,1 1 0,-1-1 0,0 0 0,0 0 0,1 0 0,-1 0 0,0 1 0,1-1 0,-1 0 0,-1 1 0,-4 4 0,0 0 0,0 0 0,0 0 0,1 1 0,-1 0 0,1 0 0,0 0 0,1 1 0,0-1 0,-4 8 0,0-1 0,-1 2 0,0 0 0,0 1 0,2 0 0,0 0 0,-8 28 0,14-40 0,0 0 0,0 0 0,0 0 0,1 0 0,0 0 0,0 0 0,0 0 0,0 0 0,0 0 0,1 0 0,0 0 0,0 0 0,0 0 0,0 0 0,1 0 0,0 0 0,-1-1 0,1 1 0,0 0 0,1-1 0,-1 0 0,1 1 0,-1-1 0,1 0 0,0-1 0,0 1 0,1 0 0,-1-1 0,7 4 0,-3-2 0,0 0 0,1-1 0,-1 0 0,1-1 0,0 0 0,0 0 0,0 0 0,0-1 0,0 0 0,0-1 0,0 0 0,10-1 0,-13 1 0,0-1 0,0 0 0,0 0 0,0 0 0,0-1 0,-1 0 0,1 0 0,-1 0 0,1 0 0,-1-1 0,0 1 0,0-1 0,0 0 0,0-1 0,0 1 0,-1-1 0,1 1 0,-1-1 0,0 0 0,4-8 0,-3 5 0,-1 0 0,0 0 0,0-1 0,-1 1 0,0-1 0,-1 1 0,1-1 0,-1 0 0,-1 1 0,0-1 0,-1-12 0,1 15 0,-1 0 0,0 0 0,0 1 0,0-1 0,-1 0 0,0 0 0,0 1 0,0-1 0,-1 1 0,1 0 0,-1-1 0,0 1 0,0 0 0,0 1 0,-1-1 0,0 1 0,1-1 0,-1 1 0,-7-4 0,-1 1-195,-1 0 0,0 1 0,1 1 0,-2 0 0,1 1 0,-24-3 0,-21 0-6631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5.400"/>
    </inkml:context>
    <inkml:brush xml:id="br0">
      <inkml:brushProperty name="width" value="0.05" units="cm"/>
      <inkml:brushProperty name="height" value="0.05" units="cm"/>
      <inkml:brushProperty name="color" value="#008C3A"/>
    </inkml:brush>
  </inkml:definitions>
  <inkml:trace contextRef="#ctx0" brushRef="#br0">61 0 24575,'-10'0'0,"-3"10"0,0 18 0,3 28 0,3 24 0,3 23 0,1 9 0,2-1 0,1-10 0,1-11 0,-1-12 0,1-19-8191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3.101"/>
    </inkml:context>
    <inkml:brush xml:id="br0">
      <inkml:brushProperty name="width" value="0.05" units="cm"/>
      <inkml:brushProperty name="height" value="0.05" units="cm"/>
      <inkml:brushProperty name="color" value="#008C3A"/>
    </inkml:brush>
  </inkml:definitions>
  <inkml:trace contextRef="#ctx0" brushRef="#br0">1 0 24575,'0'4'0,"0"9"0,0 15 0,0 14 0,0 9 0,0 2 0,0 2 0,0-2 0,8-13 0,2-14-8191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3.516"/>
    </inkml:context>
    <inkml:brush xml:id="br0">
      <inkml:brushProperty name="width" value="0.05" units="cm"/>
      <inkml:brushProperty name="height" value="0.05" units="cm"/>
      <inkml:brushProperty name="color" value="#008C3A"/>
    </inkml:brush>
  </inkml:definitions>
  <inkml:trace contextRef="#ctx0" brushRef="#br0">71 54 24575,'0'-16'0,"-8"-5"0,-2 5 0,0 21 0,2 21 0,6 8 0,4-12 0,1-24 0,-4-13 0,-9-3 0,-4 5 0,2 13 0,17 6 0,17 19 0,5 4-8191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3.898"/>
    </inkml:context>
    <inkml:brush xml:id="br0">
      <inkml:brushProperty name="width" value="0.05" units="cm"/>
      <inkml:brushProperty name="height" value="0.05" units="cm"/>
      <inkml:brushProperty name="color" value="#008C3A"/>
    </inkml:brush>
  </inkml:definitions>
  <inkml:trace contextRef="#ctx0" brushRef="#br0">1 15 24575,'3'0'0,"11"0"0,9-4 0,10-1 0,-1 0-8191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4.274"/>
    </inkml:context>
    <inkml:brush xml:id="br0">
      <inkml:brushProperty name="width" value="0.05" units="cm"/>
      <inkml:brushProperty name="height" value="0.05" units="cm"/>
      <inkml:brushProperty name="color" value="#008C3A"/>
    </inkml:brush>
  </inkml:definitions>
  <inkml:trace contextRef="#ctx0" brushRef="#br0">1 15 24575,'3'0'0,"11"0"0,9-4 0,10-1 0,7 0 0,-4 4 0,-7 4-8191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6.030"/>
    </inkml:context>
    <inkml:brush xml:id="br0">
      <inkml:brushProperty name="width" value="0.05" units="cm"/>
      <inkml:brushProperty name="height" value="0.05" units="cm"/>
      <inkml:brushProperty name="color" value="#008C3A"/>
    </inkml:brush>
  </inkml:definitions>
  <inkml:trace contextRef="#ctx0" brushRef="#br0">323 1 24575,'-6'9'0,"1"0"0,-13 16 0,8-11 0,-27 32 0,-3-1 0,-72 65 0,86-86 0,-17 20 0,40-40 0,0 0 0,0-1 0,1 1 0,0 0 0,-1 0 0,1 0 0,1 1 0,-1-1 0,1 0 0,-2 9 0,2-11 0,1 0 0,0-1 0,0 1 0,0 0 0,1 0 0,-1-1 0,0 1 0,1 0 0,-1-1 0,1 1 0,-1 0 0,1-1 0,0 1 0,0-1 0,0 1 0,0-1 0,0 1 0,0-1 0,0 0 0,0 0 0,0 1 0,1-1 0,1 1 0,1 1 0,0-1 0,0 0 0,0 0 0,1 0 0,-1-1 0,0 1 0,1-1 0,5 1 0,16 0 0,0-1 0,1-1 0,-1-1 0,31-5 0,-33 3 0,81-10-455,-1-5 0,193-60 0,-250 61-6371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6.416"/>
    </inkml:context>
    <inkml:brush xml:id="br0">
      <inkml:brushProperty name="width" value="0.05" units="cm"/>
      <inkml:brushProperty name="height" value="0.05" units="cm"/>
      <inkml:brushProperty name="color" value="#008C3A"/>
    </inkml:brush>
  </inkml:definitions>
  <inkml:trace contextRef="#ctx0" brushRef="#br0">217 1 24575,'-8'0'0,"-10"4"0,-3 13 0,-9 20 0,0 16 0,6 10 0,-2 7 0,3 8 0,7 1 0,5-3 0,5-7 0,3-8 0,2-26 0,2-18-8191</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6.881"/>
    </inkml:context>
    <inkml:brush xml:id="br0">
      <inkml:brushProperty name="width" value="0.05" units="cm"/>
      <inkml:brushProperty name="height" value="0.05" units="cm"/>
      <inkml:brushProperty name="color" value="#008C3A"/>
    </inkml:brush>
  </inkml:definitions>
  <inkml:trace contextRef="#ctx0" brushRef="#br0">1 112 24575,'0'-5'0,"4"0"0,1-8 0,12-2 0,11 2 0,13-9 0,3-1 0,-6 8 0,-9 14 0,-10 8-8191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7.295"/>
    </inkml:context>
    <inkml:brush xml:id="br0">
      <inkml:brushProperty name="width" value="0.05" units="cm"/>
      <inkml:brushProperty name="height" value="0.05" units="cm"/>
      <inkml:brushProperty name="color" value="#008C3A"/>
    </inkml:brush>
  </inkml:definitions>
  <inkml:trace contextRef="#ctx0" brushRef="#br0">19 1 24575,'-4'0'0,"-1"4"0,0 9 0,1 11 0,5 1 0,2-8 0,9-18 0,2-14 0,-5-4 0,-4 2-8191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7.678"/>
    </inkml:context>
    <inkml:brush xml:id="br0">
      <inkml:brushProperty name="width" value="0.05" units="cm"/>
      <inkml:brushProperty name="height" value="0.05" units="cm"/>
      <inkml:brushProperty name="color" value="#008C3A"/>
    </inkml:brush>
  </inkml:definitions>
  <inkml:trace contextRef="#ctx0" brushRef="#br0">441 8 24575,'0'-8'0,"-4"14"0,-2 17 0,-15 33 0,-16 31 0,-11 21 0,-8 11 0,5 7 0,-1-8 0,9-10 0,11-17 0,0-15 0,4-13 0,8-21 0,11-17 0,7-18 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8.082"/>
    </inkml:context>
    <inkml:brush xml:id="br0">
      <inkml:brushProperty name="width" value="0.05" units="cm"/>
      <inkml:brushProperty name="height" value="0.05" units="cm"/>
      <inkml:brushProperty name="color" value="#008C3A"/>
    </inkml:brush>
  </inkml:definitions>
  <inkml:trace contextRef="#ctx0" brushRef="#br0">21 5 24575,'-4'0'0,"2"4"0,10 1 0,4-7 0,-5-5 0,-11 4 0,-13 2 0,-3 1-8191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5.755"/>
    </inkml:context>
    <inkml:brush xml:id="br0">
      <inkml:brushProperty name="width" value="0.05" units="cm"/>
      <inkml:brushProperty name="height" value="0.05" units="cm"/>
      <inkml:brushProperty name="color" value="#008C3A"/>
    </inkml:brush>
  </inkml:definitions>
  <inkml:trace contextRef="#ctx0" brushRef="#br0">1 199 24575,'14'0'0,"20"-10"0,23-3 0,12-9 0,4 0 0,-6 2 0,1-4 0,2-8 0,0 2 0,-12 5-8191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4:58.502"/>
    </inkml:context>
    <inkml:brush xml:id="br0">
      <inkml:brushProperty name="width" value="0.05" units="cm"/>
      <inkml:brushProperty name="height" value="0.05" units="cm"/>
      <inkml:brushProperty name="color" value="#008C3A"/>
    </inkml:brush>
  </inkml:definitions>
  <inkml:trace contextRef="#ctx0" brushRef="#br0">1 441 24575,'0'-8'0,"16"-3"0,33 1 0,61-10 0,74-2 0,80-8-2252,89-1 2252,110-9-4447,107 1 4447,81-8 0,6 3-4446,-36 9 4446,-85 11 0,-113-2 0,-121 2-1001,-115 7 1001,-89 4 3955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5.951"/>
    </inkml:context>
    <inkml:brush xml:id="br0">
      <inkml:brushProperty name="width" value="0.05" units="cm"/>
      <inkml:brushProperty name="height" value="0.05" units="cm"/>
      <inkml:brushProperty name="color" value="#008C3A"/>
    </inkml:brush>
  </inkml:definitions>
  <inkml:trace contextRef="#ctx0" brushRef="#br0">1 1 24575,'0'4'0,"0"9"0,3 11 0,11 1 0,9-8 0,2-14 0,-8-9 0,-6 2 0,2 9 0,8 3 0,-1 1-8191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6.348"/>
    </inkml:context>
    <inkml:brush xml:id="br0">
      <inkml:brushProperty name="width" value="0.05" units="cm"/>
      <inkml:brushProperty name="height" value="0.05" units="cm"/>
      <inkml:brushProperty name="color" value="#008C3A"/>
    </inkml:brush>
  </inkml:definitions>
  <inkml:trace contextRef="#ctx0" brushRef="#br0">36 1 24575,'-8'0'0,"1"0"0,-2 0 0,1 3 0,5 11 0,11 9 0,13 2 0,2-4-8191</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5.341"/>
    </inkml:context>
    <inkml:brush xml:id="br0">
      <inkml:brushProperty name="width" value="0.05" units="cm"/>
      <inkml:brushProperty name="height" value="0.05" units="cm"/>
      <inkml:brushProperty name="color" value="#008C3A"/>
    </inkml:brush>
  </inkml:definitions>
  <inkml:trace contextRef="#ctx0" brushRef="#br0">417 200 24575,'0'-14'0,"0"-9"0,0 0 0,-1 1 0,-8-39 0,8 58 0,0 0 0,1 0 0,-1 1 0,0-1 0,-1 0 0,1 0 0,-1 1 0,1-1 0,-1 1 0,0-1 0,1 1 0,-1 0 0,-1-1 0,1 1 0,0 0 0,0 0 0,-1 1 0,-4-4 0,3 4 0,0-1 0,0 1 0,0 0 0,0 0 0,0 1 0,0-1 0,0 1 0,-1 0 0,1 0 0,0 0 0,0 1 0,-5 0 0,-3 2 0,0 0 0,1 1 0,0 1 0,0-1 0,0 2 0,1-1 0,-1 2 0,-15 11 0,7 1 0,0 0 0,1 1 0,0 0 0,2 2 0,1 0 0,0 1 0,2 0 0,-19 44 0,26-50 0,0 0 0,1 0 0,0 0 0,2 1 0,-3 27 0,5-38 0,1 0 0,0 0 0,0 0 0,1 0 0,-1 0 0,2-1 0,-1 1 0,1 0 0,0-1 0,0 1 0,1-1 0,0 1 0,0-1 0,0 0 0,1 0 0,0-1 0,6 8 0,-3-6 0,0 0 0,1-1 0,-1 0 0,1 0 0,1-1 0,17 9 0,-22-12 0,0-1 0,0 1 0,0-1 0,0 0 0,0-1 0,1 1 0,-1-1 0,0 1 0,0-1 0,1-1 0,-1 1 0,0 0 0,1-1 0,-1 0 0,0 0 0,0 0 0,0-1 0,5-2 0,1-2 0,0-1 0,0 0 0,-1 0 0,1-1 0,-2 0 0,1-1 0,-1 0 0,-1 0 0,1-1 0,-2 0 0,1 0 0,-1-1 0,5-13 0,7-18 0,-3-1 0,12-47 0,-23 77 0,3-14 0,-5 14 0,2 0 0,0-1 0,0 2 0,1-1 0,1 0 0,9-14 0,-15 27 0,0 0 0,0-1 0,0 1 0,0 0 0,0 0 0,0 0 0,0-1 0,0 1 0,0 0 0,1 0 0,-1 0 0,0-1 0,0 1 0,0 0 0,0 0 0,0 0 0,1 0 0,-1 0 0,0-1 0,0 1 0,0 0 0,0 0 0,1 0 0,-1 0 0,0 0 0,0 0 0,1 0 0,-1 0 0,0 0 0,0 0 0,0 0 0,1 0 0,-1 0 0,0 0 0,0 0 0,0 0 0,1 0 0,-1 0 0,0 0 0,0 0 0,1 0 0,-1 0 0,0 0 0,0 0 0,0 0 0,1 0 0,-1 1 0,0-1 0,0 0 0,0 0 0,0 0 0,0 0 0,1 1 0,-1-1 0,0 0 0,0 0 0,0 0 0,0 0 0,0 1 0,0-1 0,1 0 0,2 15 0,-3-15 0,4 48 0,-2-30 0,-1 0 0,9 31 0,-9-43 0,1 0 0,1 0 0,-1 0 0,1-1 0,0 1 0,0-1 0,0 0 0,1 0 0,0 0 0,0 0 0,0-1 0,7 6 0,-4-5-76,0-1 1,0 1-1,1-1 0,-1 0 0,1-1 0,0 0 0,0 0 0,1-1 1,-1 0-1,0 0 0,1-1 0,-1 0 0,1 0 0,-1-1 1,1 0-1,0-1 0,9-1 0,24-9-6750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6.894"/>
    </inkml:context>
    <inkml:brush xml:id="br0">
      <inkml:brushProperty name="width" value="0.05" units="cm"/>
      <inkml:brushProperty name="height" value="0.05" units="cm"/>
      <inkml:brushProperty name="color" value="#008C3A"/>
    </inkml:brush>
  </inkml:definitions>
  <inkml:trace contextRef="#ctx0" brushRef="#br0">1 112 24575,'0'-4'0,"8"-1"0,11 0 0,9-11 0,10-3 0,4 2 0,5 4 0,-7 0 0,2 2 0,-5 3-8191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7.334"/>
    </inkml:context>
    <inkml:brush xml:id="br0">
      <inkml:brushProperty name="width" value="0.05" units="cm"/>
      <inkml:brushProperty name="height" value="0.05" units="cm"/>
      <inkml:brushProperty name="color" value="#008C3A"/>
    </inkml:brush>
  </inkml:definitions>
  <inkml:trace contextRef="#ctx0" brushRef="#br0">109 0 24575,'-38'35'0,"27"-27"0,1 1 0,0 1 0,-16 20 0,24-28 0,1-1 0,0 1 0,-1 0 0,1 0 0,0 0 0,0 1 0,0-1 0,1 0 0,-1 0 0,0 1 0,1-1 0,-1 0 0,1 0 0,0 1 0,0-1 0,0 0 0,0 1 0,0-1 0,1 5 0,0-5 0,1 0 0,-1 1 0,0-1 0,1 0 0,-1 0 0,1 0 0,0 0 0,0 0 0,0 0 0,0-1 0,0 1 0,0-1 0,0 1 0,0-1 0,1 0 0,-1 1 0,4 0 0,57 20 0,-42-15 0,0 1 0,27 14 0,-41-19 0,0 2 0,-1-1 0,0 1 0,1 0 0,-2 0 0,1 0 0,-1 1 0,0 0 0,0 0 0,7 12 0,-7-9 0,-1-1 0,0 1 0,-1 0 0,0 0 0,0 0 0,-1 0 0,0 0 0,-1 0 0,0 1 0,0-1 0,-2 19 0,1-23 0,-1 0 0,0-1 0,0 1 0,0 0 0,-1 0 0,0-1 0,1 1 0,-2-1 0,1 1 0,0-1 0,-1 0 0,0 0 0,0 0 0,0 0 0,0 0 0,-1-1 0,0 0 0,1 1 0,-1-1 0,0-1 0,0 1 0,-1 0 0,1-1 0,-7 2 0,8-2-45,-1-1-1,0 0 1,1 1-1,-1-2 1,0 1-1,0 0 1,0-1-1,0 0 1,0 0-1,1 0 1,-1 0-1,0-1 1,0 1-1,0-1 1,0 0-1,1 0 1,-1-1-1,0 1 1,1-1-1,-1 0 1,1 1-1,0-2 1,-1 1-1,1 0 0,0-1 1,0 1-1,1-1 1,-1 0-1,-3-4 1,-7-22-6781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7.711"/>
    </inkml:context>
    <inkml:brush xml:id="br0">
      <inkml:brushProperty name="width" value="0.05" units="cm"/>
      <inkml:brushProperty name="height" value="0.05" units="cm"/>
      <inkml:brushProperty name="color" value="#008C3A"/>
    </inkml:brush>
  </inkml:definitions>
  <inkml:trace contextRef="#ctx0" brushRef="#br0">1 91 24575,'0'-8'0,"4"-2"0,9 0 0,11 2 0,1-6 0,8 0 0,7 2 0,4 3 0,-6 3-8191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8.065"/>
    </inkml:context>
    <inkml:brush xml:id="br0">
      <inkml:brushProperty name="width" value="0.05" units="cm"/>
      <inkml:brushProperty name="height" value="0.05" units="cm"/>
      <inkml:brushProperty name="color" value="#008C3A"/>
    </inkml:brush>
  </inkml:definitions>
  <inkml:trace contextRef="#ctx0" brushRef="#br0">69 1 24575,'-1'1'0,"1"0"0,-1 0 0,1 0 0,-1 0 0,1 0 0,-1 0 0,0 0 0,0 0 0,1 0 0,-1 0 0,0 0 0,-1 1 0,-7 8 0,-5 12 0,9-15 0,1-1 0,0 1 0,0-1 0,0 1 0,1 0 0,0 0 0,0 1 0,-2 12 0,5-18 0,0-1 0,0 0 0,0 1 0,0-1 0,1 0 0,-1 1 0,1-1 0,-1 0 0,0 0 0,1 1 0,0-1 0,-1 0 0,1 0 0,0 0 0,0 0 0,0 0 0,-1 0 0,1 0 0,0 0 0,0 0 0,0 0 0,1 0 0,-1 0 0,0-1 0,0 1 0,2 0 0,4 2 0,0 0 0,1-1 0,12 2 0,-10-2 0,6 2 0,-1 0 0,0 1 0,-1 1 0,1 0 0,-1 1 0,0 0 0,18 14 0,-26-16 0,1 0 0,-1 1 0,1-1 0,-1 1 0,-1 1 0,0-1 0,1 1 0,-2 0 0,1 1 0,-1-1 0,0 1 0,-1-1 0,0 1 0,0 0 0,2 11 0,-4-16 0,-1 1 0,0 0 0,1-1 0,-1 1 0,-1 0 0,1-1 0,0 1 0,-1 0 0,0-1 0,0 1 0,0-1 0,0 1 0,0-1 0,-1 0 0,1 0 0,-1 1 0,-4 4 0,2-3 0,-1 0 0,1-1 0,-1 0 0,1 0 0,-1 0 0,-1-1 0,1 1 0,0-1 0,-1 0 0,-6 2 0,4-2 0,0 0 0,-1-1 0,0 0 0,0 0 0,1-1 0,-18 1 0,21-2 0,0 0 0,0-1 0,-1 1 0,1-1 0,0 0 0,0-1 0,0 1 0,0-1 0,0 0 0,0 0 0,-5-3 0,8 3-62,0 0 0,0 1 0,0-1 0,0 0 0,1 0 0,-1 0 0,0 0 0,1-1 0,-1 1 0,1 0 0,0-1 0,0 1-1,0 0 1,0-1 0,0 0 0,1 1 0,-1-1 0,1 1 0,0-1 0,-1 0 0,1-3 0,1-26-6764</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8.450"/>
    </inkml:context>
    <inkml:brush xml:id="br0">
      <inkml:brushProperty name="width" value="0.05" units="cm"/>
      <inkml:brushProperty name="height" value="0.05" units="cm"/>
      <inkml:brushProperty name="color" value="#008C3A"/>
    </inkml:brush>
  </inkml:definitions>
  <inkml:trace contextRef="#ctx0" brushRef="#br0">132 29 24575,'0'-8'0,"-4"-2"0,-5 0 0,-2 9 0,-6 6 0,0 2-8191</inkml:trace>
  <inkml:trace contextRef="#ctx0" brushRef="#br0" timeOffset="1">85 359 24575,'-8'0'0,"-10"0"0,-11 0 0,0 0-8191</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9.205"/>
    </inkml:context>
    <inkml:brush xml:id="br0">
      <inkml:brushProperty name="width" value="0.05" units="cm"/>
      <inkml:brushProperty name="height" value="0.05" units="cm"/>
      <inkml:brushProperty name="color" value="#008C3A"/>
    </inkml:brush>
  </inkml:definitions>
  <inkml:trace contextRef="#ctx0" brushRef="#br0">172 1 24575,'70'0'0,"-82"0"0,-8-1 0,1 2 0,-1 0 0,0 1 0,-30 7 0,44-8 0,1 1 0,0 0 0,0 0 0,1 0 0,-1 1 0,0-1 0,1 1 0,-1 0 0,1 1 0,0-1 0,0 1 0,0-1 0,1 1 0,-1 0 0,1 1 0,0-1 0,0 1 0,1-1 0,-1 1 0,1 0 0,0 0 0,-2 8 0,1-3 0,0 0 0,1 1 0,0 0 0,1-1 0,1 1 0,-1 0 0,2 11 0,0-18 0,-1 0 0,1 0 0,0 0 0,0-1 0,0 1 0,1 0 0,-1-1 0,1 1 0,0-1 0,0 1 0,0-1 0,0 0 0,1 0 0,-1 0 0,1 0 0,0 0 0,0 0 0,0-1 0,0 0 0,0 1 0,0-1 0,6 2 0,2 0 0,1 0 0,0 0 0,18 2 0,-19-5 0,-1 2 0,1-1 0,-1 1 0,11 5 0,-17-6 0,-1 0 0,1 0 0,-1 1 0,1-1 0,-1 1 0,0 0 0,0 0 0,0 0 0,0 0 0,0 0 0,-1 1 0,1-1 0,-1 1 0,2 5 0,-2-4 27,1 0-1,-1 0 0,-1 0 0,1 1 1,-1-1-1,0 1 0,0-1 0,-1 1 1,0-1-1,0 1 0,0 0 0,-2 10 1,1-14-91,1 1 1,-1 0 0,0 0 0,0-1 0,-1 1-1,1 0 1,-1-1 0,1 1 0,-1-1 0,0 0-1,0 1 1,0-1 0,0 0 0,0 0-1,0 0 1,-1-1 0,1 1 0,-1-1 0,1 1-1,-1-1 1,1 0 0,-1 0 0,0 0 0,0 0-1,0 0 1,-3 0 0,-18 1-6763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6.220"/>
    </inkml:context>
    <inkml:brush xml:id="br0">
      <inkml:brushProperty name="width" value="0.05" units="cm"/>
      <inkml:brushProperty name="height" value="0.05" units="cm"/>
      <inkml:brushProperty name="color" value="#008C3A"/>
    </inkml:brush>
  </inkml:definitions>
  <inkml:trace contextRef="#ctx0" brushRef="#br0">31 0 24575,'-5'15'0,"-2"14"0,1 17 0,1 16 0,1 11 0,2 3 0,1-2 0,0 2 0,6-13 0,2-7 0,9-13 0,17-19 0,17-23 0,15-31 0,-4-20 0,-12-2-8191</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09.579"/>
    </inkml:context>
    <inkml:brush xml:id="br0">
      <inkml:brushProperty name="width" value="0.05" units="cm"/>
      <inkml:brushProperty name="height" value="0.05" units="cm"/>
      <inkml:brushProperty name="color" value="#008C3A"/>
    </inkml:brush>
  </inkml:definitions>
  <inkml:trace contextRef="#ctx0" brushRef="#br0">20 1 24575,'0'4'0,"0"9"0,0 15 0,0 14 0,0 9 0,-4 2 0,-2 2 0,1 6 0,1-3 0,5-10 0,2-23 0,2-15-8191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10.211"/>
    </inkml:context>
    <inkml:brush xml:id="br0">
      <inkml:brushProperty name="width" value="0.05" units="cm"/>
      <inkml:brushProperty name="height" value="0.05" units="cm"/>
      <inkml:brushProperty name="color" value="#008C3A"/>
    </inkml:brush>
  </inkml:definitions>
  <inkml:trace contextRef="#ctx0" brushRef="#br0">1 73 24575,'4'0'0,"25"-12"0,48-4 0,58 1 0,63 3 0,61 3 0,51 4-4751,21 2 4751,-10 10 0,-44 3-499,-61 1 499,-55 6 0,-50 0 0,-46-6 0,-32-6-2941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10.881"/>
    </inkml:context>
    <inkml:brush xml:id="br0">
      <inkml:brushProperty name="width" value="0.05" units="cm"/>
      <inkml:brushProperty name="height" value="0.05" units="cm"/>
      <inkml:brushProperty name="color" value="#008C3A"/>
    </inkml:brush>
  </inkml:definitions>
  <inkml:trace contextRef="#ctx0" brushRef="#br0">1 52 24575,'8'0'0,"19"-4"0,12-1 0,8 0 0,8-7 0,3-2 0,-9 2-8191</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11.295"/>
    </inkml:context>
    <inkml:brush xml:id="br0">
      <inkml:brushProperty name="width" value="0.05" units="cm"/>
      <inkml:brushProperty name="height" value="0.05" units="cm"/>
      <inkml:brushProperty name="color" value="#008C3A"/>
    </inkml:brush>
  </inkml:definitions>
  <inkml:trace contextRef="#ctx0" brushRef="#br0">1 65 24575,'4'0'0,"13"0"0,20 0 0,23-12 0,18-4 0,7 1 0,2 2 0,-15 5-8191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3.802"/>
    </inkml:context>
    <inkml:brush xml:id="br0">
      <inkml:brushProperty name="width" value="0.05" units="cm"/>
      <inkml:brushProperty name="height" value="0.05" units="cm"/>
      <inkml:brushProperty name="color" value="#008C3A"/>
    </inkml:brush>
  </inkml:definitions>
  <inkml:trace contextRef="#ctx0" brushRef="#br0">76 0 24575,'-8'0'0,"-10"0"0,-3 4 0,3 10 0,8 1 0,18 0 0,15-4 0,4-8 0,-3-12 0,-9-12 0,-7 1 0,-5 12 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4.202"/>
    </inkml:context>
    <inkml:brush xml:id="br0">
      <inkml:brushProperty name="width" value="0.05" units="cm"/>
      <inkml:brushProperty name="height" value="0.05" units="cm"/>
      <inkml:brushProperty name="color" value="#008C3A"/>
    </inkml:brush>
  </inkml:definitions>
  <inkml:trace contextRef="#ctx0" brushRef="#br0">0 9 24575,'0'12'0,"0"12"0,9 2 0,1-20 0,1-19 0,-3-14 0,-2 0 0,-2 17 0,-2 27 0,-2 10-8191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3.331"/>
    </inkml:context>
    <inkml:brush xml:id="br0">
      <inkml:brushProperty name="width" value="0.05" units="cm"/>
      <inkml:brushProperty name="height" value="0.05" units="cm"/>
      <inkml:brushProperty name="color" value="#008C3A"/>
    </inkml:brush>
  </inkml:definitions>
  <inkml:trace contextRef="#ctx0" brushRef="#br0">288 43 24575,'-9'0'0,"0"1"0,-1 0 0,1 0 0,0 1 0,0 0 0,0 0 0,0 1 0,0 0 0,-13 7 0,10-3 0,1 1 0,0 0 0,0 0 0,1 1 0,-17 19 0,14-14 0,2 1 0,-1 0 0,2 1 0,0 0 0,1 1 0,-7 18 0,12-25 0,0 0 0,1 0 0,0 1 0,1-1 0,0 1 0,1 0 0,0-1 0,0 1 0,1 0 0,1 0 0,2 20 0,-2-29 0,0 1 0,-1 0 0,1-1 0,0 1 0,0-1 0,1 0 0,-1 1 0,0-1 0,1 0 0,-1 0 0,1 0 0,0 0 0,0 0 0,0 0 0,0 0 0,0-1 0,0 1 0,5 2 0,-4-3 0,1 1 0,0-1 0,0 0 0,1 0 0,-1 0 0,0-1 0,0 1 0,0-1 0,1 0 0,-1 0 0,4-1 0,2 0 0,-1-1 0,0-1 0,0 1 0,0-1 0,0-1 0,0 0 0,-1 0 0,0 0 0,1-1 0,7-7 0,-7 3 0,0-1 0,-1 0 0,0 0 0,0-1 0,-1 0 0,-1 0 0,0-1 0,0 1 0,-1-1 0,-1-1 0,0 1 0,0-1 0,2-21 0,0-12 0,-1 0 0,-3-65 0,-3 77 0,-6 142 0,6-85 0,2 0 0,1 0 0,1 0 0,1 0 0,10 34 0,-9-44 0,0 1 0,0-1 0,1-1 0,1 1 0,0-1 0,1 0 0,0-1 0,1 0 0,0 0 0,15 13 0,-19-20-136,0 0-1,1 0 1,-1 0-1,1-1 1,0 0-1,0 0 1,0 0-1,0-1 0,10 3 1,10-2-6690</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4.602"/>
    </inkml:context>
    <inkml:brush xml:id="br0">
      <inkml:brushProperty name="width" value="0.05" units="cm"/>
      <inkml:brushProperty name="height" value="0.05" units="cm"/>
      <inkml:brushProperty name="color" value="#008C3A"/>
    </inkml:brush>
  </inkml:definitions>
  <inkml:trace contextRef="#ctx0" brushRef="#br0">0 88 24575,'0'-4'0,"8"-1"0,11 0 0,10-11 0,8-3 0,9 2 0,6 4 0,-7 4-8191</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4.985"/>
    </inkml:context>
    <inkml:brush xml:id="br0">
      <inkml:brushProperty name="width" value="0.05" units="cm"/>
      <inkml:brushProperty name="height" value="0.05" units="cm"/>
      <inkml:brushProperty name="color" value="#008C3A"/>
    </inkml:brush>
  </inkml:definitions>
  <inkml:trace contextRef="#ctx0" brushRef="#br0">68 0 24575,'-2'1'0,"0"0"0,0-1 0,0 1 0,0 0 0,0 0 0,0 0 0,0 0 0,0 1 0,1-1 0,-1 1 0,0-1 0,1 1 0,-1-1 0,1 1 0,0 0 0,-1 0 0,1-1 0,0 1 0,0 0 0,0 0 0,0 3 0,-1-2 0,-3 5 0,1 0 0,0 1 0,0-1 0,1 1 0,0 0 0,1 0 0,0 0 0,0 0 0,0 12 0,2-17 0,0 0 0,1 0 0,-1 0 0,1-1 0,-1 1 0,1 0 0,1-1 0,-1 1 0,0 0 0,1-1 0,0 0 0,0 1 0,0-1 0,0 0 0,0 0 0,0 0 0,1 0 0,0 0 0,0-1 0,-1 1 0,1-1 0,1 0 0,-1 0 0,0 0 0,0 0 0,5 1 0,6 2 0,0 0 0,1-1 0,26 3 0,-25-4 0,1 0 0,-1 1 0,30 11 0,-42-13 0,0 0 0,0 0 0,-1 0 0,1 0 0,0 1 0,-1 0 0,0 0 0,1 0 0,-1 0 0,0 1 0,-1-1 0,1 1 0,0-1 0,-1 1 0,0 0 0,0 0 0,0 0 0,-1 0 0,2 5 0,-2-4 15,0 1 0,-1-1 0,1 0 0,-1 1-1,0-1 1,-1 1 0,1-1 0,-1 0 0,0 1 0,-1-1-1,1 0 1,-1 0 0,0 0 0,0 0 0,-1 0 0,1 0 0,-1-1-1,0 1 1,0-1 0,-1 0 0,1 0 0,-9 8 0,4-5-171,0 0 1,-1 0 0,0-1 0,0 0 0,-1 0 0,1-1 0,-1-1-1,0 1 1,0-2 0,-17 5 0,-15-3-6671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5.422"/>
    </inkml:context>
    <inkml:brush xml:id="br0">
      <inkml:brushProperty name="width" value="0.05" units="cm"/>
      <inkml:brushProperty name="height" value="0.05" units="cm"/>
      <inkml:brushProperty name="color" value="#008C3A"/>
    </inkml:brush>
  </inkml:definitions>
  <inkml:trace contextRef="#ctx0" brushRef="#br0">0 91 24575,'0'-8'0,"8"-3"0,15-7 0,15-1 0,9 4 0,5 3 0,-7 4-8191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6.634"/>
    </inkml:context>
    <inkml:brush xml:id="br0">
      <inkml:brushProperty name="width" value="0.05" units="cm"/>
      <inkml:brushProperty name="height" value="0.05" units="cm"/>
      <inkml:brushProperty name="color" value="#008C3A"/>
    </inkml:brush>
  </inkml:definitions>
  <inkml:trace contextRef="#ctx0" brushRef="#br0">1 220 24575,'14'0'0,"16"-19"0,11-7 0,-1-8 0,12 2 0,12-4 0,10 4 0,1 8 0,-11 7-8191</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5.808"/>
    </inkml:context>
    <inkml:brush xml:id="br0">
      <inkml:brushProperty name="width" value="0.05" units="cm"/>
      <inkml:brushProperty name="height" value="0.05" units="cm"/>
      <inkml:brushProperty name="color" value="#008C3A"/>
    </inkml:brush>
  </inkml:definitions>
  <inkml:trace contextRef="#ctx0" brushRef="#br0">75 0 24575,'0'0'0,"-1"0"0,0 0 0,0 0 0,0 1 0,0-1 0,0 0 0,0 0 0,0 1 0,1-1 0,-1 0 0,0 1 0,0-1 0,0 1 0,1-1 0,-1 1 0,0-1 0,1 1 0,-1 0 0,0-1 0,1 1 0,-2 1 0,-7 20 0,7-16 0,-11 30 0,3 1 0,-10 54 0,19-87 0,0 0 0,1 0 0,0 0 0,0 0 0,0 0 0,0 0 0,0 0 0,1 0 0,0 0 0,0 0 0,0 0 0,0 0 0,3 5 0,-2-7 0,-1-1 0,1 1 0,-1 0 0,1-1 0,0 0 0,0 1 0,0-1 0,0 0 0,0 0 0,0 0 0,0 0 0,0 0 0,0 0 0,0-1 0,0 1 0,1-1 0,-1 1 0,0-1 0,0 0 0,1 0 0,-1 0 0,0 0 0,1 0 0,-1-1 0,2 0 0,13-2 0,0-1 0,0-1 0,-1 0 0,18-8 0,-21 7 0,0 0 0,0 2 0,1-1 0,0 2 0,-1 0 0,24-2 0,-33 5 0,-1 0 0,0 0 0,0 1 0,0 0 0,0-1 0,0 1 0,0 0 0,0 0 0,0 1 0,0-1 0,0 1 0,-1-1 0,1 1 0,0 0 0,-1 0 0,1 0 0,-1 0 0,0 0 0,0 1 0,0-1 0,0 1 0,0 0 0,-1-1 0,1 1 0,-1 0 0,1 0 0,-1 0 0,0 0 0,0 0 0,0 0 0,0 5 0,0 0 0,1 1 0,-1-1 0,-1 1 0,0 0 0,0 0 0,-1-1 0,0 1 0,0-1 0,-1 1 0,-4 11 0,2-10 34,0 0 1,-1 0-1,-1 0 0,1-1 0,-1 0 0,-1 0 0,0-1 0,0 0 0,-17 14 1,18-17-157,-1 0 0,0 0 0,0-1 0,0 0 0,-1 0 0,0 0 0,1-1 0,-1-1 0,0 1 1,0-1-1,-1-1 0,1 1 0,-11-1 0,-10-2-6704</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36.856"/>
    </inkml:context>
    <inkml:brush xml:id="br0">
      <inkml:brushProperty name="width" value="0.05" units="cm"/>
      <inkml:brushProperty name="height" value="0.05" units="cm"/>
      <inkml:brushProperty name="color" value="#008C3A"/>
    </inkml:brush>
  </inkml:definitions>
  <inkml:trace contextRef="#ctx0" brushRef="#br0">1 1 24575,'-1'72'0,"4"84"0,-3-149 0,1 0 0,0 0 0,1 0 0,-1 0 0,1 0 0,1-1 0,4 11 0,-7-17 0,0 1 0,0-1 0,0 0 0,1 1 0,-1-1 0,0 1 0,0-1 0,0 0 0,1 0 0,-1 1 0,0-1 0,0 0 0,1 1 0,-1-1 0,0 0 0,1 0 0,-1 0 0,0 1 0,1-1 0,-1 0 0,0 0 0,1 0 0,-1 0 0,1 0 0,-1 0 0,0 1 0,1-1 0,-1 0 0,1 0 0,0 0 0,6-10 0,-1-19 0,-3 8 0,1 0 0,1 0 0,10-29 0,-12 44 0,-1-1 0,1 1 0,0 0 0,1 0 0,0 0 0,0 1 0,0-1 0,0 1 0,1 0 0,0 0 0,0 0 0,0 1 0,1 0 0,9-6 0,-13 8 0,0 1 0,0 0 0,0 0 0,0 0 0,0 1 0,0-1 0,0 0 0,0 1 0,1 0 0,-1-1 0,0 1 0,0 0 0,0 0 0,0 0 0,1 0 0,-1 0 0,0 1 0,0-1 0,0 1 0,0-1 0,0 1 0,0 0 0,0 0 0,0 0 0,0 0 0,0 0 0,0 0 0,0 1 0,-1-1 0,1 1 0,0-1 0,-1 1 0,1-1 0,-1 1 0,0 0 0,0 0 0,0 0 0,1 0 0,-1 2 0,4 6 0,-1 1 0,0 1 0,0-1 0,-2 0 0,3 21 0,-5-31 0,1 1 0,-1-1 0,0 1 0,0-1 0,0 1 0,1-1 0,-1 1 0,1-1 0,-1 1 0,1-1 0,0 0 0,-1 1 0,3 1 0,-3-3 0,1-1 0,0 1 0,0 0 0,0-1 0,-1 1 0,1-1 0,0 1 0,-1-1 0,1 1 0,0-1 0,-1 1 0,1-1 0,0 0 0,-1 1 0,1-1 0,-1 0 0,0 1 0,1-1 0,-1 0 0,1 0 0,-1 1 0,0-1 0,0 0 0,1-1 0,4-8 0,1 1 0,0 0 0,1 0 0,0 0 0,0 1 0,1 0 0,0 0 0,12-8 0,-17 14 0,-1 0 0,1 0 0,-1 1 0,1-1 0,0 1 0,-1-1 0,1 1 0,0 0 0,0 0 0,0 1 0,0-1 0,0 0 0,0 1 0,0 0 0,0 0 0,0 0 0,1 0 0,-1 0 0,0 1 0,0-1 0,0 1 0,0 0 0,0 0 0,0 0 0,-1 0 0,1 0 0,0 1 0,0-1 0,-1 1 0,1 0 0,-1 0 0,0 0 0,1 0 0,-1 0 0,2 3 0,5 5 43,-1 1 0,-1 0 0,0 1 0,0 0 0,-1 0 0,5 16 0,21 79-460,-16-49-832,-12-45-5577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0.205"/>
    </inkml:context>
    <inkml:brush xml:id="br0">
      <inkml:brushProperty name="width" value="0.05" units="cm"/>
      <inkml:brushProperty name="height" value="0.05" units="cm"/>
      <inkml:brushProperty name="color" value="#008C3A"/>
    </inkml:brush>
  </inkml:definitions>
  <inkml:trace contextRef="#ctx0" brushRef="#br0">1 69 24575,'12'0'0,"20"0"0,24-8 0,23-3 0,10 1 0,2 2 0,-7 2 0,-9 3 0,-18-8 0,-18 0-8191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0.937"/>
    </inkml:context>
    <inkml:brush xml:id="br0">
      <inkml:brushProperty name="width" value="0.05" units="cm"/>
      <inkml:brushProperty name="height" value="0.05" units="cm"/>
      <inkml:brushProperty name="color" value="#008C3A"/>
    </inkml:brush>
  </inkml:definitions>
  <inkml:trace contextRef="#ctx0" brushRef="#br0">0 11 24575,'0'-8'0,"12"5"0,4 12 0,8 20 0,-2 16 0,-3 14 0,-5 16 0,-6 8 0,-3-3 0,-3-7 0,-2-7 0,0-4 0,7-11 0,10-16 0,11-16 0,1-13-8191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1.569"/>
    </inkml:context>
    <inkml:brush xml:id="br0">
      <inkml:brushProperty name="width" value="0.05" units="cm"/>
      <inkml:brushProperty name="height" value="0.05" units="cm"/>
      <inkml:brushProperty name="color" value="#008C3A"/>
    </inkml:brush>
  </inkml:definitions>
  <inkml:trace contextRef="#ctx0" brushRef="#br0">453 117 24575,'0'-4'0,"0"0"0,0 0 0,-1-1 0,1 1 0,-1 0 0,0 0 0,0 0 0,0 0 0,-1 0 0,1 0 0,-1 0 0,0 1 0,0-1 0,0 0 0,-1 1 0,1 0 0,-1 0 0,0-1 0,0 1 0,0 1 0,0-1 0,-6-3 0,0 1 0,0 1 0,0 0 0,0 1 0,0 0 0,-1 0 0,1 1 0,-1 0 0,-16 0 0,16 1 0,1 1 0,-1 0 0,1 0 0,-1 1 0,1 1 0,0-1 0,0 2 0,-1-1 0,2 1 0,-1 0 0,0 1 0,-12 7 0,10-4 0,1 1 0,0-1 0,0 2 0,1-1 0,0 1 0,1 1 0,0-1 0,-11 18 0,7-6 0,1 1 0,0 1 0,2-1 0,1 2 0,0-1 0,2 1 0,1 0 0,1 0 0,-2 29 0,5-43 0,1-1 0,0 1 0,0 0 0,1 0 0,0 0 0,1-1 0,0 1 0,1-1 0,6 17 0,-7-21 0,1-1 0,0 0 0,-1 0 0,1 0 0,1-1 0,-1 1 0,1-1 0,-1 1 0,1-1 0,0 0 0,0-1 0,0 1 0,1-1 0,-1 0 0,1 0 0,-1 0 0,1 0 0,0-1 0,-1 0 0,1 0 0,6 1 0,2-1 0,0 0 0,0-1 0,0 0 0,1-1 0,-1-1 0,0 0 0,0 0 0,-1-2 0,1 1 0,0-2 0,-1 1 0,0-2 0,0 0 0,-1 0 0,0-1 0,20-15 0,-17 10 0,0-1 0,0-1 0,-1 0 0,-1-1 0,0 0 0,-1 0 0,0-2 0,-2 1 0,0-1 0,-1 0 0,6-20 0,11-58 0,-37 214 0,7-83 0,-7 85 0,11-100 0,0 0 0,2 0 0,6 34 0,1-28-1365,1-9-5461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2.083"/>
    </inkml:context>
    <inkml:brush xml:id="br0">
      <inkml:brushProperty name="width" value="0.05" units="cm"/>
      <inkml:brushProperty name="height" value="0.05" units="cm"/>
      <inkml:brushProperty name="color" value="#008C3A"/>
    </inkml:brush>
  </inkml:definitions>
  <inkml:trace contextRef="#ctx0" brushRef="#br0">81 98 24575,'-8'0'0,"-3"4"0,5 1 0,3-8 0,2-11 0,2-12 0,-4-1 0,-10 4 0,-1 9 0,0 16 0,7 8 0,6 5 0,9 1 0,5-3-8191</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2.437"/>
    </inkml:context>
    <inkml:brush xml:id="br0">
      <inkml:brushProperty name="width" value="0.05" units="cm"/>
      <inkml:brushProperty name="height" value="0.05" units="cm"/>
      <inkml:brushProperty name="color" value="#008C3A"/>
    </inkml:brush>
  </inkml:definitions>
  <inkml:trace contextRef="#ctx0" brushRef="#br0">20 113 24575,'0'-8'0,"0"-10"0,0-11 0,-4 1 0,-5 4 0,2 18 0,15 11 0,6 4-8191</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3.207"/>
    </inkml:context>
    <inkml:brush xml:id="br0">
      <inkml:brushProperty name="width" value="0.05" units="cm"/>
      <inkml:brushProperty name="height" value="0.05" units="cm"/>
      <inkml:brushProperty name="color" value="#008C3A"/>
    </inkml:brush>
  </inkml:definitions>
  <inkml:trace contextRef="#ctx0" brushRef="#br0">1 86 24575,'4'0'0,"13"-8"0,8-3 0,7 1 0,15 2 0,-1-5 0,4-2 0,1 3 0,-7 4-8191</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3.652"/>
    </inkml:context>
    <inkml:brush xml:id="br0">
      <inkml:brushProperty name="width" value="0.05" units="cm"/>
      <inkml:brushProperty name="height" value="0.05" units="cm"/>
      <inkml:brushProperty name="color" value="#008C3A"/>
    </inkml:brush>
  </inkml:definitions>
  <inkml:trace contextRef="#ctx0" brushRef="#br0">80 1 24575,'-2'0'0,"1"0"0,0 0 0,-1 1 0,1-1 0,0 0 0,0 1 0,-1-1 0,1 1 0,0 0 0,0-1 0,0 1 0,0 0 0,0 0 0,0 0 0,0 0 0,0 0 0,-2 1 0,-14 24 0,11-16 0,1-2 0,0 1 0,0-1 0,1 1 0,1 0 0,-5 12 0,8-18 0,-1-1 0,0 1 0,1 0 0,-1-1 0,1 1 0,0-1 0,0 1 0,0 0 0,0-1 0,0 1 0,1 0 0,-1-1 0,1 1 0,0-1 0,0 1 0,0-1 0,0 0 0,0 1 0,0-1 0,1 0 0,-1 1 0,1-1 0,-1 0 0,4 2 0,0 0 0,1 1 0,0-2 0,0 1 0,1-1 0,-1 0 0,1 0 0,-1-1 0,1 0 0,11 3 0,9-1 0,34 1 0,8 2 0,-58-5 0,4 0 0,0 1 0,0 0 0,22 9 0,-33-11 0,-1 1 0,0-1 0,1 1 0,-1 0 0,0 0 0,0 0 0,0 1 0,0-1 0,0 0 0,-1 1 0,1 0 0,-1 0 0,0 0 0,0 0 0,0 0 0,0 0 0,0 1 0,-1-1 0,1 1 0,0 3 0,-1-2 0,0-1 0,0 1 0,-1 0 0,0 0 0,0 0 0,0-1 0,0 1 0,-1 0 0,0 0 0,0-1 0,0 1 0,-4 8 0,2-6 0,-1 0 0,0 0 0,0 0 0,-1-1 0,0 1 0,0-1 0,-7 6 0,-4 2 0,-1 0 0,-1-1 0,0-1 0,-35 17 0,23-13 181,20-10-439,-1 0 1,0-1-1,-1 0 0,1 0 1,-17 3-1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4.025"/>
    </inkml:context>
    <inkml:brush xml:id="br0">
      <inkml:brushProperty name="width" value="0.05" units="cm"/>
      <inkml:brushProperty name="height" value="0.05" units="cm"/>
      <inkml:brushProperty name="color" value="#008C3A"/>
    </inkml:brush>
  </inkml:definitions>
  <inkml:trace contextRef="#ctx0" brushRef="#br0">1 1 24575,'0'12'0,"0"8"0,0 8 0,0 16 0,0 12 0,0 9 0,0 5 0,0 3 0,0-4 0,0-4 0,0-7 0,0-16 0,0-23 0,0-28 0,0-11-8191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7.195"/>
    </inkml:context>
    <inkml:brush xml:id="br0">
      <inkml:brushProperty name="width" value="0.05" units="cm"/>
      <inkml:brushProperty name="height" value="0.05" units="cm"/>
      <inkml:brushProperty name="color" value="#008C3A"/>
    </inkml:brush>
  </inkml:definitions>
  <inkml:trace contextRef="#ctx0" brushRef="#br0">226 97 24575,'-1'1'0,"-1"-1"0,1 0 0,0 1 0,0-1 0,0 1 0,0-1 0,0 1 0,-1-1 0,1 1 0,0 0 0,0 0 0,1-1 0,-1 1 0,0 0 0,0 0 0,0 0 0,0 0 0,1 0 0,-1 0 0,0 0 0,1 0 0,-1 0 0,1 1 0,-1 1 0,-10 35 0,11-34 0,-11 67 0,3 1 0,3 107 0,5-127 0,1 662 0,-2-1311 0,-22 333 0,4 76 0,18 172 0,0 0 0,1 0 0,0 0 0,2 0 0,3-17 0,-4 28 0,0 1 0,0 0 0,1 0 0,-1 0 0,1 0 0,0 0 0,0 0 0,0 0 0,1 0 0,0 1 0,-1-1 0,1 1 0,0 0 0,1 0 0,-1 0 0,0 0 0,1 1 0,0-1 0,-1 1 0,1 0 0,0 0 0,0 0 0,5-1 0,0 1 0,1 0 0,0 1 0,-1 0 0,1 0 0,0 1 0,-1 0 0,1 1 0,0 0 0,-1 0 0,1 1 0,-1 1 0,1-1 0,-1 2 0,0-1 0,0 1 0,0 0 0,-1 1 0,0 0 0,1 1 0,-2-1 0,1 2 0,-1-1 0,0 1 0,0 0 0,-1 0 0,0 1 0,0 0 0,-1 0 0,0 0 0,0 1 0,-1-1 0,0 1 0,0 0 0,-1 1 0,0-1 0,-1 0 0,0 1 0,-1 0 0,0-1 0,0 18 0,-3-16 0,0 1 0,0-1 0,-1 0 0,-1 0 0,0 0 0,-1 0 0,1-1 0,-2 0 0,0 0 0,0 0 0,-1 0 0,0-1 0,0 0 0,-15 12 0,-10 8 0,-2-1 0,-56 35 0,89-63 0,-45 33-682,-73 66-1,48-29-6143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4.429"/>
    </inkml:context>
    <inkml:brush xml:id="br0">
      <inkml:brushProperty name="width" value="0.05" units="cm"/>
      <inkml:brushProperty name="height" value="0.05" units="cm"/>
      <inkml:brushProperty name="color" value="#008C3A"/>
    </inkml:brush>
  </inkml:definitions>
  <inkml:trace contextRef="#ctx0" brushRef="#br0">240 38 24575,'-1'-2'0,"1"1"0,0-1 0,0 1 0,-1-1 0,1 0 0,0 1 0,-1-1 0,0 1 0,1 0 0,-1-1 0,0 1 0,0-1 0,0 1 0,1 0 0,-2 0 0,1 0 0,0-1 0,0 1 0,0 0 0,0 0 0,-1 0 0,1 1 0,0-1 0,-1 0 0,1 0 0,-1 1 0,1-1 0,-1 1 0,1-1 0,-1 1 0,-1-1 0,0 1 0,0-1 0,0 1 0,0 0 0,0 0 0,-1 0 0,1 0 0,0 0 0,0 1 0,0 0 0,0-1 0,0 1 0,0 0 0,0 0 0,1 0 0,-6 3 0,3 1 0,0-1 0,0 1 0,1 0 0,-1 0 0,1 1 0,0-1 0,0 1 0,1 0 0,0 0 0,0 0 0,0 1 0,1-1 0,0 0 0,-2 9 0,1 0 0,1 0 0,0 1 0,1-1 0,0 0 0,2 20 0,1-17 0,1-1 0,1 1 0,0-1 0,1 0 0,1-1 0,0 1 0,12 20 0,7 6 0,39 49 0,-41-59 0,-18-27 0,0 1 0,-1-1 0,0 1 0,-1 0 0,1 0 0,2 9 0,-6-15 0,1 1 0,-1 0 0,0-1 0,0 1 0,0 0 0,0-1 0,0 1 0,0 0 0,0-1 0,0 1 0,-1 0 0,1-1 0,-1 1 0,1 0 0,-1-1 0,0 1 0,1-1 0,-1 1 0,0-1 0,0 0 0,0 1 0,0-1 0,0 0 0,-1 0 0,1 0 0,0 1 0,0-1 0,-1 0 0,1-1 0,-1 1 0,1 0 0,-1 0 0,1-1 0,-3 2 0,-7 2 43,0-1 0,0 0-1,0 0 1,0-1 0,-1 0-1,1-1 1,-15-1 0,6 0-470,1-1 0,-1-1 1,-26-7-1,2-4-6399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4.841"/>
    </inkml:context>
    <inkml:brush xml:id="br0">
      <inkml:brushProperty name="width" value="0.05" units="cm"/>
      <inkml:brushProperty name="height" value="0.05" units="cm"/>
      <inkml:brushProperty name="color" value="#008C3A"/>
    </inkml:brush>
  </inkml:definitions>
  <inkml:trace contextRef="#ctx0" brushRef="#br0">0 70 24575,'20'-12'0,"19"-4"0,11 1 0,12 2 0,4 5 0,-5 2 0,-1 7 0,-11 3-8191</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5.884"/>
    </inkml:context>
    <inkml:brush xml:id="br0">
      <inkml:brushProperty name="width" value="0.05" units="cm"/>
      <inkml:brushProperty name="height" value="0.05" units="cm"/>
      <inkml:brushProperty name="color" value="#008C3A"/>
    </inkml:brush>
  </inkml:definitions>
  <inkml:trace contextRef="#ctx0" brushRef="#br0">49 158 24575,'-8'-8'0,"-11"-2"0,2 0 0,12 2 0,23 2 0,32 2 0,36-10 0,27-2 0,14 0 0,-2-4 0,-14 1 0,-19 4 0,-24 4-8191</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7.844"/>
    </inkml:context>
    <inkml:brush xml:id="br0">
      <inkml:brushProperty name="width" value="0.05" units="cm"/>
      <inkml:brushProperty name="height" value="0.05" units="cm"/>
      <inkml:brushProperty name="color" value="#008C3A"/>
    </inkml:brush>
  </inkml:definitions>
  <inkml:trace contextRef="#ctx0" brushRef="#br0">480 304 24575,'1'-52'0,"-4"-72"0,3 118 0,-1 0 0,-1 0 0,1 1 0,-1-1 0,0 0 0,0 1 0,0 0 0,-1-1 0,0 1 0,0 0 0,0 0 0,0 0 0,-1 1 0,0-1 0,0 1 0,0 0 0,-1 0 0,0 1 0,1-1 0,-1 1 0,0 0 0,0 0 0,-1 0 0,1 1 0,-1 0 0,-5-2 0,1 2 0,1 0 0,-1 0 0,1 1 0,-1 0 0,0 1 0,0 0 0,1 0 0,-1 1 0,0 1 0,1-1 0,-1 1 0,1 1 0,0 0 0,-1 0 0,-8 6 0,4-1 0,0 1 0,0 1 0,1 0 0,1 1 0,0 0 0,0 1 0,1 0 0,1 1 0,0 0 0,1 1 0,0 0 0,-11 26 0,10-18 0,0 1 0,2 0 0,1 1 0,1 0 0,1 0 0,1 1 0,-1 46 0,5-63 0,0 0 0,0 1 0,1-1 0,1 0 0,-1 0 0,2 0 0,-1 0 0,5 11 0,-4-14 0,-1-1 0,1 0 0,-1 0 0,1 0 0,0 0 0,1 0 0,-1-1 0,1 0 0,-1 1 0,1-1 0,0-1 0,0 1 0,0 0 0,1-1 0,7 3 0,-4-2 0,1 0 0,-1-1 0,0 0 0,1 0 0,-1-1 0,1-1 0,-1 1 0,1-1 0,-1 0 0,1-1 0,-1 0 0,1-1 0,9-2 0,-7 0 0,0 0 0,-1-1 0,1 0 0,-1-1 0,0 0 0,-1 0 0,1-1 0,15-15 0,-10 6 0,-2 1 0,0-1 0,0-1 0,-2-1 0,0 1 0,-1-2 0,-1 1 0,0-1 0,-2-1 0,8-31 0,-6 8 0,2-53 0,-10 57 0,-1 39 0,0 0 0,0 0 0,0 1 0,0-1 0,0 0 0,0 0 0,0 0 0,0 0 0,-1 0 0,1 0 0,0 0 0,0 1 0,0-1 0,0 0 0,0 0 0,-1 0 0,1 0 0,0 0 0,0 0 0,0 0 0,0 0 0,0 0 0,-1 0 0,1 0 0,0 0 0,0 0 0,0 0 0,0 0 0,-1 0 0,1 0 0,0 0 0,0 0 0,0 0 0,0 0 0,-1 0 0,1 0 0,0 0 0,0 0 0,0-1 0,0 1 0,0 0 0,0 0 0,-1 0 0,1 0 0,0 0 0,0 0 0,0 0 0,0-1 0,0 1 0,0 0 0,0 0 0,0 0 0,0 0 0,-1-1 0,1 1 0,0 0 0,0 0 0,-5 13 0,0 1 0,0-1 0,1 1 0,1 1 0,0-1 0,-1 28 0,1-17 0,-2 17 0,1 0 0,3 50 0,1-79 0,1 0 0,1 1 0,0-1 0,1 0 0,1 0 0,0 0 0,0-1 0,1 1 0,1-1 0,13 22 0,-19-33-47,1 0 0,0 1 0,0-1 0,0 1 0,0-1 0,0 0 0,0 0 0,0 0 0,0 0-1,0 1 1,0-1 0,1-1 0,-1 1 0,0 0 0,1 0 0,-1 0 0,0-1 0,1 1 0,-1-1 0,1 1 0,0-1 0,-1 0-1,1 1 1,-1-1 0,1 0 0,-1 0 0,1 0 0,2 0 0,10-10-6779</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8.291"/>
    </inkml:context>
    <inkml:brush xml:id="br0">
      <inkml:brushProperty name="width" value="0.05" units="cm"/>
      <inkml:brushProperty name="height" value="0.05" units="cm"/>
      <inkml:brushProperty name="color" value="#008C3A"/>
    </inkml:brush>
  </inkml:definitions>
  <inkml:trace contextRef="#ctx0" brushRef="#br0">1 83 24575,'0'-8'0,"0"6"0,4 10 0,1 1 0,9-10 0,0-12 0,-1-12 0,-7-3 0,-12 9 0,-6 15 0,0 24 0,5 9 0,17 8 0,6-4-8191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8.679"/>
    </inkml:context>
    <inkml:brush xml:id="br0">
      <inkml:brushProperty name="width" value="0.05" units="cm"/>
      <inkml:brushProperty name="height" value="0.05" units="cm"/>
      <inkml:brushProperty name="color" value="#008C3A"/>
    </inkml:brush>
  </inkml:definitions>
  <inkml:trace contextRef="#ctx0" brushRef="#br0">4 150 24575,'0'-12'0,"-4"-4"0,7 1 0,19 3 0,13 3 0,2-4 0,-7-13 0,-11-1 0,-10 7 0,-6 20 0,-4 21 0,3 20 0,1 2-8191</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9.067"/>
    </inkml:context>
    <inkml:brush xml:id="br0">
      <inkml:brushProperty name="width" value="0.05" units="cm"/>
      <inkml:brushProperty name="height" value="0.05" units="cm"/>
      <inkml:brushProperty name="color" value="#008C3A"/>
    </inkml:brush>
  </inkml:definitions>
  <inkml:trace contextRef="#ctx0" brushRef="#br0">0 62 24575,'4'0'0,"9"0"0,11-5 0,9 0 0,7 0 0,4-7 0,3-2 0,-10 2 0,-12 3-8191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9.482"/>
    </inkml:context>
    <inkml:brush xml:id="br0">
      <inkml:brushProperty name="width" value="0.05" units="cm"/>
      <inkml:brushProperty name="height" value="0.05" units="cm"/>
      <inkml:brushProperty name="color" value="#008C3A"/>
    </inkml:brush>
  </inkml:definitions>
  <inkml:trace contextRef="#ctx0" brushRef="#br0">128 1 24575,'-6'0'0,"0"1"0,0-1 0,1 1 0,-1 1 0,0-1 0,1 1 0,-1 0 0,1 1 0,0-1 0,-1 1 0,1 0 0,0 0 0,1 1 0,-1-1 0,1 1 0,-1 0 0,1 0 0,0 1 0,1-1 0,-1 1 0,1 0 0,0 0 0,0 0 0,0 0 0,1 1 0,-3 8 0,4-12 0,0 0 0,1 1 0,-1-1 0,1 0 0,0 1 0,0-1 0,0 1 0,0-1 0,0 0 0,0 1 0,1-1 0,-1 0 0,1 1 0,-1-1 0,1 0 0,0 0 0,0 1 0,0-1 0,0 0 0,0 0 0,1 0 0,-1 0 0,1 0 0,-1-1 0,1 1 0,0 0 0,0-1 0,-1 1 0,1-1 0,0 1 0,0-1 0,1 0 0,-1 0 0,3 1 0,8 3 0,1 0 0,0-1 0,0 0 0,22 2 0,-17-3 0,-1 0 0,-1 1 0,0 0 0,0 1 0,20 9 0,-32-11 0,1 0 0,-1 0 0,0 0 0,0 1 0,0 0 0,0 0 0,-1 0 0,0 1 0,0-1 0,0 1 0,0 0 0,-1 0 0,0 0 0,0 1 0,4 7 0,-4-6 0,-1 0 0,1 0 0,-1 0 0,0 0 0,-1 1 0,0-1 0,0 0 0,0 1 0,-1-1 0,0 0 0,-1 1 0,0-1 0,0 1 0,0-1 0,-1 0 0,0 0 0,0 0 0,-1 0 0,0 0 0,0-1 0,-1 1 0,0-1 0,0 1 0,-7 7 0,-6 6 0,-1 0 0,-2-1 0,1-2 0,-2 0 0,0 0 0,-1-2 0,-1-1 0,-34 16 0,54-29 49,0 1 0,-1-1 0,1 0-1,0 0 1,0-1 0,-6 1 0,8-1-131,0 0 1,-1 0 0,1 0 0,0 0-1,0 0 1,0 0 0,-1-1-1,1 1 1,0-1 0,0 1 0,0-1-1,0 1 1,0-1 0,0 1 0,0-1-1,0 0 1,0 0 0,0 0 0,0 1-1,0-2 1,-9-18-6745</inkml:trace>
  <inkml:trace contextRef="#ctx0" brushRef="#br0" timeOffset="1">480 142 24575,'0'-8'0,"16"-3"0,17-7 0,16-1 0,6-5 0,11 2 0,-6 4-8191</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49.897"/>
    </inkml:context>
    <inkml:brush xml:id="br0">
      <inkml:brushProperty name="width" value="0.05" units="cm"/>
      <inkml:brushProperty name="height" value="0.05" units="cm"/>
      <inkml:brushProperty name="color" value="#008C3A"/>
    </inkml:brush>
  </inkml:definitions>
  <inkml:trace contextRef="#ctx0" brushRef="#br0">42 1 24575,'-2'0'0,"0"0"0,0 1 0,1 0 0,-1-1 0,1 1 0,-1 0 0,0 0 0,1 0 0,-1 0 0,1 0 0,0 0 0,-1 0 0,1 1 0,0-1 0,0 0 0,0 1 0,0-1 0,0 1 0,0-1 0,0 1 0,0 0 0,1-1 0,-1 1 0,1 0 0,-1 0 0,0 2 0,-1 7 0,-1 0 0,-1 19 0,4-27 0,0 0 0,0-1 0,0 1 0,1 0 0,-1-1 0,1 1 0,0 0 0,-1-1 0,1 1 0,0 0 0,0-1 0,1 1 0,-1-1 0,1 0 0,-1 1 0,1-1 0,0 0 0,-1 0 0,1 0 0,0 0 0,1-1 0,-1 1 0,0 0 0,0-1 0,1 1 0,2 0 0,10 5 0,-1-1 0,1-1 0,26 6 0,3 2 0,-33-9 0,0 0 0,0 1 0,0 1 0,-1 0 0,1 0 0,-1 1 0,17 16 0,-24-20 0,1 1 0,-1-1 0,0 1 0,0 0 0,-1 0 0,1 0 0,-1 1 0,0-1 0,0 0 0,0 1 0,-1 0 0,1-1 0,-1 1 0,-1 0 0,1-1 0,0 1 0,-1 0 0,0 0 0,0 0 0,-1 0 0,1-1 0,-3 10 0,0-6 25,0 0-1,0-1 0,-1 1 1,0-1-1,0 1 1,-1-1-1,0-1 0,-1 1 1,1-1-1,-1 0 0,0 0 1,-1 0-1,-10 7 1,7-6-215,-1 0 0,0-1 1,0 0-1,0-1 0,-1 0 1,0-1-1,0 0 1,-18 3-1,-10-3-6636</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0.267"/>
    </inkml:context>
    <inkml:brush xml:id="br0">
      <inkml:brushProperty name="width" value="0.05" units="cm"/>
      <inkml:brushProperty name="height" value="0.05" units="cm"/>
      <inkml:brushProperty name="color" value="#008C3A"/>
    </inkml:brush>
  </inkml:definitions>
  <inkml:trace contextRef="#ctx0" brushRef="#br0">11 1 24575,'-4'0'0,"-1"4"0,4 1 0,14 0 0,5-5 0,-5-2 0,-12 2 0,-6 14 0,-3 5-8191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3:59.187"/>
    </inkml:context>
    <inkml:brush xml:id="br0">
      <inkml:brushProperty name="width" value="0.05" units="cm"/>
      <inkml:brushProperty name="height" value="0.05" units="cm"/>
      <inkml:brushProperty name="color" value="#008C3A"/>
    </inkml:brush>
  </inkml:definitions>
  <inkml:trace contextRef="#ctx0" brushRef="#br0">0 265 24575,'1'-11'0,"-1"-1"0,2 0 0,0 0 0,0 0 0,1 0 0,1 1 0,0 0 0,0 0 0,1 0 0,0 0 0,1 0 0,1 1 0,-1 0 0,2 1 0,-1 0 0,1 0 0,1 0 0,-1 1 0,1 0 0,1 1 0,0 0 0,0 0 0,0 1 0,0 0 0,1 1 0,0 0 0,15-3 0,-22 6 0,1 1 0,-1 1 0,1-1 0,-1 1 0,1 0 0,-1 0 0,1 0 0,0 0 0,-1 1 0,1 0 0,-1 0 0,0 0 0,1 0 0,-1 1 0,0 0 0,0 0 0,0 0 0,0 0 0,0 1 0,0-1 0,0 1 0,-1 0 0,0 0 0,1 0 0,-1 1 0,0-1 0,-1 1 0,1 0 0,3 5 0,0 3 0,0 0 0,0 0 0,-1 1 0,-1-1 0,0 1 0,0 0 0,-2 0 0,3 26 0,-4-23 0,-1-1 0,-1 1 0,-1-1 0,0 1 0,-1-1 0,0 0 0,-2 0 0,1 0 0,-2-1 0,0 1 0,-1-1 0,0-1 0,-17 24 0,-6 2 0,-2-2 0,-71 64 0,72-72 0,22-21 0,5-5 0,-1 1 0,2-1 0,-1 1 0,0 0 0,1-1 0,-1 2 0,1-1 0,0 0 0,1 1 0,-1-1 0,1 1 0,-3 9 0,4-14 0,1 1 0,0 0 0,0 0 0,0-1 0,0 1 0,1 0 0,-1-1 0,0 1 0,0 0 0,0-1 0,1 1 0,-1 0 0,0-1 0,0 1 0,1 0 0,-1-1 0,1 1 0,-1 0 0,1-1 0,-1 1 0,1-1 0,-1 1 0,1-1 0,-1 0 0,1 1 0,-1-1 0,1 1 0,0-1 0,-1 0 0,1 0 0,0 1 0,0-1 0,27 3 0,135-14 0,-62 1 0,-61 7-455,0-2 0,74-19 0,-69 10-6371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5.183"/>
    </inkml:context>
    <inkml:brush xml:id="br0">
      <inkml:brushProperty name="width" value="0.05" units="cm"/>
      <inkml:brushProperty name="height" value="0.05" units="cm"/>
      <inkml:brushProperty name="color" value="#008C3A"/>
    </inkml:brush>
  </inkml:definitions>
  <inkml:trace contextRef="#ctx0" brushRef="#br0">13 1 24575,'-5'0'0,"-1"5"0,4 2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08.287"/>
    </inkml:context>
    <inkml:brush xml:id="br0">
      <inkml:brushProperty name="width" value="0.05" units="cm"/>
      <inkml:brushProperty name="height" value="0.05" units="cm"/>
      <inkml:brushProperty name="color" value="#008C3A"/>
    </inkml:brush>
  </inkml:definitions>
  <inkml:trace contextRef="#ctx0" brushRef="#br0">0 186 24575,'1'-8'0,"0"0"0,0-1 0,1 1 0,0 0 0,0 0 0,1 0 0,0 0 0,1 1 0,-1-1 0,1 1 0,1 0 0,0 0 0,0 0 0,0 1 0,0 0 0,1 0 0,0 0 0,1 0 0,-1 1 0,1 0 0,0 1 0,0-1 0,15-5 0,-14 6 0,0 1 0,0 1 0,0-1 0,0 1 0,1 0 0,-1 1 0,0 0 0,1 1 0,-1-1 0,14 3 0,-15-2 0,-1 2 0,0-1 0,0 1 0,1 0 0,-1 0 0,0 1 0,-1-1 0,1 1 0,0 1 0,-1-1 0,0 1 0,0 0 0,0 0 0,8 9 0,-10-9 0,1 0 0,-1 1 0,0-1 0,0 1 0,0 0 0,0 0 0,-1 0 0,0 0 0,0 0 0,-1 0 0,1 1 0,-1-1 0,0 8 0,0-5 0,-1 0 0,-1 0 0,0-1 0,0 1 0,0 0 0,-1-1 0,0 1 0,-5 11 0,-4 2 0,0 0 0,-1-1 0,-2 0 0,0-1 0,-20 22 0,28-34 0,1-2 0,0 0 0,0 1 0,1-1 0,-1 1 0,1 0 0,1 1 0,-1-1 0,-2 10 0,7-13 0,5-7 0,5-7 0,-1-1 0,0-1 0,15-24 0,23-51 0,-36 67 0,12-34 0,-19 41 0,2-1 0,-1 1 0,2 1 0,15-24 0,-16 32 0,-4 10 0,-3 13 0,-7 48 0,3-41 0,1 1 0,1 0 0,3 45 0,-1-67 0,1 0 0,0 1 0,-1-1 0,1 0 0,1 0 0,-1 1 0,1-1 0,-1 0 0,1-1 0,0 1 0,1 0 0,-1 0 0,1-1 0,-1 1 0,1-1 0,0 0 0,0 0 0,1 0 0,-1 0 0,1-1 0,-1 1 0,1-1 0,0 0 0,0 0 0,0 0 0,0-1 0,0 1 0,0-1 0,0 0 0,9 1 0,-5-2 0,-1 0 0,1 0 0,0 0 0,-1-1 0,1 0 0,-1-1 0,1 0 0,-1 0 0,0 0 0,0-1 0,0 0 0,0 0 0,0-1 0,0 0 0,-1 0 0,0-1 0,6-5 0,1-3 0,0-1 0,-2 0 0,0-1 0,0 0 0,-1 0 0,-1-1 0,-1 0 0,8-21 0,-7 12 0,-1-1 0,-1-1 0,-1 0 0,4-47 0,-10 74 0,0-1 0,-3 83 0,4-68 0,1 1 0,0-1 0,0 0 0,2 1 0,5 15 0,-7-24 0,1 1 0,0-1 0,1 0 0,-1 0 0,1-1 0,0 1 0,0-1 0,1 0 0,-1 0 0,1 0 0,0-1 0,1 1 0,7 4 0,-6-5 0,0 0 0,0 0 0,0-1 0,1 0 0,-1 0 0,1-1 0,0 0 0,0 0 0,0-1 0,0 0 0,0 0 0,0-1 0,0 0 0,0-1 0,0 1 0,0-2 0,-1 1 0,1-1 0,0 0 0,0-1 0,-1 1 0,1-2 0,-1 1 0,0-1 0,0 0 0,0 0 0,-1-1 0,0 0 0,11-10 0,-9 6 0,-1-1 0,0 0 0,0-1 0,-1 1 0,-1-1 0,0 0 0,4-12 0,-1-4 0,10-50 0,-16 60 0,-6 33 0,-30 169 0,-49 241 0,74-387 0,-47 179 0,53-211 25,1 0-1,-1 0 0,-1 0 1,1 0-1,-1 0 1,0-1-1,-1 1 0,0-1 1,0 0-1,0-1 0,0 1 1,-1-1-1,-8 6 1,9-8-115,0 0 0,0-1 0,0 0 0,0 1 0,-1-2 1,1 1-1,0-1 0,-1 1 0,1-1 0,-1-1 1,0 1-1,1-1 0,-1 0 0,1 0 0,-1-1 0,0 0 1,1 0-1,-9-2 0,-20-11-6736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0.714"/>
    </inkml:context>
    <inkml:brush xml:id="br0">
      <inkml:brushProperty name="width" value="0.05" units="cm"/>
      <inkml:brushProperty name="height" value="0.05" units="cm"/>
      <inkml:brushProperty name="color" value="#008C3A"/>
    </inkml:brush>
  </inkml:definitions>
  <inkml:trace contextRef="#ctx0" brushRef="#br0">122 426 24575,'-4'0'0,"-9"0"0,-11 0 0,-8 0 0,4 0 0,7 0-8191</inkml:trace>
  <inkml:trace contextRef="#ctx0" brushRef="#br0" timeOffset="1">476 97 24575,'0'-8'0,"12"-3"0,16-7 0,7 0 0,6 2 0,11 4 0,6 5 0,-12 2 0,-13 3-8191</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1.100"/>
    </inkml:context>
    <inkml:brush xml:id="br0">
      <inkml:brushProperty name="width" value="0.05" units="cm"/>
      <inkml:brushProperty name="height" value="0.05" units="cm"/>
      <inkml:brushProperty name="color" value="#008C3A"/>
    </inkml:brush>
  </inkml:definitions>
  <inkml:trace contextRef="#ctx0" brushRef="#br0">33 0 24575,'0'8'0,"-8"3"0,-3 8 0,1 7 0,6 1 0,12-5 0,4 2 0,8-3 0,1 3 0,4-3 0,-1 7 0,-5 11 0,-6 11 0,-6 5 0,-10-8 0,-22-2 0,-19-11 0,-1-9-8191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1.500"/>
    </inkml:context>
    <inkml:brush xml:id="br0">
      <inkml:brushProperty name="width" value="0.05" units="cm"/>
      <inkml:brushProperty name="height" value="0.05" units="cm"/>
      <inkml:brushProperty name="color" value="#008C3A"/>
    </inkml:brush>
  </inkml:definitions>
  <inkml:trace contextRef="#ctx0" brushRef="#br0">0 1 24575,'0'4'0,"0"13"0,0 17 0,0 17 0,8 0 0,3 4 0,0 1 0,-7-10 0,-4-12-8191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2.058"/>
    </inkml:context>
    <inkml:brush xml:id="br0">
      <inkml:brushProperty name="width" value="0.05" units="cm"/>
      <inkml:brushProperty name="height" value="0.05" units="cm"/>
      <inkml:brushProperty name="color" value="#008C3A"/>
    </inkml:brush>
  </inkml:definitions>
  <inkml:trace contextRef="#ctx0" brushRef="#br0">1 1 24575,'1'0'0,"0"0"0,1 0 0,-1 1 0,0-1 0,0 0 0,1 1 0,-1-1 0,0 1 0,0 0 0,0-1 0,0 1 0,0 0 0,0 0 0,0 0 0,0 0 0,0-1 0,0 1 0,0 1 0,0-1 0,0 0 0,-1 0 0,1 0 0,-1 0 0,1 0 0,-1 1 0,1 1 0,9 37 0,-9-33 0,11 101 0,-9-102 0,2-12 0,6-14 0,-10 18 0,1-2 0,0 0 0,1 0 0,-1 0 0,1 0 0,0 1 0,0-1 0,0 1 0,0-1 0,0 1 0,1 1 0,0-1 0,-1 0 0,1 1 0,0 0 0,9-4 0,-6 4 0,1 0 0,0 0 0,-1 1 0,1 0 0,0 0 0,0 1 0,0 0 0,15 2 0,-5-1 0,1 0 0,29-4 0,11 0 0,-57 3 11,0 0-1,0 1 1,0-1 0,0 0-1,0 1 1,0-1 0,-1 1-1,1 0 1,0 0-1,0-1 1,-1 1 0,1 0-1,0 1 1,-1-1-1,1 0 1,-1 0 0,1 1-1,-1-1 1,0 0-1,1 1 1,-1 0 0,0-1-1,0 1 1,0 0-1,0-1 1,-1 1 0,2 2-1,1 6-85,-1 0-1,0 0 1,0 0 0,0 13-1,2 8-1209,6 7-5541</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2.458"/>
    </inkml:context>
    <inkml:brush xml:id="br0">
      <inkml:brushProperty name="width" value="0.05" units="cm"/>
      <inkml:brushProperty name="height" value="0.05" units="cm"/>
      <inkml:brushProperty name="color" value="#008C3A"/>
    </inkml:brush>
  </inkml:definitions>
  <inkml:trace contextRef="#ctx0" brushRef="#br0">142 16 24575,'-4'-8'0,"-13"1"0,-4 10 0,2 12 0,3 17 0,6 17 0,4 13 0,2 8 0,3 0 0,1-3 0,1-2 0,-4-12 0,-10-14 0,-2-19 0,2-12-8191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5:52.821"/>
    </inkml:context>
    <inkml:brush xml:id="br0">
      <inkml:brushProperty name="width" value="0.05" units="cm"/>
      <inkml:brushProperty name="height" value="0.05" units="cm"/>
      <inkml:brushProperty name="color" value="#008C3A"/>
    </inkml:brush>
  </inkml:definitions>
  <inkml:trace contextRef="#ctx0" brushRef="#br0">1 66 24575,'8'0'0,"14"-8"0,16-3 0,9 1 0,13-6 0,-4 4 0,-11 4-8191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00.248"/>
    </inkml:context>
    <inkml:brush xml:id="br0">
      <inkml:brushProperty name="width" value="0.05" units="cm"/>
      <inkml:brushProperty name="height" value="0.05" units="cm"/>
      <inkml:brushProperty name="color" value="#008C3A"/>
    </inkml:brush>
  </inkml:definitions>
  <inkml:trace contextRef="#ctx0" brushRef="#br0">85 95 24575,'0'-1'0,"1"1"0,-1-1 0,0 0 0,0 0 0,0 1 0,0-1 0,0 0 0,0 0 0,0 1 0,0-1 0,0 0 0,0 1 0,-1-1 0,1 0 0,0 1 0,0-1 0,-1 0 0,1 1 0,0-1 0,-1 0 0,1 1 0,-1-1 0,1 1 0,-1-1 0,1 1 0,-1-1 0,1 1 0,-1-1 0,1 1 0,-1-1 0,0 1 0,1 0 0,-1 0 0,0-1 0,1 1 0,-1 0 0,0 0 0,1-1 0,-1 1 0,0 0 0,1 0 0,-1 0 0,0 0 0,0 0 0,1 0 0,-1 0 0,0 0 0,1 1 0,-1-1 0,0 0 0,1 0 0,-1 1 0,0-1 0,1 0 0,-1 1 0,-1 0 0,-1 1 0,-1 0 0,1 0 0,-1 0 0,1 1 0,0-1 0,0 1 0,0 0 0,0 0 0,-2 3 0,1 2 0,0-1 0,0 0 0,-4 13 0,7-18 0,1 1 0,-1-1 0,0 0 0,1 0 0,-1 1 0,1-1 0,0 0 0,0 1 0,0-1 0,0 0 0,0 1 0,0-1 0,1 0 0,-1 1 0,1-1 0,0 3 0,0-5 0,-1 0 0,0 1 0,1-1 0,-1 0 0,1 1 0,-1-1 0,1 0 0,-1 0 0,1 1 0,-1-1 0,1 0 0,-1 0 0,1 0 0,-1 0 0,1 0 0,-1 0 0,1 0 0,-1 0 0,1 0 0,-1 0 0,1 0 0,-1 0 0,1 0 0,-1 0 0,1 0 0,-1-1 0,1 1 0,-1 0 0,1 0 0,-1-1 0,1 1 0,-1 0 0,1-1 0,19-13 0,-15 10 0,66-57 0,-49 40 0,2 1 0,45-30 0,-64 47 0,0 1 0,0-1 0,0 1 0,0 0 0,1 0 0,5-1 0,-10 2 0,1 1 0,-1 0 0,1 0 0,-1 0 0,1 0 0,-1 0 0,1 0 0,-1 0 0,1 1 0,-1-1 0,1 0 0,-1 1 0,0-1 0,1 1 0,-1-1 0,0 1 0,1 0 0,-1 0 0,0 0 0,0 0 0,0-1 0,0 1 0,0 1 0,0-1 0,0 0 0,0 0 0,0 0 0,1 2 0,1 4 0,0 0 0,0-1 0,-1 1 0,0 1 0,-1-1 0,1 0 0,-1 0 0,0 8 0,-2 61 0,1-60 0,0 1 0,4-30 0,5-15 0,-1 12 0,1 0 0,16-24 0,-22 36 0,0 0 0,0 0 0,0 1 0,0-1 0,1 1 0,-1 0 0,1 0 0,0 0 0,0 0 0,0 1 0,0 0 0,0-1 0,1 1 0,-1 1 0,5-2 0,-6 3 0,-1 0 0,1 0 0,-1 0 0,1 0 0,-1 1 0,0-1 0,1 1 0,-1 0 0,0-1 0,1 1 0,-1 0 0,0 1 0,0-1 0,0 0 0,0 1 0,0-1 0,0 1 0,0-1 0,-1 1 0,1 0 0,0 0 0,-1 0 0,0 0 0,1 0 0,-1 0 0,0 0 0,1 3 0,3 4 0,-1 1 0,-1-1 0,1 1 0,2 18 0,0 10-1365,-3-4-5461</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36.606"/>
    </inkml:context>
    <inkml:brush xml:id="br0">
      <inkml:brushProperty name="width" value="0.05" units="cm"/>
      <inkml:brushProperty name="height" value="0.05" units="cm"/>
      <inkml:brushProperty name="color" value="#008C3A"/>
    </inkml:brush>
  </inkml:definitions>
  <inkml:trace contextRef="#ctx0" brushRef="#br0">0 62 24575,'8'0'0,"15"0"0,3-5 0,9 0 0,11 0 0,-2-7 0,-1-2 0,0 2 0,-7 3-8191</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36.981"/>
    </inkml:context>
    <inkml:brush xml:id="br0">
      <inkml:brushProperty name="width" value="0.05" units="cm"/>
      <inkml:brushProperty name="height" value="0.05" units="cm"/>
      <inkml:brushProperty name="color" value="#008C3A"/>
    </inkml:brush>
  </inkml:definitions>
  <inkml:trace contextRef="#ctx0" brushRef="#br0">0 1 24575,'0'8'0,"4"2"0,13 0 0,12-1 0,9-4 0,6-1 0,3-6 0,2-3 0,1 0 0,0 0 0,-10 2-8191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1.546"/>
    </inkml:context>
    <inkml:brush xml:id="br0">
      <inkml:brushProperty name="width" value="0.05" units="cm"/>
      <inkml:brushProperty name="height" value="0.05" units="cm"/>
      <inkml:brushProperty name="color" value="#008C3A"/>
    </inkml:brush>
  </inkml:definitions>
  <inkml:trace contextRef="#ctx0" brushRef="#br0">0 1 24575,'0'4'0,"0"13"0,0 21 0,0 22 0,0 18 0,0 16 0,0 15 0,0 2 0,8-7 0,3-12 0,-1-7 0,6-17 0,8-36 0,1-24-8191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39.789"/>
    </inkml:context>
    <inkml:brush xml:id="br0">
      <inkml:brushProperty name="width" value="0.05" units="cm"/>
      <inkml:brushProperty name="height" value="0.05" units="cm"/>
      <inkml:brushProperty name="color" value="#008C3A"/>
    </inkml:brush>
  </inkml:definitions>
  <inkml:trace contextRef="#ctx0" brushRef="#br0">203 1 24575,'-2'0'0,"1"0"0,-1 0 0,0 0 0,0 1 0,0-1 0,0 1 0,0 0 0,1 0 0,-1-1 0,0 1 0,1 0 0,-1 0 0,1 0 0,-1 1 0,1-1 0,-1 0 0,-1 3 0,-19 29 0,17-25 0,-17 33 0,1 1 0,2 0 0,2 2 0,2 0 0,2 1 0,2 0 0,2 1 0,2 0 0,-2 68 0,9-108 0,0 1 0,0-1 0,1 1 0,0-1 0,0 1 0,0-1 0,1 0 0,0 1 0,0-1 0,0 0 0,1 0 0,4 6 0,-5-9 0,0 0 0,1-1 0,-1 1 0,1-1 0,0 0 0,0 0 0,-1 0 0,1 0 0,1 0 0,-1 0 0,0-1 0,0 0 0,1 1 0,-1-1 0,0-1 0,1 1 0,-1 0 0,1-1 0,-1 0 0,1 1 0,-1-1 0,1-1 0,-1 1 0,6-1 0,3-2 38,1 0 0,-1 0 0,1-1 0,-1-1 0,0 0 0,-1-1 0,1 0 0,11-8 0,10-9-892,38-36 1,-8 0-5973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1.915"/>
    </inkml:context>
    <inkml:brush xml:id="br0">
      <inkml:brushProperty name="width" value="0.05" units="cm"/>
      <inkml:brushProperty name="height" value="0.05" units="cm"/>
      <inkml:brushProperty name="color" value="#008C3A"/>
    </inkml:brush>
  </inkml:definitions>
  <inkml:trace contextRef="#ctx0" brushRef="#br0">1 121 24575,'0'-4'0,"1"0"0,0 0 0,0 0 0,0 0 0,0 0 0,0 0 0,1 0 0,0 1 0,0-1 0,0 1 0,0-1 0,1 1 0,-1 0 0,1 0 0,0 0 0,-1 0 0,2 1 0,3-4 0,3-2 0,1 1 0,1 0 0,-1 0 0,15-5 0,-22 10 0,0 0 0,0 1 0,1 0 0,-1-1 0,0 1 0,1 1 0,-1-1 0,0 1 0,1-1 0,4 2 0,-6-1 0,0 1 0,-1-1 0,1 1 0,-1 0 0,1 0 0,-1 0 0,1 1 0,-1-1 0,1 1 0,-1-1 0,0 1 0,0 0 0,0 0 0,0-1 0,0 2 0,0-1 0,2 3 0,2 5 0,-1-1 0,1 1 0,-1 0 0,-1 1 0,0-1 0,-1 1 0,0 0 0,2 11 0,8 97 0,-10-77 0,11 115 0,12 169 0,-25-302 0,-1-10 0,0 1 0,1 0 0,1-1 0,0 1 0,6 17 0,-7-29-105,0-1 0,0 0 0,0 0 0,1 0 0,-1 1 0,0-2 0,1 1 0,0 0 0,-1 0 0,1 0 0,0-1 0,3 3 0,20 6-6721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2.281"/>
    </inkml:context>
    <inkml:brush xml:id="br0">
      <inkml:brushProperty name="width" value="0.05" units="cm"/>
      <inkml:brushProperty name="height" value="0.05" units="cm"/>
      <inkml:brushProperty name="color" value="#008C3A"/>
    </inkml:brush>
  </inkml:definitions>
  <inkml:trace contextRef="#ctx0" brushRef="#br0">27 93 24575,'-12'0'0,"0"0"0,10-8 0,13-3 0,13 1 0,3-6 0,8-1 0,10 4 0,6 2 0,-6 5-8191</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2.640"/>
    </inkml:context>
    <inkml:brush xml:id="br0">
      <inkml:brushProperty name="width" value="0.05" units="cm"/>
      <inkml:brushProperty name="height" value="0.05" units="cm"/>
      <inkml:brushProperty name="color" value="#008C3A"/>
    </inkml:brush>
  </inkml:definitions>
  <inkml:trace contextRef="#ctx0" brushRef="#br0">52 71 24575,'0'-8'0,"-3"-2"0,-15-8 0,2-1 0,2 3-8191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3.124"/>
    </inkml:context>
    <inkml:brush xml:id="br0">
      <inkml:brushProperty name="width" value="0.05" units="cm"/>
      <inkml:brushProperty name="height" value="0.05" units="cm"/>
      <inkml:brushProperty name="color" value="#008C3A"/>
    </inkml:brush>
  </inkml:definitions>
  <inkml:trace contextRef="#ctx0" brushRef="#br0">55 94 24575,'0'-4'0,"-1"0"0,2 0 0,-1 0 0,0 0 0,1 0 0,0 0 0,0 1 0,0-1 0,0 0 0,1 1 0,-1-1 0,1 0 0,0 1 0,3-5 0,-2 5 0,0 0 0,1 1 0,-1-1 0,1 1 0,-1-1 0,1 1 0,0 0 0,0 1 0,-1-1 0,1 1 0,1-1 0,-1 1 0,6 0 0,1-1 0,-1 1 0,1 0 0,0 1 0,0 0 0,-1 0 0,20 5 0,-27-5 0,0 1 0,0 0 0,0 0 0,0 0 0,-1 0 0,1 0 0,0 1 0,-1-1 0,1 1 0,-1 0 0,0 0 0,1 0 0,1 2 0,-3-2 0,0 0 0,0 0 0,0-1 0,0 1 0,0 0 0,-1 0 0,1 0 0,-1 0 0,1 0 0,-1 0 0,0 0 0,0 0 0,0 0 0,0 0 0,0 0 0,0 0 0,-1 0 0,1 0 0,-1 0 0,1 0 0,-2 3 0,-3 5 0,1-1 0,-1 1 0,-1-1 0,0-1 0,0 1 0,-1-1 0,-14 14 0,-61 49 0,78-67 0,-50 34 0,55-38 0,-1 0 0,0 0 0,0 0 0,0 0 0,0 0 0,0 0 0,0 0 0,0 0 0,0 0 0,0 0 0,0 1 0,1-1 0,-1 0 0,0 0 0,0 0 0,0 0 0,0 0 0,0 0 0,0 0 0,0 0 0,0 1 0,0-1 0,0 0 0,0 0 0,0 0 0,0 0 0,0 0 0,0 0 0,0 0 0,0 1 0,0-1 0,0 0 0,0 0 0,0 0 0,0 0 0,0 0 0,0 0 0,0 0 0,0 0 0,0 1 0,0-1 0,0 0 0,-1 0 0,1 0 0,0 0 0,16-2 0,45-13 0,-38 8 0,1 1 0,-1 1 0,1 2 0,33-2 0,-51 5 0,1 0 0,-1 1 0,0 0 0,1 0 0,-1 0 0,0 1 0,0-1 0,0 2 0,0-1 0,0 1 0,0 0 0,-1 0 0,1 0 0,-1 1 0,0 0 0,0 0 0,0 0 0,0 1 0,-1-1 0,0 1 0,5 8 0,-5-8 0,-1 1 0,0-1 0,0 1 0,-1 0 0,0 0 0,0 0 0,0 0 0,0 0 0,-1 0 0,0 1 0,-1-1 0,1 0 0,-2 11 0,0-7 0,0-1 0,-1 0 0,-1 0 0,0 0 0,0 0 0,0 0 0,-1-1 0,-8 13 0,1-5 0,-1 1 0,0-2 0,-2 0 0,0 0 0,0-1 0,-1-1 0,-33 22 0,31-24 69,-1-1-1,0 0 0,-1-2 0,-31 10 1,43-15-164,1-2 0,-1 1 0,0-1 0,0 0 1,1 0-1,-1 0 0,0-1 0,0 0 0,0-1 0,1 0 1,-1 0-1,0 0 0,0-1 0,1 0 0,-1 0 1,1 0-1,-8-5 0,-12-15-6731</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3.531"/>
    </inkml:context>
    <inkml:brush xml:id="br0">
      <inkml:brushProperty name="width" value="0.05" units="cm"/>
      <inkml:brushProperty name="height" value="0.05" units="cm"/>
      <inkml:brushProperty name="color" value="#008C3A"/>
    </inkml:brush>
  </inkml:definitions>
  <inkml:trace contextRef="#ctx0" brushRef="#br0">212 27 24575,'1'-2'0,"-1"1"0,0 0 0,0 0 0,0 0 0,0 0 0,-1 0 0,1-1 0,0 1 0,0 0 0,-1 0 0,1 0 0,-1 0 0,1 0 0,-1 0 0,1 0 0,-1 0 0,0 0 0,1 0 0,-1 0 0,-1 0 0,1 0 0,0 1 0,0-1 0,1 1 0,-1 0 0,0-1 0,0 1 0,0 0 0,0 0 0,0 0 0,0 0 0,0 0 0,0 0 0,0 0 0,0 0 0,0 0 0,0 0 0,0 1 0,-1 0 0,-3 0 0,1 1 0,0 0 0,0 1 0,0-1 0,0 1 0,0 0 0,1 0 0,-6 5 0,-11 15 0,2 0 0,1 1 0,1 0 0,-14 29 0,23-39 0,0 0 0,1 0 0,1 1 0,1 0 0,0 0 0,0 0 0,2 0 0,0 0 0,0 24 0,2-33 0,1-1 0,0 1 0,0-1 0,0 1 0,1-1 0,0 1 0,0-1 0,0 0 0,0 0 0,1 0 0,0 0 0,0 0 0,1-1 0,-1 1 0,1-1 0,8 8 0,-10-10 0,1 0 0,-1-1 0,1 1 0,0-1 0,0 1 0,0-1 0,0 0 0,-1 0 0,1 0 0,1 0 0,-1-1 0,0 1 0,0-1 0,0 0 0,0 0 0,0 0 0,0 0 0,0 0 0,0-1 0,0 0 0,1 1 0,-1-1 0,-1 0 0,1 0 0,0-1 0,0 1 0,0-1 0,-1 1 0,1-1 0,0 0 0,2-3 0,-1 2 0,-1 0 0,0-1 0,0 1 0,0-1 0,-1 0 0,1 0 0,-1 0 0,0 0 0,0 0 0,-1-1 0,1 1 0,-1 0 0,0-1 0,1-7 0,-1 11 0,-1-1 0,0 0 0,0 0 0,0 0 0,0 0 0,0 0 0,0 1 0,-1-1 0,1 0 0,-1 0 0,1 0 0,-1 1 0,0-1 0,1 0 0,-1 0 0,0 1 0,0-1 0,0 1 0,-1-1 0,1 1 0,0-1 0,0 1 0,-1 0 0,1 0 0,-1 0 0,1 0 0,-1 0 0,0 0 0,1 0 0,-1 0 0,0 0 0,1 1 0,-1-1 0,0 1 0,0-1 0,0 1 0,0 0 0,1 0 0,-4 0 0,0 0-170,0 0-1,1 0 0,-1 1 1,0 0-1,0 0 0,0 0 1,-5 2-1,-36 17-6655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3.934"/>
    </inkml:context>
    <inkml:brush xml:id="br0">
      <inkml:brushProperty name="width" value="0.05" units="cm"/>
      <inkml:brushProperty name="height" value="0.05" units="cm"/>
      <inkml:brushProperty name="color" value="#008C3A"/>
    </inkml:brush>
  </inkml:definitions>
  <inkml:trace contextRef="#ctx0" brushRef="#br0">281 0 24575,'-13'16'0,"0"1"0,-14 24 0,0-1 0,-125 163 0,145-195 0,0 1 0,1 0 0,0 1 0,0-1 0,1 1 0,-5 14 0,10-24 0,-1 1 0,1 0 0,0 0 0,0 0 0,0-1 0,-1 1 0,1 0 0,0 0 0,0 0 0,0 0 0,0-1 0,0 1 0,0 0 0,1 0 0,-1 0 0,0-1 0,0 1 0,1 0 0,-1 0 0,0-1 0,1 1 0,-1 0 0,1 0 0,-1-1 0,1 1 0,-1 0 0,1-1 0,-1 1 0,2 0 0,-1 0 0,1-1 0,0 1 0,-1-1 0,1 1 0,0-1 0,0 0 0,0 0 0,-1 1 0,1-1 0,0 0 0,0-1 0,3 1 0,13-5 0,0 0 0,-1 0 0,0-2 0,0 0 0,0-1 0,19-13 0,8-3 0,-4 4-341,-1-1 0,-1-2-1,48-40 1,-42 24-6485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4.310"/>
    </inkml:context>
    <inkml:brush xml:id="br0">
      <inkml:brushProperty name="width" value="0.05" units="cm"/>
      <inkml:brushProperty name="height" value="0.05" units="cm"/>
      <inkml:brushProperty name="color" value="#008C3A"/>
    </inkml:brush>
  </inkml:definitions>
  <inkml:trace contextRef="#ctx0" brushRef="#br0">1 1 24575,'0'7'0,"0"12"0,0 18 0,4 14 0,1 11 0,0 15 0,-1 10 0,-2 3 0,0 1 0,-1-10 0,8-19 0,1-4 0,9-16 0,-1-16-8191</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4.912"/>
    </inkml:context>
    <inkml:brush xml:id="br0">
      <inkml:brushProperty name="width" value="0.05" units="cm"/>
      <inkml:brushProperty name="height" value="0.05" units="cm"/>
      <inkml:brushProperty name="color" value="#008C3A"/>
    </inkml:brush>
  </inkml:definitions>
  <inkml:trace contextRef="#ctx0" brushRef="#br0">0 108 24575,'12'0'0,"12"-5"0,10 0 0,7 0 0,5-11 0,2-3 0,2 2 0,-5 3 0,-1 5 0,-1 4 0,-7-2 0,-10 1-8191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5.290"/>
    </inkml:context>
    <inkml:brush xml:id="br0">
      <inkml:brushProperty name="width" value="0.05" units="cm"/>
      <inkml:brushProperty name="height" value="0.05" units="cm"/>
      <inkml:brushProperty name="color" value="#008C3A"/>
    </inkml:brush>
  </inkml:definitions>
  <inkml:trace contextRef="#ctx0" brushRef="#br0">0 1 24575,'0'12'0,"0"11"0,0 15 0,0 13 0,8 17 0,3 9 0,-1 8 0,-1 5 0,5-1 0,0-7 0,-2-9 0,-3-10 0,5-15 0,-1-4 0,-1-14 0,-4-11-8191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7.359"/>
    </inkml:context>
    <inkml:brush xml:id="br0">
      <inkml:brushProperty name="width" value="0.05" units="cm"/>
      <inkml:brushProperty name="height" value="0.05" units="cm"/>
      <inkml:brushProperty name="color" value="#008C3A"/>
    </inkml:brush>
  </inkml:definitions>
  <inkml:trace contextRef="#ctx0" brushRef="#br0">1 1 24575,'0'16'0,"0"21"0,0 25 0,0 17 0,0 8 0,0 4 0,0-9 0,0-10 0,0-9 0,0-8 0,4-13 0,1-22 0,0-22 0,-1-11-8191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40.188"/>
    </inkml:context>
    <inkml:brush xml:id="br0">
      <inkml:brushProperty name="width" value="0.05" units="cm"/>
      <inkml:brushProperty name="height" value="0.05" units="cm"/>
      <inkml:brushProperty name="color" value="#008C3A"/>
    </inkml:brush>
  </inkml:definitions>
  <inkml:trace contextRef="#ctx0" brushRef="#br0">0 221 24575,'10'-10'0,"18"-3"0,18-10 0,12 1 0,0 2 0,5-4 0,6 2 0,2-5 0,-2 1 0,-3 6 0,-13 6-8191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7.905"/>
    </inkml:context>
    <inkml:brush xml:id="br0">
      <inkml:brushProperty name="width" value="0.05" units="cm"/>
      <inkml:brushProperty name="height" value="0.05" units="cm"/>
      <inkml:brushProperty name="color" value="#008C3A"/>
    </inkml:brush>
  </inkml:definitions>
  <inkml:trace contextRef="#ctx0" brushRef="#br0">307 154 24575,'0'-11'0,"0"0"0,-1 0 0,0 0 0,-1 1 0,0-1 0,-6-18 0,6 26 0,1-1 0,-1 0 0,0 1 0,0 0 0,0-1 0,-1 1 0,1 0 0,-1 0 0,0 0 0,0 1 0,0-1 0,0 0 0,0 1 0,-1 0 0,1 0 0,-1 0 0,1 0 0,-1 1 0,0 0 0,0-1 0,-7 0 0,6 1 0,0 0 0,0 1 0,1 0 0,-1 0 0,0 0 0,0 0 0,0 1 0,0 0 0,0 0 0,0 0 0,0 1 0,-6 2 0,3 0 0,0 1 0,1-1 0,0 1 0,0 0 0,0 1 0,-11 11 0,8-6 0,1 1 0,0 0 0,0 1 0,1 0 0,1 0 0,0 1 0,0 0 0,-4 16 0,8-19 0,0 0 0,1 1 0,0-1 0,0 1 0,1 21 0,1-30 0,0 1 0,1-1 0,-1 0 0,1 0 0,-1 1 0,1-1 0,0 0 0,0 0 0,1 0 0,-1 0 0,0 0 0,1 0 0,0 0 0,0 0 0,0-1 0,0 1 0,0-1 0,1 1 0,-1-1 0,1 0 0,-1 0 0,1 0 0,0 0 0,0-1 0,4 3 0,-2-2 0,1-1 0,0 0 0,0 1 0,0-2 0,0 1 0,0-1 0,0 0 0,0 0 0,0-1 0,0 1 0,0-1 0,0-1 0,0 1 0,0-1 0,-1 0 0,1 0 0,-1-1 0,1 0 0,-1 0 0,0 0 0,0 0 0,0-1 0,6-6 0,-1 1 0,-1 0 0,0-1 0,0 0 0,-1-1 0,0 1 0,-1-2 0,0 1 0,-1-1 0,8-21 0,-5 5 0,-3 8 0,-5 49 0,-4 35 0,0 188 0,5-225 0,1-1 0,2-1 0,12 42 0,-16-64-80,0 1 0,0 0-1,0-1 1,1 0 0,-1 1-1,1-1 1,0 0 0,0 0-1,0 0 1,1 0 0,-1 0 0,1-1-1,-1 1 1,1-1 0,0 1-1,6 3 1,15 2-6746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8.274"/>
    </inkml:context>
    <inkml:brush xml:id="br0">
      <inkml:brushProperty name="width" value="0.05" units="cm"/>
      <inkml:brushProperty name="height" value="0.05" units="cm"/>
      <inkml:brushProperty name="color" value="#008C3A"/>
    </inkml:brush>
  </inkml:definitions>
  <inkml:trace contextRef="#ctx0" brushRef="#br0">51 1 24575,'-4'0'0,"-10"0"0,-1 3 0,0 10 0,12 3 0,14-2 0,6-7 0,-5-5 0,-8-2 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8.697"/>
    </inkml:context>
    <inkml:brush xml:id="br0">
      <inkml:brushProperty name="width" value="0.05" units="cm"/>
      <inkml:brushProperty name="height" value="0.05" units="cm"/>
      <inkml:brushProperty name="color" value="#008C3A"/>
    </inkml:brush>
  </inkml:definitions>
  <inkml:trace contextRef="#ctx0" brushRef="#br0">26 182 24575,'-1'-6'0,"1"0"0,-1 1 0,-1-1 0,1 0 0,-1 1 0,-3-8 0,-7-25 0,11 34 0,1 1 0,0 0 0,-1-1 0,1 1 0,1-1 0,-1 1 0,0 0 0,1-1 0,0 1 0,0 0 0,0 0 0,0-1 0,0 1 0,1 0 0,0 0 0,-1 0 0,1 0 0,0 1 0,0-1 0,0 0 0,1 1 0,4-4 0,-4 3 0,1 1 0,0-1 0,0 1 0,0 0 0,0 0 0,0 1 0,1-1 0,-1 1 0,0 0 0,1 0 0,-1 1 0,1-1 0,-1 1 0,1 0 0,-1 0 0,1 0 0,5 2 0,-5-1 0,0 0 0,-1 0 0,1 1 0,0-1 0,-1 1 0,0 1 0,1-1 0,-1 0 0,0 1 0,0 0 0,0 0 0,0 0 0,6 7 0,-5-3 0,-1-1 0,1 1 0,-1 0 0,0 0 0,-1 0 0,0 0 0,4 15 0,-2-1 0,-1 0 0,-1 1 0,-1-1 0,-1 1 0,-2 32 0,-3-21 0,-1 0 0,-1 0 0,-2-1 0,-1 0 0,-18 41 0,-80 149 0,71-154 0,35-66 0,-3 6 0,1-1 0,-1 1 0,1 0 0,-2 10 0,4-17 0,1 0 0,0 0 0,-1 0 0,1 0 0,0 0 0,0 0 0,0 0 0,0 0 0,0 0 0,0 0 0,0 0 0,0 0 0,0 1 0,1-1 0,-1 0 0,0 0 0,1 0 0,-1 0 0,1-1 0,-1 1 0,1 0 0,-1 0 0,1 0 0,0 0 0,-1 0 0,1-1 0,0 1 0,0 0 0,-1 0 0,1-1 0,0 1 0,0-1 0,0 1 0,0-1 0,0 1 0,0-1 0,0 0 0,0 1 0,0-1 0,0 0 0,0 0 0,2 1 0,2-1 0,0-1 0,1 1 0,-1-1 0,0 1 0,0-1 0,1-1 0,-1 1 0,0-1 0,0 0 0,-1 0 0,1-1 0,7-4 0,9-7 0,28-23 0,-25 17 0,7-2-455,1 1 0,64-32 0,-46 31-6371</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9.223"/>
    </inkml:context>
    <inkml:brush xml:id="br0">
      <inkml:brushProperty name="width" value="0.05" units="cm"/>
      <inkml:brushProperty name="height" value="0.05" units="cm"/>
      <inkml:brushProperty name="color" value="#008C3A"/>
    </inkml:brush>
  </inkml:definitions>
  <inkml:trace contextRef="#ctx0" brushRef="#br0">297 212 24575,'1'0'0,"-1"0"0,1-1 0,0 1 0,0 0 0,0 0 0,0-1 0,0 1 0,0 0 0,0-1 0,-1 1 0,1-1 0,0 0 0,0 1 0,-1-1 0,1 1 0,0-1 0,-1 0 0,1 0 0,0 1 0,-1-1 0,1 0 0,-1 0 0,1-1 0,8-23 0,-8 22 0,1-6 0,0 0 0,0 0 0,-1 0 0,0-1 0,-1 1 0,0-13 0,-1 18 0,1 0 0,-1 0 0,0 0 0,0 0 0,0 0 0,-1 0 0,1 0 0,-1 0 0,0 1 0,0-1 0,0 1 0,-1-1 0,1 1 0,-1 0 0,0 0 0,1 0 0,-6-3 0,4 3 0,-1 0 0,0 0 0,0 0 0,0 1 0,-1 0 0,1 0 0,0 0 0,-1 1 0,1 0 0,-1 0 0,0 0 0,1 0 0,-1 1 0,0 0 0,1 1 0,-1-1 0,0 1 0,1 0 0,-1 0 0,1 1 0,-1 0 0,1-1 0,0 2 0,0-1 0,0 1 0,-7 4 0,1 0 0,0 1 0,0 0 0,1 1 0,0 0 0,0 1 0,1 0 0,1 1 0,-1 0 0,2 0 0,-9 15 0,11-15 0,0 0 0,0 0 0,1 0 0,1 0 0,0 1 0,0 0 0,-1 23 0,3-30 0,1 0 0,0 0 0,1 0 0,-1 0 0,1 0 0,0 0 0,0 0 0,1 0 0,-1 0 0,1-1 0,0 1 0,1 0 0,-1-1 0,1 0 0,0 1 0,0-1 0,0 0 0,0-1 0,1 1 0,6 5 0,-5-5 0,0 0 0,0-1 0,1 0 0,-1 0 0,0 0 0,1-1 0,0 0 0,-1 0 0,1 0 0,0-1 0,0 0 0,0 0 0,0 0 0,0-1 0,1 0 0,-1 0 0,0 0 0,0-1 0,0 0 0,0 0 0,0-1 0,-1 0 0,11-4 0,-7 1 0,0 0 0,0 0 0,-1-1 0,0-1 0,0 1 0,0-1 0,-1-1 0,0 1 0,0-1 0,0-1 0,-2 1 0,1-1 0,5-10 0,45-114 0,-48 123 0,-4 17 0,-2 21 0,-2-25 0,2 73 0,12 77 0,-9-108 136,-3-24-386,1 1-1,1-1 1,0 0 0,2-1 0,13 34 0,-7-33-6576</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49.581"/>
    </inkml:context>
    <inkml:brush xml:id="br0">
      <inkml:brushProperty name="width" value="0.05" units="cm"/>
      <inkml:brushProperty name="height" value="0.05" units="cm"/>
      <inkml:brushProperty name="color" value="#008C3A"/>
    </inkml:brush>
  </inkml:definitions>
  <inkml:trace contextRef="#ctx0" brushRef="#br0">0 1 24575,'0'4'0,"0"9"0,0 15 0,0 14 0,0 16 0,0 11 0,0 4 0,8 3 0,3-4 0,-1-6 0,-2-6 0,-2-6 0,-3 1 0,-1-18 0,-1-14-8191</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6:51.294"/>
    </inkml:context>
    <inkml:brush xml:id="br0">
      <inkml:brushProperty name="width" value="0.05" units="cm"/>
      <inkml:brushProperty name="height" value="0.05" units="cm"/>
      <inkml:brushProperty name="color" value="#008C3A"/>
    </inkml:brush>
  </inkml:definitions>
  <inkml:trace contextRef="#ctx0" brushRef="#br0">0 87 24575,'8'0'0,"11"0"0,13 0 0,14 0 0,16 0 0,8-5 0,5 0 0,1 0 0,0-7 0,-17-2 0,-26 2 0,-20-5 0,-11 0-8191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6.360"/>
    </inkml:context>
    <inkml:brush xml:id="br0">
      <inkml:brushProperty name="width" value="0.05" units="cm"/>
      <inkml:brushProperty name="height" value="0.05" units="cm"/>
      <inkml:brushProperty name="color" value="#008C3A"/>
    </inkml:brush>
  </inkml:definitions>
  <inkml:trace contextRef="#ctx0" brushRef="#br0">1 16 24575,'0'-8'0,"0"1"0,0 14 0,0 22 0,0 22 0,0 22 0,0 15 0,0 12 0,0 1 0,0-4 0,0-11 0,0-8 0,0-25 0,0-30 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6.885"/>
    </inkml:context>
    <inkml:brush xml:id="br0">
      <inkml:brushProperty name="width" value="0.05" units="cm"/>
      <inkml:brushProperty name="height" value="0.05" units="cm"/>
      <inkml:brushProperty name="color" value="#008C3A"/>
    </inkml:brush>
  </inkml:definitions>
  <inkml:trace contextRef="#ctx0" brushRef="#br0">384 9 24575,'0'0'0,"0"0"0,0-1 0,0 1 0,0-1 0,-1 1 0,1 0 0,0-1 0,0 1 0,0 0 0,0 0 0,0-1 0,0 1 0,-1 0 0,1-1 0,0 1 0,0 0 0,0 0 0,-1-1 0,1 1 0,0 0 0,-1 0 0,1-1 0,0 1 0,0 0 0,-1 0 0,1 0 0,0 0 0,-1-1 0,1 1 0,0 0 0,-1 0 0,1 0 0,0 0 0,-1 0 0,1 0 0,0 0 0,-1 0 0,1 0 0,0 0 0,-1 0 0,-17 4 0,8 0 0,0 1 0,0 0 0,0 1 0,1-1 0,0 2 0,0-1 0,0 2 0,-11 11 0,-59 73 0,77-90 0,-26 35 0,1 1 0,-32 60 0,48-76 0,1 1 0,0 0 0,2 1 0,1-1 0,1 1 0,-5 34 0,10-50 0,1-1 0,-1 1 0,2 0 0,-1-1 0,1 1 0,0 0 0,0-1 0,1 1 0,0-1 0,0 0 0,1 0 0,0 0 0,1 0 0,-1 0 0,1 0 0,0-1 0,1 0 0,0 0 0,0 0 0,0 0 0,0-1 0,1 0 0,0 0 0,0-1 0,0 1 0,1-1 0,0 0 0,-1-1 0,1 0 0,1 0 0,-1 0 0,0-1 0,12 2 0,1 0 0,0 0 0,0-1 0,0-2 0,0 0 0,0-1 0,0 0 0,0-2 0,34-7 0,-49 7 0,1 0 0,-1-1 0,0 1 0,0-1 0,0 0 0,0-1 0,-1 1 0,1-1 0,-1 0 0,0 0 0,0 0 0,0 0 0,-1-1 0,0 0 0,1 1 0,-2-1 0,1 0 0,0-1 0,-1 1 0,0 0 0,-1-1 0,1 1 0,-1-1 0,1-10 0,-1 12 0,-1 0 0,1 0 0,-1-1 0,0 1 0,-1 0 0,1 0 0,-1-1 0,0 1 0,0 0 0,0 0 0,0 0 0,-1 0 0,0 0 0,0 0 0,0 1 0,0-1 0,0 1 0,-1-1 0,0 1 0,0 0 0,0 0 0,0 0 0,0 0 0,0 0 0,-1 1 0,1-1 0,-1 1 0,0 0 0,0 0 0,1 1 0,-1-1 0,-1 1 0,-6-2 0,1 1-341,0 1 0,0 0-1,-17 1 1,-32 6-6485</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7.269"/>
    </inkml:context>
    <inkml:brush xml:id="br0">
      <inkml:brushProperty name="width" value="0.05" units="cm"/>
      <inkml:brushProperty name="height" value="0.05" units="cm"/>
      <inkml:brushProperty name="color" value="#008C3A"/>
    </inkml:brush>
  </inkml:definitions>
  <inkml:trace contextRef="#ctx0" brushRef="#br0">58 1 24575,'0'4'0,"-8"1"0,-3 8 0,1 6 0,6-1 0,7-2 0,-4-6 0,-10 9 0,-4 1-8191</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7.634"/>
    </inkml:context>
    <inkml:brush xml:id="br0">
      <inkml:brushProperty name="width" value="0.05" units="cm"/>
      <inkml:brushProperty name="height" value="0.05" units="cm"/>
      <inkml:brushProperty name="color" value="#008C3A"/>
    </inkml:brush>
  </inkml:definitions>
  <inkml:trace contextRef="#ctx0" brushRef="#br0">1 151 24575,'16'-8'0,"13"-2"0,22-8 0,14-1 0,-4-5 0,-4 2 0,-4-4 0,-11 2-8191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40.964"/>
    </inkml:context>
    <inkml:brush xml:id="br0">
      <inkml:brushProperty name="width" value="0.05" units="cm"/>
      <inkml:brushProperty name="height" value="0.05" units="cm"/>
      <inkml:brushProperty name="color" value="#008C3A"/>
    </inkml:brush>
  </inkml:definitions>
  <inkml:trace contextRef="#ctx0" brushRef="#br0">551 252 24575,'0'-26'0,"1"-4"0,-2 1 0,-1-1 0,-8-42 0,9 69 0,0 0 0,0-1 0,0 1 0,-1 0 0,1 0 0,-1 0 0,0 0 0,0 0 0,0 0 0,0 1 0,-1-1 0,1 1 0,-1-1 0,1 1 0,-1 0 0,0 0 0,0 0 0,0 0 0,0 1 0,0-1 0,-1 1 0,1 0 0,0 0 0,-1 0 0,-3-1 0,-5 0 0,-1 1 0,1 0 0,-1 0 0,0 2 0,-22 2 0,18-1 0,-1 2 0,1 0 0,1 1 0,-1 0 0,1 1 0,0 1 0,0 1 0,0 0 0,1 2 0,1-1 0,0 1 0,0 1 0,-24 25 0,24-20 0,1 0 0,1 1 0,0 0 0,1 1 0,0 0 0,2 1 0,0 0 0,2 1 0,0 0 0,1 0 0,-5 29 0,8-32 0,0-1 0,1 1 0,1 0 0,3 32 0,-2-44 0,1 0 0,0 0 0,0-1 0,0 1 0,1 0 0,0-1 0,0 1 0,0-1 0,0 1 0,0-1 0,1 0 0,0 0 0,0 0 0,0 0 0,1-1 0,-1 1 0,1-1 0,0 0 0,-1 0 0,2 0 0,5 3 0,-2-2 0,1-1 0,0 0 0,0 0 0,0 0 0,0-1 0,0-1 0,0 1 0,0-2 0,1 1 0,-1-1 0,0-1 0,1 1 0,14-4 0,-12 1 0,0-1 0,0 0 0,0 0 0,-1-2 0,0 1 0,0-1 0,0-1 0,-1 0 0,16-13 0,-3-2 0,-1 0 0,-2-2 0,0-1 0,-1-1 0,-2 0 0,0-1 0,-2-1 0,-1 0 0,-1-1 0,-2-1 0,11-43 0,-11 36 0,-11 37 0,0 0 0,0 0 0,1 0 0,-1 1 0,0-1 0,0 0 0,0 0 0,0 0 0,0 0 0,0 0 0,0 0 0,0 0 0,1 0 0,-1 0 0,0 0 0,0 0 0,0 0 0,0 0 0,0 0 0,0 0 0,1 0 0,-1 0 0,0 0 0,0 0 0,0 0 0,0 0 0,0 0 0,0 0 0,0 0 0,1 0 0,-1 0 0,0 0 0,0 0 0,0 0 0,0 0 0,0 0 0,0 0 0,0 0 0,1-1 0,0 21 0,-2 31 0,-1-16 0,-8 948 0,10-975 0,0 35 0,1-1 0,9 55 0,-10-94 0,1 0 0,0 0 0,0 0 0,0 0 0,0 0 0,0 0 0,1 0 0,-1 0 0,4 4 0,-4-6 0,0 0 0,0 0 0,0 0 0,0-1 0,-1 1 0,1 0 0,0-1 0,0 1 0,0-1 0,1 1 0,-1-1 0,0 1 0,0-1 0,0 0 0,0 1 0,0-1 0,0 0 0,1 0 0,0 0 0,3-1 0,-1 0 0,0 0 0,0-1 0,0 0 0,0 0 0,0 0 0,0 0 0,0 0 0,-1-1 0,1 1 0,-1-1 0,6-6 0,15-14 0,-1-2 0,31-43 0,33-64 0,-51 75 0,9-15 187,-20 30-705,2 1 1,58-69 0,-58 85-6309</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8.046"/>
    </inkml:context>
    <inkml:brush xml:id="br0">
      <inkml:brushProperty name="width" value="0.05" units="cm"/>
      <inkml:brushProperty name="height" value="0.05" units="cm"/>
      <inkml:brushProperty name="color" value="#008C3A"/>
    </inkml:brush>
  </inkml:definitions>
  <inkml:trace contextRef="#ctx0" brushRef="#br0">92 1 24575,'0'3'0,"-1"1"0,0-1 0,0 0 0,0 1 0,0-1 0,-1 0 0,0 0 0,1 0 0,-4 4 0,-8 17 0,-2 19 0,2 1 0,2 1 0,1 0 0,-4 62 0,14-105 0,-1 1 0,1 0 0,0 0 0,0 0 0,0 0 0,1 0 0,-1 0 0,1-1 0,0 1 0,-1 0 0,1 0 0,0-1 0,1 1 0,0 2 0,0-4 0,-1 0 0,0 0 0,1 0 0,-1 0 0,1 0 0,-1 0 0,1-1 0,-1 1 0,1 0 0,0-1 0,-1 1 0,1-1 0,0 0 0,-1 0 0,1 0 0,0 0 0,0 0 0,-1 0 0,1 0 0,0 0 0,-1-1 0,1 1 0,0 0 0,1-2 0,15-3 0,-1-1 0,23-11 0,-29 12 0,0 0 0,1 0 0,0 1 0,-1 0 0,1 1 0,0 1 0,19-2 0,-28 4 0,0 0 0,-1 0 0,1 1 0,0-1 0,0 1 0,0 0 0,0-1 0,-1 1 0,1 1 0,0-1 0,-1 0 0,1 1 0,-1-1 0,1 1 0,-1-1 0,0 1 0,0 0 0,0 0 0,0 0 0,0 1 0,0-1 0,0 0 0,-1 1 0,1-1 0,-1 1 0,0 0 0,0-1 0,0 1 0,0 0 0,1 3 0,1 8 0,-1 0 0,0 0 0,0 1 0,-2 22 0,0-37 0,0 15 0,-2-1 0,1 0 0,-2 1 0,0-1 0,-1 0 0,0-1 0,-1 1 0,-1-1 0,0 0 0,0 0 0,-1 0 0,-1-1 0,0 0 0,-1-1 0,0 0 0,-1 0 0,0-1 0,-1 0 0,0-1 0,0 0 0,-1-1 0,0 0 0,-1-1 0,-16 7 0,25-12 27,-1 0-1,1 0 0,-1-1 0,1 0 1,-1 0-1,0 0 0,1 0 0,-1-1 1,0 1-1,0-1 0,1-1 0,-7 0 1,9 1-84,0-1 0,0 0 0,0 1 0,0-1 0,0 0 0,0 0 0,1 0 0,-1 0 1,0-1-1,1 1 0,-1 0 0,1-1 0,0 1 0,-1-1 0,1 1 0,0-1 0,0 0 1,0 1-1,0-1 0,0 0 0,0 0 0,0 0 0,1 0 0,-1 0 0,1 0 1,-1 0-1,1 0 0,0 0 0,0-3 0,2-36-6769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8.469"/>
    </inkml:context>
    <inkml:brush xml:id="br0">
      <inkml:brushProperty name="width" value="0.05" units="cm"/>
      <inkml:brushProperty name="height" value="0.05" units="cm"/>
      <inkml:brushProperty name="color" value="#008C3A"/>
    </inkml:brush>
  </inkml:definitions>
  <inkml:trace contextRef="#ctx0" brushRef="#br0">75 3 24575,'-1'0'0,"-1"1"0,0-1 0,0 0 0,1 1 0,-1 0 0,0-1 0,1 1 0,-1 0 0,0 0 0,1-1 0,-1 1 0,1 0 0,0 1 0,-1-1 0,1 0 0,0 0 0,0 1 0,-1-1 0,1 0 0,0 1 0,0 1 0,-3 3 0,1 0 0,0 0 0,0 1 0,-2 7 0,-2 18 0,0 1 0,2 0 0,2 0 0,1 0 0,1 0 0,7 62 0,-5-90 0,-1 0 0,1 0 0,-1 0 0,2 0 0,-1 0 0,0 0 0,1-1 0,0 1 0,0-1 0,0 1 0,1-1 0,0 0 0,-1 1 0,1-1 0,1-1 0,-1 1 0,0 0 0,1-1 0,0 0 0,0 0 0,0 0 0,0 0 0,1-1 0,-1 1 0,0-1 0,1 0 0,0-1 0,0 1 0,-1-1 0,1 0 0,8 1 0,-7-1 0,0-1 0,0 0 0,0 0 0,0 0 0,1-1 0,-1 0 0,0 0 0,0 0 0,0-1 0,0 0 0,-1 0 0,9-4 0,-6 1 0,0 0 0,-1 0 0,1 0 0,-1-1 0,0-1 0,0 1 0,9-13 0,-7 7 0,0-1 0,-1 0 0,-1 0 0,0-1 0,-1 1 0,-1-1 0,0-1 0,0 1 0,-2-1 0,3-17 0,-5 20 0,0 0 0,-1 0 0,0 0 0,-1-1 0,0 1 0,-1 0 0,-5-17 0,5 23 0,0 0 0,0 0 0,0 1 0,-1-1 0,0 1 0,0 0 0,-1 0 0,0 0 0,0 0 0,0 1 0,0-1 0,0 1 0,-1 0 0,0 0 0,0 1 0,-10-6 0,5 4 49,0 1 0,0 0 0,0 1-1,-1 0 1,1 1 0,-22-2 0,25 4-181,0-1 1,1 2 0,-1-1-1,0 1 1,1 0 0,-1 0 0,1 1-1,-1 0 1,1 0 0,0 0 0,0 1-1,-9 4 1,-12 15-6695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08.958"/>
    </inkml:context>
    <inkml:brush xml:id="br0">
      <inkml:brushProperty name="width" value="0.05" units="cm"/>
      <inkml:brushProperty name="height" value="0.05" units="cm"/>
      <inkml:brushProperty name="color" value="#008C3A"/>
    </inkml:brush>
  </inkml:definitions>
  <inkml:trace contextRef="#ctx0" brushRef="#br0">96 0 24575,'-4'68'0,"-2"0"0,-4 0 0,-21 82 0,26-129 0,-8 37 0,2 0 0,-4 88 0,15-137 0,0 1 0,1-1 0,0 0 0,0-1 0,1 1 0,0 0 0,1 0 0,6 14 0,-8-20 0,1 0 0,0 0 0,-1 0 0,1 0 0,0 0 0,1-1 0,-1 1 0,0-1 0,1 1 0,-1-1 0,1 0 0,0 0 0,0 0 0,0-1 0,0 1 0,0-1 0,0 1 0,0-1 0,0 0 0,1 0 0,-1 0 0,0-1 0,1 1 0,-1-1 0,1 0 0,5 0 0,0-1 0,1-1 0,-1 0 0,0-1 0,0 0 0,0 0 0,0-1 0,0 0 0,-1 0 0,12-9 0,-7 4 0,0-1 0,-1 0 0,0-1 0,18-21 0,-24 25 0,-1-1 0,0 1 0,6-13 0,-10 18 0,0 0 0,0-1 0,0 1 0,0 0 0,0-1 0,-1 1 0,1 0 0,-1-1 0,0 1 0,1-1 0,-1 1 0,-1 0 0,1-1 0,0 1 0,0-1 0,-2-3 0,2 5 0,-1 0 0,1 0 0,-1 1 0,0-1 0,1 0 0,-1 0 0,0 0 0,0 0 0,0 1 0,0-1 0,0 0 0,1 1 0,-1-1 0,0 1 0,0-1 0,0 1 0,-1-1 0,1 1 0,0 0 0,0-1 0,0 1 0,0 0 0,0 0 0,-2 0 0,-27 3 0,17 2 0,0 1 0,0 0 0,1 0 0,-1 1 0,1 1 0,1 0 0,-1 1 0,1 0 0,1 1 0,-15 17 0,15-8-1365,12-7-5461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2.767"/>
    </inkml:context>
    <inkml:brush xml:id="br0">
      <inkml:brushProperty name="width" value="0.05" units="cm"/>
      <inkml:brushProperty name="height" value="0.05" units="cm"/>
      <inkml:brushProperty name="color" value="#008C3A"/>
    </inkml:brush>
  </inkml:definitions>
  <inkml:trace contextRef="#ctx0" brushRef="#br0">11 78 24575,'-8'0'0,"5"0"0,12 0 0,16 0 0,11-8 0,16-3 0,8 1 0,-4 2 0,-10-6 0,2 0 0,-6 1-8191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3.178"/>
    </inkml:context>
    <inkml:brush xml:id="br0">
      <inkml:brushProperty name="width" value="0.05" units="cm"/>
      <inkml:brushProperty name="height" value="0.05" units="cm"/>
      <inkml:brushProperty name="color" value="#008C3A"/>
    </inkml:brush>
  </inkml:definitions>
  <inkml:trace contextRef="#ctx0" brushRef="#br0">0 141 24575,'12'-8'0,"16"-3"0,15-7 0,17-1 0,5 3 0,1-4 0,0 2 0,-3 4 0,-4 4 0,-12 3-8191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5.015"/>
    </inkml:context>
    <inkml:brush xml:id="br0">
      <inkml:brushProperty name="width" value="0.05" units="cm"/>
      <inkml:brushProperty name="height" value="0.05" units="cm"/>
      <inkml:brushProperty name="color" value="#008C3A"/>
    </inkml:brush>
  </inkml:definitions>
  <inkml:trace contextRef="#ctx0" brushRef="#br0">81 331 24575,'-2'-1'0,"-1"0"0,1 1 0,0-1 0,0 0 0,0 0 0,0 0 0,1 0 0,-1-1 0,0 1 0,0 0 0,1-1 0,-1 0 0,1 1 0,-1-1 0,1 0 0,-1 1 0,1-1 0,0 0 0,0 0 0,-1-3 0,-21-47 0,21 47 0,-2-6 0,0 0 0,1-1 0,0 1 0,1-1 0,0 1 0,0-20 0,2 26 0,1 0 0,-1 0 0,1-1 0,0 1 0,0 0 0,0 0 0,1 1 0,0-1 0,0 0 0,0 0 0,0 1 0,1-1 0,0 1 0,0 0 0,0 0 0,0 0 0,8-6 0,-5 4 0,1 1 0,0-1 0,1 1 0,0 1 0,-1 0 0,1 0 0,1 0 0,-1 1 0,0 0 0,1 1 0,0-1 0,-1 2 0,11-2 0,-12 3 0,0 0 0,0 1 0,0-1 0,0 1 0,0 1 0,0-1 0,0 1 0,-1 1 0,1-1 0,0 1 0,-1 0 0,0 0 0,0 1 0,0 0 0,0 0 0,10 9 0,-9-4 0,1-1 0,-1 1 0,0 0 0,0 1 0,-1 0 0,-1 0 0,0 0 0,0 1 0,-1 0 0,0-1 0,-1 1 0,0 1 0,2 16 0,-4-13 0,1-1 0,-2 1 0,0-1 0,-1 1 0,0-1 0,-1 0 0,-1 1 0,0-1 0,-1 0 0,-7 18 0,-7 2 0,-2 0 0,-1-1 0,-1-2 0,-32 36 0,15-18 0,31-40 0,-17 25 0,24-32 0,-1 1 0,1-1 0,0 0 0,0 1 0,0-1 0,0 1 0,0 0 0,1-1 0,-1 1 0,1 0 0,-1 3 0,1-4 0,1-1 0,-1 0 0,0 0 0,1 0 0,-1 0 0,0 1 0,1-1 0,0 0 0,-1 0 0,1 0 0,-1 0 0,1 0 0,0 0 0,0 0 0,0-1 0,0 1 0,0 0 0,-1 0 0,1-1 0,0 1 0,1 0 0,-1-1 0,0 1 0,2 0 0,31 7 0,-17-6 64,0-1 0,1-1-1,-1 0 1,21-3-1,70-17-732,-68 12-345,16-3-5812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5.432"/>
    </inkml:context>
    <inkml:brush xml:id="br0">
      <inkml:brushProperty name="width" value="0.05" units="cm"/>
      <inkml:brushProperty name="height" value="0.05" units="cm"/>
      <inkml:brushProperty name="color" value="#008C3A"/>
    </inkml:brush>
  </inkml:definitions>
  <inkml:trace contextRef="#ctx0" brushRef="#br0">25 15 24575,'-1'21'0,"-1"1"0,-5 22 0,-2 16 0,8-52 0,-1 19 0,0 0 0,1 1 0,6 41 0,-4-62 0,0 1 0,0-1 0,1 0 0,1-1 0,-1 1 0,1 0 0,0-1 0,0 1 0,1-1 0,0 0 0,0 0 0,0 0 0,1-1 0,0 1 0,0-1 0,0 0 0,1-1 0,8 6 0,-11-8 0,0 0 0,1 0 0,-1-1 0,0 1 0,1-1 0,0 0 0,-1 0 0,1 0 0,-1-1 0,1 1 0,0-1 0,0 0 0,-1 0 0,1 0 0,0 0 0,4-2 0,-2 1 0,0-1 0,-1 0 0,1-1 0,0 1 0,-1-1 0,0 0 0,0-1 0,0 1 0,6-6 0,-1 0 0,-1-1 0,0 0 0,0 0 0,-1-1 0,0 0 0,-1-1 0,0 0 0,6-16 0,-9 17 0,0 0 0,0-1 0,-1 0 0,-1 1 0,0-1 0,-1 0 0,0 0 0,0-1 0,-2 1 0,1 0 0,-4-14 0,2 18 0,0-1 0,0 1 0,-1 0 0,-1 0 0,1 0 0,-1 0 0,-1 1 0,0-1 0,0 1 0,0 0 0,0 0 0,-1 1 0,-1 0 0,1 0 0,-15-10 0,16 12 0,0 1 0,0 0 0,0 1 0,-1-1 0,1 1 0,-1 0 0,0 0 0,-7-1 0,11 2 0,-1 1 0,0 0 0,1 0 0,-1 0 0,0 0 0,1 0 0,-1 1 0,0-1 0,1 1 0,-1 0 0,1-1 0,-1 1 0,1 0 0,-1 1 0,1-1 0,0 0 0,-1 1 0,1-1 0,0 1 0,0 0 0,-2 2 0,1 0-114,-1 1 1,1 0-1,0 0 0,0 0 0,1 0 1,0 0-1,0 1 0,0-1 0,0 1 1,1-1-1,-1 11 0,0 19-6712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5.820"/>
    </inkml:context>
    <inkml:brush xml:id="br0">
      <inkml:brushProperty name="width" value="0.05" units="cm"/>
      <inkml:brushProperty name="height" value="0.05" units="cm"/>
      <inkml:brushProperty name="color" value="#008C3A"/>
    </inkml:brush>
  </inkml:definitions>
  <inkml:trace contextRef="#ctx0" brushRef="#br0">0 1 24575,'0'4'0,"8"1"0,11 1 0,1-6 0,-5-3 0,-7 4 0,-4 5 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6.251"/>
    </inkml:context>
    <inkml:brush xml:id="br0">
      <inkml:brushProperty name="width" value="0.05" units="cm"/>
      <inkml:brushProperty name="height" value="0.05" units="cm"/>
      <inkml:brushProperty name="color" value="#008C3A"/>
    </inkml:brush>
  </inkml:definitions>
  <inkml:trace contextRef="#ctx0" brushRef="#br0">1 1 24575,'0'8'0,"0"15"0,0 15 0,0 13 0,0 14 0,0 8 0,0 0 0,0-5 0,0-6 0,0-5 0,0-9 0,8-12 0,10-24 0,3-15-8191</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6.666"/>
    </inkml:context>
    <inkml:brush xml:id="br0">
      <inkml:brushProperty name="width" value="0.05" units="cm"/>
      <inkml:brushProperty name="height" value="0.05" units="cm"/>
      <inkml:brushProperty name="color" value="#008C3A"/>
    </inkml:brush>
  </inkml:definitions>
  <inkml:trace contextRef="#ctx0" brushRef="#br0">377 1 24575,'0'5'0,"-1"1"0,0-1 0,0 1 0,0-1 0,-1 0 0,0 1 0,0-1 0,-4 8 0,-28 40 0,28-43 0,-47 61 0,-108 113 0,123-149 0,30-30 0,1 1 0,0 0 0,0 1 0,1 0 0,0 0 0,0 0 0,0 1 0,-7 14 0,12-22 0,1 1 0,0 0 0,-1 0 0,1-1 0,0 1 0,0 0 0,0 0 0,-1 0 0,1 0 0,0 0 0,0-1 0,0 1 0,0 0 0,0 0 0,1 0 0,-1 0 0,0-1 0,0 1 0,1 0 0,-1 0 0,0 0 0,1-1 0,-1 1 0,0 0 0,1 0 0,-1-1 0,1 1 0,0 0 0,-1-1 0,1 1 0,-1-1 0,1 1 0,0-1 0,0 1 0,-1-1 0,1 1 0,0-1 0,0 0 0,-1 1 0,1-1 0,0 0 0,0 0 0,0 1 0,0-1 0,-1 0 0,1 0 0,2 0 0,3 0 0,1 1 0,-1-1 0,1 0 0,-1 0 0,9-2 0,20-7 0,0-1 0,-1-2 0,52-25 0,-1 1 0,88-35-1365,-135 54-5461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41.717"/>
    </inkml:context>
    <inkml:brush xml:id="br0">
      <inkml:brushProperty name="width" value="0.05" units="cm"/>
      <inkml:brushProperty name="height" value="0.05" units="cm"/>
      <inkml:brushProperty name="color" value="#008C3A"/>
    </inkml:brush>
  </inkml:definitions>
  <inkml:trace contextRef="#ctx0" brushRef="#br0">1 201 24575,'0'-3'0,"0"1"0,1 0 0,-1 0 0,1-1 0,-1 1 0,1 0 0,0 0 0,0 0 0,0 0 0,0 0 0,1 0 0,-1 0 0,0 0 0,1 0 0,-1 1 0,1-1 0,0 1 0,-1-1 0,4-1 0,4-3 0,0 0 0,19-8 0,-28 14 0,17-7 0,0 1 0,0 0 0,0 1 0,25-3 0,-36 7 0,0 0 0,1 0 0,-1 1 0,1 0 0,-1 0 0,1 0 0,-1 1 0,1 0 0,-1 0 0,0 1 0,1 0 0,-1 0 0,0 0 0,0 1 0,7 4 0,-11-5 0,0 0 0,0-1 0,0 1 0,0 0 0,-1 0 0,1 0 0,-1 0 0,1 0 0,-1 0 0,0 0 0,0 1 0,0-1 0,0 0 0,0 1 0,0-1 0,-1 1 0,1 2 0,-1 0 0,0 0 0,0 1 0,0-1 0,0 0 0,-1 0 0,0 0 0,-3 10 0,-3 3 0,-1-1 0,0 1 0,-15 21 0,23-38 0,-73 99 0,10-14 0,58-77 0,8-9 0,11-11 0,34-43 0,-2-2 0,72-116 0,-105 151 0,-1-2 0,0 1 0,-2-1 0,-1-1 0,13-48 0,-22 71 0,0 0 0,1-1 0,-1 1 0,0 0 0,0-1 0,0 1 0,0 0 0,0 0 0,0-1 0,0 1 0,0 0 0,-1 0 0,1-1 0,-1 0 0,1 2 0,0 0 0,0-1 0,-1 1 0,1 0 0,0 0 0,-1 0 0,1 0 0,0 0 0,-1 0 0,1 0 0,0 0 0,0 0 0,-1 0 0,1 0 0,0 0 0,-1 0 0,1 0 0,0 0 0,-1 0 0,1 0 0,0 1 0,0-1 0,-1 0 0,1 0 0,0 0 0,0 0 0,-1 1 0,1-1 0,0 0 0,0 0 0,-1 0 0,1 1 0,0-1 0,-23 29 0,12-10 0,1 0 0,0 0 0,2 1 0,0 0 0,2 1 0,0 0 0,1 0 0,1 0 0,1 0 0,1 1 0,1 0 0,2 22 0,0-36 22,0-1-1,0 1 0,1-1 1,0 0-1,1 0 0,-1 1 1,1-2-1,1 1 0,-1 0 1,1-1-1,0 1 0,1-1 1,-1 0-1,1-1 0,11 10 1,-9-9-154,0-1 1,1 0 0,-1 0-1,1-1 1,0 0 0,1-1 0,-1 0-1,1 0 1,-1-1 0,1 0 0,0 0-1,17 1 1,18-4-6695</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7.050"/>
    </inkml:context>
    <inkml:brush xml:id="br0">
      <inkml:brushProperty name="width" value="0.05" units="cm"/>
      <inkml:brushProperty name="height" value="0.05" units="cm"/>
      <inkml:brushProperty name="color" value="#008C3A"/>
    </inkml:brush>
  </inkml:definitions>
  <inkml:trace contextRef="#ctx0" brushRef="#br0">0 1 24575,'0'12'0,"0"12"0,0 10 0,0 7 0,0 5 0,0 2 0,0 1 0,0 0 0,0 1 0,0-6 0,5 7 0,0 2 0,8-8 0,2-11-8191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7:47.442"/>
    </inkml:context>
    <inkml:brush xml:id="br0">
      <inkml:brushProperty name="width" value="0.05" units="cm"/>
      <inkml:brushProperty name="height" value="0.05" units="cm"/>
      <inkml:brushProperty name="color" value="#008C3A"/>
    </inkml:brush>
  </inkml:definitions>
  <inkml:trace contextRef="#ctx0" brushRef="#br0">240 131 24575,'1'-13'0,"-2"0"0,1 0 0,-2 1 0,-4-23 0,5 33 0,1 0 0,-1-1 0,0 1 0,0 0 0,0 0 0,0-1 0,0 1 0,0 0 0,-1 0 0,1 1 0,-1-1 0,1 0 0,-1 0 0,0 1 0,0-1 0,1 1 0,-1-1 0,0 1 0,-1 0 0,1 0 0,0 0 0,0 0 0,0 0 0,-1 0 0,1 0 0,0 1 0,-1-1 0,1 1 0,0 0 0,-1 0 0,1 0 0,-4 0 0,1 1 0,-1 0 0,0 1 0,1 0 0,-1-1 0,1 2 0,0-1 0,-1 1 0,1 0 0,1 0 0,-1 0 0,0 1 0,1-1 0,-8 9 0,3-3 0,1 1 0,0 0 0,0 1 0,1 0 0,-6 12 0,5-8 0,2 1 0,0-1 0,-7 31 0,11-36 0,0-1 0,1 0 0,0 0 0,1 0 0,0 1 0,0-1 0,1 0 0,3 14 0,-4-22 0,1 1 0,-1 0 0,1 0 0,-1 0 0,1 0 0,0-1 0,0 1 0,0 0 0,0-1 0,0 1 0,0-1 0,0 1 0,0-1 0,1 1 0,-1-1 0,1 0 0,-1 0 0,1 0 0,-1 0 0,1 0 0,3 2 0,-2-3 0,-1 1 0,1-1 0,-1 0 0,1 0 0,0 0 0,-1 0 0,1 0 0,-1-1 0,1 1 0,0-1 0,-1 1 0,1-1 0,-1 0 0,3-1 0,6-4 0,0-1 0,-1 1 0,0-1 0,0-1 0,16-15 0,-10 5 0,-1 0 0,17-27 0,18-21 0,-50 65 0,1 1 0,-1-1 0,1 0 0,0 0 0,-1 1 0,1-1 0,0 0 0,0 1 0,-1-1 0,1 1 0,0-1 0,0 1 0,0-1 0,0 1 0,0 0 0,0-1 0,0 1 0,0 0 0,1 0 0,-1 0 0,-1 0 0,1 0 0,-1 1 0,1-1 0,0 0 0,-1 1 0,1-1 0,-1 0 0,0 1 0,1-1 0,-1 1 0,1-1 0,-1 1 0,1-1 0,-1 1 0,0-1 0,1 1 0,-1-1 0,0 1 0,0-1 0,1 1 0,-1 0 0,2 6 0,-1-1 0,0 1 0,0 0 0,0 8 0,-1-14 0,-3 277 0,-2-117 0,4-148 0,2 1 0,-1 0 0,2 0 0,3 19 0,-4-32-105,-1 1 0,1-1 0,-1 0 0,1 1 0,-1-1 0,1 0 0,0 0 0,0 0 0,-1 1 0,1-1 0,0 0 0,1 1 0,9 0-6721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23.823"/>
    </inkml:context>
    <inkml:brush xml:id="br0">
      <inkml:brushProperty name="width" value="0.05" units="cm"/>
      <inkml:brushProperty name="height" value="0.05" units="cm"/>
      <inkml:brushProperty name="color" value="#008C3A"/>
    </inkml:brush>
  </inkml:definitions>
  <inkml:trace contextRef="#ctx0" brushRef="#br0">1 1 24575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26.277"/>
    </inkml:context>
    <inkml:brush xml:id="br0">
      <inkml:brushProperty name="width" value="0.05" units="cm"/>
      <inkml:brushProperty name="height" value="0.05" units="cm"/>
      <inkml:brushProperty name="color" value="#008C3A"/>
    </inkml:brush>
  </inkml:definitions>
  <inkml:trace contextRef="#ctx0" brushRef="#br0">1 0 24575,'7'0'0,"4"8"0,-1 11 0,-2 13 0,-2 14 0,-2 8 0,5 1 0,3 1 0,-2-3 0,-2-25 0,-3-22 0,-2-19 0,-1-8-8191</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26.686"/>
    </inkml:context>
    <inkml:brush xml:id="br0">
      <inkml:brushProperty name="width" value="0.05" units="cm"/>
      <inkml:brushProperty name="height" value="0.05" units="cm"/>
      <inkml:brushProperty name="color" value="#008C3A"/>
    </inkml:brush>
  </inkml:definitions>
  <inkml:trace contextRef="#ctx0" brushRef="#br0">58 0 24575,'0'4'0,"-4"2"0,-9-1 0,-11-1 0,7-1 0,23-1 0,29-1 0,10-1-8191</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27.100"/>
    </inkml:context>
    <inkml:brush xml:id="br0">
      <inkml:brushProperty name="width" value="0.05" units="cm"/>
      <inkml:brushProperty name="height" value="0.05" units="cm"/>
      <inkml:brushProperty name="color" value="#008C3A"/>
    </inkml:brush>
  </inkml:definitions>
  <inkml:trace contextRef="#ctx0" brushRef="#br0">1 1 24575,'1'0'0,"1"0"0,-1 1 0,0-1 0,1 1 0,-1-1 0,0 1 0,1-1 0,-1 1 0,0 0 0,0 0 0,1 0 0,-1 0 0,0 0 0,0 0 0,0 0 0,0 1 0,6 5 0,25 25 0,-2 2 0,-1 1 0,47 78 0,-64-95 0,36 62-76,-3 2 1,-4 2-1,-4 1 0,-3 2 0,-4 2 0,-4 0 0,-4 2 0,-4 1 1,9 126-1,-24-168 76,-3 0 0,-6 67 0,3-95 0,-1 0 0,-1-1 0,0 1 0,-2-1 0,0 0 0,-1 0 0,-16 27 0,20-43 51,1 1 1,-1-1 0,1 0-1,-2 0 1,-5 5 0,10-9-85,-1-1 0,1 1 0,-1-1 0,1 1 0,-1-1 0,0 1 0,0-1 0,1 1 0,-1-1 0,0 0 0,1 1 0,-1-1 0,0 0 0,0 0 0,0 1 0,1-1 0,-1 0 0,0 0 1,0 0-1,0 0 0,0 0 0,1 0 0,-1 0 0,0 0 0,0-1 0,0 1 0,1 0 0,-1 0 0,0-1 0,0 1 0,1 0 0,-1-1 0,0 1 0,1-1 0,-1 1 0,0-1 0,1 1 0,-1-1 1,1 1-1,-1-1 0,1 0 0,-1 1 0,1-1 0,-1 0 0,1 0 0,-1-1 0,-8-20-6161</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1.918"/>
    </inkml:context>
    <inkml:brush xml:id="br0">
      <inkml:brushProperty name="width" value="0.05" units="cm"/>
      <inkml:brushProperty name="height" value="0.05" units="cm"/>
      <inkml:brushProperty name="color" value="#008C3A"/>
    </inkml:brush>
  </inkml:definitions>
  <inkml:trace contextRef="#ctx0" brushRef="#br0">264 114 24575,'-2'22'0,"0"1"0,-2-1 0,0 0 0,-14 39 0,6-23 0,-111 330 0,53-169 0,54-155 0,9-34 0,3-14 0,2-23 0,11-82 0,41-192 0,-34 224 0,4 0 0,47-121 0,-59 181 0,0 0 0,14-19 0,-18 30 0,0 0 0,1 1 0,-1-1 0,1 1 0,1 0 0,-1 1 0,1-1 0,7-4 0,-11 8 0,0 0 0,1-1 0,-1 1 0,1 1 0,-1-1 0,1 0 0,-1 0 0,1 1 0,0 0 0,-1-1 0,1 1 0,0 0 0,-1 0 0,1 1 0,-1-1 0,1 0 0,0 1 0,-1 0 0,1-1 0,-1 1 0,1 0 0,-1 0 0,0 1 0,1-1 0,-1 0 0,0 1 0,4 3 0,1 2 0,0 0 0,0 0 0,-1 1 0,0 0 0,-1 0 0,7 12 0,4 11 57,-1 2 1,-2 0-1,-1 0 0,9 46 0,20 149-325,-16-76-1115,-20-130-5443</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2.305"/>
    </inkml:context>
    <inkml:brush xml:id="br0">
      <inkml:brushProperty name="width" value="0.05" units="cm"/>
      <inkml:brushProperty name="height" value="0.05" units="cm"/>
      <inkml:brushProperty name="color" value="#008C3A"/>
    </inkml:brush>
  </inkml:definitions>
  <inkml:trace contextRef="#ctx0" brushRef="#br0">11 142 24575,'-8'0'0,"5"0"0,16 0 0,24-8 0,20-3 0,14-11 0,5-2 0,-12-5 0,-4 2 0,-12 6-8191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4.054"/>
    </inkml:context>
    <inkml:brush xml:id="br0">
      <inkml:brushProperty name="width" value="0.05" units="cm"/>
      <inkml:brushProperty name="height" value="0.05" units="cm"/>
      <inkml:brushProperty name="color" value="#008C3A"/>
    </inkml:brush>
  </inkml:definitions>
  <inkml:trace contextRef="#ctx0" brushRef="#br0">607 243 24575,'0'-9'0,"1"1"0,0 0 0,1-1 0,0 1 0,3-8 0,-2 8 0,-1 0 0,0 0 0,1-13 0,-2 17 0,-1 1 0,-1 0 0,1 0 0,0-1 0,-1 1 0,0 0 0,1 0 0,-1 0 0,0 0 0,-1 0 0,1 0 0,-4-6 0,1 4 0,-1-1 0,0 1 0,0 0 0,0 0 0,-1 1 0,1-1 0,-1 1 0,0 0 0,0 1 0,-1 0 0,1 0 0,-1 0 0,1 0 0,-1 1 0,0 1 0,0-1 0,0 1 0,-12-1 0,2 1 0,0 1 0,1 0 0,-1 1 0,0 1 0,0 0 0,-30 9 0,30-5 0,0 1 0,1 1 0,0 0 0,0 1 0,1 1 0,0 0 0,0 1 0,1 0 0,1 1 0,0 1 0,1 0 0,0 1 0,1 0 0,-16 28 0,9-10 0,2 0 0,1 2 0,1 0 0,2 0 0,2 1 0,-8 46 0,14-61 0,2 1 0,0 0 0,1 0 0,1-1 0,0 1 0,2 0 0,1 0 0,0-1 0,2 1 0,11 33 0,-11-42 0,0 0 0,1 0 0,0-1 0,1 0 0,1 0 0,0 0 0,0-1 0,1 0 0,0-1 0,1 0 0,0 0 0,0-1 0,1-1 0,0 1 0,0-2 0,1 1 0,0-2 0,12 5 0,8 0 0,0-2 0,1-1 0,0-1 0,0-2 0,1-2 0,-1-1 0,1-1 0,54-8 0,-73 6 0,0-1 0,0-1 0,-1 0 0,1-1 0,-1 0 0,0-1 0,0-1 0,0 0 0,-1-1 0,0-1 0,-1 0 0,0 0 0,-1-1 0,1-1 0,-2 0 0,0 0 0,0-1 0,-1-1 0,0 1 0,-1-1 0,7-17 0,-1-2 0,-1-1 0,-2-1 0,-1 1 0,-2-2 0,-1 1 0,-1-1 0,-3 0 0,0-52 0,-3 67 0,-1 0 0,-1 0 0,-1 0 0,-1 1 0,0-1 0,-2 1 0,0 0 0,-1 0 0,-1 0 0,-1 1 0,-11-18 0,11 22 0,-1 1 0,1 1 0,-2-1 0,0 2 0,-1-1 0,0 2 0,0-1 0,-1 2 0,0-1 0,-1 2 0,0 0 0,0 1 0,-1 0 0,-21-6 0,22 9 0,0 0 0,0 2 0,0 0 0,0 0 0,0 1 0,0 1 0,-1 0 0,1 1 0,0 1 0,0 0 0,0 1 0,0 0 0,-17 8 0,22-8 0,0 2 0,0-1 0,0 1 0,0 1 0,1-1 0,0 1 0,1 1 0,-1 0 0,1 0 0,0 0 0,1 1 0,0 0 0,0 0 0,0 0 0,1 1 0,1 0 0,-1 0 0,1 0 0,-4 15 0,7-17 0,-1 0 0,1 0 0,0 1 0,0-1 0,1 0 0,0 0 0,1 0 0,-1 0 0,1 1 0,0-1 0,1 0 0,4 11 0,-2-8 0,1 1 0,1-1 0,-1 0 0,2 0 0,-1-1 0,1 0 0,10 10 0,9 5 0,2-1 0,0-1 0,1-1 0,33 17 0,122 61 0,-14-9 0,-130-66 0,-2 1 0,41 34 0,-66-48 0,-1 1 0,1 0 0,-2 1 0,16 22 0,-24-30 0,0 0 0,0 0 0,0 0 0,0 0 0,-1 1 0,0-1 0,-1 1 0,1 0 0,-1-1 0,0 1 0,0 0 0,-1 0 0,0 0 0,0 0 0,0 0 0,-2 10 0,-1-7 0,0 1 0,-1-1 0,0 0 0,0 0 0,-1 0 0,0-1 0,-6 8 0,-47 53 0,35-43 0,19-19 171,10-8 0,13-8-1878,17-11-5119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5.212"/>
    </inkml:context>
    <inkml:brush xml:id="br0">
      <inkml:brushProperty name="width" value="0.05" units="cm"/>
      <inkml:brushProperty name="height" value="0.05" units="cm"/>
      <inkml:brushProperty name="color" value="#008C3A"/>
    </inkml:brush>
  </inkml:definitions>
  <inkml:trace contextRef="#ctx0" brushRef="#br0">240 1 24575,'-8'1'0,"0"0"0,0 0 0,0 1 0,0 0 0,0 1 0,1 0 0,-1 0 0,1 0 0,-1 1 0,1 0 0,0 1 0,1 0 0,-1 0 0,1 0 0,-11 12 0,5-4 0,0 1 0,1 0 0,0 1 0,1 1 0,1-1 0,-9 20 0,13-23 0,0 1 0,1-1 0,0 1 0,1 0 0,0 0 0,1 0 0,1 1 0,0-1 0,1 0 0,0 1 0,4 21 0,-3-27 0,2 1 0,-1 0 0,1-1 0,0 1 0,1-1 0,0 0 0,0 0 0,1-1 0,0 1 0,0-1 0,1 0 0,0-1 0,0 1 0,1-1 0,0 0 0,0-1 0,15 10 0,-14-10 0,1 0 0,0-1 0,1 0 0,-1 0 0,1-1 0,-1 0 0,1-1 0,0 0 0,0-1 0,0 0 0,0 0 0,0-1 0,13-1 0,-18 0 0,0 0 0,0 0 0,0-1 0,0 1 0,0-1 0,0 0 0,-1 0 0,1-1 0,-1 0 0,1 1 0,-1-2 0,0 1 0,0 0 0,0-1 0,0 1 0,-1-1 0,0 0 0,0-1 0,0 1 0,0 0 0,0-1 0,-1 0 0,0 1 0,0-1 0,0 0 0,1-9 0,-2 10 0,0 0 0,0 0 0,0 0 0,-1 0 0,0 0 0,0 0 0,0 0 0,0 0 0,-1 0 0,1 0 0,-1 0 0,0 0 0,0 1 0,-1-1 0,1 0 0,-1 0 0,0 1 0,0-1 0,-3-3 0,2 2 0,-1 2 0,0-1 0,0 0 0,-1 1 0,1-1 0,-1 1 0,1 0 0,-1 1 0,0-1 0,0 1 0,0 0 0,0 0 0,-11-1 0,7 1-80,-1 1 0,1 0-1,-1 0 1,1 1 0,0 1-1,-1-1 1,1 2 0,0-1-1,0 1 1,-1 1 0,1-1 0,1 2-1,-1-1 1,0 1 0,1 0-1,-15 11 1,-4 8-6746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6:42.244"/>
    </inkml:context>
    <inkml:brush xml:id="br0">
      <inkml:brushProperty name="width" value="0.05" units="cm"/>
      <inkml:brushProperty name="height" value="0.05" units="cm"/>
      <inkml:brushProperty name="color" value="#008C3A"/>
    </inkml:brush>
  </inkml:definitions>
  <inkml:trace contextRef="#ctx0" brushRef="#br0">76 1 24575,'-1'0'0,"0"0"0,0 1 0,0-1 0,0 1 0,0-1 0,1 1 0,-1-1 0,0 1 0,0-1 0,1 1 0,-1 0 0,0-1 0,1 1 0,-1 0 0,0 0 0,1-1 0,-1 1 0,1 0 0,0 0 0,-1 0 0,1 0 0,0 0 0,-1-1 0,1 1 0,0 0 0,0 0 0,0 2 0,-5 31 0,4-27 0,0 3 0,1 1 0,0-1 0,0 0 0,1 1 0,0-1 0,0 0 0,2 0 0,-1 0 0,1 0 0,4 10 0,-4-14 0,1 0 0,-1 0 0,1 0 0,0 0 0,1 0 0,-1-1 0,1 1 0,0-1 0,1-1 0,-1 1 0,1-1 0,0 0 0,0 0 0,0-1 0,11 5 0,-5-3 0,0-1 0,1 0 0,0-1 0,0 0 0,0-1 0,0-1 0,0 0 0,0-1 0,0 0 0,0-1 0,1 0 0,14-4 0,-17 2 0,-1 0 0,-1 0 0,1-1 0,0 0 0,-1-1 0,0 1 0,0-2 0,0 0 0,-1 0 0,1 0 0,-1-1 0,-1 0 0,0-1 0,0 0 0,11-15 0,26-66 0,-44 89 0,0 0 0,0 1 0,0-1 0,0 0 0,0 0 0,0 0 0,0 0 0,1 0 0,-1 1 0,0-1 0,0 0 0,0 0 0,0 0 0,0 0 0,0 0 0,0 0 0,1 0 0,-1 0 0,0 0 0,0 0 0,0 1 0,0-1 0,0 0 0,1 0 0,-1 0 0,0 0 0,0 0 0,0 0 0,0 0 0,1 0 0,-1 0 0,0 0 0,0 0 0,0 0 0,0 0 0,0-1 0,1 1 0,-1 0 0,0 0 0,0 0 0,0 0 0,0 0 0,0 0 0,0 0 0,1 0 0,-1 0 0,0 0 0,0-1 0,0 1 0,0 0 0,0 0 0,0 0 0,0 0 0,0 0 0,1-1 0,-1 13 0,0 0 0,-1 0 0,-3 18 0,-1 6 0,-19 422 0,16-205 0,6-225 0,0 1 0,-2-1 0,-1 0 0,-15 48 0,15-62 0,-1 0 0,-1-1 0,0 1 0,0-1 0,-2 0 0,1-1 0,-2 0 0,1-1 0,-2 1 0,-17 14 0,7-10 0,0-1 0,-1 0 0,0-2 0,-27 12 0,34-19 0,0 0 0,0-1 0,0 0 0,-1-1 0,0-1 0,0 0 0,-29 0 0,42-3 18,-1 0 0,1 0 0,0 0 0,0-1 0,-1 1 0,1-1 0,0 0 0,0 0 0,0 0 0,0 0 0,0-1 0,0 1 0,0-1 0,0 0 0,1 0 0,-1 0 0,1 0 0,-5-5 0,5 4-108,1 1 0,-1-1 0,1 0 0,0 0 0,-1 0 1,1 0-1,1 0 0,-1 0 0,0 0 0,1 0 1,0 0-1,-1 0 0,1 0 0,0-1 0,1 1 0,-1 0 1,1 0-1,1-5 0,15-40-6736</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5.627"/>
    </inkml:context>
    <inkml:brush xml:id="br0">
      <inkml:brushProperty name="width" value="0.05" units="cm"/>
      <inkml:brushProperty name="height" value="0.05" units="cm"/>
      <inkml:brushProperty name="color" value="#008C3A"/>
    </inkml:brush>
  </inkml:definitions>
  <inkml:trace contextRef="#ctx0" brushRef="#br0">61 1 24575,'-1'13'0,"-1"1"0,0-1 0,-1 1 0,-1-1 0,-6 16 0,-5 23 0,8-26 0,1 1 0,2-1 0,0 1 0,2 0 0,1 30 0,1-54 0,1 0 0,-1 1 0,1-1 0,-1 0 0,1 1 0,0-1 0,0 0 0,1 0 0,-1 0 0,1 0 0,-1 0 0,1 0 0,0 0 0,0-1 0,0 1 0,1 0 0,-1-1 0,0 0 0,1 0 0,0 0 0,-1 0 0,1 0 0,6 3 0,-5-4 0,1 0 0,-1 0 0,1 0 0,0 0 0,-1-1 0,1 0 0,0 0 0,0 0 0,-1 0 0,1-1 0,0 0 0,-1 0 0,1 0 0,-1-1 0,1 1 0,6-4 0,-1-1 0,0 1 0,-1-1 0,0-1 0,0 1 0,0-2 0,-1 1 0,0-1 0,0 0 0,-1-1 0,0 0 0,-1 0 0,8-14 0,-10 17 0,-1 0 0,0 0 0,-1-1 0,0 1 0,0 0 0,0-1 0,-1 0 0,0 1 0,0-1 0,0 0 0,-1 1 0,0-1 0,0 0 0,-1 1 0,0-1 0,0 0 0,-1 1 0,1-1 0,-2 1 0,1 0 0,-6-12 0,3 11-227,1 1-1,-1 0 1,0 0-1,0 1 1,-6-6-1,-29-19-6598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6.025"/>
    </inkml:context>
    <inkml:brush xml:id="br0">
      <inkml:brushProperty name="width" value="0.05" units="cm"/>
      <inkml:brushProperty name="height" value="0.05" units="cm"/>
      <inkml:brushProperty name="color" value="#008C3A"/>
    </inkml:brush>
  </inkml:definitions>
  <inkml:trace contextRef="#ctx0" brushRef="#br0">196 14 24575,'-4'0'0,"-17"-4"0,-13-1 0,-9 0 0,3 5 0,9 15 0,9 4-8191</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6.426"/>
    </inkml:context>
    <inkml:brush xml:id="br0">
      <inkml:brushProperty name="width" value="0.05" units="cm"/>
      <inkml:brushProperty name="height" value="0.05" units="cm"/>
      <inkml:brushProperty name="color" value="#008C3A"/>
    </inkml:brush>
  </inkml:definitions>
  <inkml:trace contextRef="#ctx0" brushRef="#br0">11 429 24575,'-4'0'0,"-2"-5"0,5 0 0</inkml:trace>
  <inkml:trace contextRef="#ctx0" brushRef="#br0" timeOffset="1">692 29 24575,'16'0'0,"13"0"0,14-8 0,8-3 0,-6 1-8191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6.842"/>
    </inkml:context>
    <inkml:brush xml:id="br0">
      <inkml:brushProperty name="width" value="0.05" units="cm"/>
      <inkml:brushProperty name="height" value="0.05" units="cm"/>
      <inkml:brushProperty name="color" value="#008C3A"/>
    </inkml:brush>
  </inkml:definitions>
  <inkml:trace contextRef="#ctx0" brushRef="#br0">67 1 24575,'0'6'0,"-1"1"0,0-1 0,-1 1 0,1-1 0,-1 0 0,-1 1 0,-5 10 0,-1 4 0,3-7 0,-2 6 0,1 0 0,-8 32 0,14-48 0,0 0 0,0 1 0,1-1 0,-1 0 0,1 0 0,0 1 0,1-1 0,-1 0 0,0 1 0,1-1 0,0 0 0,0 0 0,1 0 0,-1 0 0,1 0 0,-1 0 0,1 0 0,1 0 0,2 3 0,-3-5 0,-1 0 0,1-1 0,1 1 0,-1 0 0,0-1 0,0 0 0,1 1 0,-1-1 0,0 0 0,1 0 0,0-1 0,-1 1 0,1 0 0,-1-1 0,1 1 0,3-1 0,4 0 0,0-1 0,20-2 0,-17 1 0,1 0 0,0-1 0,0 1 0,0 1 0,0 0 0,27 3 0,-38-2 0,-1 1 0,1-1 0,0 1 0,-1 0 0,1-1 0,0 1 0,-1 1 0,1-1 0,-1 0 0,0 0 0,1 1 0,-1-1 0,0 1 0,0 0 0,0 0 0,0 0 0,0 0 0,0 0 0,-1 0 0,1 0 0,-1 1 0,1-1 0,-1 1 0,0-1 0,0 1 0,0-1 0,0 1 0,-1 0 0,1-1 0,-1 1 0,1 4 0,-1 1 0,0 0 0,-1-1 0,0 1 0,0 0 0,-1-1 0,0 0 0,-1 1 0,1-1 0,-1 0 0,0 0 0,-1 0 0,0-1 0,0 1 0,-1-1 0,-6 8 0,3-5 0,0 0 0,-1 0 0,0-1 0,0 0 0,0-1 0,-1 0 0,0-1 0,-1 0 0,-11 5 0,16-9 57,0 0 0,-1 0 0,1 0 0,-1-1 0,-10 1 0,16-2-74,1 0 1,-1 0 0,0 0 0,0 0-1,0 0 1,0 0 0,1 0 0,-1 0-1,0-1 1,0 1 0,0 0 0,1 0-1,-1-1 1,0 1 0,0-1 0,1 1-1,-1-1 1,0 1 0,1-1 0,-2 0-1,2 0-48,0 0 0,-1 0 0,1 0 0,0 0 0,0-1 0,0 1 0,0 0 0,0 0 0,0 0 0,0 0 0,0 0 0,0 0 0,0 0 0,1 0 0,-1 0 0,0 0 0,1 0 0,-1 0 0,1 0 0,0-2 0,11-16-6761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37.279"/>
    </inkml:context>
    <inkml:brush xml:id="br0">
      <inkml:brushProperty name="width" value="0.05" units="cm"/>
      <inkml:brushProperty name="height" value="0.05" units="cm"/>
      <inkml:brushProperty name="color" value="#008C3A"/>
    </inkml:brush>
  </inkml:definitions>
  <inkml:trace contextRef="#ctx0" brushRef="#br0">103 0 24575,'-1'4'0,"1"-1"0,-1 1 0,0-1 0,0 0 0,-1 0 0,1 1 0,-1-1 0,0 0 0,1 0 0,-4 3 0,-6 12 0,4-4 0,-39 94 0,41-95 0,1 0 0,0 0 0,2 1 0,-1-1 0,1 1 0,1 19 0,1-29 0,0 0 0,1 0 0,-1 0 0,1 1 0,0-1 0,0 0 0,0 0 0,1 0 0,0 0 0,-1-1 0,1 1 0,1 0 0,-1-1 0,5 6 0,-5-6 0,0-1 0,1-1 0,-1 1 0,1 0 0,-1 0 0,1-1 0,0 0 0,0 1 0,-1-1 0,1 0 0,0 0 0,0-1 0,0 1 0,0-1 0,0 1 0,0-1 0,0 0 0,0 0 0,0 0 0,6-1 0,-2-1 0,0-1 0,0 1 0,-1-1 0,1 0 0,-1 0 0,0-1 0,1 0 0,-2 0 0,1 0 0,0-1 0,-1 0 0,0 0 0,0 0 0,0-1 0,-1 0 0,0 0 0,0 0 0,0 0 0,-1 0 0,0-1 0,3-8 0,-4 8 0,1 1 0,-2-1 0,1-1 0,-1 1 0,0 0 0,0 0 0,-1 0 0,1-1 0,-3-10 0,1 13 0,0 0 0,0 0 0,0 1 0,-1-1 0,1 0 0,-1 1 0,0 0 0,-1-1 0,1 1 0,-1 0 0,0 0 0,0 1 0,0-1 0,-7-6 0,-28-14-1365,0 8-5461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19:41.607"/>
    </inkml:context>
    <inkml:brush xml:id="br0">
      <inkml:brushProperty name="width" value="0.05" units="cm"/>
      <inkml:brushProperty name="height" value="0.05" units="cm"/>
      <inkml:brushProperty name="color" value="#008C3A"/>
    </inkml:brush>
  </inkml:definitions>
  <inkml:trace contextRef="#ctx0" brushRef="#br0">160 50 24575,'25'-2'0,"-1"0"0,47-11 0,-9 1 0,129-8 0,-432 62 0,-5 1 0,211-40 0,35-3 6,-1 1 0,1-1-1,0 0 1,-1 0 0,1 0-1,0 0 1,-1 0 0,1 0-1,-1 0 1,1 0 0,0 0 0,-1 0-1,1 0 1,-1 0 0,1 0-1,0-1 1,-1 1 0,1 0-1,0 0 1,-1 0 0,1 0-1,0-1 1,-1 1 0,1 0-1,0 0 1,-1-1 0,1 1 0,0 0-1,-1-1 1,8-8 165,19-6-1878,5 2-5119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3.206"/>
    </inkml:context>
    <inkml:brush xml:id="br0">
      <inkml:brushProperty name="width" value="0.05" units="cm"/>
      <inkml:brushProperty name="height" value="0.05" units="cm"/>
      <inkml:brushProperty name="color" value="#008C3A"/>
    </inkml:brush>
  </inkml:definitions>
  <inkml:trace contextRef="#ctx0" brushRef="#br0">442 42 24575,'-14'-10'0,"4"1"0,3 6 0,0-1 0,0 1 0,0 1 0,-1-1 0,1 1 0,-1 0 0,1 1 0,-1 0 0,0 0 0,0 1 0,1 0 0,-1 0 0,0 1 0,0 0 0,1 0 0,-1 0 0,0 1 0,-8 4 0,4-2 0,1 2 0,-1-1 0,1 1 0,0 1 0,1 0 0,-1 1 0,1 0 0,1 0 0,0 1 0,-12 13 0,12-10 0,1-1 0,0 1 0,1 0 0,0 1 0,0 0 0,-8 25 0,14-33 0,-1 0 0,1 1 0,0-1 0,0 0 0,1 0 0,-1 1 0,1-1 0,0 0 0,1 1 0,-1-1 0,1 0 0,0 1 0,0-1 0,1 0 0,0 0 0,0 0 0,0 0 0,0 0 0,1-1 0,-1 1 0,7 6 0,-1-2 0,0-1 0,1 1 0,0-2 0,1 0 0,17 11 0,57 23 0,-59-31 0,0 2 0,32 21 0,-50-27 0,1 0 0,-1 0 0,0 0 0,0 1 0,0 0 0,-1 1 0,0-1 0,-1 1 0,0 0 0,8 16 0,-7-9 0,0 0 0,-1 1 0,-1-1 0,0 1 0,-1 0 0,-1 0 0,-1 0 0,0 0 0,-2 18 0,1-23 0,-2 0 0,1 0 0,-2 0 0,1 0 0,-2-1 0,1 1 0,-1-1 0,-1 1 0,0-1 0,0-1 0,-1 1 0,-1-1 0,-12 16 0,-3-6 0,-1 0 0,0-1 0,-2-2 0,1 0 0,-32 13 0,46-23 0,0-1 0,0-1 0,-1 0 0,0 0 0,0-1 0,0 0 0,-20 2 0,26-4 0,0-1 0,1 0 0,-1-1 0,1 1 0,-1-1 0,1 0 0,-1 0 0,1 0 0,-1-1 0,1 1 0,0-1 0,0 0 0,0 0 0,0-1 0,0 1 0,0-1 0,0 0 0,1 0 0,0 0 0,-1 0 0,1-1 0,-3-4 0,3 3 0,-1-1 0,1 0 0,0 0 0,0 0 0,0 0 0,1 0 0,0 0 0,0-1 0,1 1 0,0-1 0,0 0 0,0-8 0,2 4 0,-1 0 0,2 0 0,-1 0 0,2 0 0,-1 0 0,9-19 0,0 6 0,0 1 0,2 0 0,1 1 0,1 0 0,27-30 0,-31 39-170,0 1-1,0 0 0,1 1 1,1 0-1,0 1 0,0 1 1,20-11-1,2 5-6655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3.637"/>
    </inkml:context>
    <inkml:brush xml:id="br0">
      <inkml:brushProperty name="width" value="0.05" units="cm"/>
      <inkml:brushProperty name="height" value="0.05" units="cm"/>
      <inkml:brushProperty name="color" value="#008C3A"/>
    </inkml:brush>
  </inkml:definitions>
  <inkml:trace contextRef="#ctx0" brushRef="#br0">0 50 24575,'8'-8'0,"11"-3"0,9 1 0,9 2 0,10 2 0,4 2 0,-5 2-8191</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4.049"/>
    </inkml:context>
    <inkml:brush xml:id="br0">
      <inkml:brushProperty name="width" value="0.05" units="cm"/>
      <inkml:brushProperty name="height" value="0.05" units="cm"/>
      <inkml:brushProperty name="color" value="#008C3A"/>
    </inkml:brush>
  </inkml:definitions>
  <inkml:trace contextRef="#ctx0" brushRef="#br0">0 463 24575,'4'0'0,"10"0"0,13 0 0,12-4 0,5-2 0,5 1 0,1-7 0,5-1 0,-8 1-8191</inkml:trace>
  <inkml:trace contextRef="#ctx0" brushRef="#br0" timeOffset="1">847 86 24575,'4'0'0,"9"-8"0,15-3 0,10 1 0,7 2 0,4-6 0,1 0 0,4 2 0,-6 3-8191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4.449"/>
    </inkml:context>
    <inkml:brush xml:id="br0">
      <inkml:brushProperty name="width" value="0.05" units="cm"/>
      <inkml:brushProperty name="height" value="0.05" units="cm"/>
      <inkml:brushProperty name="color" value="#008C3A"/>
    </inkml:brush>
  </inkml:definitions>
  <inkml:trace contextRef="#ctx0" brushRef="#br0">179 0 24575,'-3'1'0,"0"0"0,-1 0 0,1 0 0,-1 0 0,1 0 0,0 1 0,0 0 0,0-1 0,0 1 0,0 0 0,0 1 0,0-1 0,1 0 0,-1 1 0,1 0 0,0-1 0,-3 6 0,-17 19 0,-32 52 0,48-67 0,-1-1 0,2 1 0,0 0 0,0 1 0,1-1 0,0 1 0,-3 24 0,7-35 0,0 1 0,0-1 0,0 1 0,0-1 0,0 1 0,1-1 0,-1 1 0,1-1 0,0 1 0,-1-1 0,1 1 0,0-1 0,1 0 0,-1 1 0,0-1 0,1 0 0,-1 0 0,1 0 0,0 0 0,-1 0 0,1-1 0,0 1 0,0 0 0,0-1 0,0 1 0,1-1 0,-1 0 0,0 0 0,1 0 0,-1 0 0,0 0 0,6 1 0,3 0 0,0 0 0,0-1 0,0 0 0,0-1 0,1 0 0,12-2 0,35-6 0,25-2 0,-81 10 0,0 0 0,1 0 0,-1 0 0,0 0 0,1 1 0,-1-1 0,0 1 0,1 0 0,-1 0 0,0 0 0,0 0 0,0 1 0,0-1 0,0 1 0,0 0 0,-1 0 0,1 0 0,3 3 0,-3-1 0,0-1 0,-1 1 0,1 0 0,-1 0 0,0 0 0,0 0 0,-1 1 0,1-1 0,-1 0 0,0 1 0,0-1 0,1 6 0,-1 2 0,-1 0 0,0 0 0,-1 0 0,0-1 0,-1 1 0,0 0 0,-1 0 0,0-1 0,-8 20 0,4-19 0,0 1 0,-1-1 0,-1 0 0,1-1 0,-2 0 0,0-1 0,0 0 0,-20 16 0,6-9 0,0-1 0,-1-1 0,-33 15 0,47-24 0,0-1 0,0 0 0,-1-1 0,1-1 0,-1 1 0,-24 2 0,35-6 9,1 0 1,-1 0-1,0 0 0,0 0 0,1 0 1,-1 0-1,0 0 0,0 0 0,1-1 0,-1 1 1,0 0-1,1 0 0,-1-1 0,0 1 1,1-1-1,-1 1 0,1 0 0,-1-1 1,1 1-1,-1-1 0,0 1 0,1-1 0,0 1 1,-1-1-1,1 0 0,-1 1 0,1-1 1,0 0-1,-1 1 0,1-1 0,0 0 0,0 1 1,0-1-1,-1 0 0,1 0 0,0-1 1,5-25-1717,10-12-5119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7:41.627"/>
    </inkml:context>
    <inkml:brush xml:id="br0">
      <inkml:brushProperty name="width" value="0.05" units="cm"/>
      <inkml:brushProperty name="height" value="0.05" units="cm"/>
      <inkml:brushProperty name="color" value="#008C3A"/>
    </inkml:brush>
  </inkml:definitions>
  <inkml:trace contextRef="#ctx0" brushRef="#br0">247 106 24575,'-5'0'0,"-20"0"0,-17 0 0,-10 0 0,-6 0 0,11 0 0,29-10 0,27-2 0,21-1 0,16 4 0,15-8 0,15 0 0,6 2 0,-7 4 0,-21 9 0,-20 4-8191</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4.861"/>
    </inkml:context>
    <inkml:brush xml:id="br0">
      <inkml:brushProperty name="width" value="0.05" units="cm"/>
      <inkml:brushProperty name="height" value="0.05" units="cm"/>
      <inkml:brushProperty name="color" value="#008C3A"/>
    </inkml:brush>
  </inkml:definitions>
  <inkml:trace contextRef="#ctx0" brushRef="#br0">0 1 24575,'0'4'0,"0"9"0,0 11 0,12-4 0,4-12 0,-1-16 0,-2-6-8191</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5.243"/>
    </inkml:context>
    <inkml:brush xml:id="br0">
      <inkml:brushProperty name="width" value="0.05" units="cm"/>
      <inkml:brushProperty name="height" value="0.05" units="cm"/>
      <inkml:brushProperty name="color" value="#008C3A"/>
    </inkml:brush>
  </inkml:definitions>
  <inkml:trace contextRef="#ctx0" brushRef="#br0">268 0 24575,'0'4'0,"-3"10"0,-3 13 0,-7 16 0,-1 19 0,-12 12 0,0 12 0,-4 5 0,3-2 0,-1 1 0,3-8 0,-1-10 0,3-8 0,6-8 0,13-13 0,16-18 0,6-13-8191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5.679"/>
    </inkml:context>
    <inkml:brush xml:id="br0">
      <inkml:brushProperty name="width" value="0.05" units="cm"/>
      <inkml:brushProperty name="height" value="0.05" units="cm"/>
      <inkml:brushProperty name="color" value="#008C3A"/>
    </inkml:brush>
  </inkml:definitions>
  <inkml:trace contextRef="#ctx0" brushRef="#br0">43 1 24575,'-3'0'0,"-10"4"0,-3 9 0,6 3 0,12-2 0,14-3 0,5-7 0,-7-5 0,-12-2 0,1 0 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9.034"/>
    </inkml:context>
    <inkml:brush xml:id="br0">
      <inkml:brushProperty name="width" value="0.05" units="cm"/>
      <inkml:brushProperty name="height" value="0.05" units="cm"/>
      <inkml:brushProperty name="color" value="#008C3A"/>
    </inkml:brush>
  </inkml:definitions>
  <inkml:trace contextRef="#ctx0" brushRef="#br0">413 33 24575,'0'-1'0,"0"-1"0,0 1 0,-1-1 0,1 1 0,0 0 0,-1-1 0,1 1 0,-1 0 0,0-1 0,1 1 0,-1 0 0,0-1 0,0 1 0,0 0 0,1 0 0,-1 0 0,-1 0 0,1 0 0,0 0 0,0 0 0,0 0 0,0 0 0,-1 1 0,1-1 0,0 0 0,-1 1 0,1-1 0,0 1 0,-1 0 0,1-1 0,-1 1 0,1 0 0,0 0 0,-1 0 0,-1 0 0,-2 0 0,0-1 0,0 2 0,-1-1 0,1 1 0,0-1 0,0 2 0,0-1 0,0 0 0,-6 4 0,-2 2 0,0 1 0,0 1 0,1 1 0,0 0 0,0 0 0,1 1 0,1 0 0,-13 17 0,-7 14 0,-28 52 0,37-58 0,1 1 0,2 1 0,1 0 0,-12 45 0,27-76 0,0 1 0,1-1 0,0 1 0,0 0 0,0-1 0,1 1 0,0 0 0,1-1 0,0 1 0,0 0 0,0-1 0,1 1 0,0-1 0,1 0 0,0 1 0,0-1 0,0 0 0,1-1 0,0 1 0,0-1 0,1 1 0,-1-1 0,2-1 0,-1 1 0,0-1 0,1 0 0,0 0 0,0 0 0,1-1 0,-1 0 0,1 0 0,0-1 0,14 5 0,0-2 0,1 0 0,0-2 0,0 0 0,0-2 0,1 0 0,-1-2 0,1 0 0,-1-2 0,30-5 0,-3-2 0,-1-3 0,0-2 0,53-22 0,-57 17-682,81-47-1,-62 24-6143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9.374"/>
    </inkml:context>
    <inkml:brush xml:id="br0">
      <inkml:brushProperty name="width" value="0.05" units="cm"/>
      <inkml:brushProperty name="height" value="0.05" units="cm"/>
      <inkml:brushProperty name="color" value="#008C3A"/>
    </inkml:brush>
  </inkml:definitions>
  <inkml:trace contextRef="#ctx0" brushRef="#br0">1 1 24575,'0'4'0,"0"9"0,0 11 0,0 13 0,0 16 0,0 11 0,0 3 0,0-2 0,8 0 0,3-3 0,-1-17 0,10-22 0,2-29 0,-3-12-8191</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19.737"/>
    </inkml:context>
    <inkml:brush xml:id="br0">
      <inkml:brushProperty name="width" value="0.05" units="cm"/>
      <inkml:brushProperty name="height" value="0.05" units="cm"/>
      <inkml:brushProperty name="color" value="#008C3A"/>
    </inkml:brush>
  </inkml:definitions>
  <inkml:trace contextRef="#ctx0" brushRef="#br0">33 93 24575,'-8'0'0,"-3"-8"0,5-3 0,11 1 0,13-6 0,15-1 0,10 3 0,6 4 0,3 4 0,0 6 0,-9 12 0,-11 3-8191</inkml:trace>
  <inkml:trace contextRef="#ctx0" brushRef="#br0" timeOffset="1">9 328 24575,'-8'0'0,"13"0"0,18 0 0,17 0 0,18-8 0,11-3 0,5 1 0,-1-10 0,-13-2-8191</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0.289"/>
    </inkml:context>
    <inkml:brush xml:id="br0">
      <inkml:brushProperty name="width" value="0.05" units="cm"/>
      <inkml:brushProperty name="height" value="0.05" units="cm"/>
      <inkml:brushProperty name="color" value="#008C3A"/>
    </inkml:brush>
  </inkml:definitions>
  <inkml:trace contextRef="#ctx0" brushRef="#br0">1 92 24575,'0'442'0,"4"-512"0,15-85 0,-12 108 0,-2 11 0,11-61 0,-13 83 0,0 1 0,2 0 0,-1 0 0,14-24 0,-18 36 0,1-1 0,0 1 0,0-1 0,0 1 0,0-1 0,0 1 0,1 0 0,-1 0 0,0-1 0,0 1 0,1 0 0,2-1 0,-4 1 0,1 1 0,0 0 0,-1 0 0,1 0 0,-1 0 0,1 0 0,-1 0 0,1 0 0,-1 0 0,1 0 0,-1 0 0,1 0 0,-1 0 0,1 0 0,0 1 0,-1-1 0,1 0 0,-1 0 0,1 1 0,-1-1 0,0 0 0,1 0 0,-1 1 0,1-1 0,-1 0 0,1 1 0,1 2 0,0 1 0,0-1 0,0 0 0,0 1 0,-1-1 0,1 1 0,-1 0 0,0-1 0,1 6 0,3 13 0,7 37 0,29 83 0,-40-138 0,1-1 0,-1 1 0,1 0 0,0-1 0,0 1 0,0-1 0,1 0 0,-1 0 0,1 0 0,0 0 0,-1 0 0,1-1 0,5 4 0,-6-5 0,0 0 0,0 0 0,0-1 0,0 1 0,0-1 0,0 1 0,0-1 0,0 0 0,0 0 0,0 0 0,0 0 0,0 0 0,0-1 0,0 1 0,0 0 0,0-1 0,0 0 0,0 1 0,-1-1 0,1 0 0,0 0 0,0 0 0,0 0 0,-1 0 0,1 0 0,-1-1 0,1 1 0,1-2 0,10-12 0,0 1 0,-1-2 0,20-31 0,-19 26 0,12-18 0,-10 14 0,2 0 0,0 0 0,2 2 0,23-24 0,-39 44 0,0 1 0,0-1 0,1 0 0,-1 1 0,1 0 0,0 0 0,-1 0 0,1 0 0,0 0 0,7-1 0,-9 3 0,0 0 0,0 0 0,0 0 0,0 0 0,0 0 0,0 0 0,0 1 0,0-1 0,0 1 0,0-1 0,0 1 0,-1 0 0,1 0 0,0 0 0,0 0 0,-1 0 0,1 0 0,0 0 0,-1 0 0,1 1 0,-1-1 0,0 1 0,2 1 0,5 9 0,-1 0 0,0 0 0,-1 1 0,-1 0 0,0 0 0,-1 0 0,0 1 0,2 14 0,11 33 0,-5-26 0,2-1 0,18 36 0,-28-62 0,1 0 0,0 0 0,1 0 0,-1-1 0,1 0 0,1 0 0,-1 0 0,1-1 0,0 0 0,1 0 0,-1 0 0,1-1 0,13 6 0,-17-10-170,-1 0-1,1 0 0,0 0 1,0 0-1,-1 0 0,1-1 1,8 0-1,18-6-6655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2.535"/>
    </inkml:context>
    <inkml:brush xml:id="br0">
      <inkml:brushProperty name="width" value="0.05" units="cm"/>
      <inkml:brushProperty name="height" value="0.05" units="cm"/>
      <inkml:brushProperty name="color" value="#008C3A"/>
    </inkml:brush>
  </inkml:definitions>
  <inkml:trace contextRef="#ctx0" brushRef="#br0">545 36 24575,'-7'-6'0,"-1"1"0,0 0 0,0 0 0,-11-4 0,17 8 0,1 0 0,-1 0 0,0 1 0,0-1 0,1 1 0,-1-1 0,0 1 0,0 0 0,0 0 0,0 0 0,0 0 0,0 0 0,1 0 0,-1 0 0,0 1 0,0-1 0,0 1 0,0-1 0,1 1 0,-1 0 0,0 0 0,1 0 0,-1 0 0,0 0 0,1 0 0,-1 0 0,-1 2 0,-1 1 0,2 0 0,-1 1 0,0-1 0,1 0 0,0 1 0,0 0 0,0-1 0,-1 9 0,-8 44 0,3 36 0,3 0 0,4 1 0,5-1 0,16 101 0,26 11 0,-8-45 0,-36-151 0,-1 0 0,0 0 0,0 1 0,-1-1 0,-1 16 0,1-22 0,-1 0 0,0 0 0,1 0 0,-1 0 0,0 0 0,-1-1 0,1 1 0,0 0 0,-1-1 0,1 1 0,-1-1 0,0 0 0,0 1 0,0-1 0,0 0 0,0 0 0,-1 0 0,1 0 0,0-1 0,-1 1 0,-4 2 0,0-2 0,0 1 0,0-1 0,-1-1 0,1 1 0,0-1 0,0-1 0,-1 1 0,1-1 0,-1 0 0,1-1 0,0 0 0,-10-2 0,-6-3 0,0-1 0,-33-14 0,31 10-136,2-1-1,0-1 1,0-2-1,1 0 1,1-1-1,0-1 1,2-1-1,0-1 0,-17-22 1,7 7-6690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2.957"/>
    </inkml:context>
    <inkml:brush xml:id="br0">
      <inkml:brushProperty name="width" value="0.05" units="cm"/>
      <inkml:brushProperty name="height" value="0.05" units="cm"/>
      <inkml:brushProperty name="color" value="#008C3A"/>
    </inkml:brush>
  </inkml:definitions>
  <inkml:trace contextRef="#ctx0" brushRef="#br0">1 263 24575,'0'-4'0,"0"0"0,0 0 0,1 0 0,0 0 0,0-1 0,0 1 0,0 1 0,1-1 0,-1 0 0,1 0 0,0 0 0,0 1 0,0-1 0,6-5 0,-3 4 0,0 0 0,1 0 0,-1 0 0,1 1 0,0 0 0,0 1 0,1-1 0,6-2 0,4 0 0,0 0 0,1 1 0,-1 1 0,1 0 0,0 2 0,21-1 0,-33 3 0,0-1 0,0 2 0,0-1 0,0 1 0,0 0 0,0 0 0,-1 0 0,10 4 0,-11-3 0,0 1 0,0-1 0,0 0 0,-1 1 0,0 0 0,1 0 0,-1 0 0,0 0 0,0 0 0,-1 1 0,1-1 0,3 8 0,6 10 0,1-1 0,1 0 0,19 22 0,-27-36 0,0 1 0,0-1 0,1-1 0,0 1 0,1-1 0,-1-1 0,1 1 0,0-1 0,0 0 0,0-1 0,0 0 0,13 3 0,-17-5 0,0-1 0,0 1 0,-1-1 0,1 0 0,0 0 0,0 0 0,0 0 0,-1-1 0,1 0 0,0 0 0,-1 0 0,1 0 0,0 0 0,-1-1 0,7-3 0,-5 1 0,0 0 0,0 1 0,-1-2 0,0 1 0,0 0 0,0-1 0,0 0 0,0 0 0,3-7 0,-1 1 0,-1 0 0,-1-1 0,0 1 0,0-1 0,-1 1 0,0-1 0,-1 0 0,-1 0 0,1-22 0,-3 27 0,0 1 0,0-1 0,0 1 0,-1 0 0,0 0 0,0 0 0,0 0 0,-1 0 0,0 0 0,0 0 0,0 1 0,-1 0 0,0 0 0,0 0 0,0 0 0,-1 0 0,1 1 0,-1 0 0,0 0 0,-1 0 0,1 0 0,-1 1 0,-8-4 0,6 3 0,0 1 0,0 0 0,-1 0 0,0 1 0,0 0 0,1 1 0,-1 0 0,0 0 0,0 0 0,0 2 0,0-1 0,0 1 0,0 0 0,0 1 0,-17 5 0,15-3-341,0 1 0,1 1-1,-16 10 1,-22 22-6485</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3.715"/>
    </inkml:context>
    <inkml:brush xml:id="br0">
      <inkml:brushProperty name="width" value="0.05" units="cm"/>
      <inkml:brushProperty name="height" value="0.05" units="cm"/>
      <inkml:brushProperty name="color" value="#008C3A"/>
    </inkml:brush>
  </inkml:definitions>
  <inkml:trace contextRef="#ctx0" brushRef="#br0">74 323 24575,'13'-14'0,"-1"-1"0,-1-1 0,-1 1 0,0-2 0,-1 0 0,-1 0 0,0 0 0,-2-1 0,0 0 0,7-36 0,-12 50 0,0-1 0,-1 0 0,1 1 0,-1-1 0,0 0 0,0 1 0,-1-1 0,0 1 0,1-1 0,-1 0 0,-1 1 0,1 0 0,-1-1 0,-2-4 0,2 6 0,0 1 0,0-1 0,0 1 0,0 0 0,0 0 0,-1 0 0,1 0 0,-1 0 0,1 0 0,-1 1 0,1-1 0,-1 1 0,0 0 0,0 0 0,0 0 0,0 0 0,0 0 0,0 1 0,0 0 0,0-1 0,0 1 0,-5 0 0,0 1 0,-1-1 0,0 1 0,0 0 0,-13 5 0,19-5 0,0 0 0,-1 0 0,1 0 0,0 0 0,0 1 0,0 0 0,0-1 0,0 1 0,0 1 0,1-1 0,-1 0 0,1 0 0,-1 1 0,-2 3 0,5-5 0,-1 0 0,1-1 0,0 1 0,-1-1 0,1 1 0,0-1 0,0 1 0,0 0 0,0-1 0,-1 1 0,1-1 0,0 1 0,0 0 0,0-1 0,0 1 0,0-1 0,1 1 0,-1 0 0,0-1 0,0 1 0,0 0 0,0-1 0,1 1 0,-1-1 0,0 1 0,0-1 0,1 1 0,-1-1 0,1 1 0,-1-1 0,0 1 0,1-1 0,-1 1 0,1-1 0,-1 0 0,2 1 0,23 10 0,10-4 0,0-1 0,0-2 0,1-1 0,52-3 0,-11 0 0,-75 1 0,9-1 0,0 0 0,0 1 0,16 4 0,-25-4 0,1 0 0,0 0 0,0 0 0,0 0 0,-1 0 0,1 1 0,0-1 0,-1 1 0,1 0 0,-1 0 0,0 0 0,0 0 0,0 0 0,0 0 0,0 1 0,0-1 0,2 5 0,-1 1 31,0 0 0,-1 0 1,0 0-1,0 1 0,-1-1 0,0 1 0,0-1 0,-1 1 0,-1 13 0,0-10-450,1 1 0,1-1 0,3 22 0,4-6-6407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2.823"/>
    </inkml:context>
    <inkml:brush xml:id="br0">
      <inkml:brushProperty name="width" value="0.05" units="cm"/>
      <inkml:brushProperty name="height" value="0.05" units="cm"/>
      <inkml:brushProperty name="color" value="#008C3A"/>
    </inkml:brush>
  </inkml:definitions>
  <inkml:trace contextRef="#ctx0" brushRef="#br0">1 18 24575,'5'0'0,"20"0"0,22 0 0,11 0 0,7-5 0,1-1 0,-10-1-8191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4.115"/>
    </inkml:context>
    <inkml:brush xml:id="br0">
      <inkml:brushProperty name="width" value="0.05" units="cm"/>
      <inkml:brushProperty name="height" value="0.05" units="cm"/>
      <inkml:brushProperty name="color" value="#008C3A"/>
    </inkml:brush>
  </inkml:definitions>
  <inkml:trace contextRef="#ctx0" brushRef="#br0">216 0 24575,'-10'12'0,"0"0"0,1 1 0,0 0 0,1 0 0,0 1 0,-10 27 0,2-7 0,-68 164 0,73-168 0,2 1 0,2 1 0,1-1 0,-4 56 0,10-80 0,-1 0 0,1 0 0,1-1 0,0 1 0,0 0 0,0 0 0,1-1 0,-1 1 0,2-1 0,2 7 0,-3-9 0,0-1 0,1 0 0,-1 0 0,1 0 0,-1 0 0,1 0 0,0-1 0,0 1 0,0-1 0,0 0 0,1 0 0,-1 0 0,1 0 0,-1 0 0,1-1 0,-1 0 0,1 1 0,8 0 0,2 0 0,1 0 0,0-1 0,0 0 0,-1-1 0,1-1 0,23-4 0,-31 4 0,-1 0 0,0 0 0,0-1 0,0 0 0,0 0 0,-1-1 0,1 1 0,0-1 0,-1 0 0,0-1 0,0 1 0,0-1 0,0 0 0,0-1 0,-1 1 0,0-1 0,0 0 0,4-5 0,-8 9 0,1 0 0,-1 0 0,1 0 0,-1 0 0,1 0 0,-1 0 0,0 0 0,1 0 0,-1 0 0,0 0 0,0 0 0,0-1 0,0 1 0,0 0 0,0 0 0,0 0 0,0 0 0,0 0 0,-1 0 0,1 0 0,0 0 0,-1 0 0,1 0 0,-1 0 0,0-2 0,-1 1 0,0 0 0,0 1 0,0-1 0,0 1 0,0-1 0,0 1 0,0-1 0,0 1 0,-1 0 0,-4-1 0,-4-2 0,0 2 0,0-1 0,-22 0 0,18 2 0,1 1 0,-1 0 0,-16 4 0,26-4 0,1 1 0,0 0 0,-1 0 0,1 0 0,0 1 0,0-1 0,0 1 0,0 0 0,0 0 0,0 1 0,0-1 0,1 1 0,0 0 0,-5 4 0,8-7-76,-1 1 1,1-1-1,0 1 0,-1 0 0,1-1 0,0 1 0,-1 0 0,1-1 1,0 1-1,0 0 0,-1 0 0,1-1 0,0 1 0,0 0 1,0 0-1,0-1 0,0 3 0,6 8-6750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4.476"/>
    </inkml:context>
    <inkml:brush xml:id="br0">
      <inkml:brushProperty name="width" value="0.05" units="cm"/>
      <inkml:brushProperty name="height" value="0.05" units="cm"/>
      <inkml:brushProperty name="color" value="#008C3A"/>
    </inkml:brush>
  </inkml:definitions>
  <inkml:trace contextRef="#ctx0" brushRef="#br0">2 40 24575,'0'35'0,"-2"-6"0,2 1 0,2-1 0,9 56 0,-9-77 0,0 1 0,1-1 0,0 1 0,1-1 0,0 0 0,0 0 0,9 11 0,-10-14 0,1-1 0,0 0 0,0 0 0,1 0 0,-1 0 0,1-1 0,0 0 0,0 0 0,0 0 0,0 0 0,0-1 0,1 0 0,5 2 0,-5-3 0,-1 0 0,1 0 0,0 0 0,0-1 0,0 0 0,0 0 0,-1-1 0,1 1 0,0-1 0,0 0 0,-1-1 0,1 1 0,6-4 0,-3 1 0,0 0 0,-1-1 0,0 0 0,0 0 0,-1-1 0,1 0 0,11-14 0,-12 13 0,0 0 0,-1-1 0,0 0 0,-1 0 0,0-1 0,0 0 0,-1 1 0,0-2 0,0 1 0,-1 0 0,-1-1 0,1 1 0,-2-1 0,1 0 0,-1 0 0,-1-16 0,-1 19 0,0 1 0,-1-1 0,0 1 0,0-1 0,-1 1 0,0 0 0,0 0 0,0 0 0,-1 0 0,1 1 0,-2-1 0,1 1 0,0 0 0,-1 0 0,-10-7 0,8 7 0,1 0 0,-1 0 0,-1 1 0,1 0 0,0 1 0,-1 0 0,0 0 0,0 0 0,0 1 0,0 0 0,0 1 0,-11-1 0,16 2 25,0 0-1,0 0 0,0 0 1,1 0-1,-1 1 1,0-1-1,0 1 0,1 0 1,-1 0-1,1 0 0,-1 0 1,0 0-1,-3 4 1,5-5-77,0 1 0,0 0 0,0 0 1,0 0-1,1 0 0,-1 0 1,0 0-1,1 0 0,-1 0 0,1 1 1,-1-1-1,1 0 0,-1 0 1,1 0-1,0 0 0,0 1 0,0-1 1,0 0-1,0 0 0,0 1 1,0-1-1,0 0 0,0 0 0,0 0 1,0 1-1,1-1 0,-1 0 1,1 0-1,-1 0 0,1 0 0,-1 0 1,2 2-1,14 20-6774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4.837"/>
    </inkml:context>
    <inkml:brush xml:id="br0">
      <inkml:brushProperty name="width" value="0.05" units="cm"/>
      <inkml:brushProperty name="height" value="0.05" units="cm"/>
      <inkml:brushProperty name="color" value="#008C3A"/>
    </inkml:brush>
  </inkml:definitions>
  <inkml:trace contextRef="#ctx0" brushRef="#br0">0 1 24575,'8'0'0,"15"0"0,11 0 0,8 0 0,5 0 0,2 0 0,1 0 0,-7 0-8191</inkml:trace>
  <inkml:trace contextRef="#ctx0" brushRef="#br0" timeOffset="0.69">94 235 24575,'8'-4'0,"15"-1"0,19-12 0,15-12 0,-3 1-8191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5.692"/>
    </inkml:context>
    <inkml:brush xml:id="br0">
      <inkml:brushProperty name="width" value="0.05" units="cm"/>
      <inkml:brushProperty name="height" value="0.05" units="cm"/>
      <inkml:brushProperty name="color" value="#008C3A"/>
    </inkml:brush>
  </inkml:definitions>
  <inkml:trace contextRef="#ctx0" brushRef="#br0">283 285 24575,'0'-4'0,"0"1"0,0-1 0,0 1 0,-1-1 0,1 1 0,-1-1 0,0 1 0,0-1 0,0 1 0,0 0 0,0 0 0,-1-1 0,0 1 0,1 0 0,-1 0 0,0 1 0,-1-1 0,1 0 0,0 1 0,-1-1 0,1 1 0,-1 0 0,0 0 0,0 0 0,0 0 0,-6-3 0,5 4 0,-1 0 0,1 0 0,0 0 0,-1 1 0,1-1 0,-1 1 0,1 0 0,-1 1 0,1-1 0,0 1 0,-1 0 0,1 0 0,0 0 0,-1 0 0,1 1 0,0 0 0,0 0 0,0 0 0,1 0 0,-8 5 0,3 0 0,0 1 0,1-1 0,0 1 0,0 1 0,1-1 0,0 1 0,0 0 0,1 0 0,0 1 0,-3 9 0,-4 15 0,-14 55 0,18-60 0,2 1 0,1 0 0,1-1 0,1 33 0,3-53 0,1-1 0,0 1 0,0-1 0,1 1 0,0-1 0,0 0 0,1 0 0,5 10 0,-6-13 0,1 0 0,0-1 0,0 0 0,1 0 0,-1 0 0,1 0 0,0 0 0,0-1 0,0 1 0,0-1 0,1 0 0,-1 0 0,1-1 0,7 4 0,-5-4 0,0 0 0,-1 0 0,1-1 0,0 0 0,0 0 0,0-1 0,0 0 0,0 0 0,0 0 0,0-1 0,0 0 0,0-1 0,-1 1 0,1-1 0,0 0 0,-1-1 0,0 0 0,1 0 0,8-6 0,-2 1 0,0-2 0,0 0 0,-1 0 0,0-1 0,-1 0 0,0-1 0,13-19 0,-10 9 0,0 0 0,-2-1 0,0-1 0,-2 0 0,0 0 0,-2-1 0,-1 0 0,0 0 0,4-48 0,-9 55 0,-1 0 0,-1 0 0,-1 0 0,0 0 0,-1 0 0,-1 0 0,-1 1 0,-1-1 0,0 1 0,-1 0 0,-1 0 0,0 0 0,-2 1 0,-18-28 0,23 38-85,-1 0 0,1 1-1,-1-1 1,0 1 0,-1 0-1,1 1 1,-1-1 0,0 1-1,0 0 1,-1 1 0,1-1-1,-1 1 1,1 0 0,-1 1-1,-12-3 1,-8 3-6741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6.087"/>
    </inkml:context>
    <inkml:brush xml:id="br0">
      <inkml:brushProperty name="width" value="0.05" units="cm"/>
      <inkml:brushProperty name="height" value="0.05" units="cm"/>
      <inkml:brushProperty name="color" value="#008C3A"/>
    </inkml:brush>
  </inkml:definitions>
  <inkml:trace contextRef="#ctx0" brushRef="#br0">0 1 24575,'0'8'0,"8"3"0,11-1 0,2-5 0,-7-5 0,-13-1 0,-7 2 0,5 11 0,11 1 0,8 0 0,1-2-8191</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6.485"/>
    </inkml:context>
    <inkml:brush xml:id="br0">
      <inkml:brushProperty name="width" value="0.05" units="cm"/>
      <inkml:brushProperty name="height" value="0.05" units="cm"/>
      <inkml:brushProperty name="color" value="#008C3A"/>
    </inkml:brush>
  </inkml:definitions>
  <inkml:trace contextRef="#ctx0" brushRef="#br0">14 30 24575,'-7'135'0,"1"-56"0,5-73 0,1 0 0,0 1 0,1-1 0,-1 0 0,1 0 0,0 0 0,1 0 0,0 0 0,0 0 0,0-1 0,0 1 0,5 7 0,-5-10 0,0-1 0,0 0 0,0 1 0,0-1 0,0 0 0,1 0 0,-1 0 0,1-1 0,-1 1 0,1-1 0,-1 1 0,1-1 0,0 0 0,0 0 0,0 0 0,0 0 0,-1-1 0,1 1 0,0-1 0,0 0 0,0 0 0,0 0 0,0 0 0,0 0 0,0 0 0,0-1 0,5-1 0,-4 1 0,0-1 0,0 0 0,0 0 0,0 0 0,-1 0 0,1 0 0,-1-1 0,1 0 0,-1 0 0,0 0 0,0 0 0,0 0 0,0-1 0,0 1 0,-1-1 0,0 0 0,0 1 0,0-1 0,0 0 0,0 0 0,1-8 0,1-3 0,0-1 0,-1 1 0,0-1 0,-1-26 0,-2 32 29,-1 0-1,0 0 1,0 1-1,-2-1 0,1 0 1,-1 1-1,0-1 1,-1 1-1,0 0 1,0 0-1,-7-9 1,7 13-67,1 0 0,-1 0 0,0 1 0,0 0 0,0 0 0,-1 0 0,1 0 0,-10-5 0,10 7-53,1 0 0,0 1 0,-1 0 0,1 0 0,-1 0 0,0 0 0,1 0 0,-1 1 0,0-1 0,1 1 0,-1 0 0,0 0 0,1 0 0,-8 2 0,-13 7-6735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26.965"/>
    </inkml:context>
    <inkml:brush xml:id="br0">
      <inkml:brushProperty name="width" value="0.05" units="cm"/>
      <inkml:brushProperty name="height" value="0.05" units="cm"/>
      <inkml:brushProperty name="color" value="#008C3A"/>
    </inkml:brush>
  </inkml:definitions>
  <inkml:trace contextRef="#ctx0" brushRef="#br0">86 1 24575,'-7'12'0,"-4"11"0,-7 3 0,-1 13 0,4 11 0,3 6 0,8-8 0,13-11 0,13-12 0,10-22 0,0-24 0,-5-20 0,-8-12 0,-14 4 0,-21 10 0,-7 12-8191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1.759"/>
    </inkml:context>
    <inkml:brush xml:id="br0">
      <inkml:brushProperty name="width" value="0.05" units="cm"/>
      <inkml:brushProperty name="height" value="0.05" units="cm"/>
      <inkml:brushProperty name="color" value="#008C3A"/>
    </inkml:brush>
  </inkml:definitions>
  <inkml:trace contextRef="#ctx0" brushRef="#br0">236 49 24575,'0'-1'0,"1"-1"0,-1 1 0,1 0 0,-1-1 0,1 1 0,-1 0 0,1 0 0,0-1 0,0 1 0,-1 0 0,1 0 0,0 0 0,0 0 0,0 0 0,0 0 0,0 1 0,1-1 0,-1 0 0,0 0 0,0 1 0,0-1 0,1 1 0,-1-1 0,0 1 0,2-1 0,38-9 0,-36 9 0,27-5 0,1 2 0,-1 2 0,51 2 0,-55 4 0,-28-4 0,0 0 0,0 0 0,0 0 0,-1 0 0,1 0 0,0 0 0,0 0 0,0 1 0,0-1 0,0 0 0,0 0 0,0 0 0,0 0 0,0 0 0,0 1 0,0-1 0,0 0 0,-1 0 0,1 0 0,0 0 0,0 0 0,0 1 0,0-1 0,0 0 0,0 0 0,0 0 0,1 0 0,-1 1 0,0-1 0,0 0 0,0 0 0,0 0 0,0 0 0,0 0 0,0 1 0,0-1 0,0 0 0,0 0 0,0 0 0,1 0 0,-1 0 0,0 0 0,0 1 0,0-1 0,0 0 0,0 0 0,0 0 0,1 0 0,-1 0 0,0 0 0,0 0 0,0 0 0,0 0 0,0 0 0,1 0 0,-1 0 0,0 0 0,0 0 0,0 0 0,0 0 0,1 0 0,-1 0 0,0 0 0,-13 4 0,-49 3 0,46-6 0,-34 6 0,45-6 0,0 1 0,-1-1 0,1 1 0,0 0 0,0 1 0,0-1 0,0 1 0,0 0 0,1 1 0,-5 3 0,1 1 0,1 1 0,0 0 0,0 0 0,1 1 0,0 0 0,0 0 0,1 0 0,1 1 0,0 0 0,0-1 0,1 2 0,1-1 0,-1 0 0,2 0 0,-1 16 0,2-25 0,0 1 0,0 0 0,1 0 0,-1 0 0,1 0 0,-1-1 0,1 1 0,0 0 0,0-1 0,0 1 0,1 0 0,-1-1 0,1 1 0,-1-1 0,1 0 0,0 0 0,0 1 0,0-1 0,0 0 0,0-1 0,0 1 0,0 0 0,1-1 0,4 3 0,5 2 0,1-1 0,0 0 0,0-1 0,15 2 0,13 5 0,-35-9 0,0 1 0,-1-1 0,1 1 0,-1 0 0,0 0 0,0 1 0,0-1 0,0 1 0,-1 0 0,8 9 0,-10-11 0,0 1 0,0 0 0,-1-1 0,1 1 0,-1 0 0,0 0 0,1 0 0,-1 0 0,-1 0 0,1 0 0,0 0 0,-1 0 0,1 0 0,-1 0 0,0 0 0,0 1 0,0-1 0,-1 0 0,1 0 0,-1 0 0,0 0 0,-1 4 0,-1 1 0,-1-1 0,0 0 0,-1 0 0,1-1 0,-1 1 0,0-1 0,-1 0 0,0-1 0,0 1 0,0-1 0,-1 0 0,1 0 0,-10 4 0,-4 2 0,0-1 0,0-1 0,-36 10 0,30-11 0,0-2 0,-1-1 0,0 0 0,0-2 0,0-2 0,0 0 0,-28-3 0,26-4 0,22 1 0,9 2 0,13-2 0,21 1-1365,6 1-5461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2.441"/>
    </inkml:context>
    <inkml:brush xml:id="br0">
      <inkml:brushProperty name="width" value="0.05" units="cm"/>
      <inkml:brushProperty name="height" value="0.05" units="cm"/>
      <inkml:brushProperty name="color" value="#008C3A"/>
    </inkml:brush>
  </inkml:definitions>
  <inkml:trace contextRef="#ctx0" brushRef="#br0">171 0 24575,'-1'16'0,"0"0"0,-5 19 0,-1 15 0,-3 166 0,8-110 0,-26 162 0,28-268 0,-1 8 0,0 0 0,-1 0 0,0 0 0,0 0 0,0-1 0,-1 1 0,0-1 0,-1 1 0,-7 10 0,11-18 0,0 1 0,-1-1 0,1 0 0,0 0 0,-1 1 0,1-1 0,0 0 0,-1 0 0,1 1 0,0-1 0,-1 0 0,1 0 0,-1 0 0,1 0 0,0 0 0,-1 0 0,1 0 0,-1 1 0,1-1 0,0 0 0,-1 0 0,1-1 0,-1 1 0,1 0 0,-1 0 0,1 0 0,0 0 0,-1 0 0,1 0 0,0 0 0,-1-1 0,1 1 0,-1 0 0,1 0 0,0-1 0,0 1 0,-1 0 0,1 0 0,0-1 0,-1 1 0,1 0 0,-1-1 0,-5-8 0,1-1 0,-1 1 0,1-1 0,1 0 0,0 0 0,0 0 0,1-1 0,-2-12 0,-4-12 0,3-1 0,0 0 0,3 0 0,0-63 0,5 74 0,0 1 0,1-1 0,1 1 0,1 0 0,2 0 0,0 1 0,21-45 0,-21 56 0,0 0 0,1 1 0,0 0 0,1 0 0,1 0 0,-1 1 0,2 1 0,-1 0 0,1 0 0,19-11 0,-25 17 0,0 0 0,0 0 0,0 1 0,1 0 0,0 0 0,-1 0 0,1 0 0,0 1 0,-1 0 0,1 0 0,0 1 0,0 0 0,0 0 0,0 0 0,0 0 0,0 1 0,0 0 0,-1 1 0,1-1 0,0 1 0,-1 0 0,1 0 0,-1 1 0,0-1 0,0 1 0,0 1 0,6 3 0,-7-3 0,0 0 0,0 0 0,0 0 0,-1 0 0,1 0 0,-1 1 0,0-1 0,-1 1 0,1 0 0,-1 0 0,0 0 0,0 0 0,0 1 0,-1-1 0,1 0 0,-2 1 0,1-1 0,0 1 0,-1-1 0,0 1 0,0-1 0,-1 1 0,0-1 0,0 1 0,0-1 0,0 0 0,-3 7 0,-1 1 0,-1 1 0,0-1 0,-1 0 0,-1-1 0,0 0 0,0 0 0,-1 0 0,-1-1 0,-12 11 0,-57 46-1365,58-48-5461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2.904"/>
    </inkml:context>
    <inkml:brush xml:id="br0">
      <inkml:brushProperty name="width" value="0.05" units="cm"/>
      <inkml:brushProperty name="height" value="0.05" units="cm"/>
      <inkml:brushProperty name="color" value="#008C3A"/>
    </inkml:brush>
  </inkml:definitions>
  <inkml:trace contextRef="#ctx0" brushRef="#br0">254 66 24575,'3'-5'0,"0"0"0,0 0 0,-1 0 0,0 0 0,1-1 0,1-8 0,-4 14 0,0-1 0,0 0 0,0 0 0,0 1 0,0-1 0,0 0 0,0 0 0,0 1 0,0-1 0,0 0 0,0 0 0,0 1 0,-1-1 0,1 0 0,0 0 0,0 1 0,-1-1 0,1 0 0,-1 1 0,1-1 0,0 1 0,-2-2 0,1 2 0,0-1 0,0 0 0,-1 1 0,1 0 0,0-1 0,0 1 0,-1 0 0,1 0 0,0 0 0,-1 0 0,1 0 0,0 0 0,-1 0 0,1 0 0,0 0 0,-1 1 0,1-1 0,-2 1 0,-9 3 0,-1 1 0,1 1 0,0 0 0,0 0 0,0 1 0,1 0 0,0 1 0,-14 14 0,9-7 0,1 0 0,0 1 0,1 1 0,-17 27 0,8-2 0,22-39 0,-1 0 0,1 0 0,0 1 0,0-1 0,0 1 0,0-1 0,1 1 0,-1-1 0,1 8 0,0-11 0,0 1 0,0-1 0,0 1 0,0-1 0,1 1 0,-1-1 0,0 1 0,0-1 0,0 1 0,0-1 0,1 1 0,-1-1 0,0 1 0,1-1 0,-1 0 0,0 1 0,1-1 0,-1 0 0,0 1 0,1-1 0,-1 0 0,1 1 0,-1-1 0,0 0 0,1 0 0,-1 1 0,1-1 0,-1 0 0,1 0 0,-1 0 0,1 0 0,-1 0 0,1 0 0,-1 0 0,1 0 0,-1 0 0,1 0 0,-1 0 0,1 0 0,-1 0 0,1 0 0,0 0 0,22-10 0,-6-2 0,1 0 0,19-20 0,-25 21 0,-1 1 0,1 1 0,1 0 0,0 0 0,0 1 0,18-7 0,-28 14 0,1 0 0,0 0 0,-1 0 0,1 1 0,0-1 0,0 1 0,0 0 0,0 0 0,-1 0 0,1 1 0,0-1 0,0 1 0,0 0 0,-1 0 0,1 0 0,0 0 0,-1 1 0,6 3 0,5 4 0,-2 0 0,1 0 0,15 17 0,-18-17 0,-1 0 0,1-1 0,21 14 0,3-9-1365,-6-6-5461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3.235"/>
    </inkml:context>
    <inkml:brush xml:id="br0">
      <inkml:brushProperty name="width" value="0.05" units="cm"/>
      <inkml:brushProperty name="height" value="0.05" units="cm"/>
      <inkml:brushProperty name="color" value="#008C3A"/>
    </inkml:brush>
  </inkml:definitions>
  <inkml:trace contextRef="#ctx0" brushRef="#br0">0 27 24575,'15'0'0,"19"0"0,23-5 0,12-1 0,4-1 0,-1 2 0,-13 2-8191</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4.148"/>
    </inkml:context>
    <inkml:brush xml:id="br0">
      <inkml:brushProperty name="width" value="0.05" units="cm"/>
      <inkml:brushProperty name="height" value="0.05" units="cm"/>
      <inkml:brushProperty name="color" value="#008C3A"/>
    </inkml:brush>
  </inkml:definitions>
  <inkml:trace contextRef="#ctx0" brushRef="#br0">248 76 24575,'0'-4'0,"0"-1"0,0 1 0,-1 0 0,1 0 0,-1 0 0,0 0 0,0-1 0,0 1 0,-1 1 0,0-1 0,1 0 0,-6-7 0,6 10 0,-1-1 0,1 1 0,-1 0 0,1-1 0,-1 1 0,1 0 0,-1 0 0,0 0 0,0 0 0,1 1 0,-1-1 0,0 0 0,0 1 0,0-1 0,0 1 0,0 0 0,0 0 0,0 0 0,0 0 0,0 0 0,0 0 0,1 0 0,-1 0 0,0 1 0,0-1 0,0 1 0,0-1 0,0 1 0,-2 2 0,-4 1 0,0 1 0,0 0 0,1 0 0,0 1 0,0 0 0,1 0 0,0 1 0,-11 13 0,17-20 0,-14 18 0,1 0 0,0 1 0,1 0 0,-17 39 0,26-50 0,-1 0 0,1 1 0,1-1 0,0 1 0,0 0 0,1-1 0,-1 1 0,2 0 0,0 0 0,0 0 0,0-1 0,1 1 0,0 0 0,1 0 0,4 11 0,-3-14 0,0 0 0,1 0 0,0 0 0,0 0 0,0-1 0,1 0 0,0 0 0,0 0 0,0 0 0,1-1 0,-1 0 0,1 0 0,0 0 0,7 3 0,3 0 0,0 0 0,0-1 0,1-1 0,25 5 0,15-3-1365,-7-7-5461</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4.596"/>
    </inkml:context>
    <inkml:brush xml:id="br0">
      <inkml:brushProperty name="width" value="0.05" units="cm"/>
      <inkml:brushProperty name="height" value="0.05" units="cm"/>
      <inkml:brushProperty name="color" value="#008C3A"/>
    </inkml:brush>
  </inkml:definitions>
  <inkml:trace contextRef="#ctx0" brushRef="#br0">1 194 24575,'-1'73'0,"4"90"0,-3-155 0,1 0 0,1 0 0,0-1 0,3 11 0,-4-16 0,-1-1 0,1 0 0,0 1 0,0-1 0,-1 1 0,1-1 0,0 0 0,0 0 0,0 1 0,0-1 0,1 0 0,1 1 0,-2-1 0,-1-1 0,1 0 0,0 0 0,0 1 0,-1-1 0,1 0 0,0 0 0,0 0 0,0 0 0,-1 0 0,1 0 0,0 0 0,0 0 0,0 0 0,-1-1 0,1 1 0,0 0 0,0 0 0,-1-1 0,1 1 0,0 0 0,-1-1 0,1 1 0,0-1 0,-1 1 0,2-2 0,1-1 0,0 0 0,0 0 0,-1 0 0,1-1 0,-1 1 0,0-1 0,0 0 0,0 0 0,0 1 0,0-1 0,1-7 0,9-48 0,-12 55 0,3-26 0,-2 0 0,-1-1 0,-6-46 0,-1-22 0,7 94 0,0-1 0,1 1 0,-1-1 0,1 0 0,0 1 0,0-1 0,1 1 0,0 0 0,0-1 0,0 1 0,6-9 0,-6 11 0,0 0 0,1 0 0,0 0 0,0 0 0,0 1 0,0-1 0,0 1 0,0 0 0,1 0 0,-1 0 0,1 0 0,0 0 0,-1 1 0,1 0 0,0-1 0,0 2 0,5-2 0,-3 1-91,-1 1 0,1 0 0,0 0 0,-1 0 0,1 1 0,-1-1 0,1 1 0,-1 1 0,0-1 0,1 1 0,-1 0 0,0 0 0,0 1 0,6 3 0,26 21-6735</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4.997"/>
    </inkml:context>
    <inkml:brush xml:id="br0">
      <inkml:brushProperty name="width" value="0.05" units="cm"/>
      <inkml:brushProperty name="height" value="0.05" units="cm"/>
      <inkml:brushProperty name="color" value="#008C3A"/>
    </inkml:brush>
  </inkml:definitions>
  <inkml:trace contextRef="#ctx0" brushRef="#br0">1 15 24575,'8'0'0,"15"0"0,11 0 0,12 0 0,10-4 0,4-1 0,-9 0-8191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5.433"/>
    </inkml:context>
    <inkml:brush xml:id="br0">
      <inkml:brushProperty name="width" value="0.05" units="cm"/>
      <inkml:brushProperty name="height" value="0.05" units="cm"/>
      <inkml:brushProperty name="color" value="#008C3A"/>
    </inkml:brush>
  </inkml:definitions>
  <inkml:trace contextRef="#ctx0" brushRef="#br0">1 102 24575,'0'264'0,"1"-279"0,1 0 0,7-27 0,-1 11 0,-2-3 0,21-82 0,-23 103 0,0 1 0,0 0 0,2 0 0,-1 0 0,2 0 0,11-17 0,-17 29 0,-1-1 0,0 0 0,1 1 0,-1-1 0,0 1 0,1-1 0,-1 0 0,1 1 0,-1-1 0,1 1 0,-1-1 0,1 1 0,0 0 0,-1-1 0,1 1 0,-1 0 0,1-1 0,0 1 0,-1 0 0,1-1 0,0 1 0,0 0 0,-1 0 0,1 0 0,0 0 0,-1 0 0,1 0 0,0 0 0,0 0 0,-1 0 0,1 0 0,0 0 0,-1 0 0,1 1 0,0-1 0,0 0 0,-1 0 0,1 1 0,-1-1 0,1 1 0,0-1 0,-1 0 0,1 1 0,-1-1 0,1 1 0,-1-1 0,1 2 0,2 2 0,0 0 0,-1 1 0,1-1 0,-1 1 0,2 6 0,-3-8 0,4 11 0,0 0 0,0 1 0,1-1 0,1 0 0,12 17 0,-18-28 0,0-1 0,1 0 0,-1 0 0,1 0 0,0 0 0,-1 0 0,1 0 0,0-1 0,0 1 0,0 0 0,1-1 0,-1 0 0,0 1 0,0-1 0,1 0 0,-1 0 0,1-1 0,-1 1 0,1 0 0,-1-1 0,1 1 0,-1-1 0,1 0 0,0 0 0,-1 0 0,1 0 0,-1-1 0,1 1 0,-1-1 0,1 1 0,-1-1 0,1 0 0,3-1 0,2-3 0,-1 0 0,1-1 0,-1 1 0,0-1 0,0 0 0,7-11 0,-9 12 0,-1 0 0,1-1 0,0 2 0,1-1 0,-1 0 0,1 1 0,0 0 0,0 1 0,0-1 0,0 1 0,8-3 0,-12 6 0,0-1 0,0 1 0,0 0 0,-1-1 0,1 1 0,0 0 0,0 0 0,0 1 0,0-1 0,0 0 0,-1 0 0,1 1 0,0-1 0,0 1 0,0 0 0,-1 0 0,1-1 0,0 1 0,-1 0 0,1 0 0,-1 1 0,1-1 0,-1 0 0,0 0 0,1 1 0,-1-1 0,0 1 0,0-1 0,0 1 0,0-1 0,1 3 0,2 6 0,0 0 0,0 0 0,-1 0 0,3 16 0,0-3 0,-3-9-114,1-1 1,0 0-1,1 0 0,1-1 0,0 1 1,0-1-1,1 0 0,1-1 0,0 0 1,1 0-1,11 11 0,12 4-6712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6.057"/>
    </inkml:context>
    <inkml:brush xml:id="br0">
      <inkml:brushProperty name="width" value="0.05" units="cm"/>
      <inkml:brushProperty name="height" value="0.05" units="cm"/>
      <inkml:brushProperty name="color" value="#008C3A"/>
    </inkml:brush>
  </inkml:definitions>
  <inkml:trace contextRef="#ctx0" brushRef="#br0">44 0 24575,'-2'0'0,"1"0"0,0 0 0,0 1 0,-1-1 0,1 0 0,0 0 0,0 1 0,0-1 0,-1 1 0,1-1 0,0 1 0,0 0 0,0-1 0,0 1 0,0 0 0,0 0 0,0-1 0,0 1 0,0 0 0,1 0 0,-1 0 0,0 0 0,0 0 0,1 0 0,-1 1 0,0 0 0,-1 4 0,0 0 0,0 0 0,1 0 0,-1 8 0,1-8 0,-2 25 0,1 0 0,2 1 0,4 43 0,21 99 0,-20-141 0,7 37 0,35 241 0,-25 3 0,-22-301 0,0 21 0,0-32 0,-1 0 0,1 0 0,0 0 0,0-1 0,-1 1 0,1 0 0,-1-1 0,0 1 0,1 0 0,-1-1 0,0 1 0,0-1 0,-2 3 0,3-3 10,-1-1 0,1 0 0,-1 0-1,0 1 1,1-1 0,-1 0 0,1 0-1,-1 0 1,0 0 0,1 0 0,-1 0-1,0 0 1,1 0 0,-1 0 0,0 0-1,1 0 1,-1 0 0,1 0 0,-1 0-1,0-1 1,1 1 0,-1 0 0,1 0-1,-1-1 1,1 1 0,-1 0 0,1-1-1,-1 1 1,1-1 0,-1 1 0,1 0-1,-1-1 1,1 1 0,-1-2 0,-15-19-1717,-3-12-5119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6.496"/>
    </inkml:context>
    <inkml:brush xml:id="br0">
      <inkml:brushProperty name="width" value="0.05" units="cm"/>
      <inkml:brushProperty name="height" value="0.05" units="cm"/>
      <inkml:brushProperty name="color" value="#008C3A"/>
    </inkml:brush>
  </inkml:definitions>
  <inkml:trace contextRef="#ctx0" brushRef="#br0">1 141 24575,'2'-3'0,"1"-1"0,0 1 0,0 0 0,0 0 0,0 0 0,0 1 0,0-1 0,1 1 0,5-4 0,-1 1 0,7-3 0,0 0 0,0 1 0,31-11 0,54-9 0,-85 24 0,-10 2 0,109-24 0,-98 22 0,0 2 0,0-1 0,1 2 0,-1 0 0,17 3 0,-31-3 0,1 1 0,-1-1 0,1 0 0,-1 1 0,1 0 0,-1 0 0,0-1 0,0 1 0,1 1 0,-1-1 0,0 0 0,0 1 0,0-1 0,0 1 0,0-1 0,-1 1 0,1 0 0,0 0 0,-1 0 0,1 0 0,-1 0 0,2 4 0,-1 0 0,0 1 0,-1-1 0,0 1 0,0-1 0,0 1 0,-1 0 0,-1 8 0,1-8 0,1 1 0,-1-1 0,1 1 0,0-1 0,1 1 0,-1-1 0,2 0 0,-1 0 0,1 0 0,4 8 0,-5-12 0,0 1 0,0-1 0,1 0 0,-1 0 0,1 0 0,-1 0 0,1-1 0,0 1 0,0-1 0,1 1 0,-1-1 0,0 0 0,1 0 0,-1-1 0,1 1 0,0-1 0,-1 0 0,1 0 0,0 0 0,0 0 0,5 0 0,-5-1 0,0 0 0,0 0 0,0-1 0,0 1 0,0-1 0,0 0 0,0 0 0,0 0 0,0-1 0,5-2 0,-7 3 0,-1 1 0,0-1 0,0 0 0,0 1 0,0-1 0,0 0 0,0 0 0,0 0 0,0 0 0,-1 1 0,1-1 0,0 0 0,0-1 0,-1 1 0,1 0 0,-1 0 0,1 0 0,-1 0 0,1 0 0,-1-1 0,0 1 0,0 0 0,1 0 0,-1-1 0,0 1 0,0 0 0,0 0 0,0-1 0,0 1 0,-1 0 0,1 0 0,0 0 0,-1-1 0,1 1 0,-1 0 0,1 0 0,-2-2 0,0-1 0,-1 0 0,0 0 0,0 0 0,-1 0 0,1 1 0,-1 0 0,1 0 0,-1 0 0,-6-4 0,-43-22 0,32 19 0,-54-28 0,68 30 167,13 4 7,18 3-1757,-24 1 1460,44 2-6703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6.873"/>
    </inkml:context>
    <inkml:brush xml:id="br0">
      <inkml:brushProperty name="width" value="0.05" units="cm"/>
      <inkml:brushProperty name="height" value="0.05" units="cm"/>
      <inkml:brushProperty name="color" value="#008C3A"/>
    </inkml:brush>
  </inkml:definitions>
  <inkml:trace contextRef="#ctx0" brushRef="#br0">0 19 24575,'9'0'0,"13"0"0,16 0 0,13 0 0,7 0 0,-8-8 0,-11-2-8191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7.221"/>
    </inkml:context>
    <inkml:brush xml:id="br0">
      <inkml:brushProperty name="width" value="0.05" units="cm"/>
      <inkml:brushProperty name="height" value="0.05" units="cm"/>
      <inkml:brushProperty name="color" value="#008C3A"/>
    </inkml:brush>
  </inkml:definitions>
  <inkml:trace contextRef="#ctx0" brushRef="#br0">0 0 24575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7.605"/>
    </inkml:context>
    <inkml:brush xml:id="br0">
      <inkml:brushProperty name="width" value="0.05" units="cm"/>
      <inkml:brushProperty name="height" value="0.05" units="cm"/>
      <inkml:brushProperty name="color" value="#008C3A"/>
    </inkml:brush>
  </inkml:definitions>
  <inkml:trace contextRef="#ctx0" brushRef="#br0">0 413 24575,'2'-1'0,"0"0"0,0 0 0,0-1 0,0 1 0,0-1 0,0 1 0,0-1 0,-1 0 0,1 1 0,-1-1 0,2-3 0,51-68 0,44-56 0,-62 88 0,26-31 0,-54 62 0,0-1 0,-1 0 0,0-1 0,9-20 0,-21 45 0,2 0 0,0 1 0,1-1 0,-1 19 0,0 63 0,3-69 0,-1 2-170,2 0-1,1 1 0,1-1 1,1 0-1,1 0 0,2 0 1,13 35-1,0-24-6655</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8.062"/>
    </inkml:context>
    <inkml:brush xml:id="br0">
      <inkml:brushProperty name="width" value="0.05" units="cm"/>
      <inkml:brushProperty name="height" value="0.05" units="cm"/>
      <inkml:brushProperty name="color" value="#008C3A"/>
    </inkml:brush>
  </inkml:definitions>
  <inkml:trace contextRef="#ctx0" brushRef="#br0">191 44 24575,'-1'0'0,"1"-1"0,-1 1 0,0-1 0,0 1 0,0-1 0,1 1 0,-1-1 0,0 1 0,0-1 0,1 1 0,-1-1 0,0 0 0,1 0 0,-1 1 0,0-3 0,-6-5 0,2 5 0,0 0 0,1 0 0,-2 1 0,1-1 0,0 1 0,0 0 0,-1 1 0,1-1 0,-1 1 0,0 0 0,1 0 0,-1 1 0,-8 0 0,11 0 0,-1 0 0,1 0 0,-1 1 0,1-1 0,0 1 0,0 0 0,-1 0 0,1 0 0,0 0 0,0 0 0,0 1 0,0 0 0,0-1 0,0 1 0,1 0 0,-1 0 0,1 1 0,-1-1 0,1 1 0,0-1 0,0 1 0,0 0 0,-3 4 0,2 0 0,0 0 0,0 0 0,1 0 0,0 0 0,1 0 0,-1 1 0,1-1 0,0 0 0,1 1 0,0-1 0,0 1 0,1-1 0,3 14 0,-3-16 0,0-1 0,1 0 0,0 0 0,0 0 0,0-1 0,0 1 0,1 0 0,-1-1 0,1 1 0,0-1 0,0 0 0,0 0 0,0 0 0,1-1 0,-1 1 0,1-1 0,0 1 0,-1-1 0,1 0 0,0-1 0,0 1 0,1-1 0,-1 0 0,0 0 0,5 1 0,7-1 0,-1 0 0,1 0 0,17-3 0,-16 0 0,1 2 0,-1 0 0,19 2 0,-32-1 0,0 0 0,0-1 0,0 1 0,0 1 0,0-1 0,0 1 0,-1-1 0,1 1 0,0 0 0,-1 1 0,1-1 0,-1 1 0,0-1 0,0 1 0,0 0 0,0 0 0,3 5 0,-2-3 12,-1 0 1,0 1-1,0 0 0,0-1 0,-1 1 0,0 0 1,0 0-1,-1 1 0,1-1 0,-1 0 0,-1 0 1,1 1-1,-1 9 0,-1-8 5,0 1 0,-1-1 0,0 0 0,0 0 0,-1 0 0,0 0 0,-1 0 0,1-1 1,-7 10-1,1-3-188,-1-1 0,-1 0 1,0-1-1,-1 0 0,0 0 1,-1-2-1,0 1 0,-1-2 1,-24 14-1,-5-3-6655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4.774"/>
    </inkml:context>
    <inkml:brush xml:id="br0">
      <inkml:brushProperty name="width" value="0.05" units="cm"/>
      <inkml:brushProperty name="height" value="0.05" units="cm"/>
      <inkml:brushProperty name="color" value="#008C3A"/>
    </inkml:brush>
  </inkml:definitions>
  <inkml:trace contextRef="#ctx0" brushRef="#br0">1 1 24575,'0'14'0,"0"25"0,0 20 0,0 15 0,0 13 0,0 13 0,0-2 0,0-8 0,0-4 0,0-8 0,0-7 0,5-15 0,16-28 0,4-18-8191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8.426"/>
    </inkml:context>
    <inkml:brush xml:id="br0">
      <inkml:brushProperty name="width" value="0.05" units="cm"/>
      <inkml:brushProperty name="height" value="0.05" units="cm"/>
      <inkml:brushProperty name="color" value="#008C3A"/>
    </inkml:brush>
  </inkml:definitions>
  <inkml:trace contextRef="#ctx0" brushRef="#br0">3 89 24575,'-1'53'0,"-1"-17"0,5 44 0,-3-71 0,2 0 0,-1 0 0,1 0 0,0-1 0,1 1 0,0 0 0,1-1 0,0 0 0,9 15 0,-11-19 0,1-1 0,0 0 0,0 1 0,0-1 0,0-1 0,1 1 0,-1 0 0,1-1 0,0 0 0,0 0 0,0 0 0,0 0 0,0 0 0,0-1 0,0 0 0,0 0 0,0 0 0,1 0 0,-1-1 0,0 1 0,1-1 0,-1 0 0,1-1 0,-1 1 0,0-1 0,0 0 0,1 0 0,-1 0 0,0 0 0,6-4 0,1 0 0,0 0 0,0-1 0,-1 0 0,0-1 0,-1 0 0,1 0 0,-1-1 0,-1-1 0,1 1 0,8-13 0,-10 12 0,-1-1 0,-1 0 0,1 1 0,-2-2 0,1 1 0,-1 0 0,4-19 0,-7 23 0,0 1 0,0-1 0,-1 1 0,1-1 0,-1 0 0,0 1 0,-1-1 0,0 1 0,0-1 0,0 1 0,0-1 0,-1 1 0,0-1 0,0 1 0,0 0 0,-1 0 0,-3-5 0,-1 1 0,0 1 0,0 0 0,-1 0 0,0 1 0,-1 0 0,0 0 0,0 1 0,0 0 0,-1 0 0,0 1 0,0 1 0,0 0 0,0 0 0,-1 1 0,0 0 0,-17-2 0,25 5-170,-1 0-1,1 0 0,0 1 1,0-1-1,0 1 0,0-1 1,-5 3-1,-14 10-6655</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8.859"/>
    </inkml:context>
    <inkml:brush xml:id="br0">
      <inkml:brushProperty name="width" value="0.05" units="cm"/>
      <inkml:brushProperty name="height" value="0.05" units="cm"/>
      <inkml:brushProperty name="color" value="#008C3A"/>
    </inkml:brush>
  </inkml:definitions>
  <inkml:trace contextRef="#ctx0" brushRef="#br0">0 15 24575,'4'0'0,"14"0"0,23 0 0,17 0 0,6-4 0,1-2 0,-11 1-8191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39.261"/>
    </inkml:context>
    <inkml:brush xml:id="br0">
      <inkml:brushProperty name="width" value="0.05" units="cm"/>
      <inkml:brushProperty name="height" value="0.05" units="cm"/>
      <inkml:brushProperty name="color" value="#008C3A"/>
    </inkml:brush>
  </inkml:definitions>
  <inkml:trace contextRef="#ctx0" brushRef="#br0">0 108 24575,'4'0'0,"9"0"0,11-4 0,13-2 0,17-11 0,10-3 0,7 2 0,3-4 0,-11 2-8191</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0.210"/>
    </inkml:context>
    <inkml:brush xml:id="br0">
      <inkml:brushProperty name="width" value="0.05" units="cm"/>
      <inkml:brushProperty name="height" value="0.05" units="cm"/>
      <inkml:brushProperty name="color" value="#008C3A"/>
    </inkml:brush>
  </inkml:definitions>
  <inkml:trace contextRef="#ctx0" brushRef="#br0">144 96 24575,'-1'0'0,"0"-1"0,0 1 0,-1-1 0,1 0 0,0 1 0,0-1 0,0 0 0,0 0 0,0 0 0,0 0 0,-2-2 0,-5-4 0,4 4 0,-1 1 0,1-1 0,-1 1 0,1 0 0,-1 0 0,0 1 0,-10-3 0,13 4 0,1 0 0,-1 0 0,0 0 0,0 0 0,1 0 0,-1 0 0,0 0 0,0 1 0,0-1 0,1 1 0,-1-1 0,0 1 0,1-1 0,-1 1 0,1 0 0,-1 0 0,1 0 0,-1 0 0,1 0 0,-1 0 0,1 0 0,0 1 0,0-1 0,-1 0 0,1 1 0,-1 2 0,-3 6 0,0 1 0,1 1 0,0-1 0,1 0 0,0 1 0,1 0 0,-1 21 0,1-4 0,2 1 0,4 31 0,-2-45 0,1 0 0,0-1 0,1 1 0,1-1 0,1 0 0,13 27 0,-17-37 0,1-1 0,0 0 0,0 0 0,0 0 0,0-1 0,0 1 0,1-1 0,0 0 0,0 0 0,0 0 0,7 4 0,-8-6 0,0 0 0,0 0 0,0 0 0,0 0 0,0-1 0,0 1 0,0-1 0,1 0 0,-1 0 0,0 0 0,0-1 0,0 1 0,0-1 0,0 1 0,0-1 0,0 0 0,0 0 0,0-1 0,6-2 0,0-2 0,-1 0 0,1 0 0,-1-1 0,0 0 0,0 0 0,-1-1 0,0 0 0,0 0 0,-1-1 0,0 0 0,0 0 0,5-13 0,-2 1 0,0 0 0,-2-1 0,0 0 0,6-38 0,-10 42 0,-1 0 0,-1 0 0,0 0 0,-1 0 0,-3-18 0,3 31 0,-1 0 0,0-1 0,0 1 0,0 0 0,-1 0 0,0 0 0,0 0 0,0 1 0,-1-1 0,0 0 0,0 1 0,0 0 0,0-1 0,0 1 0,-1 1 0,0-1 0,0 0 0,0 1 0,0 0 0,-1 0 0,-5-3 0,8 5-57,0 0 0,1 0 1,-1 0-1,0 1 0,0-1 0,0 1 0,0-1 0,0 1 0,0 0 0,0-1 0,0 1 1,0 0-1,0 1 0,-1-1 0,1 0 0,0 0 0,0 1 0,0-1 0,1 1 1,-1 0-1,0 0 0,0 0 0,-2 1 0,-13 13-6769</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0.616"/>
    </inkml:context>
    <inkml:brush xml:id="br0">
      <inkml:brushProperty name="width" value="0.05" units="cm"/>
      <inkml:brushProperty name="height" value="0.05" units="cm"/>
      <inkml:brushProperty name="color" value="#008C3A"/>
    </inkml:brush>
  </inkml:definitions>
  <inkml:trace contextRef="#ctx0" brushRef="#br0">97 30 24575,'-12'0'0,"0"0"0,2-8 0,-1-3 0,-7 1 0,0 13 0,3 7-8191</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1.017"/>
    </inkml:context>
    <inkml:brush xml:id="br0">
      <inkml:brushProperty name="width" value="0.05" units="cm"/>
      <inkml:brushProperty name="height" value="0.05" units="cm"/>
      <inkml:brushProperty name="color" value="#008C3A"/>
    </inkml:brush>
  </inkml:definitions>
  <inkml:trace contextRef="#ctx0" brushRef="#br0">81 64 24575,'0'-1'0,"0"1"0,0 0 0,0 0 0,1 0 0,-1 0 0,0-1 0,0 1 0,0 0 0,0 0 0,0 0 0,0 0 0,0-1 0,0 1 0,0 0 0,0 0 0,0 0 0,0 0 0,0-1 0,0 1 0,0 0 0,0 0 0,0 0 0,0 0 0,0-1 0,-1 1 0,1 0 0,0 0 0,0 0 0,0 0 0,0 0 0,0-1 0,0 1 0,0 0 0,-1 0 0,1 0 0,0 0 0,0 0 0,0 0 0,0 0 0,0 0 0,-1-1 0,1 1 0,0 0 0,0 0 0,0 0 0,0 0 0,-1 0 0,1 0 0,0 0 0,0 0 0,-6 10 0,-4 35 0,-5 13 0,5-31 0,2-7 0,1 1 0,1-1 0,0 1 0,-2 24 0,7-41 0,1 0 0,-1 1 0,1-1 0,0 1 0,1-1 0,-1 0 0,1 1 0,0-1 0,0 0 0,0 0 0,0 1 0,1-1 0,0 0 0,-1 0 0,2-1 0,-1 1 0,0 0 0,1-1 0,-1 1 0,1-1 0,0 0 0,1 0 0,-1 0 0,0 0 0,1 0 0,3 2 0,-1-2 0,-1-1 0,1 1 0,-1-1 0,1 0 0,0 0 0,0-1 0,-1 0 0,1 0 0,0 0 0,0-1 0,0 0 0,1 0 0,-1 0 0,0-1 0,-1 0 0,1 0 0,0 0 0,0-1 0,0 0 0,-1 0 0,1 0 0,-1-1 0,1 0 0,-1 0 0,0 0 0,0-1 0,-1 1 0,8-9 0,-2 2 0,0 0 0,-1-1 0,0 0 0,-1 0 0,-1-1 0,1-1 0,-2 1 0,0-1 0,0 0 0,-2 0 0,6-20 0,-8 25 0,-1 0 0,1-1 0,-1 1 0,-1 0 0,0-1 0,0 1 0,0-1 0,-1 1 0,0 0 0,-1-1 0,0 1 0,0 0 0,-1 0 0,0 0 0,-1 0 0,1 1 0,-1-1 0,-1 1 0,1 0 0,-1 0 0,-1 1 0,1-1 0,-1 1 0,0 0 0,0 1 0,-1-1 0,0 1 0,0 1 0,0-1 0,0 1 0,-1 1 0,-15-6 0,19 7 43,-1 1 0,0-1-1,0 1 1,-1 1 0,1-1-1,0 1 1,-7 0 0,11 0-97,0 0 1,-1 0 0,1 0-1,0 0 1,-1 1 0,1-1-1,0 0 1,0 1 0,-1-1-1,1 1 1,0 0 0,0-1-1,0 1 1,0 0 0,-1 0-1,1-1 1,0 1 0,0 0-1,1 0 1,-1 0 0,0 0-1,0 1 1,0-1 0,1 0-1,-1 0 1,0 0 0,1 0-1,-1 1 1,1-1 0,0 0-1,-1 2 1,2 17-6773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1.472"/>
    </inkml:context>
    <inkml:brush xml:id="br0">
      <inkml:brushProperty name="width" value="0.05" units="cm"/>
      <inkml:brushProperty name="height" value="0.05" units="cm"/>
      <inkml:brushProperty name="color" value="#008C3A"/>
    </inkml:brush>
  </inkml:definitions>
  <inkml:trace contextRef="#ctx0" brushRef="#br0">68 1 24575,'-2'1'0,"0"0"0,0 0 0,0 0 0,1 0 0,-1 1 0,1-1 0,-1 1 0,1-1 0,-1 1 0,-1 3 0,0-3 0,-2 6 0,0 0 0,1 0 0,-1 0 0,2 1 0,-1-1 0,1 1 0,0 0 0,1 0 0,-2 12 0,1-5 0,1 1 0,1-1 0,1 1 0,2 22 0,-2-34 0,1-1 0,0 1 0,0 0 0,1-1 0,-1 0 0,1 1 0,0-1 0,0 0 0,0 0 0,1 0 0,-1 0 0,1 0 0,0-1 0,4 4 0,-6-5 0,1-1 0,-1 0 0,1 0 0,0 0 0,0 0 0,0 0 0,0 0 0,0 0 0,-1-1 0,1 1 0,0-1 0,0 1 0,1-1 0,-1 0 0,0 0 0,0 0 0,0 0 0,0 0 0,0 0 0,0-1 0,0 1 0,0-1 0,0 1 0,0-1 0,0 0 0,0 1 0,-1-1 0,1 0 0,0-1 0,0 1 0,-1 0 0,1 0 0,1-3 0,3-1 0,-1-1 0,1 0 0,-2 0 0,1-1 0,-1 1 0,0-1 0,0 0 0,0 0 0,-1 0 0,0-1 0,-1 1 0,2-10 0,-1 7 0,-1-1 0,-1 1 0,0 0 0,0-1 0,-1 1 0,0-1 0,-1 1 0,-3-19 0,2 25-54,1-1-1,-1 1 0,0 1 1,0-1-1,0 0 1,-1 0-1,1 1 0,-1 0 1,0-1-1,0 1 1,0 0-1,0 0 0,-1 0 1,1 1-1,-1-1 0,1 1 1,-1 0-1,0 0 1,0 0-1,0 1 0,0-1 1,-1 1-1,1 0 1,-5 0-1,-22-3-6771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2.081"/>
    </inkml:context>
    <inkml:brush xml:id="br0">
      <inkml:brushProperty name="width" value="0.05" units="cm"/>
      <inkml:brushProperty name="height" value="0.05" units="cm"/>
      <inkml:brushProperty name="color" value="#008C3A"/>
    </inkml:brush>
  </inkml:definitions>
  <inkml:trace contextRef="#ctx0" brushRef="#br0">0 319 24575,'1'-29'0,"0"0"0,1 0 0,13-53 0,-13 72 0,1 0 0,0 1 0,0 0 0,1-1 0,1 1 0,0 0 0,0 1 0,0-1 0,1 1 0,0 0 0,1 1 0,0-1 0,0 1 0,13-9 0,-18 14 0,0 1 0,0 0 0,1-1 0,-1 1 0,0 0 0,1 0 0,-1 0 0,1 0 0,0 1 0,-1-1 0,1 1 0,-1-1 0,1 1 0,3 0 0,-5 0 0,1 1 0,0-1 0,-1 1 0,1-1 0,-1 1 0,1 0 0,-1 0 0,0 0 0,1 0 0,-1 0 0,0 0 0,1 0 0,-1 0 0,0 0 0,0 0 0,0 1 0,0-1 0,0 0 0,0 1 0,0-1 0,-1 1 0,1-1 0,-1 1 0,1 1 0,4 12 0,-1 0 0,-1 0 0,0 0 0,-1 1 0,-1-1 0,0 17 0,-2 0 0,-10 63 0,2-58 0,-2 0 0,-1-1 0,-26 52 0,2-5 0,33-76 0,1-1 0,0 1 0,0 0 0,0-1 0,1 1 0,0 0 0,0 0 0,1 14 0,0-19 0,1 0 0,-1 0 0,1 0 0,-1 0 0,1 0 0,0 0 0,0 0 0,0 0 0,0 0 0,0-1 0,0 1 0,0 0 0,1-1 0,-1 1 0,1-1 0,-1 1 0,1-1 0,0 0 0,-1 0 0,1 0 0,0 0 0,0 0 0,0 0 0,0 0 0,0 0 0,0-1 0,0 1 0,0-1 0,0 0 0,0 1 0,0-1 0,4 0 0,13 1-114,1-2 1,-1 1-1,1-2 0,-1-1 0,1 0 1,-1-2-1,0 0 0,0-1 0,-1-1 1,0 0-1,29-17 0,-18 3-6712</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2.726"/>
    </inkml:context>
    <inkml:brush xml:id="br0">
      <inkml:brushProperty name="width" value="0.05" units="cm"/>
      <inkml:brushProperty name="height" value="0.05" units="cm"/>
      <inkml:brushProperty name="color" value="#008C3A"/>
    </inkml:brush>
  </inkml:definitions>
  <inkml:trace contextRef="#ctx0" brushRef="#br0">120 91 24575,'0'9'0,"-1"0"0,-1 0 0,1 0 0,-2 0 0,1 0 0,-5 10 0,-5 17 0,-38 240 0,40-210 0,-21 206 0,30-263 0,1-8 0,4-43 0,7-80 0,10-79 0,-15 159 0,2-10 0,2 1 0,22-69 0,-27 107 0,0-1 0,0 2 0,1-1 0,1 1 0,0 0 0,1 0 0,0 0 0,1 1 0,0 1 0,1 0 0,0 0 0,0 1 0,22-15 0,-27 21 0,-1 1 0,1-1 0,-1 1 0,1 0 0,0 0 0,0 1 0,0 0 0,9-2 0,-12 3 0,0 0 0,0 0 0,0 0 0,0 0 0,0 1 0,0-1 0,0 0 0,0 1 0,0 0 0,0-1 0,0 1 0,0 0 0,-1 0 0,1 0 0,0 0 0,-1 0 0,1 1 0,0-1 0,-1 0 0,1 1 0,-1-1 0,0 1 0,0 0 0,2 2 0,0 0 14,-1 1 1,1 0-1,-1 0 0,0 0 0,0 1 1,-1-1-1,0 1 0,0-1 0,0 0 0,0 1 1,-1 9-1,0-6 10,-1 1 1,-1-1-1,0 0 0,0 0 1,-1 0-1,-5 12 1,-3 3-452,-2-1 0,-1 0 1,-30 38-1,14-23-6399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3.501"/>
    </inkml:context>
    <inkml:brush xml:id="br0">
      <inkml:brushProperty name="width" value="0.05" units="cm"/>
      <inkml:brushProperty name="height" value="0.05" units="cm"/>
      <inkml:brushProperty name="color" value="#008C3A"/>
    </inkml:brush>
  </inkml:definitions>
  <inkml:trace contextRef="#ctx0" brushRef="#br0">1 28 24575,'0'-8'0,"8"-2"0,3 4 0,-1 3-8191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25.986"/>
    </inkml:context>
    <inkml:brush xml:id="br0">
      <inkml:brushProperty name="width" value="0.05" units="cm"/>
      <inkml:brushProperty name="height" value="0.05" units="cm"/>
      <inkml:brushProperty name="color" value="#008C3A"/>
    </inkml:brush>
  </inkml:definitions>
  <inkml:trace contextRef="#ctx0" brushRef="#br0">4 1 24575,'-2'88'0,"0"-38"0,3 0 0,12 98 0,-11-137 0,1 0 0,-1 0 0,2 0 0,7 17 0,-10-26 0,1 1 0,-1-1 0,0 0 0,1 1 0,-1-1 0,1 0 0,0 0 0,0 0 0,0-1 0,0 1 0,0 0 0,0-1 0,0 1 0,0-1 0,1 0 0,-1 1 0,0-1 0,1 0 0,-1-1 0,1 1 0,-1 0 0,1-1 0,0 1 0,-1-1 0,6 0 0,-2-1 0,0 0 0,0-1 0,1 0 0,-1 0 0,0 0 0,-1-1 0,1 0 0,0 0 0,-1 0 0,0-1 0,1 0 0,-2 0 0,7-5 0,5-8 0,1 0 0,16-26 0,33-57 0,7-9 0,-73 108 0,1 1 0,-1-1 0,0 0 0,1 1 0,-1-1 0,0 1 0,1-1 0,-1 1 0,1-1 0,-1 1 0,1 0 0,-1-1 0,1 1 0,-1-1 0,1 1 0,-1 0 0,1 0 0,-1-1 0,1 1 0,0 0 0,-1 0 0,1 0 0,-1-1 0,2 1 0,-2 1 0,0 0 0,1 0 0,-1 0 0,0 0 0,0-1 0,0 1 0,0 0 0,0 0 0,0 0 0,0 0 0,0 0 0,0 0 0,0 0 0,0-1 0,-1 1 0,1 1 0,-12 45 0,6-27 0,2 0 0,-1 0 0,2 0 0,1 1 0,0 22 0,2-40 0,0-1 0,0 0 0,1 1 0,-1-1 0,1 0 0,-1 1 0,1-1 0,0 0 0,0 0 0,0 1 0,0-1 0,0 0 0,0 0 0,0 0 0,1 0 0,-1 0 0,1-1 0,0 1 0,-1 0 0,1-1 0,0 1 0,0-1 0,0 0 0,0 1 0,0-1 0,0 0 0,0 0 0,1-1 0,-1 1 0,0 0 0,0-1 0,1 1 0,-1-1 0,0 0 0,5 0 0,1 0 0,0 0 0,1-1 0,-1 0 0,0-1 0,0 0 0,0 0 0,0-1 0,0 0 0,9-5 0,2-3 0,-2-1 0,1-1 0,-1 0 0,19-20 0,-15 14 0,23-18 0,-44 37 0,1 0 0,-1-1 0,1 1 0,-1-1 0,0 1 0,1 0 0,-1-1 0,1 1 0,-1 0 0,1-1 0,-1 1 0,1 0 0,-1 0 0,1 0 0,0-1 0,-1 1 0,1 0 0,-1 0 0,1 0 0,-1 0 0,1 0 0,-1 0 0,1 0 0,0 0 0,-1 0 0,1 0 0,-1 1 0,1-1 0,-1 0 0,1 0 0,-1 0 0,1 1 0,-1-1 0,1 0 0,0 1 0,0 1 0,0-1 0,-1 1 0,1 0 0,0-1 0,-1 1 0,1 0 0,-1 0 0,0 0 0,0-1 0,0 3 0,0 9 0,0-1 0,-1 1 0,-1-1 0,0 0 0,-1 0 0,-8 22 0,5-16 0,1-1 0,-4 27 0,9-41 0,0 0 0,0-1 0,0 1 0,0 0 0,0-1 0,0 1 0,1 0 0,-1-1 0,1 1 0,0 0 0,-1-1 0,1 1 0,2 3 0,-2-5 0,0 0 0,1 1 0,-1-1 0,0 0 0,0 1 0,1-1 0,-1 0 0,0 0 0,1 0 0,-1 0 0,1 0 0,0 0 0,-1-1 0,1 1 0,3 0 0,0 0 0,-1-1 0,0 1 0,1-1 0,-1 0 0,1-1 0,-1 1 0,1-1 0,-1 0 0,0 0 0,1 0 0,-1-1 0,0 0 0,0 1 0,7-5 0,5-4 0,-1 0 0,0-1 0,-1-1 0,0 0 0,-1-1 0,0 0 0,-1-1 0,-1-1 0,0 0 0,-1 0 0,0-1 0,7-17 0,-16 29 0,1 1 0,-1-1 0,0 1 0,0-1 0,0 0 0,0 0 0,-1 1 0,0-1 0,0 0 0,0 0 0,0 0 0,0 1 0,-1-1 0,0 0 0,1 0 0,-1 1 0,-1-1 0,1 1 0,0-1 0,-5-6 0,3 7 0,0-1 0,0 1 0,0 0 0,-1 0 0,1 0 0,-1 0 0,0 1 0,1 0 0,-1-1 0,-1 1 0,1 1 0,0-1 0,0 0 0,-1 1 0,1 0 0,-1 0 0,-5 0 0,3 0 0,0 1 0,0 0 0,0 1 0,0-1 0,0 1 0,0 1 0,0-1 0,0 1 0,-8 3 0,12-4 0,1 0 0,-1 0 0,1 0 0,0 0 0,-1 1 0,1-1 0,0 1 0,0-1 0,0 1 0,0 0 0,0 0 0,0 0 0,1 0 0,-1 0 0,0 0 0,1 0 0,0 0 0,0 1 0,-1-1 0,1 0 0,0 1 0,1-1 0,-1 1 0,0 0 0,1-1 0,0 1 0,-1 4 0,2-4 0,-1-1 0,1 0 0,0 1 0,0-1 0,0 0 0,0 0 0,0 0 0,0 1 0,1-1 0,-1 0 0,0-1 0,1 1 0,0 0 0,0 0 0,-1-1 0,1 1 0,0-1 0,0 1 0,0-1 0,0 0 0,1 0 0,3 1 0,1 1 0,0 0 0,1 0 0,-1-1 0,1-1 0,0 1 0,8-1 0,3 0 0,0-2 0,-1 0 0,1-1 0,-1-1 0,22-7 0,93-33 0,-24 6 0,-101 34 0,0 1 0,1 0 0,-1 1 0,1-1 0,-1 2 0,1-1 0,-1 1 0,11 1 0,-17 0 0,1 0 0,-1-1 0,1 1 0,-1 0 0,0 0 0,1 0 0,-1 0 0,0 1 0,0-1 0,0 1 0,0-1 0,0 1 0,0 0 0,-1 0 0,1-1 0,0 1 0,-1 0 0,1 1 0,-1-1 0,0 0 0,0 0 0,0 1 0,0-1 0,0 0 0,-1 1 0,1-1 0,0 1 0,-1-1 0,0 1 0,0 4 0,1 23 0,-2 0 0,-1 0 0,-7 32 0,0 6 0,-4 23 0,-27 95 0,35-168 0,-2 7-1365,2-15-5461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5.207"/>
    </inkml:context>
    <inkml:brush xml:id="br0">
      <inkml:brushProperty name="width" value="0.05" units="cm"/>
      <inkml:brushProperty name="height" value="0.05" units="cm"/>
      <inkml:brushProperty name="color" value="#008C3A"/>
    </inkml:brush>
  </inkml:definitions>
  <inkml:trace contextRef="#ctx0" brushRef="#br0">0 18 24575,'10'0'0,"22"0"0,16 0 0,9 0 0,5 0 0,1 0 0,0 0 0,4-5 0,0-2 0,-12 1-8191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0:46.378"/>
    </inkml:context>
    <inkml:brush xml:id="br0">
      <inkml:brushProperty name="width" value="0.05" units="cm"/>
      <inkml:brushProperty name="height" value="0.05" units="cm"/>
      <inkml:brushProperty name="color" value="#008C3A"/>
    </inkml:brush>
  </inkml:definitions>
  <inkml:trace contextRef="#ctx0" brushRef="#br0">251 164 24575,'0'-2'0,"0"0"0,1 0 0,-1 0 0,1 0 0,-1 0 0,1 0 0,0 0 0,0 0 0,0 1 0,0-1 0,2-2 0,5-9 0,-4 5 0,-1-1 0,0 1 0,-1 0 0,0-1 0,0 0 0,-1 0 0,1-8 0,-2 15 0,0 0 0,0 0 0,0 0 0,0 0 0,0 1 0,0-1 0,0 0 0,-1 0 0,1 0 0,-1 1 0,1-1 0,-1 0 0,0 1 0,0-1 0,0 0 0,0 1 0,0-1 0,0 1 0,0 0 0,0-1 0,0 1 0,-1 0 0,1-1 0,-1 1 0,1 0 0,-1 0 0,1 0 0,-1 1 0,1-1 0,-1 0 0,0 0 0,0 1 0,1-1 0,-1 1 0,0 0 0,0-1 0,0 1 0,1 0 0,-5 0 0,-3 1 0,0 0 0,1 1 0,-1 0 0,0 0 0,0 1 0,1 0 0,0 1 0,0 0 0,0 0 0,0 1 0,0-1 0,1 2 0,0-1 0,0 1 0,0 0 0,-7 9 0,2-1 0,-1 1 0,2 1 0,0 0 0,1 0 0,1 1 0,-13 30 0,20-41 0,0-1 0,0 1 0,1-1 0,-1 1 0,1 0 0,1-1 0,-1 1 0,1 11 0,0-15 0,1 1 0,-1-1 0,1 0 0,0 0 0,0 1 0,-1-1 0,1 0 0,1 0 0,-1 0 0,0 0 0,0 0 0,1 0 0,-1 0 0,1-1 0,0 1 0,-1-1 0,1 1 0,0-1 0,0 1 0,0-1 0,0 0 0,0 0 0,4 2 0,-1-2 0,0 1 0,0-1 0,0 1 0,1-2 0,-1 1 0,0 0 0,0-1 0,0 0 0,1 0 0,-1-1 0,8-1 0,-3 0 0,-1-1 0,1 0 0,-1-1 0,0 0 0,14-8 0,-5 0 0,0 0 0,-1-1 0,-1-1 0,28-31 0,-15 12 0,-18 23 0,-8 12 0,-6 19 0,0-10 0,3-7 0,-1 0 0,1 0 0,-1 0 0,1 0 0,0 0 0,0 0 0,1 0 0,-1 0 0,1 0 0,0 0 0,0 0 0,0 0 0,1-1 0,3 8 0,-3-8 0,1 0 0,0 0 0,-1 0 0,1 0 0,0-1 0,1 1 0,-1-1 0,0 0 0,1 0 0,0 0 0,-1 0 0,1-1 0,0 1 0,0-1 0,4 1 0,15 3 49,0-1 0,0-1 0,0 0-1,0-2 1,0-1 0,24-3 0,-5-2-618,-1-2 0,57-17 0,-49 9-6257</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1.420"/>
    </inkml:context>
    <inkml:brush xml:id="br0">
      <inkml:brushProperty name="width" value="0.05" units="cm"/>
      <inkml:brushProperty name="height" value="0.05" units="cm"/>
      <inkml:brushProperty name="color" value="#008C3A"/>
    </inkml:brush>
  </inkml:definitions>
  <inkml:trace contextRef="#ctx0" brushRef="#br0">146 11 24575,'0'-5'0,"0"0"0,0 7 0,-2 32 0,-44 262 0,21-158 0,5-24 0,-31 249 0,50-354 0,1 0 0,0-21 0,1-90 0,31-513 0,-30 603 0,15-82 0,-15 85 0,1 0 0,0 1 0,0-1 0,1 1 0,0 0 0,0 0 0,1 0 0,6-7 0,-10 14 0,0 0 0,-1 0 0,1 0 0,0 0 0,0 0 0,0 0 0,0 0 0,0 0 0,0 0 0,0 1 0,0-1 0,0 0 0,0 1 0,0-1 0,1 1 0,-1-1 0,0 1 0,0 0 0,1-1 0,-1 1 0,0 0 0,0 0 0,1 0 0,-1 0 0,0 0 0,0 0 0,1 0 0,-1 0 0,0 1 0,1-1 0,-1 0 0,0 1 0,0-1 0,0 1 0,0-1 0,1 1 0,-1 0 0,0 0 0,0-1 0,0 1 0,0 0 0,-1 0 0,1 0 0,0 0 0,1 1 0,4 6 0,-1 0 0,0 0 0,0 1 0,7 16 0,-12-25 0,27 69 0,33 141 0,-43-142 0,2-1 0,48 112 0,-24-100-1365,-30-60-5461</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1.763"/>
    </inkml:context>
    <inkml:brush xml:id="br0">
      <inkml:brushProperty name="width" value="0.05" units="cm"/>
      <inkml:brushProperty name="height" value="0.05" units="cm"/>
      <inkml:brushProperty name="color" value="#008C3A"/>
    </inkml:brush>
  </inkml:definitions>
  <inkml:trace contextRef="#ctx0" brushRef="#br0">1 263 24575,'0'-12'0,"4"-4"0,9-16 0,23-9 0,13 2 0,6-1 0,2 6 0,3 10 0,-1 8 0,-10 7-8191</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2.151"/>
    </inkml:context>
    <inkml:brush xml:id="br0">
      <inkml:brushProperty name="width" value="0.05" units="cm"/>
      <inkml:brushProperty name="height" value="0.05" units="cm"/>
      <inkml:brushProperty name="color" value="#008C3A"/>
    </inkml:brush>
  </inkml:definitions>
  <inkml:trace contextRef="#ctx0" brushRef="#br0">213 1 24575,'-4'0'0,"0"0"0,0 1 0,0-1 0,0 1 0,1 0 0,-1 0 0,0 0 0,1 1 0,-1-1 0,1 1 0,-1 0 0,1 0 0,0 0 0,0 1 0,0-1 0,0 1 0,-4 4 0,-2 4 0,1 0 0,0 0 0,-10 20 0,7-11 0,0 1 0,0 0 0,1 0 0,-13 46 0,19-54 0,1 0 0,1-1 0,0 1 0,1 1 0,0-1 0,1 0 0,1 0 0,4 23 0,-4-31 0,0 0 0,1-1 0,0 1 0,0-1 0,0 0 0,0 0 0,1 0 0,-1 0 0,1 0 0,0 0 0,0-1 0,1 1 0,-1-1 0,1 0 0,0 0 0,0 0 0,7 4 0,-8-6 0,0 1 0,0-1 0,0 0 0,0 0 0,0 0 0,0 0 0,1-1 0,-1 1 0,0-1 0,1 1 0,-1-1 0,0-1 0,0 1 0,1 0 0,-1-1 0,0 1 0,1-1 0,-1 0 0,0 0 0,0 0 0,0-1 0,0 1 0,0-1 0,0 0 0,5-3 0,-5 1 0,1 0 0,0 0 0,-1 0 0,0 0 0,0 0 0,0-1 0,0 1 0,-1-1 0,0 0 0,0 0 0,0 0 0,-1 0 0,1 0 0,-1 0 0,0 0 0,-1 0 0,1-1 0,-1 1 0,0 0 0,-1-6 0,1 7 0,-1 0 0,0 0 0,0 0 0,0 0 0,0 1 0,0-1 0,-1 1 0,1-1 0,-1 1 0,0-1 0,0 1 0,-1 0 0,1 0 0,-1 0 0,1 0 0,-1 0 0,0 1 0,0-1 0,0 1 0,0 0 0,-1 0 0,1 0 0,0 0 0,-1 0 0,0 1 0,1 0 0,-1 0 0,-4-1 0,1 1-97,0 1-1,0 0 1,1 0-1,-1 1 1,0 0-1,0 0 1,1 1-1,-1-1 1,1 1-1,-1 1 1,1-1-1,0 1 0,-6 4 1,-29 19-6729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2.569"/>
    </inkml:context>
    <inkml:brush xml:id="br0">
      <inkml:brushProperty name="width" value="0.05" units="cm"/>
      <inkml:brushProperty name="height" value="0.05" units="cm"/>
      <inkml:brushProperty name="color" value="#008C3A"/>
    </inkml:brush>
  </inkml:definitions>
  <inkml:trace contextRef="#ctx0" brushRef="#br0">1 1 24575,'-1'71'0,"4"87"0,-2-148 0,0 0 0,1-1 0,1 1 0,0-1 0,0 0 0,0 0 0,2 0 0,5 11 0,-8-17 0,-1-1 0,1 1 0,-1-1 0,1 1 0,0-1 0,0 0 0,0 0 0,0 0 0,1 0 0,-1 0 0,0 0 0,1 0 0,-1-1 0,1 1 0,0-1 0,-1 0 0,1 0 0,0 0 0,0 0 0,0 0 0,0-1 0,0 1 0,0-1 0,0 0 0,0 0 0,0 0 0,0 0 0,0 0 0,-1-1 0,1 1 0,3-2 0,-1 0 0,-1-1 0,0 1 0,0-1 0,0 0 0,0 0 0,0 0 0,-1-1 0,1 1 0,-1-1 0,0 0 0,0 0 0,0 0 0,-1 0 0,0 0 0,1-1 0,-1 1 0,-1-1 0,1 1 0,1-7 0,-1 2 0,0 0 0,0 0 0,-1 0 0,0 0 0,-1 0 0,0 0 0,0 0 0,-1 0 0,0 0 0,-2-8 0,-1 6 43,0 1 0,0 0-1,-1 0 1,-1 0 0,1 1-1,-2 0 1,-7-10 0,10 15-92,0-1 0,0 1 0,0 1 1,-1-1-1,0 0 0,-9-5 0,11 8-31,1 0 0,0 0-1,-1 0 1,1 1 0,0-1-1,-1 0 1,1 1 0,-1 0-1,1-1 1,-1 1 0,1 0 0,-1 1-1,1-1 1,-1 0 0,1 1-1,-4 0 1,-20 14-6746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3.053"/>
    </inkml:context>
    <inkml:brush xml:id="br0">
      <inkml:brushProperty name="width" value="0.05" units="cm"/>
      <inkml:brushProperty name="height" value="0.05" units="cm"/>
      <inkml:brushProperty name="color" value="#008C3A"/>
    </inkml:brush>
  </inkml:definitions>
  <inkml:trace contextRef="#ctx0" brushRef="#br0">48 34 24575,'0'-8'0,"-4"-3"0,-10 1 0,-2 6 0,2 4-8191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3.412"/>
    </inkml:context>
    <inkml:brush xml:id="br0">
      <inkml:brushProperty name="width" value="0.05" units="cm"/>
      <inkml:brushProperty name="height" value="0.05" units="cm"/>
      <inkml:brushProperty name="color" value="#008C3A"/>
    </inkml:brush>
  </inkml:definitions>
  <inkml:trace contextRef="#ctx0" brushRef="#br0">37 1 24575,'-4'0'0,"-1"8"0,-8 2 0,-2 0-8191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3.785"/>
    </inkml:context>
    <inkml:brush xml:id="br0">
      <inkml:brushProperty name="width" value="0.05" units="cm"/>
      <inkml:brushProperty name="height" value="0.05" units="cm"/>
      <inkml:brushProperty name="color" value="#008C3A"/>
    </inkml:brush>
  </inkml:definitions>
  <inkml:trace contextRef="#ctx0" brushRef="#br0">0 86 24575,'0'-8'0,"8"-3"0,15 1 0,4-6 0,8 0 0,7 2 0,-3 4-8191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4.180"/>
    </inkml:context>
    <inkml:brush xml:id="br0">
      <inkml:brushProperty name="width" value="0.05" units="cm"/>
      <inkml:brushProperty name="height" value="0.05" units="cm"/>
      <inkml:brushProperty name="color" value="#008C3A"/>
    </inkml:brush>
  </inkml:definitions>
  <inkml:trace contextRef="#ctx0" brushRef="#br0">31 1 24575,'-1'10'0,"-1"1"0,1 0 0,-2-1 0,1 1 0,-6 11 0,6-15 0,-1-1 0,1 2 0,0-1 0,0 0 0,1 0 0,0 0 0,1 1 0,-1-1 0,1 0 0,1 9 0,0-15 0,-1 0 0,0-1 0,0 1 0,1 0 0,-1 0 0,1 0 0,-1 0 0,1-1 0,-1 1 0,1 0 0,-1 0 0,1-1 0,0 1 0,-1 0 0,1-1 0,0 1 0,0-1 0,0 1 0,-1-1 0,1 1 0,0-1 0,0 0 0,0 1 0,0-1 0,0 0 0,1 1 0,26-1 0,-25 0 0,56-8 0,-40 5 0,1 0 0,37 1 0,-54 2 0,1 0 0,-1 0 0,0 1 0,1 0 0,-1 0 0,0 0 0,1 0 0,-1 0 0,0 0 0,0 1 0,0 0 0,0-1 0,0 1 0,-1 0 0,1 1 0,0-1 0,-1 0 0,0 1 0,3 3 0,-2-2 0,0 1 0,-1-1 0,0 1 0,0 0 0,-1 0 0,1 0 0,-1 0 0,0 0 0,0 0 0,0 0 0,-1 10 0,0-6 0,-1 1 0,0 0 0,0-1 0,-1 0 0,0 1 0,-1-1 0,0 0 0,0 0 0,-1 0 0,0-1 0,-1 1 0,0-1 0,-10 12 0,-14 5-1365,-1-8-5461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4.567"/>
    </inkml:context>
    <inkml:brush xml:id="br0">
      <inkml:brushProperty name="width" value="0.05" units="cm"/>
      <inkml:brushProperty name="height" value="0.05" units="cm"/>
      <inkml:brushProperty name="color" value="#008C3A"/>
    </inkml:brush>
  </inkml:definitions>
  <inkml:trace contextRef="#ctx0" brushRef="#br0">0 127 24575,'0'12'0,"0"7"0,0 10 0,8-2 0,11-4 0,1-14 0,-2-22 0,-4-15 0,-4-16 0,-9 1 0,-3-2 0,-10 8 0,-11 14 0,-2 10-8191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6.667"/>
    </inkml:context>
    <inkml:brush xml:id="br0">
      <inkml:brushProperty name="width" value="0.05" units="cm"/>
      <inkml:brushProperty name="height" value="0.05" units="cm"/>
      <inkml:brushProperty name="color" value="#008C3A"/>
    </inkml:brush>
  </inkml:definitions>
  <inkml:trace contextRef="#ctx0" brushRef="#br0">59 0 24575,'0'10'0,"0"17"0,-9 24 0,-4 18 0,0 12 0,4 6 0,2-2 0,2-5 0,3-7 0,6-16 0,12-17 0,13-16 0,12-12 0,-2-13 0,7-5 0,-4-13 0,-9-2-8191</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4.982"/>
    </inkml:context>
    <inkml:brush xml:id="br0">
      <inkml:brushProperty name="width" value="0.05" units="cm"/>
      <inkml:brushProperty name="height" value="0.05" units="cm"/>
      <inkml:brushProperty name="color" value="#008C3A"/>
    </inkml:brush>
  </inkml:definitions>
  <inkml:trace contextRef="#ctx0" brushRef="#br0">1 97 24575,'8'0'0,"3"-8"0,11-3 0,10 1 0,8-6 0,4-1 0,4 4 0,1 2 0,0 5 0,-8 2-8191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6.222"/>
    </inkml:context>
    <inkml:brush xml:id="br0">
      <inkml:brushProperty name="width" value="0.05" units="cm"/>
      <inkml:brushProperty name="height" value="0.05" units="cm"/>
      <inkml:brushProperty name="color" value="#008C3A"/>
    </inkml:brush>
  </inkml:definitions>
  <inkml:trace contextRef="#ctx0" brushRef="#br0">16 14 24575,'-8'0'0,"2"0"0,5 0 0,11 0 0,12 0 0,18-4 0,10-1 0,-3 0-8191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6.617"/>
    </inkml:context>
    <inkml:brush xml:id="br0">
      <inkml:brushProperty name="width" value="0.05" units="cm"/>
      <inkml:brushProperty name="height" value="0.05" units="cm"/>
      <inkml:brushProperty name="color" value="#008C3A"/>
    </inkml:brush>
  </inkml:definitions>
  <inkml:trace contextRef="#ctx0" brushRef="#br0">1 7 24575,'0'8'0,"3"3"0,11-1 0,9-2 0,10-2 0,7-11 0,5-3 0,6-10 0,-5-1-8191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0.635"/>
    </inkml:context>
    <inkml:brush xml:id="br0">
      <inkml:brushProperty name="width" value="0.05" units="cm"/>
      <inkml:brushProperty name="height" value="0.05" units="cm"/>
      <inkml:brushProperty name="color" value="#008C3A"/>
    </inkml:brush>
  </inkml:definitions>
  <inkml:trace contextRef="#ctx0" brushRef="#br0">239 267 24575,'-30'-56'0,"23"40"0,-1 1 0,0 0 0,-12-15 0,18 27 0,-1-1 0,0 1 0,0 0 0,0 0 0,-1 0 0,1 0 0,-1 0 0,0 1 0,0-1 0,0 1 0,0 0 0,0 1 0,0-1 0,0 1 0,-1-1 0,-5 0 0,7 2 0,1 0 0,-1 0 0,0 0 0,0 0 0,0 0 0,0 0 0,1 1 0,-1-1 0,0 1 0,0 0 0,1 0 0,-1 0 0,0 0 0,1 0 0,-1 1 0,1-1 0,-4 4 0,2-2 0,1 1 0,0 0 0,-1-1 0,2 1 0,-1 0 0,0 1 0,1-1 0,-1 1 0,-1 6 0,0-1 0,1-1 0,1 1 0,0 0 0,0-1 0,1 1 0,1 0 0,-1 0 0,1 0 0,3 17 0,-3-25 0,1 0 0,-1 0 0,0 0 0,1 0 0,-1 1 0,1-1 0,0 0 0,0-1 0,0 1 0,0 0 0,0 0 0,0 0 0,0 0 0,1-1 0,-1 1 0,0-1 0,1 1 0,0-1 0,-1 1 0,1-1 0,0 0 0,0 0 0,0 0 0,-1 0 0,1 0 0,4 1 0,-3-2 0,1 0 0,-1 0 0,0-1 0,1 1 0,-1-1 0,1 1 0,-1-1 0,0 0 0,1-1 0,-1 1 0,0 0 0,0-1 0,0 0 0,0 0 0,0 0 0,4-3 0,11-12 0,0 0 0,-1-1 0,28-39 0,-34 40 0,2 1 0,0 0 0,0 1 0,1 0 0,1 2 0,1-1 0,19-12 0,-33 25 0,0 0 0,0 0 0,1 0 0,-1 0 0,0 0 0,1 0 0,-1 0 0,1 1 0,0 0 0,-1-1 0,1 1 0,-1 0 0,1 0 0,-1 0 0,1 0 0,0 1 0,-1-1 0,1 1 0,-1 0 0,3 0 0,-1 1 0,-1 0 0,1 0 0,-1 1 0,0-1 0,0 1 0,0-1 0,0 1 0,0 0 0,-1 0 0,1 0 0,3 7 0,-2-3 0,0 0 0,-1 0 0,1 1 0,-2-1 0,1 1 0,-1-1 0,0 1 0,-1 0 0,0 0 0,0 0 0,-1 0 0,0 13 0,0-19 0,-1 1 0,1-1 0,-1 0 0,1 0 0,-1 0 0,0 0 0,1 0 0,-1 0 0,0 0 0,-1 0 0,1 0 0,0 0 0,-1 0 0,1-1 0,0 1 0,-1 0 0,0-1 0,1 1 0,-1-1 0,0 0 0,0 0 0,0 0 0,0 1 0,0-2 0,0 1 0,0 0 0,0 0 0,0-1 0,-3 1 0,1-1 0,0 0 0,0 0 0,0 0 0,0 0 0,0-1 0,0 0 0,0 0 0,0 0 0,1 0 0,-1 0 0,0-1 0,1 0 0,-1 0 0,1 0 0,-6-4 0,1-1 0,0 0 0,1 0 0,0-1 0,0 0 0,0 0 0,1-1 0,0 0 0,1 0 0,0-1 0,1 1 0,0-1 0,0 0 0,1 0 0,0 0 0,1-1 0,-2-19 0,3 28-47,1 1 0,0-1 0,0 0 0,0 0 0,0 0 0,0 0 0,1 0 0,-1 0 0,1 0-1,-1 0 1,1 0 0,0 1 0,0-1 0,-1 0 0,1 0 0,0 1 0,1-1 0,-1 1 0,0-1 0,0 1 0,1-1 0,-1 1-1,1 0 1,-1-1 0,1 1 0,-1 0 0,1 0 0,2-1 0,20-2-6779</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8.990"/>
    </inkml:context>
    <inkml:brush xml:id="br0">
      <inkml:brushProperty name="width" value="0.05" units="cm"/>
      <inkml:brushProperty name="height" value="0.05" units="cm"/>
      <inkml:brushProperty name="color" value="#008C3A"/>
    </inkml:brush>
  </inkml:definitions>
  <inkml:trace contextRef="#ctx0" brushRef="#br0">461 67 24575,'0'-2'0,"0"-1"0,0 0 0,0 0 0,0 1 0,-1-1 0,1 0 0,-1 1 0,0-1 0,0 1 0,0-1 0,0 1 0,0-1 0,-1 1 0,1-1 0,0 1 0,-1 0 0,0 0 0,0 0 0,0 0 0,0 0 0,0 0 0,0 1 0,0-1 0,0 1 0,-1-1 0,1 1 0,0 0 0,-1 0 0,1 0 0,-1 0 0,0 0 0,1 1 0,-1-1 0,0 1 0,1-1 0,-1 1 0,0 0 0,1 0 0,-1 1 0,0-1 0,0 0 0,1 1 0,-1 0 0,1-1 0,-4 2 0,-2 3 0,0-1 0,0 1 0,1 0 0,-1 1 0,1 0 0,0 0 0,1 0 0,0 1 0,0 0 0,-8 12 0,-4 8 0,-23 51 0,20-31 0,2 1 0,2 1 0,3 1 0,1 0 0,-5 54 0,9-26 0,3 1 0,7 128 0,6-132 0,3-1 0,21 79 0,54 138 0,-75-265 0,-1 0 0,-1 1 0,5 28 0,-12-49 0,0 0 0,-1 0 0,1 1 0,-1-1 0,0 0 0,-1 1 0,1-1 0,-1 0 0,0 1 0,-1-1 0,0 0 0,0 0 0,0 0 0,-5 7 0,3-8 19,0 0 0,0 0 0,-1 0 0,0-1 0,0 0 0,0 0 0,0 0 0,-1 0 0,1-1 0,-1 0 0,0 0 0,0-1 0,0 1 0,-1-2 0,1 1 0,0 0 0,-10 0 0,4 0-209,0-1 0,0-1 1,1 0-1,-1 0 0,0-1 1,0-1-1,0 0 1,-19-5-1,-7-10-6636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39.438"/>
    </inkml:context>
    <inkml:brush xml:id="br0">
      <inkml:brushProperty name="width" value="0.05" units="cm"/>
      <inkml:brushProperty name="height" value="0.05" units="cm"/>
      <inkml:brushProperty name="color" value="#008C3A"/>
    </inkml:brush>
  </inkml:definitions>
  <inkml:trace contextRef="#ctx0" brushRef="#br0">12 87 24575,'1'11'0,"0"0"0,0 0 0,1 0 0,1 0 0,0-1 0,0 1 0,1-1 0,0 1 0,10 15 0,-10-18 0,1-1 0,0 0 0,0 0 0,0-1 0,1 1 0,0-1 0,0 0 0,0-1 0,1 0 0,0 0 0,0 0 0,14 6 0,-19-10 0,1 0 0,-1 0 0,0 0 0,1 0 0,-1-1 0,0 1 0,1-1 0,-1 0 0,1 0 0,-1 0 0,1 0 0,-1 0 0,1 0 0,-1-1 0,0 1 0,1-1 0,-1 0 0,1 0 0,-1 0 0,0 0 0,0 0 0,0 0 0,0 0 0,0-1 0,0 1 0,0-1 0,0 1 0,0-1 0,0 0 0,-1 0 0,1 0 0,-1 0 0,0 0 0,1 0 0,-1 0 0,1-3 0,1-1 0,-1 0 0,0-1 0,0 1 0,0-1 0,-1 0 0,1 0 0,-2 1 0,1-1 0,-1 0 0,0 0 0,-2-11 0,0 7 0,-1 1 0,-1-1 0,0 1 0,0-1 0,-1 1 0,0 1 0,-1-1 0,0 1 0,-14-17 0,16 21 0,0 0 0,-1 1 0,1-1 0,-1 1 0,0 0 0,0 1 0,0-1 0,-1 1 0,1 0 0,-1 0 0,0 1 0,0-1 0,0 1 0,0 1 0,0-1 0,0 1 0,-1 0 0,-11 0 0,15 1-151,0 1-1,0-1 0,0 1 0,0 0 1,0 0-1,0 0 0,0 0 1,-4 3-1,-17 14-6674</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1.543"/>
    </inkml:context>
    <inkml:brush xml:id="br0">
      <inkml:brushProperty name="width" value="0.05" units="cm"/>
      <inkml:brushProperty name="height" value="0.05" units="cm"/>
      <inkml:brushProperty name="color" value="#008C3A"/>
    </inkml:brush>
  </inkml:definitions>
  <inkml:trace contextRef="#ctx0" brushRef="#br0">55 209 24575,'1'0'0,"-1"1"0,0 0 0,1-1 0,-1 1 0,1-1 0,-1 1 0,1-1 0,-1 1 0,1-1 0,-1 0 0,1 1 0,-1-1 0,1 1 0,0-1 0,-1 0 0,1 0 0,-1 1 0,1-1 0,0 0 0,-1 0 0,1 0 0,0 0 0,-1 0 0,1 0 0,1 0 0,1 1 0,6 0 0,0 0 0,0 0 0,-1-1 0,1 0 0,0-1 0,0 0 0,-1 0 0,1-1 0,0 0 0,-1 0 0,0-1 0,1 0 0,-1-1 0,-1 0 0,1 0 0,0-1 0,-1 0 0,0 0 0,0 0 0,0-1 0,-1 0 0,0-1 0,0 1 0,-1-1 0,1 0 0,-2 0 0,1-1 0,-1 0 0,0 0 0,3-8 0,-6 13 0,0 1 0,0 0 0,0 0 0,0 0 0,0-1 0,-1 1 0,1 0 0,-1-1 0,1 1 0,-1 0 0,0-1 0,0 1 0,0 0 0,-1-1 0,1 1 0,0 0 0,-1-1 0,1 1 0,-1 0 0,0-1 0,0 1 0,0 0 0,0 0 0,0 0 0,-1 0 0,1 0 0,0 0 0,-1 0 0,0 1 0,1-1 0,-1 0 0,0 1 0,0-1 0,0 1 0,0 0 0,0 0 0,0-1 0,0 1 0,0 1 0,-1-1 0,1 0 0,-3 0 0,-2-1 0,0 1 0,0 0 0,0 0 0,0 1 0,0 0 0,0 0 0,0 0 0,0 1 0,0 0 0,0 1 0,0-1 0,0 1 0,0 1 0,1-1 0,-1 1 0,1 1 0,0-1 0,0 1 0,-7 4 0,4-1 0,-1 1 0,1 0 0,1 0 0,-1 1 0,1 0 0,1 0 0,0 1 0,0 0 0,1 0 0,-9 19 0,10-16 0,0 1 0,1 0 0,1 0 0,0 0 0,1 1 0,0-1 0,1 1 0,1-1 0,1 1 0,2 17 0,-3-28 0,1 0 0,0 0 0,1 0 0,-1 0 0,0-1 0,1 1 0,0-1 0,0 1 0,0-1 0,0 0 0,1 0 0,-1 1 0,1-2 0,4 5 0,-2-3 0,1 0 0,0 0 0,-1-1 0,1 1 0,1-2 0,-1 1 0,13 4 0,-7-4 0,1-1 0,-1 0 0,1-1 0,0 0 0,0 0 0,-1-2 0,1 1 0,23-6 0,-26 4 34,0-1 1,0-1-1,0 0 0,0-1 0,0 0 0,-1 0 0,0-1 0,0 0 0,13-12 1,-2-1-604,-2-1 0,26-33 0,-3-3-6257</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1.904"/>
    </inkml:context>
    <inkml:brush xml:id="br0">
      <inkml:brushProperty name="width" value="0.05" units="cm"/>
      <inkml:brushProperty name="height" value="0.05" units="cm"/>
      <inkml:brushProperty name="color" value="#008C3A"/>
    </inkml:brush>
  </inkml:definitions>
  <inkml:trace contextRef="#ctx0" brushRef="#br0">0 50 24575,'12'0'0,"4"-4"0,12-2 0,12 1 0,8-11 0,-5-3-8191</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2.312"/>
    </inkml:context>
    <inkml:brush xml:id="br0">
      <inkml:brushProperty name="width" value="0.05" units="cm"/>
      <inkml:brushProperty name="height" value="0.05" units="cm"/>
      <inkml:brushProperty name="color" value="#008C3A"/>
    </inkml:brush>
  </inkml:definitions>
  <inkml:trace contextRef="#ctx0" brushRef="#br0">142 0 24575,'-2'0'0,"-1"1"0,1-1 0,-1 0 0,1 1 0,0 0 0,-1 0 0,1-1 0,-1 1 0,1 1 0,0-1 0,0 0 0,0 0 0,0 1 0,0-1 0,0 1 0,-3 3 0,-2 3 0,0 1 0,-9 15 0,9-13 0,5-7 0,-8 10 0,0 1 0,2 0 0,0 1 0,0-1 0,-5 20 0,12-31 0,0 0 0,0 1 0,0 0 0,1-1 0,-1 1 0,1-1 0,0 1 0,1 0 0,-1-1 0,1 1 0,0-1 0,0 1 0,0-1 0,1 0 0,-1 1 0,1-1 0,0 0 0,1 0 0,-1 0 0,1 0 0,-1 0 0,1-1 0,0 1 0,7 5 0,7 6 0,28 17 0,-29-22 0,-1 1 0,0 1 0,13 13 0,-20-17 0,-1 1 0,0 0 0,0 0 0,-1 0 0,0 1 0,-1 0 0,0 0 0,-1 0 0,6 17 0,-9-22 0,0 0 0,0-1 0,-1 1 0,1 0 0,-1-1 0,0 1 0,0 0 0,-1 0 0,1-1 0,-1 1 0,0 0 0,-1-1 0,1 1 0,-1-1 0,0 1 0,0-1 0,0 0 0,0 0 0,-1 0 0,1 0 0,-1 0 0,0 0 0,-1-1 0,-6 6 0,6-5 0,0-1 0,-1 0 0,1 0 0,-1-1 0,0 1 0,0-1 0,-9 3 0,12-4 0,0-1 0,0 1 0,0-1 0,0 0 0,0 1 0,0-1 0,0 0 0,0 0 0,0-1 0,0 1 0,0 0 0,-1-1 0,1 1 0,0-1 0,1 0 0,-1 1 0,0-1 0,0 0 0,0 0 0,0 0 0,1-1 0,-1 1 0,-2-2 0,1-1 0,0 1 0,1-1 0,-1 0 0,1-1 0,-1 1 0,1 0 0,1-1 0,-1 1 0,1-1 0,-1 1 0,1-1 0,0 0 0,1 0 0,-1 1 0,1-1 0,0 0 0,0 0 0,1 0 0,-1 1 0,1-1 0,2-5 0,-1 1 0,1 0 0,0 0 0,0 0 0,1 0 0,1 1 0,-1 0 0,1 0 0,1 0 0,-1 0 0,8-6 0,19-18-1365,-4 6-5461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2.715"/>
    </inkml:context>
    <inkml:brush xml:id="br0">
      <inkml:brushProperty name="width" value="0.05" units="cm"/>
      <inkml:brushProperty name="height" value="0.05" units="cm"/>
      <inkml:brushProperty name="color" value="#008C3A"/>
    </inkml:brush>
  </inkml:definitions>
  <inkml:trace contextRef="#ctx0" brushRef="#br0">1 1 24575,'0'8'0,"0"10"0,0 11 0,0 12 0,0 7 0,0 8 0,0 1 0,0 0 0,8 6 0,3 1 0,7-12 0,9-14 0,11-25 0,8-27 0,-4-12-8191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7.027"/>
    </inkml:context>
    <inkml:brush xml:id="br0">
      <inkml:brushProperty name="width" value="0.05" units="cm"/>
      <inkml:brushProperty name="height" value="0.05" units="cm"/>
      <inkml:brushProperty name="color" value="#008C3A"/>
    </inkml:brush>
  </inkml:definitions>
  <inkml:trace contextRef="#ctx0" brushRef="#br0">1 175 24575,'0'-10'0,"14"-3"0,15-9 0,17-1 0,11 4 0,5-5 0,1 1 0,0 6 0,0 4 0,-3 6 0,-10 3-8191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3.113"/>
    </inkml:context>
    <inkml:brush xml:id="br0">
      <inkml:brushProperty name="width" value="0.05" units="cm"/>
      <inkml:brushProperty name="height" value="0.05" units="cm"/>
      <inkml:brushProperty name="color" value="#008C3A"/>
    </inkml:brush>
  </inkml:definitions>
  <inkml:trace contextRef="#ctx0" brushRef="#br0">0 39 24575,'4'0'0,"10"0"0,9 0 0,10-8 0,7-2 0,5 0 0,2 2 0,-6 6 0,-11 3-8191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4.633"/>
    </inkml:context>
    <inkml:brush xml:id="br0">
      <inkml:brushProperty name="width" value="0.05" units="cm"/>
      <inkml:brushProperty name="height" value="0.05" units="cm"/>
      <inkml:brushProperty name="color" value="#008C3A"/>
    </inkml:brush>
  </inkml:definitions>
  <inkml:trace contextRef="#ctx0" brushRef="#br0">0 1 24575,'0'8'0,"0"10"0,0 11 0,0 8 0,0 5 0,0 5 0,0 1 0,0 5 0,12-7 0,16-10 0,15-17 0,1-18 0,0-18 0,-7-14 0,-10-2-8191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5.012"/>
    </inkml:context>
    <inkml:brush xml:id="br0">
      <inkml:brushProperty name="width" value="0.05" units="cm"/>
      <inkml:brushProperty name="height" value="0.05" units="cm"/>
      <inkml:brushProperty name="color" value="#008C3A"/>
    </inkml:brush>
  </inkml:definitions>
  <inkml:trace contextRef="#ctx0" brushRef="#br0">0 145 24575,'8'0'0,"15"-12"0,15-4 0,17-7 0,12 0 0,1-4 0,2 3 0,-11 5-8191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5.393"/>
    </inkml:context>
    <inkml:brush xml:id="br0">
      <inkml:brushProperty name="width" value="0.05" units="cm"/>
      <inkml:brushProperty name="height" value="0.05" units="cm"/>
      <inkml:brushProperty name="color" value="#008C3A"/>
    </inkml:brush>
  </inkml:definitions>
  <inkml:trace contextRef="#ctx0" brushRef="#br0">197 56 24575,'0'1451'0,"-7"-1674"-139,-9 0-1,-9 1 0,-58-230 1,53 341 139,-3-24 0,32 130-1,0 0 0,0 0 0,1 1 1,0-1-1,0 0 0,0 0 1,1 0-1,0 1 0,-1-1 0,2 0 1,-1 1-1,0-1 0,1 1 1,0-1-1,4-7 0,-3 8 35,1 0 0,-1 0 0,1 0 0,0 1 0,0-1 1,0 1-1,1 0 0,-1 0 0,1 0 0,-1 1 0,1 0 0,0-1 0,9-1 0,-5 1-25,0 1 0,0 0 0,0 0 0,0 1 0,1 0 0,-1 1 0,0 0 0,1 0 0,-1 1 0,0 0 0,1 1 0,10 3 0,-13-3-11,0 1 1,0 0-1,0 0 1,-1 1-1,1 0 1,-1 0-1,0 1 1,0-1-1,-1 1 1,1 1 0,-1-1-1,0 1 1,-1 0-1,1 0 1,5 10-1,-5-6 2,0 1 0,0 0 0,-1 0 0,0 0 0,-1 0 0,-1 0 0,0 1 0,0-1 0,-1 1 0,0 0 0,-2 20 0,-1-15 0,-1 0 0,0-1 0,-2 0 0,0 0 0,0 0 0,-2 0 0,-12 21 0,2-8 0,-2-1 0,-1-1 0,-1-1 0,-1 0 0,-2-2 0,0-1 0,-45 33 0,40-35-1365,9-9-5461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5.809"/>
    </inkml:context>
    <inkml:brush xml:id="br0">
      <inkml:brushProperty name="width" value="0.05" units="cm"/>
      <inkml:brushProperty name="height" value="0.05" units="cm"/>
      <inkml:brushProperty name="color" value="#008C3A"/>
    </inkml:brush>
  </inkml:definitions>
  <inkml:trace contextRef="#ctx0" brushRef="#br0">167 0 24575,'-4'1'0,"0"-1"0,0 1 0,0 0 0,0 0 0,1 1 0,-1-1 0,0 1 0,1 0 0,-1 0 0,1 0 0,0 0 0,0 1 0,0-1 0,0 1 0,-5 5 0,-4 5 0,1 1 0,-10 15 0,12-15 0,1 1 0,1-1 0,0 1 0,0 1 0,2-1 0,0 1 0,0 0 0,-2 23 0,6-31 0,1 0 0,-1 0 0,1 0 0,1 0 0,0 0 0,0 0 0,1 0 0,3 12 0,-3-15 0,0-1 0,0 1 0,1-1 0,-1 1 0,1-1 0,0 0 0,0 0 0,1 0 0,-1 0 0,1-1 0,0 0 0,0 1 0,0-1 0,7 3 0,-8-4 0,1 0 0,0-1 0,0 0 0,0 0 0,0 0 0,0 0 0,0 0 0,0-1 0,0 0 0,0 0 0,0 0 0,1 0 0,-1-1 0,0 1 0,6-3 0,-7 2 0,-1 1 0,0-1 0,0 0 0,0 0 0,0 0 0,0 0 0,0 0 0,0-1 0,0 1 0,0 0 0,0-1 0,-1 0 0,1 1 0,0-1 0,-1 0 0,0 0 0,1 0 0,-1 0 0,0 0 0,0 0 0,0 0 0,0 0 0,0 0 0,-1 0 0,1-1 0,-1 1 0,1 0 0,-1-4 0,0 4 10,0 1 0,0-1 0,0 0-1,-1 1 1,1-1 0,-1 1 0,1 0-1,-1-1 1,1 1 0,-1-1 0,0 1-1,0 0 1,1-1 0,-1 1 0,0 0-1,0 0 1,0 0 0,-1 0 0,1-1-1,0 2 1,0-1 0,-1 0 0,1 0-1,0 0 1,-1 1 0,1-1 0,-1 0-1,1 1 1,0-1 0,-1 1 0,0 0-1,1 0 1,-1-1 0,-2 1 0,-3 0-295,-1 0 1,1 0-1,-1 0 1,1 1-1,-13 3 1,-11 5-6542</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6.200"/>
    </inkml:context>
    <inkml:brush xml:id="br0">
      <inkml:brushProperty name="width" value="0.05" units="cm"/>
      <inkml:brushProperty name="height" value="0.05" units="cm"/>
      <inkml:brushProperty name="color" value="#008C3A"/>
    </inkml:brush>
  </inkml:definitions>
  <inkml:trace contextRef="#ctx0" brushRef="#br0">3 48 24575,'-1'52'0,"0"-32"0,0 0 0,2 0 0,0 0 0,1-1 0,7 30 0,-8-45 0,0-1 0,0 0 0,0 0 0,1 0 0,-1 1 0,1-1 0,0-1 0,0 1 0,0 0 0,0 0 0,0-1 0,1 1 0,-1-1 0,5 3 0,-5-4 0,0 1 0,0-2 0,0 1 0,1 0 0,-1 0 0,0-1 0,0 1 0,1-1 0,-1 0 0,0 0 0,0 0 0,1 0 0,-1 0 0,0 0 0,1-1 0,-1 1 0,0-1 0,0 1 0,1-1 0,-1 0 0,0 0 0,2-1 0,4-3 0,-1 0 0,0 0 0,0 0 0,0-1 0,-1 0 0,1-1 0,-2 0 0,1 1 0,-1-2 0,0 1 0,0-1 0,-1 1 0,0-1 0,0 0 0,-1-1 0,3-11 0,-4 14 0,-1-1 0,1 1 0,-2-1 0,1 0 0,-1 1 0,0-1 0,0 0 0,-1 1 0,1-1 0,-3-7 0,2 10 0,-1 0 0,0-1 0,0 1 0,0 0 0,0 0 0,0 0 0,-1 0 0,0 0 0,0 0 0,0 1 0,0-1 0,0 1 0,-1 0 0,1 0 0,-7-3 0,5 2-97,-1 1-1,0 0 1,0 1-1,-1-1 1,1 1-1,0 0 1,-1 1-1,0-1 1,1 1-1,-1 1 1,0-1-1,1 1 0,-13 1 1,1 3-6729</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6.541"/>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6.917"/>
    </inkml:context>
    <inkml:brush xml:id="br0">
      <inkml:brushProperty name="width" value="0.05" units="cm"/>
      <inkml:brushProperty name="height" value="0.05" units="cm"/>
      <inkml:brushProperty name="color" value="#008C3A"/>
    </inkml:brush>
  </inkml:definitions>
  <inkml:trace contextRef="#ctx0" brushRef="#br0">48 464 24575,'-4'0'0,"-9"0"0,-3 8 0,2 3-8191</inkml:trace>
  <inkml:trace contextRef="#ctx0" brushRef="#br0" timeOffset="1">495 134 24575,'0'-8'0,"4"-2"0,9-8 0,11-1 0,9 3 0,-2-3 0,3 0 0,-1 5 0,-5 4-8191</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7.332"/>
    </inkml:context>
    <inkml:brush xml:id="br0">
      <inkml:brushProperty name="width" value="0.05" units="cm"/>
      <inkml:brushProperty name="height" value="0.05" units="cm"/>
      <inkml:brushProperty name="color" value="#008C3A"/>
    </inkml:brush>
  </inkml:definitions>
  <inkml:trace contextRef="#ctx0" brushRef="#br0">75 1 24575,'-1'16'0,"-1"0"0,-1 0 0,-1 0 0,-1 0 0,0-1 0,0 0 0,-10 16 0,6-10 0,1 0 0,-7 28 0,14-46 0,1-1 0,-1 0 0,1 0 0,-1 1 0,1-1 0,0 0 0,0 1 0,0-1 0,1 0 0,-1 1 0,0-1 0,1 0 0,-1 0 0,3 4 0,-3-5 0,1 0 0,0 0 0,0 0 0,0 0 0,0-1 0,0 1 0,0 0 0,1-1 0,-1 1 0,0-1 0,0 1 0,0-1 0,0 1 0,1-1 0,-1 0 0,0 0 0,0 0 0,1 1 0,-1-1 0,0 0 0,1-1 0,-1 1 0,0 0 0,0 0 0,1-1 0,-1 1 0,2-1 0,60-17 0,-46 12 0,1 0 0,0 2 0,0 0 0,1 1 0,-1 1 0,22-1 0,-38 3 0,1 0 0,-1 0 0,0 0 0,0 0 0,0 1 0,0-1 0,0 0 0,0 1 0,0 0 0,0-1 0,0 1 0,0 0 0,0 0 0,-1 0 0,1 0 0,0 0 0,0 1 0,-1-1 0,1 0 0,-1 1 0,1-1 0,-1 1 0,0 0 0,0-1 0,1 1 0,-1 0 0,0 0 0,0 0 0,-1-1 0,1 1 0,0 0 0,-1 0 0,1 0 0,-1 1 0,0-1 0,1 0 0,-1 0 0,-1 3 0,1 3 0,-2-1 0,1 0 0,-1 1 0,0-1 0,-1 0 0,1 0 0,-2 0 0,1 0 0,-7 10 0,5-8-114,-1-1 1,1 1-1,-2-1 0,1 0 0,-1 0 1,0-1-1,-1 0 0,0 0 0,0-1 1,0 0-1,-14 7 0,-4-5-6712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7.725"/>
    </inkml:context>
    <inkml:brush xml:id="br0">
      <inkml:brushProperty name="width" value="0.05" units="cm"/>
      <inkml:brushProperty name="height" value="0.05" units="cm"/>
      <inkml:brushProperty name="color" value="#008C3A"/>
    </inkml:brush>
  </inkml:definitions>
  <inkml:trace contextRef="#ctx0" brushRef="#br0">1 115 24575,'0'8'0,"0"11"0,0 10 0,8 0 0,10-5 0,11-6 0,12-15 0,11-23 0,-3-21 0,-10-11 0,-16 3 0,-19 10 0,-23 12 0,-20 14 0,-3 10-8191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7.449"/>
    </inkml:context>
    <inkml:brush xml:id="br0">
      <inkml:brushProperty name="width" value="0.05" units="cm"/>
      <inkml:brushProperty name="height" value="0.05" units="cm"/>
      <inkml:brushProperty name="color" value="#008C3A"/>
    </inkml:brush>
  </inkml:definitions>
  <inkml:trace contextRef="#ctx0" brushRef="#br0">90 106 24575,'-15'396'0,"1"-63"0,7-198 0,5-115 0,-1 0 0,-1-1 0,0 0 0,-12 29 0,16-48 0,0 1 0,0-1 0,0 1 0,0-1 0,0 1 0,0-1 0,-1 1 0,1-1 0,0 1 0,0-1 0,-1 1 0,1-1 0,0 1 0,-1-1 0,1 1 0,-1-1 0,1 0 0,0 1 0,-1-1 0,1 0 0,-1 1 0,1-1 0,-1 0 0,1 1 0,-1-1 0,1 0 0,-1 0 0,0 0 0,0-1 0,1 0 0,-1 1 0,1-1 0,-1 0 0,1 0 0,-1 1 0,1-1 0,0 0 0,-1 0 0,1 0 0,0 0 0,0 1 0,-1-1 0,1 0 0,0-1 0,-5-42 0,1 1 0,4-81 0,2 51 0,-3-70 0,5-228 0,-4 369 0,0-28 0,2 0 0,1 0 0,1 0 0,10-32 0,-12 55 0,1-1 0,0 1 0,0-1 0,1 1 0,0 0 0,0 0 0,1 1 0,9-12 0,-10 15 0,0-1 0,0 1 0,0 0 0,1 0 0,-1 0 0,1 0 0,0 1 0,-1 0 0,1 0 0,0 0 0,1 1 0,-1 0 0,0-1 0,9 1 0,-8 0 0,0 1 0,0 0 0,1 1 0,-1 0 0,0-1 0,0 2 0,0-1 0,0 1 0,0 0 0,0 0 0,0 1 0,-1-1 0,11 8 0,-8-4 0,-1 0 0,0 0 0,0 1 0,0 0 0,-1 0 0,0 0 0,0 1 0,7 13 0,-7-10 0,-1 1 0,0-1 0,0 1 0,-1 0 0,-1 0 0,0 0 0,0 1 0,-1-1 0,-1 0 0,0 1 0,-1 0 0,0-1 0,-1 1 0,-2 13 0,-1-15 40,1 1 0,-2-1 0,1 0 0,-2 0 0,1-1 0,-1 0-1,-9 12 1,-8 6-383,-26 25 1,23-25-657,-11 12-5827</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48.823"/>
    </inkml:context>
    <inkml:brush xml:id="br0">
      <inkml:brushProperty name="width" value="0.05" units="cm"/>
      <inkml:brushProperty name="height" value="0.05" units="cm"/>
      <inkml:brushProperty name="color" value="#008C3A"/>
    </inkml:brush>
  </inkml:definitions>
  <inkml:trace contextRef="#ctx0" brushRef="#br0">400 25 24575,'0'-1'0,"0"0"0,1 0 0,-1 0 0,0 0 0,0 0 0,0 1 0,-1-1 0,1 0 0,0 0 0,0 0 0,0 0 0,-1 0 0,1 1 0,0-1 0,-1 0 0,1 0 0,0 1 0,-1-1 0,1 0 0,-1 1 0,0-1 0,1 0 0,-1 1 0,1-1 0,-1 1 0,0-1 0,0 1 0,1-1 0,-1 1 0,0-1 0,0 1 0,1 0 0,-3-1 0,1 1 0,0 0 0,0 0 0,0 0 0,-1 1 0,1-1 0,0 1 0,0 0 0,0-1 0,0 1 0,0 0 0,0 0 0,1 0 0,-1 0 0,-2 2 0,-13 10 0,2 1 0,-1 1 0,1 0 0,1 1 0,1 0 0,-18 29 0,1 5 0,-29 66 0,31-50-14,3 1 0,3 2-1,3 0 1,3 1 0,3 1-1,3 1 1,4-1 0,2 1-1,6 72 1,2-94-135,2 0 0,3-1 0,1 0 0,32 89 0,-33-113 152,2 0-1,0-1 1,2-1 0,1 0 0,1-1-1,0 0 1,2-1 0,0-1-1,2 0 1,36 29 0,-47-42 18,2-1 1,-1 0-1,1-1 1,10 6-1,-16-10-110,0 0 1,-1 1-1,1-1 1,0-1-1,0 1 0,0 0 1,0-1-1,0 0 0,-1 0 1,1 0-1,0 0 1,0-1-1,0 0 0,4-1 1,16-9-6023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1.092"/>
    </inkml:context>
    <inkml:brush xml:id="br0">
      <inkml:brushProperty name="width" value="0.05" units="cm"/>
      <inkml:brushProperty name="height" value="0.05" units="cm"/>
      <inkml:brushProperty name="color" value="#008C3A"/>
    </inkml:brush>
  </inkml:definitions>
  <inkml:trace contextRef="#ctx0" brushRef="#br0">0 849 24575,'16'-16'0,"23"-17"0,9-9 0,-11 4 0,-1-3 0,-3 0 0,56-91 0,-49 58 0,56-141 0,-13 15 0,-79 183 0,-12 30 0,-8 24 0,1 0 0,-16 63 0,-9 84 0,27-123 0,3 1 0,-4 125 0,14-183 0,1 1 0,-1-1 0,1 0 0,0 0 0,-1 0 0,2 0 0,-1 0 0,0 0 0,1 0 0,0 0 0,0 0 0,0-1 0,0 1 0,1-1 0,-1 1 0,1-1 0,0 0 0,0 0 0,0 0 0,6 4 0,-4-4 0,0-1 0,0 1 0,1-1 0,-1 0 0,0-1 0,1 1 0,-1-1 0,1 0 0,-1 0 0,1-1 0,0 1 0,-1-1 0,1-1 0,9 0 0,-5-2 0,0 1 0,0-2 0,-1 1 0,1-1 0,-1-1 0,0 1 0,-1-1 0,1-1 0,-1 0 0,0 0 0,0-1 0,-1 0 0,1 0 0,5-9 0,7-9 0,0-2 0,-2 0 0,15-32 0,-15 23 0,-2 0 0,-1-2 0,13-51 0,11-116 0,-36 185 0,-4 27 0,-3 33 0,4-40 0,-21 196 0,18-140 0,4 87 0,0-137-136,-1 0-1,1 1 1,0-1-1,0 0 1,1 1-1,0-1 1,0 0-1,0 0 0,4 6 1,9 7-6690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1.527"/>
    </inkml:context>
    <inkml:brush xml:id="br0">
      <inkml:brushProperty name="width" value="0.05" units="cm"/>
      <inkml:brushProperty name="height" value="0.05" units="cm"/>
      <inkml:brushProperty name="color" value="#008C3A"/>
    </inkml:brush>
  </inkml:definitions>
  <inkml:trace contextRef="#ctx0" brushRef="#br0">189 7 24575,'0'0'0,"0"-1"0,0 1 0,0 0 0,0 0 0,0 0 0,0-1 0,0 1 0,0 0 0,0 0 0,0-1 0,0 1 0,0 0 0,0 0 0,0 0 0,0-1 0,0 1 0,0 0 0,0 0 0,0 0 0,0-1 0,-1 1 0,1 0 0,0 0 0,0 0 0,0-1 0,0 1 0,0 0 0,-1 0 0,1 0 0,0 0 0,0 0 0,0 0 0,-1-1 0,1 1 0,0 0 0,0 0 0,0 0 0,-1 0 0,1 0 0,-11 5 0,-12 17 0,23-22 0,-17 20 0,1 0 0,1 1 0,1 1 0,1 0 0,0 1 0,2 1 0,1-1 0,1 2 0,1-1 0,1 1 0,2 0 0,0 1 0,-2 33 0,7-53 0,0 0 0,0 0 0,0 0 0,1 0 0,-1 0 0,1 0 0,1 0 0,-1 0 0,1 0 0,0-1 0,5 10 0,-5-13 0,-1 1 0,1 0 0,0-1 0,0 0 0,1 0 0,-1 1 0,0-1 0,1 0 0,-1-1 0,1 1 0,-1 0 0,1-1 0,0 0 0,0 1 0,0-1 0,0 0 0,0 0 0,0-1 0,0 1 0,0-1 0,0 1 0,0-1 0,0 0 0,4-1 0,0 1 0,-1-1 0,1-1 0,-1 1 0,1-1 0,-1-1 0,1 1 0,-1-1 0,0 0 0,0 0 0,10-8 0,-12 8 0,1-1 0,-1 1 0,0-1 0,-1 0 0,1 0 0,0 0 0,-1 0 0,0 0 0,0-1 0,-1 0 0,1 0 0,-1 1 0,0-1 0,2-6 0,-4 9 8,1 1 0,-1-1 0,0 0-1,0 1 1,0-1 0,0 0 0,0 1-1,0-1 1,0 0 0,0 1 0,-1-1-1,1 0 1,-1 1 0,1-1 0,-1 1-1,0-1 1,1 1 0,-1-1 0,0 1-1,0 0 1,-2-3 0,1 2 6,0 0 0,-1 1 1,1-1-1,-1 1 0,1-1 0,-1 1 0,0 0 1,1 0-1,-1 0 0,0 0 0,-4 0 1,-2-1-259,-1 1 0,1 1 0,-1 0 0,1 0 1,-1 1-1,-14 3 0,-6 4-6582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1.892"/>
    </inkml:context>
    <inkml:brush xml:id="br0">
      <inkml:brushProperty name="width" value="0.05" units="cm"/>
      <inkml:brushProperty name="height" value="0.05" units="cm"/>
      <inkml:brushProperty name="color" value="#008C3A"/>
    </inkml:brush>
  </inkml:definitions>
  <inkml:trace contextRef="#ctx0" brushRef="#br0">66 21 24575,'0'4'0,"-12"1"0,-4 13 0,1 14 0,3 10 0,3 6 0,7-6 0,17-9 0,20-11 0,14-16 0,-3-27 0,-8-20 0,-11-16 0,-14 2 0,-22 10 0,-16 14 0,-5 14 0,3 12-8191</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2.261"/>
    </inkml:context>
    <inkml:brush xml:id="br0">
      <inkml:brushProperty name="width" value="0.05" units="cm"/>
      <inkml:brushProperty name="height" value="0.05" units="cm"/>
      <inkml:brushProperty name="color" value="#008C3A"/>
    </inkml:brush>
  </inkml:definitions>
  <inkml:trace contextRef="#ctx0" brushRef="#br0">1 60 24575,'8'0'0,"10"0"0,11-4 0,8-1 0,6-8 0,7-2 0,4 2 0,-8 4-8191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2.655"/>
    </inkml:context>
    <inkml:brush xml:id="br0">
      <inkml:brushProperty name="width" value="0.05" units="cm"/>
      <inkml:brushProperty name="height" value="0.05" units="cm"/>
      <inkml:brushProperty name="color" value="#008C3A"/>
    </inkml:brush>
  </inkml:definitions>
  <inkml:trace contextRef="#ctx0" brushRef="#br0">50 1 24575,'-8'8'0,"-3"23"0,1 10 0,2 14 0,2 5 0,2-3 0,3 5 0,0 0 0,9-11 0,3-14-8191</inkml:trace>
  <inkml:trace contextRef="#ctx0" brushRef="#br0" timeOffset="1">403 25 24575,'8'0'0,"18"0"0,18 0 0,8 0 0,-4 0-8191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3.063"/>
    </inkml:context>
    <inkml:brush xml:id="br0">
      <inkml:brushProperty name="width" value="0.05" units="cm"/>
      <inkml:brushProperty name="height" value="0.05" units="cm"/>
      <inkml:brushProperty name="color" value="#008C3A"/>
    </inkml:brush>
  </inkml:definitions>
  <inkml:trace contextRef="#ctx0" brushRef="#br0">90 1 24575,'-6'9'0,"0"1"0,1 0 0,0 1 0,1-1 0,0 1 0,1 0 0,0 0 0,0 0 0,1 0 0,1 0 0,0 1 0,1-1 0,0 0 0,1 13 0,0-21 0,0 0 0,-1 0 0,1 0 0,0-1 0,1 1 0,-1 0 0,0-1 0,1 1 0,-1-1 0,1 0 0,0 1 0,0-1 0,0 0 0,0 0 0,0 0 0,0 0 0,0-1 0,1 1 0,-1 0 0,1-1 0,-1 0 0,4 2 0,6 1 0,0-1 0,0 0 0,0 0 0,14 0 0,-15-1 0,1-1 0,22 8 0,-30-8 0,0 1 0,-1-1 0,1 1 0,0 0 0,-1 0 0,0 0 0,1 0 0,-1 1 0,0 0 0,0-1 0,0 1 0,-1 0 0,1 0 0,-1 1 0,1-1 0,-1 0 0,0 1 0,-1-1 0,1 1 0,0 0 0,-1 0 0,0-1 0,0 1 0,0 0 0,-1 0 0,1 0 0,-1 0 0,0 0 0,0 0 0,0 0 0,0 0 0,-1 0 0,0 0 0,0 0 0,0 0 0,0 0 0,-2 4 0,-3 2 31,0 1 0,0-1 0,-1 0 0,0-1 0,-1 0 0,0 0 0,0 0 0,-1-1 1,0 0-1,-19 11 0,19-13-163,0 0 1,0-2 0,0 1-1,-1-1 1,1 0 0,-1-1 0,0 0-1,0 0 1,0-1 0,-1-1 0,1 0-1,-17 0 1,-7-7-6695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3.603"/>
    </inkml:context>
    <inkml:brush xml:id="br0">
      <inkml:brushProperty name="width" value="0.05" units="cm"/>
      <inkml:brushProperty name="height" value="0.05" units="cm"/>
      <inkml:brushProperty name="color" value="#008C3A"/>
    </inkml:brush>
  </inkml:definitions>
  <inkml:trace contextRef="#ctx0" brushRef="#br0">19 0 24575,'-8'0'0,"-3"0"-8191</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4.466"/>
    </inkml:context>
    <inkml:brush xml:id="br0">
      <inkml:brushProperty name="width" value="0.05" units="cm"/>
      <inkml:brushProperty name="height" value="0.05" units="cm"/>
      <inkml:brushProperty name="color" value="#008C3A"/>
    </inkml:brush>
  </inkml:definitions>
  <inkml:trace contextRef="#ctx0" brushRef="#br0">1 506 24575,'0'-1'0,"0"0"0,1 0 0,-1 1 0,0-1 0,1 0 0,-1 1 0,1-1 0,-1 0 0,1 1 0,-1-1 0,1 1 0,-1-1 0,1 0 0,0 1 0,-1 0 0,1-1 0,0 1 0,-1-1 0,2 1 0,21-10 0,-13 5 0,17-8 0,9-3 0,-1-2 0,0-2 0,57-43 0,-78 50 0,-2 0 0,0-1 0,0 0 0,-1-1 0,-1 0 0,-1 0 0,16-34 0,-17 29 0,0-1 0,-2 0 0,0 0 0,-1 0 0,-1 0 0,1-27 0,-7 26 0,2 21 0,0 1 0,0 0 0,0 0 0,0-1 0,0 1 0,-1 0 0,1 0 0,0-1 0,0 1 0,0 0 0,0 0 0,-1-1 0,1 1 0,0 0 0,0 0 0,0 0 0,-1 0 0,1-1 0,0 1 0,0 0 0,-1 0 0,1 0 0,0 0 0,0 0 0,-1 0 0,1 0 0,0 0 0,-1 0 0,1 0 0,0 0 0,0 0 0,-1 0 0,1 0 0,0 0 0,0 0 0,-1 0 0,-2 2 0,1-1 0,-1 1 0,0 0 0,1 1 0,0-1 0,0 0 0,-1 1 0,1-1 0,1 1 0,-3 3 0,-26 40 0,3 2 0,1 1 0,3 2 0,2 0 0,-26 95 0,42-125 0,0 0 0,2 0 0,-2 35 0,5-49 0,0-1 0,0 1 0,1-1 0,0 1 0,0-1 0,1 1 0,-1-1 0,1 1 0,1-1 0,-1 0 0,1 0 0,0 0 0,1-1 0,-1 1 0,1-1 0,5 6 0,0-2 0,2-1 0,-1 1 0,1-1 0,1-1 0,-1 0 0,1-1 0,1 0 0,-1-1 0,1 0 0,0-1 0,21 4 0,-23-6 0,1 0 0,-1-1 0,1 0 0,-1-1 0,1 0 0,0-1 0,-1 0 0,0-1 0,1 0 0,-1-1 0,0 0 0,0-1 0,20-10 0,-25 10-76,-1 0 1,0-1-1,0 1 0,0-1 0,0 0 0,-1-1 0,0 1 0,0-1 1,0 0-1,-1 0 0,0 0 0,0 0 0,0-1 0,-1 1 1,0-1-1,0 1 0,0-9 0,6-29-6750</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4.877"/>
    </inkml:context>
    <inkml:brush xml:id="br0">
      <inkml:brushProperty name="width" value="0.05" units="cm"/>
      <inkml:brushProperty name="height" value="0.05" units="cm"/>
      <inkml:brushProperty name="color" value="#008C3A"/>
    </inkml:brush>
  </inkml:definitions>
  <inkml:trace contextRef="#ctx0" brushRef="#br0">15 71 24575,'-8'0'0,"1"0"0,11 0 0,15 0 0,18 0 0,14 0 0,14-8 0,4-3 0,3 1 0,-4-10 0,-12-2-8191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8.006"/>
    </inkml:context>
    <inkml:brush xml:id="br0">
      <inkml:brushProperty name="width" value="0.05" units="cm"/>
      <inkml:brushProperty name="height" value="0.05" units="cm"/>
      <inkml:brushProperty name="color" value="#008C3A"/>
    </inkml:brush>
  </inkml:definitions>
  <inkml:trace contextRef="#ctx0" brushRef="#br0">0 157 24575,'16'-16'0,"1"0"0,0 0 0,0 1 0,30-19 0,-32 24 0,0 2 0,1 0 0,-1 0 0,2 2 0,28-9 0,-41 14 0,0 0 0,1 0 0,-1 1 0,0-1 0,1 1 0,-1 0 0,1 0 0,-1 0 0,0 1 0,1-1 0,-1 1 0,0 0 0,1 1 0,-1-1 0,0 1 0,0-1 0,0 1 0,0 1 0,0-1 0,-1 0 0,1 1 0,-1 0 0,1 0 0,-1 0 0,0 0 0,0 0 0,-1 1 0,4 3 0,-3 0 0,0 0 0,0 0 0,0 0 0,-1 1 0,0-1 0,-1 1 0,1-1 0,-1 1 0,-1 0 0,0-1 0,0 1 0,0 0 0,-1-1 0,0 1 0,0 0 0,-3 8 0,-3 7 0,-1 1 0,-1-1 0,-20 38 0,6-23 0,18-31 0,-1 1 0,2 0 0,-1 0 0,1 0 0,0 1 0,-4 17 0,8-26 0,-1 0 0,1 1 0,0-1 0,0 0 0,0 1 0,0-1 0,0 1 0,0-1 0,0 0 0,-1 1 0,1-1 0,0 1 0,0-1 0,1 0 0,-1 1 0,0-1 0,0 1 0,0-1 0,0 0 0,0 1 0,0-1 0,0 1 0,1-1 0,-1 0 0,0 1 0,0-1 0,1 0 0,-1 1 0,0-1 0,0 0 0,1 1 0,-1-1 0,0 0 0,1 0 0,-1 1 0,0-1 0,1 0 0,-1 0 0,1 0 0,-1 0 0,1 1 0,1-1 0,-1-1 0,1 1 0,0 0 0,-1-1 0,1 1 0,0-1 0,-1 1 0,1-1 0,-1 0 0,3-1 0,8-6 0,-1 0 0,0 0 0,-1-1 0,0 0 0,0-1 0,12-17 0,48-74 0,-22 29 0,-42 63 0,-3 4 0,0 0 0,0 1 0,1-1 0,-1 1 0,1 0 0,0 0 0,0 0 0,1 1 0,-1-1 0,1 1 0,-1 0 0,7-3 0,-11 6 0,1 0 0,0 0 0,-1 0 0,1 0 0,-1 0 0,1-1 0,0 1 0,-1 1 0,1-1 0,0 0 0,-1 0 0,1 0 0,-1 0 0,1 0 0,0 0 0,-1 1 0,1-1 0,-1 0 0,1 1 0,-1-1 0,1 0 0,-1 1 0,1-1 0,-1 0 0,1 1 0,-1-1 0,1 1 0,-1-1 0,0 1 0,1-1 0,-1 1 0,0-1 0,1 1 0,-1 0 0,0 0 0,4 24 0,-4 10 0,-8 53 0,4-59 0,1 0 0,2 0 0,3 40 0,-1-63-91,-1 0 0,2 0 0,-1 0 0,1 0 0,0-1 0,0 1 0,0 0 0,1-1 0,0 0 0,0 1 0,1-1 0,-1-1 0,1 1 0,8 7 0,23 15-6735</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5.309"/>
    </inkml:context>
    <inkml:brush xml:id="br0">
      <inkml:brushProperty name="width" value="0.05" units="cm"/>
      <inkml:brushProperty name="height" value="0.05" units="cm"/>
      <inkml:brushProperty name="color" value="#008C3A"/>
    </inkml:brush>
  </inkml:definitions>
  <inkml:trace contextRef="#ctx0" brushRef="#br0">1 10 24575,'11'0'0,"13"0"0,10 0 0,7 0 0,4 0 0,4 0 0,0 0 0,-8-4 0,-10-1-8191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5.723"/>
    </inkml:context>
    <inkml:brush xml:id="br0">
      <inkml:brushProperty name="width" value="0.05" units="cm"/>
      <inkml:brushProperty name="height" value="0.05" units="cm"/>
      <inkml:brushProperty name="color" value="#008C3A"/>
    </inkml:brush>
  </inkml:definitions>
  <inkml:trace contextRef="#ctx0" brushRef="#br0">1 0 24575,'0'4'0,"0"14"0,0 15 0,0 18 0,0 12 0,0 9 0,0 2 0,0 2 0,7 3 0,4-3 0,-1-7 0,-2-11 0,6-20 0,0-23 0,-2-16-8191</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6.734"/>
    </inkml:context>
    <inkml:brush xml:id="br0">
      <inkml:brushProperty name="width" value="0.05" units="cm"/>
      <inkml:brushProperty name="height" value="0.05" units="cm"/>
      <inkml:brushProperty name="color" value="#008C3A"/>
    </inkml:brush>
  </inkml:definitions>
  <inkml:trace contextRef="#ctx0" brushRef="#br0">1 630 24575,'1'-6'0,"0"0"0,0 0 0,1 0 0,0 1 0,0-1 0,0 1 0,1-1 0,0 1 0,0 0 0,0 0 0,0 0 0,1 0 0,0 1 0,6-6 0,13-18 0,6-14 0,45-60 0,113-207 0,-184 301 0,1 0 0,1 0 0,-1 0 0,1 1 0,0 0 0,8-9 0,-9 15 0,-5 6 0,-3 17 0,-2 0 0,-9 21 0,-4 16 0,5-6 0,2 0 0,2 1 0,3 0 0,0 94 0,7-142 0,0 0 0,1 0 0,0 1 0,0-1 0,1 0 0,-1 0 0,1 0 0,1-1 0,-1 1 0,1 0 0,0-1 0,0 1 0,1-1 0,-1 0 0,7 7 0,-6-9 0,0 0 0,0 1 0,1-1 0,-1-1 0,1 1 0,0-1 0,-1 1 0,1-1 0,0-1 0,0 1 0,0-1 0,0 0 0,1 0 0,-1 0 0,0-1 0,0 0 0,1 0 0,8-1 0,1-2 0,-2 0 0,1 0 0,0-2 0,-1 1 0,0-2 0,0 0 0,0 0 0,-1-2 0,1 1 0,-2-1 0,1-1 0,16-16 0,-3-1 0,0-2 0,-1 0 0,34-56 0,-39 53 0,-2 0 0,-2-2 0,-1 0 0,-1 0 0,-2-2 0,14-68 0,-22 77 0,-3 26 0,-1 0 0,1 0 0,0 0 0,0 0 0,0 0 0,0 0 0,0 0 0,0 0 0,0 0 0,0 0 0,0 0 0,0 0 0,-1 0 0,1 0 0,0 0 0,0 0 0,0 0 0,0 0 0,0 0 0,0 0 0,0 0 0,0 0 0,0 0 0,0 0 0,0 0 0,-1 0 0,1 0 0,0 0 0,0 0 0,0 0 0,0 0 0,0 0 0,0 0 0,0-1 0,0 1 0,0 0 0,0 0 0,0 0 0,0 0 0,0 0 0,0 0 0,0 0 0,0 0 0,0 0 0,0 0 0,0 0 0,0-1 0,0 1 0,0 0 0,0 0 0,0 0 0,0 0 0,0 0 0,-13 37 0,1 15 0,-8 97 0,12 58 0,8-196 12,-1 2 42,1 0 1,0 0-1,2 0 1,-1-1-1,5 17 0,-5-26-112,-1 0-1,2-1 0,-1 1 0,0 0 1,0-1-1,1 1 0,-1-1 0,1 1 1,0-1-1,0 0 0,0 0 0,0 0 1,0 0-1,0 0 0,1 0 1,-1-1-1,1 1 0,-1-1 0,1 1 1,0-1-1,-1 0 0,1 0 0,0 0 1,0 0-1,0-1 0,0 1 0,-1-1 1,7 0-1,23-1-6767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7.122"/>
    </inkml:context>
    <inkml:brush xml:id="br0">
      <inkml:brushProperty name="width" value="0.05" units="cm"/>
      <inkml:brushProperty name="height" value="0.05" units="cm"/>
      <inkml:brushProperty name="color" value="#008C3A"/>
    </inkml:brush>
  </inkml:definitions>
  <inkml:trace contextRef="#ctx0" brushRef="#br0">0 87 24575,'8'-8'0,"11"-3"0,10 1 0,8 2 0,-3-6 0,6-1 0,4 3 0,-7 3-8191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7.523"/>
    </inkml:context>
    <inkml:brush xml:id="br0">
      <inkml:brushProperty name="width" value="0.05" units="cm"/>
      <inkml:brushProperty name="height" value="0.05" units="cm"/>
      <inkml:brushProperty name="color" value="#008C3A"/>
    </inkml:brush>
  </inkml:definitions>
  <inkml:trace contextRef="#ctx0" brushRef="#br0">66 1 24575,'-2'1'0,"0"1"0,1-1 0,-1 1 0,1 0 0,-1-1 0,1 1 0,0 0 0,0 0 0,0 0 0,0 0 0,0 0 0,0 0 0,1 0 0,-1 0 0,1 0 0,-1 5 0,1-6 0,0 1 0,0-1 0,1 0 0,-1 1 0,1-1 0,-1 1 0,1-1 0,0 0 0,-1 1 0,1-1 0,0 0 0,0 0 0,0 0 0,0 0 0,0 1 0,0-1 0,0-1 0,3 3 0,4 2 0,1-1 0,0 1 0,1-2 0,-1 1 0,17 3 0,-20-6 0,0 1 0,0 0 0,0 0 0,0 0 0,0 1 0,0 0 0,0 0 0,-1 1 0,1-1 0,-1 1 0,0 0 0,0 1 0,5 5 0,-8-7 0,1 1 0,-1-1 0,0 1 0,0 0 0,0 0 0,-1 0 0,1 0 0,-1 0 0,0 0 0,0 1 0,0-1 0,0 0 0,-1 0 0,0 1 0,0-1 0,0 0 0,-1 1 0,1-1 0,-3 7 0,0 0 0,-1 0 0,0 0 0,-1-1 0,0 0 0,0 0 0,-2 0 0,1 0 0,-1-1 0,0 0 0,-13 12 0,13-14 0,0-1 0,0 0 0,-1 0 0,0 0 0,0-1 0,0 0 0,0-1 0,-1 0 0,0 0 0,1-1 0,-2 0 0,1-1 0,-11 3 0,18-5 27,1 0-1,-1 0 0,0 0 0,0 0 1,0 0-1,0 0 0,1-1 0,-1 1 1,0 0-1,0-1 0,0 0 0,-2-1 1,3 2-99,0-1 1,0 0 0,1 1 0,-1-1 0,0 0 0,1 0 0,-1 1 0,1-1 0,-1 0-1,1 0 1,-1 0 0,1 0 0,0 0 0,-1 0 0,1 0 0,0 0 0,0 0 0,-1 0 0,1 0-1,0 0 1,0 0 0,0 0 0,1-2 0,5-25-6755</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7.948"/>
    </inkml:context>
    <inkml:brush xml:id="br0">
      <inkml:brushProperty name="width" value="0.05" units="cm"/>
      <inkml:brushProperty name="height" value="0.05" units="cm"/>
      <inkml:brushProperty name="color" value="#008C3A"/>
    </inkml:brush>
  </inkml:definitions>
  <inkml:trace contextRef="#ctx0" brushRef="#br0">23 1 24575,'-10'116'0,"1"-33"0,8-64 0,-1 53 0,2-66 0,0 1 0,1-1 0,0 0 0,1 1 0,-1-1 0,1 0 0,0 0 0,5 10 0,-6-15 0,0 1 0,0 0 0,1 0 0,-1 0 0,0-1 0,1 1 0,-1-1 0,1 1 0,0-1 0,-1 1 0,1-1 0,0 0 0,0 0 0,0 0 0,0 0 0,0 0 0,0-1 0,0 1 0,4 0 0,-3 0 0,0-1 0,0 0 0,1-1 0,-1 1 0,0-1 0,0 1 0,0-1 0,1 0 0,-1 0 0,0 0 0,5-4 0,-1 1 0,0 0 0,0-1 0,0 0 0,-1-1 0,0 1 0,0-1 0,-1 0 0,1-1 0,6-10 0,-7 8 31,0-1 0,0-1 0,-1 1 0,0-1 0,-1 1 0,0-1 0,-1 0 0,0 0 1,-1 0-1,0-20 0,-1 27-86,0-1-1,-1 1 1,1 0 0,-1 0 0,0 0 0,0 0 0,-1 0 0,1 0 0,-1 0 0,0 0 0,0 0 0,0 1 0,0-1 0,-1 1 0,0-1 0,1 1 0,-1 0 0,0 0 0,-1 0 0,1 1-1,0-1 1,-1 1 0,0-1 0,1 1 0,-1 1 0,0-1 0,0 0 0,0 1 0,0 0 0,-7-1 0,-19-2-6771</inkml:trace>
  <inkml:trace contextRef="#ctx0" brushRef="#br0" timeOffset="1">399 120 24575,'12'0'0,"16"0"0,15 0 0,8 0 0,4 0 0,-8 0-8191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8.340"/>
    </inkml:context>
    <inkml:brush xml:id="br0">
      <inkml:brushProperty name="width" value="0.05" units="cm"/>
      <inkml:brushProperty name="height" value="0.05" units="cm"/>
      <inkml:brushProperty name="color" value="#008C3A"/>
    </inkml:brush>
  </inkml:definitions>
  <inkml:trace contextRef="#ctx0" brushRef="#br0">1 1 24575,'0'4'0,"0"9"0,0 7 0,0 8 0,0 6 0,0 7 0,0 3 0,0 7 0,0 3 0,0-17 0,0-13-8191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8.758"/>
    </inkml:context>
    <inkml:brush xml:id="br0">
      <inkml:brushProperty name="width" value="0.05" units="cm"/>
      <inkml:brushProperty name="height" value="0.05" units="cm"/>
      <inkml:brushProperty name="color" value="#008C3A"/>
    </inkml:brush>
  </inkml:definitions>
  <inkml:trace contextRef="#ctx0" brushRef="#br0">40 1 24575,'0'12'0,"0"8"0,0 8 0,0 8 0,0 6 0,0 3 0,0 3 0,0 4 0,0 2 0,8-8 0,10-13 0,11-19 0,0-12-8191</inkml:trace>
  <inkml:trace contextRef="#ctx0" brushRef="#br0" timeOffset="1">16 142 24575,'-8'0'0,"1"0"0,10 4 0,13 1 0,11 0 0,9-1 0,11-1 0,5-1 0,-6-1-8191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1:59.156"/>
    </inkml:context>
    <inkml:brush xml:id="br0">
      <inkml:brushProperty name="width" value="0.05" units="cm"/>
      <inkml:brushProperty name="height" value="0.05" units="cm"/>
      <inkml:brushProperty name="color" value="#008C3A"/>
    </inkml:brush>
  </inkml:definitions>
  <inkml:trace contextRef="#ctx0" brushRef="#br0">0 1 24575,'12'15'0,"12"26"0,14 26 0,0 18 0,11 21 0,-5 18 0,-8 11 0,-11 7 0,-10 3 0,-7-3 0,-5-13 0,-15-14 0,-6-17 0,-7-18 0,0-14 0,-7-19 0,-7-16 0,4-15-8191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0.258"/>
    </inkml:context>
    <inkml:brush xml:id="br0">
      <inkml:brushProperty name="width" value="0.05" units="cm"/>
      <inkml:brushProperty name="height" value="0.05" units="cm"/>
      <inkml:brushProperty name="color" value="#008C3A"/>
    </inkml:brush>
  </inkml:definitions>
  <inkml:trace contextRef="#ctx0" brushRef="#br0">423 614 24575,'0'-11'0,"0"-1"0,-1 1 0,0-1 0,-1 1 0,-5-19 0,5 25 0,0 0 0,-1 0 0,1 0 0,-1 0 0,0 1 0,0-1 0,-1 1 0,1 0 0,-1 0 0,0 0 0,0 1 0,0-1 0,0 1 0,-6-3 0,2 1 0,0 0 0,-1 1 0,1 0 0,-1 0 0,0 1 0,0 0 0,0 1 0,-1 0 0,1 0 0,0 1 0,-1 0 0,1 1 0,-1 0 0,1 1 0,-1 0 0,1 0 0,0 1 0,0 0 0,-1 0 0,1 1 0,1 0 0,-1 1 0,0 0 0,1 1 0,0-1 0,0 2 0,0-1 0,1 1 0,0 0 0,-8 8 0,6-4 0,1 0 0,0 0 0,1 0 0,0 1 0,0 0 0,1 1 0,1-1 0,0 1 0,0 0 0,-3 18 0,7-23 0,0 1 0,0-1 0,1 1 0,0 0 0,0 0 0,1-1 0,0 1 0,0-1 0,1 1 0,0-1 0,0 1 0,1-1 0,0 0 0,0 0 0,1 0 0,-1-1 0,2 1 0,6 8 0,-4-6 0,1-1 0,0-1 0,1 1 0,-1-1 0,1-1 0,0 1 0,1-2 0,0 1 0,0-1 0,0-1 0,0 0 0,1 0 0,0-1 0,-1 0 0,1-1 0,0 0 0,1-1 0,15 0 0,-7-1 0,1-2 0,-1 0 0,1-1 0,-1 0 0,0-2 0,0-1 0,-1 0 0,0-1 0,22-12 0,-16 5 0,-1-1 0,-1 0 0,0-2 0,-1-1 0,-1 0 0,-1-2 0,-1 0 0,0-2 0,26-40 0,-27 34 0,-2-1 0,-1 0 0,-1-1 0,-2-1 0,-1 0 0,-2 0 0,0-1 0,3-34 0,-7 34 0,-1-1 0,-1 0 0,-2 0 0,-1 0 0,-6-41 0,6 71 0,-1 0 0,1 1 0,-1-1 0,0 0 0,0 0 0,0 0 0,0 1 0,-1-1 0,1 1 0,-1-1 0,1 1 0,-1-1 0,0 1 0,0 0 0,0 0 0,0 0 0,0 0 0,-5-3 0,5 4 0,0 1 0,0-1 0,0 1 0,0-1 0,0 1 0,0 0 0,0 0 0,0 0 0,0 0 0,0 0 0,0 1 0,0-1 0,0 1 0,0-1 0,0 1 0,1-1 0,-1 1 0,0 0 0,0 0 0,0 0 0,1 0 0,-1 0 0,0 1 0,1-1 0,-1 0 0,1 1 0,0-1 0,-2 3 0,-4 3 0,1 1 0,0 0 0,1 1 0,0-1 0,0 1 0,0 0 0,1 1 0,1-1 0,-4 14 0,-1 13 0,-6 45 0,6-19 0,3 1 0,2 0 0,3-1 0,11 85 0,-10-138 0,1 0 0,-1 0 0,2 1 0,-1-1 0,2-1 0,-1 1 0,1 0 0,0-1 0,1 0 0,0 0 0,0 0 0,1 0 0,0-1 0,0 0 0,0 0 0,1-1 0,0 0 0,1 0 0,-1-1 0,1 1 0,0-2 0,0 1 0,1-1 0,0 0 0,-1-1 0,1 0 0,0-1 0,0 1 0,1-2 0,-1 1 0,0-1 0,14-1 0,-10-1 0,0 0 0,-1-1 0,1 0 0,-1-1 0,0 0 0,0-1 0,0-1 0,0 0 0,0 0 0,-1-1 0,0 0 0,-1-1 0,1-1 0,-1 0 0,-1 0 0,1-1 0,14-17 0,-5 2 0,-1 0 0,-1-2 0,-2 0 0,0 0 0,-2-2 0,14-37 0,-10 21 0,-8 24 0,-1 0 0,-1-1 0,-1 0 0,-1 0 0,2-23 0,-8 35 0,-4 13 0,-7 16 0,1 7 0,1 0 0,1 1 0,-10 56 0,11-28 0,-2 64 0,10-104 49,0 1 0,1-1 0,0 0-1,2 0 1,0 0 0,6 19 0,-6-26-205,1 0 1,0 1 0,0-1 0,1-1 0,0 1 0,1-1 0,0 0-1,0 0 1,1 0 0,14 12 0,21 10-6671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8.405"/>
    </inkml:context>
    <inkml:brush xml:id="br0">
      <inkml:brushProperty name="width" value="0.05" units="cm"/>
      <inkml:brushProperty name="height" value="0.05" units="cm"/>
      <inkml:brushProperty name="color" value="#008C3A"/>
    </inkml:brush>
  </inkml:definitions>
  <inkml:trace contextRef="#ctx0" brushRef="#br0">1 22 24575,'0'-9'0,"0"-4"-8191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0.621"/>
    </inkml:context>
    <inkml:brush xml:id="br0">
      <inkml:brushProperty name="width" value="0.05" units="cm"/>
      <inkml:brushProperty name="height" value="0.05" units="cm"/>
      <inkml:brushProperty name="color" value="#008C3A"/>
    </inkml:brush>
  </inkml:definitions>
  <inkml:trace contextRef="#ctx0" brushRef="#br0">1 73 24575,'12'0'0,"15"0"0,20 0 0,14-12 0,8-4 0,5 1 0,-3 2 0,-5 5 0,-5 2 0,-14 3-8191</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7.322"/>
    </inkml:context>
    <inkml:brush xml:id="br0">
      <inkml:brushProperty name="width" value="0.05" units="cm"/>
      <inkml:brushProperty name="height" value="0.05" units="cm"/>
      <inkml:brushProperty name="color" value="#008C3A"/>
    </inkml:brush>
  </inkml:definitions>
  <inkml:trace contextRef="#ctx0" brushRef="#br0">5 1 24575,'-4'0'0,"6"0"0,12 0 0,11 0 0,9 0 0,3 0 0,3 0 0,-6 0-8191</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7.706"/>
    </inkml:context>
    <inkml:brush xml:id="br0">
      <inkml:brushProperty name="width" value="0.05" units="cm"/>
      <inkml:brushProperty name="height" value="0.05" units="cm"/>
      <inkml:brushProperty name="color" value="#008C3A"/>
    </inkml:brush>
  </inkml:definitions>
  <inkml:trace contextRef="#ctx0" brushRef="#br0">1 85 24575,'16'0'0,"17"-8"0,12-3 0,5 1 0,3-6 0,0 0 0,-1 2 0,-10 4-8191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8.107"/>
    </inkml:context>
    <inkml:brush xml:id="br0">
      <inkml:brushProperty name="width" value="0.05" units="cm"/>
      <inkml:brushProperty name="height" value="0.05" units="cm"/>
      <inkml:brushProperty name="color" value="#008C3A"/>
    </inkml:brush>
  </inkml:definitions>
  <inkml:trace contextRef="#ctx0" brushRef="#br0">644 63 24575,'-2'-4'0,"0"0"0,0 0 0,0 0 0,0 1 0,-1-1 0,1 1 0,-1 0 0,0-1 0,0 1 0,-1 1 0,1-1 0,0 0 0,-1 1 0,0-1 0,0 1 0,1 0 0,-1 1 0,0-1 0,0 1 0,-1-1 0,1 1 0,0 0 0,0 1 0,-1-1 0,1 1 0,0 0 0,-1 0 0,1 0 0,0 0 0,-6 2 0,1 0 0,-1 1 0,0 1 0,1-1 0,0 2 0,0-1 0,0 1 0,0 0 0,1 1 0,0 0 0,0 1 0,-13 13 0,2 1 0,2 2 0,0 1 0,2 0 0,0 0 0,2 2 0,0 0 0,2 0 0,1 1 0,-10 44 0,4 2 0,4 1 0,-5 109 0,16-120 0,3 1 0,3 0 0,3-1 0,2 0 0,3-1 0,24 69 0,-29-103 0,0-8 0,-2 1 0,-1-1 0,-1 1 0,0-1 0,1 35 0,-5-53 0,-1 1 0,1 0 0,0 0 0,-1-1 0,1 1 0,-1 0 0,0-1 0,0 1 0,0-1 0,0 1 0,-1-1 0,1 0 0,0 1 0,-1-1 0,0 0 0,0 0 0,-2 3 0,0-3 0,1 1 0,-1 0 0,0-1 0,0 0 0,0 0 0,0 0 0,0-1 0,0 1 0,-8 0 0,-6 1 0,1-1 0,-1-1 0,1-1 0,-21-2 0,36 2 0,-11-1-151,0 0-1,0 0 0,1-1 0,-1-1 1,1 0-1,-1-1 0,1 0 1,-13-7-1,0-6-6674</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8.628"/>
    </inkml:context>
    <inkml:brush xml:id="br0">
      <inkml:brushProperty name="width" value="0.05" units="cm"/>
      <inkml:brushProperty name="height" value="0.05" units="cm"/>
      <inkml:brushProperty name="color" value="#008C3A"/>
    </inkml:brush>
  </inkml:definitions>
  <inkml:trace contextRef="#ctx0" brushRef="#br0">196 148 24575,'-1'1'0,"-1"-1"0,0 1 0,1-1 0,-1 1 0,0 0 0,1-1 0,-1 1 0,1 0 0,-1 0 0,1 0 0,0 0 0,-1 0 0,1 1 0,0-1 0,0 0 0,0 1 0,0-1 0,0 0 0,0 1 0,0-1 0,1 1 0,-1 0 0,0-1 0,1 1 0,-1 0 0,1-1 0,0 1 0,-1 3 0,-1 6 0,0-1 0,1 1 0,0 13 0,1-17 0,0 0 0,1 0 0,-1 0 0,2 1 0,-1-1 0,1 0 0,3 9 0,-4-13 0,0-1 0,1 1 0,-1 0 0,1-1 0,0 0 0,0 1 0,0-1 0,0 0 0,0 0 0,0 0 0,0 0 0,1 0 0,-1-1 0,1 1 0,-1-1 0,1 1 0,0-1 0,0 0 0,-1 0 0,6 1 0,-3-2 0,0 1 0,-1-1 0,1 0 0,0 0 0,-1 0 0,1-1 0,0 0 0,-1 0 0,1 0 0,-1 0 0,1-1 0,-1 1 0,0-1 0,1 0 0,-1-1 0,0 1 0,0-1 0,-1 0 0,1 0 0,0 0 0,-1 0 0,0-1 0,0 1 0,0-1 0,3-5 0,0 0 0,0 0 0,-1 0 0,0 0 0,0-1 0,-1 0 0,-1 0 0,0 0 0,0 0 0,-1-1 0,2-15 0,-4 21 0,0 0 0,0 0 0,0-1 0,-1 1 0,0 0 0,0 0 0,0 0 0,-1 0 0,1 0 0,-1 0 0,-1 0 0,1 0 0,0 1 0,-7-9 0,4 7 0,0 0 0,-1 1 0,0-1 0,0 1 0,-1 0 0,1 1 0,-1 0 0,-14-7 0,2 3 0,-1 1 0,-1 1 0,1 1 0,-1 0 0,0 2 0,-30-2 0,37 5-273,0 0 0,0 0 0,0 1 0,-16 4 0,8 1-6553</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09.931"/>
    </inkml:context>
    <inkml:brush xml:id="br0">
      <inkml:brushProperty name="width" value="0.05" units="cm"/>
      <inkml:brushProperty name="height" value="0.05" units="cm"/>
      <inkml:brushProperty name="color" value="#008C3A"/>
    </inkml:brush>
  </inkml:definitions>
  <inkml:trace contextRef="#ctx0" brushRef="#br0">291 240 24575,'0'-10'0,"0"0"0,-1 0 0,0 0 0,-1 0 0,0 0 0,-6-18 0,6 23 0,-1-1 0,0 1 0,0 0 0,-1 0 0,1 0 0,-1 0 0,0 1 0,0-1 0,-1 1 0,1 0 0,-1 0 0,-8-5 0,6 5 0,0 0 0,0 0 0,0 1 0,0 0 0,-1 0 0,1 1 0,-1-1 0,0 2 0,0-1 0,0 1 0,-9 0 0,12 1 0,1 0 0,0 1 0,-1 0 0,1 0 0,0 0 0,0 0 0,-1 1 0,1-1 0,0 1 0,0 0 0,1 0 0,-1 1 0,0-1 0,1 1 0,-1 0 0,1 0 0,0 0 0,0 0 0,0 0 0,1 1 0,-5 6 0,2-1 0,0 0 0,1 0 0,0 1 0,0-1 0,1 1 0,0 0 0,1 0 0,0 0 0,1 1 0,0-1 0,0 0 0,2 18 0,-1-23 0,1-1 0,0 1 0,0 0 0,0 0 0,0-1 0,1 1 0,0-1 0,0 0 0,0 1 0,0-1 0,1 0 0,0 0 0,-1 0 0,2-1 0,-1 1 0,0-1 0,1 1 0,-1-1 0,1 0 0,0 0 0,0-1 0,0 1 0,0-1 0,1 0 0,-1 0 0,1 0 0,-1-1 0,1 0 0,7 2 0,-7-2 0,1-1 0,0 1 0,0-1 0,-1 0 0,1-1 0,0 1 0,0-1 0,-1 0 0,1 0 0,-1-1 0,1 0 0,5-2 0,-3-1 0,1 1 0,-1-1 0,0-1 0,-1 1 0,1-1 0,10-12 0,3-6 0,-1-1 0,-2-2 0,21-36 0,-31 49 0,7-12 0,-3 4 0,1 1 0,26-32 0,-37 51 0,0 0 0,0 0 0,-1 1 0,1-1 0,1 0 0,-1 1 0,0-1 0,0 1 0,1 0 0,2-2 0,-4 3 0,0 0 0,0 0 0,0 0 0,-1 0 0,1 0 0,0 0 0,0 0 0,0 0 0,-1 0 0,1 0 0,0 1 0,0-1 0,-1 0 0,1 1 0,0-1 0,-1 0 0,1 1 0,0-1 0,-1 1 0,1-1 0,0 1 0,-1 0 0,1-1 0,-1 1 0,1-1 0,-1 1 0,1 0 0,-1-1 0,0 1 0,1 0 0,-1 0 0,0-1 0,0 1 0,1 0 0,-1 0 0,0 1 0,1 1 0,0 1 0,0 0 0,0 0 0,-1 0 0,1-1 0,-1 1 0,0 0 0,0 0 0,-1 0 0,1 0 0,-1 0 0,0-1 0,0 1 0,0 0 0,0-1 0,0 1 0,-1-1 0,0 1 0,0-1 0,0 1 0,0-1 0,0 0 0,-1 0 0,1 0 0,-1-1 0,0 1 0,0-1 0,0 1 0,0-1 0,0 0 0,-1 0 0,1 0 0,-1 0 0,1-1 0,-1 0 0,0 1 0,1-1 0,-1-1 0,0 1 0,0 0 0,0-1 0,1 0 0,-1 0 0,0 0 0,0 0 0,0-1 0,0 1 0,1-1 0,-8-2 0,10 3-42,0 0-1,0-1 0,0 1 1,0 0-1,0 0 0,0-1 1,0 1-1,0-1 0,-1 1 1,1-1-1,0 1 0,1-1 1,-1 0-1,0 1 0,0-1 1,0 0-1,0 0 0,0 1 1,1-1-1,-1 0 0,0 0 1,1 0-1,-1 0 0,1 0 1,-1 0-1,1 0 0,-1 0 1,1 0-1,0-1 0,0 1 1,-1-2-1,7-9-6783</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0.942"/>
    </inkml:context>
    <inkml:brush xml:id="br0">
      <inkml:brushProperty name="width" value="0.05" units="cm"/>
      <inkml:brushProperty name="height" value="0.05" units="cm"/>
      <inkml:brushProperty name="color" value="#008C3A"/>
    </inkml:brush>
  </inkml:definitions>
  <inkml:trace contextRef="#ctx0" brushRef="#br0">0 226 24575,'1'2'0,"-1"-1"0,1 1 0,-1 0 0,1-1 0,0 1 0,-1-1 0,1 1 0,0-1 0,0 1 0,0-1 0,0 1 0,1-1 0,-1 0 0,0 0 0,0 0 0,1 0 0,-1 0 0,1 0 0,-1 0 0,1 0 0,-1 0 0,1 0 0,0-1 0,-1 1 0,1-1 0,0 1 0,-1-1 0,4 0 0,1 2 0,0-1 0,1 0 0,-1-1 0,1 1 0,0-1 0,11-2 0,-8-1 0,0 0 0,0-1 0,0 0 0,0-1 0,-1 0 0,0 0 0,0-1 0,0 0 0,-1-1 0,10-8 0,-8 5 0,0 0 0,0-1 0,-1 0 0,-1 0 0,0-1 0,0 0 0,6-16 0,-12 24 0,0 0 0,-1 0 0,1-1 0,-1 1 0,-1-1 0,1 1 0,0-1 0,-1 1 0,0-1 0,0 1 0,0-1 0,-2-7 0,1 10 0,1 0 0,-1 1 0,0-1 0,1 1 0,-1 0 0,0-1 0,0 1 0,0-1 0,0 1 0,0 0 0,0 0 0,0 0 0,-1 0 0,1 0 0,0 0 0,-1 0 0,1 0 0,0 0 0,-1 0 0,1 1 0,-1-1 0,0 1 0,1-1 0,-1 1 0,1 0 0,-1-1 0,0 1 0,1 0 0,-1 0 0,1 0 0,-1 0 0,0 0 0,1 1 0,-1-1 0,0 0 0,1 1 0,-3 0 0,-4 2 0,0 0 0,1 1 0,0-1 0,-1 1 0,1 1 0,1-1 0,-1 1 0,1 0 0,-1 1 0,2-1 0,-11 13 0,0 2 0,1 1 0,-19 34 0,23-34 0,1 1 0,0 0 0,2 0 0,-6 24 0,10-31 0,1-1 0,1 1 0,0 0 0,1 0 0,1 0 0,0 0 0,4 22 0,-3-32 0,0 0 0,0-1 0,1 1 0,0-1 0,0 1 0,0-1 0,0 0 0,1 0 0,-1 0 0,1 0 0,0-1 0,0 1 0,1-1 0,-1 1 0,1-1 0,-1 0 0,1 0 0,0-1 0,0 1 0,1-1 0,-1 0 0,0 0 0,1-1 0,5 3 0,9 0 0,0 0 0,1-1 0,0 0 0,28-1 0,-24-2-170,0 0-1,0-2 0,0 0 1,0-2-1,-1-1 0,0 0 1,28-12-1,11-10-6655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1.804"/>
    </inkml:context>
    <inkml:brush xml:id="br0">
      <inkml:brushProperty name="width" value="0.05" units="cm"/>
      <inkml:brushProperty name="height" value="0.05" units="cm"/>
      <inkml:brushProperty name="color" value="#008C3A"/>
    </inkml:brush>
  </inkml:definitions>
  <inkml:trace contextRef="#ctx0" brushRef="#br0">0 102 24575,'12'0'0,"8"0"0,9 0 0,7-8 0,14-2 0,-2-8 0,3-1 0,1-5 0,-9 1-8191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2.209"/>
    </inkml:context>
    <inkml:brush xml:id="br0">
      <inkml:brushProperty name="width" value="0.05" units="cm"/>
      <inkml:brushProperty name="height" value="0.05" units="cm"/>
      <inkml:brushProperty name="color" value="#008C3A"/>
    </inkml:brush>
  </inkml:definitions>
  <inkml:trace contextRef="#ctx0" brushRef="#br0">1 164 24575,'0'61'0,"2"79"0,-2-137 0,0 1 0,1 0 0,-1 0 0,1 0 0,0 0 0,0-1 0,1 1 0,-1 0 0,1-1 0,-1 1 0,1-1 0,0 0 0,1 0 0,-1 1 0,1-1 0,4 4 0,-5-6 0,0 1 0,1-1 0,-1 0 0,1 0 0,-1 0 0,1 0 0,0 0 0,-1-1 0,1 1 0,0-1 0,-1 0 0,1 1 0,0-1 0,0-1 0,-1 1 0,1 0 0,0-1 0,0 1 0,-1-1 0,1 0 0,-1 0 0,1 0 0,-1 0 0,5-3 0,6-3 0,0-2 0,0 1 0,-1-1 0,-1-1 0,0 0 0,0-1 0,-1 0 0,17-23 0,-16 18 0,-1-1 0,0 0 0,-2 0 0,0-1 0,0 0 0,7-31 0,-13 44 0,-1 0 0,0-1 0,0 1 0,-1-1 0,0 1 0,0-1 0,0 1 0,-1-1 0,1 1 0,-1-1 0,0 1 0,-1-1 0,0 1 0,1 0 0,-2 0 0,1 0 0,0 0 0,-1 0 0,0 1 0,0-1 0,-1 1 0,1-1 0,-1 1 0,0 0 0,0 1 0,0-1 0,-1 1 0,1 0 0,-1 0 0,0 0 0,0 0 0,0 1 0,-10-3 0,8 2 34,-1 1 1,1 0-1,-1 0 0,0 1 0,1 0 0,-1 1 0,0-1 0,0 1 0,-9 2 1,12-1-142,1 0 0,-1 0 1,0 0-1,1 1 0,0 0 1,-1 0-1,1 0 0,0 0 1,0 1-1,0-1 0,0 1 1,0 0-1,1 1 0,0-1 1,-6 7-1,-11 21-6719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2.597"/>
    </inkml:context>
    <inkml:brush xml:id="br0">
      <inkml:brushProperty name="width" value="0.05" units="cm"/>
      <inkml:brushProperty name="height" value="0.05" units="cm"/>
      <inkml:brushProperty name="color" value="#008C3A"/>
    </inkml:brush>
  </inkml:definitions>
  <inkml:trace contextRef="#ctx0" brushRef="#br0">47 1 24575,'-8'0'0,"-10"0"0,-3 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9.168"/>
    </inkml:context>
    <inkml:brush xml:id="br0">
      <inkml:brushProperty name="width" value="0.05" units="cm"/>
      <inkml:brushProperty name="height" value="0.05" units="cm"/>
      <inkml:brushProperty name="color" value="#008C3A"/>
    </inkml:brush>
  </inkml:definitions>
  <inkml:trace contextRef="#ctx0" brushRef="#br0">29 38 24575,'0'-10'0,"0"-8"0,0 9 0,0 15 0,0 27 0,-5 16 0,-2 11 0,1-1 0,1 0 0,1-1 0,2 0 0,6-10 0,2-4 0,5-9 0,20-11 0,20-14 0,10-18 0,-5-9-8191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2.980"/>
    </inkml:context>
    <inkml:brush xml:id="br0">
      <inkml:brushProperty name="width" value="0.05" units="cm"/>
      <inkml:brushProperty name="height" value="0.05" units="cm"/>
      <inkml:brushProperty name="color" value="#008C3A"/>
    </inkml:brush>
  </inkml:definitions>
  <inkml:trace contextRef="#ctx0" brushRef="#br0">59 137 24575,'-1'0'0,"1"1"0,-1-1 0,1 0 0,-1 1 0,1-1 0,-1 0 0,1 1 0,-1-1 0,1 0 0,0 1 0,-1-1 0,1 1 0,-1-1 0,1 1 0,0-1 0,-1 1 0,1-1 0,0 1 0,0-1 0,-1 1 0,1-1 0,0 1 0,0 1 0,-5 19 0,3-13 0,-13 36 0,-8 30 0,22-67 0,0 1 0,0-1 0,0 0 0,1 0 0,0 1 0,0-1 0,1 0 0,1 9 0,-1-13 0,0 0 0,0 0 0,0 0 0,0 0 0,1 0 0,-1 0 0,1 0 0,-1-1 0,1 1 0,0-1 0,0 1 0,1-1 0,-1 0 0,0 0 0,1 0 0,-1 0 0,1 0 0,0-1 0,-1 1 0,1-1 0,0 1 0,0-1 0,0 0 0,0 0 0,0 0 0,0-1 0,0 1 0,1-1 0,4 0 0,-3 0 0,1 0 0,0 0 0,-1-1 0,1 0 0,-1 0 0,1 0 0,-1-1 0,0 0 0,1 0 0,-1 0 0,0-1 0,0 1 0,0-1 0,-1-1 0,9-6 0,-7 3 0,-1 0 0,1 0 0,-1-1 0,-1 1 0,1-1 0,-2 0 0,1-1 0,-1 1 0,0-1 0,0 1 0,2-19 0,-2 5 0,-1 0 0,-1 0 0,-3-36 0,2 50-80,-1-1 0,0 1-1,0 0 1,-1-1 0,0 1-1,0 0 1,-1 0 0,0 0-1,0 1 1,-1-1 0,0 1 0,0 0-1,-1 0 1,0 0 0,0 0-1,-11-9 1,-7 1-6746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3.398"/>
    </inkml:context>
    <inkml:brush xml:id="br0">
      <inkml:brushProperty name="width" value="0.05" units="cm"/>
      <inkml:brushProperty name="height" value="0.05" units="cm"/>
      <inkml:brushProperty name="color" value="#008C3A"/>
    </inkml:brush>
  </inkml:definitions>
  <inkml:trace contextRef="#ctx0" brushRef="#br0">0 102 24575,'0'-8'0,"12"-2"0,12-12 0,9-2 0,8 3 0,-3 5-8191</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3.797"/>
    </inkml:context>
    <inkml:brush xml:id="br0">
      <inkml:brushProperty name="width" value="0.05" units="cm"/>
      <inkml:brushProperty name="height" value="0.05" units="cm"/>
      <inkml:brushProperty name="color" value="#008C3A"/>
    </inkml:brush>
  </inkml:definitions>
  <inkml:trace contextRef="#ctx0" brushRef="#br0">56 1 24575,'-12'12'0,"-4"16"0,0 15 0,4 8 0,15-4 0,16-10 0,12-12 0,9-2 0,-3 4 0,-6 4 0,-22 5 0,-20-3 0,-20-7 0,-1-9 0,5-7-8191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14.207"/>
    </inkml:context>
    <inkml:brush xml:id="br0">
      <inkml:brushProperty name="width" value="0.05" units="cm"/>
      <inkml:brushProperty name="height" value="0.05" units="cm"/>
      <inkml:brushProperty name="color" value="#008C3A"/>
    </inkml:brush>
  </inkml:definitions>
  <inkml:trace contextRef="#ctx0" brushRef="#br0">21 0 24575,'0'4'0,"0"10"0,0 9 0,0 10 0,-3 7 0,-3 9 0,2 4 0,0 0 0,1 0 0,5-9 0,10-12 0,15-12 0,12-12 0,-2-17 0,-7-14 0,-8-4-8191</inkml:trace>
  <inkml:trace contextRef="#ctx0" brushRef="#br0" timeOffset="1">92 47 24575,'-8'0'0,"2"0"0,9 0 0,12 0 0,12-8 0,14-3 0,7 1 0,-5 2-8191</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28.022"/>
    </inkml:context>
    <inkml:brush xml:id="br0">
      <inkml:brushProperty name="width" value="0.05" units="cm"/>
      <inkml:brushProperty name="height" value="0.05" units="cm"/>
      <inkml:brushProperty name="color" value="#008C3A"/>
    </inkml:brush>
  </inkml:definitions>
  <inkml:trace contextRef="#ctx0" brushRef="#br0">60 253 24575,'-1'3'0,"1"0"0,0 0 0,0 0 0,1 0 0,-1 1 0,0-1 0,1 0 0,0-1 0,0 1 0,0 0 0,0 0 0,0 0 0,0 0 0,1-1 0,0 1 0,-1-1 0,1 1 0,0-1 0,0 1 0,0-1 0,1 0 0,-1 0 0,0 0 0,1-1 0,-1 1 0,1 0 0,0-1 0,-1 0 0,1 1 0,0-1 0,0 0 0,0 0 0,3 0 0,6 1 0,0 0 0,-1-1 0,1 0 0,0-1 0,-1 0 0,1-1 0,0 0 0,-1-1 0,1 0 0,-1-1 0,0 0 0,0-1 0,0 0 0,0-1 0,-1 0 0,20-13 0,-19 11 0,0-1 0,-1 0 0,0-1 0,0 0 0,-1-1 0,0 1 0,-1-2 0,0 0 0,0 0 0,-1 0 0,-1-1 0,0 0 0,0 0 0,5-18 0,-10 25 0,0 1 0,0 0 0,0 0 0,-1-1 0,0 1 0,0 0 0,0-1 0,0 1 0,0 0 0,-1-1 0,0 1 0,0 0 0,0-1 0,0 1 0,-1 0 0,0 0 0,0 0 0,-4-7 0,3 9 0,1-1 0,-1 0 0,0 1 0,1-1 0,-1 1 0,0 0 0,-1 0 0,1 0 0,0 1 0,0-1 0,-1 1 0,1 0 0,-1 0 0,0 0 0,1 0 0,-1 0 0,1 1 0,-1 0 0,0-1 0,0 2 0,1-1 0,-7 1 0,-4 2 0,1 0 0,0 1 0,0 0 0,0 1 0,0 0 0,1 1 0,0 1 0,-20 13 0,5 0 0,2 1 0,-37 37 0,48-42 0,1-1 0,0 2 0,2-1 0,0 2 0,0 0 0,-10 26 0,17-35 0,0 1 0,1-1 0,0 1 0,1 0 0,0 0 0,0 0 0,1 0 0,0 0 0,1 0 0,0 0 0,1 0 0,0 0 0,1 0 0,4 18 0,-3-22 0,0 1 0,1-1 0,0 0 0,0 0 0,0 0 0,0-1 0,1 1 0,0-1 0,0 0 0,1 0 0,-1-1 0,1 0 0,0 0 0,0 0 0,0-1 0,1 1 0,0-2 0,-1 1 0,1-1 0,13 3 0,2 0 0,0-2 0,0 0 0,1-2 0,-1 0 0,32-4 0,-21 0-195,-1-2 0,0-2 0,0-1 0,0-1 0,-1-1 0,31-16 0,-23 7-6631</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2.472"/>
    </inkml:context>
    <inkml:brush xml:id="br0">
      <inkml:brushProperty name="width" value="0.05" units="cm"/>
      <inkml:brushProperty name="height" value="0.05" units="cm"/>
      <inkml:brushProperty name="color" value="#008C3A"/>
    </inkml:brush>
  </inkml:definitions>
  <inkml:trace contextRef="#ctx0" brushRef="#br0">1 62 24575,'8'0'0,"14"0"0,20 0 0,15 0 0,9-8 0,2-3 0,-3 1 0,-12-6 0,-16-1-8191</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3.029"/>
    </inkml:context>
    <inkml:brush xml:id="br0">
      <inkml:brushProperty name="width" value="0.05" units="cm"/>
      <inkml:brushProperty name="height" value="0.05" units="cm"/>
      <inkml:brushProperty name="color" value="#008C3A"/>
    </inkml:brush>
  </inkml:definitions>
  <inkml:trace contextRef="#ctx0" brushRef="#br0">108 17 24575,'-3'0'0,"1"1"0,-1 0 0,1-1 0,0 1 0,-1 0 0,1 0 0,0 0 0,0 1 0,0-1 0,0 1 0,0-1 0,0 1 0,0-1 0,0 1 0,0 0 0,1 0 0,-1 0 0,-1 3 0,-4 6 0,0 0 0,-6 15 0,5-8 0,1 0 0,1 0 0,1 0 0,1 0 0,0 1 0,0 23 0,3-32 0,0 1 0,1-1 0,0 1 0,1-1 0,1 1 0,-1-1 0,2 0 0,-1 0 0,2 1 0,-1-2 0,1 1 0,9 16 0,-9-21 0,-1-1 0,1 0 0,0 0 0,0-1 0,0 1 0,0-1 0,1 0 0,-1 0 0,1 0 0,0-1 0,0 1 0,0-1 0,0-1 0,0 1 0,0 0 0,0-1 0,1 0 0,-1-1 0,0 1 0,1-1 0,-1 0 0,1 0 0,-1-1 0,0 1 0,1-1 0,-1 0 0,0-1 0,0 1 0,1-1 0,-1 0 0,-1-1 0,1 1 0,0-1 0,-1 0 0,1 0 0,-1 0 0,0-1 0,4-3 0,6-11 0,0-1 0,-2 0 0,0-1 0,-2 0 0,0 0 0,-1-1 0,-1-1 0,-1 1 0,8-45 0,-14 59 0,0-1 0,-1 1 0,0-1 0,0 1 0,-1-1 0,0 1 0,-1-1 0,1 1 0,-1 0 0,-1-1 0,1 1 0,-4-6 0,4 9 0,0 0 0,0 0 0,-1 1 0,1-1 0,-1 1 0,0-1 0,0 1 0,0 0 0,0 0 0,0 1 0,-1-1 0,1 1 0,-1-1 0,1 1 0,-1 0 0,0 1 0,0-1 0,0 1 0,0-1 0,0 1 0,-1 0 0,-3 0 0,5 1-136,1 0-1,0 0 1,-1 0-1,1 1 1,0-1-1,0 1 1,-1-1-1,1 1 0,-3 1 1,-14 10-6690</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3.352"/>
    </inkml:context>
    <inkml:brush xml:id="br0">
      <inkml:brushProperty name="width" value="0.05" units="cm"/>
      <inkml:brushProperty name="height" value="0.05" units="cm"/>
      <inkml:brushProperty name="color" value="#008C3A"/>
    </inkml:brush>
  </inkml:definitions>
  <inkml:trace contextRef="#ctx0" brushRef="#br0">43 33 24575,'-4'-4'0,"-14"-9"0,-3-3-8191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3.721"/>
    </inkml:context>
    <inkml:brush xml:id="br0">
      <inkml:brushProperty name="width" value="0.05" units="cm"/>
      <inkml:brushProperty name="height" value="0.05" units="cm"/>
      <inkml:brushProperty name="color" value="#008C3A"/>
    </inkml:brush>
  </inkml:definitions>
  <inkml:trace contextRef="#ctx0" brushRef="#br0">98 5 24575,'-9'12'0,"0"0"0,0 0 0,1 0 0,1 1 0,0 1 0,1-1 0,0 1 0,-4 19 0,3-9 0,1 1 0,1 0 0,1 0 0,2 0 0,0 39 0,2-60 0,0 1 0,1 0 0,-1 0 0,1 0 0,0-1 0,0 1 0,1-1 0,-1 1 0,1-1 0,0 1 0,0-1 0,1 0 0,-1 0 0,4 5 0,-3-7 0,-1 0 0,0 0 0,1 0 0,0 0 0,-1 0 0,1 0 0,0-1 0,0 1 0,0-1 0,0 0 0,0 0 0,0 0 0,0 0 0,1 0 0,-1-1 0,0 0 0,0 1 0,1-1 0,-1 0 0,0-1 0,4 0 0,2 0 0,-1-1 0,0 0 0,0-1 0,1 0 0,-2 0 0,1-1 0,0 0 0,-1 0 0,0-1 0,0 0 0,0 0 0,0-1 0,-1 0 0,0 0 0,0 0 0,8-12 0,-6 5 0,0 1 0,0-1 0,-1-1 0,-1 0 0,-1 0 0,1 0 0,-2 0 0,5-25 0,-6 24 0,-1 0 0,0 0 0,-1-1 0,0 1 0,-2 0 0,1 0 0,-2-1 0,-3-14 0,4 28-33,1 0 0,-1-1-1,0 1 1,0 0 0,0 0-1,0 0 1,-1 0 0,1 0 0,0 1-1,-1-1 1,0 0 0,1 1-1,-1-1 1,0 1 0,0-1-1,1 1 1,-1 0 0,0 0 0,0 0-1,-1 0 1,1 0 0,0 0-1,0 0 1,0 1 0,-1-1-1,1 1 1,0 0 0,0 0 0,-1 0-1,1 0 1,0 0 0,-1 0-1,1 0 1,0 1 0,0-1-1,-1 1 1,1 0 0,0-1 0,0 1-1,-4 2 1,-21 13-6793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4.120"/>
    </inkml:context>
    <inkml:brush xml:id="br0">
      <inkml:brushProperty name="width" value="0.05" units="cm"/>
      <inkml:brushProperty name="height" value="0.05" units="cm"/>
      <inkml:brushProperty name="color" value="#008C3A"/>
    </inkml:brush>
  </inkml:definitions>
  <inkml:trace contextRef="#ctx0" brushRef="#br0">43 1 24575,'-1'0'0,"0"1"0,0-1 0,0 1 0,0-1 0,0 1 0,0 0 0,0-1 0,0 1 0,0 0 0,0 0 0,0-1 0,1 1 0,-1 0 0,0 0 0,1 0 0,-1 0 0,0 0 0,1 0 0,-1 1 0,1-1 0,-1 1 0,-9 27 0,6-12 0,0 1 0,1 0 0,1 0 0,1 34 0,1-45 0,0 0 0,1 0 0,0-1 0,0 1 0,1 0 0,0-1 0,0 1 0,0-1 0,1 1 0,0-1 0,0 0 0,1 0 0,0-1 0,0 1 0,0-1 0,5 6 0,-7-9 0,-1-1 0,1 1 0,0 0 0,0-1 0,0 1 0,0-1 0,0 0 0,0 1 0,1-1 0,-1 0 0,0 0 0,1 0 0,-1-1 0,1 1 0,-1-1 0,1 1 0,-1-1 0,1 0 0,-1 0 0,1 0 0,-1 0 0,1 0 0,-1-1 0,0 1 0,1-1 0,-1 0 0,1 1 0,-1-1 0,0 0 0,1 0 0,-1-1 0,0 1 0,0 0 0,0-1 0,0 1 0,0-1 0,0 0 0,2-3 0,2-2 0,0-1 0,-1 1 0,0-1 0,-1 0 0,0 0 0,0-1 0,-1 1 0,0-1 0,3-13 0,-3 9 43,-1 1 0,0-1-1,0 0 1,-2 1 0,0-1-1,0 0 1,-3-16 0,2 25-98,1 1-1,-1 0 1,0-1 0,-1 1 0,1 0 0,-1-1 0,1 1 0,-1 0 0,0 0 0,0 0 0,0 1 0,0-1 0,-1 0 0,1 1 0,-1 0 0,0-1 0,1 1 0,-1 0 0,0 0 0,0 0-1,-1 1 1,1-1 0,0 1 0,0 0 0,-1 0 0,1 0 0,-1 0 0,1 1 0,-1-1 0,-3 1 0,-20 0-6771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9.586"/>
    </inkml:context>
    <inkml:brush xml:id="br0">
      <inkml:brushProperty name="width" value="0.05" units="cm"/>
      <inkml:brushProperty name="height" value="0.05" units="cm"/>
      <inkml:brushProperty name="color" value="#008C3A"/>
    </inkml:brush>
  </inkml:definitions>
  <inkml:trace contextRef="#ctx0" brushRef="#br0">31 120 24575,'-10'0'0,"-3"-10"0,6-3 0,13-9 0,16-1 0,18 4 0,13 4 0,6 6 0,4 4 0,0 2 0,-11 3-8191</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4.674"/>
    </inkml:context>
    <inkml:brush xml:id="br0">
      <inkml:brushProperty name="width" value="0.05" units="cm"/>
      <inkml:brushProperty name="height" value="0.05" units="cm"/>
      <inkml:brushProperty name="color" value="#008C3A"/>
    </inkml:brush>
  </inkml:definitions>
  <inkml:trace contextRef="#ctx0" brushRef="#br0">0 124 24575,'0'-8'0,"12"-2"0,12-8 0,10-1 0,7 3 0,5-4 0,6 2 0,-5 3-8191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35.082"/>
    </inkml:context>
    <inkml:brush xml:id="br0">
      <inkml:brushProperty name="width" value="0.05" units="cm"/>
      <inkml:brushProperty name="height" value="0.05" units="cm"/>
      <inkml:brushProperty name="color" value="#008C3A"/>
    </inkml:brush>
  </inkml:definitions>
  <inkml:trace contextRef="#ctx0" brushRef="#br0">107 1 24575,'0'24'0,"-1"-10"0,1 0 0,2 16 0,-2-27 0,1 1 0,0-1 0,0 1 0,0-1 0,0 1 0,0-1 0,1 0 0,-1 0 0,1 1 0,0-1 0,0 0 0,0-1 0,3 4 0,27 19 0,-27-22 0,1 1 0,-1 0 0,0 0 0,0 1 0,0-1 0,-1 1 0,1 0 0,4 8 0,-4-5 0,-1 1 0,0 0 0,0 1 0,-1-1 0,0 1 0,1 13 0,-3-19 0,0 1 0,0 0 0,-1-1 0,0 1 0,0 0 0,0 0 0,-1-1 0,0 1 0,0 0 0,0-1 0,0 1 0,-1-1 0,1 1 0,-1-1 0,-4 7 0,0-4 31,0 0 0,-1-1 0,0 0 0,0 0 0,0-1 0,0 1 0,-1-2 0,0 1 1,0-1-1,-14 5 0,15-6-174,-1-1 1,0 1 0,0-1 0,0-1-1,0 1 1,0-2 0,0 1 0,0-1 0,0 0-1,-1-1 1,-12-2 0,-1-5-6684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6.452"/>
    </inkml:context>
    <inkml:brush xml:id="br0">
      <inkml:brushProperty name="width" value="0.05" units="cm"/>
      <inkml:brushProperty name="height" value="0.05" units="cm"/>
      <inkml:brushProperty name="color" value="#008C3A"/>
    </inkml:brush>
  </inkml:definitions>
  <inkml:trace contextRef="#ctx0" brushRef="#br0">49 0 24575,'-8'8'0,"-3"11"0,1 9 0,2 9 0,2 10 0,3 9 0,1 2 0,5-7 0,10-14 0,7-12 0,8-11 0,0-12 0,-6-14 0,-6-5-8191</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6.813"/>
    </inkml:context>
    <inkml:brush xml:id="br0">
      <inkml:brushProperty name="width" value="0.05" units="cm"/>
      <inkml:brushProperty name="height" value="0.05" units="cm"/>
      <inkml:brushProperty name="color" value="#008C3A"/>
    </inkml:brush>
  </inkml:definitions>
  <inkml:trace contextRef="#ctx0" brushRef="#br0">1 1 24575,'4'0'0,"21"0"0,19 0 0,9 0 0,4 0 0,-3 0 0,-4 0 0,6 0 0,-6 0-8191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7.528"/>
    </inkml:context>
    <inkml:brush xml:id="br0">
      <inkml:brushProperty name="width" value="0.05" units="cm"/>
      <inkml:brushProperty name="height" value="0.05" units="cm"/>
      <inkml:brushProperty name="color" value="#008C3A"/>
    </inkml:brush>
  </inkml:definitions>
  <inkml:trace contextRef="#ctx0" brushRef="#br0">0 0 24575,'5'0'0,"12"0"0,-4 0 0,-16 0 0,8 0 0,15 0 0,5 0-8191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8.010"/>
    </inkml:context>
    <inkml:brush xml:id="br0">
      <inkml:brushProperty name="width" value="0.05" units="cm"/>
      <inkml:brushProperty name="height" value="0.05" units="cm"/>
      <inkml:brushProperty name="color" value="#008C3A"/>
    </inkml:brush>
  </inkml:definitions>
  <inkml:trace contextRef="#ctx0" brushRef="#br0">84 83 24575,'1'3'0,"-1"-1"0,0 0 0,1 1 0,0-1 0,-1 0 0,1 1 0,0-1 0,0 0 0,0 0 0,0 0 0,1 0 0,-1 0 0,1 0 0,-1 0 0,1 0 0,-1-1 0,1 1 0,0 0 0,0-1 0,0 0 0,0 1 0,0-1 0,0 0 0,0 0 0,1 0 0,-1 0 0,4 0 0,7 3 0,0 0 0,1-1 0,21 1 0,-28-3 0,14 2 0,0-2 0,1 0 0,-1-1 0,23-3 0,-37 2 0,-1 0 0,0-1 0,0 0 0,0 0 0,0 0 0,0-1 0,10-6 0,-12 7 0,-1 0 0,0-1 0,0 0 0,-1 1 0,1-1 0,0 0 0,-1 0 0,0-1 0,0 1 0,0 0 0,0-1 0,0 1 0,-1-1 0,2-4 0,-2 6 0,-1 0 0,1 0 0,0 0 0,-1-1 0,1 1 0,-1 0 0,0-1 0,0 1 0,0 0 0,0-1 0,0 1 0,0 0 0,-1-1 0,1 1 0,-1 0 0,0 0 0,1 0 0,-1-1 0,0 1 0,0 0 0,0 0 0,-1 0 0,1 0 0,-1 0 0,1 1 0,-1-1 0,1 0 0,-1 1 0,0-1 0,0 1 0,1 0 0,-1-1 0,-4-1 0,1 1 0,0 1 0,0-1 0,0 1 0,0 0 0,0 0 0,0 1 0,0-1 0,0 1 0,0 0 0,0 1 0,0-1 0,0 1 0,0 0 0,-10 3 0,-3 3 0,1 1 0,0 1 0,0 1 0,1 0 0,0 1 0,1 1 0,-23 22 0,12-8 0,1 2 0,1 0 0,-21 35 0,37-51 0,1 0 0,0 0 0,1 0 0,0 1 0,-3 14 0,7-24 0,1 0 0,1 0 0,-1 0 0,0 1 0,1-1 0,0 0 0,0 1 0,0-1 0,0 0 0,0 1 0,1-1 0,-1 0 0,1 0 0,0 0 0,0 1 0,0-1 0,1 0 0,-1 0 0,1 0 0,-1 0 0,1-1 0,0 1 0,0 0 0,0-1 0,1 1 0,3 2 0,1 0 0,1 0 0,0-1 0,0 0 0,1 0 0,-1-1 0,1 0 0,0 0 0,0-1 0,0 0 0,0-1 0,0 0 0,1 0 0,9-1 0,7-1 0,0-1 0,-1-1 0,38-9 0,-46 8-273,-1-1 0,1-1 0,-1 0 0,23-12 0,-5-5-6553</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8.363"/>
    </inkml:context>
    <inkml:brush xml:id="br0">
      <inkml:brushProperty name="width" value="0.05" units="cm"/>
      <inkml:brushProperty name="height" value="0.05" units="cm"/>
      <inkml:brushProperty name="color" value="#008C3A"/>
    </inkml:brush>
  </inkml:definitions>
  <inkml:trace contextRef="#ctx0" brushRef="#br0">1 127 24575,'8'0'0,"10"0"0,11-4 0,8-1 0,6 0 0,3-7 0,7-2 0,-7-6 0,-2 1 0,-9-6 0,-11 3-8191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9.349"/>
    </inkml:context>
    <inkml:brush xml:id="br0">
      <inkml:brushProperty name="width" value="0.05" units="cm"/>
      <inkml:brushProperty name="height" value="0.05" units="cm"/>
      <inkml:brushProperty name="color" value="#008C3A"/>
    </inkml:brush>
  </inkml:definitions>
  <inkml:trace contextRef="#ctx0" brushRef="#br0">50 1 24575,'-3'5'0,"0"-1"0,0 1 0,0 0 0,1 0 0,-1 0 0,1 1 0,1-1 0,-1 1 0,1-1 0,-2 12 0,1-4 0,-6 30 0,-4 60 0,11-81 0,1 1 0,1 0 0,0 0 0,8 31 0,-8-50 0,0 0 0,0 0 0,1 0 0,0 0 0,0-1 0,0 1 0,0 0 0,0-1 0,1 0 0,-1 1 0,1-1 0,0 0 0,0 0 0,0-1 0,1 1 0,-1-1 0,1 1 0,-1-1 0,1 0 0,4 1 0,-5-1 0,0-1 0,0 0 0,1-1 0,-1 1 0,0-1 0,0 1 0,0-1 0,1 0 0,-1 0 0,0 0 0,0-1 0,1 1 0,-1-1 0,0 0 0,0 0 0,0 0 0,0 0 0,0 0 0,0-1 0,0 1 0,-1-1 0,1 0 0,0 0 0,-1 0 0,1 0 0,2-3 0,4-7 0,0 0 0,-1 0 0,0-1 0,0 0 0,-2 0 0,0-1 0,0 0 0,-1 0 0,-1 0 0,0-1 0,-1 1 0,-1-1 0,0 0 0,-1 0 0,-2-25 0,1 35 23,-1 0 0,0 0 0,-1 0-1,1 1 1,-1-1 0,0 1 0,0-1-1,0 1 1,-1 0 0,0 0 0,0 0-1,0 0 1,0 0 0,-7-6 0,3 5-213,1 0 0,-1 1 1,0 0-1,0 0 0,0 0 1,-1 1-1,1 0 1,-10-2-1,-9-1-6636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49.819"/>
    </inkml:context>
    <inkml:brush xml:id="br0">
      <inkml:brushProperty name="width" value="0.05" units="cm"/>
      <inkml:brushProperty name="height" value="0.05" units="cm"/>
      <inkml:brushProperty name="color" value="#008C3A"/>
    </inkml:brush>
  </inkml:definitions>
  <inkml:trace contextRef="#ctx0" brushRef="#br0">5 1 24575,'-5'0'0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0.206"/>
    </inkml:context>
    <inkml:brush xml:id="br0">
      <inkml:brushProperty name="width" value="0.05" units="cm"/>
      <inkml:brushProperty name="height" value="0.05" units="cm"/>
      <inkml:brushProperty name="color" value="#008C3A"/>
    </inkml:brush>
  </inkml:definitions>
  <inkml:trace contextRef="#ctx0" brushRef="#br0">1 162 24575,'0'22'0,"1"-1"0,0 1 0,10 40 0,-8-52 0,0 0 0,1 0 0,0 0 0,0-1 0,1 1 0,1-1 0,-1 0 0,1-1 0,1 1 0,7 7 0,-12-13 0,1-1 0,0 1 0,0-1 0,0 1 0,0-1 0,1 0 0,-1 0 0,1 0 0,-1-1 0,1 1 0,-1-1 0,1 0 0,0 0 0,0 0 0,7 0 0,-8-1 0,0 0 0,0 0 0,0-1 0,0 0 0,0 1 0,0-1 0,0 0 0,0-1 0,0 1 0,-1 0 0,1-1 0,0 1 0,-1-1 0,1 0 0,-1 0 0,0 0 0,1 0 0,-1-1 0,0 1 0,3-5 0,6-12 0,0-1 0,-1 0 0,-2-1 0,0 0 0,-1 0 0,0-1 0,4-34 0,-10 46 0,1 0 0,-2 0 0,1 0 0,-1 1 0,-1-1 0,0 0 0,0 0 0,-5-16 0,4 20 0,0 1 0,0-1 0,0 1 0,-1-1 0,0 1 0,0 0 0,-1 0 0,1 0 0,-1 0 0,0 1 0,0 0 0,-1 0 0,1 0 0,-11-7 0,13 10-35,0 0 0,0-1 0,-1 1 0,1 0 0,0 0 0,-1 1 0,1-1 0,-1 1 0,1-1 0,-1 1 0,1 0 0,0-1 0,-1 1 0,1 0 0,-1 1 0,1-1 0,-1 0 0,1 1 0,-1 0 0,1-1 0,-1 1 0,1 0 0,0 0 0,0 0 0,-1 1 0,1-1 0,0 0 0,0 1 0,0-1 0,1 1 0,-1 0 0,0 0 0,0 0 0,1 0 0,-1 0 0,1 0 0,0 0 0,-2 4 0,-7 20-6791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09.985"/>
    </inkml:context>
    <inkml:brush xml:id="br0">
      <inkml:brushProperty name="width" value="0.05" units="cm"/>
      <inkml:brushProperty name="height" value="0.05" units="cm"/>
      <inkml:brushProperty name="color" value="#008C3A"/>
    </inkml:brush>
  </inkml:definitions>
  <inkml:trace contextRef="#ctx0" brushRef="#br0">176 27 24575,'-8'111'0,"0"-33"0,0 43 0,-14 198 0,-21-5 0,33-262 0,-45 203 0,45-229 0,10-26 0,0 0 0,0 1 0,0-1 0,0 0 0,0 0 0,-1 0 0,1 0 0,0 0 0,0 0 0,0 0 0,0 0 0,0 0 0,-1 1 0,1-1 0,0 0 0,0 0 0,0 0 0,0 0 0,0 0 0,-1 0 0,1 0 0,0 0 0,0 0 0,0 0 0,0 0 0,0 0 0,-1 0 0,1 0 0,0 0 0,0-1 0,0 1 0,0 0 0,0 0 0,-1 0 0,1 0 0,0 0 0,0 0 0,0 0 0,0 0 0,0 0 0,0 0 0,-1-1 0,1 1 0,0 0 0,0 0 0,0 0 0,0 0 0,0 0 0,0-1 0,0 1 0,0 0 0,0 0 0,0 0 0,0 0 0,0 0 0,0-1 0,0 1 0,0 0 0,0 0 0,0 0 0,0-1 0,-2-7 0,1-1 0,0 0 0,0-12 0,1-544 0,4 235 0,-4 306 0,1 1 0,0-1 0,2 0 0,1 1 0,1 0 0,1 0 0,1 0 0,1 1 0,16-32 0,-20 48 0,0-1 0,1 2 0,0-1 0,0 0 0,0 1 0,0 0 0,1 0 0,0 1 0,0-1 0,0 1 0,1 1 0,13-7 0,-7 6 0,0-1 0,0 1 0,0 1 0,1 1 0,-1 0 0,17-1 0,-24 3 0,-1 0 0,1 0 0,-1 0 0,1 1 0,-1 0 0,1 0 0,-1 0 0,0 1 0,0 0 0,1 0 0,-1 0 0,-1 0 0,1 1 0,0 0 0,-1 0 0,7 5 0,-6-2 0,0-1 0,0 1 0,-1 0 0,1 1 0,-1-1 0,-1 1 0,1 0 0,-1 0 0,0 0 0,-1 0 0,3 13 0,-2-6 17,-1-1 0,0 1 0,-1-1 1,0 1-1,-1 0 0,-1 0 0,0-1 0,-1 1 0,-4 14 0,0-9 11,0 0 1,-1 0-1,-1-1 1,-1 0-1,-17 26 1,-8 3-456,-3-2 0,-2 0 1,-54 46-1,57-55-6399</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0.595"/>
    </inkml:context>
    <inkml:brush xml:id="br0">
      <inkml:brushProperty name="width" value="0.05" units="cm"/>
      <inkml:brushProperty name="height" value="0.05" units="cm"/>
      <inkml:brushProperty name="color" value="#008C3A"/>
    </inkml:brush>
  </inkml:definitions>
  <inkml:trace contextRef="#ctx0" brushRef="#br0">23 21 24575,'-2'42'0,"-8"45"0,5-53 0,2 1 0,1 46 0,2-77 0,0 0 0,1 0 0,-1 0 0,1 0 0,0 0 0,0 0 0,1 0 0,-1 0 0,1 0 0,0-1 0,3 5 0,-4-7 0,-1 0 0,2 0 0,-1 0 0,0 0 0,0 0 0,0 0 0,0 0 0,1 0 0,-1-1 0,0 1 0,0 0 0,1-1 0,-1 1 0,1-1 0,-1 0 0,1 1 0,-1-1 0,0 0 0,1 0 0,-1 0 0,1 0 0,-1 0 0,1 0 0,-1 0 0,1-1 0,-1 1 0,0-1 0,1 1 0,-1-1 0,1 1 0,-1-1 0,0 0 0,2 0 0,3-3 0,1-1 0,-1 0 0,0 0 0,-1 0 0,1-1 0,-1 0 0,0 0 0,0 0 0,-1 0 0,1-1 0,-2 0 0,1 0 0,-1 0 0,3-8 0,-1 2 0,-1 0 0,0 0 0,-1 0 0,-1-1 0,0 1 0,-1-1 0,0-20 0,-2 23 49,-1 1 0,0 0 0,0 0-1,-1-1 1,0 2 0,-5-11 0,7 17-127,-1-1 0,1 1 1,-1 0-1,0 0 1,1 0-1,-1 0 1,-1 0-1,1 1 0,0-1 1,-1 1-1,1-1 1,-1 1-1,0 0 1,1 0-1,-1 0 0,0 0 1,-1 1-1,1-1 1,0 1-1,0-1 1,-5 0-1,-11 4-6748</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1.032"/>
    </inkml:context>
    <inkml:brush xml:id="br0">
      <inkml:brushProperty name="width" value="0.05" units="cm"/>
      <inkml:brushProperty name="height" value="0.05" units="cm"/>
      <inkml:brushProperty name="color" value="#008C3A"/>
    </inkml:brush>
  </inkml:definitions>
  <inkml:trace contextRef="#ctx0" brushRef="#br0">1 85 24575,'0'-3'0,"0"-1"0,0 1 0,1 0 0,0-1 0,0 1 0,0 0 0,0 0 0,0 0 0,0 0 0,1 0 0,0 0 0,-1 0 0,1 1 0,0-1 0,0 0 0,1 1 0,-1 0 0,0-1 0,1 1 0,0 0 0,-1 0 0,6-2 0,-2 1 0,-1 0 0,1 0 0,0 1 0,0 0 0,0 1 0,0-1 0,0 1 0,0 0 0,0 1 0,1-1 0,6 1 0,-10 1 0,0 0 0,0-1 0,0 1 0,-1 0 0,1 0 0,0 1 0,-1-1 0,1 0 0,-1 1 0,1 0 0,-1 0 0,0-1 0,1 1 0,-1 0 0,0 1 0,-1-1 0,1 0 0,0 1 0,-1-1 0,1 1 0,-1-1 0,1 1 0,-1 0 0,0-1 0,0 1 0,-1 0 0,1 3 0,3 8 0,-2 0 0,0 0 0,0 0 0,-1 18 0,-2-20 0,1 0 0,-2 0 0,0 0 0,0-1 0,-1 1 0,0-1 0,-10 23 0,-3-4 0,-28 43 0,37-61 0,3-7 0,1 0 0,0 1 0,0-1 0,0 1 0,1 0 0,0 0 0,-3 12 0,5-17 0,0 1 0,0 0 0,0 0 0,0 0 0,0 0 0,0-1 0,1 1 0,-1 0 0,0 0 0,1-1 0,0 1 0,-1 0 0,1-1 0,0 1 0,0-1 0,0 1 0,0-1 0,0 1 0,0-1 0,0 1 0,1-1 0,-1 0 0,0 0 0,1 0 0,-1 0 0,1 0 0,-1 0 0,1 0 0,0 0 0,-1 0 0,4 0 0,11 3-151,0 0-1,0-1 0,1-1 0,-1-1 1,1 0-1,-1-1 0,0-1 1,31-5-1,-9-1-6674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1.436"/>
    </inkml:context>
    <inkml:brush xml:id="br0">
      <inkml:brushProperty name="width" value="0.05" units="cm"/>
      <inkml:brushProperty name="height" value="0.05" units="cm"/>
      <inkml:brushProperty name="color" value="#008C3A"/>
    </inkml:brush>
  </inkml:definitions>
  <inkml:trace contextRef="#ctx0" brushRef="#br0">25 15 24575,'0'-8'0,"0"1"0,0 10 0,-4 13 0,-2 11 0,1 9 0,1 7 0,1 3 0,1 3 0,1 4 0,5-6 0,1-3 0,9-10 0,9-10 0,1-13 0,4-9 0,-2-12 0,-6-5-8191</inkml:trace>
  <inkml:trace contextRef="#ctx0" brushRef="#br0" timeOffset="1">1 132 24575,'4'0'0,"9"0"0,11-8 0,9-2 0,7 0 0,5 2 0,6 2 0,3 2 0,-8 2-8191</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5.361"/>
    </inkml:context>
    <inkml:brush xml:id="br0">
      <inkml:brushProperty name="width" value="0.05" units="cm"/>
      <inkml:brushProperty name="height" value="0.05" units="cm"/>
      <inkml:brushProperty name="color" value="#008C3A"/>
    </inkml:brush>
  </inkml:definitions>
  <inkml:trace contextRef="#ctx0" brushRef="#br0">403 0 24575,'-7'1'0,"-1"-1"0,1 1 0,0 1 0,0 0 0,0 0 0,-1 0 0,2 0 0,-1 1 0,0 1 0,1-1 0,-1 1 0,1 0 0,0 0 0,0 1 0,1 0 0,-7 6 0,-1 4 0,0-1 0,1 2 0,1 0 0,1 0 0,-10 21 0,-7 21-40,2 1-1,3 2 0,-16 71 1,-24 193-262,47-219 271,5 1 0,4 142 0,7-229 31,1-1 0,1 1 0,1-1 0,0 1 0,2-1 0,0 0 0,1-1 0,1 0 0,0 0 0,16 24 0,-17-32 0,-1-1 0,1-1 0,1 0 0,0 0 0,0 0 0,0-1 0,1 0 0,0 0 0,0-1 0,1 0 0,0-1 0,0 0 0,0-1 0,1 0 0,-1 0 0,1-1 0,0-1 0,0 0 0,17 1 0,-19-2-318,0-1 0,0-1 0,16-2 0,16-9-6044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5.803"/>
    </inkml:context>
    <inkml:brush xml:id="br0">
      <inkml:brushProperty name="width" value="0.05" units="cm"/>
      <inkml:brushProperty name="height" value="0.05" units="cm"/>
      <inkml:brushProperty name="color" value="#008C3A"/>
    </inkml:brush>
  </inkml:definitions>
  <inkml:trace contextRef="#ctx0" brushRef="#br0">249 146 24575,'-13'0'0,"0"0"0,-25 5 0,32-4 0,1 1 0,-1 0 0,1 0 0,0 0 0,0 1 0,0-1 0,0 1 0,0 0 0,-4 5 0,-2 1 0,1 1 0,0 1 0,0 0 0,2 1 0,-1-1 0,-12 25 0,12-17 0,0 0 0,1 1 0,1 0 0,-5 22 0,11-36 0,-1 1 0,2-1 0,-1 1 0,1-1 0,-1 0 0,2 1 0,-1-1 0,1 1 0,0-1 0,0 1 0,1-1 0,0 0 0,0 0 0,0 0 0,1 0 0,0 0 0,0 0 0,0-1 0,1 1 0,5 5 0,-3-4 0,1-2 0,-1 1 0,1-1 0,0 0 0,1 0 0,-1 0 0,1-1 0,0-1 0,0 1 0,0-1 0,0-1 0,0 1 0,1-1 0,15 1 0,-16-2 0,-1 0 0,0-1 0,0 0 0,0-1 0,0 0 0,0 0 0,0 0 0,0-1 0,0 0 0,0 0 0,-1 0 0,1-1 0,-1 0 0,0-1 0,0 1 0,0-1 0,0 0 0,9-9 0,-8 6 0,-1-1 0,0 0 0,-1 1 0,1-2 0,-1 1 0,-1-1 0,0 0 0,0 1 0,-1-2 0,0 1 0,0 0 0,-1-1 0,1-13 0,0 2 0,-1 1 0,-2-1 0,0 0 0,-1 1 0,-1-1 0,-1 1 0,0 0 0,-2-1 0,0 2 0,-2-1 0,0 1 0,-1 0 0,-1 0 0,0 1 0,-2 0 0,-15-20 0,22 32 27,-1 0-1,0 1 0,0 0 0,0 0 1,-1 1-1,1-1 0,-1 1 0,0 0 1,-1 1-1,1-1 0,0 1 0,-9-2 1,12 4-99,-1 0 1,0 0 0,0 1 0,1 0 0,-1 0 0,0 0 0,0 0 0,1 0 0,-1 1-1,0-1 1,1 1 0,-1 0 0,0 0 0,1 0 0,-1 1 0,1 0 0,-1-1 0,1 1 0,0 0-1,0 0 1,0 1 0,0-1 0,-5 6 0,-18 25-6755</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6.177"/>
    </inkml:context>
    <inkml:brush xml:id="br0">
      <inkml:brushProperty name="width" value="0.05" units="cm"/>
      <inkml:brushProperty name="height" value="0.05" units="cm"/>
      <inkml:brushProperty name="color" value="#008C3A"/>
    </inkml:brush>
  </inkml:definitions>
  <inkml:trace contextRef="#ctx0" brushRef="#br0">81 1 24575,'-4'0'0,"-13"0"0,-12 0 0,-1 0-8191</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6.554"/>
    </inkml:context>
    <inkml:brush xml:id="br0">
      <inkml:brushProperty name="width" value="0.05" units="cm"/>
      <inkml:brushProperty name="height" value="0.05" units="cm"/>
      <inkml:brushProperty name="color" value="#008C3A"/>
    </inkml:brush>
  </inkml:definitions>
  <inkml:trace contextRef="#ctx0" brushRef="#br0">133 33 24575,'-5'-1'0,"0"2"0,-1-1 0,1 1 0,-1 0 0,1 0 0,0 0 0,0 1 0,0-1 0,0 1 0,0 1 0,0-1 0,0 1 0,1 0 0,-1 0 0,-6 5 0,7-3 0,-1 0 0,1 1 0,0-1 0,0 1 0,1-1 0,-1 1 0,1 0 0,1 0 0,-1 1 0,1-1 0,0 1 0,-1 7 0,2-6 0,0-1 0,0 1 0,1 0 0,1-1 0,-1 1 0,1 0 0,0-1 0,1 1 0,-1-1 0,2 1 0,-1-1 0,1 0 0,0 0 0,0 0 0,1 0 0,0-1 0,0 1 0,1-1 0,0 0 0,0-1 0,0 1 0,1-1 0,0 0 0,11 8 0,-12-9 0,0-1 0,1 0 0,0 0 0,0 0 0,-1 0 0,1-1 0,1 0 0,-1 0 0,0-1 0,0 0 0,1 0 0,-1 0 0,1-1 0,-1 0 0,1 0 0,-1-1 0,0 0 0,1 0 0,-1 0 0,0-1 0,0 1 0,1-2 0,-1 1 0,-1-1 0,1 0 0,0 0 0,-1 0 0,0-1 0,10-8 0,-9 5 0,0 0 0,0 0 0,-1-1 0,0 0 0,0 0 0,-1 0 0,0-1 0,-1 0 0,1 1 0,-2-1 0,1-1 0,-1 1 0,-1 0 0,1 0 0,-2-1 0,1 1 0,-1 0 0,-2-11 0,1 12 0,0 0 0,0 0 0,-1 0 0,0 0 0,-1 0 0,0 1 0,0-1 0,0 1 0,-7-10 0,7 12 0,0 1 0,0 0 0,-1 0 0,0 0 0,1 1 0,-1-1 0,0 1 0,-1 0 0,1 0 0,-1 0 0,1 1 0,-1 0 0,0 0 0,0 0 0,-5-1 0,7 2-65,-1 0 0,1 0 0,0 1 0,-1 0 0,1-1 0,0 1 0,-1 0 0,1 1 0,0-1 0,-1 1 0,1-1 0,0 1 0,0 0 0,-1 0 0,1 0 0,0 1 0,0-1 0,0 1 0,1 0 0,-5 2 0,-13 19-6761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2:56.909"/>
    </inkml:context>
    <inkml:brush xml:id="br0">
      <inkml:brushProperty name="width" value="0.05" units="cm"/>
      <inkml:brushProperty name="height" value="0.05" units="cm"/>
      <inkml:brushProperty name="color" value="#008C3A"/>
    </inkml:brush>
  </inkml:definitions>
  <inkml:trace contextRef="#ctx0" brushRef="#br0">167 133 24575,'-4'0'0,"0"-1"0,0 1 0,0 0 0,0 1 0,0-1 0,0 0 0,0 1 0,1 0 0,-1 0 0,0 0 0,0 1 0,1-1 0,-1 1 0,1 0 0,-1 0 0,1 0 0,0 0 0,0 1 0,-1-1 0,2 1 0,-1 0 0,0 0 0,-2 4 0,-5 7 0,0 0 0,1 1 0,1 0 0,1 0 0,0 1 0,-9 31 0,13-34 0,0 1 0,0-1 0,2 1 0,-1 0 0,2-1 0,0 1 0,0 0 0,1 0 0,4 15 0,-3-23 0,-1 0 0,1-1 0,1 1 0,-1-1 0,1 1 0,0-1 0,0 0 0,1 0 0,0-1 0,-1 1 0,2-1 0,-1 1 0,8 5 0,-5-5 0,1 0 0,0 0 0,0-1 0,0 1 0,1-2 0,0 1 0,-1-2 0,16 4 0,-14-4 0,-1-1 0,1 0 0,0 0 0,0-1 0,0-1 0,-1 1 0,1-2 0,11-2 0,-15 3 0,0-1 0,0 0 0,1-1 0,-2 0 0,1 0 0,0 0 0,-1 0 0,1-1 0,-1 0 0,0 0 0,0 0 0,6-8 0,-3 1 0,-1 0 0,-1-1 0,0 0 0,0 0 0,-1 0 0,0-1 0,-1 1 0,-1-1 0,0 0 0,2-25 0,-2-5 0,-2 1 0,-4-46 0,1 70 0,0 1 0,0 0 0,-2-1 0,-7-22 0,9 35 0,0-1 0,0 1 0,0 0 0,-1 0 0,0 1 0,0-1 0,0 0 0,0 1 0,-1 0 0,0 0 0,0 0 0,0 0 0,0 0 0,0 1 0,-1 0 0,1 0 0,-9-4 0,11 6-45,1 1-1,0-1 1,-1 1-1,1 0 1,-1 0-1,1-1 1,-1 1-1,1 0 1,-1 0-1,1 0 1,-1 1-1,1-1 1,-1 0-1,1 0 1,-1 1-1,1-1 1,-1 1-1,1 0 1,0-1-1,-1 1 1,1 0-1,0 0 1,-1-1-1,1 1 0,0 0 1,0 0-1,0 0 1,0 1-1,-1 0 1,-10 17-6781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09.927"/>
    </inkml:context>
    <inkml:brush xml:id="br0">
      <inkml:brushProperty name="width" value="0.05" units="cm"/>
      <inkml:brushProperty name="height" value="0.05" units="cm"/>
      <inkml:brushProperty name="color" value="#008C3A"/>
    </inkml:brush>
  </inkml:definitions>
  <inkml:trace contextRef="#ctx0" brushRef="#br0">233 85 24575,'6'-5'0,"0"1"0,1-1 0,0 1 0,0 0 0,0 1 0,0-1 0,0 1 0,9-2 0,7-3 0,93-31 0,-178 40 0,-74 5 0,-32 2 0,165-8 0,-1 0 0,0 1 0,1 0 0,-1-1 0,0 1 0,1 1 0,-1-1 0,1 0 0,-1 1 0,1 0 0,0-1 0,0 1 0,-1 1 0,-3 3 0,5-4 0,0 1 0,0 0 0,0 0 0,0 0 0,1 0 0,-1 1 0,1-1 0,0 0 0,0 1 0,0-1 0,0 1 0,1-1 0,-1 1 0,1-1 0,0 5 0,0 8 0,0 0 0,1 0 0,1 0 0,0-1 0,1 1 0,9 25 0,-10-35 0,0 0 0,1 0 0,0 0 0,1-1 0,-1 1 0,1-1 0,0 1 0,0-1 0,0 0 0,1-1 0,0 1 0,0-1 0,0 0 0,0 0 0,1-1 0,0 1 0,-1-1 0,12 4 0,0-3 0,0-1 0,0-1 0,0 0 0,0-1 0,20-1 0,-18-1 0,1 1 0,-1 2 0,1 0 0,19 5 0,-34-6 0,0 0 0,0 1 0,0 0 0,0 1 0,0-1 0,0 1 0,-1-1 0,1 2 0,-1-1 0,0 0 0,0 1 0,0 0 0,0 0 0,-1 0 0,1 0 0,-1 0 0,0 1 0,4 9 0,-4-8 0,-1-1 0,0 1 0,0 0 0,-1 0 0,1 0 0,-1 0 0,-1 1 0,1-1 0,-1 0 0,0 0 0,-1 0 0,-1 9 0,0-6 0,0 0 0,-1-1 0,0 1 0,0-1 0,-1 0 0,0 0 0,-10 14 0,2-8 0,1 0 0,-2-1 0,0 0 0,0-1 0,-1-1 0,-1 0 0,1-1 0,-18 9 0,18-12 114,-1 1 0,-28 8 0,37-14-257,1-1 1,-1 1 0,0-1 0,1-1-1,-1 1 1,0-1 0,0 0 0,0 0 0,1-1-1,-1 0 1,-8-2 0,-12-9-6684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0.349"/>
    </inkml:context>
    <inkml:brush xml:id="br0">
      <inkml:brushProperty name="width" value="0.05" units="cm"/>
      <inkml:brushProperty name="height" value="0.05" units="cm"/>
      <inkml:brushProperty name="color" value="#008C3A"/>
    </inkml:brush>
  </inkml:definitions>
  <inkml:trace contextRef="#ctx0" brushRef="#br0">0 114 24575,'12'0'0,"16"-8"0,16-3 0,11 1 0,9-6 0,-2 0 0,-4 2 0,-4 4 0,-11-4 0,-13 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0.505"/>
    </inkml:context>
    <inkml:brush xml:id="br0">
      <inkml:brushProperty name="width" value="0.05" units="cm"/>
      <inkml:brushProperty name="height" value="0.05" units="cm"/>
      <inkml:brushProperty name="color" value="#008C3A"/>
    </inkml:brush>
  </inkml:definitions>
  <inkml:trace contextRef="#ctx0" brushRef="#br0">217 0 24575,'1'9'0,"0"-1"0,0 1 0,1-1 0,0 0 0,4 13 0,3 8 0,-5-12 0,0-1 0,1 0 0,0-1 0,1 1 0,1-1 0,1 0 0,15 23 0,-17-29 0,1-1 0,0 1 0,0-1 0,1 0 0,0-1 0,12 9 0,-16-14 0,-1 0 0,0-1 0,1 1 0,-1-1 0,1 0 0,-1 0 0,1 0 0,0 0 0,-1-1 0,1 1 0,0-1 0,0 0 0,-1 0 0,1 0 0,0-1 0,-1 1 0,1-1 0,0 0 0,-1 0 0,1-1 0,-1 1 0,5-3 0,5-3 0,-1-1 0,0-1 0,0 0 0,-1 0 0,0-1 0,9-12 0,-5 7 0,27-22 0,-42 36 0,1 1 0,-1-1 0,1 1 0,0-1 0,-1 0 0,1 1 0,0-1 0,0 1 0,-1 0 0,1-1 0,0 1 0,0 0 0,0-1 0,0 1 0,-1 0 0,1 0 0,0 0 0,0 0 0,0 0 0,0 0 0,0 0 0,0 0 0,0 0 0,-1 0 0,1 0 0,0 0 0,0 1 0,1 0 0,-1 0 0,1 0 0,-1 1 0,-1-1 0,1 1 0,0 0 0,0-1 0,-1 1 0,1 0 0,0-1 0,-1 1 0,0 0 0,1 0 0,-1 2 0,1 20 0,0-1 0,-2 1 0,-1-1 0,0 0 0,-11 40 0,3-10 0,1-1 0,-3 20 0,-30 104 0,36-156 0,-2 0 0,0 0 0,-1-1 0,-1 0 0,0 0 0,-2-1 0,0-1 0,-1 0 0,-25 26 0,25-33 0,1 0 0,-1-1 0,-1-1 0,0 0 0,0-1 0,0-1 0,-1 0 0,0-1 0,0 0 0,-22 3 0,10-3 0,0-1 0,0-2 0,-1-1 0,-53-5 0,45-3-1365,20-2-5461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0.725"/>
    </inkml:context>
    <inkml:brush xml:id="br0">
      <inkml:brushProperty name="width" value="0.05" units="cm"/>
      <inkml:brushProperty name="height" value="0.05" units="cm"/>
      <inkml:brushProperty name="color" value="#008C3A"/>
    </inkml:brush>
  </inkml:definitions>
  <inkml:trace contextRef="#ctx0" brushRef="#br0">0 1 24575,'0'12'0,"0"12"0,0 14 0,0 12 0,4 10 0,2 7 0,-1 0 0,-1-4 0,7-12 0,10-15 0,1-13-8191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1.146"/>
    </inkml:context>
    <inkml:brush xml:id="br0">
      <inkml:brushProperty name="width" value="0.05" units="cm"/>
      <inkml:brushProperty name="height" value="0.05" units="cm"/>
      <inkml:brushProperty name="color" value="#008C3A"/>
    </inkml:brush>
  </inkml:definitions>
  <inkml:trace contextRef="#ctx0" brushRef="#br0">111 40 24575,'-1'0'0,"-1"0"0,1 0 0,0 1 0,0-1 0,0 1 0,0-1 0,0 1 0,0 0 0,0-1 0,0 1 0,0 0 0,0-1 0,1 1 0,-1 0 0,0 0 0,0 0 0,1 0 0,-1 0 0,1 0 0,-2 2 0,-10 23 0,11-22 0,-3 7 0,-13 27 0,3 2 0,1 0 0,2 1 0,-6 42 0,16-77 0,1-1 0,-1 1 0,1 0 0,1 0 0,-1-1 0,1 1 0,0 0 0,0-1 0,0 1 0,1-1 0,0 1 0,0-1 0,0 0 0,1 0 0,0 0 0,5 7 0,-4-7 0,1-1 0,0 1 0,0-1 0,1 0 0,-1-1 0,1 1 0,0-1 0,-1 0 0,2-1 0,-1 1 0,0-1 0,0 0 0,12 1 0,-8-1 0,-1-1 0,1 0 0,0-1 0,-1 0 0,1-1 0,0 0 0,-1 0 0,1-1 0,-1 0 0,0 0 0,1-2 0,-1 1 0,-1-1 0,1 0 0,0 0 0,-1-1 0,14-11 0,-8 5 0,-1-1 0,0-1 0,-1 0 0,-1 0 0,0-1 0,0-1 0,-1 0 0,14-30 0,-21 38 0,0-1 0,-1 1 0,0-1 0,0 0 0,-1 0 0,1 1 0,-2-1 0,1 0 0,-1 0 0,-1 0 0,1 0 0,-1 0 0,0 0 0,-1 1 0,0-1 0,0 0 0,-1 1 0,0-1 0,0 1 0,-1 0 0,0 0 0,0 1 0,-1-1 0,-6-7 0,4 6 0,0 0 0,0 0 0,-1 0 0,-1 1 0,1 1 0,-1-1 0,0 1 0,-1 1 0,1 0 0,-1 0 0,0 1 0,0 0 0,-1 1 0,1 0 0,-1 0 0,1 1 0,-14 0 0,20 1-195,-1 2 0,1-1 0,-1 0 0,1 1 0,0 0 0,-5 2 0,-17 9-6631</inkml:trace>
  <inkml:trace contextRef="#ctx0" brushRef="#br0" timeOffset="1">816 205 24575,'-4'0'0,"-1"-8"0,-1-3-8191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1.541"/>
    </inkml:context>
    <inkml:brush xml:id="br0">
      <inkml:brushProperty name="width" value="0.05" units="cm"/>
      <inkml:brushProperty name="height" value="0.05" units="cm"/>
      <inkml:brushProperty name="color" value="#008C3A"/>
    </inkml:brush>
  </inkml:definitions>
  <inkml:trace contextRef="#ctx0" brushRef="#br0">1 187 24575,'0'19'0,"0"-4"0,0-1 0,1 1 0,4 24 0,-4-34 0,1 0 0,-1-1 0,1 1 0,0-1 0,0 1 0,1-1 0,-1 0 0,1 0 0,0 0 0,0 0 0,1 0 0,-1-1 0,1 0 0,7 6 0,-2-3 0,1 0 0,0-1 0,0 0 0,1 0 0,-1-2 0,1 1 0,0-1 0,0-1 0,0 0 0,15 1 0,-21-2 0,0-1 0,1 0 0,-1 0 0,1 0 0,-1-1 0,0 1 0,1-1 0,-1-1 0,0 1 0,0-1 0,1 0 0,-1 0 0,-1 0 0,1-1 0,0 1 0,-1-1 0,1-1 0,-1 1 0,0 0 0,0-1 0,0 0 0,0 0 0,4-7 0,-3 2 18,-1-2 0,0 1 0,0 0 0,-1-1 0,-1 0 0,1 0 0,-2 0 0,1 0 0,-2 0 0,0 0 0,0 0 0,0 0 0,-2 0 0,1 0 0,-2 0 0,1 0 0,-1 0 0,-7-15 0,6 17-53,0 0 1,-1 1 0,0-1 0,0 1 0,-1 0 0,0 0 0,0 1 0,-1 0-1,-11-10 1,13 12-63,-1 1-1,0 1 1,0-1-1,-1 1 1,1 0-1,0 0 1,-1 0-1,0 1 1,0 0-1,1 1 1,-1 0-1,0 0 0,-15 0 1,3 3-6729</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1.963"/>
    </inkml:context>
    <inkml:brush xml:id="br0">
      <inkml:brushProperty name="width" value="0.05" units="cm"/>
      <inkml:brushProperty name="height" value="0.05" units="cm"/>
      <inkml:brushProperty name="color" value="#008C3A"/>
    </inkml:brush>
  </inkml:definitions>
  <inkml:trace contextRef="#ctx0" brushRef="#br0">21 38 24575,'0'-1'0,"-2"4"0,-2 15 0,-4 27 0,5-17 0,0 0 0,2-1 0,2 1 0,6 50 0,-6-70 0,1-1 0,1 1 0,-1-1 0,1 1 0,0-1 0,1 0 0,0 0 0,0-1 0,7 10 0,-7-11 0,0-1 0,1 0 0,-1-1 0,1 1 0,0-1 0,0 1 0,0-2 0,0 1 0,1 0 0,-1-1 0,0 0 0,1-1 0,0 1 0,7 0 0,-8-1 0,0 0 0,0-1 0,0 1 0,1-1 0,-1-1 0,0 1 0,0-1 0,0 0 0,0 0 0,0 0 0,0-1 0,-1 0 0,1 0 0,6-3 0,-5 1 0,0 0 0,-1-1 0,0 1 0,0-1 0,0 0 0,0 0 0,-1 0 0,1-1 0,4-9 0,-1 0 0,-2 0 0,1 0 0,-2 0 0,0-1 0,-1 0 0,0 0 0,-1 0 0,0-19 0,-2 22 0,-1 1 0,-1-1 0,0 1 0,0-1 0,-1 1 0,-1 0 0,0 0 0,-5-12 0,7 20 0,-1 0 0,1 1 0,-1-1 0,0 1 0,0-1 0,0 1 0,0 0 0,-1 0 0,0 0 0,1 0 0,-1 0 0,0 0 0,0 1 0,0 0 0,-1-1 0,1 1 0,-1 0 0,1 1 0,-1-1 0,1 1 0,-1-1 0,0 1 0,0 0 0,0 0 0,0 1 0,0-1 0,1 1 0,-8 0 0,7 1-170,0-1-1,0 1 0,0 0 1,0 0-1,0 1 0,0-1 1,-6 5-1,-22 16-6655</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2.597"/>
    </inkml:context>
    <inkml:brush xml:id="br0">
      <inkml:brushProperty name="width" value="0.05" units="cm"/>
      <inkml:brushProperty name="height" value="0.05" units="cm"/>
      <inkml:brushProperty name="color" value="#008C3A"/>
    </inkml:brush>
  </inkml:definitions>
  <inkml:trace contextRef="#ctx0" brushRef="#br0">26 199 24575,'0'-12'0,"0"-5"0,0-1 0,1 1 0,0 0 0,2 0 0,5-23 0,-7 37 0,0 0 0,1-1 0,-1 1 0,1 0 0,0-1 0,-1 1 0,1 0 0,1 0 0,-1 0 0,0 1 0,1-1 0,-1 1 0,1-1 0,0 1 0,0 0 0,0 0 0,0 0 0,0 0 0,1 1 0,-1-1 0,0 1 0,1 0 0,-1 0 0,1 0 0,-1 0 0,1 1 0,0-1 0,-1 1 0,1 0 0,0 0 0,3 1 0,-1-1 0,-1 1 0,1-1 0,-1 2 0,0-1 0,1 0 0,-1 1 0,0 0 0,0 0 0,0 0 0,0 1 0,-1 0 0,1 0 0,0 0 0,-1 1 0,0-1 0,0 1 0,0 0 0,-1 0 0,1 0 0,-1 1 0,0-1 0,0 1 0,0-1 0,-1 1 0,1 0 0,-1 0 0,-1 1 0,1-1 0,1 10 0,-1-3 0,0 0 0,-1-1 0,0 1 0,-1 0 0,-1 0 0,0 0 0,0-1 0,-1 1 0,-1 0 0,0-1 0,0 1 0,-1-1 0,-6 11 0,-6 4 0,0-1 0,-2-1 0,-1 0 0,-29 28 0,24-27 0,1 1 0,-28 41 0,50-65 0,-1 0 0,1 0 0,0 0 0,-1 0 0,1 1 0,0-1 0,0 0 0,1 1 0,-1-1 0,0 1 0,1-1 0,-1 1 0,1-1 0,0 1 0,0-1 0,0 1 0,0 0 0,1 2 0,0-3 0,0-1 0,0 1 0,0-1 0,1 1 0,-1-1 0,0 1 0,1-1 0,-1 0 0,1 0 0,0 0 0,-1 0 0,1 0 0,0 0 0,0 0 0,-1 0 0,1-1 0,0 1 0,0-1 0,0 1 0,0-1 0,0 0 0,0 0 0,3 0 0,9 1 44,-1-1-1,1 0 1,0-1 0,0-1-1,21-5 1,73-26-141,-14 4-1433,-40 16-5296</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3.125"/>
    </inkml:context>
    <inkml:brush xml:id="br0">
      <inkml:brushProperty name="width" value="0.05" units="cm"/>
      <inkml:brushProperty name="height" value="0.05" units="cm"/>
      <inkml:brushProperty name="color" value="#008C3A"/>
    </inkml:brush>
  </inkml:definitions>
  <inkml:trace contextRef="#ctx0" brushRef="#br0">1 15 24575,'0'-8'0,"12"2"0,12 13 0,9 26 0,12 35 0,-2 30 0,-8 23 0,-11 10 0,-8-1 0,-8-2 0,-5-12 0,-3-13 0,-5-15 0,-3-16 0,-7-12 0,-9-4 0,-1-15 0,5-15-8191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4.791"/>
    </inkml:context>
    <inkml:brush xml:id="br0">
      <inkml:brushProperty name="width" value="0.05" units="cm"/>
      <inkml:brushProperty name="height" value="0.05" units="cm"/>
      <inkml:brushProperty name="color" value="#008C3A"/>
    </inkml:brush>
  </inkml:definitions>
  <inkml:trace contextRef="#ctx0" brushRef="#br0">264 492 24575,'1'-28'0,"0"12"0,-1 0 0,-1 0 0,0 0 0,-4-20 0,4 33 0,1 0 0,-1 0 0,0 0 0,0 0 0,0 0 0,-1 0 0,1 0 0,-1 0 0,0 1 0,1-1 0,-1 0 0,-1 1 0,1 0 0,0-1 0,0 1 0,-1 0 0,1 0 0,-1 0 0,0 1 0,0-1 0,1 1 0,-1-1 0,0 1 0,0 0 0,0 0 0,-6-1 0,3 1 0,0 1 0,-1 0 0,1 0 0,0 0 0,-1 1 0,1 0 0,0 0 0,0 0 0,0 1 0,0 0 0,0 1 0,0-1 0,0 1 0,1 0 0,-1 0 0,1 1 0,0-1 0,0 1 0,0 0 0,0 1 0,1-1 0,-6 8 0,3-3 0,0 1 0,1 0 0,-1 0 0,2 0 0,0 1 0,0 0 0,1 0 0,0 0 0,1 0 0,0 1 0,-2 16 0,5-23 0,0 1 0,0 0 0,0 0 0,1 0 0,0-1 0,0 1 0,0 0 0,1-1 0,0 1 0,0-1 0,0 0 0,0 0 0,1 1 0,0-1 0,0-1 0,1 1 0,-1 0 0,1-1 0,0 0 0,0 0 0,0 0 0,1 0 0,0-1 0,-1 0 0,1 0 0,0 0 0,0 0 0,9 3 0,-5-3 0,-1 0 0,1-1 0,-1 0 0,1 0 0,0 0 0,0-1 0,-1-1 0,1 1 0,0-2 0,0 1 0,0-1 0,0 0 0,-1-1 0,1 0 0,0 0 0,-1-1 0,0 0 0,11-6 0,1-4 0,-1-1 0,-1 0 0,0-2 0,-1 0 0,-1 0 0,0-2 0,-2 0 0,0-1 0,-1 0 0,16-32 0,-4 1 0,-3 0 0,-2-2 0,17-68 0,-9-6 0,-25 106 0,-4 19 0,0 4 0,-6 31 0,-9 178 0,15-162 0,2 0 0,10 63 0,-9-103 0,0 0 0,1 0 0,0 0 0,0 0 0,1-1 0,1 0 0,-1 1 0,1-2 0,1 1 0,0-1 0,0 1 0,10 9 0,-12-14 0,0-1 0,1 1 0,-1-1 0,1 0 0,-1 0 0,1 0 0,0 0 0,0-1 0,0 0 0,1 0 0,-1-1 0,0 1 0,1-1 0,-1 0 0,1 0 0,-1-1 0,1 0 0,-1 0 0,1 0 0,-1-1 0,1 1 0,-1-1 0,1-1 0,6-1 0,-5 0 0,0 0 0,0-1 0,0 1 0,0-1 0,-1 0 0,1-1 0,-1 0 0,0 0 0,8-9 0,-6 4 0,1-1 0,-2 0 0,1 0 0,10-24 0,-4 0 0,-2 0 0,16-73 0,-14 39 0,19-72 0,-32 137 0,0 6 0,0 15 0,-3 27 0,0-11 0,-8 257 0,11-283 34,-1 0 1,1 1-1,0-2 0,1 1 0,0 0 0,0 0 0,1 0 0,-1-1 0,5 8 1,-6-12-76,0-1 0,0 1 1,0-1-1,0 1 0,0-1 1,0 0-1,0 1 1,0-1-1,1 0 0,-1 0 1,0 0-1,1 0 0,-1 0 1,1 0-1,-1 0 0,1-1 1,0 1-1,-1 0 1,1-1-1,0 1 0,-1-1 1,1 0-1,0 0 0,-1 1 1,1-1-1,0 0 0,0 0 1,-1-1-1,1 1 1,0 0-1,0-1 0,-1 1 1,1-1-1,0 1 0,-1-1 1,1 0-1,-1 1 1,1-1-1,-1 0 0,1 0 1,1-2-1,14-12-6785</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15.164"/>
    </inkml:context>
    <inkml:brush xml:id="br0">
      <inkml:brushProperty name="width" value="0.05" units="cm"/>
      <inkml:brushProperty name="height" value="0.05" units="cm"/>
      <inkml:brushProperty name="color" value="#008C3A"/>
    </inkml:brush>
  </inkml:definitions>
  <inkml:trace contextRef="#ctx0" brushRef="#br0">0 1 24575,'4'0'0,"10"0"0,9 0 0,10 0 0,7 0 0,9 0 0,-5 0-8191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4.633"/>
    </inkml:context>
    <inkml:brush xml:id="br0">
      <inkml:brushProperty name="width" value="0.05" units="cm"/>
      <inkml:brushProperty name="height" value="0.05" units="cm"/>
      <inkml:brushProperty name="color" value="#008C3A"/>
    </inkml:brush>
  </inkml:definitions>
  <inkml:trace contextRef="#ctx0" brushRef="#br0">460 208 24575,'-2'0'0,"0"0"0,0 1 0,1-1 0,-1 1 0,0-1 0,0 1 0,0 0 0,0 0 0,1 0 0,-1 0 0,0 0 0,1 0 0,-1 0 0,-1 3 0,-22 23 0,23-23 0,-28 38 0,1 3 0,3 0 0,-28 68 0,38-81 0,-169 421 0,181-441 0,-8 22 0,-22 46 0,26-68 0,3-13 0,5-1 0,-1 0 0,1 1 0,0-1 0,0 0 0,0 0 0,0 0 0,0 0 0,0 0 0,1-3 0,5-21 0,1 1 0,16-39 0,-7 23 0,33-94 0,226-560 0,-267 679 0,20-39 0,-26 51 0,0 1 0,1-1 0,-1 1 0,1-1 0,0 1 0,0 0 0,0 0 0,1 0 0,-1 1 0,6-4 0,-8 5 0,0 1 0,0 0 0,0-1 0,0 1 0,0 0 0,0-1 0,0 1 0,0 0 0,0 0 0,1 0 0,-1 0 0,0 0 0,0 0 0,0 0 0,0 1 0,0-1 0,0 0 0,0 1 0,0-1 0,0 0 0,0 1 0,0 0 0,0-1 0,0 1 0,0-1 0,0 1 0,0 0 0,0 0 0,-1-1 0,2 2 0,2 3 0,0 0 0,-1 0 0,0 1 0,4 8 0,14 37 0,-3 1 0,-2 1 0,13 77 0,-17-76 0,21 118-1365,-22-103-5461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4.978"/>
    </inkml:context>
    <inkml:brush xml:id="br0">
      <inkml:brushProperty name="width" value="0.05" units="cm"/>
      <inkml:brushProperty name="height" value="0.05" units="cm"/>
      <inkml:brushProperty name="color" value="#008C3A"/>
    </inkml:brush>
  </inkml:definitions>
  <inkml:trace contextRef="#ctx0" brushRef="#br0">0 248 24575,'16'-4'0,"25"-13"0,18-12 0,10-9 0,3 2 0,-12-1 0,-4 6 0,-11 1 0,-14 4-8191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41.799"/>
    </inkml:context>
    <inkml:brush xml:id="br0">
      <inkml:brushProperty name="width" value="0.05" units="cm"/>
      <inkml:brushProperty name="height" value="0.05" units="cm"/>
      <inkml:brushProperty name="color" value="#008C3A"/>
    </inkml:brush>
  </inkml:definitions>
  <inkml:trace contextRef="#ctx0" brushRef="#br0">0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8.566"/>
    </inkml:context>
    <inkml:brush xml:id="br0">
      <inkml:brushProperty name="width" value="0.05" units="cm"/>
      <inkml:brushProperty name="height" value="0.05" units="cm"/>
      <inkml:brushProperty name="color" value="#008C3A"/>
    </inkml:brush>
  </inkml:definitions>
  <inkml:trace contextRef="#ctx0" brushRef="#br0">1 1 24575,'0'4'0,"0"7"0,0 26 0,0 16 0,5 9 0,11 8 0,3 3 0,8-12 0,-1-21 0,-4-17-8191</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5.335"/>
    </inkml:context>
    <inkml:brush xml:id="br0">
      <inkml:brushProperty name="width" value="0.05" units="cm"/>
      <inkml:brushProperty name="height" value="0.05" units="cm"/>
      <inkml:brushProperty name="color" value="#008C3A"/>
    </inkml:brush>
  </inkml:definitions>
  <inkml:trace contextRef="#ctx0" brushRef="#br0">58 264 24575,'-16'-8'0,"-6"-11"0,6-1 0,13-6 0,19 1 0,23-7 0,17 2 0,7 6 0,4 0 0,-1 3 0,-3 5 0,-5 6 0,-4 4 0,-4 4 0,-9 1-8191</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5.757"/>
    </inkml:context>
    <inkml:brush xml:id="br0">
      <inkml:brushProperty name="width" value="0.05" units="cm"/>
      <inkml:brushProperty name="height" value="0.05" units="cm"/>
      <inkml:brushProperty name="color" value="#008C3A"/>
    </inkml:brush>
  </inkml:definitions>
  <inkml:trace contextRef="#ctx0" brushRef="#br0">172 0 24575,'-4'1'0,"0"-1"0,0 1 0,0 0 0,0 0 0,0 0 0,0 1 0,0-1 0,0 1 0,0 0 0,1 0 0,-1 0 0,1 1 0,-1-1 0,-3 5 0,-4 3 0,1 1 0,-15 20 0,17-19 0,1 1 0,0-1 0,0 1 0,2 0 0,0 1 0,0 0 0,1-1 0,1 1 0,-3 21 0,2 14 0,1 66 0,3-107 0,0 2 0,0 0 0,1 1 0,0-1 0,1 0 0,0 0 0,1 0 0,0 0 0,0 0 0,1 0 0,7 13 0,-7-17 0,1 1 0,0-1 0,0-1 0,0 1 0,0-1 0,1 0 0,0 0 0,0-1 0,0 1 0,1-1 0,0-1 0,-1 1 0,1-1 0,14 4 0,-11-4 0,1 0 0,0-1 0,-1 0 0,1-1 0,0 0 0,0 0 0,0-1 0,16-2 0,-22 1 0,0 0 0,0 0 0,0 0 0,-1-1 0,1 0 0,0 0 0,-1 0 0,1 0 0,-1-1 0,1 0 0,-1 0 0,0 0 0,0 0 0,-1-1 0,1 1 0,-1-1 0,1 0 0,-1 0 0,-1 0 0,4-5 0,-2 1 0,-1 1 0,0-1 0,0 0 0,-1 0 0,0 0 0,0 0 0,-1 0 0,1-15 0,-2 20 0,0 0 0,0 0 0,0 0 0,0 0 0,-1 0 0,1 0 0,-1 1 0,0-1 0,0 0 0,0 0 0,-1 0 0,1 1 0,0-1 0,-1 0 0,0 1 0,0 0 0,1-1 0,-1 1 0,-1 0 0,1 0 0,0 0 0,0 0 0,-1 0 0,1 1 0,-1-1 0,0 1 0,-3-2 0,-1 1 22,1 0-1,-1 1 0,0 0 1,0 0-1,0 0 0,0 1 1,1 0-1,-1 1 0,0-1 1,0 1-1,0 1 0,1-1 1,-1 1-1,0 0 0,-11 6 1,4-1-307,0 0 1,1 1-1,0 1 1,0 0-1,-22 22 1,10-5-6542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6.170"/>
    </inkml:context>
    <inkml:brush xml:id="br0">
      <inkml:brushProperty name="width" value="0.05" units="cm"/>
      <inkml:brushProperty name="height" value="0.05" units="cm"/>
      <inkml:brushProperty name="color" value="#008C3A"/>
    </inkml:brush>
  </inkml:definitions>
  <inkml:trace contextRef="#ctx0" brushRef="#br0">75 128 24575,'-2'0'0,"0"0"0,1 0 0,-1 1 0,1-1 0,-1 0 0,1 1 0,-1 0 0,1-1 0,0 1 0,-1 0 0,1 0 0,0 0 0,-1 0 0,1 0 0,0 0 0,0 0 0,0 0 0,0 0 0,0 0 0,0 1 0,-1 2 0,-14 32 0,15-32 0,-7 23 0,2 0 0,1 1 0,1-1 0,1 1 0,2 0 0,2 33 0,-1-53 0,1 1 0,0-1 0,0 0 0,1 1 0,0-1 0,1 0 0,0 0 0,0 0 0,0-1 0,7 10 0,-8-14 0,-1 0 0,1 0 0,1-1 0,-1 1 0,0-1 0,1 0 0,-1 1 0,1-1 0,0 0 0,-1-1 0,1 1 0,0 0 0,0-1 0,0 0 0,0 1 0,1-1 0,-1-1 0,0 1 0,0 0 0,1-1 0,-1 1 0,0-1 0,1 0 0,-1 0 0,0-1 0,1 1 0,-1-1 0,6-1 0,-4 1 0,0-1 0,0 0 0,0 0 0,-1-1 0,1 1 0,0-1 0,-1 0 0,0 0 0,0 0 0,0-1 0,0 0 0,5-6 0,-3 2 0,0 0 0,-1-1 0,0 1 0,-1-1 0,0 0 0,4-13 0,-1-4 0,-1 0 0,-2-1 0,0 0 0,-1-29 0,-1 31 0,-2 0 0,-1 0 0,-1 0 0,-8-38 0,8 56 0,0 0 0,-1 0 0,0 0 0,0 0 0,0 1 0,-1-1 0,0 1 0,-7-10 0,7 13 0,1 0 0,0 0 0,-1 0 0,0 0 0,0 0 0,1 1 0,-2-1 0,1 1 0,0 0 0,0 1 0,-1-1 0,1 1 0,-1 0 0,1 0 0,-5-1 0,4 2-68,0 0 0,0 0-1,1 0 1,-1 0 0,0 1 0,1 0-1,-1 0 1,1 0 0,-1 0 0,1 1-1,-1 0 1,1 0 0,0 0 0,0 0-1,0 1 1,0 0 0,0 0-1,1 0 1,-6 5 0,-23 30-6758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6.587"/>
    </inkml:context>
    <inkml:brush xml:id="br0">
      <inkml:brushProperty name="width" value="0.05" units="cm"/>
      <inkml:brushProperty name="height" value="0.05" units="cm"/>
      <inkml:brushProperty name="color" value="#008C3A"/>
    </inkml:brush>
  </inkml:definitions>
  <inkml:trace contextRef="#ctx0" brushRef="#br0">33 19 24575,'0'-4'0,"-4"-2"0,-9 1 0,-2 1-8191</inkml:trace>
  <inkml:trace contextRef="#ctx0" brushRef="#br0" timeOffset="1">81 231 24575,'-4'8'0,"-9"2"0,-3 8 0,2 1-8191</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6.977"/>
    </inkml:context>
    <inkml:brush xml:id="br0">
      <inkml:brushProperty name="width" value="0.05" units="cm"/>
      <inkml:brushProperty name="height" value="0.05" units="cm"/>
      <inkml:brushProperty name="color" value="#008C3A"/>
    </inkml:brush>
  </inkml:definitions>
  <inkml:trace contextRef="#ctx0" brushRef="#br0">1 92 24575,'0'-8'0,"3"-3"0,11 1 0,2-6 0,10 0 0,13 2 0,8 4 0,-5 3-8191</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7.365"/>
    </inkml:context>
    <inkml:brush xml:id="br0">
      <inkml:brushProperty name="width" value="0.05" units="cm"/>
      <inkml:brushProperty name="height" value="0.05" units="cm"/>
      <inkml:brushProperty name="color" value="#008C3A"/>
    </inkml:brush>
  </inkml:definitions>
  <inkml:trace contextRef="#ctx0" brushRef="#br0">109 0 24575,'-10'16'0,"0"-3"0,4-1 0,-11 18 0,2 0 0,1 0 0,-19 60 0,32-87 0,1 0 0,-1 0 0,1 0 0,-1 0 0,1 0 0,0 0 0,0 0 0,0 0 0,1 0 0,-1-1 0,1 1 0,-1 0 0,3 5 0,-2-6 0,0-1 0,0 1 0,0 0 0,1-1 0,-1 1 0,1-1 0,-1 1 0,1-1 0,0 0 0,-1 0 0,1 1 0,0-1 0,0 0 0,0-1 0,0 1 0,0 0 0,0 0 0,0-1 0,2 1 0,11 1 0,0 0 0,0-1 0,29-2 0,-30 0 0,1 1 0,0 0 0,26 5 0,-36-4 0,0 0 0,0 1 0,0 0 0,-1 0 0,1 0 0,-1 0 0,1 1 0,-1 0 0,0-1 0,0 2 0,0-1 0,0 0 0,-1 1 0,1 0 0,3 5 0,-4-4 0,1 1 0,-1 0 0,0 0 0,-1 0 0,0 0 0,0 1 0,0-1 0,0 1 0,-1-1 0,0 1 0,-1-1 0,1 1 0,-1 0 0,-1-1 0,1 1 0,-1 0 0,0-1 0,-1 1 0,1-1 0,-1 0 0,-1 1 0,-4 8 0,0 0 0,0-1 0,-2 1 0,0-2 0,0 1 0,-2-1 0,1 0 0,-25 20 0,1-8-1365,6-11-5461</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7.774"/>
    </inkml:context>
    <inkml:brush xml:id="br0">
      <inkml:brushProperty name="width" value="0.05" units="cm"/>
      <inkml:brushProperty name="height" value="0.05" units="cm"/>
      <inkml:brushProperty name="color" value="#008C3A"/>
    </inkml:brush>
  </inkml:definitions>
  <inkml:trace contextRef="#ctx0" brushRef="#br0">20 70 24575,'-10'29'0,"7"-14"0,0 1 0,1 0 0,1 0 0,0 0 0,1 0 0,1 0 0,4 21 0,-4-31 0,0-1 0,0 0 0,1 1 0,-1-1 0,1 0 0,1 0 0,-1 0 0,1 0 0,0-1 0,0 1 0,0-1 0,1 0 0,-1 1 0,1-1 0,0-1 0,0 1 0,1-1 0,-1 0 0,1 0 0,0 0 0,-1 0 0,1-1 0,0 0 0,10 3 0,-9-3 0,1-1 0,0 0 0,-1-1 0,1 0 0,0 0 0,0 0 0,-1-1 0,1 0 0,0 0 0,0 0 0,-1-1 0,1 0 0,-1-1 0,0 1 0,0-1 0,0 0 0,0-1 0,9-6 0,-5 2 0,0-1 0,0 0 0,0 0 0,-1-1 0,0-1 0,-1 1 0,-1-2 0,11-17 0,-15 24 0,-1-1 0,0 1 0,0-1 0,0 0 0,0 1 0,-1-1 0,0 0 0,0 0 0,0 0 0,-1 0 0,0 0 0,0 0 0,-1 0 0,0 0 0,0 0 0,0 0 0,0 1 0,-1-1 0,0 0 0,-1 1 0,1-1 0,-1 1 0,0 0 0,0 0 0,-6-7 0,4 6 0,0 1 0,0 0 0,0 0 0,-1 1 0,0-1 0,0 1 0,0 0 0,0 1 0,-1 0 0,1 0 0,-1 0 0,0 1 0,0-1 0,0 2 0,0-1 0,0 1 0,0 0 0,-1 1 0,1-1 0,-14 3 0,13-1-151,1 0-1,-1 1 0,1 0 0,0 0 1,0 1-1,0 0 0,1 0 1,-9 5-1,-4 7-6674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8.203"/>
    </inkml:context>
    <inkml:brush xml:id="br0">
      <inkml:brushProperty name="width" value="0.05" units="cm"/>
      <inkml:brushProperty name="height" value="0.05" units="cm"/>
      <inkml:brushProperty name="color" value="#008C3A"/>
    </inkml:brush>
  </inkml:definitions>
  <inkml:trace contextRef="#ctx0" brushRef="#br0">47 0 24575,'8'0'0,"7"0"0,8 0 0,9 0 0,-1 0-8191</inkml:trace>
  <inkml:trace contextRef="#ctx0" brushRef="#br0" timeOffset="1">0 306 24575,'8'0'0,"11"0"0,17-17 0,12-12 0,9-2 0,11-15 0,-6-1-8191</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8.764"/>
    </inkml:context>
    <inkml:brush xml:id="br0">
      <inkml:brushProperty name="width" value="0.05" units="cm"/>
      <inkml:brushProperty name="height" value="0.05" units="cm"/>
      <inkml:brushProperty name="color" value="#008C3A"/>
    </inkml:brush>
  </inkml:definitions>
  <inkml:trace contextRef="#ctx0" brushRef="#br0">24 1 24575,'0'12'0,"0"11"0,0 15 0,0 21 0,0 16 0,0 15 0,-4 12 0,-1 1 0,-1-5 0,2-11 0,1-12 0,1-11 0,5-21 0,10-17 0,3-22 0,-1-10-8191</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49.207"/>
    </inkml:context>
    <inkml:brush xml:id="br0">
      <inkml:brushProperty name="width" value="0.05" units="cm"/>
      <inkml:brushProperty name="height" value="0.05" units="cm"/>
      <inkml:brushProperty name="color" value="#008C3A"/>
    </inkml:brush>
  </inkml:definitions>
  <inkml:trace contextRef="#ctx0" brushRef="#br0">0 16 24575,'0'4'0,"12"2"0,12-1 0,10-1 0,7 7 0,5 1 0,2-1 0,1-2 0,1-7 0,-1-4 0,-1-9 0,1-4 0,-2-10 0,-7-1-8191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8.946"/>
    </inkml:context>
    <inkml:brush xml:id="br0">
      <inkml:brushProperty name="width" value="0.05" units="cm"/>
      <inkml:brushProperty name="height" value="0.05" units="cm"/>
      <inkml:brushProperty name="color" value="#008C3A"/>
    </inkml:brush>
  </inkml:definitions>
  <inkml:trace contextRef="#ctx0" brushRef="#br0">1 14 24575,'0'-10'0,"0"7"0</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0.127"/>
    </inkml:context>
    <inkml:brush xml:id="br0">
      <inkml:brushProperty name="width" value="0.05" units="cm"/>
      <inkml:brushProperty name="height" value="0.05" units="cm"/>
      <inkml:brushProperty name="color" value="#008C3A"/>
    </inkml:brush>
  </inkml:definitions>
  <inkml:trace contextRef="#ctx0" brushRef="#br0">383 183 24575,'-1'-5'0,"1"0"0,-1 0 0,0 1 0,0-1 0,-1 0 0,1 1 0,-1-1 0,-4-6 0,-22-35 0,23 39 0,0 0 0,0 0 0,0 1 0,-1 0 0,1 0 0,-2 0 0,1 0 0,0 1 0,-1 0 0,0 1 0,0-1 0,-12-4 0,14 7 0,0 0 0,1 1 0,-1 0 0,0 0 0,0 0 0,0 1 0,-1-1 0,1 1 0,0 0 0,0 1 0,0-1 0,0 1 0,0 0 0,0 0 0,0 1 0,0-1 0,1 1 0,-1 0 0,0 1 0,-3 2 0,-1 1 0,0 0 0,1 1 0,0 1 0,0-1 0,1 1 0,0 0 0,0 1 0,1-1 0,0 2 0,0-1 0,1 0 0,1 1 0,-1 0 0,-2 10 0,4-11 0,1 0 0,0 0 0,0 0 0,1 0 0,0 1 0,0-1 0,1 0 0,0 0 0,1 0 0,0 1 0,1-1 0,0 0 0,0 0 0,0 0 0,1-1 0,8 16 0,-7-18 0,0 0 0,0-1 0,0 0 0,1 1 0,0-1 0,0-1 0,1 1 0,-1-1 0,9 5 0,8 3 0,30 13 0,3 1 0,-42-19 0,-1 1 0,0 0 0,0 0 0,0 1 0,-1 1 0,-1 0 0,16 18 0,-22-22 0,0 0 0,0 0 0,-1 1 0,0-1 0,0 1 0,0 0 0,-1 0 0,0 0 0,0 0 0,-1 0 0,0 0 0,0 0 0,-1 1 0,0-1 0,0 0 0,-2 14 0,-1-10 0,0 0 0,0 0 0,-1-1 0,0 1 0,-1-1 0,0 0 0,-1 0 0,0 0 0,-1-1 0,0 0 0,0 0 0,-1 0 0,0-1 0,0-1 0,-1 1 0,0-1 0,-1-1 0,1 0 0,-1 0 0,0-1 0,-1 0 0,1-1 0,-1 0 0,0 0 0,0-1 0,0-1 0,0 0 0,-1 0 0,1-1 0,-1-1 0,1 0 0,-21-3 0,28 3 0,0-1 0,0 0 0,0 0 0,0 0 0,1-1 0,-1 1 0,0-1 0,1 0 0,-1 0 0,1 0 0,0 0 0,-1-1 0,1 1 0,0-1 0,1 0 0,-1 0 0,0 0 0,1 0 0,0 0 0,0-1 0,0 1 0,0-1 0,0 1 0,1-1 0,-1 0 0,1 0 0,0 0 0,0 0 0,0 1 0,1-1 0,0 0 0,0-5 0,0-1 0,1 1 0,0 0 0,0 0 0,1 0 0,0 0 0,1 0 0,0 0 0,1 0 0,0 1 0,0-1 0,0 1 0,1 1 0,7-10 0,5-1-195,1 0 0,0 1 0,1 1 0,1 1 0,0 1 0,42-22 0,0 4-6631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1.253"/>
    </inkml:context>
    <inkml:brush xml:id="br0">
      <inkml:brushProperty name="width" value="0.05" units="cm"/>
      <inkml:brushProperty name="height" value="0.05" units="cm"/>
      <inkml:brushProperty name="color" value="#008C3A"/>
    </inkml:brush>
  </inkml:definitions>
  <inkml:trace contextRef="#ctx0" brushRef="#br0">0 0 24575,'8'0'0,"11"0"0,10 0 0,12 0 0,7 0 0,3 0 0,2 0 0,-1 0 0,-1 0 0,-9 0-8191</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0.851"/>
    </inkml:context>
    <inkml:brush xml:id="br0">
      <inkml:brushProperty name="width" value="0.05" units="cm"/>
      <inkml:brushProperty name="height" value="0.05" units="cm"/>
      <inkml:brushProperty name="color" value="#008C3A"/>
    </inkml:brush>
  </inkml:definitions>
  <inkml:trace contextRef="#ctx0" brushRef="#br0">387 96 24575,'3'-4'0,"-1"1"0,0-1 0,1 0 0,-1 0 0,-1 0 0,1 0 0,-1 0 0,1 0 0,0-8 0,-2 11 0,0-1 0,0 1 0,-1-1 0,1 1 0,0-1 0,-1 1 0,1-1 0,-1 1 0,0-1 0,1 1 0,-1 0 0,0-1 0,0 1 0,0 0 0,0 0 0,0-1 0,0 1 0,0 0 0,0 0 0,0 0 0,-1 0 0,1 0 0,0 1 0,-1-1 0,1 0 0,0 1 0,-1-1 0,1 1 0,-4-1 0,-7-3 0,0 1 0,0 1 0,-1 0 0,1 0 0,-1 1 0,1 1 0,-1 0 0,1 1 0,-1 0 0,1 1 0,-1 1 0,1 0 0,0 0 0,0 1 0,0 1 0,1 0 0,0 0 0,0 1 0,0 1 0,0 0 0,1 0 0,0 1 0,1 0 0,0 1 0,0 0 0,1 0 0,0 1 0,0 0 0,1 1 0,1-1 0,0 1 0,0 1 0,1-1 0,-5 18 0,6-14 0,1 0 0,0 0 0,1 1 0,1-1 0,1 0 0,0 1 0,1-1 0,0 0 0,2 1 0,5 21 0,-6-32 0,0-1 0,1 1 0,-1-1 0,1 0 0,0 0 0,0 0 0,1 0 0,-1-1 0,1 1 0,-1-1 0,1 0 0,0 0 0,0 0 0,1-1 0,-1 1 0,1-1 0,-1 0 0,1 0 0,0-1 0,-1 1 0,1-1 0,6 0 0,-1 1 0,0 0 0,0-1 0,0-1 0,0 0 0,0 0 0,0-1 0,0 0 0,-1-1 0,1 0 0,12-4 0,-14 2 0,0 0 0,0 0 0,0 0 0,-1-1 0,1-1 0,-1 1 0,0-1 0,-1 0 0,1 0 0,-1-1 0,-1 0 0,1 0 0,-1 0 0,7-14 0,1-7 0,-1 0 0,16-58 0,-2 5 0,-18 66 0,-8 15 0,0-1 0,0 1 0,1 0 0,-1 0 0,0 0 0,0 0 0,0 0 0,0 0 0,0 0 0,0 0 0,1-1 0,-1 1 0,0 0 0,0 0 0,0 0 0,0 0 0,0 0 0,1 0 0,-1 0 0,0 0 0,0 0 0,0 0 0,0 0 0,0 0 0,1 0 0,-1 0 0,0 0 0,0 0 0,0 0 0,0 0 0,1 0 0,-1 0 0,0 0 0,0 0 0,0 1 0,0-1 0,0 0 0,0 0 0,1 0 0,-1 0 0,0 0 0,0 0 0,1 3 0,0-1 0,0 0 0,0 1 0,-1-1 0,1 0 0,-1 1 0,1-1 0,-1 5 0,3 31 54,-1-6 36,1 0 0,10 42 0,-11-65-220,1 0 0,0 1 0,0-2 0,1 1 1,0 0-1,1-1 0,0 0 0,0 0 0,1 0 0,0-1 0,0 1 0,11 8 0,5 0-6696</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2.585"/>
    </inkml:context>
    <inkml:brush xml:id="br0">
      <inkml:brushProperty name="width" value="0.05" units="cm"/>
      <inkml:brushProperty name="height" value="0.05" units="cm"/>
      <inkml:brushProperty name="color" value="#008C3A"/>
    </inkml:brush>
  </inkml:definitions>
  <inkml:trace contextRef="#ctx0" brushRef="#br0">249 34 24575,'0'-1'0,"0"-1"0,0 1 0,0 0 0,0 0 0,0 0 0,-1-1 0,1 1 0,0 0 0,-1 0 0,1 0 0,-1 0 0,1-1 0,-1 1 0,0 0 0,0 0 0,1 0 0,-1 0 0,0 1 0,0-1 0,0 0 0,-1-1 0,-1 1 0,1-1 0,0 1 0,-1 0 0,1 1 0,-1-1 0,1 0 0,-1 1 0,1-1 0,-1 1 0,-2 0 0,-3 0 0,0 0 0,0 1 0,0 0 0,0 0 0,-14 5 0,13-3 0,1 1 0,1 1 0,-1-1 0,1 1 0,0 1 0,0-1 0,0 1 0,1 0 0,0 1 0,0-1 0,0 1 0,1 1 0,0-1 0,1 1 0,-1-1 0,-2 10 0,0-3 0,2 1 0,0-1 0,0 1 0,1 0 0,1 0 0,1 1 0,0-1 0,0 22 0,2-32 0,1 0 0,-1-1 0,1 1 0,0 0 0,0 0 0,1-1 0,-1 1 0,1-1 0,0 1 0,0-1 0,0 0 0,1 0 0,0 0 0,0 0 0,0 0 0,0 0 0,0-1 0,1 0 0,0 0 0,4 4 0,-3-4 0,1 0 0,-1 0 0,1 0 0,0-1 0,0 0 0,0 0 0,0-1 0,0 1 0,0-1 0,0 0 0,1-1 0,-1 0 0,0 0 0,13-2 0,-15 2 0,0-1 0,0-1 0,-1 1 0,1 0 0,0-1 0,-1 0 0,1 0 0,-1 0 0,0 0 0,1 0 0,-1-1 0,0 0 0,4-4 0,-6 6 0,0-1 0,0 1 0,0 0 0,0-1 0,0 1 0,0 0 0,-1-1 0,1 1 0,0-1 0,-1 1 0,1-1 0,-1 1 0,0-1 0,1 0 0,-1 1 0,0-1 0,0 1 0,0-1 0,0 0 0,0 1 0,-1-1 0,1 1 0,0-1 0,-1 0 0,1 1 0,-1-1 0,0 1 0,1-1 0,-1 1 0,0 0 0,0-1 0,0 1 0,0 0 0,0-1 0,-2 0 0,0-1 22,-1 0-1,0 0 0,0 0 1,0 1-1,-1 0 0,1 0 1,-1 0-1,1 0 0,-1 1 1,1-1-1,-1 1 0,0 1 1,0-1-1,0 0 0,-5 1 1,4 0-154,1 0 1,-1 1 0,1-1-1,-1 1 1,1 0 0,-1 1 0,1-1-1,-1 1 1,1 0 0,0 0 0,0 1-1,-9 6 1,0 4-6695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3.026"/>
    </inkml:context>
    <inkml:brush xml:id="br0">
      <inkml:brushProperty name="width" value="0.05" units="cm"/>
      <inkml:brushProperty name="height" value="0.05" units="cm"/>
      <inkml:brushProperty name="color" value="#008C3A"/>
    </inkml:brush>
  </inkml:definitions>
  <inkml:trace contextRef="#ctx0" brushRef="#br0">117 84 24575,'-3'0'0,"0"0"0,-1 1 0,1 0 0,0-1 0,0 1 0,0 1 0,0-1 0,0 0 0,0 1 0,0 0 0,0-1 0,0 1 0,1 0 0,-1 0 0,1 1 0,-1-1 0,1 0 0,0 1 0,0 0 0,0-1 0,-2 5 0,-2 3 0,0 2 0,1-1 0,0 1 0,-4 14 0,3-8 0,1-1 0,1 1 0,1 1 0,-2 21 0,5-36 0,-1 0 0,1 1 0,0-1 0,0 0 0,1 0 0,0 0 0,-1 0 0,1 0 0,0 0 0,1 0 0,-1 0 0,1-1 0,0 1 0,0 0 0,0-1 0,0 1 0,0-1 0,1 0 0,0 0 0,-1 0 0,1 0 0,0 0 0,1-1 0,-1 1 0,5 2 0,-2-2 0,0-1 0,0 0 0,0 0 0,0-1 0,0 1 0,0-1 0,0-1 0,1 1 0,-1-1 0,0 0 0,0-1 0,1 1 0,-1-1 0,0 0 0,0-1 0,0 0 0,0 1 0,0-2 0,0 1 0,-1-1 0,1 0 0,-1 0 0,0-1 0,0 1 0,0-1 0,0 0 0,0-1 0,-1 1 0,0-1 0,0 0 0,0 0 0,3-6 0,-2 0 0,-1 1 0,-1-1 0,0 0 0,0 1 0,-1-1 0,0-1 0,-1 1 0,0 0 0,-1 0 0,-1 0 0,1-1 0,-2 1 0,1 0 0,-2 0 0,1 0 0,-2 1 0,1-1 0,-1 1 0,-1-1 0,0 1 0,0 0 0,-1 1 0,0 0 0,-1 0 0,0 0 0,-1 0 0,1 1 0,-2 1 0,1-1 0,-18-11 0,23 17-97,-1 0-1,0-1 1,1 1-1,-1 1 1,0-1-1,0 0 1,0 1-1,0 0 1,0 0-1,-1 0 1,1 1-1,0-1 0,-6 1 1,-5 5-6729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3.413"/>
    </inkml:context>
    <inkml:brush xml:id="br0">
      <inkml:brushProperty name="width" value="0.05" units="cm"/>
      <inkml:brushProperty name="height" value="0.05" units="cm"/>
      <inkml:brushProperty name="color" value="#008C3A"/>
    </inkml:brush>
  </inkml:definitions>
  <inkml:trace contextRef="#ctx0" brushRef="#br0">137 24 24575,'-4'-4'0,"-14"-2"0,-11 1 0,-9 1 0,6 1 0,17 1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3.815"/>
    </inkml:context>
    <inkml:brush xml:id="br0">
      <inkml:brushProperty name="width" value="0.05" units="cm"/>
      <inkml:brushProperty name="height" value="0.05" units="cm"/>
      <inkml:brushProperty name="color" value="#008C3A"/>
    </inkml:brush>
  </inkml:definitions>
  <inkml:trace contextRef="#ctx0" brushRef="#br0">100 1 24575,'-8'0'0,"-11"0"0,-10 0 0,4 0 0,7 0-8191</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4.173"/>
    </inkml:context>
    <inkml:brush xml:id="br0">
      <inkml:brushProperty name="width" value="0.05" units="cm"/>
      <inkml:brushProperty name="height" value="0.05" units="cm"/>
      <inkml:brushProperty name="color" value="#008C3A"/>
    </inkml:brush>
  </inkml:definitions>
  <inkml:trace contextRef="#ctx0" brushRef="#br0">1 87 24575,'12'-8'0,"12"-3"0,10 1 0,7 1 0,-3-5 0,3 0 0,4 2 0,-7 3-8191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4.521"/>
    </inkml:context>
    <inkml:brush xml:id="br0">
      <inkml:brushProperty name="width" value="0.05" units="cm"/>
      <inkml:brushProperty name="height" value="0.05" units="cm"/>
      <inkml:brushProperty name="color" value="#008C3A"/>
    </inkml:brush>
  </inkml:definitions>
  <inkml:trace contextRef="#ctx0" brushRef="#br0">154 1 24575,'-7'0'0,"1"1"0,-1 1 0,1-1 0,-1 1 0,1 0 0,-1 0 0,1 1 0,0-1 0,-11 8 0,5-2 0,-1 1 0,2 0 0,-14 13 0,23-21 0,1 1 0,-1-1 0,1 0 0,0 1 0,0-1 0,-1 1 0,1 0 0,0-1 0,0 1 0,0 0 0,1 0 0,-1-1 0,0 1 0,1 0 0,-1 0 0,1 0 0,-1 3 0,2-4 0,-1 1 0,1-1 0,-1 0 0,1 1 0,0-1 0,0 0 0,-1 1 0,1-1 0,0 0 0,0 0 0,0 0 0,0 0 0,0 0 0,0 0 0,0 0 0,1 0 0,-1-1 0,0 1 0,1 0 0,-1-1 0,0 1 0,1-1 0,-1 1 0,3 0 0,12 3 0,1 0 0,23 2 0,-27-5 0,-1 1 0,1 1 0,-1 0 0,1 0 0,-1 1 0,17 8 0,-23-9 0,0 1 0,0-1 0,0 2 0,0-1 0,0 0 0,-1 1 0,0 0 0,0 1 0,0-1 0,-1 1 0,6 9 0,-8-12 0,-1 0 0,0 1 0,1-1 0,-1 1 0,-1-1 0,1 1 0,0-1 0,-1 1 0,0 0 0,1-1 0,-2 1 0,1 0 0,0-1 0,-1 1 0,1-1 0,-1 1 0,0-1 0,0 1 0,-1-1 0,1 1 0,-1-1 0,1 0 0,-1 0 0,-3 3 0,-4 6 0,0 0 0,-1-1 0,0 0 0,-1-1 0,0 0 0,-1-1 0,0 0 0,-1-1 0,1 0 0,-1-1 0,-1-1 0,0 0 0,1 0 0,-20 4 0,8-8-1365,9-3-5461</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3:54.892"/>
    </inkml:context>
    <inkml:brush xml:id="br0">
      <inkml:brushProperty name="width" value="0.05" units="cm"/>
      <inkml:brushProperty name="height" value="0.05" units="cm"/>
      <inkml:brushProperty name="color" value="#008C3A"/>
    </inkml:brush>
  </inkml:definitions>
  <inkml:trace contextRef="#ctx0" brushRef="#br0">23 0 24575,'-2'32'0,"-6"39"0,-1 6 0,8-60 0,-1-1 0,2 0 0,0 0 0,3 30 0,-2-43 0,-1 0 0,1 0 0,-1 0 0,1 0 0,0 0 0,0-1 0,0 1 0,0 0 0,1 0 0,-1-1 0,1 1 0,0-1 0,0 0 0,0 1 0,0-1 0,0 0 0,0 0 0,0 0 0,1-1 0,-1 1 0,1 0 0,-1-1 0,1 0 0,-1 1 0,1-1 0,0 0 0,4 1 0,-2-2 0,1 0 0,-1 1 0,1-2 0,-1 1 0,0-1 0,1 0 0,-1 0 0,0 0 0,0-1 0,0 1 0,0-1 0,0-1 0,0 1 0,0-1 0,-1 0 0,1 0 0,-1 0 0,0 0 0,0-1 0,0 0 0,0 0 0,3-4 0,-1 0 0,1 0 0,-1-1 0,-1 0 0,0 0 0,0 0 0,-1 0 0,0-1 0,0 1 0,-1-1 0,3-18 0,-5 23 15,-1 1 0,0-1 0,0 0 0,-1 1-1,0-1 1,1 0 0,-1 1 0,-1-1 0,1 1 0,-1-1-1,0 1 1,0 0 0,0 0 0,0 0 0,-1 0 0,1 0 0,-1 0-1,0 1 1,-1-1 0,1 1 0,0 0 0,-8-5 0,1 1-229,0 0 1,0 1 0,-1 1-1,1 0 1,-1 0 0,-1 1-1,-20-5 1,-4 3-6613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9.488"/>
    </inkml:context>
    <inkml:brush xml:id="br0">
      <inkml:brushProperty name="width" value="0.05" units="cm"/>
      <inkml:brushProperty name="height" value="0.05" units="cm"/>
      <inkml:brushProperty name="color" value="#008C3A"/>
    </inkml:brush>
  </inkml:definitions>
  <inkml:trace contextRef="#ctx0" brushRef="#br0">0 332 24575,'1'4'0,"0"0"0,0-1 0,0 1 0,1-1 0,-1 1 0,1-1 0,-1 1 0,1-1 0,5 6 0,-2 0 0,25 45 0,28 67 0,-38-75 0,-18-40 0,2 1 0,-1-1 0,0 0 0,8 9 0,-10-14 0,-1 0 0,1 0 0,-1-1 0,1 1 0,0 0 0,0-1 0,-1 1 0,1-1 0,0 1 0,0-1 0,-1 1 0,1-1 0,0 1 0,0-1 0,0 0 0,0 1 0,0-1 0,0 0 0,-1 0 0,1 0 0,0 0 0,0 0 0,0 0 0,0 0 0,0 0 0,0 0 0,0 0 0,0 0 0,0 0 0,0-1 0,0 1 0,-1 0 0,1-1 0,0 1 0,0-1 0,0 1 0,-1-1 0,1 1 0,0-1 0,0 0 0,-1 1 0,1-1 0,-1 0 0,2-1 0,4-6 0,-1-1 0,-1 1 0,1-1 0,-1-1 0,-1 1 0,4-12 0,-3 8 0,5-13 0,18-49 0,-24 69 0,0-1 0,1 1 0,-1-1 0,2 1 0,-1 0 0,1 1 0,-1-1 0,8-5 0,-9 9 0,0 0 0,0 0 0,0 0 0,0 1 0,0 0 0,0-1 0,0 1 0,0 0 0,1 1 0,-1-1 0,0 0 0,1 1 0,-1 0 0,0 0 0,1 0 0,-1 0 0,1 1 0,-1-1 0,0 1 0,0 0 0,1 0 0,-1 0 0,0 0 0,0 0 0,5 4 0,3 1 0,-1 0 0,0 1 0,0 0 0,-1 1 0,14 14 0,5 7 0,-17-16 0,0-1 0,1 0 0,16 11 0,-23-19 0,0-1 0,0 0 0,1 0 0,-1-1 0,1 1 0,0-1 0,-1-1 0,1 1 0,0-1 0,0 0 0,0 0 0,9 0 0,-7-2 0,1 0 0,-1 0 0,0 0 0,0-1 0,0 0 0,0-1 0,0 0 0,-1 0 0,1 0 0,-1-1 0,0 0 0,0-1 0,0 0 0,-1 0 0,1 0 0,-1-1 0,0 1 0,7-11 0,1-3 0,0 0 0,-2-1 0,0 0 0,-1-1 0,10-28 0,-12 28 0,10-42 0,-18 57 0,1 0 0,-2 1 0,1-1 0,0 0 0,-1 0 0,0 0 0,-1 0 0,1 0 0,-1 0 0,0 0 0,-1 1 0,-2-8 0,4 12 0,0 0 0,0 0 0,-1 1 0,1-1 0,-1 0 0,1 0 0,-1 1 0,1-1 0,-1 0 0,1 1 0,-1-1 0,1 1 0,-1-1 0,0 1 0,1-1 0,-1 1 0,0-1 0,0 1 0,1-1 0,-1 1 0,0 0 0,0 0 0,0-1 0,1 1 0,-2 0 0,0 0 0,1 0 0,-1 0 0,1 1 0,-1-1 0,1 1 0,0-1 0,-1 1 0,1-1 0,0 1 0,-1 0 0,1 0 0,0 0 0,-2 1 0,-2 3 0,0 0 0,1 0 0,-1 0 0,1 1 0,-5 7 0,2 0 0,0 1 0,1 0 0,-7 25 0,12-34 0,-1 1 0,1-1 0,0 0 0,0 1 0,0-1 0,1 1 0,0 0 0,0-1 0,1 1 0,-1-1 0,1 1 0,3 7 0,-4-12 0,0-1 0,0 1 0,0-1 0,1 1 0,-1-1 0,0 1 0,1-1 0,-1 1 0,1-1 0,-1 1 0,0-1 0,1 1 0,-1-1 0,1 0 0,-1 1 0,1-1 0,-1 0 0,1 1 0,-1-1 0,1 0 0,0 0 0,-1 0 0,1 1 0,-1-1 0,1 0 0,0 0 0,-1 0 0,1 0 0,-1 0 0,1 0 0,0 0 0,-1 0 0,1 0 0,-1-1 0,1 1 0,0 0 0,-1 0 0,1 0 0,-1-1 0,1 1 0,-1 0 0,1-1 0,-1 1 0,1 0 0,-1-1 0,1 1 0,-1-1 0,0 1 0,1-1 0,-1 1 0,1-1 0,21-28 0,-5-2 0,-1-1 0,14-43 0,16-70 0,-35 109 0,-11 35 0,0 0 0,0 0 0,0 0 0,1 0 0,-1 0 0,0 0 0,0 0 0,1 1 0,-1-1 0,0 0 0,1 0 0,-1 0 0,1 1 0,-1-1 0,1 0 0,-1 0 0,1 1 0,0-1 0,-1 0 0,1 1 0,0-1 0,0 1 0,-1-1 0,1 1 0,1-1 0,0 2 0,-1-1 0,0 1 0,0 0 0,0 0 0,1 0 0,-1 1 0,0-1 0,0 0 0,-1 0 0,1 1 0,0-1 0,0 0 0,0 1 0,0 2 0,10 22 0,-1 0 0,-2 1 0,0 1 0,4 34 0,10 36 0,-15-73-455,1-1 0,20 43 0,-4-26-6371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2.146"/>
    </inkml:context>
    <inkml:brush xml:id="br0">
      <inkml:brushProperty name="width" value="0.05" units="cm"/>
      <inkml:brushProperty name="height" value="0.05" units="cm"/>
      <inkml:brushProperty name="color" value="#008C3A"/>
    </inkml:brush>
  </inkml:definitions>
  <inkml:trace contextRef="#ctx0" brushRef="#br0">409 185 24575,'0'-14'0,"0"1"0,-1-1 0,-1 0 0,0 1 0,-1-1 0,-7-22 0,8 32 0,1 0 0,-1 0 0,0 0 0,-1 1 0,1-1 0,-1 0 0,0 1 0,1 0 0,-1-1 0,-1 1 0,1 0 0,0 1 0,-1-1 0,0 1 0,1-1 0,-1 1 0,0 0 0,0 1 0,0-1 0,0 1 0,-1-1 0,1 1 0,0 0 0,-9 0 0,8 1 0,-1 0 0,0 1 0,0 0 0,0 0 0,0 0 0,0 0 0,1 1 0,-1 0 0,1 0 0,-1 1 0,1 0 0,0 0 0,0 0 0,0 0 0,-8 8 0,-6 7 0,1 0 0,-21 28 0,27-33 0,-3 6 0,0 1 0,1 0 0,1 1 0,1 1 0,-17 41 0,26-53 0,-1-1 0,1 1 0,1 0 0,0 0 0,0 0 0,1 0 0,0 0 0,1 0 0,0 1 0,1-1 0,0 0 0,0 0 0,1 0 0,0 0 0,1 0 0,8 17 0,-9-22 0,0-1 0,1 0 0,0 0 0,0 0 0,0 0 0,0 0 0,1-1 0,0 1 0,-1-1 0,1 0 0,0 0 0,0-1 0,1 1 0,4 2 0,-2-3 0,0 0 0,0 0 0,0 0 0,0-1 0,0 0 0,0 0 0,0-1 0,0 0 0,8 0 0,-1-2 0,0 0 0,0-1 0,0-1 0,0 0 0,-1-1 0,1 0 0,-1-1 0,-1-1 0,17-10 0,-5-1 0,-1 0 0,0-2 0,-2 0 0,-1-1 0,0-2 0,-1 0 0,-2-1 0,0 0 0,-2-2 0,13-28 0,-20 40 0,-9 27 0,0-4 0,-2 22 171,0 47 0,3-68-361,1 1 0,0-1 1,1 1-1,0-1 0,1 0 1,0 0-1,1 0 1,5 12-1,5 0-6636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2.540"/>
    </inkml:context>
    <inkml:brush xml:id="br0">
      <inkml:brushProperty name="width" value="0.05" units="cm"/>
      <inkml:brushProperty name="height" value="0.05" units="cm"/>
      <inkml:brushProperty name="color" value="#008C3A"/>
    </inkml:brush>
  </inkml:definitions>
  <inkml:trace contextRef="#ctx0" brushRef="#br0">0 113 24575,'0'-8'0,"8"-3"0,15 1 0,19 2 0,19 2 0,19 3 0,8-11 0,0-3 0,-6 2 0,-9 3 0,-17 3-8191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3.280"/>
    </inkml:context>
    <inkml:brush xml:id="br0">
      <inkml:brushProperty name="width" value="0.05" units="cm"/>
      <inkml:brushProperty name="height" value="0.05" units="cm"/>
      <inkml:brushProperty name="color" value="#008C3A"/>
    </inkml:brush>
  </inkml:definitions>
  <inkml:trace contextRef="#ctx0" brushRef="#br0">171 26 24575,'0'-1'0,"0"0"0,0 0 0,0 0 0,0 0 0,-1 0 0,1 0 0,0 0 0,0 0 0,-1 0 0,1 0 0,0 0 0,-1 0 0,1 0 0,-1 1 0,1-1 0,-1 0 0,1 0 0,-1 0 0,0 1 0,0-1 0,1 0 0,-1 1 0,0-1 0,0 1 0,1-1 0,-1 1 0,0-1 0,0 1 0,0-1 0,0 1 0,0 0 0,0 0 0,0-1 0,-1 1 0,-1 0 0,1 0 0,-1 0 0,1 0 0,0 0 0,-1 1 0,1-1 0,0 1 0,-1-1 0,1 1 0,0 0 0,0 0 0,-1 0 0,-1 1 0,-3 4 0,0-1 0,1 1 0,0 0 0,0 1 0,1-1 0,0 1 0,0 0 0,0 0 0,1 1 0,0 0 0,1-1 0,-1 1 0,1 0 0,1 1 0,-2 10 0,-1 4 0,2 0 0,0 0 0,2 0 0,2 36 0,-1-50 0,1 0 0,1 0 0,0-1 0,0 1 0,0-1 0,1 1 0,1-1 0,-1 0 0,1 0 0,1 0 0,-1-1 0,1 1 0,9 8 0,-11-11 0,2-1 0,-1 0 0,0-1 0,1 1 0,0-1 0,0 0 0,0 0 0,0 0 0,0 0 0,1-1 0,-1 0 0,1-1 0,-1 1 0,1-1 0,0 0 0,0 0 0,0-1 0,-1 1 0,1-1 0,0-1 0,8 0 0,-12 1 0,1-1 0,-1 1 0,0-1 0,1 1 0,-1-1 0,0 0 0,1 0 0,-1 0 0,0 0 0,0-1 0,0 1 0,0 0 0,0-1 0,0 1 0,0-1 0,-1 0 0,1 0 0,0 0 0,-1 1 0,1-2 0,-1 1 0,0 0 0,0 0 0,0 0 0,0 0 0,0-1 0,1-4 0,-2 5 0,0 0 0,0-1 0,0 1 0,-1-1 0,1 1 0,0 0 0,-1-1 0,0 1 0,1 0 0,-1-1 0,0 1 0,0 0 0,0 0 0,-1 0 0,1 0 0,0 0 0,-1 0 0,1 0 0,-1 0 0,0 1 0,0-1 0,1 1 0,-1-1 0,0 1 0,0 0 0,-1-1 0,1 1 0,-3-1 0,-4-1-85,-1-1 0,0 1-1,0 1 1,-1 0 0,1 1-1,0 0 1,-1 0 0,1 1-1,-1 0 1,1 1 0,0 0-1,-1 1 1,1 0 0,0 0-1,-14 6 1,-15 8-6741</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3.698"/>
    </inkml:context>
    <inkml:brush xml:id="br0">
      <inkml:brushProperty name="width" value="0.05" units="cm"/>
      <inkml:brushProperty name="height" value="0.05" units="cm"/>
      <inkml:brushProperty name="color" value="#008C3A"/>
    </inkml:brush>
  </inkml:definitions>
  <inkml:trace contextRef="#ctx0" brushRef="#br0">66 21 24575,'-4'9'0,"1"1"0,-5 18 0,1 1 0,-4 3 0,2 0 0,1 1 0,2 0 0,-3 40 0,9-67 0,0-1 0,0 0 0,0 1 0,1-1 0,0 0 0,0 0 0,0 1 0,1-1 0,0 0 0,4 9 0,-4-12 0,-1 0 0,1 1 0,0-1 0,0 0 0,0 0 0,0-1 0,0 1 0,0 0 0,0-1 0,1 1 0,-1-1 0,0 0 0,1 1 0,-1-1 0,1 0 0,0-1 0,-1 1 0,1 0 0,0-1 0,-1 0 0,1 1 0,5-1 0,2-1 0,0 0 0,-1-1 0,1 0 0,0-1 0,-1 0 0,0 0 0,0-1 0,0 0 0,0 0 0,0-1 0,-1-1 0,0 1 0,0-1 0,-1 0 0,8-9 0,-3 4 0,-1-1 0,0-1 0,-1 0 0,-1 0 0,0-1 0,-1 0 0,0-1 0,8-23 0,-13 30 0,0-1 0,-1 0 0,0 0 0,-1 1 0,0-1 0,0 0 0,-1-14 0,0 19 0,-1 0 0,0 0 0,1 0 0,-1 0 0,0 0 0,-1 0 0,1 0 0,-1 1 0,0-1 0,0 1 0,0-1 0,0 1 0,0 0 0,-1 0 0,0 0 0,1 0 0,-1 0 0,0 0 0,-4-2 0,1 1-151,-1 1-1,0-1 0,0 1 0,0 1 1,0-1-1,0 1 0,-1 0 1,-13-1-1,-12 2-6674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4.063"/>
    </inkml:context>
    <inkml:brush xml:id="br0">
      <inkml:brushProperty name="width" value="0.05" units="cm"/>
      <inkml:brushProperty name="height" value="0.05" units="cm"/>
      <inkml:brushProperty name="color" value="#008C3A"/>
    </inkml:brush>
  </inkml:definitions>
  <inkml:trace contextRef="#ctx0" brushRef="#br0">1 5 24575,'0'-4'0</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4.440"/>
    </inkml:context>
    <inkml:brush xml:id="br0">
      <inkml:brushProperty name="width" value="0.05" units="cm"/>
      <inkml:brushProperty name="height" value="0.05" units="cm"/>
      <inkml:brushProperty name="color" value="#008C3A"/>
    </inkml:brush>
  </inkml:definitions>
  <inkml:trace contextRef="#ctx0" brushRef="#br0">5 359 24575,'-4'0'0</inkml:trace>
  <inkml:trace contextRef="#ctx0" brushRef="#br0" timeOffset="1">358 29 24575,'4'0'0,"9"0"0,11 0 0,13 0 0,0-8 0,6-2 0,-4 0-8191</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4.857"/>
    </inkml:context>
    <inkml:brush xml:id="br0">
      <inkml:brushProperty name="width" value="0.05" units="cm"/>
      <inkml:brushProperty name="height" value="0.05" units="cm"/>
      <inkml:brushProperty name="color" value="#008C3A"/>
    </inkml:brush>
  </inkml:definitions>
  <inkml:trace contextRef="#ctx0" brushRef="#br0">175 1 24575,'-3'0'0,"-1"0"0,1 1 0,0-1 0,0 1 0,0 0 0,0 0 0,0 0 0,1 0 0,-1 1 0,0-1 0,0 1 0,-2 2 0,-29 26 0,24-20 0,5-6 0,-11 11 0,-22 26 0,34-37 0,1 1 0,0 0 0,0 0 0,0 0 0,0 0 0,1 0 0,0 1 0,0-1 0,0 1 0,-1 11 0,3-16 0,-1 1 0,1 0 0,1 0 0,-1-1 0,0 1 0,0 0 0,1 0 0,-1-1 0,1 1 0,-1 0 0,1-1 0,0 1 0,0-1 0,0 1 0,0-1 0,0 1 0,0-1 0,0 0 0,0 1 0,0-1 0,1 0 0,-1 0 0,1 0 0,-1 0 0,1 0 0,-1 0 0,1 0 0,-1 0 0,1-1 0,0 1 0,-1-1 0,1 1 0,0-1 0,3 1 0,6 1 0,1-1 0,-1 0 0,1-1 0,12-1 0,-19 1 0,20-2 0,-12 1 0,0 0 0,0 1 0,25 3 0,-34-2 0,-1-1 0,1 1 0,-1 0 0,1 1 0,-1-1 0,1 1 0,-1-1 0,0 1 0,0 0 0,0 0 0,0 0 0,0 0 0,0 1 0,-1-1 0,1 1 0,-1 0 0,0 0 0,4 6 0,-3-4 14,-1 0 1,0 1-1,0-1 0,0 0 0,0 1 1,-1 0-1,0-1 0,0 1 0,-1 0 0,0 0 1,0 0-1,0-1 0,0 1 0,-1 0 1,0-1-1,-1 1 0,1 0 0,-1-1 0,0 1 1,0-1-1,0 0 0,-1 0 0,-6 9 1,4-6-129,-1-1 0,0 1 0,0-1 0,-1-1 1,0 1-1,0-1 0,-1 0 0,1-1 1,-1 0-1,0 0 0,-1-1 0,1 0 1,-1 0-1,-9 2 0,-5-1-6712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5.252"/>
    </inkml:context>
    <inkml:brush xml:id="br0">
      <inkml:brushProperty name="width" value="0.05" units="cm"/>
      <inkml:brushProperty name="height" value="0.05" units="cm"/>
      <inkml:brushProperty name="color" value="#008C3A"/>
    </inkml:brush>
  </inkml:definitions>
  <inkml:trace contextRef="#ctx0" brushRef="#br0">43 58 24575,'-10'27'0,"2"0"0,1 1 0,1 0 0,2 0 0,-2 40 0,5-61 0,1 0 0,0-1 0,1 1 0,-1-1 0,1 1 0,1-1 0,3 13 0,-4-17 0,0 0 0,0 0 0,0 0 0,0 0 0,0 0 0,0 0 0,1-1 0,-1 1 0,1-1 0,-1 1 0,1-1 0,0 1 0,-1-1 0,1 0 0,0 0 0,0 0 0,0 0 0,0 0 0,0 0 0,0 0 0,0-1 0,0 1 0,0-1 0,1 1 0,-1-1 0,0 0 0,2 0 0,2 0 0,0-1 0,-1 0 0,1-1 0,-1 1 0,1-1 0,-1 0 0,0-1 0,0 1 0,0-1 0,0 0 0,0 0 0,-1 0 0,1-1 0,-1 0 0,0 0 0,0 0 0,6-9 0,0 1 0,-1-1 0,-1 0 0,0 0 0,-1-1 0,8-22 0,-10 23 0,-1 0 0,0 0 0,-1 0 0,0 0 0,0-25 0,-2 34 0,-1 0 0,-1 0 0,1-1 0,-1 1 0,1 0 0,-1 0 0,0 0 0,-1 0 0,1 0 0,-1 0 0,1 1 0,-1-1 0,0 0 0,-1 1 0,1-1 0,-1 1 0,1 0 0,-1 0 0,0 0 0,0 0 0,0 1 0,-7-5 0,6 5-72,0-1 1,-1 1-1,1 1 0,-1-1 0,1 1 0,-1-1 0,0 2 0,0-1 1,1 0-1,-1 1 0,0 0 0,0 0 0,0 0 0,0 1 0,1-1 1,-1 1-1,0 0 0,-6 3 0,-31 15-6754</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5.672"/>
    </inkml:context>
    <inkml:brush xml:id="br0">
      <inkml:brushProperty name="width" value="0.05" units="cm"/>
      <inkml:brushProperty name="height" value="0.05" units="cm"/>
      <inkml:brushProperty name="color" value="#008C3A"/>
    </inkml:brush>
  </inkml:definitions>
  <inkml:trace contextRef="#ctx0" brushRef="#br0">1 47 24575,'8'-8'0,"19"-3"0,12 1 0,4 2 0,3 2 0,-7 3-8191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6.062"/>
    </inkml:context>
    <inkml:brush xml:id="br0">
      <inkml:brushProperty name="width" value="0.05" units="cm"/>
      <inkml:brushProperty name="height" value="0.05" units="cm"/>
      <inkml:brushProperty name="color" value="#008C3A"/>
    </inkml:brush>
  </inkml:definitions>
  <inkml:trace contextRef="#ctx0" brushRef="#br0">1 29 24575,'8'0'0,"11"0"0,9 0 0,10 0 0,8-8 0,6-2 0,-6 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9.889"/>
    </inkml:context>
    <inkml:brush xml:id="br0">
      <inkml:brushProperty name="width" value="0.05" units="cm"/>
      <inkml:brushProperty name="height" value="0.05" units="cm"/>
      <inkml:brushProperty name="color" value="#008C3A"/>
    </inkml:brush>
  </inkml:definitions>
  <inkml:trace contextRef="#ctx0" brushRef="#br0">1 1 24575,'0'5'0,"9"11"0,4 18 0,14 22 0,2 16 0,-3 10 0,-7 12 0,-6 8 0,-6 1 0,-3-6 0,-3-11 0,-21-9 0,-22-19 0,-3-19-8191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6.976"/>
    </inkml:context>
    <inkml:brush xml:id="br0">
      <inkml:brushProperty name="width" value="0.05" units="cm"/>
      <inkml:brushProperty name="height" value="0.05" units="cm"/>
      <inkml:brushProperty name="color" value="#008C3A"/>
    </inkml:brush>
  </inkml:definitions>
  <inkml:trace contextRef="#ctx0" brushRef="#br0">867 153 24575,'0'-23'0,"1"13"0,-1 0 0,0 0 0,-1 0 0,0 0 0,-5-19 0,5 26 0,0 0 0,0 0 0,-1 0 0,0 1 0,1-1 0,-1 1 0,0-1 0,0 1 0,0-1 0,0 1 0,-1 0 0,1 0 0,-1 0 0,1 0 0,-1 1 0,0-1 0,1 1 0,-1-1 0,0 1 0,0 0 0,0 0 0,0 1 0,-5-2 0,1 1 0,0 0 0,1 1 0,-1-1 0,0 1 0,0 1 0,0-1 0,0 1 0,0 0 0,1 1 0,-11 3 0,6 0 0,0 0 0,0 0 0,1 1 0,0 0 0,-17 13 0,12-5 0,0 0 0,1 0 0,1 2 0,0-1 0,1 2 0,1 0 0,-10 18 0,9-10 0,2 1 0,1-1 0,1 2 0,1-1 0,2 1 0,-5 41 0,4 166 0,6-216 0,17 343 0,-1 9 0,-15-338 0,-2 1 0,-1-1 0,-1 0 0,-12 48 0,12-71 0,0 1 0,0-1 0,-1 0 0,0 0 0,0-1 0,-1 1 0,0-1 0,0 0 0,-1 0 0,-1-1 0,1 0 0,-1 0 0,0 0 0,0-1 0,-1 0 0,0 0 0,0-1 0,-1 0 0,-9 4 0,-4 0 0,0-2 0,-1 0 0,0-1 0,0-1 0,0-2 0,-1 0 0,1-1 0,-1-2 0,1 0 0,-42-6 0,36-3 342,28 8-414,0 1 1,0-1 0,0 1 0,0-1 0,0 1 0,0-1 0,0 0 0,0 1 0,1-1-1,-1 0 1,0 0 0,0 0 0,1 0 0,-1 1 0,1-1 0,-1 0 0,1 0 0,-1 0 0,1 0-1,-1 0 1,1 0 0,0 0 0,-1-3 0,6-12-6755</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7.625"/>
    </inkml:context>
    <inkml:brush xml:id="br0">
      <inkml:brushProperty name="width" value="0.05" units="cm"/>
      <inkml:brushProperty name="height" value="0.05" units="cm"/>
      <inkml:brushProperty name="color" value="#008C3A"/>
    </inkml:brush>
  </inkml:definitions>
  <inkml:trace contextRef="#ctx0" brushRef="#br0">78 29 24575,'-3'0'0,"0"0"0,1 1 0,-1-1 0,0 1 0,0 0 0,1 0 0,-1 0 0,0 0 0,1 1 0,0-1 0,-1 1 0,1 0 0,0-1 0,-1 1 0,1 0 0,0 0 0,1 0 0,-1 0 0,0 1 0,0-1 0,1 1 0,0-1 0,-1 1 0,0 2 0,-2 4 0,0 1 0,1-1 0,0 0 0,1 1 0,-2 18 0,3-18 0,1 0 0,0 0 0,1 0 0,0 0 0,1 0 0,0 0 0,0 0 0,1 0 0,1-1 0,-1 1 0,2-1 0,-1 0 0,9 13 0,-8-15 0,-1-1 0,2 1 0,-1-1 0,1 0 0,-1 0 0,2-1 0,-1 0 0,0 0 0,1 0 0,0-1 0,0 0 0,1 0 0,-1-1 0,1 0 0,0 0 0,-1-1 0,12 2 0,-16-3 0,0-1 0,1 0 0,-1 0 0,1 0 0,-1 0 0,0-1 0,1 1 0,-1-1 0,0 0 0,1 0 0,-1 0 0,0 0 0,0-1 0,0 1 0,0-1 0,0 0 0,0 0 0,-1 0 0,1 0 0,0-1 0,-1 1 0,0 0 0,0-1 0,1 0 0,-1 0 0,-1 1 0,1-1 0,0 0 0,-1-1 0,0 1 0,2-4 0,1-5 0,-1 0 0,0 0 0,0 0 0,-1 0 0,-1-1 0,0 1 0,-2-20 0,1 24 0,-1 1 0,-1-1 0,1 0 0,-1 1 0,0 0 0,-1-1 0,0 1 0,0 0 0,0 0 0,-1 1 0,0-1 0,-1 1 0,1 0 0,-1 0 0,0 0 0,-9-7 0,3 4 0,-1 0 0,-1 1 0,1 0 0,-1 0 0,-1 2 0,1 0 0,-22-7 0,18 8 254,-11-5-1873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08.901"/>
    </inkml:context>
    <inkml:brush xml:id="br0">
      <inkml:brushProperty name="width" value="0.05" units="cm"/>
      <inkml:brushProperty name="height" value="0.05" units="cm"/>
      <inkml:brushProperty name="color" value="#008C3A"/>
    </inkml:brush>
  </inkml:definitions>
  <inkml:trace contextRef="#ctx0" brushRef="#br0">229 210 24575,'0'-16'0,"1"3"0,-1 0 0,-1 0 0,0 0 0,-1 0 0,-3-15 0,4 26 0,1-1 0,-1 1 0,0-1 0,0 1 0,0 0 0,-1 0 0,1-1 0,0 1 0,-1 0 0,0 0 0,1 0 0,-1 1 0,0-1 0,0 0 0,0 1 0,0-1 0,0 1 0,0-1 0,0 1 0,-1 0 0,1 0 0,0 0 0,-1 0 0,1 1 0,-1-1 0,1 1 0,-1-1 0,1 1 0,-1 0 0,1 0 0,-1 0 0,-4 1 0,0 0 0,1 0 0,0 1 0,0 0 0,0 1 0,0-1 0,1 1 0,-1 0 0,1 0 0,-1 1 0,1 0 0,0 0 0,0 0 0,1 0 0,-1 1 0,1 0 0,0 0 0,0 0 0,1 0 0,-4 8 0,-1 1 0,1 0 0,1 0 0,0 1 0,1-1 0,0 1 0,1 0 0,-1 16 0,4-25 0,0 1 0,1-1 0,-1 0 0,2 0 0,-1 1 0,1-1 0,0 0 0,0 0 0,0 0 0,1 0 0,0 0 0,0 0 0,4 6 0,-4-9 0,0 1 0,1-1 0,-1 0 0,1 0 0,0-1 0,0 1 0,0-1 0,0 1 0,0-1 0,0 0 0,1 0 0,-1 0 0,1-1 0,0 1 0,-1-1 0,1 0 0,0 0 0,0 0 0,0 0 0,-1-1 0,1 0 0,5 1 0,-3-2 0,0 1 0,-1-1 0,1 0 0,0 0 0,-1-1 0,1 1 0,-1-1 0,1 0 0,-1-1 0,0 0 0,0 1 0,0-2 0,0 1 0,-1 0 0,1-1 0,-1 0 0,0 0 0,6-8 0,6-8 0,-1-1 0,24-45 0,-17 27 0,-11 20 0,2 1 0,0-1 0,1 2 0,1 0 0,1 1 0,27-23 0,-36 34 0,0-1 0,0 1 0,1 1 0,0 0 0,0 0 0,0 0 0,0 1 0,1 0 0,-1 0 0,1 1 0,0 0 0,0 1 0,-1 0 0,1 1 0,0-1 0,0 2 0,0-1 0,0 1 0,11 3 0,-14-2 0,0 0 0,-1 1 0,1-1 0,-1 1 0,1 1 0,-1-1 0,0 1 0,0 0 0,-1 0 0,1 0 0,-1 1 0,0 0 0,0-1 0,-1 2 0,1-1 0,-1 0 0,0 1 0,0-1 0,-1 1 0,4 11 0,-3-8 0,-1 0 0,0 1 0,0-1 0,-1 0 0,0 0 0,-1 1 0,0-1 0,0 0 0,-1 1 0,0-1 0,-1 0 0,0 0 0,-4 13 0,4-18 0,1 0 0,-1-1 0,0 1 0,0-1 0,0 1 0,-1-1 0,1 0 0,-1 0 0,0 0 0,0 0 0,0 0 0,0-1 0,0 1 0,0-1 0,-1 0 0,0 0 0,1 0 0,-1-1 0,0 1 0,1-1 0,-1 0 0,0 0 0,0 0 0,0 0 0,0-1 0,0 0 0,0 1 0,0-2 0,0 1 0,-6-1 0,-3-1 0,0-1 0,1-1 0,0 1 0,-1-2 0,1 0 0,1 0 0,-1-1 0,-13-10 0,6 4 0,1-1 0,1-1 0,0-1 0,1 0 0,0-1 0,1-1 0,-12-19 0,25 34 20,0-1 0,1 0 0,-1 0 1,1 0-1,0 0 0,0 0 0,0 0 0,0 0 0,0 0 0,1 0 0,-1 0 0,1 0 0,0 0 0,0-1 0,0 1 0,2-6 1,-1 4-177,1 1 1,0 0 0,0 0 0,0-1 0,0 1 0,1 1 0,-1-1-1,1 0 1,0 1 0,5-5 0,19-16-6671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16.637"/>
    </inkml:context>
    <inkml:brush xml:id="br0">
      <inkml:brushProperty name="width" value="0.05" units="cm"/>
      <inkml:brushProperty name="height" value="0.05" units="cm"/>
      <inkml:brushProperty name="color" value="#008C3A"/>
    </inkml:brush>
  </inkml:definitions>
  <inkml:trace contextRef="#ctx0" brushRef="#br0">67 109 24575,'0'1'0,"0"0"0,0 1 0,0-1 0,1 0 0,-1 0 0,0 0 0,1 0 0,-1 1 0,1-1 0,-1 0 0,1 0 0,-1 0 0,1 0 0,0 0 0,-1 0 0,1 0 0,0 0 0,0 0 0,0-1 0,0 1 0,0 0 0,0 0 0,0-1 0,0 1 0,0-1 0,0 1 0,0-1 0,0 1 0,1-1 0,-1 0 0,0 1 0,0-1 0,0 0 0,1 0 0,-1 0 0,0 0 0,0 0 0,0 0 0,2-1 0,3 1 0,-1-1 0,1 1 0,0-2 0,-1 1 0,1 0 0,-1-1 0,6-3 0,0 0 0,-1-1 0,0 0 0,15-11 0,-22 14 0,0 0 0,0 0 0,0 0 0,0 0 0,-1 0 0,1-1 0,-1 1 0,1-1 0,-1 0 0,-1 0 0,1 1 0,0-1 0,0-5 0,-1 8 0,-1-1 0,0 1 0,0 0 0,0-1 0,0 1 0,0 0 0,0 0 0,0-1 0,0 1 0,-1 0 0,1 0 0,-1-1 0,1 1 0,-1 0 0,1 0 0,-1 0 0,1 0 0,-1-1 0,0 1 0,0 0 0,1 0 0,-1 0 0,0 1 0,0-1 0,0 0 0,0 0 0,0 0 0,0 1 0,-1-1 0,1 0 0,0 1 0,0-1 0,0 1 0,0 0 0,-1-1 0,1 1 0,0 0 0,-1 0 0,1 0 0,0 0 0,-2 0 0,-3-1 0,1 1 0,-1 0 0,1 0 0,0 1 0,-1-1 0,1 1 0,-1 1 0,-9 2 0,7 1 0,-1 0 0,1 0 0,0 1 0,0 0 0,1 1 0,0-1 0,0 2 0,1-1 0,-1 0 0,2 1 0,-1 0 0,1 1 0,-4 8 0,0 2 0,0 0 0,2 0 0,0 1 0,1 0 0,-3 26 0,7-37 0,1 0 0,1-1 0,-1 1 0,2 0 0,-1 0 0,1-1 0,0 1 0,1 0 0,0-1 0,1 1 0,-1-1 0,2 0 0,-1 0 0,1 0 0,0 0 0,9 11 0,-6-11 0,0 1 0,1-1 0,-1-1 0,2 1 0,-1-2 0,1 1 0,0-1 0,1 0 0,0-1 0,0 0 0,0-1 0,21 7 0,-12-5 0,2-2 0,-1 0 0,0-1 0,1-1 0,-1-1 0,1-1 0,-1 0 0,1-2 0,36-7 0,-52 8-97,0-1-1,-1 1 1,0-1-1,1 0 1,-1 0-1,0 0 1,0-1-1,0 0 1,0 0-1,0 0 1,-1 0-1,0 0 0,6-7 1,7-16-6729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17.041"/>
    </inkml:context>
    <inkml:brush xml:id="br0">
      <inkml:brushProperty name="width" value="0.05" units="cm"/>
      <inkml:brushProperty name="height" value="0.05" units="cm"/>
      <inkml:brushProperty name="color" value="#008C3A"/>
    </inkml:brush>
  </inkml:definitions>
  <inkml:trace contextRef="#ctx0" brushRef="#br0">1 56 24575,'4'0'0,"13"0"0,24 0 0,17 0 0,11-12 0,1-4 0,-3 1 0,-13 2-8191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17.667"/>
    </inkml:context>
    <inkml:brush xml:id="br0">
      <inkml:brushProperty name="width" value="0.05" units="cm"/>
      <inkml:brushProperty name="height" value="0.05" units="cm"/>
      <inkml:brushProperty name="color" value="#008C3A"/>
    </inkml:brush>
  </inkml:definitions>
  <inkml:trace contextRef="#ctx0" brushRef="#br0">259 52 24575,'1'-4'0,"-1"1"0,-1-1 0,1 0 0,0 1 0,-1-1 0,0 0 0,0 1 0,-1-4 0,1 5 0,1 1 0,-1 0 0,0 0 0,0 0 0,1 0 0,-1 0 0,0 1 0,0-1 0,0 0 0,0 0 0,0 1 0,0-1 0,-1 0 0,1 1 0,0-1 0,0 1 0,0 0 0,-1-1 0,1 1 0,0 0 0,0 0 0,-1-1 0,1 1 0,0 0 0,0 0 0,-1 1 0,0-1 0,-7 1 0,1 1 0,0 0 0,0 0 0,0 1 0,1 0 0,-1 0 0,1 1 0,-1 0 0,-6 5 0,-3 2 0,1 1 0,-25 24 0,35-29 0,0-1 0,0 1 0,1 0 0,0 0 0,0 1 0,-7 15 0,10-20 0,1 0 0,0 1 0,0-1 0,0 0 0,0 1 0,1-1 0,0 1 0,-1-1 0,1 1 0,0-1 0,1 1 0,-1-1 0,1 0 0,-1 1 0,1-1 0,0 1 0,0-1 0,1 0 0,-1 0 0,3 4 0,1 1 0,1 0 0,0-1 0,0 0 0,1 0 0,-1 0 0,2-1 0,14 11 0,5-1 0,32 14 0,-36-19 0,0 1 0,24 18 0,-43-27 0,0 0 0,-1 0 0,1 0 0,-1 0 0,0 1 0,0 0 0,0-1 0,4 9 0,-6-10 0,0-1 0,-1 1 0,1-1 0,-1 1 0,1 0 0,-1 0 0,0-1 0,0 1 0,0 0 0,0 0 0,0-1 0,0 1 0,0 0 0,0 0 0,-1-1 0,1 1 0,-1 0 0,1-1 0,-1 1 0,0 0 0,0-1 0,0 1 0,0-1 0,0 1 0,0-1 0,0 0 0,-1 2 0,-4 2 0,0 0 0,-1 0 0,1 0 0,-1-1 0,0 0 0,0 0 0,-1-1 0,1 1 0,-1-2 0,-11 4 0,-3-1 0,0-1 0,-34 3 0,50-7 0,1 1 0,0-1 0,-1 0 0,1-1 0,0 1 0,-1-1 0,1 0 0,0-1 0,0 1 0,0-1 0,-7-3 0,9 3 0,0 0 0,1 0 0,-1 0 0,1 0 0,0 0 0,0-1 0,0 1 0,0-1 0,0 1 0,0-1 0,1 1 0,-1-1 0,1 0 0,0 0 0,0 0 0,0 0 0,0 0 0,0 0 0,1 0 0,-1-6 0,1 5 18,0 0 0,0-1 0,0 1 0,1 0 0,0 0 0,0-1 0,0 1 0,0 0 0,0 0 0,1 0 0,0 0 0,0 0 0,0 0 0,0 1 0,1-1 0,0 1 0,-1-1 0,7-5 0,2-1-360,1 1 1,-1 0 0,1 1-1,19-10 1,0 3-6485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18.068"/>
    </inkml:context>
    <inkml:brush xml:id="br0">
      <inkml:brushProperty name="width" value="0.05" units="cm"/>
      <inkml:brushProperty name="height" value="0.05" units="cm"/>
      <inkml:brushProperty name="color" value="#008C3A"/>
    </inkml:brush>
  </inkml:definitions>
  <inkml:trace contextRef="#ctx0" brushRef="#br0">1 1 24575,'0'7'0,"0"12"0,0 10 0,0 8 0,0 6 0,0 3 0,0 2 0,0 1 0,0 4 0,0 2 0,12-10 0,12-11 0,9-13 0,0-12 0,2-22 0,-5-7-8191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18.467"/>
    </inkml:context>
    <inkml:brush xml:id="br0">
      <inkml:brushProperty name="width" value="0.05" units="cm"/>
      <inkml:brushProperty name="height" value="0.05" units="cm"/>
      <inkml:brushProperty name="color" value="#008C3A"/>
    </inkml:brush>
  </inkml:definitions>
  <inkml:trace contextRef="#ctx0" brushRef="#br0">8 53 24575,'-8'0'0,"13"-4"0,18-2 0,18 1 0,8-7 0,9-1 0,-6 1-8191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2.476"/>
    </inkml:context>
    <inkml:brush xml:id="br0">
      <inkml:brushProperty name="width" value="0.05" units="cm"/>
      <inkml:brushProperty name="height" value="0.05" units="cm"/>
      <inkml:brushProperty name="color" value="#008C3A"/>
    </inkml:brush>
  </inkml:definitions>
  <inkml:trace contextRef="#ctx0" brushRef="#br0">46 15 24575,'0'-8'0,"0"1"0,-8 15 0,-2 13 0,0 11 0,1 8 0,4 6 0,1 6 0,6-5 0,2-3 0,9-8 0,10-12 0,9-8 0,7-8 0,-3-9 0,-7-5-8191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2.843"/>
    </inkml:context>
    <inkml:brush xml:id="br0">
      <inkml:brushProperty name="width" value="0.05" units="cm"/>
      <inkml:brushProperty name="height" value="0.05" units="cm"/>
      <inkml:brushProperty name="color" value="#008C3A"/>
    </inkml:brush>
  </inkml:definitions>
  <inkml:trace contextRef="#ctx0" brushRef="#br0">0 321 24575,'0'-8'0,"0"-11"0,16-14 0,17-1 0,16-12 0,14 3 0,10 1 0,-1 7 0,-4 1 0,-13 7-8191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7.147"/>
    </inkml:context>
    <inkml:brush xml:id="br0">
      <inkml:brushProperty name="width" value="0.05" units="cm"/>
      <inkml:brushProperty name="height" value="0.05" units="cm"/>
      <inkml:brushProperty name="color" value="#008C3A"/>
    </inkml:brush>
  </inkml:definitions>
  <inkml:trace contextRef="#ctx0" brushRef="#br0">6 47 24575,'0'-10'0,"-4"-3"0,2 0 0,2 3-8191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3.234"/>
    </inkml:context>
    <inkml:brush xml:id="br0">
      <inkml:brushProperty name="width" value="0.05" units="cm"/>
      <inkml:brushProperty name="height" value="0.05" units="cm"/>
      <inkml:brushProperty name="color" value="#008C3A"/>
    </inkml:brush>
  </inkml:definitions>
  <inkml:trace contextRef="#ctx0" brushRef="#br0">116 98 24575,'-16'228'0,"4"-88"0,-8 584 0,29-606 0,-4-99 0,-5-19 0,0 0 0,0 0 0,0 0 0,0 1 0,0-1 0,0 0 0,0 0 0,0 0 0,0 0 0,0 0 0,1 0 0,-1 0 0,0 0 0,0 0 0,0 0 0,0 0 0,0 0 0,0 0 0,0 0 0,0 0 0,0 0 0,0 0 0,1 0 0,-1 0 0,0 0 0,0 0 0,0 0 0,0 0 0,0 0 0,0 0 0,0 0 0,0 0 0,0 0 0,1 0 0,-1 0 0,0 0 0,0 0 0,0 0 0,0 0 0,0 0 0,0 0 0,0 0 0,0 0 0,0 0 0,0 0 0,0 0 0,0 0 0,1-1 0,-1 1 0,0 0 0,0 0 0,0 0 0,0 0 0,0 0 0,0 0 0,0 0 0,0 0 0,0 0 0,0 0 0,0-1 0,0 1 0,0 0 0,0 0 0,0 0 0,0 0 0,0 0 0,0 0 0,0 0 0,5-32 0,-3-39 0,-11-110 0,-24-72 0,26 204 0,1 3 0,-11-64 0,-3-185 0,20 280 0,1 1 0,0-1 0,2 1 0,-1 0 0,2-1 0,0 2 0,0-1 0,14-26 0,-13 31 0,1-1 0,0 1 0,1 1 0,0-1 0,0 1 0,1 0 0,0 1 0,0 0 0,1 0 0,0 1 0,0 0 0,13-6 0,-12 7 0,0 1 0,0 0 0,1 0 0,-1 1 0,1 0 0,-1 1 0,1 0 0,0 1 0,0 0 0,0 1 0,12 1 0,-18 0 0,1 0 0,0 0 0,0 0 0,0 1 0,-1 0 0,1 1 0,-1-1 0,0 1 0,0 0 0,0 0 0,0 0 0,0 1 0,0 0 0,-1 0 0,0 0 0,0 0 0,0 1 0,0-1 0,-1 1 0,0 0 0,5 11 0,-4-9 0,-1 1 0,-1-1 0,1 1 0,-1 0 0,-1 0 0,1 0 0,-1 0 0,-1 0 0,0 12 0,-1-6 0,-1 0 0,0-1 0,-1 1 0,0-1 0,-6 14 0,-3 2 0,-2 0 0,0-1 0,-2 0 0,-22 28 0,9-19-682,-53 53-1,32-41-6143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3.781"/>
    </inkml:context>
    <inkml:brush xml:id="br0">
      <inkml:brushProperty name="width" value="0.05" units="cm"/>
      <inkml:brushProperty name="height" value="0.05" units="cm"/>
      <inkml:brushProperty name="color" value="#008C3A"/>
    </inkml:brush>
  </inkml:definitions>
  <inkml:trace contextRef="#ctx0" brushRef="#br0">233 25 24575,'0'-1'0,"0"0"0,0 0 0,0 0 0,0 0 0,0 0 0,0 0 0,0 0 0,-1 1 0,1-1 0,0 0 0,-1 0 0,1 0 0,0 0 0,-1 0 0,1 1 0,-1-1 0,1 0 0,-1 0 0,1 1 0,-1-1 0,0 0 0,1 1 0,-1-1 0,0 1 0,0-1 0,1 0 0,-1 1 0,0 0 0,0-1 0,0 1 0,0 0 0,0-1 0,0 1 0,1 0 0,-1 0 0,0 0 0,0 0 0,0 0 0,0 0 0,0 0 0,0 0 0,0 0 0,0 0 0,0 0 0,0 0 0,1 1 0,-1-1 0,-1 1 0,-5 1 0,0 0 0,1 1 0,0 0 0,-1 0 0,-7 5 0,3 1 0,-1 0 0,2 1 0,-1 0 0,1 0 0,0 1 0,1 1 0,1 0 0,-12 19 0,11-14 0,1-1 0,1 1 0,0 0 0,1 1 0,1 0 0,-4 24 0,8-36 0,0 1 0,1-1 0,0 1 0,0-1 0,0 1 0,1-1 0,0 1 0,0-1 0,0 1 0,1-1 0,0 0 0,0 1 0,1-1 0,5 8 0,-5-9 0,1 0 0,0-1 0,0 1 0,0-1 0,0 0 0,1 0 0,0-1 0,0 1 0,0-1 0,0 0 0,0 0 0,1-1 0,0 1 0,-1-1 0,12 2 0,-7-1 0,1-1 0,-1-1 0,1 0 0,0 0 0,17-2 0,-23 1 0,-1-1 0,1 0 0,-1 0 0,1 0 0,-1 0 0,0-1 0,0 1 0,1-1 0,-1 0 0,0-1 0,0 1 0,-1-1 0,1 1 0,-1-1 0,6-6 0,-8 8 12,0 0-1,0 1 0,0-1 1,-1 0-1,1 0 1,0 0-1,-1 0 0,1 0 1,-1 0-1,1 0 0,-1 0 1,0 0-1,1 0 1,-1 0-1,0 0 0,0 0 1,0 0-1,0-1 0,0 1 1,0 0-1,0 0 1,0 0-1,0 0 0,0 0 1,0 0-1,-1 0 0,1 0 1,-1 0-1,0-2 1,0 1-155,-1 0 1,0 0 0,0 1 0,1-1-1,-1 1 1,-1-1 0,1 1 0,0-1 0,0 1-1,0 0 1,-5-2 0,-23-6-6684</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4.226"/>
    </inkml:context>
    <inkml:brush xml:id="br0">
      <inkml:brushProperty name="width" value="0.05" units="cm"/>
      <inkml:brushProperty name="height" value="0.05" units="cm"/>
      <inkml:brushProperty name="color" value="#008C3A"/>
    </inkml:brush>
  </inkml:definitions>
  <inkml:trace contextRef="#ctx0" brushRef="#br0">210 33 24575,'-4'0'0,"0"0"0,1 1 0,-1 0 0,0 0 0,1 0 0,-1 0 0,1 1 0,-1 0 0,1-1 0,0 1 0,-1 0 0,-3 4 0,-34 33 0,34-33 0,-6 9 0,0 1 0,0-1 0,2 2 0,0 0 0,-12 25 0,18-32 0,1 0 0,0-1 0,1 1 0,0 1 0,1-1 0,-1 0 0,2 1 0,0-1 0,0 1 0,1-1 0,2 21 0,-1-27 0,0 0 0,0 0 0,1 0 0,-1 0 0,1-1 0,0 1 0,0 0 0,0-1 0,0 0 0,1 1 0,-1-1 0,1 0 0,0 0 0,0-1 0,0 1 0,1 0 0,-1-1 0,0 0 0,1 0 0,0 0 0,-1 0 0,1-1 0,0 1 0,0-1 0,0 0 0,0 0 0,0 0 0,5 0 0,-1 0 0,0-1 0,0 0 0,0 0 0,1 0 0,-1-1 0,0 0 0,0-1 0,0 0 0,-1 0 0,1-1 0,0 0 0,-1 0 0,10-5 0,-8 1 0,0 0 0,0-1 0,-1 0 0,0 0 0,0-1 0,-1 0 0,0 0 0,11-20 0,-10 13 0,0 0 0,-1-1 0,0 0 0,7-35 0,-12 45 0,-1 0 0,0-1 0,-1 1 0,0-1 0,0 1 0,-1 0 0,0-1 0,0 1 0,0 0 0,-1-1 0,0 1 0,-1 0 0,1 0 0,-2 0 0,1 1 0,-1-1 0,1 1 0,-2 0 0,1 0 0,-1 0 0,0 0 0,0 1 0,0 0 0,-1 0 0,0 0 0,0 1 0,0 0 0,-1 0 0,1 1 0,-1-1 0,0 2 0,-9-4 0,14 5-50,0 0-1,0 1 1,0 0-1,0-1 0,-1 1 1,1 0-1,0 0 1,0 0-1,0 0 1,0 0-1,0 1 0,0-1 1,0 0-1,0 1 1,0 0-1,0-1 1,0 1-1,0 0 0,0 0 1,0 0-1,1 0 1,-1 1-1,0-1 1,1 0-1,-1 1 1,-1 2-1,-9 18-6775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4.603"/>
    </inkml:context>
    <inkml:brush xml:id="br0">
      <inkml:brushProperty name="width" value="0.05" units="cm"/>
      <inkml:brushProperty name="height" value="0.05" units="cm"/>
      <inkml:brushProperty name="color" value="#008C3A"/>
    </inkml:brush>
  </inkml:definitions>
  <inkml:trace contextRef="#ctx0" brushRef="#br0">86 1 24575,'-4'0'0,"-9"0"0,-11 0 0,-1 3 0,8 3 0,15-2 0,3 0 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4.982"/>
    </inkml:context>
    <inkml:brush xml:id="br0">
      <inkml:brushProperty name="width" value="0.05" units="cm"/>
      <inkml:brushProperty name="height" value="0.05" units="cm"/>
      <inkml:brushProperty name="color" value="#008C3A"/>
    </inkml:brush>
  </inkml:definitions>
  <inkml:trace contextRef="#ctx0" brushRef="#br0">105 1 24575,'-4'0'0,"-9"0"0,-11 0 0,-9 0 0,10 0 0,15 0 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5.374"/>
    </inkml:context>
    <inkml:brush xml:id="br0">
      <inkml:brushProperty name="width" value="0.05" units="cm"/>
      <inkml:brushProperty name="height" value="0.05" units="cm"/>
      <inkml:brushProperty name="color" value="#008C3A"/>
    </inkml:brush>
  </inkml:definitions>
  <inkml:trace contextRef="#ctx0" brushRef="#br0">0 51 24575,'0'-8'0,"9"-3"0,9 1 0,11 1 0,12 3 0,7 3 0,4 1 0,-7 1-8191</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5.792"/>
    </inkml:context>
    <inkml:brush xml:id="br0">
      <inkml:brushProperty name="width" value="0.05" units="cm"/>
      <inkml:brushProperty name="height" value="0.05" units="cm"/>
      <inkml:brushProperty name="color" value="#008C3A"/>
    </inkml:brush>
  </inkml:definitions>
  <inkml:trace contextRef="#ctx0" brushRef="#br0">39 1 24575,'0'8'0,"-8"2"0,-2 5 0,0 6 0,1 8 0,8 0 0,11-6 0,15 5 0,13 7 0,-1 4 0,-7 4 0,-8-1 0,-16-7 0,-21-11 0,-16 3 0,-11-2 0,2-11 0,8-7-8191</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4:26.176"/>
    </inkml:context>
    <inkml:brush xml:id="br0">
      <inkml:brushProperty name="width" value="0.05" units="cm"/>
      <inkml:brushProperty name="height" value="0.05" units="cm"/>
      <inkml:brushProperty name="color" value="#008C3A"/>
    </inkml:brush>
  </inkml:definitions>
  <inkml:trace contextRef="#ctx0" brushRef="#br0">52 110 24575,'0'-1'0,"0"-1"0,0 1 0,0 0 0,0 0 0,0 0 0,0-1 0,-1 1 0,1 0 0,0 0 0,-1 0 0,1 0 0,-2-2 0,2 3 0,0-1 0,-1 1 0,1 0 0,0-1 0,-1 1 0,1 0 0,0 0 0,-1 0 0,1-1 0,0 1 0,-1 0 0,1 0 0,0 0 0,-1 0 0,1-1 0,-1 1 0,1 0 0,0 0 0,-1 0 0,1 0 0,-1 0 0,1 0 0,0 0 0,-1 0 0,0 1 0,0-1 0,-1 1 0,0 0 0,1 0 0,-1 0 0,1 0 0,-1 0 0,1 0 0,-1 0 0,1 0 0,0 1 0,0-1 0,-1 0 0,1 1 0,0-1 0,-1 3 0,0 0 0,0 1 0,0-1 0,0 1 0,0-1 0,1 1 0,0-1 0,0 1 0,0 0 0,1 0 0,-1-1 0,1 1 0,0 0 0,0 0 0,1 0 0,0-1 0,2 9 0,-2-10 0,0 0 0,0 0 0,0 0 0,1 0 0,-1 0 0,1 0 0,0 0 0,0-1 0,0 1 0,0 0 0,1-1 0,-1 0 0,1 0 0,-1 1 0,1-2 0,0 1 0,0 0 0,0 0 0,0-1 0,0 0 0,0 1 0,0-1 0,0 0 0,6 0 0,-7 0 0,1-1 0,-1 0 0,1 0 0,-1 0 0,1 0 0,-1 0 0,1 0 0,-1-1 0,1 0 0,-1 1 0,1-1 0,-1 0 0,0 0 0,1 0 0,-1 0 0,0 0 0,0-1 0,2-1 0,-1 0 0,0 0 0,0 0 0,0 0 0,-1 0 0,1-1 0,-1 1 0,0-1 0,0 0 0,0 1 0,1-7 0,0 4 0,-1 0 0,-1-1 0,0 1 0,1-1 0,-2 0 0,1 1 0,-1-1 0,0 0 0,-1 1 0,1-1 0,-1 0 0,-1 1 0,-3-12 0,2 12-80,0-1 0,-1 1-1,0 0 1,0 1 0,0-1-1,-1 1 1,0-1 0,0 2-1,-1-1 1,1 0 0,-1 1 0,0 0-1,0 0 1,0 1 0,-1 0-1,-8-4 1,-16-1-6746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2.891"/>
    </inkml:context>
    <inkml:brush xml:id="br0">
      <inkml:brushProperty name="width" value="0.05" units="cm"/>
      <inkml:brushProperty name="height" value="0.05" units="cm"/>
      <inkml:brushProperty name="color" value="#008C3A"/>
    </inkml:brush>
  </inkml:definitions>
  <inkml:trace contextRef="#ctx0" brushRef="#br0">383 656 24575,'0'-21'0,"1"4"0,-1-1 0,-1 1 0,-1-1 0,-7-31 0,8 44 0,-1 0 0,0 0 0,0 0 0,-1 0 0,0 0 0,0 1 0,0-1 0,0 1 0,-1 0 0,1 0 0,-1 0 0,0 0 0,0 1 0,-1-1 0,1 1 0,-1 0 0,1 1 0,-1-1 0,-9-3 0,6 3 0,0 0 0,0 1 0,0-1 0,-1 2 0,1-1 0,0 1 0,-1 0 0,1 1 0,-1 0 0,1 1 0,-1-1 0,1 2 0,0-1 0,0 1 0,-1 0 0,1 1 0,0 0 0,1 0 0,-1 1 0,1 0 0,-1 0 0,1 0 0,0 1 0,1 0 0,-1 1 0,1 0 0,0 0 0,0 0 0,1 0 0,0 1 0,0 0 0,-6 11 0,4-4 0,1 0 0,0 0 0,1 0 0,0 1 0,1 0 0,1-1 0,-3 29 0,6-36 0,-1 1 0,1 0 0,0-1 0,0 1 0,1 0 0,1-1 0,-1 1 0,1 0 0,0-1 0,0 0 0,1 1 0,0-1 0,1 0 0,0-1 0,0 1 0,0-1 0,6 7 0,-5-8 0,1 0 0,0-1 0,0 0 0,1 0 0,-1 0 0,1-1 0,0 0 0,0 0 0,0 0 0,0-1 0,12 2 0,-3-2 0,0 0 0,1 0 0,-1-2 0,22-1 0,-27-1 0,0 1 0,0-1 0,0-1 0,0 0 0,0-1 0,-1 0 0,1-1 0,-1 0 0,0 0 0,12-9 0,-9 3 0,0 0 0,0 0 0,-1-2 0,0 1 0,-1-1 0,11-18 0,-3-1 0,-1-1 0,-1 0 0,-2-1 0,-1-1 0,14-60 0,-1-24 0,18-182 0,-43 283 0,-2 36 0,-3 139 0,3 173 0,1-313 0,0 0 0,2 0 0,0 0 0,0 0 0,2 0 0,0-1 0,11 24 0,-12-32 0,0 0 0,1 0 0,0-1 0,1 0 0,-1 0 0,1 0 0,1 0 0,-1-1 0,1 0 0,0 0 0,0-1 0,1 0 0,0 0 0,0-1 0,14 6 0,-8-5 0,0-2 0,0 1 0,0-2 0,1 0 0,-1 0 0,0-1 0,1-1 0,-1-1 0,0 0 0,1-1 0,-1 0 0,0-1 0,0-1 0,0 0 0,-1-1 0,1 0 0,-1-1 0,0-1 0,-1 0 0,0 0 0,0-1 0,0-1 0,-1 0 0,0-1 0,-1 0 0,15-19 0,6-15-1365,-9 3-5461</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3.292"/>
    </inkml:context>
    <inkml:brush xml:id="br0">
      <inkml:brushProperty name="width" value="0.05" units="cm"/>
      <inkml:brushProperty name="height" value="0.05" units="cm"/>
      <inkml:brushProperty name="color" value="#008C3A"/>
    </inkml:brush>
  </inkml:definitions>
  <inkml:trace contextRef="#ctx0" brushRef="#br0">92 1 24575,'-4'10'0,"0"1"0,0 1 0,-2 13 0,-2 6 0,-10 35 0,2 1 0,4 0 0,3 0 0,-1 78 0,10-129 0,0 1 0,1-1 0,1 1 0,1-1 0,0 0 0,2 0 0,-1 0 0,15 29 0,-14-35 0,1 0 0,0-1 0,1 0 0,0 0 0,0 0 0,1-1 0,0 0 0,0-1 0,1 1 0,0-2 0,1 1 0,-1-1 0,18 8 0,-18-10 49,0-1 0,0 1 0,1-1-1,-1-1 1,1 1 0,18 0 0,-24-2-150,1-1 1,-1-1-1,1 1 1,0-1 0,-1 0-1,1 0 1,-1 0-1,0 0 1,1-1 0,-1 0-1,0 0 1,0 0 0,0 0-1,0-1 1,0 1-1,5-6 1,15-17-6726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7.567"/>
    </inkml:context>
    <inkml:brush xml:id="br0">
      <inkml:brushProperty name="width" value="0.05" units="cm"/>
      <inkml:brushProperty name="height" value="0.05" units="cm"/>
      <inkml:brushProperty name="color" value="#008C3A"/>
    </inkml:brush>
  </inkml:definitions>
  <inkml:trace contextRef="#ctx0" brushRef="#br0">40 18 24575,'-5'-5'0,"-11"-1"0,-3 0-8191</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3.668"/>
    </inkml:context>
    <inkml:brush xml:id="br0">
      <inkml:brushProperty name="width" value="0.05" units="cm"/>
      <inkml:brushProperty name="height" value="0.05" units="cm"/>
      <inkml:brushProperty name="color" value="#008C3A"/>
    </inkml:brush>
  </inkml:definitions>
  <inkml:trace contextRef="#ctx0" brushRef="#br0">0 169 24575,'0'-8'0,"16"-11"0,18-2 0,22-9 0,14 0 0,8 5 0,-3 7 0,-5 7 0,-15 4-8191</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4.058"/>
    </inkml:context>
    <inkml:brush xml:id="br0">
      <inkml:brushProperty name="width" value="0.05" units="cm"/>
      <inkml:brushProperty name="height" value="0.05" units="cm"/>
      <inkml:brushProperty name="color" value="#008C3A"/>
    </inkml:brush>
  </inkml:definitions>
  <inkml:trace contextRef="#ctx0" brushRef="#br0">1 112 24575,'4'0'0,"17"-12"0,14-4 0,4 1 0,4 2 0,-6-4 0,-1 1 0,2 3 0,-6 3-8191</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4.416"/>
    </inkml:context>
    <inkml:brush xml:id="br0">
      <inkml:brushProperty name="width" value="0.05" units="cm"/>
      <inkml:brushProperty name="height" value="0.05" units="cm"/>
      <inkml:brushProperty name="color" value="#008C3A"/>
    </inkml:brush>
  </inkml:definitions>
  <inkml:trace contextRef="#ctx0" brushRef="#br0">1 53 24575,'4'0'0,"9"0"0,15 0 0,14 0 0,12-5 0,6 0 0,-1 0 0,-10-7 0,-5-2 0,-10 2-8191</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5.553"/>
    </inkml:context>
    <inkml:brush xml:id="br0">
      <inkml:brushProperty name="width" value="0.05" units="cm"/>
      <inkml:brushProperty name="height" value="0.05" units="cm"/>
      <inkml:brushProperty name="color" value="#008C3A"/>
    </inkml:brush>
  </inkml:definitions>
  <inkml:trace contextRef="#ctx0" brushRef="#br0">370 134 24575,'0'-8'0,"0"1"0,-1-1 0,0 0 0,-1 0 0,0 1 0,0-1 0,0 1 0,-1-1 0,0 1 0,-6-10 0,7 14 0,0 0 0,0 1 0,0-1 0,0 0 0,0 1 0,-1-1 0,1 1 0,-1 0 0,1 0 0,-1 0 0,0 0 0,0 0 0,0 1 0,0 0 0,0-1 0,0 1 0,-1 0 0,1 0 0,0 0 0,-1 1 0,1-1 0,0 1 0,-1 0 0,1 0 0,-1 0 0,-3 1 0,4 0 0,-1 0 0,0 0 0,1 0 0,-1 1 0,1-1 0,0 1 0,-1 0 0,1 0 0,0 0 0,0 1 0,0-1 0,0 1 0,1-1 0,-1 1 0,1 0 0,-1 0 0,1 0 0,0 0 0,0 1 0,-2 5 0,-2 5 0,1 1 0,0-1 0,-5 30 0,-1 34 0,3-1 0,4 109 0,4-142 0,8 241-365,54 350-1,-49-544 366,1-2 0,3 131 0,-17-209 0,-1-1 0,1 1 0,-2 0 0,1-1 0,-2 0 0,1 1 0,-1-1 0,-8 17 0,8-22 0,1 0 0,-1-1 0,-1 1 0,1-1 0,-1 0 0,1 1 0,-1-2 0,-1 1 0,1 0 0,0-1 0,-1 0 0,0 0 0,1 0 0,-1 0 0,0-1 0,-1 0 0,-6 2 0,0-1-63,1-1-1,-1 0 1,0-1-1,0 0 1,1-1 0,-1 0-1,0-1 1,0 0-1,-12-4 1,-8-3-6763</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5.973"/>
    </inkml:context>
    <inkml:brush xml:id="br0">
      <inkml:brushProperty name="width" value="0.05" units="cm"/>
      <inkml:brushProperty name="height" value="0.05" units="cm"/>
      <inkml:brushProperty name="color" value="#008C3A"/>
    </inkml:brush>
  </inkml:definitions>
  <inkml:trace contextRef="#ctx0" brushRef="#br0">156 117 24575,'-6'0'0,"0"0"0,0 0 0,1 0 0,-1 1 0,0 0 0,1 0 0,-1 1 0,0 0 0,1 0 0,0 0 0,0 0 0,-1 1 0,1 0 0,1 0 0,-1 0 0,0 1 0,1-1 0,0 1 0,0 0 0,0 1 0,0-1 0,0 1 0,1-1 0,0 1 0,-3 7 0,2-5 0,0 1 0,0 0 0,1-1 0,0 1 0,1 1 0,0-1 0,0 0 0,1 1 0,0-1 0,0 1 0,1-1 0,1 14 0,0-16 0,0 0 0,1 0 0,-1 0 0,1 0 0,0-1 0,1 1 0,0 0 0,0-1 0,0 0 0,0 0 0,1 0 0,0 0 0,0 0 0,0-1 0,1 1 0,-1-1 0,11 6 0,-8-5 0,0-1 0,1 0 0,-1-1 0,1 0 0,0 0 0,0 0 0,0-1 0,0-1 0,0 1 0,1-1 0,-1-1 0,0 1 0,1-1 0,-1-1 0,0 0 0,11-2 0,-13 2 0,1-1 0,-1 0 0,0 0 0,0 0 0,0-1 0,-1 0 0,1 0 0,0-1 0,-1 1 0,0-1 0,0 0 0,0-1 0,-1 1 0,1-1 0,-1 0 0,0 0 0,-1 0 0,1-1 0,-1 1 0,0-1 0,3-8 0,-4 8 0,-1 0 0,0 1 0,0-1 0,0 0 0,-1 0 0,0 0 0,0 0 0,0 0 0,-1 0 0,0 1 0,0-1 0,0 0 0,-1 0 0,0 1 0,0-1 0,0 1 0,-1 0 0,0 0 0,0 0 0,0 0 0,-5-5 0,-4-6 0,-2 1 0,0 1 0,0 0 0,-32-23 0,25 22-455,1-1 0,-31-32 0,16 6-6371</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6.847"/>
    </inkml:context>
    <inkml:brush xml:id="br0">
      <inkml:brushProperty name="width" value="0.05" units="cm"/>
      <inkml:brushProperty name="height" value="0.05" units="cm"/>
      <inkml:brushProperty name="color" value="#008C3A"/>
    </inkml:brush>
  </inkml:definitions>
  <inkml:trace contextRef="#ctx0" brushRef="#br0">311 152 24575,'0'-5'0,"0"0"0,-1 1 0,1-1 0,-1 0 0,0 1 0,0-1 0,0 1 0,-1-1 0,1 1 0,-1 0 0,0-1 0,-1 1 0,1 0 0,-1 0 0,1 1 0,-1-1 0,0 0 0,-1 1 0,1 0 0,-1 0 0,1 0 0,-1 0 0,0 0 0,0 1 0,0 0 0,0 0 0,0 0 0,-6-2 0,-1 0 0,1 0 0,-1 1 0,0 0 0,-1 0 0,1 1 0,0 1 0,-1 0 0,1 0 0,-22 3 0,29-2 0,-1 1 0,0 0 0,1 0 0,-1 0 0,0 1 0,1-1 0,0 1 0,-1 0 0,1 1 0,0-1 0,0 1 0,0 0 0,0 0 0,1 0 0,-1 0 0,1 0 0,0 1 0,0 0 0,0 0 0,0 0 0,1 0 0,-1 0 0,1 0 0,0 1 0,0-1 0,-1 6 0,2-6 0,0 1 0,0-1 0,1 1 0,-1-1 0,1 1 0,0 0 0,0-1 0,0 1 0,1-1 0,0 1 0,0-1 0,0 1 0,0-1 0,3 5 0,-1-2 0,0-1 0,1 0 0,0 0 0,0 0 0,0-1 0,1 1 0,0-1 0,8 7 0,-1-3 0,1 0 0,0-1 0,0 0 0,0-1 0,1-1 0,0 0 0,0-1 0,18 4 0,-21-6 0,0-1 0,-1-1 0,1 0 0,0 0 0,0-1 0,0-1 0,0 1 0,-1-2 0,1 1 0,0-2 0,11-3 0,-10 1 0,0 0 0,0-1 0,0 0 0,-1-1 0,0-1 0,0 1 0,-1-2 0,16-16 0,46-58 0,-50 55 0,1 1 0,30-26 0,-49 50 0,-1 0 0,1 1 0,-1-1 0,1 0 0,0 1 0,0 0 0,0 0 0,0 0 0,1 1 0,-1-1 0,0 1 0,7-1 0,-8 2 0,-1 0 0,0 0 0,1 0 0,-1 1 0,0-1 0,0 1 0,1-1 0,-1 1 0,0 0 0,0 0 0,0 0 0,0 0 0,0 1 0,0-1 0,0 0 0,0 1 0,0-1 0,-1 1 0,1 0 0,-1-1 0,1 1 0,-1 0 0,1 0 0,-1 0 0,1 3 0,2 1 0,-1 0 0,0 0 0,-1 0 0,1 0 0,-1 1 0,-1-1 0,1 1 0,-1 0 0,0-1 0,0 1 0,-1 0 0,0 0 0,0-1 0,-1 1 0,0 0 0,0 0 0,-3 9 0,2-10 0,-1-1 0,0 1 0,0 0 0,0-1 0,0 0 0,-1 0 0,0 0 0,0 0 0,0 0 0,-1-1 0,1 0 0,-1 0 0,0 0 0,-1-1 0,1 1 0,0-1 0,-1-1 0,0 1 0,-7 2 0,-5 1 0,0-2 0,-1 1 0,1-2 0,-1-1 0,0 0 0,0-1 0,1-1 0,-28-3 0,36 2 0,0-1 0,0 0 0,0 0 0,0-1 0,1 0 0,-1-1 0,1 0 0,0 0 0,0-1 0,0 0 0,1-1 0,-1 0 0,1 0 0,1-1 0,-1 0 0,1 0 0,-7-10 0,12 14 0,0 0 0,0 0 0,0 0 0,0 0 0,1-1 0,-1 1 0,1-1 0,0 1 0,0-1 0,0 1 0,1-1 0,-1 0 0,1 0 0,0-3 0,0 4 0,1 1 0,-1 0 0,1-1 0,0 1 0,0 0 0,0 0 0,0 0 0,0 0 0,1 0 0,-1 0 0,0 0 0,1 0 0,0 0 0,-1 0 0,1 1 0,0-1 0,0 1 0,0 0 0,0-1 0,0 1 0,0 0 0,5-2 0,6-1-195,1 0 0,0 0 0,0 1 0,0 1 0,0 0 0,21 1 0,27 1-6631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7.799"/>
    </inkml:context>
    <inkml:brush xml:id="br0">
      <inkml:brushProperty name="width" value="0.05" units="cm"/>
      <inkml:brushProperty name="height" value="0.05" units="cm"/>
      <inkml:brushProperty name="color" value="#008C3A"/>
    </inkml:brush>
  </inkml:definitions>
  <inkml:trace contextRef="#ctx0" brushRef="#br0">27 410 24575,'24'0'0,"0"-1"0,0-1 0,0-1 0,35-9 0,-46 7 0,0 1 0,0-1 0,0-1 0,-1-1 0,0 1 0,0-2 0,-1 0 0,0 0 0,11-11 0,-12 8 0,0 1 0,0-2 0,-1 0 0,-1 0 0,0 0 0,0-1 0,-1 0 0,-1-1 0,5-16 0,-8 24 0,-1 0 0,-1 0 0,1-1 0,-1 1 0,0 0 0,0-1 0,-1 1 0,0-1 0,0 1 0,-1-1 0,1 1 0,-1-1 0,-1 1 0,1 0 0,-1-1 0,0 1 0,-1 0 0,1 0 0,-1 1 0,-1-1 0,1 0 0,-7-8 0,7 12 0,0-1 0,1 1 0,-1 0 0,0 0 0,-1 0 0,1 0 0,0 0 0,0 0 0,-1 1 0,1 0 0,-1 0 0,1 0 0,-1 0 0,1 0 0,-1 1 0,0 0 0,1-1 0,-1 1 0,0 1 0,1-1 0,-1 0 0,0 1 0,1 0 0,-1 0 0,1 0 0,-1 0 0,-3 2 0,-5 3 0,1 0 0,-1 0 0,1 1 0,0 0 0,0 1 0,-13 13 0,5-2 0,0 1 0,1 0 0,1 1 0,1 1 0,1 1 0,1 0 0,1 1 0,1 1 0,2-1 0,0 2 0,-9 36 0,17-53 0,1-1 0,0 0 0,1 1 0,-1-1 0,2 1 0,-1-1 0,1 0 0,0 1 0,1-1 0,0 0 0,0 0 0,1 0 0,0 0 0,0 0 0,1 0 0,0-1 0,1 0 0,-1 0 0,1 0 0,1 0 0,-1-1 0,1 0 0,0 0 0,0-1 0,1 1 0,0-1 0,0-1 0,0 1 0,11 4 0,1-1 0,0 0 0,0-1 0,1-1 0,-1-1 0,40 5 0,104 0 0,88-22-1365,-190 5-5461</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09.321"/>
    </inkml:context>
    <inkml:brush xml:id="br0">
      <inkml:brushProperty name="width" value="0.05" units="cm"/>
      <inkml:brushProperty name="height" value="0.05" units="cm"/>
      <inkml:brushProperty name="color" value="#008C3A"/>
    </inkml:brush>
  </inkml:definitions>
  <inkml:trace contextRef="#ctx0" brushRef="#br0">1 169 24575,'0'-8'0,"20"-3"0,22-7 0,17-1 0,10-4 0,1 0 0,-3-3 0,-6 3 0,-12 5-8191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0.119"/>
    </inkml:context>
    <inkml:brush xml:id="br0">
      <inkml:brushProperty name="width" value="0.05" units="cm"/>
      <inkml:brushProperty name="height" value="0.05" units="cm"/>
      <inkml:brushProperty name="color" value="#008C3A"/>
    </inkml:brush>
  </inkml:definitions>
  <inkml:trace contextRef="#ctx0" brushRef="#br0">172 99 24575,'-5'0'0,"-1"1"0,1-1 0,-1 1 0,1 0 0,0 0 0,0 0 0,-1 1 0,1 0 0,0 0 0,1 0 0,-1 1 0,0 0 0,-7 5 0,6-2 0,0-1 0,0 1 0,1 0 0,0 0 0,0 1 0,1 0 0,-1 0 0,-4 10 0,2 2 0,0 0 0,1 0 0,1 1 0,0 0 0,2 0 0,-2 31 0,5-44 0,-2 21 0,1-1 0,1 1 0,1 0 0,6 29 0,-6-53 0,0 1 0,0-1 0,1 0 0,-1 0 0,1 0 0,0 0 0,0-1 0,0 1 0,0 0 0,1-1 0,0 1 0,-1-1 0,1 0 0,0 0 0,1 0 0,-1 0 0,0-1 0,1 1 0,0-1 0,-1 0 0,1 0 0,0 0 0,0-1 0,0 1 0,0-1 0,0 0 0,1 0 0,-1 0 0,0-1 0,7 1 0,-1-2 0,-1 1 0,1-1 0,-1-1 0,0 1 0,1-2 0,-1 1 0,0-1 0,0-1 0,-1 0 0,1 0 0,-1 0 0,16-12 0,-9 3 0,0-1 0,0 0 0,-2-2 0,0 1 0,0-1 0,-2-1 0,0 0 0,-1-1 0,11-26 0,-9 16 0,-2 0 0,-1-1 0,-1 0 0,-1 0 0,4-50 0,-10 68 0,-1 0 0,0 0 0,0 1 0,-1-1 0,0 0 0,-4-15 0,4 22 0,-1 0 0,0 0 0,1 0 0,-1 0 0,0 0 0,-1 1 0,1-1 0,-1 1 0,0 0 0,1 0 0,-1 0 0,-1 0 0,1 0 0,0 0 0,-1 1 0,1 0 0,-1-1 0,-6-1 0,5 1 49,-1 1 0,0 0 0,0 0-1,0 1 1,0-1 0,-10 0 0,13 2-156,0 0 0,0 0 1,0 1-1,0-1 0,0 1 1,0-1-1,0 1 0,0 0 1,0 0-1,1 0 0,-1 0 1,0 1-1,1-1 0,-1 1 1,-3 2-1,-14 18-6719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0.505"/>
    </inkml:context>
    <inkml:brush xml:id="br0">
      <inkml:brushProperty name="width" value="0.05" units="cm"/>
      <inkml:brushProperty name="height" value="0.05" units="cm"/>
      <inkml:brushProperty name="color" value="#008C3A"/>
    </inkml:brush>
  </inkml:definitions>
  <inkml:trace contextRef="#ctx0" brushRef="#br0">5 1 24575,'-4'0'0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17.948"/>
    </inkml:context>
    <inkml:brush xml:id="br0">
      <inkml:brushProperty name="width" value="0.05" units="cm"/>
      <inkml:brushProperty name="height" value="0.05" units="cm"/>
      <inkml:brushProperty name="color" value="#008C3A"/>
    </inkml:brush>
  </inkml:definitions>
  <inkml:trace contextRef="#ctx0" brushRef="#br0">114 18 24575,'-5'0'0,"-11"0"0,-13 0 0,-1-5 0,9-1 0,9-1-8191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0.920"/>
    </inkml:context>
    <inkml:brush xml:id="br0">
      <inkml:brushProperty name="width" value="0.05" units="cm"/>
      <inkml:brushProperty name="height" value="0.05" units="cm"/>
      <inkml:brushProperty name="color" value="#008C3A"/>
    </inkml:brush>
  </inkml:definitions>
  <inkml:trace contextRef="#ctx0" brushRef="#br0">69 291 24575,'-1'0'0,"0"0"0,0 0 0,0 0 0,0 1 0,0-1 0,0 0 0,0 1 0,0-1 0,0 1 0,0 0 0,0-1 0,0 1 0,0 0 0,1-1 0,-1 1 0,0 0 0,0 0 0,1 0 0,-1-1 0,-1 3 0,-9 22 0,9-22 0,-6 19 0,1 0 0,1 1 0,1 0 0,1 0 0,1 0 0,0 30 0,3-49 0,0 0 0,1 0 0,-1 1 0,1-1 0,-1 0 0,1 0 0,0 0 0,1 0 0,-1 0 0,1 0 0,0-1 0,0 1 0,0 0 0,0-1 0,1 0 0,-1 1 0,1-1 0,0 0 0,0 0 0,3 2 0,-3-3 0,1 0 0,-1-1 0,0 1 0,1-1 0,-1 0 0,1 0 0,-1 0 0,1-1 0,-1 1 0,1-1 0,-1 0 0,1 0 0,0 0 0,-1 0 0,1 0 0,-1-1 0,1 0 0,0 0 0,-1 0 0,0 0 0,1 0 0,-1-1 0,5-3 0,4-1 0,-1-2 0,0 0 0,0 0 0,-1-1 0,0 0 0,0 0 0,-1-1 0,-1-1 0,1 1 0,-2-1 0,1-1 0,-2 0 0,0 0 0,0 0 0,-1 0 0,0-1 0,-1 0 0,-1 0 0,0 0 0,-1 0 0,0-1 0,-1 1 0,0-1 0,-1 1 0,-2-15 0,0 22 34,1 0 1,-1 0-1,0 1 0,0-1 0,0 0 0,-1 1 0,0 0 0,0-1 0,-5-5 1,6 9-96,1 0 0,0 1 0,-1-1 0,1 0 0,-1 1 0,0-1 0,0 1 0,1 0 0,-1 0 0,0-1 0,0 1 0,0 0 0,0 0 0,0 1 0,0-1 0,0 0 0,-1 1 0,1-1 1,0 1-1,0 0 0,0 0 0,-1 0 0,1 0 0,0 0 0,0 0 0,-1 0 0,-2 2 0,-13 8-6765</inkml:trace>
  <inkml:trace contextRef="#ctx0" brushRef="#br0" timeOffset="1">587 197 24575,'0'-8'0,"8"-3"0,14-7 0,8-1 0,11-9 0,9 0 0,6 5 0,1-1 0,-2 2 0,-10 7-8191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1.319"/>
    </inkml:context>
    <inkml:brush xml:id="br0">
      <inkml:brushProperty name="width" value="0.05" units="cm"/>
      <inkml:brushProperty name="height" value="0.05" units="cm"/>
      <inkml:brushProperty name="color" value="#008C3A"/>
    </inkml:brush>
  </inkml:definitions>
  <inkml:trace contextRef="#ctx0" brushRef="#br0">181 0 24575,'-3'1'0,"0"-1"0,0 1 0,0-1 0,0 1 0,0 0 0,0 0 0,0 1 0,1-1 0,-1 1 0,0-1 0,1 1 0,-4 3 0,-27 27 0,18-14 0,2 0 0,0 1 0,1 1 0,1 0 0,1 0 0,1 1 0,-12 40 0,20-59 0,0 1 0,1 0 0,-1-1 0,1 1 0,-1 0 0,1 0 0,0 0 0,0 0 0,1-1 0,-1 1 0,0 0 0,1 0 0,0-1 0,-1 1 0,1 0 0,0-1 0,1 1 0,1 3 0,-1-3 0,1-1 0,-1 1 0,1-1 0,0 0 0,-1 0 0,1 0 0,0 0 0,0 0 0,0-1 0,1 1 0,-1-1 0,0 0 0,1 0 0,3 1 0,55 10 0,-34-7 0,1 1 0,31 12 0,-53-16 0,0 1 0,0 0 0,0 1 0,0-1 0,-1 1 0,1 1 0,-1-1 0,0 1 0,-1 0 0,1 1 0,-1-1 0,0 1 0,4 7 0,-7-11 0,0 0 0,-1 1 0,0-1 0,1 1 0,-1 0 0,0-1 0,0 1 0,-1 0 0,1 0 0,-1 0 0,1-1 0,-1 1 0,0 0 0,0 0 0,0 0 0,0 0 0,0 0 0,-1-1 0,-1 6 0,0-4 0,0 0 0,0 0 0,0-1 0,-1 1 0,1-1 0,-1 1 0,0-1 0,0 0 0,0 0 0,0 0 0,-7 4 0,-6 2 0,1-1 0,-1 0 0,-1-1 0,1 0 0,-23 4 0,20-6 0,-1 0 0,1-2 0,-1 0 0,0-1 0,-31-2 0,30-4-1365</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1.734"/>
    </inkml:context>
    <inkml:brush xml:id="br0">
      <inkml:brushProperty name="width" value="0.05" units="cm"/>
      <inkml:brushProperty name="height" value="0.05" units="cm"/>
      <inkml:brushProperty name="color" value="#008C3A"/>
    </inkml:brush>
  </inkml:definitions>
  <inkml:trace contextRef="#ctx0" brushRef="#br0">57 0 24575,'0'8'0,"0"11"0,-4 9 0,-1 13 0,0 8 0,-7 2 0,-2 2 0,2-1 0,7 6 0,16 3 0,19-10 0,15-22 0,17-27 0,-3-23 0,-3-15 0,-11-2-8191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2.138"/>
    </inkml:context>
    <inkml:brush xml:id="br0">
      <inkml:brushProperty name="width" value="0.05" units="cm"/>
      <inkml:brushProperty name="height" value="0.05" units="cm"/>
      <inkml:brushProperty name="color" value="#008C3A"/>
    </inkml:brush>
  </inkml:definitions>
  <inkml:trace contextRef="#ctx0" brushRef="#br0">0 116 24575,'20'0'0,"23"-12"0,16-4 0,9 1 0,10-5 0,4 0 0,-5 5 0,-7 4 0,-15 4-8191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3.232"/>
    </inkml:context>
    <inkml:brush xml:id="br0">
      <inkml:brushProperty name="width" value="0.05" units="cm"/>
      <inkml:brushProperty name="height" value="0.05" units="cm"/>
      <inkml:brushProperty name="color" value="#008C3A"/>
    </inkml:brush>
  </inkml:definitions>
  <inkml:trace contextRef="#ctx0" brushRef="#br0">0 1 24575,'8'7'0,"11"16"0,10 11 0,8 8 0,-2 5 0,8 2 0,6 5 0,-6 2 0,-10-10-8191</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3.601"/>
    </inkml:context>
    <inkml:brush xml:id="br0">
      <inkml:brushProperty name="width" value="0.05" units="cm"/>
      <inkml:brushProperty name="height" value="0.05" units="cm"/>
      <inkml:brushProperty name="color" value="#008C3A"/>
    </inkml:brush>
  </inkml:definitions>
  <inkml:trace contextRef="#ctx0" brushRef="#br0">383 22 24575,'0'-8'0,"-3"-3"0,-15 9 0,-3 12 0,-18 21 0,-2 13 0,-11 7 0,4 3 0,2 0 0,8 3 0,4-8 0,7-5 0,12-9 0,16-11 0,9-10-8191</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4.970"/>
    </inkml:context>
    <inkml:brush xml:id="br0">
      <inkml:brushProperty name="width" value="0.05" units="cm"/>
      <inkml:brushProperty name="height" value="0.05" units="cm"/>
      <inkml:brushProperty name="color" value="#008C3A"/>
    </inkml:brush>
  </inkml:definitions>
  <inkml:trace contextRef="#ctx0" brushRef="#br0">81 298 24575,'1'-2'0,"0"0"0,0 1 0,0-1 0,0 1 0,0-1 0,0 1 0,0-1 0,0 1 0,1 0 0,-1-1 0,2 0 0,2-2 0,16-17 0,0-1 0,-2-1 0,0 0 0,-1-2 0,21-40 0,-37 62 0,-1 0 0,0 0 0,0-1 0,0 1 0,0-1 0,0 1 0,-1-1 0,1 1 0,-1-1 0,0 1 0,0-1 0,0 1 0,-1-1 0,1 1 0,-1-1 0,0 1 0,-2-6 0,2 7 0,0 0 0,0 0 0,0 0 0,-1 1 0,1-1 0,-1 0 0,1 1 0,-1-1 0,0 1 0,1-1 0,-1 1 0,0 0 0,0 0 0,0 0 0,0 0 0,0 0 0,0 0 0,0 1 0,0-1 0,-1 1 0,1-1 0,0 1 0,0 0 0,0 0 0,-1 0 0,1 0 0,0 0 0,-3 1 0,-1 0 0,0 0 0,1 1 0,-1 0 0,1 1 0,-1-1 0,1 1 0,0 0 0,0 0 0,0 0 0,0 1 0,0 0 0,1 0 0,0 0 0,0 0 0,0 1 0,-5 6 0,-1 5 0,0-1 0,1 1 0,-15 34 0,15-24 0,1 0 0,0 0 0,-3 32 0,8-42 0,1 0 0,1 1 0,1-1 0,0 1 0,1-1 0,5 25 0,-4-36 0,0 1 0,0-1 0,1 1 0,-1-1 0,1 0 0,0 0 0,0 0 0,1 0 0,0-1 0,-1 1 0,2-1 0,-1 0 0,0 0 0,1-1 0,0 1 0,-1-1 0,2 0 0,-1 0 0,0-1 0,0 0 0,1 1 0,6 0 0,0 1 0,-1-2 0,1 1 0,0-1 0,1-1 0,-1 0 0,0-1 0,0 0 0,0-1 0,1-1 0,11-2 0,-13 1-85,0-1 0,0-1-1,0 1 1,0-2 0,-1 0-1,0 0 1,0 0 0,-1-1-1,1-1 1,-2 0 0,1 0-1,-1-1 1,0 1 0,-1-2-1,9-13 1,15-34-6741</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5.403"/>
    </inkml:context>
    <inkml:brush xml:id="br0">
      <inkml:brushProperty name="width" value="0.05" units="cm"/>
      <inkml:brushProperty name="height" value="0.05" units="cm"/>
      <inkml:brushProperty name="color" value="#008C3A"/>
    </inkml:brush>
  </inkml:definitions>
  <inkml:trace contextRef="#ctx0" brushRef="#br0">1 79 24575,'4'-8'0,"9"-3"0,11 1 0,8 2 0,8 2 0,5 2 0,2 2 0,-6-7 0,-3-1 0,-7 0-8191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5.821"/>
    </inkml:context>
    <inkml:brush xml:id="br0">
      <inkml:brushProperty name="width" value="0.05" units="cm"/>
      <inkml:brushProperty name="height" value="0.05" units="cm"/>
      <inkml:brushProperty name="color" value="#008C3A"/>
    </inkml:brush>
  </inkml:definitions>
  <inkml:trace contextRef="#ctx0" brushRef="#br0">124 65 24575,'-4'1'0,"0"-1"0,0 1 0,0 0 0,0 0 0,0 0 0,1 0 0,-1 1 0,0 0 0,1 0 0,-1 0 0,1 0 0,-1 0 0,1 1 0,0-1 0,0 1 0,0 0 0,0 0 0,1 0 0,-1 0 0,1 1 0,-2 3 0,-2 3 0,0 0 0,1 1 0,0 0 0,1 0 0,-6 23 0,6-17 0,1 1 0,0-1 0,2 1 0,0 0 0,0 0 0,4 25 0,-3-38 0,1 0 0,0 0 0,1 0 0,-1 0 0,1 0 0,-1-1 0,2 1 0,-1 0 0,0-1 0,1 1 0,0-1 0,0 0 0,0 0 0,0 0 0,1 0 0,0-1 0,0 1 0,0-1 0,0 0 0,0 0 0,0-1 0,1 1 0,0-1 0,-1 0 0,1 0 0,5 1 0,0-1 0,-1 0 0,1-1 0,0 0 0,-1-1 0,1 0 0,0 0 0,-1-1 0,1 0 0,0-1 0,-1 0 0,0-1 0,1 0 0,-1 0 0,0-1 0,0 0 0,-1-1 0,1 1 0,-1-2 0,0 1 0,10-10 0,-10 7 0,1 1 0,-2-1 0,1-1 0,-1 1 0,0-1 0,-1-1 0,0 1 0,0-1 0,-1 0 0,-1 0 0,0-1 0,0 1 0,-1-1 0,0 0 0,-1 0 0,0 0 0,1-18 0,-4 22 20,0-1 0,0 0 0,0 0 1,-1 1-1,0-1 0,-1 1 0,1-1 0,-2 1 0,1 0 0,-1 0 0,0 0 0,0 1 0,-1-1 0,0 1 0,0 0 0,-7-6 1,2 3-211,0 0 0,0 1 1,-1 0-1,0 1 0,-1 0 1,0 1-1,0 0 1,-21-6-1,-7 2-6636</inkml:trace>
  <inkml:trace contextRef="#ctx0" brushRef="#br0" timeOffset="1">547 112 24575,'0'-4'0,"8"-2"0,2 1-8191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6.222"/>
    </inkml:context>
    <inkml:brush xml:id="br0">
      <inkml:brushProperty name="width" value="0.05" units="cm"/>
      <inkml:brushProperty name="height" value="0.05" units="cm"/>
      <inkml:brushProperty name="color" value="#008C3A"/>
    </inkml:brush>
  </inkml:definitions>
  <inkml:trace contextRef="#ctx0" brushRef="#br0">22 139 24575,'-1'0'0,"0"0"0,1 1 0,-1-1 0,0 0 0,0 1 0,0 0 0,1-1 0,-1 1 0,0-1 0,1 1 0,-1 0 0,0-1 0,1 1 0,-1 0 0,1 0 0,-1-1 0,1 1 0,0 0 0,-1 0 0,1 0 0,0 0 0,-1-1 0,1 1 0,0 0 0,0 0 0,0 0 0,0 1 0,-4 32 0,3-27 0,0 9 0,0 0 0,0 1 0,2-1 0,0 0 0,5 28 0,-4-39 0,-1 0 0,1 0 0,-1 0 0,2 0 0,-1 0 0,0-1 0,1 1 0,0-1 0,0 0 0,0 0 0,1 0 0,-1 0 0,1 0 0,0-1 0,0 0 0,0 0 0,0 0 0,1 0 0,-1 0 0,1-1 0,0 0 0,6 2 0,-3-2 0,1 1 0,-1-2 0,1 1 0,0-1 0,-1-1 0,1 1 0,0-1 0,0-1 0,0 0 0,13-3 0,-16 3 0,0-1 0,0 0 0,0 0 0,0-1 0,-1 0 0,1 0 0,-1 0 0,0 0 0,0-1 0,0 0 0,0 0 0,0 0 0,-1-1 0,0 0 0,6-8 0,-4 2 25,1-1-1,-2-1 0,0 1 1,0-1-1,-1 1 1,-1-1-1,0 0 0,-1-1 1,0 1-1,-1 0 0,0-1 1,-1 1-1,-3-17 1,3 22-97,-1 0 1,-1 1 0,1-1 0,-1 1 0,-1-1 0,1 1 0,-1 0 0,-1 0 0,1 0-1,-1 1 1,0-1 0,-1 1 0,1 0 0,-1 0 0,-1 0 0,1 0 0,-1 1 0,0 0 0,0 1-1,0-1 1,-1 1 0,1 0 0,-15-5 0,-5 2-6755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8:20.272"/>
    </inkml:context>
    <inkml:brush xml:id="br0">
      <inkml:brushProperty name="width" value="0.05" units="cm"/>
      <inkml:brushProperty name="height" value="0.05" units="cm"/>
      <inkml:brushProperty name="color" value="#008C3A"/>
    </inkml:brush>
  </inkml:definitions>
  <inkml:trace contextRef="#ctx0" brushRef="#br0">56 0 24575,'-10'24'0,"-2"38"0,-1 36 0,3 37 0,3 23 0,3 6 0,11-2 0,15-19 0,18-19 0,16-30 0,23-32 0,14-25 0,4-21 0,6-11 0,-5-17 0,-5-7 0,-9-19 0,-17-3-8191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6.641"/>
    </inkml:context>
    <inkml:brush xml:id="br0">
      <inkml:brushProperty name="width" value="0.05" units="cm"/>
      <inkml:brushProperty name="height" value="0.05" units="cm"/>
      <inkml:brushProperty name="color" value="#008C3A"/>
    </inkml:brush>
  </inkml:definitions>
  <inkml:trace contextRef="#ctx0" brushRef="#br0">2 34 24575,'0'41'0,"-1"-5"0,5 50 0,-3-76 0,1 0 0,0 0 0,1 0 0,-1-1 0,2 1 0,0-1 0,0 1 0,0-1 0,10 13 0,-10-17 0,-1-1 0,1 1 0,1-1 0,-1 0 0,0 0 0,1-1 0,0 1 0,0-1 0,0 0 0,0-1 0,9 4 0,-11-5 0,-1 0 0,1 0 0,-1-1 0,1 1 0,0-1 0,-1 0 0,1 0 0,0 1 0,-1-2 0,1 1 0,0 0 0,-1-1 0,1 1 0,-1-1 0,1 0 0,-1 1 0,1-1 0,-1-1 0,1 1 0,-1 0 0,0-1 0,1 1 0,-1-1 0,0 1 0,0-1 0,0 0 0,2-3 0,1-2 0,-1 0 0,1-1 0,-2 1 0,1-1 0,-1 0 0,0 1 0,-1-2 0,1 1 0,-2 0 0,2-10 0,-1 2 0,-2 0 0,1 0 0,-2-1 0,-3-23 0,2 28 57,0 1 0,-1 0 0,-1 0 0,1 0 0,-8-13 0,9 20-147,0 1 0,0-1 0,0 1 0,0-1 0,-1 1 1,1 0-1,-1 0 0,0 0 0,0 1 0,0-1 1,0 1-1,-1-1 0,1 1 0,-1 0 0,1 0 0,-1 1 1,0-1-1,-5-1 0,-15 1-6736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7.044"/>
    </inkml:context>
    <inkml:brush xml:id="br0">
      <inkml:brushProperty name="width" value="0.05" units="cm"/>
      <inkml:brushProperty name="height" value="0.05" units="cm"/>
      <inkml:brushProperty name="color" value="#008C3A"/>
    </inkml:brush>
  </inkml:definitions>
  <inkml:trace contextRef="#ctx0" brushRef="#br0">4 43 24575,'-4'0'0,"7"0"0,14 0 0,21 0 0,12-8 0,9-2 0,3 0 0,-2 2 0,-10 2-8191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7.429"/>
    </inkml:context>
    <inkml:brush xml:id="br0">
      <inkml:brushProperty name="width" value="0.05" units="cm"/>
      <inkml:brushProperty name="height" value="0.05" units="cm"/>
      <inkml:brushProperty name="color" value="#008C3A"/>
    </inkml:brush>
  </inkml:definitions>
  <inkml:trace contextRef="#ctx0" brushRef="#br0">85 1 24575,'-10'10'0,"1"0"0,0 2 0,1-1 0,0 1 0,1 0 0,0 0 0,1 1 0,0 0 0,-6 21 0,12-32 0,-1 0 0,1 0 0,-1 0 0,1 0 0,0 0 0,0 0 0,0 0 0,0 0 0,0 1 0,0-1 0,1 0 0,-1 0 0,1 0 0,-1 0 0,1 0 0,0 0 0,0 0 0,0 0 0,0 0 0,0-1 0,0 1 0,1 0 0,-1-1 0,0 1 0,1 0 0,-1-1 0,1 0 0,0 1 0,-1-1 0,1 0 0,0 0 0,0 0 0,0 0 0,0 0 0,4 1 0,6 1 0,1 0 0,0 0 0,0-1 0,24 0 0,-11 0 0,-15-1 0,-1 1 0,1 0 0,-1 1 0,0 0 0,0 1 0,0 0 0,0 0 0,9 7 0,-17-10 0,0 0 0,0 0 0,0 1 0,0-1 0,0 1 0,0-1 0,-1 1 0,1 0 0,0-1 0,-1 1 0,0 0 0,1 0 0,-1 0 0,0 0 0,0 1 0,0-1 0,0 0 0,-1 0 0,1 0 0,-1 1 0,1-1 0,-1 0 0,0 1 0,0-1 0,0 0 0,0 1 0,0-1 0,0 0 0,-1 1 0,1-1 0,-1 0 0,1 1 0,-1-1 0,0 0 0,0 0 0,0 0 0,0 0 0,-1 0 0,1 0 0,0 0 0,-1 0 0,-1 1 0,-1 2 27,-1 0-1,1-1 0,-1 0 0,0 0 1,0 0-1,-1 0 0,1-1 0,-1 0 1,0 0-1,1 0 0,-1-1 0,-7 2 1,-8 1-596,1-1 0,-28 3 0,13-4-6257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7.839"/>
    </inkml:context>
    <inkml:brush xml:id="br0">
      <inkml:brushProperty name="width" value="0.05" units="cm"/>
      <inkml:brushProperty name="height" value="0.05" units="cm"/>
      <inkml:brushProperty name="color" value="#008C3A"/>
    </inkml:brush>
  </inkml:definitions>
  <inkml:trace contextRef="#ctx0" brushRef="#br0">1 5 24575,'0'-5'0,"0"8"0,8 10 0,2 12 0,0 9 0,-2 7 0,-2 4 0,-2 7 0,-2 3 0,6-9 0,15-12 0,11-11 0,-1-14 0,3-8 0,-5-13 0,-8-4-8191</inkml:trace>
  <inkml:trace contextRef="#ctx0" brushRef="#br0" timeOffset="1">94 122 24575,'-8'0'0,"10"0"0,11 0 0,13-8 0,9-3 0,7 1 0,5 1 0,1 3 0,-7 3-8191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8.580"/>
    </inkml:context>
    <inkml:brush xml:id="br0">
      <inkml:brushProperty name="width" value="0.05" units="cm"/>
      <inkml:brushProperty name="height" value="0.05" units="cm"/>
      <inkml:brushProperty name="color" value="#008C3A"/>
    </inkml:brush>
  </inkml:definitions>
  <inkml:trace contextRef="#ctx0" brushRef="#br0">0 0 24575,'0'8'0,"12"3"0,20 11 0,17 10 0,11 11 0,12 7 0,2 3 0,-12 0 0,-8-8 0,-14-1 0,-13 0 0,-12-10 0,-8-12-8191</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8.974"/>
    </inkml:context>
    <inkml:brush xml:id="br0">
      <inkml:brushProperty name="width" value="0.05" units="cm"/>
      <inkml:brushProperty name="height" value="0.05" units="cm"/>
      <inkml:brushProperty name="color" value="#008C3A"/>
    </inkml:brush>
  </inkml:definitions>
  <inkml:trace contextRef="#ctx0" brushRef="#br0">370 1 24575,'-16'4'0,"-13"1"0,-10 12 0,-7 3 0,6 18 0,-4 11 0,7 4 0,-4-6 0,7 1 0,8 0 0,9-8-8191</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9.372"/>
    </inkml:context>
    <inkml:brush xml:id="br0">
      <inkml:brushProperty name="width" value="0.05" units="cm"/>
      <inkml:brushProperty name="height" value="0.05" units="cm"/>
      <inkml:brushProperty name="color" value="#008C3A"/>
    </inkml:brush>
  </inkml:definitions>
  <inkml:trace contextRef="#ctx0" brushRef="#br0">0 249 24575,'27'0'0,"0"-1"0,-1-1 0,1-1 0,35-9 0,-52 9 0,0 0 0,0-1 0,0 0 0,-1-1 0,0 0 0,1-1 0,-2 1 0,1-2 0,-1 1 0,0-1 0,0-1 0,-1 0 0,12-16 0,-13 17 0,-2-1 0,1 0 0,-1-1 0,0 1 0,-1-1 0,0 0 0,3-15 0,-5 21 0,-1 1 0,0 0 0,0 0 0,0-1 0,0 1 0,0 0 0,0 0 0,0-1 0,-1 1 0,1 0 0,-1 0 0,0 0 0,0 0 0,1 0 0,-3-4 0,1 5 0,1 0 0,0-1 0,-1 1 0,0 0 0,1 0 0,-1 0 0,0 0 0,1 0 0,-1 0 0,0 1 0,0-1 0,0 0 0,1 1 0,-1 0 0,0-1 0,0 1 0,0 0 0,0 0 0,0 0 0,0 0 0,-3 1 0,-2 0 0,-1 0 0,1 1 0,-1 0 0,1 1 0,0 0 0,0 0 0,0 0 0,0 1 0,0 0 0,1 0 0,0 1 0,-9 8 0,5-4 0,1 0 0,0 1 0,0 0 0,1 0 0,1 1 0,-12 21 0,16-26 11,0 1 0,1-1-1,0 1 1,0 0 0,0 0-1,1 0 1,0 0 0,0 1-1,0-1 1,1 0 0,1 0-1,-1 0 1,1 1 0,0-1-1,3 8 1,-1-7 3,0 1 0,0-2 1,1 1-1,0 0 0,1-1 0,0 1 0,0-1 1,0-1-1,1 1 0,0-1 0,10 9 1,-7-8-93,-1-1 0,1 0 1,0-1-1,0 1 1,1-2-1,-1 1 1,1-1-1,0-1 0,1 0 1,-1 0-1,0-1 1,1 0-1,-1-1 1,1 0-1,0-1 0,-1 0 1,1-1-1,-1 0 1,1 0-1,-1-1 1,11-4-1,28-15-6748</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19.696"/>
    </inkml:context>
    <inkml:brush xml:id="br0">
      <inkml:brushProperty name="width" value="0.05" units="cm"/>
      <inkml:brushProperty name="height" value="0.05" units="cm"/>
      <inkml:brushProperty name="color" value="#008C3A"/>
    </inkml:brush>
  </inkml:definitions>
  <inkml:trace contextRef="#ctx0" brushRef="#br0">0 119 24575,'0'-8'0,"12"-3"0,12-11 0,10-2 0,7 3 0,5 5 0,6 5 0,-5 5-8191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0.094"/>
    </inkml:context>
    <inkml:brush xml:id="br0">
      <inkml:brushProperty name="width" value="0.05" units="cm"/>
      <inkml:brushProperty name="height" value="0.05" units="cm"/>
      <inkml:brushProperty name="color" value="#008C3A"/>
    </inkml:brush>
  </inkml:definitions>
  <inkml:trace contextRef="#ctx0" brushRef="#br0">94 69 24575,'-1'0'0,"-1"1"0,1-1 0,0 1 0,0-1 0,-1 1 0,1-1 0,0 1 0,0 0 0,0-1 0,-1 1 0,1 0 0,0 0 0,0 0 0,0 0 0,1 0 0,-1 0 0,0 0 0,-1 2 0,-12 22 0,13-24 0,-12 31 0,1 0 0,2 1 0,-7 38 0,16-64 0,-1 1 0,2 0 0,-1-1 0,1 1 0,0 0 0,1 0 0,-1-1 0,2 1 0,-1 0 0,3 7 0,-3-12 0,0 0 0,0 0 0,1 0 0,-1-1 0,1 1 0,-1 0 0,1-1 0,0 1 0,0-1 0,0 1 0,0-1 0,1 0 0,-1 0 0,0 0 0,1 0 0,0-1 0,-1 1 0,1 0 0,0-1 0,0 0 0,0 0 0,0 0 0,0 0 0,0 0 0,0-1 0,0 1 0,0-1 0,4 0 0,1-1 0,-1 0 0,1 0 0,0-1 0,0 0 0,-1 0 0,1-1 0,-1 0 0,0 0 0,0-1 0,0 0 0,0 0 0,0 0 0,-1-1 0,0 0 0,0-1 0,-1 1 0,1-1 0,-1 0 0,5-8 0,-1 2 0,-1-1 0,0 1 0,-1-1 0,0 0 0,-1-1 0,-1 0 0,0 0 0,-1 0 0,4-25 0,-7 32 22,-1 0-1,1-1 0,-1 1 1,0-1-1,-1 1 0,0-1 1,0 1-1,-1 0 0,0-1 1,0 1-1,0 0 0,-1 0 1,0 1-1,-1-1 0,-5-9 1,4 11-117,1 0 0,-1 0 0,1 1 0,-1-1 1,-1 1-1,1 1 0,0-1 0,-1 1 0,0-1 0,0 2 1,0-1-1,0 1 0,0-1 0,-1 2 0,1-1 1,-1 1-1,-7-1 0,-22 0-6731</inkml:trace>
  <inkml:trace contextRef="#ctx0" brushRef="#br0" timeOffset="1">517 163 24575,'0'-5'0</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0.481"/>
    </inkml:context>
    <inkml:brush xml:id="br0">
      <inkml:brushProperty name="width" value="0.05" units="cm"/>
      <inkml:brushProperty name="height" value="0.05" units="cm"/>
      <inkml:brushProperty name="color" value="#008C3A"/>
    </inkml:brush>
  </inkml:definitions>
  <inkml:trace contextRef="#ctx0" brushRef="#br0">40 94 24575,'-1'1'0,"1"-1"0,0 0 0,0 1 0,0-1 0,-1 0 0,1 1 0,0-1 0,0 0 0,-1 1 0,1-1 0,0 0 0,-1 1 0,1-1 0,0 0 0,-1 0 0,1 1 0,0-1 0,-1 0 0,1 0 0,0 0 0,-1 0 0,1 0 0,-1 1 0,1-1 0,0 0 0,-1 0 0,1 0 0,-1 0 0,1 0 0,-1 0 0,1 0 0,0 0 0,-1-1 0,1 1 0,-1 0 0,1 0 0,0 0 0,-1 0 0,1 0 0,0-1 0,-1 1 0,1 0 0,0 0 0,-1-1 0,1 1 0,0 0 0,-1 0 0,1-1 0,0 1 0,0 0 0,-1-1 0,1 1 0,0-1 0,0 1 0,0 0 0,-1-1 0,1 1 0,0 0 0,0-1 0,0 1 0,0-1 0,0 1 0,0-1 0,0 1 0,0 0 0,0-1 0,0 0 0,-4 10 0,1 0 0,0-1 0,0 1 0,1 0 0,0 1 0,0-1 0,1 0 0,1 0 0,-1 1 0,1-1 0,1 0 0,3 17 0,-4-23 0,1 0 0,-1 0 0,1 0 0,0 0 0,0 0 0,0 0 0,1-1 0,-1 1 0,1 0 0,0-1 0,-1 1 0,1-1 0,0 1 0,0-1 0,1 0 0,-1 0 0,0 0 0,1 0 0,-1-1 0,1 1 0,0 0 0,-1-1 0,1 0 0,0 0 0,0 0 0,0 0 0,0 0 0,0 0 0,0-1 0,4 1 0,-3-1 0,1 0 0,-1-1 0,1 1 0,-1-1 0,0 1 0,1-1 0,-1-1 0,0 1 0,1-1 0,-1 1 0,0-1 0,0-1 0,0 1 0,-1 0 0,1-1 0,0 0 0,-1 0 0,0 0 0,0 0 0,5-6 0,-2 0 0,0-1 0,-1 0 0,0 0 0,-1-1 0,0 0 0,0 1 0,-1-1 0,3-21 0,-5 27 0,0 0 0,-1 0 0,1 0 0,-1-1 0,0 1 0,-1 0 0,1 0 0,-1-1 0,0 1 0,0 0 0,-1 0 0,1 0 0,-1 0 0,0 0 0,-1 1 0,1-1 0,-1 1 0,0-1 0,0 1 0,-7-7 0,8 8-195,-1 1 0,0 1 0,0-1 0,0 0 0,0 1 0,-5-2 0,-16-2-6631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14.448"/>
    </inkml:context>
    <inkml:brush xml:id="br0">
      <inkml:brushProperty name="width" value="0.05" units="cm"/>
      <inkml:brushProperty name="height" value="0.05" units="cm"/>
      <inkml:brushProperty name="color" value="#004F8B"/>
    </inkml:brush>
  </inkml:definitions>
  <inkml:trace contextRef="#ctx0" brushRef="#br0">1 1 24575,'0'0'-8191</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0.895"/>
    </inkml:context>
    <inkml:brush xml:id="br0">
      <inkml:brushProperty name="width" value="0.05" units="cm"/>
      <inkml:brushProperty name="height" value="0.05" units="cm"/>
      <inkml:brushProperty name="color" value="#008C3A"/>
    </inkml:brush>
  </inkml:definitions>
  <inkml:trace contextRef="#ctx0" brushRef="#br0">19 49 24575,'-4'9'0,"0"1"0,1 1 0,1-1 0,0 0 0,0 1 0,1-1 0,1 1 0,0 11 0,0-7 0,-1-4 0,1 0 0,1 0 0,0-1 0,1 1 0,0 0 0,5 16 0,-5-22 0,0 1 0,1-1 0,0 0 0,0 0 0,0 1 0,0-2 0,1 1 0,0 0 0,0-1 0,0 0 0,0 0 0,1 0 0,5 4 0,-8-7 0,1 1 0,-1-1 0,0 0 0,0 0 0,1 0 0,-1 0 0,0 0 0,1 0 0,-1-1 0,1 1 0,-1-1 0,1 0 0,-1 0 0,1 0 0,-1 0 0,1 0 0,-1 0 0,5-2 0,-3 1 0,-1 0 0,0-1 0,0 0 0,0 0 0,0 0 0,0 0 0,0 0 0,0 0 0,-1-1 0,1 1 0,-1-1 0,2-3 0,3-4 0,-1 0 0,0 0 0,-1-1 0,0 0 0,-1 0 0,0 0 0,2-13 0,-2 5 0,0 0 0,-2-1 0,1-22 0,-3 35 0,0 1 0,-1-1 0,1 0 0,-1 1 0,-1-1 0,1 1 0,-1-1 0,0 1 0,-1 0 0,1 0 0,-1 0 0,-7-10 0,10 15-44,-1 0 0,-1-1 0,1 1 0,0 0 0,0 0 0,0-1 0,-1 1 0,1 0 0,-1 0 0,1 0 0,-1 1 0,1-1 0,-1 0 0,1 1 0,-1-1 0,0 1 0,1-1 0,-1 1-1,0 0 1,1-1 0,-1 1 0,0 0 0,0 0 0,1 0 0,-1 1 0,0-1 0,1 0 0,-1 1 0,0-1 0,-2 2 0,-22 10-6782</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1.317"/>
    </inkml:context>
    <inkml:brush xml:id="br0">
      <inkml:brushProperty name="width" value="0.05" units="cm"/>
      <inkml:brushProperty name="height" value="0.05" units="cm"/>
      <inkml:brushProperty name="color" value="#008C3A"/>
    </inkml:brush>
  </inkml:definitions>
  <inkml:trace contextRef="#ctx0" brushRef="#br0">0 62 24575,'1'-3'0,"-1"0"0,1 0 0,-1 1 0,1-1 0,0 0 0,0 1 0,0-1 0,1 1 0,-1-1 0,1 1 0,-1-1 0,1 1 0,0 0 0,0 0 0,0 0 0,0 0 0,0 0 0,0 0 0,0 1 0,1-1 0,-1 1 0,1-1 0,-1 1 0,1 0 0,0 0 0,-1 0 0,1 0 0,0 1 0,3-1 0,-2 0 0,0 0 0,-1 0 0,1 1 0,0-1 0,0 1 0,0 0 0,-1 0 0,1 0 0,0 1 0,0 0 0,0-1 0,-1 1 0,1 1 0,0-1 0,-1 0 0,1 1 0,-1 0 0,1-1 0,-1 2 0,0-1 0,5 4 0,-6-3 0,1 1 0,-1 0 0,0 0 0,0-1 0,0 1 0,-1 0 0,1 1 0,-1-1 0,0 0 0,0 0 0,0 0 0,-1 1 0,0-1 0,0 0 0,0 1 0,0-1 0,0 0 0,-1 1 0,0-1 0,0 0 0,0 0 0,-4 8 0,-3 8 0,-1-1 0,-1 0 0,-17 24 0,18-29 0,5-8 0,-1 1 0,1 1 0,-1 0 0,1-1 0,0 2 0,-4 13 0,8-20 0,-1 0 0,1-1 0,0 1 0,0 0 0,0 0 0,0 0 0,0 0 0,0-1 0,0 1 0,1 0 0,-1 0 0,0-1 0,1 1 0,0 0 0,-1 0 0,1-1 0,0 1 0,0-1 0,0 1 0,0-1 0,0 1 0,0-1 0,1 1 0,-1-1 0,0 0 0,1 0 0,-1 0 0,1 0 0,-1 0 0,1 0 0,-1 0 0,1 0 0,0-1 0,1 2 0,8 1-91,1 0 0,-1 0 0,1-1 0,-1 0 0,1-1 0,-1 0 0,1-1 0,0 0 0,-1-1 0,1-1 0,0 0 0,-1 0 0,0-1 0,13-4 0,15-10-6735</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1.851"/>
    </inkml:context>
    <inkml:brush xml:id="br0">
      <inkml:brushProperty name="width" value="0.05" units="cm"/>
      <inkml:brushProperty name="height" value="0.05" units="cm"/>
      <inkml:brushProperty name="color" value="#008C3A"/>
    </inkml:brush>
  </inkml:definitions>
  <inkml:trace contextRef="#ctx0" brushRef="#br0">1 15 24575,'0'-8'0,"0"1"0,0 19 0,0 14 0,0 11 0,0 8 0,0 7 0,0 4 0,7-9 0,12-11 0,10-21 0,-1-20 0,-4-9-8191</inkml:trace>
  <inkml:trace contextRef="#ctx0" brushRef="#br0" timeOffset="1">118 63 24575,'4'0'0,"9"0"0,11 0 0,8 0 0,8-8 0,5-3 0,6 1 0,-5 1-8191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2.824"/>
    </inkml:context>
    <inkml:brush xml:id="br0">
      <inkml:brushProperty name="width" value="0.05" units="cm"/>
      <inkml:brushProperty name="height" value="0.05" units="cm"/>
      <inkml:brushProperty name="color" value="#008C3A"/>
    </inkml:brush>
  </inkml:definitions>
  <inkml:trace contextRef="#ctx0" brushRef="#br0">430 531 24575,'0'-5'0,"0"0"0,-1 0 0,1 1 0,-1-1 0,0 0 0,-1 0 0,1 1 0,-1-1 0,0 1 0,0 0 0,0-1 0,-1 1 0,1 0 0,-1 0 0,0 0 0,0 1 0,0-1 0,-1 1 0,0-1 0,1 1 0,-1 1 0,0-1 0,0 0 0,0 1 0,-1 0 0,1 0 0,-7-2 0,3 1 0,-1 1 0,1 0 0,-1 0 0,1 1 0,-1 0 0,1 0 0,-1 1 0,0 0 0,1 1 0,-1 0 0,1 0 0,-1 1 0,1 0 0,-14 6 0,7-1 0,-1 2 0,1 0 0,0 1 0,1 1 0,0 0 0,1 1 0,0 0 0,1 1 0,0 0 0,1 1 0,1 1 0,0-1 0,1 2 0,1-1 0,-8 18 0,14-27 0,1 1 0,-1-1 0,1 0 0,0 0 0,1 1 0,-1-1 0,1 0 0,1 1 0,-1-1 0,1 0 0,0 0 0,0 1 0,1-1 0,0 0 0,0 0 0,0 0 0,1-1 0,0 1 0,0 0 0,0-1 0,1 0 0,7 8 0,-3-4 0,1 0 0,0-1 0,0 0 0,1-1 0,0 0 0,1-1 0,-1 0 0,1 0 0,0-1 0,23 7 0,-15-7 0,0 0 0,0-2 0,0 0 0,1-1 0,-1-1 0,1-1 0,-1 0 0,1-2 0,25-4 0,-30 2 0,0 0 0,0-1 0,-1 0 0,0-1 0,0-1 0,0 0 0,0-1 0,-1-1 0,-1 0 0,0 0 0,0-1 0,14-16 0,-11 9 0,-1-1 0,-1-1 0,-1-1 0,0 0 0,-2 0 0,0-1 0,-2 0 0,0-1 0,-1 1 0,-1-2 0,3-23 0,0-23 0,-3 0 0,-4-93 0,-2 138 0,-3-69 0,2 81 0,0 0 0,-1 0 0,-1 1 0,0-1 0,-5-13 0,5 23 0,0 7 0,0 11 0,-1 256 0,5-175 0,-1-76 0,0 27 0,11 95 0,-10-138 0,0 0 0,0-1 0,1 1 0,-1-1 0,1 1 0,0-1 0,0 0 0,1 0 0,0 0 0,-1 0 0,1 0 0,0 0 0,1-1 0,5 5 0,-3-3 0,0-1 0,0 0 0,0-1 0,1 1 0,0-1 0,-1-1 0,1 1 0,13 2 0,-5-3 0,-1 0 0,0-1 0,0 0 0,1-1 0,-1-1 0,0 0 0,1-1 0,-1 0 0,19-7 0,-29 7-59,0 1 0,1-2-1,-1 1 1,0 0-1,-1-1 1,1 0 0,0 0-1,-1 0 1,1 0 0,-1 0-1,0-1 1,0 1 0,-1-1-1,1 0 1,-1 0-1,0 0 1,0 0 0,0-1-1,0 1 1,-1 0 0,1-1-1,0-4 1,6-29-6767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3.197"/>
    </inkml:context>
    <inkml:brush xml:id="br0">
      <inkml:brushProperty name="width" value="0.05" units="cm"/>
      <inkml:brushProperty name="height" value="0.05" units="cm"/>
      <inkml:brushProperty name="color" value="#008C3A"/>
    </inkml:brush>
  </inkml:definitions>
  <inkml:trace contextRef="#ctx0" brushRef="#br0">1 0 24575,'0'8'0,"0"11"0,0 9 0,0 9 0,0 10 0,7 5 0,4 1 0,-1 0 0,-2-1 0,6-9 0,8-12 0,9-12 0,6-8 0,-2-11 0,-7-17 0,-9-6-8191</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23.620"/>
    </inkml:context>
    <inkml:brush xml:id="br0">
      <inkml:brushProperty name="width" value="0.05" units="cm"/>
      <inkml:brushProperty name="height" value="0.05" units="cm"/>
      <inkml:brushProperty name="color" value="#008C3A"/>
    </inkml:brush>
  </inkml:definitions>
  <inkml:trace contextRef="#ctx0" brushRef="#br0">1 0 24575,'12'0'0,"11"0"0,11 0 0,8 0 0,3 0 0,4 0 0,-8 0-8191</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5:58.621"/>
    </inkml:context>
    <inkml:brush xml:id="br0">
      <inkml:brushProperty name="width" value="0.05" units="cm"/>
      <inkml:brushProperty name="height" value="0.05" units="cm"/>
      <inkml:brushProperty name="color" value="#008C3A"/>
    </inkml:brush>
  </inkml:definitions>
  <inkml:trace contextRef="#ctx0" brushRef="#br0">1 287 24575,'4'3'0,"0"-1"0,0 0 0,1 1 0,-1-2 0,1 1 0,-1-1 0,1 1 0,0-1 0,0 0 0,0-1 0,-1 1 0,1-1 0,9-1 0,3 2 0,506 7 0,-339-10 0,3184 1 0,-2986-11 0,-35 0 0,-291 8 0,-1-1 0,89-22 0,6-1 0,-24 17 0,32-5 0,95-39 0,-35 7 0,45 8 0,-182 29 0,95-2 0,81 11 0,-245 2 103,18 0 98,-28 0-289,-1 0 0,0 0 0,0-1 0,1 1 1,-1 0-1,0-1 0,0 1 0,0-1 0,0 1 0,1-1 1,-1 1-1,0-1 0,0 0 0,0 0 0,0 0 0,-1 1 1,1-1-1,1-2 0,1-12-6738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0.905"/>
    </inkml:context>
    <inkml:brush xml:id="br0">
      <inkml:brushProperty name="width" value="0.05" units="cm"/>
      <inkml:brushProperty name="height" value="0.05" units="cm"/>
      <inkml:brushProperty name="color" value="#008C3A"/>
    </inkml:brush>
  </inkml:definitions>
  <inkml:trace contextRef="#ctx0" brushRef="#br0">215 1 24575,'0'2'0,"-1"1"0,1 0 0,-1-1 0,0 1 0,0-1 0,0 1 0,0-1 0,-3 5 0,-4 8 0,0 10 0,1 0 0,2 1 0,0-1 0,-1 44 0,6 110 0,2-94 0,-3 272 0,3 178 0,10-347 0,0 23 0,-25 59 0,7-192 0,1-39 0,-2-1 0,-2 0 0,-2 0 0,-16 41 0,-8 24 0,12-28 0,9-36 0,3 0 0,1 1 0,-6 47 0,10 18 0,11 140 0,-5-240 0,0 0 0,0 0 0,1-1 0,0 1 0,0 0 0,0 0 0,1 0 0,0-1 0,0 1 0,0-1 0,0 0 0,5 7 0,-4-7 0,0-2 0,0 1 0,1 0 0,-1-1 0,0 1 0,1-1 0,0 0 0,0 0 0,-1 0 0,1-1 0,0 1 0,1-1 0,-1 0 0,8 1 0,16 2 0,1-2 0,55-2 0,59-13 0,-63 4 0,-45 6 0,6-1 0,65-13 0,40-17 0,1 6 0,292-16 0,-139 45 0,173-9 0,475-34 0,-466 59 0,-396-13 0,585 3 0,-430-9 0,-171 6 0,113 18 0,-119-12 0,41 0 0,196-7 0,-154-5 0,137-12 0,-150 9 0,0-1 0,-21-14 0,-73 11 0,45-3 0,28 6 0,110-13 0,-124 6 0,108-2 0,-200 15 32,-2 1-132,0-1 1,0 0-1,-1 0 0,1-1 0,0 1 0,-1-1 1,1 0-1,-1 0 0,1-1 0,-1 1 0,1-1 1,-1 0-1,8-5 0,4-13-6726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1.825"/>
    </inkml:context>
    <inkml:brush xml:id="br0">
      <inkml:brushProperty name="width" value="0.05" units="cm"/>
      <inkml:brushProperty name="height" value="0.05" units="cm"/>
      <inkml:brushProperty name="color" value="#008C3A"/>
    </inkml:brush>
  </inkml:definitions>
  <inkml:trace contextRef="#ctx0" brushRef="#br0">123 0 24575,'-8'0'0,"-15"12"0,-3 8 0,3 9 0,5 7 0,6 5 0,4 5 0,5 1 0,1 6 0,15 5 0,15-7 0,13-13 0,6-11 0,7-20 0,-5-23 0,-11-16 0,-12-3-8191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2.227"/>
    </inkml:context>
    <inkml:brush xml:id="br0">
      <inkml:brushProperty name="width" value="0.05" units="cm"/>
      <inkml:brushProperty name="height" value="0.05" units="cm"/>
      <inkml:brushProperty name="color" value="#008C3A"/>
    </inkml:brush>
  </inkml:definitions>
  <inkml:trace contextRef="#ctx0" brushRef="#br0">0 232 24575,'0'-8'0,"12"-18"0,12-5 0,10-6 0,7 4 0,4 8 0,4 0 0,0 4 0,0 5 0,-8 6-8191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19.164"/>
    </inkml:context>
    <inkml:brush xml:id="br0">
      <inkml:brushProperty name="width" value="0.05" units="cm"/>
      <inkml:brushProperty name="height" value="0.05" units="cm"/>
      <inkml:brushProperty name="color" value="#004F8B"/>
    </inkml:brush>
  </inkml:definitions>
  <inkml:trace contextRef="#ctx0" brushRef="#br0">0 14 24575,'0'-10'0,"0"7"0,0 13 0,0 16 0,0 16 0,0 17 0,0 18 0,0 9 0,0 1 0,0-5 0,0-7 0,0-7 0,0-4 0,0-19 0,0-26 0,10-26 0,2-12-8191</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2.664"/>
    </inkml:context>
    <inkml:brush xml:id="br0">
      <inkml:brushProperty name="width" value="0.05" units="cm"/>
      <inkml:brushProperty name="height" value="0.05" units="cm"/>
      <inkml:brushProperty name="color" value="#008C3A"/>
    </inkml:brush>
  </inkml:definitions>
  <inkml:trace contextRef="#ctx0" brushRef="#br0">120 1 24575,'0'1110'0,"-23"-1491"0,0 77 0,22 264 0,-2-25 0,10-117 0,-6 171 0,2 0 0,-1 0 0,1 1 0,1-1 0,9-18 0,-11 26 0,0 0 0,0 0 0,0-1 0,0 1 0,1 1 0,-1-1 0,1 0 0,0 1 0,4-4 0,-5 5 0,-1 0 0,1 1 0,0-1 0,-1 0 0,1 1 0,0-1 0,-1 1 0,1-1 0,0 1 0,0 0 0,-1 0 0,1 0 0,0 0 0,0 0 0,0 0 0,-1 0 0,1 1 0,0-1 0,0 1 0,2 0 0,0 2 0,-1-1 0,1 0 0,-1 1 0,1 0 0,-1 0 0,0 0 0,0 0 0,0 0 0,0 1 0,-1-1 0,0 1 0,1 0 0,-1-1 0,-1 1 0,1 0 0,0 1 0,-1-1 0,1 5 0,4 12 0,-2 0 0,2 28 0,-5-45 0,1 22 34,-1 1 1,-1-1-1,-1 0 0,-1 0 0,-1 0 0,-2 0 0,0-1 0,-2 0 0,-11 28 1,11-35-167,-1-1 1,-1 1 0,-1-2-1,0 1 1,-1-1 0,-1-1 0,0 0-1,-1 0 1,-1-2 0,0 1 0,-1-2-1,-29 20 1,25-22-6695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3.377"/>
    </inkml:context>
    <inkml:brush xml:id="br0">
      <inkml:brushProperty name="width" value="0.05" units="cm"/>
      <inkml:brushProperty name="height" value="0.05" units="cm"/>
      <inkml:brushProperty name="color" value="#008C3A"/>
    </inkml:brush>
  </inkml:definitions>
  <inkml:trace contextRef="#ctx0" brushRef="#br0">0 45 24575,'0'-2'0,"0"0"0,1 1 0,-1-1 0,1 1 0,-1-1 0,1 1 0,-1-1 0,1 1 0,0 0 0,-1-1 0,1 1 0,0 0 0,0-1 0,0 1 0,0 0 0,0 0 0,0 0 0,1 0 0,-1 0 0,0 0 0,0 0 0,1 0 0,-1 1 0,1-1 0,-1 1 0,1-1 0,-1 1 0,3-1 0,6-2 0,0 1 0,0 0 0,13 0 0,-13 1 0,6 0 0,-1 0 0,0 1 0,1 1 0,15 2 0,-26-3 0,-1 1 0,0 0 0,0 0 0,0 0 0,0 1 0,0-1 0,0 1 0,0 0 0,0 0 0,-1 0 0,1 1 0,-1-1 0,1 1 0,-1 0 0,0 0 0,0 0 0,0 0 0,-1 1 0,5 7 0,-4-5 0,-1 1 0,0 0 0,0 0 0,-1 0 0,0 0 0,0 0 0,0 0 0,-1 0 0,0 0 0,-1 1 0,0-1 0,0 0 0,0 0 0,-4 9 0,0 1 0,-1-1 0,0 0 0,-1-1 0,-18 29 0,-1-11 0,-1 0 0,-1-2 0,-56 47 0,58-58 0,18-17 0,7-6 0,9-12 0,174-278 0,-174 279 0,-5 7 0,1 0 0,0 0 0,1 1 0,-1 0 0,1-1 0,0 2 0,1-1 0,8-6 0,-14 11 0,0 1 0,1 0 0,-1-1 0,1 1 0,-1 0 0,1 0 0,-1-1 0,1 1 0,-1 0 0,0 0 0,1 0 0,-1 0 0,1 0 0,-1 0 0,1 0 0,-1 0 0,1 0 0,0 0 0,-1 0 0,1 0 0,-1 0 0,1 0 0,-1 0 0,0 0 0,1 0 0,-1 1 0,1-1 0,-1 0 0,1 0 0,-1 1 0,1-1 0,-1 0 0,1 1 0,0 0 0,-1 0 0,1 0 0,0 1 0,-1-1 0,1 0 0,-1 0 0,0 0 0,1 1 0,-1-1 0,0 0 0,0 0 0,1 3 0,-2 8 0,0 1 0,-1-1 0,0 0 0,0 1 0,-7 14 0,6-17 0,0 1 0,0-1 0,1 1 0,0-1 0,1 1 0,0 0 0,0-1 0,3 19 0,-1-25 0,0 0 0,0-1 0,1 0 0,-1 1 0,1-1 0,0 0 0,0 0 0,0 0 0,0 0 0,1 0 0,-1 0 0,1 0 0,0-1 0,0 0 0,0 1 0,0-1 0,0 0 0,0 0 0,0-1 0,1 1 0,-1-1 0,1 0 0,-1 1 0,5-1 0,1 2 0,0-2 0,0 1 0,0-1 0,0-1 0,1 0 0,-1 0 0,0-1 0,17-3 0,25-13-1365,-4-5-5461</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3.747"/>
    </inkml:context>
    <inkml:brush xml:id="br0">
      <inkml:brushProperty name="width" value="0.05" units="cm"/>
      <inkml:brushProperty name="height" value="0.05" units="cm"/>
      <inkml:brushProperty name="color" value="#008C3A"/>
    </inkml:brush>
  </inkml:definitions>
  <inkml:trace contextRef="#ctx0" brushRef="#br0">1 85 24575,'0'-8'0,"8"-2"0,10 0 0,11-6 0,8-1 0,6 4 0,-4 3-8191</inkml:trace>
  <inkml:trace contextRef="#ctx0" brushRef="#br0" timeOffset="1">47 204 24575,'0'8'0,"5"2"0,8 0 0,11-1 0,9-4 0,7-5 0,-4-4-8191</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4.156"/>
    </inkml:context>
    <inkml:brush xml:id="br0">
      <inkml:brushProperty name="width" value="0.05" units="cm"/>
      <inkml:brushProperty name="height" value="0.05" units="cm"/>
      <inkml:brushProperty name="color" value="#008C3A"/>
    </inkml:brush>
  </inkml:definitions>
  <inkml:trace contextRef="#ctx0" brushRef="#br0">24 179 24575,'20'-2'0,"0"0"0,-1-1 0,1-1 0,-1-1 0,0 0 0,-1-1 0,1-2 0,-1 0 0,-1 0 0,30-20 0,-39 23 0,-1 0 0,0-1 0,0 0 0,11-12 0,-17 17 0,1-1 0,-1 0 0,0 1 0,0-1 0,0 0 0,0 0 0,0 0 0,0 0 0,0 0 0,-1 0 0,2-3 0,-2 4 0,0 0 0,0 0 0,-1 0 0,1 0 0,0 0 0,0 0 0,0 0 0,-1 0 0,1 0 0,0 0 0,-1 1 0,1-1 0,-1 0 0,1 0 0,-1 0 0,0 0 0,1 1 0,-1-1 0,0 0 0,1 1 0,-1-1 0,0 0 0,0 1 0,0-1 0,-1 0 0,-2-1 0,-1 0 0,0 0 0,0 1 0,0-1 0,0 1 0,0 0 0,0 0 0,0 1 0,0 0 0,-1 0 0,1 0 0,0 0 0,0 1 0,0 0 0,0 0 0,0 0 0,0 0 0,0 1 0,0 0 0,0 0 0,1 1 0,-6 3 0,-5 3 0,1 0 0,0 1 0,0 1 0,1 0 0,-16 19 0,18-18 0,1 0 0,0 1 0,2 0 0,-1 0 0,1 1 0,1 0 0,-10 28 0,16-37 0,-1 1 0,0-1 0,1 1 0,0-1 0,1 1 0,-1 0 0,1-1 0,0 1 0,0 0 0,1-1 0,0 1 0,0-1 0,0 1 0,1-1 0,-1 1 0,1-1 0,1 0 0,-1 1 0,1-1 0,0-1 0,0 1 0,0 0 0,1-1 0,5 7 0,-1-5 0,0 1 0,0-2 0,0 1 0,1-1 0,-1 0 0,1-1 0,1 0 0,-1 0 0,0-1 0,1 0 0,0-1 0,0 0 0,0 0 0,-1-1 0,1-1 0,0 0 0,0 0 0,0-1 0,0 0 0,0 0 0,0-1 0,0-1 0,-1 0 0,1 0 0,-1 0 0,0-2 0,0 1 0,0-1 0,11-8 0,28-30-1365,-5-5-5461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4.570"/>
    </inkml:context>
    <inkml:brush xml:id="br0">
      <inkml:brushProperty name="width" value="0.05" units="cm"/>
      <inkml:brushProperty name="height" value="0.05" units="cm"/>
      <inkml:brushProperty name="color" value="#008C3A"/>
    </inkml:brush>
  </inkml:definitions>
  <inkml:trace contextRef="#ctx0" brushRef="#br0">1 44 24575,'12'0'0,"16"0"0,11-12 0,11-4 0,-3 1-8191</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5.048"/>
    </inkml:context>
    <inkml:brush xml:id="br0">
      <inkml:brushProperty name="width" value="0.05" units="cm"/>
      <inkml:brushProperty name="height" value="0.05" units="cm"/>
      <inkml:brushProperty name="color" value="#008C3A"/>
    </inkml:brush>
  </inkml:definitions>
  <inkml:trace contextRef="#ctx0" brushRef="#br0">1 403 24575,'19'-20'0,"-1"1"0,-1-2 0,18-28 0,36-71 0,-44 72 0,45-63 0,-56 97 0,-16 14 0,0 0 0,1-1 0,-1 1 0,0 0 0,0 0 0,1 0 0,-1 0 0,0 0 0,0 0 0,1 0 0,-1 0 0,0 0 0,0 0 0,1 0 0,-1 0 0,0 0 0,0 0 0,1 0 0,-1 0 0,0 0 0,0 1 0,0-1 0,1 0 0,-1 0 0,0 0 0,0 0 0,1 0 0,-1 1 0,0-1 0,0 0 0,0 0 0,0 0 0,1 0 0,-1 1 0,0-1 0,0 0 0,1 3 0,-1-1 0,1 1 0,-1-1 0,0 0 0,1 1 0,-1-1 0,0 1 0,-1-1 0,1 0 0,0 1 0,-2 2 0,-7 31 0,-2 0 0,-18 37 0,16-42 0,1 1 0,-15 63 0,26-90 0,1 0 0,-1 0 0,1 0 0,0 0 0,0 0 0,0 0 0,1 0 0,-1 0 0,1 0 0,1 0 0,-1-1 0,1 1 0,4 8 0,-5-10 0,1-1 0,0 1 0,0-1 0,0 0 0,0 1 0,0-1 0,1 0 0,-1-1 0,1 1 0,-1 0 0,1-1 0,-1 1 0,1-1 0,0 0 0,0 0 0,0 0 0,0 0 0,0 0 0,0-1 0,0 1 0,0-1 0,6 0 0,-2-1 0,0 0 0,-1 0 0,1 0 0,0-1 0,0 0 0,-1 0 0,0-1 0,1 0 0,-1 0 0,0-1 0,0 1 0,0-1 0,5-5 0,9-9 0,35-38 0,-52 54 0,24-29 0,44-62 0,-63 81 0,-1 0 0,0 0 0,-1 0 0,-1-1 0,0 0 0,0 0 0,-1 0 0,-1 0 0,2-17 0,-18 48 0,6-5 0,1 0 0,0 0 0,1 1 0,1-1 0,0 1 0,1 0 0,0 1 0,1-1 0,1 0 0,0 1 0,2 16 0,0-21 0,0 0 0,1 0 0,0 0 0,0-1 0,1 1 0,1-1 0,6 14 0,-7-17 0,0-1 0,1 1 0,-1-1 0,1 0 0,1 0 0,-1 0 0,1-1 0,0 0 0,0 0 0,0 0 0,0 0 0,8 3 0,-5-3-341,1 0 0,0-1-1,16 4 1,25 0-6485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5.452"/>
    </inkml:context>
    <inkml:brush xml:id="br0">
      <inkml:brushProperty name="width" value="0.05" units="cm"/>
      <inkml:brushProperty name="height" value="0.05" units="cm"/>
      <inkml:brushProperty name="color" value="#008C3A"/>
    </inkml:brush>
  </inkml:definitions>
  <inkml:trace contextRef="#ctx0" brushRef="#br0">24 0 24575,'0'4'0,"0"18"0,0 12 0,-4 9 0,-1 5 0,0 3 0,0 0 0,2 3 0,2 2 0,8-10 0,11-13 0,3-15 0,6-12 0,-3-18 0,-4-15 0,-6-3-8191</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05.872"/>
    </inkml:context>
    <inkml:brush xml:id="br0">
      <inkml:brushProperty name="width" value="0.05" units="cm"/>
      <inkml:brushProperty name="height" value="0.05" units="cm"/>
      <inkml:brushProperty name="color" value="#008C3A"/>
    </inkml:brush>
  </inkml:definitions>
  <inkml:trace contextRef="#ctx0" brushRef="#br0">1 55 24575,'12'0'0,"8"0"0,8 0 0,16 0 0,12 0 0,9 0 0,5-12 0,-1-4 0,-1 1 0,-11 6 0,-16 6-8191</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56.648"/>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6:59.636"/>
    </inkml:context>
    <inkml:brush xml:id="br0">
      <inkml:brushProperty name="width" value="0.05" units="cm"/>
      <inkml:brushProperty name="height" value="0.05" units="cm"/>
      <inkml:brushProperty name="color" value="#AB008B"/>
    </inkml:brush>
  </inkml:definitions>
  <inkml:trace contextRef="#ctx0" brushRef="#br0">72 1 24575,'-1'0'0,"1"0"0,-1 0 0,0 1 0,0-1 0,1 0 0,-1 1 0,0-1 0,1 1 0,-1-1 0,0 0 0,1 1 0,-1-1 0,1 1 0,-1 0 0,1-1 0,-1 1 0,1-1 0,-1 1 0,1 0 0,-1-1 0,1 1 0,0 0 0,0 0 0,-1-1 0,1 1 0,0 0 0,0 0 0,0 0 0,-4 27 0,3-22 0,-6 355 0,9-229 0,-2 1117 0,-1-1224 0,-2 0 0,-1-1 0,-10 38 0,-6 39 0,19-89 0,-2 9 0,1 0 0,2 36 0,0-57 5,0 0 0,0 0 0,0-1 0,0 1 0,0 0 0,0 0 0,1 0 0,-1 0 0,0 0 0,0-1 0,0 1 0,0 0 0,0 0 0,0 0-1,0 0 1,0 0 0,1 0 0,-1-1 0,0 1 0,0 0 0,0 0 0,0 0 0,0 0 0,1 0 0,-1 0 0,0 0 0,0 0 0,0 0 0,0 0 0,1 0 0,-1 0 0,0 0 0,0 0-1,0 0 1,0 0 0,1 0 0,-1 0 0,0 0 0,0 0 0,0 0 0,0 0 0,1 0 0,-1 0 0,0 0 0,0 0 0,0 0 0,0 0 0,0 1 0,1-1 0,-1 0 0,0 0 0,0 0-1,0 0 1,0 0 0,0 0 0,0 1 0,0-1 0,1 0 0,-1 0 0,0 0 0,0 0 0,0 0 0,0 1 0,0-1 0,0 0 0,0 0 0,0 0 0,0 1 0,9-14-1712,7-13-5119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1.014"/>
    </inkml:context>
    <inkml:brush xml:id="br0">
      <inkml:brushProperty name="width" value="0.05" units="cm"/>
      <inkml:brushProperty name="height" value="0.05" units="cm"/>
      <inkml:brushProperty name="color" value="#008C3A"/>
    </inkml:brush>
  </inkml:definitions>
  <inkml:trace contextRef="#ctx0" brushRef="#br0">1 1 24575,'5'0'0,"16"5"0,24 1 0,4 10 0,9 2 0,8-2 0,-6-4-8191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19.544"/>
    </inkml:context>
    <inkml:brush xml:id="br0">
      <inkml:brushProperty name="width" value="0.05" units="cm"/>
      <inkml:brushProperty name="height" value="0.05" units="cm"/>
      <inkml:brushProperty name="color" value="#004F8B"/>
    </inkml:brush>
  </inkml:definitions>
  <inkml:trace contextRef="#ctx0" brushRef="#br0">0 1 24575,'5'0'0,"26"0"0,17 0 0,10 0 0,6 0 0,0 0 0,-5 0 0,-3 0 0,-1 0 0,9 0 0,-5 0-8191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1.439"/>
    </inkml:context>
    <inkml:brush xml:id="br0">
      <inkml:brushProperty name="width" value="0.05" units="cm"/>
      <inkml:brushProperty name="height" value="0.05" units="cm"/>
      <inkml:brushProperty name="color" value="#AB008B"/>
    </inkml:brush>
  </inkml:definitions>
  <inkml:trace contextRef="#ctx0" brushRef="#br0">1 184 24575,'0'2'0,"0"-1"0,0 1 0,1 0 0,-1-1 0,1 1 0,-1-1 0,1 1 0,0-1 0,-1 0 0,1 1 0,0-1 0,0 0 0,0 1 0,0-1 0,0 0 0,0 0 0,0 0 0,1 0 0,-1 0 0,0 0 0,1 0 0,-1 0 0,0-1 0,1 1 0,-1 0 0,1-1 0,-1 1 0,4 0 0,5 1 0,0 0 0,0 0 0,15 0 0,-15-2 0,367 7 0,-235-9 0,-87 1 0,-1-3 0,-1-1 0,1-4 0,81-22 0,-89 19 0,-1 2 0,1 2 0,56-2 0,138 6 0,62-4 0,-214-2 0,-1-1 0,1 3 0,109 6 0,588 18 0,-627-16 0,158-13 0,-24 1 0,983 11 0,-605 3 0,-554-8 0,138-23 0,-12 0 0,196 21 0,-436 8 0,5 0 95,11 0 117,-17 0-276,-1 0 0,1 0-1,-1 0 1,1 0 0,-1 0-1,1 0 1,-1 0 0,1-1-1,-1 1 1,1 0 0,-1 0-1,1 0 1,-1-1 0,1 1 0,-1 0-1,1-1 1,-1 1 0,0-1-1,1 1 1,-1 0 0,0-1-1,1 1 1,-1-1 0,0 1-1,1-2 1,-3-8-6762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3.020"/>
    </inkml:context>
    <inkml:brush xml:id="br0">
      <inkml:brushProperty name="width" value="0.05" units="cm"/>
      <inkml:brushProperty name="height" value="0.05" units="cm"/>
      <inkml:brushProperty name="color" value="#AB008B"/>
    </inkml:brush>
  </inkml:definitions>
  <inkml:trace contextRef="#ctx0" brushRef="#br0">216 1 24575,'-3'0'0,"-1"0"0,0 0 0,1 0 0,-1 1 0,0 0 0,1 0 0,-1 0 0,0 0 0,1 0 0,0 1 0,-1 0 0,1-1 0,0 1 0,0 0 0,0 1 0,0-1 0,0 1 0,0-1 0,1 1 0,-1 0 0,1 0 0,0 0 0,0 0 0,-2 4 0,-2 7 0,0-1 0,1 1 0,1 0 0,-5 27 0,7-28 0,-82 410 0,75-386 0,5-31 0,2-11 0,-1-14 0,1-35 0,2-1 0,14-105 0,-8 121 0,3-1 0,1 1 0,2 1 0,29-65 0,-39 98 0,0 0 0,1 1 0,0 0 0,0-1 0,0 1 0,0 0 0,0 0 0,1 1 0,0-1 0,-1 1 0,7-4 0,-9 6 0,1 0 0,-1 1 0,0-1 0,1 1 0,-1-1 0,0 1 0,1 0 0,-1 0 0,0-1 0,1 1 0,-1 0 0,1 0 0,-1 0 0,0 1 0,1-1 0,-1 0 0,3 1 0,-2 0 0,1 1 0,-1-1 0,0 0 0,0 1 0,0-1 0,0 1 0,0 0 0,-1 0 0,1 0 0,0 0 0,-1 0 0,1 0 0,0 2 0,7 15 0,-1 1 0,0-1 0,-2 1 0,0 0 0,5 39 0,-3-15 0,15 91 308,16 62-1981,-28-161-5153</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3.398"/>
    </inkml:context>
    <inkml:brush xml:id="br0">
      <inkml:brushProperty name="width" value="0.05" units="cm"/>
      <inkml:brushProperty name="height" value="0.05" units="cm"/>
      <inkml:brushProperty name="color" value="#AB008B"/>
    </inkml:brush>
  </inkml:definitions>
  <inkml:trace contextRef="#ctx0" brushRef="#br0">1 253 24575,'0'-4'0,"12"-13"0,16-20 0,15-15 0,4 0 0,-5 2 0,-11 9-8191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3.741"/>
    </inkml:context>
    <inkml:brush xml:id="br0">
      <inkml:brushProperty name="width" value="0.05" units="cm"/>
      <inkml:brushProperty name="height" value="0.05" units="cm"/>
      <inkml:brushProperty name="color" value="#AB008B"/>
    </inkml:brush>
  </inkml:definitions>
  <inkml:trace contextRef="#ctx0" brushRef="#br0">0 192 24575,'0'-8'0,"8"-3"0,15-11 0,19-2 0,15-9 0,5 1 0,5 7 0,-2 6 0,-3 8 0,-13 4-8191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4.135"/>
    </inkml:context>
    <inkml:brush xml:id="br0">
      <inkml:brushProperty name="width" value="0.05" units="cm"/>
      <inkml:brushProperty name="height" value="0.05" units="cm"/>
      <inkml:brushProperty name="color" value="#AB008B"/>
    </inkml:brush>
  </inkml:definitions>
  <inkml:trace contextRef="#ctx0" brushRef="#br0">122 1 24575,'-2'0'0,"0"0"0,0 0 0,1 1 0,-1-1 0,0 1 0,0-1 0,1 1 0,-1 0 0,0 0 0,1 0 0,-1 0 0,1 0 0,-1 0 0,1 0 0,-1 0 0,-1 3 0,-18 25 0,16-22 0,-5 11 0,1 1 0,0 0 0,1 0 0,1 1 0,1 0 0,1 0 0,1 0 0,0 1 0,2-1 0,0 1 0,3 41 0,-1-56 0,1 0 0,0 0 0,0 0 0,1 0 0,-1 0 0,1 0 0,1-1 0,-1 1 0,1-1 0,0 1 0,0-1 0,1 0 0,-1 0 0,9 8 0,-9-10 0,0-1 0,0 1 0,1-1 0,-1 0 0,0 1 0,1-2 0,0 1 0,-1 0 0,1-1 0,0 0 0,0 1 0,0-2 0,0 1 0,0 0 0,0-1 0,0 0 0,0 0 0,0 0 0,0 0 0,0 0 0,0-1 0,0 0 0,5-2 0,-3 1 0,-1-1 0,0 0 0,0 0 0,0 0 0,0-1 0,-1 0 0,1 0 0,-1 0 0,0 0 0,0-1 0,0 1 0,-1-1 0,0 0 0,1 0 0,2-8 0,-5 10 0,1-1 0,-1 1 0,0-1 0,0 0 0,0 1 0,0-1 0,-1 0 0,0 0 0,1 1 0,-1-1 0,-1-5 0,0 7 0,1-1 0,-1 1 0,0 0 0,1-1 0,-1 1 0,-1 0 0,1 0 0,0 0 0,0 0 0,-1 0 0,1 0 0,-1 0 0,0 0 0,1 0 0,-1 1 0,0-1 0,0 1 0,-4-3 0,2 2 29,0 1-1,0-1 1,0 1-1,0-1 0,-1 1 1,1 0-1,0 1 1,-1-1-1,1 1 1,-1 0-1,-5 0 1,-1 1-456,1 1 0,-1 0 1,-15 5-1,-7 5-6399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4.542"/>
    </inkml:context>
    <inkml:brush xml:id="br0">
      <inkml:brushProperty name="width" value="0.05" units="cm"/>
      <inkml:brushProperty name="height" value="0.05" units="cm"/>
      <inkml:brushProperty name="color" value="#AB008B"/>
    </inkml:brush>
  </inkml:definitions>
  <inkml:trace contextRef="#ctx0" brushRef="#br0">1 29 24575,'4'0'0,"9"0"0,15-8 0,14-2 0,0 0-8191</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5.290"/>
    </inkml:context>
    <inkml:brush xml:id="br0">
      <inkml:brushProperty name="width" value="0.05" units="cm"/>
      <inkml:brushProperty name="height" value="0.05" units="cm"/>
      <inkml:brushProperty name="color" value="#AB008B"/>
    </inkml:brush>
  </inkml:definitions>
  <inkml:trace contextRef="#ctx0" brushRef="#br0">116 12 24575,'-3'0'0,"-1"0"0,1 0 0,-1 1 0,1 0 0,-1-1 0,1 1 0,-1 0 0,1 1 0,0-1 0,0 0 0,-1 1 0,1 0 0,0 0 0,1 0 0,-5 3 0,3-1 0,0 0 0,0 1 0,1 0 0,-1 0 0,1 0 0,0 0 0,0 0 0,-2 8 0,-1 4 0,1 1 0,0 0 0,2 0 0,-3 35 0,5-45 0,1 0 0,0 0 0,0 0 0,1 0 0,0 0 0,1 0 0,-1 0 0,1 0 0,1 0 0,0 0 0,4 8 0,-4-11 0,1 0 0,-1 0 0,1 0 0,0 0 0,1 0 0,-1-1 0,1 0 0,-1 0 0,1 0 0,1-1 0,-1 0 0,0 0 0,1 0 0,0 0 0,6 1 0,-8-2 0,0-1 0,0 0 0,0 0 0,0 0 0,1-1 0,-1 1 0,0-1 0,1 0 0,-1 0 0,0 0 0,0-1 0,1 0 0,-1 0 0,0 0 0,0 0 0,0-1 0,0 1 0,0-1 0,0 0 0,0 0 0,-1 0 0,1-1 0,-1 1 0,1-1 0,-1 0 0,0 0 0,0 0 0,0-1 0,3-4 0,0-1 0,0 1 0,0-2 0,0 1 0,-1-1 0,-1 1 0,0-1 0,0-1 0,-1 1 0,0-1 0,0 1 0,-1-1 0,-1 0 0,0 1 0,-1-1 0,0-13 0,-1 16 0,0 0 0,0 0 0,-1 1 0,0-1 0,0 0 0,-1 1 0,0-1 0,0 1 0,-1 0 0,0 0 0,0 0 0,0 1 0,-1 0 0,0-1 0,-1 2 0,1-1 0,-1 0 0,0 1 0,0 0 0,-14-8 0,17 11-80,-1 0 0,1 0-1,-1 1 1,1-1 0,-1 1-1,0 0 1,1 0 0,-1 0-1,0 0 1,0 0 0,0 1 0,0 0-1,0 0 1,1 0 0,-1 0-1,-5 1 1,-10 9-6746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5.743"/>
    </inkml:context>
    <inkml:brush xml:id="br0">
      <inkml:brushProperty name="width" value="0.05" units="cm"/>
      <inkml:brushProperty name="height" value="0.05" units="cm"/>
      <inkml:brushProperty name="color" value="#AB008B"/>
    </inkml:brush>
  </inkml:definitions>
  <inkml:trace contextRef="#ctx0" brushRef="#br0">37 0 24575,'-8'0'0,"-3"4"0,1-2 0,2 1 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6.142"/>
    </inkml:context>
    <inkml:brush xml:id="br0">
      <inkml:brushProperty name="width" value="0.05" units="cm"/>
      <inkml:brushProperty name="height" value="0.05" units="cm"/>
      <inkml:brushProperty name="color" value="#AB008B"/>
    </inkml:brush>
  </inkml:definitions>
  <inkml:trace contextRef="#ctx0" brushRef="#br0">127 0 24575,'-4'0'0,"-1"8"0,-8 3 0,-18 0 0,-7-3 0,2-2-8191</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6.552"/>
    </inkml:context>
    <inkml:brush xml:id="br0">
      <inkml:brushProperty name="width" value="0.05" units="cm"/>
      <inkml:brushProperty name="height" value="0.05" units="cm"/>
      <inkml:brushProperty name="color" value="#AB008B"/>
    </inkml:brush>
  </inkml:definitions>
  <inkml:trace contextRef="#ctx0" brushRef="#br0">1 141 24575,'0'-8'0,"12"-2"0,20-12 0,16-2 0,0-5 0,1 2 0,-10 6-8191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19.963"/>
    </inkml:context>
    <inkml:brush xml:id="br0">
      <inkml:brushProperty name="width" value="0.05" units="cm"/>
      <inkml:brushProperty name="height" value="0.05" units="cm"/>
      <inkml:brushProperty name="color" value="#004F8B"/>
    </inkml:brush>
  </inkml:definitions>
  <inkml:trace contextRef="#ctx0" brushRef="#br0">1 30 24575,'5'0'0,"11"-4"0,13-3 0,11 1 0,8 1 0,11 1 0,5 2 0,-9 1-8191</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6.948"/>
    </inkml:context>
    <inkml:brush xml:id="br0">
      <inkml:brushProperty name="width" value="0.05" units="cm"/>
      <inkml:brushProperty name="height" value="0.05" units="cm"/>
      <inkml:brushProperty name="color" value="#AB008B"/>
    </inkml:brush>
  </inkml:definitions>
  <inkml:trace contextRef="#ctx0" brushRef="#br0">88 1 24575,'-2'0'0,"0"0"0,0 1 0,0-1 0,1 1 0,-1 0 0,0 0 0,0-1 0,0 1 0,0 0 0,1 1 0,-1-1 0,0 0 0,1 0 0,-1 1 0,1-1 0,0 1 0,-3 3 0,-18 30 0,16-24 0,1 0 0,1-1 0,0 2 0,0-1 0,-3 21 0,6-29 0,1 1 0,-1-1 0,1 0 0,0 0 0,0 0 0,0 1 0,0-1 0,1 0 0,-1 0 0,1 0 0,0 1 0,0-1 0,0 0 0,0 0 0,1 0 0,-1 0 0,1-1 0,-1 1 0,1 0 0,0-1 0,0 1 0,0-1 0,1 1 0,-1-1 0,5 3 0,1-1 0,-1 0 0,1-1 0,0 0 0,0-1 0,10 2 0,-12-3 0,-1 0 0,0 0 0,0 1 0,1-1 0,-1 1 0,0 0 0,0 1 0,-1-1 0,1 1 0,0 0 0,-1 0 0,0 1 0,1-1 0,6 9 0,-7-7 0,0 1 0,-1 0 0,0 0 0,0 0 0,0 0 0,0 0 0,-1 1 0,0-1 0,1 8 0,-3-10 0,1 0 0,-1 0 0,0-1 0,1 1 0,-2 0 0,1 0 0,0 0 0,-1 0 0,0 0 0,0 0 0,0-1 0,0 1 0,-1 0 0,1-1 0,-1 1 0,0-1 0,-4 6 0,1-3 38,-1 0 0,-1 0 0,1 0 0,-1-1 0,0 0 0,0-1 0,0 1 0,-11 3 0,3-1-465,1-2 0,-1 0 1,-26 5-1,23-8-6399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7.372"/>
    </inkml:context>
    <inkml:brush xml:id="br0">
      <inkml:brushProperty name="width" value="0.05" units="cm"/>
      <inkml:brushProperty name="height" value="0.05" units="cm"/>
      <inkml:brushProperty name="color" value="#AB008B"/>
    </inkml:brush>
  </inkml:definitions>
  <inkml:trace contextRef="#ctx0" brushRef="#br0">71 20 24575,'0'-1'0,"0"0"0,0 0 0,0 0 0,0 0 0,0 0 0,0 0 0,0 0 0,0 0 0,0 0 0,0 0 0,0 1 0,-1-1 0,1 0 0,0 0 0,-1 0 0,1 0 0,-1 0 0,1 1 0,-1-1 0,0-1 0,0 2 0,1 0 0,-1 0 0,1 0 0,-1 1 0,0-1 0,1 0 0,-1 0 0,1 0 0,-1 1 0,1-1 0,-1 0 0,1 1 0,-1-1 0,1 0 0,0 1 0,-1-1 0,1 1 0,-1-1 0,1 1 0,0-1 0,-1 1 0,1 0 0,-21 38 0,13-15 0,1-1 0,1 1 0,2 1 0,0-1 0,0 35 0,4-54 0,0 0 0,0-1 0,0 1 0,1-1 0,0 1 0,0-1 0,0 1 0,1-1 0,-1 1 0,1-1 0,0 0 0,0 0 0,6 8 0,-6-10 0,0 0 0,0 1 0,1-1 0,-1 0 0,1 0 0,-1-1 0,1 1 0,0 0 0,-1-1 0,1 0 0,0 1 0,0-1 0,0 0 0,0-1 0,0 1 0,0 0 0,1-1 0,-1 0 0,0 0 0,6 0 0,-6 0 0,0-1 0,-1 1 0,1-1 0,0 0 0,-1 0 0,1 0 0,-1 0 0,0 0 0,1 0 0,-1-1 0,0 1 0,1-1 0,-1 1 0,0-1 0,0 0 0,0 0 0,-1 0 0,1 0 0,0 0 0,-1-1 0,1 1 0,-1 0 0,0-1 0,0 1 0,0-1 0,0 1 0,0-1 0,-1 1 0,1-1 0,0-4 0,0-2 0,0-1 0,-1 1 0,0-1 0,0 1 0,-1-1 0,0 0 0,-4-11 0,3 12-136,0 1-1,-1 0 1,0 0-1,-1 0 1,0 1-1,0-1 1,0 1-1,-1 0 0,-8-10 1,-18-11-6690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7.799"/>
    </inkml:context>
    <inkml:brush xml:id="br0">
      <inkml:brushProperty name="width" value="0.05" units="cm"/>
      <inkml:brushProperty name="height" value="0.05" units="cm"/>
      <inkml:brushProperty name="color" value="#AB008B"/>
    </inkml:brush>
  </inkml:definitions>
  <inkml:trace contextRef="#ctx0" brushRef="#br0">0 1 24575,'4'0'0,"9"0"0,11 0 0,1 0-8191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08.172"/>
    </inkml:context>
    <inkml:brush xml:id="br0">
      <inkml:brushProperty name="width" value="0.05" units="cm"/>
      <inkml:brushProperty name="height" value="0.05" units="cm"/>
      <inkml:brushProperty name="color" value="#AB008B"/>
    </inkml:brush>
  </inkml:definitions>
  <inkml:trace contextRef="#ctx0" brushRef="#br0">0 51 24575,'8'0'0,"15"-4"0,15-2 0,1-7 0,2-1 0,-6 1-8191</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1.890"/>
    </inkml:context>
    <inkml:brush xml:id="br0">
      <inkml:brushProperty name="width" value="0.05" units="cm"/>
      <inkml:brushProperty name="height" value="0.05" units="cm"/>
      <inkml:brushProperty name="color" value="#AB008B"/>
    </inkml:brush>
  </inkml:definitions>
  <inkml:trace contextRef="#ctx0" brushRef="#br0">150 50 24575,'-5'0'0,"-1"0"0,1 0 0,0 0 0,0 1 0,0 0 0,-1 0 0,1 0 0,0 1 0,0-1 0,1 1 0,-1 0 0,0 1 0,1-1 0,-1 1 0,1 0 0,0 0 0,-1 1 0,2-1 0,-1 1 0,0 0 0,1 0 0,0 0 0,0 0 0,0 0 0,0 1 0,1-1 0,-1 1 0,1 0 0,-2 9 0,-2 5 0,1-1 0,0 1 0,2 0 0,0 0 0,1 0 0,2 1 0,-1-1 0,2 0 0,1 0 0,5 30 0,-4-41 0,0 0 0,0 0 0,1-1 0,0 1 0,0-1 0,1 0 0,0 0 0,0 0 0,1-1 0,0 0 0,0 0 0,12 9 0,-13-10 0,1-1 0,0-1 0,0 1 0,1-1 0,-1 0 0,1 0 0,-1-1 0,1 0 0,0 0 0,0-1 0,0 1 0,0-2 0,0 1 0,0-1 0,13-1 0,-16 1 0,0-1 0,0 0 0,0-1 0,-1 1 0,1-1 0,0 1 0,-1-1 0,1 0 0,-1 0 0,1-1 0,-1 1 0,4-4 0,-1 0 0,-1-1 0,0 1 0,0-1 0,0 1 0,6-13 0,-3 0 0,0 1 0,-1-1 0,-1-1 0,4-22 0,-6 21 0,0-1 0,-2 0 0,-1 1 0,-2-23 0,1 31 0,-2 0 0,0 1 0,0-1 0,-1 1 0,-1 0 0,0-1 0,-1 1 0,-6-12 0,7 19-47,1 0 0,-1 0 0,1 1 0,-2 0 0,1-1 0,0 2 0,-1-1 0,0 0 0,1 1-1,-1 0 1,-1 0 0,1 0 0,0 1 0,-1 0 0,1 0 0,-1 0 0,0 1 0,1 0 0,-1 0 0,0 0 0,0 1 0,0-1-1,0 1 1,0 1 0,0-1 0,1 1 0,-1 0 0,-11 4 0,-7 6-6779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2.330"/>
    </inkml:context>
    <inkml:brush xml:id="br0">
      <inkml:brushProperty name="width" value="0.05" units="cm"/>
      <inkml:brushProperty name="height" value="0.05" units="cm"/>
      <inkml:brushProperty name="color" value="#AB008B"/>
    </inkml:brush>
  </inkml:definitions>
  <inkml:trace contextRef="#ctx0" brushRef="#br0">69 10 24575,'-7'0'0,"-12"0"0,-2 4 0,7 1 0,13 0 0,11-1 0,4-9 0,-8-4 0,-14 0 0,-5 5 0,4 12 0,2 4-8191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2.763"/>
    </inkml:context>
    <inkml:brush xml:id="br0">
      <inkml:brushProperty name="width" value="0.05" units="cm"/>
      <inkml:brushProperty name="height" value="0.05" units="cm"/>
      <inkml:brushProperty name="color" value="#AB008B"/>
    </inkml:brush>
  </inkml:definitions>
  <inkml:trace contextRef="#ctx0" brushRef="#br0">0 1 24575,'0'8'0,"0"11"0,0 10 0,0 16 0,0 8 0,0 4 0,8-1 0,3-1 0,0-2 0,-3 1 0,-2 1 0,-2-10-8191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3.323"/>
    </inkml:context>
    <inkml:brush xml:id="br0">
      <inkml:brushProperty name="width" value="0.05" units="cm"/>
      <inkml:brushProperty name="height" value="0.05" units="cm"/>
      <inkml:brushProperty name="color" value="#AB008B"/>
    </inkml:brush>
  </inkml:definitions>
  <inkml:trace contextRef="#ctx0" brushRef="#br0">13 128 24575,'-7'-40'0,"5"34"0,1 0 0,0 0 0,0-1 0,0 1 0,1 0 0,0-7 0,1 11 0,-1 1 0,0-1 0,1 0 0,0 0 0,-1 0 0,1 1 0,0-1 0,0 0 0,0 1 0,0-1 0,0 0 0,0 1 0,1 0 0,-1-1 0,0 1 0,1 0 0,-1-1 0,1 1 0,-1 0 0,1 0 0,0 0 0,-1 1 0,1-1 0,2-1 0,-2 2 0,0-1 0,-1 1 0,1 0 0,0 0 0,-1-1 0,1 1 0,0 0 0,-1 0 0,1 0 0,0 1 0,-1-1 0,1 0 0,0 1 0,-1-1 0,1 1 0,0-1 0,-1 1 0,1 0 0,-1 0 0,1 0 0,-1 0 0,0 0 0,1 0 0,-1 0 0,0 0 0,0 0 0,0 1 0,0-1 0,0 0 0,0 1 0,0-1 0,0 1 0,0-1 0,0 3 0,3 4 0,0 0 0,-1 0 0,-1 1 0,1-1 0,1 13 0,-3-7 0,-1 1 0,0 0 0,-1 0 0,0 0 0,-1 0 0,-1 0 0,-7 22 0,5-20 0,1 0 0,1 1 0,-2 34 0,5-49 10,0-1 0,0 1 0,0 0 0,1 0 0,-1-1 0,1 1 1,0 0-1,0-1 0,0 1 0,0-1 0,0 1 0,0-1 0,1 1 0,-1-1 0,1 0 0,0 0 0,0 0 0,0 0 0,0 0 0,0 0 0,0 0 0,0 0 0,1-1 0,-1 0 0,0 1 0,1-1 0,-1 0 0,1 0 0,0 0 0,-1 0 0,1-1 0,0 1 1,5 0-1,-2-1-124,0 1 0,0-1 0,0 0 0,0-1 1,0 1-1,0-1 0,0-1 0,0 1 1,-1-1-1,1 0 0,0 0 0,-1 0 1,1-1-1,8-5 0,12-17-6712</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3.807"/>
    </inkml:context>
    <inkml:brush xml:id="br0">
      <inkml:brushProperty name="width" value="0.05" units="cm"/>
      <inkml:brushProperty name="height" value="0.05" units="cm"/>
      <inkml:brushProperty name="color" value="#AB008B"/>
    </inkml:brush>
  </inkml:definitions>
  <inkml:trace contextRef="#ctx0" brushRef="#br0">1 71 24575,'0'-4'0,"-1"1"0,2-1 0,-1 1 0,0-1 0,1 1 0,-1-1 0,1 1 0,0 0 0,0-1 0,0 1 0,1 0 0,-1 0 0,1 0 0,0 0 0,0 0 0,0 0 0,0 0 0,3-2 0,-5 4 0,0 1 0,1-1 0,-1 1 0,1-1 0,-1 1 0,1 0 0,-1-1 0,1 1 0,-1-1 0,1 1 0,-1 0 0,1 0 0,-1-1 0,1 1 0,0 0 0,-1 0 0,1 0 0,0 0 0,-1 0 0,1 0 0,-1 0 0,1 0 0,0 0 0,-1 0 0,1 0 0,0 0 0,-1 0 0,1 0 0,-1 0 0,1 1 0,0-1 0,-1 0 0,1 1 0,1 0 0,-1 1 0,1-1 0,-1 1 0,0 0 0,0-1 0,0 1 0,0 0 0,0 0 0,0 0 0,1 3 0,1 8 0,0-1 0,2 20 0,0 38 0,-4 74 0,-1-108 0,0-24 0,0 0 0,1-1 0,1 1 0,-1-1 0,2 0 0,5 17 0,-7-25 0,0-1 0,0 1 0,0-1 0,0 1 0,0-1 0,1 1 0,-1-1 0,1 0 0,-1 0 0,1 0 0,0 0 0,0 0 0,0 0 0,0 0 0,0 0 0,1-1 0,-1 1 0,0-1 0,1 0 0,-1 1 0,1-1 0,0-1 0,-1 1 0,1 0 0,0 0 0,-1-1 0,1 0 0,0 1 0,0-1 0,-1 0 0,1 0 0,0-1 0,3 0 0,-3 1-97,0-1-1,1-1 1,-1 1-1,0 0 1,0-1-1,0 1 1,0-1-1,0 0 1,0 0-1,0 0 1,-1-1-1,1 1 0,3-5 1,10-15-6729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4.450"/>
    </inkml:context>
    <inkml:brush xml:id="br0">
      <inkml:brushProperty name="width" value="0.05" units="cm"/>
      <inkml:brushProperty name="height" value="0.05" units="cm"/>
      <inkml:brushProperty name="color" value="#AB008B"/>
    </inkml:brush>
  </inkml:definitions>
  <inkml:trace contextRef="#ctx0" brushRef="#br0">142 94 24575,'0'-6'0,"-1"0"0,1 0 0,-1 0 0,0 0 0,0 0 0,-1 0 0,1 0 0,-1 1 0,-5-9 0,6 12 0,0 0 0,0 0 0,0 1 0,-1-1 0,1 0 0,-1 1 0,1-1 0,-1 1 0,1 0 0,-1-1 0,0 1 0,0 0 0,0 0 0,0 0 0,1 0 0,-1 1 0,0-1 0,0 0 0,-1 1 0,1 0 0,0-1 0,0 1 0,0 0 0,0 0 0,0 0 0,0 0 0,0 0 0,0 1 0,-1-1 0,-1 2 0,-1-1 0,1 1 0,0 0 0,1 0 0,-1 0 0,0 0 0,1 1 0,-1 0 0,1 0 0,0 0 0,-1 0 0,2 0 0,-1 0 0,0 1 0,1 0 0,-1-1 0,1 1 0,0 0 0,0 0 0,1 0 0,-1 0 0,1 0 0,0 1 0,0-1 0,0 0 0,1 1 0,0-1 0,-1 0 0,1 1 0,1-1 0,-1 1 0,1-1 0,0 0 0,0 1 0,0-1 0,0 0 0,1 0 0,-1 0 0,5 7 0,1-3 0,1-1 0,0 0 0,0 0 0,0 0 0,1-1 0,13 7 0,25 19 0,-40-26 0,1 1 0,-1 0 0,-1 0 0,0 1 0,0-1 0,0 1 0,-1 1 0,6 11 0,-10-18 0,1 1 0,-1 0 0,0 0 0,0 0 0,0 0 0,-1 1 0,1-1 0,-1 0 0,0 0 0,1 0 0,-1 0 0,-1 1 0,1-1 0,0 0 0,-1 0 0,0 0 0,1 0 0,-1 0 0,-1 0 0,1 0 0,0 0 0,-1 0 0,1 0 0,-1-1 0,0 1 0,0-1 0,0 1 0,-3 2 0,4-4 0,0 0 0,0 0 0,0 0 0,0 0 0,0 0 0,-1 0 0,1 0 0,0 0 0,0-1 0,-1 1 0,1-1 0,0 1 0,-1-1 0,1 1 0,-1-1 0,1 0 0,0 0 0,-1 1 0,1-1 0,-1 0 0,1 0 0,-1-1 0,1 1 0,-1 0 0,1 0 0,0-1 0,-1 1 0,1-1 0,0 1 0,-1-1 0,1 0 0,0 1 0,-1-1 0,1 0 0,-2-1 0,0-1 0,1-1 0,-1 1 0,1 0 0,-1-1 0,1 1 0,0-1 0,0 1 0,1-1 0,-1 0 0,1 0 0,-2-7 0,1-2 0,0 0 0,1 1 0,1-1 0,0 0 0,0 0 0,4-15 0,20-74 0,-8 41 0,-14 54 46,4-30 235,-5 36-366,-1-1 1,0 1-1,0-1 1,0 0-1,0 1 0,0-1 1,-1 1-1,1-1 1,0 1-1,-1-1 0,1 1 1,-1-1-1,1 1 1,-1-1-1,0 1 0,0 0 1,0-1-1,0 1 1,-1-1-1,-10-5-6741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4.175"/>
    </inkml:context>
    <inkml:brush xml:id="br0">
      <inkml:brushProperty name="width" value="0.05" units="cm"/>
      <inkml:brushProperty name="height" value="0.05" units="cm"/>
      <inkml:brushProperty name="color" value="#004F8B"/>
    </inkml:brush>
  </inkml:definitions>
  <inkml:trace contextRef="#ctx0" brushRef="#br0">1 12 24575,'4'0'0,"7"0"0,12 0 0,25 0 0,15 0 0,11 0 0,2 0 0,-11-5 0,-17-1-8191</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4.880"/>
    </inkml:context>
    <inkml:brush xml:id="br0">
      <inkml:brushProperty name="width" value="0.05" units="cm"/>
      <inkml:brushProperty name="height" value="0.05" units="cm"/>
      <inkml:brushProperty name="color" value="#AB008B"/>
    </inkml:brush>
  </inkml:definitions>
  <inkml:trace contextRef="#ctx0" brushRef="#br0">23 24 24575,'0'6'0,"-1"0"0,0 0 0,0-1 0,-3 9 0,-3 14 0,1 34 0,3 117 0,4-169 0,-1 0 0,2 1 0,-1-1 0,2 0 0,3 12 0,-5-20 0,0 0 0,0 0 0,0 0 0,0 0 0,0 0 0,0 0 0,1 0 0,-1 0 0,1-1 0,-1 1 0,1 0 0,3 2 0,-4-4 0,1 1 0,-1-1 0,0 1 0,1-1 0,-1 1 0,1-1 0,-1 0 0,0 0 0,1 0 0,-1 0 0,1 0 0,-1 0 0,1 0 0,-1 0 0,1 0 0,-1-1 0,0 1 0,1-1 0,-1 1 0,0-1 0,1 1 0,0-2 0,4-2 0,-1 1 0,0-1 0,0 0 0,0 0 0,-1-1 0,1 0 0,-1 1 0,0-2 0,-1 1 0,1 0 0,-1-1 0,0 1 0,0-1 0,2-7 0,0-3 0,1 0 0,-2-1 0,0 0 0,1-19 0,-4 22 38,-1 1 0,0-1 0,0 0 0,-2 0 0,0 1 0,0-1 0,-1 1 0,-9-24 0,10 31-120,-1 0 1,1 0 0,-1 0 0,0 1-1,-1-1 1,1 1 0,-1 0-1,0 0 1,-1 0 0,1 0 0,-1 1-1,0-1 1,0 1 0,0 1 0,0-1-1,-1 1 1,0 0 0,0 0 0,1 0-1,-12-2 1,-9 2-6745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5.330"/>
    </inkml:context>
    <inkml:brush xml:id="br0">
      <inkml:brushProperty name="width" value="0.05" units="cm"/>
      <inkml:brushProperty name="height" value="0.05" units="cm"/>
      <inkml:brushProperty name="color" value="#AB008B"/>
    </inkml:brush>
  </inkml:definitions>
  <inkml:trace contextRef="#ctx0" brushRef="#br0">1 128 24575,'0'-3'0,"1"0"0,0 0 0,-1 1 0,1-1 0,0 0 0,0 1 0,1-1 0,-1 0 0,1 1 0,-1-1 0,1 1 0,0 0 0,0 0 0,0 0 0,0 0 0,0 0 0,2-2 0,44-28 0,-46 30 0,16-8 0,-1 0 0,21-7 0,-34 15 0,0 0 0,0 1 0,0-1 0,1 1 0,-1 0 0,0 1 0,0-1 0,1 1 0,-1 0 0,0 0 0,0 0 0,1 0 0,-1 1 0,0 0 0,0 0 0,7 2 0,-8-1 0,-1 0 0,1 0 0,-1 0 0,1 0 0,-1 0 0,0 0 0,0 1 0,0-1 0,0 1 0,-1 0 0,1 0 0,-1-1 0,1 1 0,-1 0 0,0 0 0,0 0 0,-1 0 0,2 5 0,0 7 0,0 0 0,-1 24 0,-1-35 0,-5 256 268,1-106-1901</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15.713"/>
    </inkml:context>
    <inkml:brush xml:id="br0">
      <inkml:brushProperty name="width" value="0.05" units="cm"/>
      <inkml:brushProperty name="height" value="0.05" units="cm"/>
      <inkml:brushProperty name="color" value="#AB008B"/>
    </inkml:brush>
  </inkml:definitions>
  <inkml:trace contextRef="#ctx0" brushRef="#br0">0 76 24575,'16'0'0,"13"-8"0,14-2 0,8 0 0,2-7 0,-14 1 0,-16 2-8191</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27:20.040"/>
    </inkml:context>
    <inkml:brush xml:id="br0">
      <inkml:brushProperty name="width" value="0.05" units="cm"/>
      <inkml:brushProperty name="height" value="0.05" units="cm"/>
      <inkml:brushProperty name="color" value="#AB008B"/>
    </inkml:brush>
  </inkml:definitions>
  <inkml:trace contextRef="#ctx0" brushRef="#br0">0 0 24575,'0'0'-8191</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1.042"/>
    </inkml:context>
    <inkml:brush xml:id="br0">
      <inkml:brushProperty name="width" value="0.05" units="cm"/>
      <inkml:brushProperty name="height" value="0.05" units="cm"/>
      <inkml:brushProperty name="color" value="#AB008B"/>
    </inkml:brush>
  </inkml:definitions>
  <inkml:trace contextRef="#ctx0" brushRef="#br0">374 151 24575,'-1'-8'0,"1"-1"0,-1 1 0,0-1 0,-1 1 0,0 0 0,-1-1 0,1 1 0,-2 0 0,1 1 0,-1-1 0,-8-11 0,10 15 0,0 1 0,0 0 0,-1 0 0,1 1 0,-1-1 0,0 0 0,0 1 0,0 0 0,0 0 0,0 0 0,-1 0 0,1 0 0,-1 0 0,1 1 0,-1 0 0,1 0 0,-1 0 0,0 0 0,0 0 0,1 1 0,-1-1 0,0 1 0,0 0 0,0 1 0,1-1 0,-1 0 0,-6 3 0,1 0 0,0 0 0,1 1 0,0 1 0,0-1 0,0 1 0,0 1 0,1-1 0,0 1 0,0 1 0,0-1 0,-5 9 0,-2 2 0,0 1 0,2 1 0,-16 28 0,12-15 0,1 1 0,-13 43 0,24-63 0,1 0 0,0 0 0,1 0 0,0 0 0,1 0 0,0 0 0,2 0 0,-1 0 0,4 20 0,-3-30 0,-1-1 0,1 1 0,0 0 0,0-1 0,0 1 0,0-1 0,1 1 0,-1-1 0,1 1 0,-1-1 0,1 0 0,0 0 0,0 0 0,0 0 0,0 0 0,0 0 0,0-1 0,0 1 0,1-1 0,-1 1 0,0-1 0,1 0 0,0 0 0,-1 0 0,1 0 0,0-1 0,-1 1 0,1-1 0,0 1 0,-1-1 0,1 0 0,5 0 0,1-1 0,0 0 0,0-1 0,0 0 0,-1 0 0,1-1 0,-1 0 0,0 0 0,0-1 0,9-5 0,-3 0 0,0-1 0,-1-1 0,0 0 0,-1-1 0,0 0 0,-1 0 0,-1-1 0,0-1 0,0 0 0,-1 0 0,9-23 0,-9 18 0,-2 0 0,0 0 0,-1-1 0,-1 0 0,-1 0 0,-1-1 0,-1 1 0,0-41 0,1 95 0,1 0 0,15 60 0,-15-75 0,2-1 0,0 0 0,2-1 0,0 0 0,0 0 0,2 0 0,19 27 0,-25-40-44,0 1 0,1 0 0,-1-1 0,1 0 0,0 0 0,0 0 0,0-1 0,0 1 0,1-1 0,0-1 0,-1 1 0,1-1 0,0 0 0,0 0 0,0-1 0,0 1 0,0-1 0,1-1-1,-1 1 1,0-1 0,0 0 0,1-1 0,-1 1 0,0-1 0,0 0 0,0-1 0,0 0 0,0 0 0,0 0 0,7-4 0,18-16-6782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2.098"/>
    </inkml:context>
    <inkml:brush xml:id="br0">
      <inkml:brushProperty name="width" value="0.05" units="cm"/>
      <inkml:brushProperty name="height" value="0.05" units="cm"/>
      <inkml:brushProperty name="color" value="#AB008B"/>
    </inkml:brush>
  </inkml:definitions>
  <inkml:trace contextRef="#ctx0" brushRef="#br0">1 10 24575,'0'3'0,"0"8"0,3 2 0,9-4 0,1-11 0,-1-12 0,-6-3 0,-4 5 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2.454"/>
    </inkml:context>
    <inkml:brush xml:id="br0">
      <inkml:brushProperty name="width" value="0.05" units="cm"/>
      <inkml:brushProperty name="height" value="0.05" units="cm"/>
      <inkml:brushProperty name="color" value="#AB008B"/>
    </inkml:brush>
  </inkml:definitions>
  <inkml:trace contextRef="#ctx0" brushRef="#br0">39 1 24575,'-10'3'0,"-3"8"0,3 2 0,4-4 0,17-4 0,12 0 0,3 0-8191</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2.967"/>
    </inkml:context>
    <inkml:brush xml:id="br0">
      <inkml:brushProperty name="width" value="0.05" units="cm"/>
      <inkml:brushProperty name="height" value="0.05" units="cm"/>
      <inkml:brushProperty name="color" value="#AB008B"/>
    </inkml:brush>
  </inkml:definitions>
  <inkml:trace contextRef="#ctx0" brushRef="#br0">120 0 24575,'-7'0'0,"-8"0"0,-2 7 0,-5 9 0,1 8 0,5 10 0,5 7 0,4 2 0,3 1 0,6-7 0,2 0 0,8-7 0,11-7 0,16-8 0,7-11 0,-4-12 0,-9-4-8191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3.314"/>
    </inkml:context>
    <inkml:brush xml:id="br0">
      <inkml:brushProperty name="width" value="0.05" units="cm"/>
      <inkml:brushProperty name="height" value="0.05" units="cm"/>
      <inkml:brushProperty name="color" value="#AB008B"/>
    </inkml:brush>
  </inkml:definitions>
  <inkml:trace contextRef="#ctx0" brushRef="#br0">1 0 24575,'0'4'0,"0"7"0,0 9 0,0 7 0,0 6 0,0 5 0,0 1 0,0 5 0,6-5 0,3-9-8191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3.641"/>
    </inkml:context>
    <inkml:brush xml:id="br0">
      <inkml:brushProperty name="width" value="0.05" units="cm"/>
      <inkml:brushProperty name="height" value="0.05" units="cm"/>
      <inkml:brushProperty name="color" value="#AB008B"/>
    </inkml:brush>
  </inkml:definitions>
  <inkml:trace contextRef="#ctx0" brushRef="#br0">0 55 24575,'0'-2'0,"1"0"0,-1 0 0,0 0 0,1 0 0,0 0 0,-1 0 0,1 0 0,0 0 0,0 0 0,0 1 0,0-1 0,1 0 0,-1 1 0,0-1 0,1 0 0,-1 1 0,1 0 0,-1-1 0,1 1 0,0 0 0,0 0 0,1-1 0,2-1 0,-1 1 0,0 0 0,1 0 0,0 1 0,-1-1 0,1 1 0,0 0 0,5 0 0,-6 1 0,-1-1 0,1 1 0,0 1 0,-1-1 0,1 1 0,0-1 0,-1 1 0,1 0 0,0 0 0,-1 0 0,0 1 0,1 0 0,-1-1 0,0 1 0,0 0 0,0 0 0,5 5 0,-4-3 0,-1 0 0,1 0 0,-1 1 0,0 0 0,0-1 0,-1 1 0,1 0 0,-1 1 0,0-1 0,2 10 0,-2-4 0,0 0 0,-1 0 0,0 0 0,0 0 0,-1 0 0,-1 0 0,0 0 0,-1 0 0,0 0 0,0 0 0,-6 13 0,7-23 0,1 0 0,-1 0 0,1 0 0,-1 0 0,1 1 0,-1-1 0,1 0 0,0 0 0,-1 0 0,1 0 0,0 1 0,0-1 0,0 0 0,0 0 0,0 0 0,0 1 0,0-1 0,1 0 0,-1 0 0,0 0 0,1 2 0,0-2 0,1-1 0,-1 1 0,0-1 0,0 1 0,1-1 0,-1 1 0,0-1 0,1 0 0,-1 0 0,0 0 0,1 0 0,-1 0 0,0 0 0,1 0 0,-1 0 0,0 0 0,1-1 0,-1 1 0,3-1 0,15-5 143,29-12 0,-5 2-1794,-6 3-5175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4.578"/>
    </inkml:context>
    <inkml:brush xml:id="br0">
      <inkml:brushProperty name="width" value="0.05" units="cm"/>
      <inkml:brushProperty name="height" value="0.05" units="cm"/>
      <inkml:brushProperty name="color" value="#004F8B"/>
    </inkml:brush>
  </inkml:definitions>
  <inkml:trace contextRef="#ctx0" brushRef="#br0">59 0 24575,'-9'0'0,"-4"5"0,1 11 0,2 13 0,3 11 0,3 8 0,1 11 0,2 5 0,1 6 0,1 1 0,-1-2 0,6-13 0,0-21 0,0-16-8191</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4.048"/>
    </inkml:context>
    <inkml:brush xml:id="br0">
      <inkml:brushProperty name="width" value="0.05" units="cm"/>
      <inkml:brushProperty name="height" value="0.05" units="cm"/>
      <inkml:brushProperty name="color" value="#AB008B"/>
    </inkml:brush>
  </inkml:definitions>
  <inkml:trace contextRef="#ctx0" brushRef="#br0">0 1 24575,'7'3'0,"1"8"0,11 16 0,1 13 0,-2 13 0,-5 8 0,-4 6 0,-4-1 0,-2-8 0,-3-8 0,0-12-8191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4.890"/>
    </inkml:context>
    <inkml:brush xml:id="br0">
      <inkml:brushProperty name="width" value="0.05" units="cm"/>
      <inkml:brushProperty name="height" value="0.05" units="cm"/>
      <inkml:brushProperty name="color" value="#AB008B"/>
    </inkml:brush>
  </inkml:definitions>
  <inkml:trace contextRef="#ctx0" brushRef="#br0">119 0 24575,'-3'1'0,"-1"-1"0,0 1 0,1 0 0,-1 0 0,1 1 0,-1-1 0,1 1 0,-1-1 0,1 1 0,0 0 0,0 1 0,0-1 0,0 0 0,0 1 0,1 0 0,-1-1 0,1 1 0,-1 0 0,1 0 0,0 0 0,-2 5 0,-3 6 0,0 0 0,1 0 0,-9 28 0,11-26 0,0 0 0,1 1 0,1-1 0,0 34 0,2-40 0,1-1 0,0 1 0,0-1 0,1 1 0,1-1 0,-1 1 0,1-1 0,1 0 0,0 0 0,5 8 0,-7-14 0,0 1 0,0-1 0,1 0 0,-1 0 0,1 0 0,0-1 0,-1 1 0,1-1 0,1 1 0,-1-1 0,0 0 0,0 0 0,1 0 0,-1-1 0,1 1 0,0-1 0,-1 0 0,1 0 0,0 0 0,0 0 0,0-1 0,-1 0 0,1 1 0,0-1 0,0-1 0,7 0 0,-6 0 0,-1 0 0,0-1 0,0 1 0,0-1 0,0 0 0,0 0 0,0-1 0,0 1 0,-1-1 0,1 0 0,-1 0 0,1 0 0,-1 0 0,0 0 0,-1-1 0,1 1 0,-1-1 0,1 0 0,-1 0 0,0 0 0,0 0 0,-1 0 0,2-5 0,-2 4 0,1-1 0,-2 0 0,1 1 0,-1-1 0,0 0 0,0 1 0,0-1 0,-1 0 0,0 1 0,0-1 0,0 0 0,-1 1 0,0 0 0,0-1 0,-3-6 0,3 10 0,1-1 0,-1 0 0,0 0 0,0 1 0,0-1 0,0 1 0,-1 0 0,1-1 0,0 1 0,-1 0 0,0 0 0,1 1 0,-1-1 0,0 1 0,0-1 0,0 1 0,0 0 0,0 0 0,0 0 0,-1 0 0,1 1 0,0-1 0,0 1 0,0 0 0,-1 0 0,1 0 0,0 0 0,-4 1 0,4 0 34,0 0 1,-1 0-1,1 0 0,0 0 0,0 0 0,0 1 0,0 0 0,0-1 0,-3 4 1,5-4-117,0 0 1,-1 0 0,1 0 0,0 0-1,0 1 1,0-1 0,0 0-1,0 1 1,0-1 0,1 0 0,-1 1-1,0-1 1,1 1 0,-1 0 0,1-1-1,-1 1 1,1-1 0,0 1 0,0 0-1,0 2 1,4 12-6745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5.348"/>
    </inkml:context>
    <inkml:brush xml:id="br0">
      <inkml:brushProperty name="width" value="0.05" units="cm"/>
      <inkml:brushProperty name="height" value="0.05" units="cm"/>
      <inkml:brushProperty name="color" value="#AB008B"/>
    </inkml:brush>
  </inkml:definitions>
  <inkml:trace contextRef="#ctx0" brushRef="#br0">55 1 24575,'-1'0'0,"1"1"0,-1-1 0,0 1 0,0-1 0,1 1 0,-1-1 0,0 1 0,1 0 0,-1-1 0,1 1 0,-1 0 0,1-1 0,-1 1 0,1 0 0,-1 0 0,1 0 0,0-1 0,-1 1 0,1 0 0,0 0 0,0 0 0,0 0 0,0 1 0,-2 4 0,-7 17 0,1 1 0,1 0 0,1 1 0,2-1 0,0 1 0,1 0 0,2 0 0,2 28 0,-1-48 0,1 1 0,-1-1 0,2 0 0,-1 0 0,0 1 0,1-1 0,0 0 0,0 0 0,1-1 0,-1 1 0,1 0 0,0-1 0,1 1 0,-1-1 0,1 0 0,-1 0 0,1-1 0,0 1 0,5 3 0,-4-5 0,-1 1 0,1-1 0,-1 0 0,1-1 0,0 1 0,0-1 0,0 0 0,0 0 0,0 0 0,0-1 0,0 0 0,0 0 0,0 0 0,0-1 0,-1 1 0,1-1 0,0 0 0,0-1 0,0 1 0,7-4 0,-6 2 0,1 1 0,-1-2 0,0 1 0,0-1 0,0 0 0,-1 0 0,1-1 0,-1 1 0,0-1 0,0 0 0,0-1 0,-1 1 0,0-1 0,0 0 0,-1 0 0,1 0 0,-1-1 0,-1 1 0,1-1 0,-1 1 0,0-1 0,0 0 0,-1 0 0,0 0 0,0 0 0,-1 0 0,0 0 0,0 0 0,-1 0 0,0 0 0,0 0 0,0 0 0,-1 0 0,0 1 0,0-1 0,-1 0 0,0 1 0,0 0 0,-1 0 0,1 0 0,-6-7 0,3 6 0,0 0 0,-1 0 0,0 0 0,0 1 0,0 0 0,-1 0 0,0 1 0,0 0 0,0 0 0,-1 1 0,0 0 0,1 1 0,-1 0 0,-1 0 0,1 1 0,0 0 0,0 1 0,-1 0 0,-12 0 0,6 4-1365</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5.764"/>
    </inkml:context>
    <inkml:brush xml:id="br0">
      <inkml:brushProperty name="width" value="0.05" units="cm"/>
      <inkml:brushProperty name="height" value="0.05" units="cm"/>
      <inkml:brushProperty name="color" value="#AB008B"/>
    </inkml:brush>
  </inkml:definitions>
  <inkml:trace contextRef="#ctx0" brushRef="#br0">52 1 24575,'-7'0'0,"-8"0"0,-3 0-8191</inkml:trace>
  <inkml:trace contextRef="#ctx0" brushRef="#br0" timeOffset="1">32 237 24575,'-3'0'0,"-2"7"0,-6 2 0,-1-1-8191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6.141"/>
    </inkml:context>
    <inkml:brush xml:id="br0">
      <inkml:brushProperty name="width" value="0.05" units="cm"/>
      <inkml:brushProperty name="height" value="0.05" units="cm"/>
      <inkml:brushProperty name="color" value="#AB008B"/>
    </inkml:brush>
  </inkml:definitions>
  <inkml:trace contextRef="#ctx0" brushRef="#br0">0 79 24575,'14'-13'0,"10"-5"0,12 1 0,7 3 0,1 4 0,-5 4-8191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6.476"/>
    </inkml:context>
    <inkml:brush xml:id="br0">
      <inkml:brushProperty name="width" value="0.05" units="cm"/>
      <inkml:brushProperty name="height" value="0.05" units="cm"/>
      <inkml:brushProperty name="color" value="#AB008B"/>
    </inkml:brush>
  </inkml:definitions>
  <inkml:trace contextRef="#ctx0" brushRef="#br0">112 1 24575,'-5'3'0,"0"1"0,0 0 0,1 1 0,-1-1 0,1 1 0,0 0 0,0 0 0,1 0 0,-7 11 0,-2 4 0,3-7 0,1 1 0,-11 22 0,17-30 0,-1 0 0,1 1 0,0-1 0,1 1 0,-1 0 0,1-1 0,0 1 0,1 11 0,0-17 0,0 1 0,0 0 0,1 0 0,-1 0 0,1 0 0,-1 0 0,1 0 0,0-1 0,-1 1 0,1 0 0,0-1 0,0 1 0,0 0 0,0-1 0,1 1 0,-1-1 0,0 0 0,4 3 0,-3-2 0,1-1 0,0 1 0,0-1 0,0 0 0,0 1 0,0-2 0,1 1 0,-1 0 0,0-1 0,4 1 0,7-1 0,0 0 0,0-1 0,0-1 0,14-3 0,-27 5 0,19-4 0,-8 1 0,1 0 0,0 1 0,0 1 0,0 0 0,14 1 0,-24 0 0,1 1 0,-1-1 0,0 1 0,1 0 0,-1 0 0,0 0 0,0 0 0,0 1 0,1 0 0,-2-1 0,1 1 0,0 0 0,0 0 0,0 0 0,-1 1 0,1-1 0,-1 1 0,0-1 0,0 1 0,0 0 0,0 0 0,0 0 0,-1 0 0,2 4 0,0 1 0,0-1 0,-1 1 0,0 0 0,0-1 0,-1 1 0,0 0 0,-1 0 0,0 0 0,-1 14 0,1-17 0,-1-1 0,0 0 0,0 0 0,0 0 0,-1 1 0,1-1 0,-1-1 0,0 1 0,0 0 0,0 0 0,0-1 0,-1 1 0,0-1 0,0 1 0,1-1 0,-2 0 0,1-1 0,0 1 0,-7 4 0,3-3-91,-1-1 0,0 0 0,0 0 0,0 0 0,0-1 0,0 0 0,-1-1 0,1 0 0,-1 0 0,1-1 0,0 0 0,-1 0 0,1-1 0,-12-2 0,8-2-6735</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6.932"/>
    </inkml:context>
    <inkml:brush xml:id="br0">
      <inkml:brushProperty name="width" value="0.05" units="cm"/>
      <inkml:brushProperty name="height" value="0.05" units="cm"/>
      <inkml:brushProperty name="color" value="#AB008B"/>
    </inkml:brush>
  </inkml:definitions>
  <inkml:trace contextRef="#ctx0" brushRef="#br0">61 25 24575,'0'-1'0,"0"0"0,0-1 0,-1 1 0,1 0 0,-1-1 0,1 1 0,-1 0 0,0-1 0,1 1 0,-1 0 0,0 0 0,0 0 0,0 0 0,1 0 0,-1 0 0,0 0 0,-1 0 0,1 0 0,0 0 0,-1 0 0,1 1 0,0 0 0,0 0 0,1 1 0,-1-1 0,0 0 0,0 1 0,1-1 0,-1 0 0,0 1 0,1-1 0,-1 1 0,0-1 0,1 1 0,-1-1 0,1 1 0,-1-1 0,1 1 0,-1 0 0,1-1 0,-1 1 0,1 0 0,-1-1 0,1 1 0,0 1 0,-4 6 0,0 1 0,1 0 0,0 0 0,-2 14 0,5-19 0,-5 24 0,-1 30 0,6-51 0,0 0 0,0 0 0,1 1 0,0-1 0,0 0 0,0 0 0,1 0 0,0 0 0,6 11 0,-8-16 0,1 0 0,0-1 0,1 1 0,-1 0 0,0-1 0,0 1 0,1 0 0,-1-1 0,1 0 0,-1 1 0,1-1 0,0 0 0,-1 0 0,1 0 0,0 0 0,0 0 0,0 0 0,0 0 0,0-1 0,0 1 0,0-1 0,0 1 0,0-1 0,0 0 0,0 0 0,3 0 0,-2-1 0,0 1 0,-1-1 0,1 0 0,0 0 0,-1 0 0,1 0 0,-1 0 0,1-1 0,-1 1 0,1-1 0,-1 0 0,0 1 0,0-1 0,0 0 0,0 0 0,0-1 0,0 1 0,2-4 0,0-2 29,0 1-1,-1-1 1,0 1-1,0-1 0,0 0 1,-1 0-1,-1-1 1,1 1-1,-1 0 1,-1 0-1,0-15 1,0 17-130,-1-1 1,0 1-1,0 0 1,0 0 0,-1 0-1,0 0 1,0 0-1,0 0 1,-1 1 0,0-1-1,0 1 1,-1-1 0,1 1-1,-1 0 1,0 0-1,-5-4 1,-14-8-6726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7.397"/>
    </inkml:context>
    <inkml:brush xml:id="br0">
      <inkml:brushProperty name="width" value="0.05" units="cm"/>
      <inkml:brushProperty name="height" value="0.05" units="cm"/>
      <inkml:brushProperty name="color" value="#AB008B"/>
    </inkml:brush>
  </inkml:definitions>
  <inkml:trace contextRef="#ctx0" brushRef="#br0">73 1 24575,'-3'0'0,"-9"0"0,-7 0 0,-2 3 0,3 2-8191</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7.742"/>
    </inkml:context>
    <inkml:brush xml:id="br0">
      <inkml:brushProperty name="width" value="0.05" units="cm"/>
      <inkml:brushProperty name="height" value="0.05" units="cm"/>
      <inkml:brushProperty name="color" value="#AB008B"/>
    </inkml:brush>
  </inkml:definitions>
  <inkml:trace contextRef="#ctx0" brushRef="#br0">71 0 24575,'-6'0'0,"-10"0"0,-8 0 0,0 0-8191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9.160"/>
    </inkml:context>
    <inkml:brush xml:id="br0">
      <inkml:brushProperty name="width" value="0.05" units="cm"/>
      <inkml:brushProperty name="height" value="0.05" units="cm"/>
      <inkml:brushProperty name="color" value="#AB008B"/>
    </inkml:brush>
  </inkml:definitions>
  <inkml:trace contextRef="#ctx0" brushRef="#br0">1 0 24575,'550'0'0,"-540"0"0,0 0 0,1 1 0,-1 0 0,20 4 0,-27-4 0,0 1 0,0-1 0,0 0 0,-1 0 0,1 1 0,0 0 0,-1 0 0,1-1 0,-1 1 0,0 1 0,0-1 0,0 0 0,0 0 0,0 1 0,0-1 0,0 1 0,-1 0 0,1 0 0,-1-1 0,2 7 0,1 8 0,-1 1 0,0 0 0,-1 1 0,-2-1 0,1 0 0,-4 26 0,1-9 0,-6 500 0,8-527 81,0-6-144,-1-1 0,1 1 0,0-1 0,0 1 1,0 0-1,0-1 0,0 1 0,0 0 0,0-1 0,1 1 0,-1-1 0,1 1 1,-1 0-1,1-1 0,-1 1 0,1-1 0,0 1 0,0-1 0,0 0 1,0 1-1,0-1 0,2 2 0,10-1-6763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5.061"/>
    </inkml:context>
    <inkml:brush xml:id="br0">
      <inkml:brushProperty name="width" value="0.05" units="cm"/>
      <inkml:brushProperty name="height" value="0.05" units="cm"/>
      <inkml:brushProperty name="color" value="#004F8B"/>
    </inkml:brush>
  </inkml:definitions>
  <inkml:trace contextRef="#ctx0" brushRef="#br0">1 75 24575,'11'0'0,"1"0"0,0 1 0,-1 0 0,1 1 0,-1 1 0,1 0 0,-1 0 0,15 7 0,-22-8 0,1 0 0,-1 1 0,0 0 0,0-1 0,0 2 0,-1-1 0,1 0 0,-1 1 0,0-1 0,0 1 0,0 0 0,0 0 0,0 0 0,-1 1 0,0-1 0,0 0 0,0 1 0,-1 0 0,1-1 0,-1 1 0,0 0 0,1 9 0,-2-6 0,0 0 0,0 0 0,-1 0 0,0 0 0,0-1 0,-1 1 0,0 0 0,0-1 0,-1 1 0,0-1 0,0 0 0,-7 10 0,10-16 0,0-1 0,0 0 0,0 0 0,0 1 0,0-1 0,0 0 0,0 0 0,0 1 0,-1-1 0,1 0 0,0 0 0,0 0 0,0 1 0,0-1 0,-1 0 0,1 0 0,0 0 0,0 0 0,-1 1 0,1-1 0,0 0 0,0 0 0,0 0 0,-1 0 0,1 0 0,0 0 0,0 0 0,-1 0 0,1 0 0,0 1 0,-1-1 0,1 0 0,0 0 0,0 0 0,-1-1 0,1 1 0,0 0 0,0 0 0,-1 0 0,1 0 0,0 0 0,-2-13 0,8-10 0,0 0 0,2 1 0,15-33 0,-18 45 0,61-131 0,-65 139 0,-1 1 0,1-1 0,0 1 0,-1-1 0,1 1 0,0 0 0,0-1 0,0 1 0,0 0 0,0 0 0,0 0 0,0 0 0,1 0 0,0-1 0,-1 2 0,-1 0 0,1 0 0,-1 0 0,0 1 0,1-1 0,-1 0 0,0 1 0,1-1 0,-1 0 0,0 1 0,1-1 0,-1 0 0,0 1 0,0-1 0,1 0 0,-1 1 0,0-1 0,0 1 0,0-1 0,0 1 0,0-1 0,0 0 0,1 1 0,-1-1 0,0 1 0,0-1 0,0 1 0,-1-1 0,1 1 0,-2 52 0,-2-24 0,1-8 0,1 0 0,1 1 0,2 41 0,0-59-68,-1 0 0,1-1-1,0 1 1,0 0 0,1-1 0,-1 1-1,1-1 1,0 1 0,0-1 0,0 0-1,0 0 1,0 0 0,1 0 0,-1 0-1,1 0 1,0-1 0,0 1-1,0-1 1,4 3 0,28 12-6758</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19.911"/>
    </inkml:context>
    <inkml:brush xml:id="br0">
      <inkml:brushProperty name="width" value="0.05" units="cm"/>
      <inkml:brushProperty name="height" value="0.05" units="cm"/>
      <inkml:brushProperty name="color" value="#AB008B"/>
    </inkml:brush>
  </inkml:definitions>
  <inkml:trace contextRef="#ctx0" brushRef="#br0">1 69 24575,'0'-3'0,"1"0"0,-1-1 0,1 1 0,0 0 0,0 0 0,1 0 0,-1 0 0,0 0 0,1 0 0,0 0 0,0 0 0,0 1 0,0-1 0,0 1 0,0-1 0,1 1 0,-1 0 0,1 0 0,-1 0 0,1 0 0,6-3 0,-7 4 0,-1 0 0,1 1 0,-1-1 0,1 0 0,0 1 0,0-1 0,-1 1 0,1-1 0,0 1 0,0 0 0,-1 0 0,1 0 0,0 0 0,0 0 0,0 0 0,-1 0 0,1 1 0,0-1 0,0 0 0,-1 1 0,1 0 0,0-1 0,-1 1 0,1 0 0,0 0 0,-1 0 0,1 0 0,-1 0 0,0 0 0,1 1 0,-1-1 0,0 0 0,0 1 0,0-1 0,0 1 0,0-1 0,0 1 0,0-1 0,0 1 0,0 3 0,2 5 0,0 1 0,-1 0 0,0 0 0,-1 0 0,0 0 0,-1 1 0,0-1 0,-1 0 0,0 0 0,-1 0 0,0 0 0,-1 0 0,0-1 0,0 1 0,-1-1 0,-1 1 0,0-1 0,0-1 0,-1 1 0,0-1 0,-12 14 0,15-20 0,1-1 0,0 1 0,0-1 0,0 1 0,0 0 0,-2 5 0,4-7 0,0-1 0,0 0 0,0 0 0,0 0 0,0 1 0,0-1 0,0 0 0,0 0 0,0 1 0,0-1 0,0 0 0,0 0 0,0 1 0,0-1 0,0 0 0,0 0 0,0 1 0,0-1 0,0 0 0,0 0 0,0 0 0,0 1 0,1-1 0,-1 0 0,0 0 0,0 0 0,0 1 0,0-1 0,1 0 0,-1 0 0,0 0 0,0 0 0,1 1 0,15-2 0,53-13-1365,-43 10-5461</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0.320"/>
    </inkml:context>
    <inkml:brush xml:id="br0">
      <inkml:brushProperty name="width" value="0.05" units="cm"/>
      <inkml:brushProperty name="height" value="0.05" units="cm"/>
      <inkml:brushProperty name="color" value="#AB008B"/>
    </inkml:brush>
  </inkml:definitions>
  <inkml:trace contextRef="#ctx0" brushRef="#br0">0 61 24575,'0'7'0,"0"9"0,7 1 0,9-1 0,8-4 0,0-8 0,3-10 0,-3-12 0,-6-9 0,-12 0 0,-18 5 0,-14 6 0,-8 6 0,1 4-8191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1.130"/>
    </inkml:context>
    <inkml:brush xml:id="br0">
      <inkml:brushProperty name="width" value="0.05" units="cm"/>
      <inkml:brushProperty name="height" value="0.05" units="cm"/>
      <inkml:brushProperty name="color" value="#AB008B"/>
    </inkml:brush>
  </inkml:definitions>
  <inkml:trace contextRef="#ctx0" brushRef="#br0">1 37 24575,'10'0'0,"13"-7"0,13-2 0,7 0 0,3 2 0,-7 2-8191</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1.516"/>
    </inkml:context>
    <inkml:brush xml:id="br0">
      <inkml:brushProperty name="width" value="0.05" units="cm"/>
      <inkml:brushProperty name="height" value="0.05" units="cm"/>
      <inkml:brushProperty name="color" value="#AB008B"/>
    </inkml:brush>
  </inkml:definitions>
  <inkml:trace contextRef="#ctx0" brushRef="#br0">1 13 24575,'3'0'0,"12"0"0,12 0 0,9 0 0,-1-3 0,-1-2 0,-6 1-8191</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4.028"/>
    </inkml:context>
    <inkml:brush xml:id="br0">
      <inkml:brushProperty name="width" value="0.05" units="cm"/>
      <inkml:brushProperty name="height" value="0.05" units="cm"/>
      <inkml:brushProperty name="color" value="#AB008B"/>
    </inkml:brush>
  </inkml:definitions>
  <inkml:trace contextRef="#ctx0" brushRef="#br0">323 96 24575,'0'-4'0,"0"1"0,0-1 0,-1 0 0,1 0 0,-1 0 0,0 1 0,0-1 0,0 0 0,0 0 0,-1 1 0,1-1 0,-1 1 0,0 0 0,0-1 0,-1 1 0,1 0 0,-1 0 0,1 0 0,-1 1 0,0-1 0,0 1 0,0-1 0,0 1 0,0 0 0,-1 0 0,1 1 0,-1-1 0,1 0 0,-1 1 0,0 0 0,-5-1 0,2 1 0,-1 0 0,1 0 0,-1 1 0,1 0 0,-1 0 0,0 1 0,1-1 0,-1 2 0,1-1 0,0 1 0,0 1 0,-1-1 0,1 1 0,1 0 0,-11 6 0,7-1 0,0 0 0,0 0 0,1 1 0,0 0 0,1 1 0,0 0 0,0 0 0,1 1 0,0-1 0,1 2 0,-6 12 0,9-17 0,0 0 0,1 0 0,0 0 0,0 0 0,0 1 0,1-1 0,0 0 0,0 1 0,1-1 0,0 0 0,0 1 0,1-1 0,0 1 0,0-1 0,1 0 0,0 0 0,0 0 0,1 0 0,-1 0 0,7 10 0,-7-13 0,1 0 0,0-1 0,0 1 0,0-1 0,0 0 0,1 1 0,0-1 0,-1-1 0,1 1 0,0-1 0,0 1 0,0-1 0,0 0 0,1-1 0,-1 1 0,1-1 0,-1 1 0,1-1 0,-1-1 0,1 1 0,0-1 0,-1 0 0,1 0 0,-1 0 0,1 0 0,8-3 0,-4 1 0,0-1 0,0 0 0,0 0 0,0-1 0,0 0 0,-1-1 0,0 0 0,1 0 0,-2-1 0,1 0 0,12-13 0,-11 8 0,0 0 0,-2-1 0,1 1 0,-1-1 0,-1-1 0,0 1 0,-1-1 0,-1 0 0,0-1 0,0 1 0,-1-1 0,-1 1 0,0-1 0,-1 0 0,-2-26 0,1 38 0,-1 5 0,-1 15 0,1 27 0,2-26 0,1 0 0,1 0 0,1-1 0,7 22 0,-9-34 0,0 0 0,0 0 0,1 0 0,0 0 0,0 0 0,0 0 0,1-1 0,0 0 0,0 0 0,0 0 0,1 0 0,-1 0 0,1-1 0,0 0 0,9 5 0,10-3-1365,-4-7-5461</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4.442"/>
    </inkml:context>
    <inkml:brush xml:id="br0">
      <inkml:brushProperty name="width" value="0.05" units="cm"/>
      <inkml:brushProperty name="height" value="0.05" units="cm"/>
      <inkml:brushProperty name="color" value="#AB008B"/>
    </inkml:brush>
  </inkml:definitions>
  <inkml:trace contextRef="#ctx0" brushRef="#br0">0 1 24575,'0'3'0,"7"2"0,2 6 0,13 1 0,9-1 0,0-9 0,-9-5 0,-12-2 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4.836"/>
    </inkml:context>
    <inkml:brush xml:id="br0">
      <inkml:brushProperty name="width" value="0.05" units="cm"/>
      <inkml:brushProperty name="height" value="0.05" units="cm"/>
      <inkml:brushProperty name="color" value="#AB008B"/>
    </inkml:brush>
  </inkml:definitions>
  <inkml:trace contextRef="#ctx0" brushRef="#br0">0 1 24575,'0'3'0,"0"8"0,0 9 0,4 1 0,0-7 0,7-5 0,2-14 0,-6-20 0,-9-6 0,-6 16 0,-1 17 0,2 9-8191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5.265"/>
    </inkml:context>
    <inkml:brush xml:id="br0">
      <inkml:brushProperty name="width" value="0.05" units="cm"/>
      <inkml:brushProperty name="height" value="0.05" units="cm"/>
      <inkml:brushProperty name="color" value="#AB008B"/>
    </inkml:brush>
  </inkml:definitions>
  <inkml:trace contextRef="#ctx0" brushRef="#br0">119 21 24575,'0'-7'0,"-7"-1"0,-8 2 0,-3 11 0,3 10 0,-4 9 0,2 8 0,4 8 0,4 4 0,4 1 0,5 0 0,14 2 0,10-7 0,12-10 0,13-17 0,-2-10-8191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5.656"/>
    </inkml:context>
    <inkml:brush xml:id="br0">
      <inkml:brushProperty name="width" value="0.05" units="cm"/>
      <inkml:brushProperty name="height" value="0.05" units="cm"/>
      <inkml:brushProperty name="color" value="#AB008B"/>
    </inkml:brush>
  </inkml:definitions>
  <inkml:trace contextRef="#ctx0" brushRef="#br0">0 1 24575,'0'10'0,"0"7"0,0 6 0,0 8 0,0 3 0,0 8 0,7-5 0,2-8-8191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6.084"/>
    </inkml:context>
    <inkml:brush xml:id="br0">
      <inkml:brushProperty name="width" value="0.05" units="cm"/>
      <inkml:brushProperty name="height" value="0.05" units="cm"/>
      <inkml:brushProperty name="color" value="#AB008B"/>
    </inkml:brush>
  </inkml:definitions>
  <inkml:trace contextRef="#ctx0" brushRef="#br0">1 91 24575,'1'-4'0,"0"0"0,0 0 0,1 0 0,-1 1 0,1-1 0,0 0 0,0 1 0,0-1 0,1 1 0,-1 0 0,1 0 0,0 0 0,5-4 0,-1-1 0,-4 5 0,-1 0 0,1 1 0,0-1 0,0 1 0,0 0 0,0 0 0,0 0 0,1 0 0,-1 0 0,1 1 0,-1-1 0,7-1 0,-8 3 0,0 0 0,0 0 0,0 0 0,0 0 0,0 0 0,0 0 0,0 1 0,0-1 0,0 1 0,0-1 0,-1 1 0,1 0 0,0 0 0,0 0 0,-1 0 0,1 0 0,0 0 0,-1 0 0,1 1 0,-1-1 0,0 0 0,1 1 0,-1-1 0,0 1 0,0 0 0,2 2 0,0 1 0,-1 1 0,1-1 0,-1 1 0,0-1 0,0 1 0,0 0 0,-1 0 0,0 0 0,0 0 0,-1 0 0,1 7 0,-2 6 0,-1 1 0,-5 20 0,0 2 0,7-41 6,0-1 0,-1 1 0,1 0-1,0 0 1,0 0 0,0-1 0,0 1-1,0 0 1,0 0 0,0-1 0,0 1 0,0 0-1,0 0 1,0 0 0,0-1 0,0 1-1,1 0 1,-1 0 0,0-1 0,1 1-1,-1 0 1,0-1 0,1 1 0,-1 0 0,1-1-1,-1 1 1,1-1 0,-1 1 0,1-1-1,0 1 1,-1-1 0,1 1 0,0-1 0,-1 1-1,1-1 1,0 0 0,0 1 0,-1-1-1,1 0 1,0 0 0,0 0 0,-1 0 0,1 1-1,0-1 1,0 0 0,-1 0 0,1-1-1,0 1 1,0 0 0,0 0 0,-1 0-1,1 0 1,0-1 0,0 1 0,8-3-171,-1 0 1,1-1-1,14-8 1,-10 5-861,14-5-5801</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5.444"/>
    </inkml:context>
    <inkml:brush xml:id="br0">
      <inkml:brushProperty name="width" value="0.05" units="cm"/>
      <inkml:brushProperty name="height" value="0.05" units="cm"/>
      <inkml:brushProperty name="color" value="#004F8B"/>
    </inkml:brush>
  </inkml:definitions>
  <inkml:trace contextRef="#ctx0" brushRef="#br0">148 1 24575,'-15'9'0,"-4"19"0,0 18 0,-5 21 0,0 13 0,5 9 0,6-3 0,5-5 0,3-6 0,4-8 0,10-4 0,14-14 0,13-14 0,15-14 0,-2-11-8191</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6.471"/>
    </inkml:context>
    <inkml:brush xml:id="br0">
      <inkml:brushProperty name="width" value="0.05" units="cm"/>
      <inkml:brushProperty name="height" value="0.05" units="cm"/>
      <inkml:brushProperty name="color" value="#AB008B"/>
    </inkml:brush>
  </inkml:definitions>
  <inkml:trace contextRef="#ctx0" brushRef="#br0">0 16 24575,'0'-7'0,"14"-2"0,10 11 0,2 8 0,7 12 0,-3 13 0,-7 10 0,-6 4 0,-7 1 0,-5 2 0,-6-8 0,-7-12 0,-2-10-8191</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7.397"/>
    </inkml:context>
    <inkml:brush xml:id="br0">
      <inkml:brushProperty name="width" value="0.05" units="cm"/>
      <inkml:brushProperty name="height" value="0.05" units="cm"/>
      <inkml:brushProperty name="color" value="#AB008B"/>
    </inkml:brush>
  </inkml:definitions>
  <inkml:trace contextRef="#ctx0" brushRef="#br0">202 19 24575,'0'-1'0,"0"1"0,0-1 0,0 0 0,0 0 0,0 1 0,0-1 0,0 0 0,0 0 0,-1 1 0,1-1 0,0 0 0,-1 1 0,1-1 0,0 0 0,-1 1 0,1-1 0,-1 1 0,1-1 0,-1 1 0,1-1 0,-1 1 0,1-1 0,-1 1 0,1-1 0,-1 1 0,0 0 0,1-1 0,-1 1 0,0 0 0,0-1 0,1 1 0,-1 0 0,0 0 0,1 0 0,-1 0 0,0 0 0,0 0 0,1 0 0,-1 0 0,0 0 0,0 0 0,0 0 0,-3 1 0,0 0 0,0 0 0,0 0 0,0 0 0,1 0 0,-6 4 0,-3 2 0,2 0 0,-1 1 0,1 0 0,0 1 0,1 0 0,0 1 0,0 0 0,1 0 0,1 0 0,-1 1 0,-6 16 0,8-17 0,2 0 0,0 0 0,0 0 0,1 0 0,0 1 0,0 0 0,1-1 0,1 1 0,0 0 0,1 0 0,0 0 0,0 0 0,1 0 0,2 11 0,-2-19 0,1 1 0,-1 0 0,1 0 0,-1-1 0,1 1 0,0-1 0,1 0 0,-1 1 0,1-1 0,-1 0 0,1 0 0,0-1 0,0 1 0,0-1 0,0 1 0,0-1 0,1 0 0,-1 0 0,1 0 0,0-1 0,-1 1 0,1-1 0,4 1 0,4 1 0,0-1 0,0 0 0,0-1 0,0 0 0,0-1 0,17-2 0,-22 1 0,-1-1 0,0 1 0,1-1 0,-1 0 0,0-1 0,8-4 0,-12 6 0,0 0 0,0-1 0,0 1 0,0-1 0,0 1 0,0-1 0,-1 0 0,1 1 0,1-4 0,-2 4 0,-1 0 0,1 0 0,-1 1 0,0-1 0,1 0 0,-1 0 0,0 0 0,0 0 0,0 0 0,0 0 0,0 0 0,0 0 0,0 0 0,0 0 0,0 0 0,0 0 0,0 1 0,0-1 0,-1 0 0,1 0 0,0 0 0,-1 0 0,0-1 0,-1 0 17,1 0 0,-1 0 0,0 1 1,1-1-1,-1 0 0,0 1 0,0-1 0,-1 1 0,1 0 0,0 0 0,0 0 0,-1 0 0,1 0 0,0 0 0,-1 1 0,1-1 0,-1 1 0,1 0 1,-3-1-1,-5 1-444,1 0 0,-1 0 1,-14 2-1,5 1-6399</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7.803"/>
    </inkml:context>
    <inkml:brush xml:id="br0">
      <inkml:brushProperty name="width" value="0.05" units="cm"/>
      <inkml:brushProperty name="height" value="0.05" units="cm"/>
      <inkml:brushProperty name="color" value="#AB008B"/>
    </inkml:brush>
  </inkml:definitions>
  <inkml:trace contextRef="#ctx0" brushRef="#br0">39 34 24575,'-1'0'0,"0"1"0,0-1 0,0 0 0,0 0 0,0 1 0,0-1 0,0 1 0,0-1 0,0 1 0,0-1 0,0 1 0,0 0 0,0-1 0,0 1 0,1 0 0,-1 0 0,0-1 0,0 1 0,1 0 0,-1 0 0,1 0 0,-1 0 0,1 0 0,-1 0 0,1 0 0,-1 1 0,-7 31 0,8-30 0,-3 15 0,1 0 0,0 0 0,2 33 0,1-47 0,-1 0 0,1 1 0,0-1 0,0 1 0,0-1 0,1 0 0,0 0 0,0 1 0,3 4 0,-4-7 0,1 0 0,-1-1 0,1 1 0,-1-1 0,1 1 0,-1-1 0,1 1 0,0-1 0,0 0 0,0 0 0,0 0 0,0 0 0,0 0 0,0-1 0,0 1 0,0 0 0,1-1 0,-1 0 0,0 1 0,2-1 0,-1 0 0,0 0 0,0 0 0,0-1 0,-1 1 0,1-1 0,0 0 0,-1 1 0,1-1 0,0 0 0,-1 0 0,1-1 0,-1 1 0,0-1 0,1 1 0,-1-1 0,0 0 0,0 1 0,0-1 0,0 0 0,0-1 0,-1 1 0,1 0 0,-1 0 0,1-1 0,-1 1 0,0-1 0,0 1 0,2-6 0,-1 2 0,-1 0 0,1 0 0,-1 0 0,0 0 0,-1 0 0,1 0 0,-1-1 0,-1 1 0,1 0 0,-1 0 0,0 0 0,-2-7 0,-1 4 0,0 0 0,-1-1 0,-1 1 0,1 1 0,-2-1 0,1 1 0,-1 0 0,0 1 0,0-1 0,-1 1 0,0 1 0,0 0 0,-1 0 0,-17-9 0,19 10-1365</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8.213"/>
    </inkml:context>
    <inkml:brush xml:id="br0">
      <inkml:brushProperty name="width" value="0.05" units="cm"/>
      <inkml:brushProperty name="height" value="0.05" units="cm"/>
      <inkml:brushProperty name="color" value="#AB008B"/>
    </inkml:brush>
  </inkml:definitions>
  <inkml:trace contextRef="#ctx0" brushRef="#br0">48 0 24575,'-3'0'0</inkml:trace>
  <inkml:trace contextRef="#ctx0" brushRef="#br0" timeOffset="1">48 276 24575,'-3'0'0,"-9"0"0,-1-3 0,1-8 0,6-3 0,5 3-8191</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8.589"/>
    </inkml:context>
    <inkml:brush xml:id="br0">
      <inkml:brushProperty name="width" value="0.05" units="cm"/>
      <inkml:brushProperty name="height" value="0.05" units="cm"/>
      <inkml:brushProperty name="color" value="#AB008B"/>
    </inkml:brush>
  </inkml:definitions>
  <inkml:trace contextRef="#ctx0" brushRef="#br0">1 36 24575,'6'0'0,"3"-6"0,10-3 0,11 1 0,8 1 0,-4 2-8191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8.920"/>
    </inkml:context>
    <inkml:brush xml:id="br0">
      <inkml:brushProperty name="width" value="0.05" units="cm"/>
      <inkml:brushProperty name="height" value="0.05" units="cm"/>
      <inkml:brushProperty name="color" value="#AB008B"/>
    </inkml:brush>
  </inkml:definitions>
  <inkml:trace contextRef="#ctx0" brushRef="#br0">69 0 24575,'-8'8'0,"1"0"0,0 1 0,1-1 0,0 1 0,0 0 0,1 1 0,0-1 0,0 1 0,1 0 0,-5 21 0,9-29 0,0 0 0,-1 1 0,1-1 0,1 1 0,-1-1 0,0 0 0,0 1 0,1-1 0,-1 0 0,1 1 0,0-1 0,0 0 0,0 0 0,0 1 0,0-1 0,0 0 0,1 0 0,-1 0 0,1-1 0,-1 1 0,1 0 0,0 0 0,-1-1 0,1 1 0,0-1 0,0 0 0,0 1 0,0-1 0,1 0 0,-1 0 0,0 0 0,3 0 0,9 3 0,0 0 0,0-1 0,0 0 0,18 0 0,-12-1 0,-10 0 0,-1-1 0,0 1 0,1 1 0,-1 0 0,0 0 0,15 8 0,-22-10 0,0 0 0,0 0 0,0 1 0,0-1 0,-1 0 0,1 1 0,0-1 0,-1 1 0,1 0 0,-1-1 0,1 1 0,-1 0 0,0 0 0,1 0 0,-1 0 0,0 0 0,-1 0 0,1 0 0,0 0 0,-1 1 0,1-1 0,-1 0 0,1 0 0,-1 1 0,0-1 0,0 0 0,0 0 0,0 1 0,-1-1 0,1 0 0,-1 0 0,1 0 0,-1 1 0,-1 1 0,0 0 16,0-1-1,0 0 1,0 0-1,0 0 1,-1 0-1,0 0 1,0 0-1,0-1 1,0 1-1,0-1 1,0 0-1,0 0 1,-1 0-1,1-1 1,-1 1-1,1-1 1,-1 1 0,0-1-1,1 0 1,-1-1-1,-5 1 1,1 1-172,1-2 1,0 1 0,-1-1 0,1 0 0,0-1 0,-1 0 0,1 0-1,0 0 1,0-1 0,-10-3 0,-4-7-6671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29.319"/>
    </inkml:context>
    <inkml:brush xml:id="br0">
      <inkml:brushProperty name="width" value="0.05" units="cm"/>
      <inkml:brushProperty name="height" value="0.05" units="cm"/>
      <inkml:brushProperty name="color" value="#AB008B"/>
    </inkml:brush>
  </inkml:definitions>
  <inkml:trace contextRef="#ctx0" brushRef="#br0">100 0 24575,'-11'17'0,"5"-10"0,-5 7 0,2 1 0,0 0 0,0 0 0,2 1 0,0-1 0,0 2 0,2-1 0,0 1 0,1 0 0,0 0 0,-1 29 0,5-42 0,0 0 0,0 0 0,0 0 0,0 0 0,1 0 0,0 0 0,0 0 0,0 0 0,0-1 0,0 1 0,1 0 0,0-1 0,0 1 0,2 2 0,-3-4 0,0-1 0,1 0 0,-1 0 0,0 1 0,1-1 0,-1 0 0,1-1 0,-1 1 0,1 0 0,-1 0 0,1 0 0,0-1 0,-1 1 0,1-1 0,0 0 0,0 1 0,-1-1 0,1 0 0,0 0 0,0 0 0,-1 0 0,1 0 0,0 0 0,-1-1 0,1 1 0,0-1 0,0 1 0,-1-1 0,1 0 0,-1 1 0,1-1 0,2-2 0,2-1 0,0 0 0,0 0 0,-1 0 0,1-1 0,-1 0 0,0 0 0,-1-1 0,1 1 0,-1-1 0,0 0 0,-1 0 0,1-1 0,-1 1 0,0-1 0,2-7 0,-2 3 0,0 0 0,-1 0 0,0 0 0,0 0 0,-1 0 0,-1 0 0,0 0 0,-1 0 0,-1-12 0,2 20-80,-1 0 0,1 1-1,-1-1 1,1 0 0,-1 1-1,0-1 1,0 0 0,0 1-1,0-1 1,-1 1 0,1 0 0,-1 0-1,1-1 1,-1 1 0,0 0-1,-4-4 1,-6 3-6746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1.463"/>
    </inkml:context>
    <inkml:brush xml:id="br0">
      <inkml:brushProperty name="width" value="0.05" units="cm"/>
      <inkml:brushProperty name="height" value="0.05" units="cm"/>
      <inkml:brushProperty name="color" value="#AB008B"/>
    </inkml:brush>
  </inkml:definitions>
  <inkml:trace contextRef="#ctx0" brushRef="#br0">1 40 24575,'13'0'0,"8"0"0,11-6 0,9-3 0,8 1 0,3 1 0,-1 2 0,-3 2 0,-3 1 0,-8 5 0,-11 8 0,-10 3-8191</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2.565"/>
    </inkml:context>
    <inkml:brush xml:id="br0">
      <inkml:brushProperty name="width" value="0.05" units="cm"/>
      <inkml:brushProperty name="height" value="0.05" units="cm"/>
      <inkml:brushProperty name="color" value="#AB008B"/>
    </inkml:brush>
  </inkml:definitions>
  <inkml:trace contextRef="#ctx0" brushRef="#br0">1 120 24575,'-1'-4'0,"1"0"0,0 0 0,1 0 0,-1 1 0,1-1 0,-1 0 0,1 1 0,0-1 0,1 0 0,1-4 0,-2 7 0,-1 1 0,1-1 0,-1 0 0,1 1 0,-1-1 0,1 1 0,0-1 0,-1 1 0,1-1 0,0 1 0,-1 0 0,1-1 0,0 1 0,-1 0 0,1-1 0,0 1 0,0 0 0,-1 0 0,1 0 0,0 0 0,1 0 0,0 0 0,0 0 0,1 1 0,-1-1 0,0 1 0,0 0 0,0-1 0,0 1 0,0 0 0,0 1 0,4 1 0,0 2 0,1 0 0,-1 0 0,0 1 0,0 0 0,0 0 0,-1 1 0,5 7 0,30 55 0,-25-40 0,29 56 0,-22-41 0,39 59 0,-60-101 0,0 0 0,0 0 0,1 0 0,-1-1 0,0 1 0,1-1 0,-1 1 0,1-1 0,-1 1 0,1-1 0,0 0 0,0 0 0,-1 0 0,1 0 0,4 2 0,-6-3 0,1-1 0,0 1 0,-1 0 0,1 0 0,-1 0 0,1 0 0,-1 0 0,1 0 0,-1-1 0,1 1 0,-1 0 0,1 0 0,-1-1 0,1 1 0,-1 0 0,1-1 0,-1 1 0,1-1 0,-1 1 0,1-1 0,8-20 0,3-30 0,-2-1 0,-3 0 0,2-81 0,-3 36 0,0 56-1365,2 10-5461</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4.130"/>
    </inkml:context>
    <inkml:brush xml:id="br0">
      <inkml:brushProperty name="width" value="0.05" units="cm"/>
      <inkml:brushProperty name="height" value="0.05" units="cm"/>
      <inkml:brushProperty name="color" value="#AB008B"/>
    </inkml:brush>
  </inkml:definitions>
  <inkml:trace contextRef="#ctx0" brushRef="#br0">13 117 24575,'-7'-35'0,"6"31"0,0 0 0,0-1 0,0 1 0,0-1 0,1 1 0,-1-8 0,2 11 0,-1-1 0,0 1 0,1-1 0,-1 1 0,1-1 0,-1 1 0,1 0 0,0-1 0,0 1 0,0 0 0,0-1 0,0 1 0,0 0 0,0 0 0,0 0 0,0 0 0,0 0 0,0 0 0,1 0 0,-1 0 0,1 1 0,-1-1 0,3-1 0,3 0 0,0-1 0,0 1 0,0 0 0,0 0 0,0 1 0,1 0 0,-1 0 0,0 1 0,1 0 0,-1 0 0,12 3 0,-15-3 0,-1 1 0,0 0 0,0 0 0,0 0 0,0 0 0,0 0 0,0 1 0,0 0 0,0-1 0,-1 1 0,1 0 0,-1 0 0,1 1 0,-1-1 0,0 0 0,0 1 0,0-1 0,0 1 0,0 0 0,0 0 0,-1 0 0,1-1 0,-1 2 0,0-1 0,0 0 0,0 0 0,0 0 0,0 6 0,-1-2 0,0 0 0,0 0 0,-1 1 0,0-1 0,0 0 0,-1 0 0,0 0 0,0 0 0,0 0 0,-1 0 0,0-1 0,-6 10 0,-6 7 0,-32 40 0,47-63 0,-10 12-455,1-1 0,-24 19 0,10-13-6371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5.878"/>
    </inkml:context>
    <inkml:brush xml:id="br0">
      <inkml:brushProperty name="width" value="0.05" units="cm"/>
      <inkml:brushProperty name="height" value="0.05" units="cm"/>
      <inkml:brushProperty name="color" value="#004F8B"/>
    </inkml:brush>
  </inkml:definitions>
  <inkml:trace contextRef="#ctx0" brushRef="#br0">0 1 24575,'0'5'0,"0"11"0,0 12 0,0 12 0,0 13 0,0 13 0,0 4 0,0 0 0,0-2 0,0-3 0,0-3 0,10-12 0,12-14 0,13-18 0,0-13-8191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6.135"/>
    </inkml:context>
    <inkml:brush xml:id="br0">
      <inkml:brushProperty name="width" value="0.05" units="cm"/>
      <inkml:brushProperty name="height" value="0.05" units="cm"/>
      <inkml:brushProperty name="color" value="#AB008B"/>
    </inkml:brush>
  </inkml:definitions>
  <inkml:trace contextRef="#ctx0" brushRef="#br0">0 1 24575,'10'0'0,"7"0"0,13 0 0,13 0 0,4 0 0,-4 3 0,-14 2 0,-12-1-8191</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6.591"/>
    </inkml:context>
    <inkml:brush xml:id="br0">
      <inkml:brushProperty name="width" value="0.05" units="cm"/>
      <inkml:brushProperty name="height" value="0.05" units="cm"/>
      <inkml:brushProperty name="color" value="#AB008B"/>
    </inkml:brush>
  </inkml:definitions>
  <inkml:trace contextRef="#ctx0" brushRef="#br0">25 167 24575,'0'5'0,"0"0"0,0 0 0,1 0 0,-1 0 0,1 0 0,0 0 0,1-1 0,3 10 0,-4-12 0,1 0 0,-1 1 0,1-1 0,0 0 0,0 0 0,0 0 0,0 0 0,0 0 0,0 0 0,0-1 0,1 1 0,-1-1 0,1 1 0,-1-1 0,1 0 0,4 1 0,-4 0 0,1-1 0,-1 0 0,0 0 0,1-1 0,-1 1 0,1-1 0,-1 1 0,1-1 0,-1 0 0,1 0 0,-1-1 0,1 1 0,-1-1 0,1 0 0,-1 0 0,1 0 0,-1 0 0,0 0 0,0-1 0,0 1 0,0-1 0,4-2 0,-3 0 0,0 0 0,-1-1 0,1 1 0,-1-1 0,0 0 0,0 0 0,0 0 0,-1 0 0,1 0 0,-1 0 0,-1-1 0,3-10 0,-2 8 0,-1 1 0,0-1 0,0 0 0,-1 0 0,0 0 0,0 0 0,-1 0 0,0 0 0,0 0 0,-1 0 0,0 1 0,-4-10 0,5 13 0,-1 0 0,0 1 0,0 0 0,0-1 0,0 1 0,-1 0 0,1 0 0,-1 0 0,1 1 0,-1-1 0,0 1 0,0-1 0,-1 1 0,1 0 0,0 0 0,-1 0 0,1 1 0,-1-1 0,1 1 0,-1 0 0,0 0 0,0 0 0,0 0 0,1 1 0,-1 0 0,-8 0 0,7 0-85,1 1 0,-1-1-1,0 1 1,1 1 0,-1-1-1,0 1 1,1-1 0,0 1-1,-1 1 1,1-1 0,0 1-1,0-1 1,0 1 0,1 0-1,-5 5 1,-16 20-6741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8.240"/>
    </inkml:context>
    <inkml:brush xml:id="br0">
      <inkml:brushProperty name="width" value="0.05" units="cm"/>
      <inkml:brushProperty name="height" value="0.05" units="cm"/>
      <inkml:brushProperty name="color" value="#AB008B"/>
    </inkml:brush>
  </inkml:definitions>
  <inkml:trace contextRef="#ctx0" brushRef="#br0">1 33 24575,'0'-2'0,"1"1"0,-1-1 0,0 1 0,1-1 0,-1 1 0,1 0 0,0-1 0,-1 1 0,1 0 0,0-1 0,0 1 0,0 0 0,0 0 0,0 0 0,0-1 0,0 1 0,0 1 0,1-1 0,-1 0 0,0 0 0,1 0 0,-1 1 0,0-1 0,1 0 0,-1 1 0,1-1 0,-1 1 0,1 0 0,-1 0 0,1-1 0,-1 1 0,3 0 0,5-1 0,-1 1 0,1 0 0,0 0 0,10 2 0,-16-2 0,-1 0 0,1 1 0,-1-1 0,1 1 0,-1 0 0,1 0 0,-1 0 0,1 0 0,-1 0 0,0 0 0,0 1 0,0-1 0,1 1 0,-1-1 0,-1 1 0,1 0 0,0 0 0,2 4 0,-2-3 0,0 0 0,-1 0 0,1 1 0,-1-1 0,0 1 0,0 0 0,-1-1 0,1 1 0,-1 0 0,1-1 0,-2 8 0,0-1 0,0 0 0,-1 0 0,0-1 0,-1 1 0,0 0 0,0-1 0,-1 0 0,-9 17 0,2-11 0,-1 0 0,-21 22 0,20-24 0,0 1 0,-12 18 0,25-31 0,-1-1 0,1 1 0,0-1 0,-1 0 0,1 1 0,0-1 0,-1 1 0,1-1 0,0 1 0,0-1 0,-1 1 0,1-1 0,0 1 0,0-1 0,0 1 0,0-1 0,0 1 0,0-1 0,0 1 0,0-1 0,0 1 0,0-1 0,0 1 0,0-1 0,0 1 0,0-1 0,0 1 0,0-1 0,1 1 0,-1-1 0,0 1 0,0-1 0,1 1 0,0 0 0,0-1 0,1 1 0,-1-1 0,0 1 0,0-1 0,0 0 0,1 0 0,-1 0 0,0 1 0,0-1 0,1-1 0,-1 1 0,2 0 0,41-10 0,49-29-58,-67 27-1249,11-4-5519</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8.640"/>
    </inkml:context>
    <inkml:brush xml:id="br0">
      <inkml:brushProperty name="width" value="0.05" units="cm"/>
      <inkml:brushProperty name="height" value="0.05" units="cm"/>
      <inkml:brushProperty name="color" value="#AB008B"/>
    </inkml:brush>
  </inkml:definitions>
  <inkml:trace contextRef="#ctx0" brushRef="#br0">54 1 24575,'-2'0'0,"1"0"0,-1 1 0,0-1 0,1 0 0,-1 1 0,1-1 0,-1 1 0,0 0 0,1 0 0,0 0 0,-1-1 0,1 1 0,-1 0 0,1 1 0,0-1 0,0 0 0,0 0 0,-1 0 0,1 1 0,0-1 0,1 1 0,-1-1 0,0 1 0,0-1 0,0 4 0,-3 4 0,1 0 0,1 0 0,-2 14 0,3-18 0,-1 3 0,1 1 0,0 0 0,0-1 0,1 1 0,0 0 0,1 0 0,1 10 0,-1-15 0,0-1 0,0 1 0,1-1 0,-1 0 0,1 1 0,-1-1 0,1 0 0,0 0 0,0 0 0,1-1 0,-1 1 0,0 0 0,1-1 0,0 1 0,0-1 0,-1 0 0,1 0 0,1 0 0,-1 0 0,5 2 0,0-2 0,0 1 0,0-1 0,0-1 0,0 1 0,0-1 0,0-1 0,0 1 0,0-1 0,0-1 0,0 0 0,0 0 0,13-3 0,-17 3 0,1-1 0,-1 1 0,1-1 0,-1 0 0,1 0 0,-1 0 0,0 0 0,0-1 0,0 0 0,0 1 0,-1-2 0,1 1 0,-1 0 0,0-1 0,0 1 0,0-1 0,0 0 0,0 0 0,-1 0 0,0 0 0,0-1 0,0 1 0,1-6 0,-2 8 12,-1-1 1,0 1-1,0-1 0,1 1 0,-1-1 0,-1 1 1,1-1-1,0 1 0,-1-1 0,1 1 0,-1-1 1,0 1-1,0-1 0,0 1 0,0 0 0,0 0 0,0-1 1,-1 1-1,1 0 0,-1 0 0,1 0 0,-1 0 1,0 1-1,0-1 0,0 0 0,0 1 0,-4-3 1,-2-1-257,0 1 0,0 0 0,0 0 0,-1 1 1,0 0-1,-12-2 0,-2 1-6582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9.223"/>
    </inkml:context>
    <inkml:brush xml:id="br0">
      <inkml:brushProperty name="width" value="0.05" units="cm"/>
      <inkml:brushProperty name="height" value="0.05" units="cm"/>
      <inkml:brushProperty name="color" value="#AB008B"/>
    </inkml:brush>
  </inkml:definitions>
  <inkml:trace contextRef="#ctx0" brushRef="#br0">1 0 24575,'-1'244'0,"3"283"0,7-318 0,-4-151 0,18 88 0,-22-144 0,2 11 0,0 0 0,1 0 0,10 25 0,-14-38 0,0 0 0,0 0 0,0 0 0,0 1 0,0-1 0,0 0 0,1 0 0,-1 1 0,0-1 0,0 0 0,0 0 0,0 0 0,0 1 0,0-1 0,0 0 0,1 0 0,-1 0 0,0 0 0,0 1 0,0-1 0,0 0 0,1 0 0,-1 0 0,0 0 0,0 0 0,0 1 0,1-1 0,-1 0 0,0 0 0,0 0 0,1 0 0,-1 0 0,0 0 0,0 0 0,0 0 0,1 0 0,-1 0 0,0 0 0,0 0 0,1 0 0,-1 0 0,0 0 0,0 0 0,1 0 0,-1-1 0,0 1 0,0 0 0,5-14 0,-1-23 0,-13-676 0,-1 477 0,9 216 0,1 1 0,1 0 0,1-1 0,4-20 0,-5 35 0,0 1 0,0 0 0,0 0 0,0 0 0,1 0 0,0 0 0,0 0 0,0 0 0,0 1 0,0-1 0,1 1 0,-1-1 0,1 1 0,0 0 0,0 0 0,1 0 0,-1 1 0,0-1 0,1 1 0,0-1 0,-1 1 0,1 1 0,0-1 0,0 0 0,6-1 0,-7 3 0,0 0 0,-1 0 0,1-1 0,0 2 0,0-1 0,0 0 0,0 1 0,0-1 0,0 1 0,0 0 0,-1 0 0,1 0 0,0 0 0,-1 0 0,1 1 0,-1-1 0,1 1 0,-1 0 0,0 0 0,1 0 0,-1 0 0,0 0 0,0 0 0,-1 0 0,1 1 0,2 3 0,2 4 0,-1-1 0,0 1 0,-1 0 0,0 1 0,5 20 0,-4-9 0,-1 0 0,-1 1 0,0 0 0,-2-1 0,-2 33 0,-1-41 0,1-1 0,-2 1 0,0 0 0,-1-1 0,0 1 0,-1-1 0,-1 0 0,0-1 0,-15 24 0,11-21-341,-1-1 0,-1 0-1,-15 14 1,-1-5-6485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39.687"/>
    </inkml:context>
    <inkml:brush xml:id="br0">
      <inkml:brushProperty name="width" value="0.05" units="cm"/>
      <inkml:brushProperty name="height" value="0.05" units="cm"/>
      <inkml:brushProperty name="color" value="#AB008B"/>
    </inkml:brush>
  </inkml:definitions>
  <inkml:trace contextRef="#ctx0" brushRef="#br0">82 0 24575,'-12'18'0,"2"1"0,0 0 0,1 1 0,1 0 0,0 0 0,-4 24 0,8-27 0,1 1 0,0-1 0,1 1 0,1-1 0,1 1 0,1 0 0,4 31 0,-4-44 0,1 0 0,-1 0 0,1 0 0,-1 0 0,1 0 0,1 0 0,-1-1 0,1 1 0,0-1 0,0 0 0,0 0 0,0 0 0,1 0 0,5 5 0,-6-7 0,0 0 0,0 0 0,1-1 0,-1 1 0,0-1 0,1 0 0,-1 0 0,0 0 0,1 0 0,-1-1 0,1 1 0,-1-1 0,1 0 0,-1 0 0,1 0 0,0 0 0,-1-1 0,1 0 0,-1 1 0,0-1 0,7-3 0,-6 3 0,-1-1 0,0 1 0,0-1 0,0 0 0,0 0 0,0 0 0,0 0 0,0 0 0,-1-1 0,1 1 0,-1-1 0,0 0 0,1 1 0,-1-1 0,0 0 0,-1-1 0,1 1 0,-1 0 0,1 0 0,1-7 0,-3 8 0,0-1 0,1 1 0,-1-1 0,0 0 0,-1 1 0,1-1 0,0 1 0,-1-1 0,1 1 0,-1-1 0,0 1 0,0 0 0,0-1 0,0 1 0,0 0 0,0 0 0,-1-1 0,1 1 0,-1 0 0,0 0 0,1 1 0,-1-1 0,0 0 0,0 1 0,0-1 0,0 1 0,0-1 0,-1 1 0,-3-2 0,1 1-91,-1 0 0,1 1 0,0-1 0,-1 1 0,1 0 0,-1 0 0,1 1 0,-1 0 0,0 0 0,1 0 0,-1 1 0,1-1 0,-1 1 0,-5 2 0,-29 12-6735</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0.086"/>
    </inkml:context>
    <inkml:brush xml:id="br0">
      <inkml:brushProperty name="width" value="0.05" units="cm"/>
      <inkml:brushProperty name="height" value="0.05" units="cm"/>
      <inkml:brushProperty name="color" value="#AB008B"/>
    </inkml:brush>
  </inkml:definitions>
  <inkml:trace contextRef="#ctx0" brushRef="#br0">18 126 24575,'-3'3'0,"-2"8"0,1 9 0,1 7 0,0 7 0,8-4 0,10-6 0,9-17 0,0-20 0,-3-21 0,-6-19 0,-9-6 0,-12 6 0,-11 13 0,-4 16 0,3 18 0,4 12-8191</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0.483"/>
    </inkml:context>
    <inkml:brush xml:id="br0">
      <inkml:brushProperty name="width" value="0.05" units="cm"/>
      <inkml:brushProperty name="height" value="0.05" units="cm"/>
      <inkml:brushProperty name="color" value="#AB008B"/>
    </inkml:brush>
  </inkml:definitions>
  <inkml:trace contextRef="#ctx0" brushRef="#br0">56 1 24575,'-4'0'0,"0"3"0</inkml:trace>
  <inkml:trace contextRef="#ctx0" brushRef="#br0" timeOffset="1">56 197 24575,'0'7'0,"-4"2"0,-7 0 0,-8-2 0,-2-2-8191</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0.902"/>
    </inkml:context>
    <inkml:brush xml:id="br0">
      <inkml:brushProperty name="width" value="0.05" units="cm"/>
      <inkml:brushProperty name="height" value="0.05" units="cm"/>
      <inkml:brushProperty name="color" value="#AB008B"/>
    </inkml:brush>
  </inkml:definitions>
  <inkml:trace contextRef="#ctx0" brushRef="#br0">0 39 24575,'10'0'0,"14"-7"0,5-1 0,5-1 0,10 2 0,1 3 0,-7 1-8191</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1.302"/>
    </inkml:context>
    <inkml:brush xml:id="br0">
      <inkml:brushProperty name="width" value="0.05" units="cm"/>
      <inkml:brushProperty name="height" value="0.05" units="cm"/>
      <inkml:brushProperty name="color" value="#AB008B"/>
    </inkml:brush>
  </inkml:definitions>
  <inkml:trace contextRef="#ctx0" brushRef="#br0">58 0 24575,'0'5'0,"-1"-1"0,0 1 0,0 0 0,-1-1 0,1 0 0,-1 1 0,-3 5 0,-5 17 0,-20 61 0,29-86 0,0-1 0,0 1 0,1 0 0,-1 0 0,1 0 0,0 0 0,0 0 0,-1-1 0,1 1 0,0 0 0,1 0 0,-1 0 0,0 0 0,0 0 0,1 0 0,-1 0 0,1-1 0,0 1 0,-1 0 0,3 2 0,-2-2 0,1 0 0,-1-1 0,1 0 0,0 1 0,0-1 0,0 0 0,0 0 0,0 0 0,0 0 0,0 0 0,0 0 0,0-1 0,0 1 0,0-1 0,0 0 0,0 1 0,1-1 0,3 0 0,60-3 0,-47 1 0,0 1 0,0 1 0,26 3 0,-41-2 0,0-1 0,-1 1 0,1 0 0,-1 1 0,1-1 0,-1 0 0,0 1 0,1 0 0,-1 0 0,0 0 0,0 0 0,0 1 0,-1-1 0,1 1 0,-1-1 0,1 1 0,-1 0 0,0 0 0,0 0 0,0 0 0,0 0 0,0 1 0,-1-1 0,0 1 0,1-1 0,-1 1 0,-1-1 0,1 1 0,0 0 0,-1-1 0,0 1 0,0 5 0,0-3 0,0 0 0,-1 0 0,0 0 0,0 0 0,0 0 0,-1 0 0,0 0 0,0 0 0,0 0 0,-1-1 0,0 1 0,0-1 0,0 0 0,-1 0 0,1 0 0,-1 0 0,-1 0 0,1-1 0,-6 4 0,3-3-170,0-1-1,-1 0 0,1-1 1,-1 0-1,0 0 0,0 0 1,-16 2-1,-11-2-6655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6.278"/>
    </inkml:context>
    <inkml:brush xml:id="br0">
      <inkml:brushProperty name="width" value="0.05" units="cm"/>
      <inkml:brushProperty name="height" value="0.05" units="cm"/>
      <inkml:brushProperty name="color" value="#004F8B"/>
    </inkml:brush>
  </inkml:definitions>
  <inkml:trace contextRef="#ctx0" brushRef="#br0">18 457 24575,'-9'0'0,"1"0"0,12 0 0,20 0 0,15-10 0,11-3 0,7 1 0,8 2 0,-7 3-8191</inkml:trace>
  <inkml:trace contextRef="#ctx0" brushRef="#br0" timeOffset="1">504 0 24575,'10'15'0,"3"24"0,9 24 0,1 27 0,6 21 0,-2 7 0,-5-2 0,-7-6 0,-6-13 0,-4-12 0,-3-11 0,-7-19 0,-7-18 0,-2-15-8191</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1.702"/>
    </inkml:context>
    <inkml:brush xml:id="br0">
      <inkml:brushProperty name="width" value="0.05" units="cm"/>
      <inkml:brushProperty name="height" value="0.05" units="cm"/>
      <inkml:brushProperty name="color" value="#AB008B"/>
    </inkml:brush>
  </inkml:definitions>
  <inkml:trace contextRef="#ctx0" brushRef="#br0">16 0 24575,'-7'55'0,"4"-41"0,1-1 0,0 1 0,1-1 0,0 16 0,2-26 0,-1 0 0,0 0 0,1 0 0,-1 0 0,1 0 0,0 0 0,0 0 0,0 0 0,1 0 0,-1-1 0,1 1 0,-1 0 0,1-1 0,0 1 0,0-1 0,0 0 0,0 0 0,1 1 0,-1-1 0,0-1 0,1 1 0,-1 0 0,4 1 0,-1-1 0,1 0 0,0 0 0,0-1 0,0 1 0,0-1 0,-1-1 0,1 1 0,1-1 0,-1 0 0,0 0 0,0-1 0,0 1 0,-1-2 0,1 1 0,9-4 0,-11 4 0,-1 0 0,1 0 0,-1-1 0,0 1 0,0-1 0,0 0 0,0 0 0,0 0 0,0 0 0,0-1 0,-1 1 0,1-1 0,-1 0 0,0 0 0,0 1 0,0-1 0,0-1 0,0 1 0,0 0 0,-1 0 0,0-1 0,0 1 0,0-1 0,0 1 0,0-1 0,-1 1 0,1-5 0,-1 4 16,-1 1-1,1-1 1,-1 0-1,0 1 1,0-1-1,0 1 1,-1-1-1,1 1 1,-1 0-1,0-1 1,0 1-1,0 0 1,0 0-1,0 0 1,-1 1-1,1-1 1,-1 0 0,0 1-1,0 0 1,0-1-1,-4-1 1,-2-2-301,-1 1 1,0 0-1,0 1 1,-1 0-1,-18-5 1,-12 1-6542</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2.761"/>
    </inkml:context>
    <inkml:brush xml:id="br0">
      <inkml:brushProperty name="width" value="0.05" units="cm"/>
      <inkml:brushProperty name="height" value="0.05" units="cm"/>
      <inkml:brushProperty name="color" value="#AB008B"/>
    </inkml:brush>
  </inkml:definitions>
  <inkml:trace contextRef="#ctx0" brushRef="#br0">349 77 24575,'0'-2'0,"0"-1"0,1 1 0,-1-1 0,0 1 0,-1-1 0,1 1 0,0-1 0,-1 1 0,1-1 0,-1 1 0,0-1 0,0 1 0,0 0 0,0-1 0,0 1 0,0 0 0,-1 0 0,1 0 0,-1 0 0,1 0 0,-1 0 0,0 0 0,0 1 0,0-1 0,0 1 0,0-1 0,0 1 0,0 0 0,-1 0 0,1 0 0,0 0 0,-4-1 0,-1-1 0,1 1 0,-1 1 0,0-1 0,0 1 0,1 0 0,-1 1 0,0-1 0,0 2 0,0-1 0,0 1 0,0 0 0,0 0 0,1 0 0,-1 1 0,-7 3 0,5-1 0,0 1 0,1 0 0,0 0 0,0 1 0,0 0 0,1 0 0,-1 1 0,2 0 0,-1 0 0,-8 12 0,-1 3 0,1 1 0,1 1 0,-20 42 0,31-56 0,-1 0 0,1 0 0,1 1 0,0-1 0,-2 16 0,4-20 0,0-1 0,0 1 0,1-1 0,-1 1 0,1-1 0,1 1 0,-1-1 0,1 0 0,0 0 0,0 0 0,4 8 0,-2-8 0,0 1 0,1-1 0,0 0 0,0 0 0,0-1 0,1 1 0,-1-1 0,1-1 0,0 1 0,0-1 0,0 0 0,1 0 0,-1-1 0,1 1 0,-1-1 0,1-1 0,0 0 0,12 2 0,-9-2 0,-1-1 0,1 0 0,-1 0 0,1 0 0,-1-1 0,1-1 0,-1 0 0,0 0 0,0-1 0,0 0 0,0 0 0,0-1 0,11-7 0,-9 3 0,0-1 0,0-1 0,-1 0 0,0 0 0,-1-1 0,0 0 0,-1-1 0,8-13 0,-7 8 0,-1 0 0,0-1 0,-1 1 0,-1-2 0,6-26 0,-10 28 0,-7 42 0,3-13 0,-2 13 0,1-1 0,1 1 0,2-1 0,2 38 0,-1-59 38,-1 0 0,1 0 0,0 0 0,0 0 0,0-1 0,0 1 0,0 0 0,4 5 0,-5-7-102,1-1 1,0 1 0,0 0 0,0 0 0,-1-1-1,1 1 1,0 0 0,0-1 0,0 1 0,0-1-1,0 1 1,0-1 0,0 1 0,0-1-1,0 0 1,1 0 0,-1 1 0,0-1 0,0 0-1,0 0 1,0 0 0,0 0 0,0 0 0,0 0-1,1-1 1,1 1 0,15-7-6763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3.150"/>
    </inkml:context>
    <inkml:brush xml:id="br0">
      <inkml:brushProperty name="width" value="0.05" units="cm"/>
      <inkml:brushProperty name="height" value="0.05" units="cm"/>
      <inkml:brushProperty name="color" value="#AB008B"/>
    </inkml:brush>
  </inkml:definitions>
  <inkml:trace contextRef="#ctx0" brushRef="#br0">25 57 24575,'-7'0'0,"-2"3"0,0 12 0,9 2 0,11 6 0,10-2 0,8-4 0,10-4 0,-3-9 0,-6-11 0,-10-8 0,-7-15 0,-9-8 0,-13 1 0,-4 11 0,3 10 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3.538"/>
    </inkml:context>
    <inkml:brush xml:id="br0">
      <inkml:brushProperty name="width" value="0.05" units="cm"/>
      <inkml:brushProperty name="height" value="0.05" units="cm"/>
      <inkml:brushProperty name="color" value="#AB008B"/>
    </inkml:brush>
  </inkml:definitions>
  <inkml:trace contextRef="#ctx0" brushRef="#br0">46 26 24575,'-3'0'0,"-9"0"0,-1 3 0,1 8 0,6 3 0,11-6 0,5-10 0,0-11 0,-5-4 0,-10 1 0,0 7 0,6 4 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4.863"/>
    </inkml:context>
    <inkml:brush xml:id="br0">
      <inkml:brushProperty name="width" value="0.05" units="cm"/>
      <inkml:brushProperty name="height" value="0.05" units="cm"/>
      <inkml:brushProperty name="color" value="#AB008B"/>
    </inkml:brush>
  </inkml:definitions>
  <inkml:trace contextRef="#ctx0" brushRef="#br0">0 1 24575,'7'0'0,"2"3"0,6 1 0,-3 1 0,0-2 0,5-1 0,6 6 0,-1 2-8191</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7.067"/>
    </inkml:context>
    <inkml:brush xml:id="br0">
      <inkml:brushProperty name="width" value="0.05" units="cm"/>
      <inkml:brushProperty name="height" value="0.05" units="cm"/>
      <inkml:brushProperty name="color" value="#AB008B"/>
    </inkml:brush>
  </inkml:definitions>
  <inkml:trace contextRef="#ctx0" brushRef="#br0">116 67 24575,'0'-1'0,"0"1"0,0-1 0,1 1 0,-1-1 0,0 0 0,0 1 0,-1-1 0,1 1 0,0-1 0,0 0 0,0 1 0,0-1 0,0 1 0,-1-1 0,1 1 0,0-1 0,0 1 0,-1-1 0,1 1 0,0-1 0,-1 1 0,1-1 0,-1 1 0,1-1 0,0 1 0,-1 0 0,1-1 0,-1 1 0,1 0 0,-1-1 0,0 1 0,1 0 0,-1 0 0,1-1 0,-1 1 0,1 0 0,-1 0 0,0 0 0,1 0 0,-1 0 0,1 0 0,-1 0 0,1 0 0,-1 0 0,0 0 0,1 0 0,-1 0 0,1 1 0,-1-1 0,0 0 0,1 0 0,-1 0 0,1 1 0,-1-1 0,1 0 0,-1 1 0,1-1 0,-1 1 0,-3 2 0,-1-1 0,1 1 0,0 0 0,1 0 0,-1 0 0,-4 5 0,5-3 0,-1 0 0,1 0 0,-1 0 0,2 0 0,-1 1 0,0-1 0,1 1 0,0 0 0,0 0 0,1-1 0,0 1 0,0 0 0,0 0 0,1 0 0,-1 0 0,2 1 0,-1-1 0,1 0 0,1 9 0,2-2 0,0 0 0,1-1 0,0 0 0,1 0 0,1-1 0,-1 1 0,2-1 0,8 10 0,-10-14 0,0 1 0,1 0 0,-1 1 0,-1-1 0,8 17 0,-12-23 0,0 0 0,-1-1 0,1 1 0,0 0 0,-1 1 0,0-1 0,1 0 0,-1 0 0,0 0 0,0 0 0,0 0 0,0 0 0,0 0 0,-1 0 0,1 0 0,-1 0 0,1 0 0,-1 0 0,0 0 0,0 0 0,0 0 0,0 0 0,0-1 0,0 1 0,0 0 0,-1-1 0,1 1 0,-1-1 0,-1 3 0,-2-1 0,0 0 0,1 1 0,-1-1 0,-1-1 0,1 1 0,0-1 0,-1 0 0,-8 2 0,11-3 0,0-1 0,1 1 0,-1-1 0,0 0 0,0 1 0,0-1 0,0-1 0,0 1 0,1 0 0,-1-1 0,0 1 0,0-1 0,1 0 0,-1 0 0,0 0 0,1 0 0,-1 0 0,-3-4 0,4 4 0,1 0 0,0 0 0,0-1 0,0 1 0,0-1 0,1 1 0,-1-1 0,0 1 0,1-1 0,-1 1 0,1-1 0,-1 0 0,1 1 0,0-1 0,-1 1 0,1-1 0,0 0 0,0 0 0,0 1 0,1-1 0,-1 0 0,0 1 0,1-3 0,15-39 0,-13 37 0,12-24 0,1 1 0,2 1 0,1 0 0,1 2 0,44-46 0,-56 63 0,2 0 0,-1 0 0,-1-1 0,0 0 0,0-1 0,-1 0 0,0 0 0,6-15 0,-12 25 14,-1 0 1,1 0-1,-1-1 0,0 1 0,1 0 1,-1 0-1,0-1 0,0 1 0,0 0 0,0-1 1,0 1-1,0 0 0,0-1 0,-1 1 1,1 0-1,0-1 0,-1 1 0,1 0 0,-1 0 1,1-1-1,-1 1 0,0 0 0,-1-2 1,1 1-158,-1 1 1,0-1 0,0 1 0,0 0-1,0-1 1,0 1 0,-1 0 0,1 0 0,0 1-1,0-1 1,-5-1 0,-19-2-6684</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7.519"/>
    </inkml:context>
    <inkml:brush xml:id="br0">
      <inkml:brushProperty name="width" value="0.05" units="cm"/>
      <inkml:brushProperty name="height" value="0.05" units="cm"/>
      <inkml:brushProperty name="color" value="#AB008B"/>
    </inkml:brush>
  </inkml:definitions>
  <inkml:trace contextRef="#ctx0" brushRef="#br0">53 1 24575,'-2'3'0,"0"0"0,1 1 0,-1-1 0,0 1 0,1-1 0,0 1 0,0-1 0,-1 6 0,-2 6 0,-6 14 0,-10 53 0,18-73 0,1 1 0,0-1 0,0 0 0,1 1 0,0-1 0,1 0 0,0 1 0,1-1 0,0 0 0,3 11 0,-4-17 0,0 0 0,0-1 0,1 1 0,-1 0 0,1 0 0,0-1 0,0 1 0,0-1 0,0 0 0,0 1 0,0-1 0,0 0 0,1 0 0,-1 0 0,1-1 0,0 1 0,-1-1 0,1 1 0,0-1 0,0 0 0,0 0 0,0 0 0,0 0 0,0-1 0,0 1 0,0-1 0,0 0 0,0 0 0,1 0 0,-1 0 0,0-1 0,0 1 0,3-1 0,-1-1 0,1 0 0,-1 0 0,0 0 0,1 0 0,-1-1 0,0 1 0,-1-1 0,1-1 0,-1 1 0,1-1 0,-1 0 0,0 0 0,0 0 0,-1 0 0,1-1 0,-1 1 0,5-10 0,-4 6 0,-1 0 0,-1-1 0,1 1 0,-1-1 0,-1 1 0,0-1 0,0 0 0,0 1 0,-1-1 0,-1 0 0,1 0 0,-4-15 0,2 17 0,0 0 0,0 0 0,0 0 0,-1 0 0,0 0 0,0 0 0,-1 1 0,0-1 0,0 1 0,-1 0 0,1 1 0,-1-1 0,-1 1 0,1 0 0,-8-6 0,11 10-52,1-1-1,-1 1 1,0 0-1,1 0 1,-1 0-1,0 0 1,0 1-1,0-1 1,1 1-1,-1-1 1,0 1-1,0-1 1,0 1-1,0 0 1,0 0-1,0 0 1,0 0-1,0 0 1,0 0-1,0 1 0,0-1 1,0 1-1,1-1 1,-1 1-1,-2 1 1,-12 11-6774</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0:47.936"/>
    </inkml:context>
    <inkml:brush xml:id="br0">
      <inkml:brushProperty name="width" value="0.05" units="cm"/>
      <inkml:brushProperty name="height" value="0.05" units="cm"/>
      <inkml:brushProperty name="color" value="#AB008B"/>
    </inkml:brush>
  </inkml:definitions>
  <inkml:trace contextRef="#ctx0" brushRef="#br0">1 1 24575,'0'3'0,"0"8"0,0 13 0,0 1-8191</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1.937"/>
    </inkml:context>
    <inkml:brush xml:id="br0">
      <inkml:brushProperty name="width" value="0.05" units="cm"/>
      <inkml:brushProperty name="height" value="0.05" units="cm"/>
      <inkml:brushProperty name="color" value="#AB008B"/>
    </inkml:brush>
  </inkml:definitions>
  <inkml:trace contextRef="#ctx0" brushRef="#br0">1 0 24575,'0'7'0,"0"9"0,6 1 0,10-1 0,2-8 0,-6-5 0,-2-2 0</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2.624"/>
    </inkml:context>
    <inkml:brush xml:id="br0">
      <inkml:brushProperty name="width" value="0.05" units="cm"/>
      <inkml:brushProperty name="height" value="0.05" units="cm"/>
      <inkml:brushProperty name="color" value="#AB008B"/>
    </inkml:brush>
  </inkml:definitions>
  <inkml:trace contextRef="#ctx0" brushRef="#br0">1 128 24575,'0'-2'0,"0"0"0,1 1 0,-1-1 0,1 0 0,-1 1 0,1-1 0,0 0 0,0 1 0,0-1 0,0 1 0,0-1 0,0 1 0,0 0 0,0 0 0,1-1 0,-1 1 0,0 0 0,1 0 0,-1 0 0,3-1 0,35-17 0,-37 18 0,151-54 0,-116 43 0,-32 10 0,-1 0 0,1 1 0,0 0 0,0 0 0,0 0 0,0 0 0,0 1 0,9 0 0,-13 1 0,1-1 0,0 1 0,-1-1 0,1 1 0,0 0 0,-1-1 0,1 1 0,-1 0 0,1 0 0,-1 0 0,0 1 0,0-1 0,1 0 0,-1 0 0,0 1 0,0-1 0,0 0 0,0 1 0,0 0 0,0-1 0,-1 1 0,1-1 0,-1 1 0,1 0 0,-1-1 0,1 1 0,-1 0 0,0 1 0,5 33 0,-3 0 0,0 0 0,-7 55 0,2-22 0,4-10 228,0-35-627,-1-1 1,-1 0 0,-7 40 0,4-52-6428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7.289"/>
    </inkml:context>
    <inkml:brush xml:id="br0">
      <inkml:brushProperty name="width" value="0.05" units="cm"/>
      <inkml:brushProperty name="height" value="0.05" units="cm"/>
      <inkml:brushProperty name="color" value="#004F8B"/>
    </inkml:brush>
  </inkml:definitions>
  <inkml:trace contextRef="#ctx0" brushRef="#br0">159 1 24575,'0'4'0,"0"12"0,0 13 0,0 11 0,-9-2 0,-4 3 0,-9-5 0,-11-10 0,-9-8 0,3-8-8191</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3.011"/>
    </inkml:context>
    <inkml:brush xml:id="br0">
      <inkml:brushProperty name="width" value="0.05" units="cm"/>
      <inkml:brushProperty name="height" value="0.05" units="cm"/>
      <inkml:brushProperty name="color" value="#AB008B"/>
    </inkml:brush>
  </inkml:definitions>
  <inkml:trace contextRef="#ctx0" brushRef="#br0">1 110 24575,'7'-6'0,"12"-3"0,9 1 0,8-9 0,3-2 0,5 4 0,3-4 0,-8 2-8191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3.405"/>
    </inkml:context>
    <inkml:brush xml:id="br0">
      <inkml:brushProperty name="width" value="0.05" units="cm"/>
      <inkml:brushProperty name="height" value="0.05" units="cm"/>
      <inkml:brushProperty name="color" value="#AB008B"/>
    </inkml:brush>
  </inkml:definitions>
  <inkml:trace contextRef="#ctx0" brushRef="#br0">33 33 24575,'-1'1'0,"0"-1"0,0 1 0,0-1 0,0 1 0,0 0 0,0-1 0,0 1 0,0 0 0,1 0 0,-1 0 0,0-1 0,0 1 0,1 0 0,-1 0 0,0 0 0,1 0 0,-1 1 0,1-1 0,0 0 0,-1 0 0,1 2 0,-9 29 0,6-21 0,1 1 0,1 0 0,0 0 0,1 0 0,0 0 0,1 0 0,3 17 0,-3-23 0,0-1 0,1 0 0,0 1 0,0-1 0,0 0 0,1 0 0,-1-1 0,1 1 0,1 0 0,-1-1 0,0 0 0,1 0 0,0 0 0,0 0 0,0 0 0,1-1 0,-1 0 0,8 4 0,-10-5 0,1-1 0,0 1 0,0-1 0,0 0 0,0 0 0,0 0 0,0 0 0,1 0 0,-1-1 0,0 1 0,0-1 0,1 0 0,-1 0 0,0 0 0,0-1 0,0 1 0,1-1 0,-1 0 0,0 0 0,0 0 0,0 0 0,0 0 0,0-1 0,0 1 0,-1-1 0,1 0 0,0 1 0,-1-1 0,1-1 0,-1 1 0,0 0 0,4-5 0,-1-1 0,1 1 0,-2-1 0,1-1 0,-1 1 0,0-1 0,-1 0 0,0 1 0,0-2 0,-1 1 0,1-11 0,-1 9 0,-1-1 0,-1 0 0,1 1 0,-2-1 0,0 0 0,-4-20 0,4 29 0,0 0 0,1 0 0,-1 0 0,-1 0 0,1 0 0,0 0 0,-1 0 0,0 1 0,1-1 0,-1 1 0,0-1 0,0 1 0,0-1 0,-1 1 0,1 0 0,-1 0 0,1 0 0,-1 1 0,0-1 0,1 0 0,-1 1 0,0 0 0,0 0 0,0 0 0,0 0 0,0 0 0,0 0 0,-1 1 0,-4-1 0,-28 5-1365,2 6-5461</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4.306"/>
    </inkml:context>
    <inkml:brush xml:id="br0">
      <inkml:brushProperty name="width" value="0.05" units="cm"/>
      <inkml:brushProperty name="height" value="0.05" units="cm"/>
      <inkml:brushProperty name="color" value="#AB008B"/>
    </inkml:brush>
  </inkml:definitions>
  <inkml:trace contextRef="#ctx0" brushRef="#br0">124 18 24575,'0'0'0,"0"-1"0,0 1 0,0-1 0,0 0 0,0 1 0,0-1 0,0 0 0,0 1 0,0-1 0,0 1 0,0-1 0,0 0 0,-1 1 0,1-1 0,0 1 0,0-1 0,-1 1 0,1-1 0,0 1 0,-1-1 0,1 1 0,0-1 0,-1 1 0,1-1 0,-1 1 0,1-1 0,-1 1 0,1 0 0,-1-1 0,1 1 0,-1 0 0,1 0 0,-1-1 0,0 1 0,1 0 0,-1 0 0,1 0 0,-1 0 0,0-1 0,1 1 0,-1 0 0,1 0 0,-2 0 0,0 1 0,0 0 0,-1-1 0,1 1 0,0 0 0,0 0 0,0 0 0,0 0 0,0 0 0,1 0 0,-1 1 0,-2 1 0,-3 5 0,1 0 0,-1 0 0,2 0 0,-1 1 0,1 0 0,1 0 0,-1 0 0,2 0 0,-1 1 0,1 0 0,-2 11 0,-1 14 0,-5 65 0,10-81 0,-1 5 0,0-1 0,2 1 0,1-1 0,5 32 0,-5-49 0,0 0 0,1 0 0,0-1 0,0 1 0,0-1 0,1 1 0,0-1 0,0 0 0,0 0 0,0 0 0,1 0 0,0-1 0,0 1 0,0-1 0,1 0 0,-1 0 0,1-1 0,0 1 0,0-1 0,0 0 0,1-1 0,6 4 0,-6-4-72,0 0 1,0 0-1,0-1 0,0 0 0,0 0 0,0 0 0,0 0 0,1-1 1,-1 0-1,0-1 0,0 1 0,0-1 0,1-1 0,-1 1 0,0-1 1,0 0-1,-1 0 0,11-6 0,19-14-6754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4.697"/>
    </inkml:context>
    <inkml:brush xml:id="br0">
      <inkml:brushProperty name="width" value="0.05" units="cm"/>
      <inkml:brushProperty name="height" value="0.05" units="cm"/>
      <inkml:brushProperty name="color" value="#AB008B"/>
    </inkml:brush>
  </inkml:definitions>
  <inkml:trace contextRef="#ctx0" brushRef="#br0">0 1 24575,'0'13'0,"0"15"0,0 12 0,0 6 0,0 3 0,0-9-8191</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5.081"/>
    </inkml:context>
    <inkml:brush xml:id="br0">
      <inkml:brushProperty name="width" value="0.05" units="cm"/>
      <inkml:brushProperty name="height" value="0.05" units="cm"/>
      <inkml:brushProperty name="color" value="#AB008B"/>
    </inkml:brush>
  </inkml:definitions>
  <inkml:trace contextRef="#ctx0" brushRef="#br0">1 33 24575,'0'-2'0,"0"1"0,1-1 0,-1 1 0,1 0 0,-1-1 0,1 1 0,0 0 0,0 0 0,-1-1 0,1 1 0,0 0 0,0 0 0,0 0 0,0 0 0,0 0 0,1 0 0,-1 0 0,0 0 0,0 1 0,0-1 0,1 0 0,-1 1 0,1-1 0,-1 1 0,0-1 0,3 1 0,0-2 0,0 1 0,0 1 0,0-1 0,0 0 0,0 1 0,0 0 0,0 0 0,6 1 0,-8 0 0,1 0 0,-1 0 0,0 0 0,1 0 0,-1 1 0,0-1 0,0 1 0,0-1 0,0 1 0,-1 0 0,1 0 0,0 0 0,-1 0 0,1 0 0,-1 0 0,1 0 0,-1 0 0,0 1 0,0-1 0,0 1 0,-1-1 0,1 0 0,0 4 0,2 5 0,-2 0 0,1 0 0,-1 22 0,-1-20 0,-2 0 0,1 0 0,-6 18 0,6-30 0,1 0 0,-1 0 0,1 1 0,-1-1 0,1 0 0,0 1 0,0-1 0,0 1 0,0-1 0,0 0 0,0 1 0,0-1 0,0 0 0,0 1 0,1-1 0,-1 0 0,0 1 0,1-1 0,-1 0 0,1 0 0,0 1 0,-1-1 0,1 0 0,1 2 0,0-3 0,-1 1 0,0 0 0,1-1 0,-1 0 0,1 1 0,-1-1 0,1 0 0,-1 0 0,1 1 0,0-1 0,-1 0 0,1-1 0,-1 1 0,1 0 0,-1 0 0,1-1 0,2 0 0,8-4 0,0 0 0,0 0 0,19-13 0,0 0-1365,-1 1-5461</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5.504"/>
    </inkml:context>
    <inkml:brush xml:id="br0">
      <inkml:brushProperty name="width" value="0.05" units="cm"/>
      <inkml:brushProperty name="height" value="0.05" units="cm"/>
      <inkml:brushProperty name="color" value="#AB008B"/>
    </inkml:brush>
  </inkml:definitions>
  <inkml:trace contextRef="#ctx0" brushRef="#br0">1 0 24575,'3'0'0,"8"0"0,9 0 0,1 4 0,4 7 0,-3 9 0,-5 7 0,-5 7 0,-8 3 0,-15 6 0,-13 5 0,-8-4 0,2-11-8191</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9.053"/>
    </inkml:context>
    <inkml:brush xml:id="br0">
      <inkml:brushProperty name="width" value="0.05" units="cm"/>
      <inkml:brushProperty name="height" value="0.05" units="cm"/>
      <inkml:brushProperty name="color" value="#AB008B"/>
    </inkml:brush>
  </inkml:definitions>
  <inkml:trace contextRef="#ctx0" brushRef="#br0">0 70 24575,'7'-6'0,"15"-3"0,15-7 0,10 1 0,4 1 0,-6 4-8191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09.429"/>
    </inkml:context>
    <inkml:brush xml:id="br0">
      <inkml:brushProperty name="width" value="0.05" units="cm"/>
      <inkml:brushProperty name="height" value="0.05" units="cm"/>
      <inkml:brushProperty name="color" value="#AB008B"/>
    </inkml:brush>
  </inkml:definitions>
  <inkml:trace contextRef="#ctx0" brushRef="#br0">0 44 24575,'3'0'0,"9"0"0,7 0 0,9 0 0,5-3 0,5-2 0,1 1 0,2-6 0,0-1 0,-7 1-8191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9.110"/>
    </inkml:context>
    <inkml:brush xml:id="br0">
      <inkml:brushProperty name="width" value="0.05" units="cm"/>
      <inkml:brushProperty name="height" value="0.05" units="cm"/>
      <inkml:brushProperty name="color" value="#AB008B"/>
    </inkml:brush>
  </inkml:definitions>
  <inkml:trace contextRef="#ctx0" brushRef="#br0">0 0 24575,'0'3'0,"0"9"0,0 11 0,0 12 0,0 17 0,0 10 0,0 4 0,0-2 0,0-6 0,0-5 0,0-6 0,4-10 0,0-12-8191</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9.528"/>
    </inkml:context>
    <inkml:brush xml:id="br0">
      <inkml:brushProperty name="width" value="0.05" units="cm"/>
      <inkml:brushProperty name="height" value="0.05" units="cm"/>
      <inkml:brushProperty name="color" value="#AB008B"/>
    </inkml:brush>
  </inkml:definitions>
  <inkml:trace contextRef="#ctx0" brushRef="#br0">572 0 24575,'0'7'0,"0"12"0,0 13 0,0 11 0,0 11 0,0 7 0,0 0 0,0-4 0,0-5 0,-3-1 0,-2-3 0,1-9-8191</inkml:trace>
  <inkml:trace contextRef="#ctx0" brushRef="#br0" timeOffset="1">1 689 24575,'7'0'0,"12"0"0,16 0 0,19 0 0,14 0 0,12 0 0,5 0 0,3 0 0,-5-3 0,-5-2 0,-11 1 0,-9 0 0,-4 2 0,-5 0 0,-11 2-8191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7.990"/>
    </inkml:context>
    <inkml:brush xml:id="br0">
      <inkml:brushProperty name="width" value="0.05" units="cm"/>
      <inkml:brushProperty name="height" value="0.05" units="cm"/>
      <inkml:brushProperty name="color" value="#004F8B"/>
    </inkml:brush>
  </inkml:definitions>
  <inkml:trace contextRef="#ctx0" brushRef="#br0">1 67 24575,'9'0'0,"14"-10"0,12-2 0,10-10 0,-3-1-8191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0.489"/>
    </inkml:context>
    <inkml:brush xml:id="br0">
      <inkml:brushProperty name="width" value="0.05" units="cm"/>
      <inkml:brushProperty name="height" value="0.05" units="cm"/>
      <inkml:brushProperty name="color" value="#AB008B"/>
    </inkml:brush>
  </inkml:definitions>
  <inkml:trace contextRef="#ctx0" brushRef="#br0">1 11 24575,'43'-5'0,"-36"3"0,0 0 0,1 1 0,0 1 0,-1-1 0,14 2 0,-19-1 0,1 1 0,-1-1 0,0 1 0,1 0 0,-1 0 0,0 0 0,0 0 0,0 0 0,0 0 0,0 1 0,0-1 0,0 1 0,0-1 0,0 1 0,-1 0 0,1 0 0,-1 0 0,1 0 0,-1 0 0,0 0 0,0 0 0,2 4 0,1 7 0,0 0 0,-1 1 0,0-1 0,-1 1 0,0 0 0,-1-1 0,-1 1 0,0 0 0,-1 0 0,0-1 0,-1 1 0,-1-1 0,0 1 0,-1-1 0,0 0 0,-1 0 0,-1 0 0,0-1 0,-9 14 0,5-11 0,-2-2 0,-17 19 0,18-21 0,0 0 0,1 1 0,-9 14 0,18-26 0,1 1 0,-1-1 0,1 1 0,0-1 0,-1 1 0,1 0 0,0-1 0,0 1 0,-1 0 0,1-1 0,0 1 0,0-1 0,0 1 0,0 0 0,0 0 0,0-1 0,0 1 0,0 0 0,0-1 0,0 1 0,0 0 0,0-1 0,0 1 0,0 0 0,1-1 0,-1 1 0,0-1 0,1 2 0,0-2 0,0 1 0,0 0 0,0 0 0,0-1 0,0 1 0,0 0 0,0-1 0,1 1 0,-1-1 0,0 0 0,0 1 0,1-1 0,1 0 0,8 1 0,-1-1 0,21-1 0,-25 0 0,37-3-273,1-2 0,-1-1 0,-1-3 0,60-21 0,-58 12-6553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0.883"/>
    </inkml:context>
    <inkml:brush xml:id="br0">
      <inkml:brushProperty name="width" value="0.05" units="cm"/>
      <inkml:brushProperty name="height" value="0.05" units="cm"/>
      <inkml:brushProperty name="color" value="#AB008B"/>
    </inkml:brush>
  </inkml:definitions>
  <inkml:trace contextRef="#ctx0" brushRef="#br0">181 0 24575,'-2'5'0,"1"1"0,-1-1 0,0 0 0,0-1 0,0 1 0,-1 0 0,0-1 0,0 1 0,0-1 0,0 0 0,-1 0 0,-4 4 0,-2 4 0,-14 16 0,2 1 0,0 1 0,2 1 0,-20 42 0,40-71 0,-1-1 0,0 0 0,1 0 0,-1 1 0,1-1 0,-1 1 0,1-1 0,0 0 0,0 1 0,0-1 0,0 1 0,0-1 0,0 1 0,0-1 0,0 0 0,0 1 0,1-1 0,-1 1 0,0-1 0,1 0 0,0 1 0,-1-1 0,1 0 0,0 0 0,-1 1 0,1-1 0,0 0 0,0 0 0,0 0 0,0 0 0,0 0 0,0 0 0,0 0 0,0-1 0,1 1 0,-1 0 0,0 0 0,0-1 0,1 1 0,-1-1 0,0 1 0,1-1 0,-1 0 0,1 1 0,1-1 0,9 2 0,1 0 0,-1-1 0,1 0 0,14-2 0,-12 1 0,28-1 171,68-8 0,-90 5-456,-1 0 1,0-1-1,-1 0 1,1-2-1,26-13 1,-15 2-6542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1.251"/>
    </inkml:context>
    <inkml:brush xml:id="br0">
      <inkml:brushProperty name="width" value="0.05" units="cm"/>
      <inkml:brushProperty name="height" value="0.05" units="cm"/>
      <inkml:brushProperty name="color" value="#AB008B"/>
    </inkml:brush>
  </inkml:definitions>
  <inkml:trace contextRef="#ctx0" brushRef="#br0">42 0 24575,'-7'0'0,"-2"10"0,1 14 0,1 15 0,2 15 0,2 15 0,1 9 0,1 2 0,1 0 0,4-4 0,1-7 0,0-9 0,5-15 0,2-8 0,-2-14 0,-3-17 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1.851"/>
    </inkml:context>
    <inkml:brush xml:id="br0">
      <inkml:brushProperty name="width" value="0.05" units="cm"/>
      <inkml:brushProperty name="height" value="0.05" units="cm"/>
      <inkml:brushProperty name="color" value="#AB008B"/>
    </inkml:brush>
  </inkml:definitions>
  <inkml:trace contextRef="#ctx0" brushRef="#br0">1 0 24575,'42'35'0,"-1"2"0,-1 2 0,-3 1 0,57 78 0,-48-51-218,-2 3 0,-3 1-1,-3 3 1,-3 0-1,-4 2 1,-3 2 0,23 105-1,-29-79-72,-5 1 0,-4 0 0,-5 0 0,-4 1 0,-13 131 0,-24-2 291,24-196 0,-2 0 0,-2-1 0,-29 64 0,36-89 30,-2 0 0,1 0 1,-2 0-1,0-1 0,0 0 1,-1-1-1,0 0 0,-1-1 1,0 0-1,-1 0 0,0-1 1,0-1-1,-1 0 1,0-1-1,-1 0 0,0-1 1,0-1-1,0 0 0,-29 6 1,-28-1-5336</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4.696"/>
    </inkml:context>
    <inkml:brush xml:id="br0">
      <inkml:brushProperty name="width" value="0.05" units="cm"/>
      <inkml:brushProperty name="height" value="0.05" units="cm"/>
      <inkml:brushProperty name="color" value="#AB008B"/>
    </inkml:brush>
  </inkml:definitions>
  <inkml:trace contextRef="#ctx0" brushRef="#br0">21 16 24575,'-7'0'0,"-2"4"0,4 0 0,10 1 0,10-2 0,2-4 0,-1-9 0,-6-2 0,-13 4 0,-5 10 0,-1 11 0,4 4 0,3-2-8191</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5.061"/>
    </inkml:context>
    <inkml:brush xml:id="br0">
      <inkml:brushProperty name="width" value="0.05" units="cm"/>
      <inkml:brushProperty name="height" value="0.05" units="cm"/>
      <inkml:brushProperty name="color" value="#AB008B"/>
    </inkml:brush>
  </inkml:definitions>
  <inkml:trace contextRef="#ctx0" brushRef="#br0">1 69 24575,'0'-7'0,"0"1"0,6 2 0,4-2 0,-2-6 0,-4-2 0,-10 2 0,-5 6 0,4 4 0,13 16 0,5 6-8191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4.212"/>
    </inkml:context>
    <inkml:brush xml:id="br0">
      <inkml:brushProperty name="width" value="0.05" units="cm"/>
      <inkml:brushProperty name="height" value="0.05" units="cm"/>
      <inkml:brushProperty name="color" value="#AB008B"/>
    </inkml:brush>
  </inkml:definitions>
  <inkml:trace contextRef="#ctx0" brushRef="#br0">364 140 24575,'0'-7'0,"0"0"0,-1 0 0,1 0 0,-1 0 0,-1 0 0,-3-11 0,4 14 0,-1 0 0,0 0 0,-1 0 0,1 1 0,-1-1 0,0 1 0,0-1 0,0 1 0,0 0 0,0 0 0,-7-4 0,4 3 0,0 0 0,-1 0 0,1 1 0,-1-1 0,0 1 0,0 1 0,0 0 0,-1 0 0,1 0 0,-1 1 0,1 0 0,-1 0 0,1 1 0,-1 0 0,1 0 0,-1 0 0,1 1 0,-1 1 0,1-1 0,0 1 0,-1 1 0,1-1 0,0 1 0,0 0 0,-7 5 0,4-2 0,1 0 0,1 0 0,-1 1 0,1 0 0,0 1 0,1 0 0,0 0 0,0 0 0,1 1 0,0 0 0,0 1 0,1-1 0,1 1 0,-1 0 0,1 0 0,1 0 0,-3 15 0,4-17 0,1 0 0,0 1 0,0-1 0,1 1 0,0 0 0,0-1 0,3 12 0,-3-17 0,1 1 0,0-1 0,1 0 0,-1 0 0,1 1 0,-1-1 0,1 0 0,0 0 0,0-1 0,0 1 0,0 0 0,1-1 0,-1 1 0,1-1 0,0 0 0,0 0 0,-1 0 0,1 0 0,0 0 0,6 2 0,0-1 0,-1-1 0,1 1 0,0-1 0,0-1 0,1 1 0,-1-2 0,0 1 0,0-1 0,0-1 0,0 1 0,1-2 0,-1 1 0,0-1 0,0-1 0,-1 1 0,1-2 0,-1 1 0,1-1 0,8-5 0,-6 2 0,-1 0 0,1 0 0,-1 0 0,-1-2 0,0 1 0,0-1 0,0 0 0,-1-1 0,0 0 0,-1 0 0,0-1 0,-1 0 0,8-17 0,-9 11 0,0 1 0,6-31 0,-11 37 0,-3 14 0,-4 20 0,4-7 57,1 1 0,1-1 0,1 1 0,0-1 0,4 24 0,-3-32-200,1 1 1,0-1 0,0 1 0,1-1-1,0 0 1,1 0 0,0 0 0,1-1 0,-1 0-1,2 1 1,8 10 0,1-6-6684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6.370"/>
    </inkml:context>
    <inkml:brush xml:id="br0">
      <inkml:brushProperty name="width" value="0.05" units="cm"/>
      <inkml:brushProperty name="height" value="0.05" units="cm"/>
      <inkml:brushProperty name="color" value="#AB008B"/>
    </inkml:brush>
  </inkml:definitions>
  <inkml:trace contextRef="#ctx0" brushRef="#br0">239 52 24575,'-3'-4'0,"-1"0"0,0 0 0,0 0 0,0 0 0,0 1 0,-1 0 0,1 0 0,-1 0 0,0 0 0,0 1 0,0-1 0,0 1 0,-1 1 0,-6-3 0,8 3 0,0 0 0,-1 0 0,1 1 0,0-1 0,-1 1 0,1 0 0,0 0 0,-1 0 0,1 1 0,0-1 0,0 1 0,-1 0 0,1 1 0,0-1 0,0 1 0,0-1 0,0 1 0,-6 5 0,3-1 0,0 2 0,1-1 0,-1 1 0,2 0 0,-1 0 0,1 0 0,0 1 0,1 0 0,0 0 0,1 0 0,0 0 0,-3 14 0,3-9 0,0 0 0,1 0 0,1 0 0,1 0 0,0 0 0,0 0 0,2 0 0,2 17 0,-3-28 0,1 1 0,-1-1 0,1 1 0,-1-1 0,1 1 0,0-1 0,0 0 0,0 0 0,1 0 0,-1 0 0,1 0 0,0-1 0,0 1 0,0-1 0,0 0 0,0 1 0,0-1 0,0-1 0,1 1 0,-1 0 0,1-1 0,-1 0 0,1 0 0,0 0 0,-1 0 0,1-1 0,0 1 0,0-1 0,0 0 0,-1 0 0,1 0 0,0-1 0,0 1 0,-1-1 0,1 0 0,0 0 0,5-3 0,-8 4 10,0 0-1,0-1 1,0 1-1,0-1 1,0 0-1,-1 1 1,1-1-1,0 1 1,0-1-1,-1 0 1,1 0-1,0 1 0,-1-1 1,1 0-1,-1 0 1,1 0-1,0-1 1,-1 1-2,0 0 0,0 1 0,0-1 0,0 0 1,-1 1-1,1-1 0,0 1 0,0-1 0,0 0 0,0 1 0,-1-1 0,1 1 1,0-1-1,-1 0 0,1 1 0,0-1 0,-1 1 0,1-1 0,0 1 0,-2-1 1,-1-2-253,0 1 0,-1-1 0,1 1 0,-1 0 1,1 0-1,-9-2 0,-5-2-6582</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6.790"/>
    </inkml:context>
    <inkml:brush xml:id="br0">
      <inkml:brushProperty name="width" value="0.05" units="cm"/>
      <inkml:brushProperty name="height" value="0.05" units="cm"/>
      <inkml:brushProperty name="color" value="#AB008B"/>
    </inkml:brush>
  </inkml:definitions>
  <inkml:trace contextRef="#ctx0" brushRef="#br0">85 13 24575,'0'0'0,"0"-1"0,0 0 0,0 1 0,0-1 0,0 1 0,0-1 0,0 0 0,0 1 0,0-1 0,0 1 0,-1-1 0,1 1 0,0-1 0,0 0 0,-1 1 0,1-1 0,0 1 0,-1-1 0,1 1 0,-1-1 0,-8 3 0,7 0 0,-1 0 0,1 1 0,0-1 0,0 0 0,0 1 0,1-1 0,-3 5 0,-8 18 0,2 1 0,-12 40 0,19-56 0,1-1 0,0 1 0,1 0 0,0-1 0,1 1 0,0 0 0,0 0 0,1-1 0,0 1 0,4 16 0,-3-22 0,1 1 0,-1-1 0,1 1 0,0-1 0,0 0 0,0 0 0,0 0 0,1-1 0,-1 1 0,1-1 0,0 0 0,0 0 0,0 0 0,1-1 0,-1 1 0,0-1 0,1 0 0,0 0 0,0 0 0,-1-1 0,1 0 0,0 0 0,0 0 0,0-1 0,6 1 0,-5-1 0,0 1 0,0-1 0,0-1 0,0 1 0,0-1 0,0 0 0,0 0 0,-1-1 0,1 1 0,0-1 0,-1-1 0,1 1 0,-1-1 0,0 0 0,0 0 0,0 0 0,0-1 0,-1 0 0,1 0 0,-1 0 0,5-6 0,-5 4 17,-1 0 0,1-1 0,-1 0 1,0 0-1,-1 0 0,0 0 0,0 0 0,0-1 0,-1 1 0,0 0 0,-1-1 0,0 1 0,0-1 0,0 1 0,-1-1 0,0 1 0,0-1 0,-1 1 1,-4-11-1,4 12-89,0 1 1,-1-1 0,0 0 0,0 1 0,0 0 0,-1 0 0,0 0 0,0 0 0,0 0-1,-1 1 1,1 0 0,-1 0 0,0 0 0,0 1 0,-1-1 0,1 1 0,-1 0 0,1 1 0,-1-1-1,0 1 1,0 0 0,0 1 0,-8-2 0,-12 2-6755</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7.186"/>
    </inkml:context>
    <inkml:brush xml:id="br0">
      <inkml:brushProperty name="width" value="0.05" units="cm"/>
      <inkml:brushProperty name="height" value="0.05" units="cm"/>
      <inkml:brushProperty name="color" value="#AB008B"/>
    </inkml:brush>
  </inkml:definitions>
  <inkml:trace contextRef="#ctx0" brushRef="#br0">1 48 24575,'0'-7'0,"0"-9"0,0 2 0,0 3-8191</inkml:trace>
  <inkml:trace contextRef="#ctx0" brushRef="#br0" timeOffset="1">60 185 24575,'-10'-3'0,"-3"-2"-8191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2.464"/>
    </inkml:context>
    <inkml:brush xml:id="br0">
      <inkml:brushProperty name="width" value="0.05" units="cm"/>
      <inkml:brushProperty name="height" value="0.05" units="cm"/>
      <inkml:brushProperty name="color" value="#008C3A"/>
    </inkml:brush>
  </inkml:definitions>
  <inkml:trace contextRef="#ctx0" brushRef="#br0">63 336 24575,'26'0'0,"-1"1"0,-1-1 0,1-2 0,38-6 0,-56 6 0,0 0 0,0 0 0,0-1 0,-1 0 0,1 0 0,0-1 0,-1 1 0,0-1 0,0-1 0,0 1 0,-1-1 0,1 0 0,-1 0 0,0-1 0,0 0 0,3-6 0,-5 7 0,0 1 0,-1-1 0,1 0 0,-1 1 0,0-1 0,-1 0 0,1 0 0,-1-1 0,0 1 0,0 0 0,-1 0 0,0 0 0,0-11 0,0 14 0,-1-1 0,1 1 0,-1 0 0,0-1 0,0 1 0,0 0 0,0-1 0,0 1 0,-1 0 0,1 0 0,0 0 0,-1 0 0,0 0 0,1 0 0,-1 1 0,0-1 0,0 1 0,0-1 0,0 1 0,0-1 0,0 1 0,-1 0 0,1 0 0,0 0 0,-1 0 0,1 1 0,-1-1 0,1 1 0,0-1 0,-6 1 0,1 0 0,0 0 0,0 0 0,-1 1 0,1 1 0,0-1 0,0 1 0,0 0 0,0 0 0,0 1 0,1 0 0,-1 0 0,1 1 0,0 0 0,-10 8 0,0 0 0,0 2 0,1 0 0,1 1 0,-13 17 0,14-15 0,1 1 0,0 0 0,2 1 0,0 0 0,-13 40 0,19-49 0,1 0 0,1 1 0,-1-1 0,2 1 0,-1-1 0,2 1 0,-1 0 0,1-1 0,1 1 0,0 0 0,1 0 0,0-1 0,5 17 0,-5-22 0,1 0 0,0 0 0,0 1 0,0-2 0,1 1 0,0 0 0,0-1 0,0 0 0,0 0 0,1 0 0,0 0 0,-1-1 0,1 1 0,1-1 0,-1-1 0,0 1 0,1-1 0,-1 0 0,10 3 0,4-1 0,1 0 0,-1-2 0,1 0 0,32-1 0,-12-3 0,0-2 0,0-1 0,-1-2 0,1-2 0,-1-1 0,-1-2 0,52-25 0,-40 13 0,-1-2 0,-2-2 0,-1-2 0,81-69 0,-110 83 0,-1 0 0,-1-1 0,-1 0 0,24-38 0,-30 43 0,-1-1 0,-1 1 0,0-2 0,-1 1 0,-1-1 0,0 1 0,-1-1 0,3-23 0,-6 34 0,1-1 0,-1 0 0,0 0 0,-1 0 0,1 0 0,-1 0 0,0 1 0,0-1 0,0 0 0,0 0 0,0 1 0,-1-1 0,0 1 0,0-1 0,0 1 0,0 0 0,0 0 0,-1 0 0,1 0 0,-1 0 0,0 0 0,0 1 0,0-1 0,0 1 0,0 0 0,-1 0 0,1 0 0,-1 0 0,1 1 0,-1 0 0,1-1 0,-1 1 0,0 0 0,0 1 0,0-1 0,0 1 0,1-1 0,-1 1 0,0 1 0,0-1 0,0 0 0,0 1 0,0 0 0,1 0 0,-1 0 0,0 0 0,1 1 0,-6 2 0,-3 2 0,1 1 0,0 0 0,0 0 0,1 1 0,0 1 0,-16 17 0,5-1 0,-28 41 0,38-51 0,1 1 0,1 0 0,1 0 0,0 1 0,1 1 0,0-1 0,2 1 0,0 0 0,1 0 0,-2 22 0,5-36 0,1 0 0,0-1 0,0 1 0,0 0 0,1 0 0,-1 0 0,1-1 0,0 1 0,0 0 0,1-1 0,-1 1 0,1-1 0,-1 1 0,1-1 0,0 0 0,0 0 0,0 0 0,1 0 0,-1 0 0,1 0 0,0-1 0,0 1 0,0-1 0,0 0 0,0 1 0,0-1 0,1-1 0,-1 1 0,6 2 0,-1-2 0,-1-1 0,1 1 0,0-1 0,0 0 0,0-1 0,-1 0 0,1 0 0,0-1 0,0 0 0,0 0 0,-1-1 0,1 0 0,10-4 0,-4 0 0,-1 0 0,0-1 0,-1-1 0,0 0 0,0 0 0,0-1 0,-1-1 0,19-21 0,-2-3 0,37-59 0,-48 72 0,-17 21 0,0-1 0,0 1 0,1 0 0,-1 0 0,0 0 0,0 0 0,0 0 0,1 0 0,-1 0 0,0 0 0,0-1 0,1 1 0,-1 0 0,0 0 0,0 0 0,1 0 0,-1 0 0,0 0 0,0 0 0,1 1 0,-1-1 0,0 0 0,0 0 0,1 0 0,-1 0 0,0 0 0,0 0 0,0 0 0,1 0 0,-1 1 0,0-1 0,0 0 0,0 0 0,1 0 0,-1 0 0,0 1 0,0-1 0,0 0 0,0 0 0,0 1 0,0-1 0,1 0 0,-1 0 0,0 0 0,0 1 0,0-1 0,0 0 0,0 0 0,0 1 0,0-1 0,0 0 0,0 0 0,0 1 0,0-1 0,0 0 0,0 0 0,0 1 0,0-1 0,0 0 0,-1 0 0,1 1 0,-1 19 0,1-20 0,-5 34 0,2-15 0,1-1 0,0 31 0,2-44 0,0 0 0,1 0 0,-1 0 0,1 0 0,1 0 0,-1 0 0,1-1 0,0 1 0,0 0 0,0-1 0,0 1 0,1-1 0,0 0 0,5 6 0,-6-7 0,0-1 0,1 0 0,-1-1 0,1 1 0,-1 0 0,1-1 0,0 1 0,0-1 0,0 0 0,0 0 0,0 0 0,0 0 0,0-1 0,0 1 0,0-1 0,0 1 0,0-1 0,0 0 0,0-1 0,0 1 0,0 0 0,0-1 0,0 0 0,0 0 0,0 1 0,0-2 0,0 1 0,0 0 0,0-1 0,2-1 0,6-3 0,-1-1 0,0 0 0,-1-1 0,0 0 0,0 0 0,12-15 0,-3-2 0,-1-1 0,24-47 0,-21 35 0,-11 21 0,0 0 0,-1-1 0,6-23 0,-14 56 0,0 0 0,1 0 0,0 0 0,2 0 0,5 22 0,29 73 0,-24-73 0,96 228 0,-105-257 0,0 0 0,0 0 0,1 0 0,0 0 0,1-1 0,-1 0 0,1 0 0,1 0 0,-1-1 0,1 0 0,1 0 0,-1-1 0,1 0 0,-1 0 0,1-1 0,1 0 0,-1 0 0,1-1 0,-1 0 0,1 0 0,0-1 0,0-1 0,0 1 0,0-1 0,17-1 0,-17 0 0,1-1 0,-1 0 0,1 0 0,-1-1 0,0 0 0,0-1 0,0 0 0,0 0 0,0-1 0,-1-1 0,1 1 0,14-11 0,-13 6 0,1 0 0,-2-1 0,1 0 0,-1-1 0,-1 1 0,0-2 0,0 1 0,8-19 0,2-10 0,-1 0 0,-3-1 0,-1-1 0,13-77 0,-14 33 0,1-119 0,-14 179 0,1 27 0,0-1 0,0 0 0,0 0 0,0 0 0,0 0 0,0 0 0,0 0 0,0 0 0,-1 0 0,1 0 0,0 0 0,0 0 0,0 0 0,0 0 0,0 0 0,0 0 0,0 0 0,0 0 0,-1 0 0,1 0 0,0 0 0,0 0 0,0 0 0,0 0 0,0 0 0,0 0 0,0 0 0,0 0 0,-1 0 0,1 0 0,0 0 0,0 0 0,0 0 0,0 0 0,0 0 0,0 0 0,0 0 0,0 0 0,0 0 0,0-1 0,0 1 0,-1 0 0,1 0 0,0 0 0,0 0 0,0 0 0,0 0 0,0 0 0,0 0 0,0 0 0,0-1 0,0 1 0,0 0 0,0 0 0,0 0 0,0 0 0,0 0 0,0 0 0,0 0 0,0 0 0,0-1 0,0 1 0,0 0 0,0 0 0,0 0 0,0 0 0,-2 5 0,1 0 0,-1 0 0,1 0 0,-1 1 0,1 4 0,-28 225 0,17-163 0,-21 173 0,32-234 0,1 1 0,0-1 0,1 0 0,0 1 0,1-1 0,1 0 0,3 12 0,-5-20 0,0 0 0,1 0 0,-1 0 0,0 0 0,1 0 0,0 0 0,0-1 0,0 1 0,0-1 0,0 1 0,1-1 0,-1 0 0,1 1 0,-1-1 0,1-1 0,0 1 0,-1 0 0,1-1 0,0 1 0,0-1 0,1 0 0,-1 0 0,0 0 0,0 0 0,0-1 0,1 1 0,5-1 0,-1-1 0,-1 1 0,0-1 0,0-1 0,0 1 0,0-1 0,-1 0 0,1-1 0,0 0 0,-1 0 0,11-7 0,-1-1 0,-1 0 0,26-26 0,-14 7 0,45-64 0,-48 59 0,41-43 0,-64 77 0,-1 0 0,1 0 0,0 0 0,1 0 0,-1 0 0,0 0 0,0 0 0,0 0 0,0 0 0,1 1 0,-1-1 0,0 1 0,1-1 0,-1 1 0,2-1 0,-2 1 0,0 0 0,-1 0 0,1 0 0,-1 0 0,1 1 0,-1-1 0,1 0 0,-1 0 0,1 1 0,-1-1 0,0 0 0,1 1 0,-1-1 0,1 0 0,-1 1 0,0-1 0,1 1 0,-1-1 0,0 0 0,1 1 0,-1-1 0,0 1 0,0-1 0,1 1 0,-1-1 0,0 2 0,2 4 0,-1 1 0,0 0 0,0-1 0,-1 14 0,0-15 0,-5 106-1365,1-72-5461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8.369"/>
    </inkml:context>
    <inkml:brush xml:id="br0">
      <inkml:brushProperty name="width" value="0.05" units="cm"/>
      <inkml:brushProperty name="height" value="0.05" units="cm"/>
      <inkml:brushProperty name="color" value="#004F8B"/>
    </inkml:brush>
  </inkml:definitions>
  <inkml:trace contextRef="#ctx0" brushRef="#br0">1 1 24575,'0'9'0,"4"4"0,13 0 0,16-13 0,3-6-8191</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7.545"/>
    </inkml:context>
    <inkml:brush xml:id="br0">
      <inkml:brushProperty name="width" value="0.05" units="cm"/>
      <inkml:brushProperty name="height" value="0.05" units="cm"/>
      <inkml:brushProperty name="color" value="#AB008B"/>
    </inkml:brush>
  </inkml:definitions>
  <inkml:trace contextRef="#ctx0" brushRef="#br0">1 59 24575,'13'-11'0,"12"-2"0,14 0 0,5 3 0,0 3 0,-6 2-8191</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7.916"/>
    </inkml:context>
    <inkml:brush xml:id="br0">
      <inkml:brushProperty name="width" value="0.05" units="cm"/>
      <inkml:brushProperty name="height" value="0.05" units="cm"/>
      <inkml:brushProperty name="color" value="#AB008B"/>
    </inkml:brush>
  </inkml:definitions>
  <inkml:trace contextRef="#ctx0" brushRef="#br0">102 0 24575,'-14'13'0,"0"1"0,2 0 0,-1 1 0,2 1 0,0-1 0,-11 22 0,21-36 0,1 0 0,-1 0 0,1 0 0,-1 0 0,1 0 0,0 0 0,-1 1 0,1-1 0,0 0 0,0 0 0,0 0 0,0 0 0,0 0 0,0 1 0,0-1 0,0 0 0,0 0 0,1 0 0,-1 0 0,0 0 0,1 0 0,-1 0 0,1 0 0,-1 0 0,1 0 0,-1 0 0,1 0 0,0 0 0,0 0 0,-1 0 0,1 0 0,0-1 0,0 1 0,0 0 0,0-1 0,0 1 0,0 0 0,0-1 0,0 1 0,0-1 0,0 0 0,0 1 0,0-1 0,0 0 0,0 0 0,2 1 0,7 0 0,0 0 0,0 0 0,0-1 0,13-1 0,-14 1 0,4-1 0,0 0 0,0 1 0,0 0 0,22 3 0,-33-3 0,1 1 0,-1-1 0,1 1 0,-1 0 0,1 0 0,-1 0 0,1 0 0,-1 1 0,0-1 0,3 3 0,-4-3 0,0 0 0,0 0 0,0 0 0,0 0 0,0 1 0,-1-1 0,1 0 0,0 0 0,-1 1 0,1-1 0,-1 0 0,0 1 0,1-1 0,-1 0 0,0 1 0,0-1 0,0 1 0,0-1 0,0 1 0,0 1 0,-2 3 27,1 0-1,-1-1 0,0 1 0,0-1 1,-1 1-1,0-1 0,0 0 0,0 0 1,0 0-1,-1-1 0,0 1 0,-6 5 1,-8 7-881,-31 22 1,4-8-5973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8.298"/>
    </inkml:context>
    <inkml:brush xml:id="br0">
      <inkml:brushProperty name="width" value="0.05" units="cm"/>
      <inkml:brushProperty name="height" value="0.05" units="cm"/>
      <inkml:brushProperty name="color" value="#AB008B"/>
    </inkml:brush>
  </inkml:definitions>
  <inkml:trace contextRef="#ctx0" brushRef="#br0">17 22 24575,'-4'3'0,"0"12"0,-1 16 0,2 6 0,4-3 0,8-7 0,14-8 0,8-22 0,0-19 0,-9-6 0,-8-9 0,-17 2 0,-14 1 0,-4 6-8191</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18.681"/>
    </inkml:context>
    <inkml:brush xml:id="br0">
      <inkml:brushProperty name="width" value="0.05" units="cm"/>
      <inkml:brushProperty name="height" value="0.05" units="cm"/>
      <inkml:brushProperty name="color" value="#AB008B"/>
    </inkml:brush>
  </inkml:definitions>
  <inkml:trace contextRef="#ctx0" brushRef="#br0">1 40 24575,'10'0'0,"13"0"0,10 0 0,6-7 0,2-2 0,2 0 0,3 2 0,1 2 0,-8 2-8191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3.683"/>
    </inkml:context>
    <inkml:brush xml:id="br0">
      <inkml:brushProperty name="width" value="0.05" units="cm"/>
      <inkml:brushProperty name="height" value="0.05" units="cm"/>
      <inkml:brushProperty name="color" value="#AB008B"/>
    </inkml:brush>
  </inkml:definitions>
  <inkml:trace contextRef="#ctx0" brushRef="#br0">98 2 24575,'-1'0'0,"1"0"0,0 0 0,0 0 0,0 0 0,0 1 0,0-1 0,0 0 0,0 0 0,-1 0 0,1 0 0,0 0 0,0 0 0,0 0 0,0 0 0,0 0 0,-1 0 0,1 0 0,0 0 0,0 1 0,0-1 0,0 0 0,-1 0 0,1 0 0,0 0 0,0 0 0,0-1 0,0 1 0,0 0 0,-1 0 0,1 0 0,0 0 0,0 0 0,0 0 0,0 0 0,0 0 0,-1 0 0,1 0 0,0 0 0,0 0 0,0-1 0,0 1 0,0 0 0,0 0 0,0 0 0,-1 0 0,1 0 0,0 0 0,0-1 0,0 1 0,0 0 0,0 0 0,0 0 0,0 0 0,0-1 0,-9 20 0,-12 71 0,4 0 0,-5 95 0,7-7 0,9 258 0,10-373 0,3-1 0,23 97 0,-22-129 0,1 0 0,2 0 0,1-1 0,1 0 0,1-1 0,2-1 0,19 26 0,-28-43 0,0-1 0,0-1 0,1 1 0,0-1 0,1-1 0,0 0 0,0 0 0,0 0 0,1-1 0,0-1 0,0 0 0,1 0 0,-1-1 0,1 0 0,0-1 0,0 0 0,0-1 0,1 0 0,-1-1 0,17 0 0,-11-1-455,-1-1 0,31-6 0,-18 0-6371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4.819"/>
    </inkml:context>
    <inkml:brush xml:id="br0">
      <inkml:brushProperty name="width" value="0.05" units="cm"/>
      <inkml:brushProperty name="height" value="0.05" units="cm"/>
      <inkml:brushProperty name="color" value="#AB008B"/>
    </inkml:brush>
  </inkml:definitions>
  <inkml:trace contextRef="#ctx0" brushRef="#br0">0 107 24575,'7'0'0,"16"0"0,13-7 0,18-2 0,13-6 0,8-1 0,-5 2 0,-7 4 0,-15-3 0,-9 1 0,-11 2-8191</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5.628"/>
    </inkml:context>
    <inkml:brush xml:id="br0">
      <inkml:brushProperty name="width" value="0.05" units="cm"/>
      <inkml:brushProperty name="height" value="0.05" units="cm"/>
      <inkml:brushProperty name="color" value="#AB008B"/>
    </inkml:brush>
  </inkml:definitions>
  <inkml:trace contextRef="#ctx0" brushRef="#br0">0 254 24575,'1'3'0,"0"0"0,-1 0 0,1 1 0,1-1 0,-1 0 0,0 0 0,4 5 0,1 4 0,3 7 0,1-1 0,1 0 0,21 25 0,46 47 0,-72-83 0,1 1 0,1 0 0,-1-1 0,1 0 0,14 9 0,-21-15 0,1 0 0,0 0 0,0 0 0,-1 0 0,1 0 0,0 0 0,0-1 0,0 1 0,0 0 0,0-1 0,0 0 0,0 1 0,0-1 0,0 0 0,0 0 0,0 0 0,0 0 0,1-1 0,-1 1 0,0-1 0,0 1 0,0-1 0,-1 1 0,1-1 0,0 0 0,0 0 0,0 0 0,0 0 0,-1 0 0,3-2 0,0-2 0,1 0 0,-1-1 0,0 1 0,-1-1 0,0 0 0,1 0 0,-2 0 0,1 0 0,-1 0 0,2-10 0,2-10 0,3-35 0,-6 40 0,39-332-1365</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6.036"/>
    </inkml:context>
    <inkml:brush xml:id="br0">
      <inkml:brushProperty name="width" value="0.05" units="cm"/>
      <inkml:brushProperty name="height" value="0.05" units="cm"/>
      <inkml:brushProperty name="color" value="#AB008B"/>
    </inkml:brush>
  </inkml:definitions>
  <inkml:trace contextRef="#ctx0" brushRef="#br0">1 62 24575,'0'-1'0,"0"-1"0,1 0 0,-1 1 0,1-1 0,-1 1 0,1-1 0,0 1 0,0-1 0,-1 1 0,1-1 0,0 1 0,0 0 0,0-1 0,1 1 0,-1 0 0,0 0 0,0 0 0,1 0 0,1-1 0,30-16 0,-25 15 0,-1 0 0,0 1 0,1 0 0,-1 0 0,1 1 0,0 0 0,14 0 0,-18 1 0,-1 0 0,0 0 0,1 1 0,-1 0 0,0-1 0,1 1 0,-1 0 0,0 1 0,0-1 0,0 0 0,0 1 0,0 0 0,0 0 0,-1 0 0,1 0 0,0 0 0,-1 0 0,0 1 0,1-1 0,-1 1 0,2 4 0,-1-2 0,0 1 0,0 0 0,-1 1 0,0-1 0,-1 0 0,1 1 0,-1-1 0,0 1 0,-1-1 0,1 1 0,-2-1 0,1 1 0,0-1 0,-1 1 0,0-1 0,-1 1 0,-3 8 0,-3 9 0,-2 0 0,0-1 0,-14 21 0,22-41 0,-1 3 0,-1 1 0,1-1 0,0 1 0,-3 10 0,6-16 0,0 0 0,0 0 0,-1 0 0,1 0 0,0 0 0,0 0 0,0 0 0,0 0 0,0 0 0,0 0 0,0-1 0,0 1 0,0 0 0,1 0 0,-1 0 0,0 0 0,1 0 0,-1 0 0,0 0 0,1 0 0,-1-1 0,1 1 0,0 0 0,-1 0 0,1-1 0,-1 1 0,1 0 0,0-1 0,0 1 0,-1 0 0,1-1 0,0 1 0,0-1 0,0 1 0,0-1 0,0 0 0,-1 1 0,1-1 0,0 0 0,0 0 0,0 0 0,2 0 0,7 1 0,1 0 0,0-2 0,-1 1 0,1-1 0,16-4 0,53-18 0,-76 23 0,41-15-1365,-5 3-5461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6.413"/>
    </inkml:context>
    <inkml:brush xml:id="br0">
      <inkml:brushProperty name="width" value="0.05" units="cm"/>
      <inkml:brushProperty name="height" value="0.05" units="cm"/>
      <inkml:brushProperty name="color" value="#AB008B"/>
    </inkml:brush>
  </inkml:definitions>
  <inkml:trace contextRef="#ctx0" brushRef="#br0">70 123 24575,'-2'1'0,"0"-1"0,-1 1 0,1 0 0,0-1 0,0 1 0,0 0 0,-1 0 0,1 1 0,0-1 0,0 0 0,1 1 0,-1-1 0,0 1 0,0-1 0,1 1 0,-1 0 0,1 0 0,-1 0 0,1 0 0,-2 2 0,-1 4 0,-1 0 0,1 1 0,-5 15 0,7-19 0,1 1 0,0 0 0,0 0 0,0 0 0,1 0 0,0 0 0,0 0 0,0 0 0,1 0 0,0 0 0,0 0 0,0 0 0,1 0 0,0 0 0,5 10 0,-6-13 0,1 0 0,0 0 0,0-1 0,0 1 0,0-1 0,1 1 0,-1-1 0,1 0 0,-1 1 0,1-1 0,0-1 0,0 1 0,0 0 0,0-1 0,0 1 0,0-1 0,0 0 0,0 0 0,0 0 0,1-1 0,-1 1 0,0-1 0,1 1 0,-1-1 0,0 0 0,1-1 0,-1 1 0,0 0 0,1-1 0,3-1 0,-2 0 0,0 1 0,-1-1 0,1-1 0,0 1 0,-1-1 0,1 0 0,-1 0 0,0 0 0,0 0 0,0-1 0,0 0 0,-1 1 0,0-1 0,1-1 0,-1 1 0,-1 0 0,1-1 0,-1 0 0,0 1 0,2-7 0,1-3 0,0 0 0,-1-1 0,-1 1 0,-1-1 0,2-28 0,-4 36 22,0 0-1,0 0 0,-1 0 1,0 0-1,0 1 0,0-1 1,-1 0-1,0 1 0,-1-1 1,1 1-1,-1 0 0,-1-1 1,1 1-1,-1 1 0,-5-8 1,5 9-104,1 1 1,-1-1 0,0 1 0,-1 0-1,1 0 1,0 0 0,-1 0-1,0 1 1,1 0 0,-1 0 0,0 0-1,0 0 1,0 1 0,0 0 0,-1 0-1,1 0 1,0 1 0,0 0 0,-1 0-1,-6 1 1,-23 5-6745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7.167"/>
    </inkml:context>
    <inkml:brush xml:id="br0">
      <inkml:brushProperty name="width" value="0.05" units="cm"/>
      <inkml:brushProperty name="height" value="0.05" units="cm"/>
      <inkml:brushProperty name="color" value="#AB008B"/>
    </inkml:brush>
  </inkml:definitions>
  <inkml:trace contextRef="#ctx0" brushRef="#br0">0 128 24575,'0'-5'0,"1"1"0,-1-1 0,1 0 0,0 1 0,0-1 0,0 1 0,1 0 0,-1-1 0,1 1 0,0 0 0,0 0 0,1 0 0,-1 0 0,1 0 0,0 1 0,0-1 0,0 1 0,7-6 0,-3 4 0,1 0 0,-1 0 0,1 1 0,0 0 0,1 0 0,-1 0 0,1 1 0,13-2 0,-19 4 0,0 0 0,1 0 0,-1 1 0,0-1 0,1 1 0,-1 0 0,1 0 0,-1 0 0,0 0 0,1 1 0,-1 0 0,0-1 0,0 1 0,1 0 0,-1 1 0,0-1 0,0 0 0,0 1 0,0 0 0,-1 0 0,1 0 0,0 0 0,-1 0 0,1 0 0,-1 1 0,0-1 0,0 1 0,0-1 0,0 1 0,0 0 0,0 0 0,-1 0 0,2 4 0,-1-1 0,0 1 0,0-1 0,-1 0 0,0 1 0,0 0 0,-1-1 0,0 1 0,0-1 0,0 1 0,-1-1 0,0 1 0,0-1 0,-1 1 0,1-1 0,-1 0 0,-5 10 0,-2 0 0,-1 0 0,-22 26 0,18-25 0,-17 28 0,29-43 0,1 1 0,0-1 0,0 0 0,0 0 0,0 1 0,0-1 0,0 1 0,1-1 0,-1 1 0,1-1 0,0 1 0,0 2 0,0-4 0,0 0 0,1 0 0,-1 0 0,0 0 0,1 0 0,-1 0 0,1 0 0,-1 0 0,1 0 0,0-1 0,-1 1 0,1 0 0,0 0 0,0-1 0,0 1 0,-1-1 0,1 1 0,0 0 0,0-1 0,0 1 0,0-1 0,0 0 0,0 1 0,0-1 0,0 0 0,0 0 0,0 0 0,0 1 0,0-1 0,2 0 0,4 0 43,-1 0-1,1 0 1,0-1-1,0 0 1,0 0-1,0 0 1,13-5 0,45-22-1499,-61 26 1206,35-17-6576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8.880"/>
    </inkml:context>
    <inkml:brush xml:id="br0">
      <inkml:brushProperty name="width" value="0.05" units="cm"/>
      <inkml:brushProperty name="height" value="0.05" units="cm"/>
      <inkml:brushProperty name="color" value="#004F8B"/>
    </inkml:brush>
  </inkml:definitions>
  <inkml:trace contextRef="#ctx0" brushRef="#br0">1 1 24575,'0'15'0,"0"14"0,0 7 0,0 7 0,0 6 0,0 5 0,0 2 0,0 7 0,4-8 0,12-13 0,8-14 0,0-16 0,10-25 0,-1-10-8191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7.551"/>
    </inkml:context>
    <inkml:brush xml:id="br0">
      <inkml:brushProperty name="width" value="0.05" units="cm"/>
      <inkml:brushProperty name="height" value="0.05" units="cm"/>
      <inkml:brushProperty name="color" value="#AB008B"/>
    </inkml:brush>
  </inkml:definitions>
  <inkml:trace contextRef="#ctx0" brushRef="#br0">15 63 24575,'0'0'0,"-1"0"0,0 0 0,1 0 0,-1 1 0,1-1 0,-1 0 0,0 1 0,1-1 0,-1 0 0,1 1 0,-1-1 0,1 1 0,-1-1 0,1 1 0,-1-1 0,1 1 0,0-1 0,-1 1 0,1-1 0,0 1 0,-1-1 0,1 1 0,0 0 0,0-1 0,0 1 0,-1 0 0,1-1 0,0 2 0,-3 21 0,3-21 0,0 5 0,1-1 0,-1 1 0,1-1 0,0 1 0,1-1 0,-1 0 0,1 0 0,1 0 0,-1 0 0,1 0 0,0 0 0,0 0 0,1-1 0,-1 1 0,1-1 0,0 0 0,1-1 0,-1 1 0,1-1 0,0 1 0,0-1 0,1-1 0,8 6 0,-8-6 0,0 0 0,-1-1 0,1 1 0,1-1 0,-1 0 0,0 0 0,0-1 0,1 0 0,-1 0 0,1-1 0,-1 0 0,1 0 0,-1 0 0,1-1 0,-1 0 0,1 0 0,-1 0 0,0-1 0,0 0 0,0-1 0,0 1 0,0-1 0,9-6 0,-9 5 0,-1 0 0,0-1 0,0 0 0,0 0 0,0-1 0,-1 1 0,0-1 0,0 0 0,0 0 0,-1 0 0,0 0 0,0-1 0,-1 0 0,0 1 0,0-1 0,0 0 0,-1 0 0,1-14 0,-2 17 0,0 0 0,0-1 0,-1 1 0,1 0 0,-1 0 0,0 0 0,0-1 0,-1 1 0,1 0 0,-1 0 0,0 0 0,0 1 0,0-1 0,-1 0 0,1 1 0,-1 0 0,0-1 0,1 1 0,-2 0 0,1 0 0,0 1 0,-1-1 0,1 1 0,-1-1 0,0 1 0,1 0 0,-1 1 0,0-1 0,0 1 0,0-1 0,-9 0 0,-28-2-1365,1 5-5461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28.664"/>
    </inkml:context>
    <inkml:brush xml:id="br0">
      <inkml:brushProperty name="width" value="0.05" units="cm"/>
      <inkml:brushProperty name="height" value="0.05" units="cm"/>
      <inkml:brushProperty name="color" value="#AB008B"/>
    </inkml:brush>
  </inkml:definitions>
  <inkml:trace contextRef="#ctx0" brushRef="#br0">0 169 24575,'5'99'0,"5"-1"0,26 121 0,-14-100 0,-12-56 0,16 83 0,6 162 0,-37-681 0,-6-124 0,7 430 0,0 20 0,5-84 0,0 126 0,0 0 0,1 0 0,-1 0 0,1 0 0,0 0 0,0 0 0,1 0 0,0 0 0,-1 1 0,2 0 0,-1-1 0,0 1 0,1 0 0,0 1 0,0-1 0,0 1 0,0-1 0,0 1 0,1 0 0,0 1 0,-1-1 0,1 1 0,0 0 0,0 0 0,0 1 0,1-1 0,7 0 0,-9 1 0,1 0 0,-1 0 0,1 1 0,0-1 0,-1 1 0,1 1 0,0-1 0,-1 0 0,1 1 0,0 0 0,-1 0 0,1 0 0,-1 1 0,0 0 0,1 0 0,-1 0 0,0 0 0,0 0 0,0 1 0,-1 0 0,1 0 0,0 0 0,-1 0 0,0 1 0,0-1 0,0 1 0,0-1 0,-1 1 0,1 0 0,-1 0 0,4 9 0,-4-5 0,0 0 0,0 0 0,-1 0 0,0 0 0,0 0 0,-1 0 0,0 0 0,0 0 0,-1 1 0,0-1 0,0 0 0,-1 0 0,0 0 0,-1-1 0,0 1 0,-7 14 0,-4 3 0,-2-1 0,-1 0 0,-28 31 0,-7 9 0,34-35-1365,4-3-5461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1.264"/>
    </inkml:context>
    <inkml:brush xml:id="br0">
      <inkml:brushProperty name="width" value="0.05" units="cm"/>
      <inkml:brushProperty name="height" value="0.05" units="cm"/>
      <inkml:brushProperty name="color" value="#AB008B"/>
    </inkml:brush>
  </inkml:definitions>
  <inkml:trace contextRef="#ctx0" brushRef="#br0">180 1 24575,'-8'0'0,"0"0"0,0 1 0,0 0 0,0 0 0,0 1 0,-11 4 0,15-5 0,0 1 0,0 0 0,0 0 0,1 0 0,-1 1 0,1-1 0,-1 1 0,1 0 0,0 0 0,0 0 0,0 0 0,1 1 0,-5 6 0,-3 8 0,1 1 0,0 0 0,1 1 0,2 0 0,-9 38 0,14-49 0,-1 0 0,1 0 0,1 0 0,-1 0 0,2 0 0,-1 0 0,1 0 0,1 0 0,-1 0 0,2 0 0,-1-1 0,1 1 0,0-1 0,1 0 0,0 1 0,5 7 0,-5-12 0,1 1 0,-1-1 0,1 0 0,-1-1 0,1 1 0,0-1 0,0 1 0,1-2 0,-1 1 0,1-1 0,-1 1 0,1-1 0,0-1 0,0 1 0,0-1 0,0 0 0,0-1 0,12 1 0,-14-1 0,1 0 0,-1 0 0,1 0 0,-1-1 0,1 0 0,-1 0 0,1 0 0,-1 0 0,0-1 0,0 1 0,1-1 0,-1 0 0,0 0 0,0-1 0,-1 1 0,1-1 0,-1 0 0,1 0 0,-1 0 0,0 0 0,0-1 0,0 1 0,0-1 0,-1 0 0,3-5 0,-4 8 17,0-1-1,-1 0 0,1 0 0,-1 0 1,0 1-1,1-1 0,-1 0 0,0 0 1,0 0-1,0 0 0,0 1 0,0-1 1,-1 0-1,1 0 0,0 0 0,-1 0 1,0 1-1,1-1 0,-1 0 0,-1-2 1,0 1-173,-1 1 1,1-1 0,0 1 0,-1-1 0,1 1 0,-1 0 0,1 0-1,-1 0 1,0 0 0,-5-1 0,-20-9-6671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1.676"/>
    </inkml:context>
    <inkml:brush xml:id="br0">
      <inkml:brushProperty name="width" value="0.05" units="cm"/>
      <inkml:brushProperty name="height" value="0.05" units="cm"/>
      <inkml:brushProperty name="color" value="#AB008B"/>
    </inkml:brush>
  </inkml:definitions>
  <inkml:trace contextRef="#ctx0" brushRef="#br0">214 37 24575,'-12'51'0,"11"-43"0,-1 9 0,1 0 0,0 0 0,1 0 0,2 20 0,-1-33 0,0 0 0,0 0 0,0 0 0,0 0 0,1 0 0,-1 0 0,1 0 0,0 0 0,5 6 0,-5-8 0,0-1 0,-1 1 0,1 0 0,0 0 0,1-1 0,-1 1 0,0-1 0,0 0 0,1 1 0,-1-1 0,1 0 0,-1-1 0,1 1 0,-1 0 0,1-1 0,-1 1 0,4-1 0,-2 0 0,-1 0 0,1 0 0,0-1 0,-1 1 0,1-1 0,-1 0 0,1 0 0,-1 0 0,1 0 0,-1-1 0,0 1 0,0-1 0,1 0 0,-1 0 0,0 0 0,-1-1 0,1 1 0,0-1 0,-1 1 0,1-1 0,-1 0 0,0 0 0,0 0 0,0 0 0,0 0 0,-1 0 0,1-1 0,-1 1 0,2-8 0,-1 6 0,-1-1 0,1 0 0,-1 0 0,0 0 0,-1 0 0,1 1 0,-1-1 0,-1 0 0,1 0 0,-1 0 0,0 0 0,0 0 0,-1 0 0,1 0 0,-1 1 0,0-1 0,-6-9 0,2 7 23,-1 1 0,1 1 0,-1 0-1,0 0 1,-1 0 0,1 0 0,-1 1-1,0 1 1,0-1 0,-1 1 0,0 1-1,1 0 1,-1 0 0,-16-3 0,7 3-267,0 0 0,0 1 0,0 1 0,0 0 1,0 2-1,-30 4 0,0 6-6582</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2.637"/>
    </inkml:context>
    <inkml:brush xml:id="br0">
      <inkml:brushProperty name="width" value="0.05" units="cm"/>
      <inkml:brushProperty name="height" value="0.05" units="cm"/>
      <inkml:brushProperty name="color" value="#AB008B"/>
    </inkml:brush>
  </inkml:definitions>
  <inkml:trace contextRef="#ctx0" brushRef="#br0">0 17 24575,'0'211'0,"0"-234"0,1 1 0,7-41 0,-7 58 0,0-1 0,0 1 0,1 0 0,-1 0 0,1 0 0,0 0 0,1 0 0,-1 0 0,1 1 0,0-1 0,0 1 0,1 0 0,-1 0 0,1 0 0,0 0 0,0 1 0,0-1 0,5-2 0,-7 5 0,0 0 0,0 0 0,0 0 0,0 1 0,0-1 0,1 0 0,-1 1 0,0 0 0,0-1 0,1 1 0,-1 0 0,0 0 0,0 0 0,0 1 0,1-1 0,-1 1 0,0-1 0,0 1 0,0 0 0,0-1 0,1 1 0,-1 0 0,-1 0 0,1 1 0,0-1 0,0 0 0,0 1 0,-1-1 0,1 1 0,2 2 0,3 4 0,-1 1 0,0-1 0,0 1 0,8 19 0,-12-24 0,-2-4 0,0 0 0,0 0 0,0 1 0,0-1 0,0 0 0,0 0 0,1 1 0,-1-1 0,0 0 0,0 0 0,0 1 0,1-1 0,-1 0 0,0 0 0,0 0 0,1 1 0,-1-1 0,0 0 0,0 0 0,1 0 0,-1 0 0,0 0 0,0 0 0,1 0 0,-1 1 0,0-1 0,1 0 0,-1 0 0,0 0 0,1 0 0,-1 0 0,0 0 0,0 0 0,1-1 0,-1 1 0,0 0 0,1 0 0,-1 0 0,0 0 0,0 0 0,1 0 0,-1 0 0,0-1 0,0 1 0,1 0 0,-1 0 0,0 0 0,0-1 0,0 1 0,1 0 0,-1 0 0,0-1 0,0 1 0,0 0 0,0 0 0,1-1 0,-1 1 0,15-26 0,-5 8 0,-5 12 0,0 1 0,0-1 0,0 1 0,1 0 0,0 0 0,0 1 0,0 0 0,1 0 0,-1 0 0,1 1 0,0 0 0,0 0 0,0 1 0,13-3 0,-15 4 0,0 0 0,0 1 0,0-1 0,1 1 0,-1 1 0,0-1 0,0 1 0,0-1 0,0 1 0,0 1 0,0-1 0,0 1 0,0 0 0,-1 0 0,1 0 0,-1 1 0,1 0 0,-1-1 0,0 2 0,0-1 0,0 0 0,6 8 0,-3-1 26,-1 0-1,0 1 0,0 0 0,-1 0 1,-1 0-1,5 15 0,6 18-1567,2-7-5284</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3.998"/>
    </inkml:context>
    <inkml:brush xml:id="br0">
      <inkml:brushProperty name="width" value="0.05" units="cm"/>
      <inkml:brushProperty name="height" value="0.05" units="cm"/>
      <inkml:brushProperty name="color" value="#AB008B"/>
    </inkml:brush>
  </inkml:definitions>
  <inkml:trace contextRef="#ctx0" brushRef="#br0">0 1 24575,'0'0'-8191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4.465"/>
    </inkml:context>
    <inkml:brush xml:id="br0">
      <inkml:brushProperty name="width" value="0.05" units="cm"/>
      <inkml:brushProperty name="height" value="0.05" units="cm"/>
      <inkml:brushProperty name="color" value="#AB008B"/>
    </inkml:brush>
  </inkml:definitions>
  <inkml:trace contextRef="#ctx0" brushRef="#br0">1 120 24575,'24'-30'0,"-19"24"0,-1 0 0,1 0 0,0 1 0,0-1 0,1 1 0,7-5 0,-3 3 0,0 1 0,0 1 0,1 0 0,-1 0 0,1 1 0,0 0 0,0 1 0,14-2 0,-22 4 0,0 1 0,0 0 0,-1-1 0,1 1 0,0 0 0,0 1 0,-1-1 0,1 0 0,0 1 0,0-1 0,-1 1 0,1 0 0,-1 0 0,1 0 0,-1 0 0,1 1 0,-1-1 0,1 0 0,-1 1 0,0 0 0,0 0 0,0 0 0,0-1 0,0 2 0,0-1 0,-1 0 0,1 0 0,-1 1 0,1-1 0,-1 0 0,0 1 0,0 0 0,0-1 0,0 1 0,-1-1 0,1 1 0,-1 0 0,1 0 0,-1 4 0,0 2 0,0 0 0,-1 0 0,0-1 0,0 1 0,-6 16 0,5-19 0,0 0 0,0 0 0,1 0 0,0 1 0,0-1 0,1 0 0,-1 0 0,1 0 0,0 1 0,1-1 0,0 0 0,3 12 0,-4-16 10,1 0-1,1 0 1,-1 0-1,0 0 1,0-1-1,1 1 1,-1 0-1,1-1 1,-1 1-1,1-1 1,0 1-1,-1-1 0,1 0 1,0 0-1,0 1 1,0-1-1,4 1 1,-2-1 9,1 0 0,-1 0 0,0-1 0,1 1 0,-1-1 0,1 0 0,-1 0 0,7-1 0,3-2-361,-1 0 1,1-1 0,-1 0-1,20-10 1,-8 2-6485</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4.984"/>
    </inkml:context>
    <inkml:brush xml:id="br0">
      <inkml:brushProperty name="width" value="0.05" units="cm"/>
      <inkml:brushProperty name="height" value="0.05" units="cm"/>
      <inkml:brushProperty name="color" value="#AB008B"/>
    </inkml:brush>
  </inkml:definitions>
  <inkml:trace contextRef="#ctx0" brushRef="#br0">78 15 24575,'0'0'0,"1"-1"0,-1 0 0,0 1 0,0-1 0,0 0 0,0 1 0,-1-1 0,1 1 0,0-1 0,0 0 0,0 1 0,0-1 0,-1 0 0,1 1 0,0-1 0,0 1 0,-1-1 0,1 1 0,-1-1 0,1 1 0,0-1 0,-1 0 0,0 1 0,1 0 0,-1 0 0,1 0 0,-1 0 0,1 0 0,-1 0 0,1 0 0,-1 0 0,1 0 0,-1 0 0,1 0 0,-1 0 0,1 1 0,-1-1 0,1 0 0,-1 0 0,1 0 0,-1 1 0,1-1 0,0 0 0,-1 1 0,-3 2 0,1-1 0,0 1 0,0 0 0,0 1 0,-4 5 0,1 2 0,0 0 0,1 0 0,1 1 0,-1 0 0,2 0 0,0 0 0,0 0 0,1 0 0,0 1 0,2-1 0,-1 1 0,1-1 0,3 17 0,-3-27 0,0 1 0,0-1 0,1 1 0,-1-1 0,1 0 0,0 1 0,-1-1 0,1 0 0,0 0 0,1 1 0,-1-1 0,0 0 0,1 0 0,-1 0 0,1 0 0,-1-1 0,1 1 0,0 0 0,0-1 0,0 1 0,0-1 0,0 0 0,0 1 0,0-1 0,0 0 0,0 0 0,1-1 0,-1 1 0,0 0 0,1-1 0,-1 1 0,1-1 0,-1 0 0,0 0 0,1 0 0,2 0 0,1-1 0,0 0 0,0 0 0,0-1 0,-1 0 0,1 0 0,-1 0 0,1-1 0,-1 0 0,0 0 0,0 0 0,0 0 0,0-1 0,7-7 0,-8 6-49,0 1 1,0-1-1,0 0 0,-1 0 0,0 0 1,0-1-1,0 0 0,0 1 0,-1-1 1,0 0-1,0 0 0,-1 0 0,0 0 1,0 0-1,0 0 0,-1 0 0,1-1 1,-2 1-1,1 0 0,-1 0 0,0 0 1,0-1-1,0 1 0,-1 0 0,0 1 0,0-1 1,-6-10-1,-12-10-6777</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5.641"/>
    </inkml:context>
    <inkml:brush xml:id="br0">
      <inkml:brushProperty name="width" value="0.05" units="cm"/>
      <inkml:brushProperty name="height" value="0.05" units="cm"/>
      <inkml:brushProperty name="color" value="#AB008B"/>
    </inkml:brush>
  </inkml:definitions>
  <inkml:trace contextRef="#ctx0" brushRef="#br0">1 119 24575,'0'993'0,"0"-1908"0,0 900 0,0 0 0,2 1 0,0-1 0,0 1 0,1-1 0,10-26 0,-11 37 0,0 0 0,-1 0 0,1 0 0,0 0 0,1 1 0,-1-1 0,1 1 0,-1-1 0,1 1 0,0 0 0,0 0 0,1 0 0,-1 1 0,0-1 0,1 1 0,0 0 0,0 0 0,-1 0 0,1 0 0,0 1 0,0-1 0,1 1 0,-1 0 0,0 0 0,0 1 0,1-1 0,4 1 0,-5 1 0,1-1 0,-1 1 0,0 0 0,0 0 0,0 0 0,0 1 0,0-1 0,0 1 0,-1 0 0,1 0 0,0 0 0,-1 1 0,0-1 0,1 1 0,-1 0 0,0 0 0,0 0 0,-1 0 0,1 1 0,-1-1 0,0 1 0,1-1 0,1 7 0,3 4 0,-2 1 0,0 0 0,0 0 0,-1 0 0,1 17 0,-1-6 69,-1 0-1,-2-1 0,-1 1 0,-5 48 1,4-63-183,-1-1 0,0 1 0,-1 0 0,0-1 1,-1 0-1,0 0 0,0 0 0,-1 0 1,0 0-1,-1-1 0,0 0 0,-1 0 1,0-1-1,-8 9 0,-9 0-6712</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7.985"/>
    </inkml:context>
    <inkml:brush xml:id="br0">
      <inkml:brushProperty name="width" value="0.05" units="cm"/>
      <inkml:brushProperty name="height" value="0.05" units="cm"/>
      <inkml:brushProperty name="color" value="#AB008B"/>
    </inkml:brush>
  </inkml:definitions>
  <inkml:trace contextRef="#ctx0" brushRef="#br0">0 42 24575,'4'-6'0,"7"-3"0,9 0 0,8 2 0,5 2 0,8 2 0,3 1 0,-6 2-8191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9.278"/>
    </inkml:context>
    <inkml:brush xml:id="br0">
      <inkml:brushProperty name="width" value="0.05" units="cm"/>
      <inkml:brushProperty name="height" value="0.05" units="cm"/>
      <inkml:brushProperty name="color" value="#004F8B"/>
    </inkml:brush>
  </inkml:definitions>
  <inkml:trace contextRef="#ctx0" brushRef="#br0">0 0 24575,'10'0'0,"12"0"0,23 0 0,18 0 0,-2 0-8191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8.444"/>
    </inkml:context>
    <inkml:brush xml:id="br0">
      <inkml:brushProperty name="width" value="0.05" units="cm"/>
      <inkml:brushProperty name="height" value="0.05" units="cm"/>
      <inkml:brushProperty name="color" value="#AB008B"/>
    </inkml:brush>
  </inkml:definitions>
  <inkml:trace contextRef="#ctx0" brushRef="#br0">36 0 24575,'0'11'0,"-2"0"0,1 0 0,-2-1 0,-4 16 0,-3 15 0,6-24 0,2-8 0,0 1 0,0 0 0,1-1 0,0 1 0,0 0 0,1 0 0,1-1 0,2 17 0,-3-25 0,1 1 0,0 0 0,0-1 0,0 1 0,0-1 0,0 0 0,0 1 0,0-1 0,0 0 0,1 1 0,-1-1 0,0 0 0,1 0 0,-1 0 0,1 0 0,-1 0 0,1-1 0,0 1 0,-1 0 0,1-1 0,0 1 0,-1-1 0,1 1 0,0-1 0,0 0 0,-1 0 0,1 0 0,2 0 0,7-1 0,1 1 0,-1-2 0,16-3 0,-9 1 0,-13 3 0,0 0 0,1 1 0,-1-1 0,0 1 0,1 0 0,-1 1 0,0-1 0,0 1 0,1 0 0,8 3 0,-12-3 0,0 1 0,0-1 0,0 0 0,0 1 0,0-1 0,0 1 0,0 0 0,0 0 0,-1-1 0,1 1 0,-1 0 0,1 1 0,-1-1 0,0 0 0,1 0 0,-1 0 0,-1 1 0,1-1 0,0 1 0,0-1 0,-1 0 0,1 1 0,-1-1 0,0 5 0,0-3 0,0 0 0,-1 0 0,1 0 0,-1 0 0,0 0 0,0 0 0,0 0 0,-1 0 0,1 0 0,-1 0 0,0-1 0,0 1 0,0-1 0,-1 1 0,1-1 0,-1 0 0,0 0 0,0 0 0,0 0 0,0-1 0,-4 3 0,-6 4 0,0 0 0,0-2 0,-1 0 0,-19 8 0,-2-5 342,34-10-403,0 0 0,0 0 0,0 1 0,0-1 0,-1 0 0,1 0 0,0 0 0,0 0 0,0 0 0,0-1 0,0 1 0,0 0 0,-1 0 0,1-1 0,0 1 0,0-1 0,0 1 0,0-1 1,0 1-1,0-1 0,0 0 0,0 1 0,0-1 0,1 0 0,-1 0 0,0 0 0,-1-1 0,1-8-6765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8.843"/>
    </inkml:context>
    <inkml:brush xml:id="br0">
      <inkml:brushProperty name="width" value="0.05" units="cm"/>
      <inkml:brushProperty name="height" value="0.05" units="cm"/>
      <inkml:brushProperty name="color" value="#AB008B"/>
    </inkml:brush>
  </inkml:definitions>
  <inkml:trace contextRef="#ctx0" brushRef="#br0">0 103 24575,'0'7'0,"0"12"0,0 12 0,7 12 0,15-1 0,11-9 0,10-19 0,-3-23 0,-7-16 0,-10-20 0,-12-4 0,-15-2 0,-13 7 0,-11 10 0,-6 12 0,1 10-8191</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9.244"/>
    </inkml:context>
    <inkml:brush xml:id="br0">
      <inkml:brushProperty name="width" value="0.05" units="cm"/>
      <inkml:brushProperty name="height" value="0.05" units="cm"/>
      <inkml:brushProperty name="color" value="#AB008B"/>
    </inkml:brush>
  </inkml:definitions>
  <inkml:trace contextRef="#ctx0" brushRef="#br0">103 1 24575,'-7'0'0,"-9"0"0,-1 10 0,2 10 0,3 8 0,5 9 0,2 9 0,13 7 0,5 0 0,6-1 0,1-4 0,-4 4 0,-10-7 0,-14-11 0,-15-11 0,-14-10 0,0-7-8191</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39.647"/>
    </inkml:context>
    <inkml:brush xml:id="br0">
      <inkml:brushProperty name="width" value="0.05" units="cm"/>
      <inkml:brushProperty name="height" value="0.05" units="cm"/>
      <inkml:brushProperty name="color" value="#AB008B"/>
    </inkml:brush>
  </inkml:definitions>
  <inkml:trace contextRef="#ctx0" brushRef="#br0">0 152 24575,'0'-6'0,"7"-3"0,12-6 0,13-1 0,14-7 0,10-1 0,2 5 0,-10 2 0,-2 4 0,-9 4-8191</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5.309"/>
    </inkml:context>
    <inkml:brush xml:id="br0">
      <inkml:brushProperty name="width" value="0.05" units="cm"/>
      <inkml:brushProperty name="height" value="0.05" units="cm"/>
      <inkml:brushProperty name="color" value="#AB008B"/>
    </inkml:brush>
  </inkml:definitions>
  <inkml:trace contextRef="#ctx0" brushRef="#br0">455 1 24575,'-2'1'0,"0"-1"0,-1 1 0,1 1 0,0-1 0,0 0 0,0 0 0,0 1 0,0-1 0,0 1 0,0 0 0,0 0 0,1 0 0,-1-1 0,0 2 0,1-1 0,-2 3 0,-3 3 0,-27 39 0,1 0 0,3 2 0,-26 61 0,-52 167 0,68-156-61,6 1-1,5 2 0,5 0 1,6 2-1,-1 232 0,21-268-1,5 1-1,3-2 0,33 128 1,-23-146 40,2-1 0,4 0-1,2-2 1,64 107 0,-79-152 23,1-1 0,0 0 0,2-1 0,31 31 0,-45-49 0,-1 0 0,2-1 0,-1 0 0,0 0 0,0 0 0,1 0 0,-1 0 0,1 0 0,-1-1 0,1 0 0,0 0 0,-1 0 0,8 1 0,-9-2 0,1 0 0,-1-1 0,1 1 0,-1-1 0,1 1 0,-1-1 0,0 0 0,1 0 0,-1 0 0,0 0 0,1 0 0,-1-1 0,0 1 0,0-1 0,0 1 0,0-1 0,0 0 0,-1 0 0,1 0 0,2-3 0,19-32-1242,-4-4-4967</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6.284"/>
    </inkml:context>
    <inkml:brush xml:id="br0">
      <inkml:brushProperty name="width" value="0.05" units="cm"/>
      <inkml:brushProperty name="height" value="0.05" units="cm"/>
      <inkml:brushProperty name="color" value="#AB008B"/>
    </inkml:brush>
  </inkml:definitions>
  <inkml:trace contextRef="#ctx0" brushRef="#br0">401 72 24575,'0'-2'0,"0"1"0,-1-1 0,1 0 0,-1 0 0,0 0 0,1 0 0,-1 0 0,0 1 0,0-1 0,0 0 0,0 1 0,-1-1 0,1 1 0,0-1 0,-1 1 0,1 0 0,-1-1 0,1 1 0,-4-2 0,-35-17 0,30 17 0,0-1 0,-1 1 0,0 1 0,1-1 0,-1 2 0,0 0 0,0 0 0,0 1 0,0 0 0,0 1 0,0 1 0,0-1 0,-21 7 0,23-4 0,-1 0 0,1 0 0,0 1 0,1 0 0,-1 1 0,1 0 0,0 0 0,0 0 0,1 1 0,0 1 0,0-1 0,0 1 0,1 0 0,1 1 0,-7 11 0,6-8 0,0 0 0,1 1 0,1 0 0,0-1 0,0 2 0,-2 25 0,5-29 0,1-1 0,-1 1 0,2 0 0,0 0 0,0 0 0,0-1 0,1 1 0,1 0 0,0-1 0,4 11 0,-4-15 0,0-1 0,1 1 0,-1-1 0,1 1 0,0-1 0,0 0 0,0 0 0,1-1 0,-1 0 0,1 1 0,0-2 0,0 1 0,0 0 0,0-1 0,1 0 0,-1 0 0,8 1 0,3 1 0,0-1 0,1 0 0,-1-1 0,31-1 0,-39-1 0,1-1 0,-1 0 0,1-1 0,-1 0 0,0 0 0,0-1 0,0 0 0,0 0 0,0-1 0,0 0 0,-1 0 0,0-1 0,0 0 0,0 0 0,-1 0 0,1-1 0,-1 0 0,-1-1 0,1 1 0,4-9 0,7-12 0,-1-1 0,-2 0 0,22-61 0,-16 38 0,-8 28 0,-12 23 0,0 0 0,0 0 0,0 0 0,0 0 0,0 0 0,0 0 0,0 0 0,0 0 0,0 1 0,0-1 0,0 0 0,0 0 0,0 0 0,0 0 0,0 0 0,0 0 0,0 0 0,0 0 0,1 0 0,-1 0 0,0 1 0,0-1 0,0 0 0,0 0 0,0 0 0,0 0 0,0 0 0,0 0 0,0 0 0,1 0 0,-1 0 0,0 0 0,0 0 0,0 0 0,0 0 0,0 0 0,0 0 0,0 0 0,1 0 0,-1 0 0,0 0 0,0 0 0,0 0 0,0 0 0,0 0 0,0 0 0,0 0 0,0 0 0,1-1 0,-1 1 0,0 0 0,0 0 0,0 0 0,0 0 0,0 23 0,-1 1 0,-1-1 0,-1 0 0,-1 0 0,-8 28 0,-2 13 0,-1 21-1365,11-60-5461</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6.677"/>
    </inkml:context>
    <inkml:brush xml:id="br0">
      <inkml:brushProperty name="width" value="0.05" units="cm"/>
      <inkml:brushProperty name="height" value="0.05" units="cm"/>
      <inkml:brushProperty name="color" value="#AB008B"/>
    </inkml:brush>
  </inkml:definitions>
  <inkml:trace contextRef="#ctx0" brushRef="#br0">1 108 24575,'6'0'0,"10"0"0,8 0 0,10 0 0,-3-10 0,-19-14 0,-16-2 0,-15 3 0,-4 9 0,4 6 0,7 6-8191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7.037"/>
    </inkml:context>
    <inkml:brush xml:id="br0">
      <inkml:brushProperty name="width" value="0.05" units="cm"/>
      <inkml:brushProperty name="height" value="0.05" units="cm"/>
      <inkml:brushProperty name="color" value="#AB008B"/>
    </inkml:brush>
  </inkml:definitions>
  <inkml:trace contextRef="#ctx0" brushRef="#br0">61 37 24575,'-3'0'0,"1"0"0,3-7 0,-7-2 0,-9-6 0,-1 9 0,1 13 0,10 11 0,7 4-8191</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7.695"/>
    </inkml:context>
    <inkml:brush xml:id="br0">
      <inkml:brushProperty name="width" value="0.05" units="cm"/>
      <inkml:brushProperty name="height" value="0.05" units="cm"/>
      <inkml:brushProperty name="color" value="#AB008B"/>
    </inkml:brush>
  </inkml:definitions>
  <inkml:trace contextRef="#ctx0" brushRef="#br0">187 55 24575,'0'-2'0,"0"0"0,0-1 0,-1 1 0,1 0 0,0 0 0,-1 0 0,1 0 0,-1 0 0,0 0 0,0 0 0,1 0 0,-1 0 0,-1 0 0,1 0 0,0 0 0,0 1 0,-1-1 0,1 0 0,-1 1 0,1-1 0,-1 1 0,0 0 0,1-1 0,-1 1 0,0 0 0,0 0 0,0 0 0,0 0 0,0 1 0,0-1 0,0 0 0,-4 0 0,2 1 0,-1-1 0,1 1 0,-1 0 0,0 0 0,1 0 0,-1 1 0,0 0 0,1 0 0,-1 0 0,1 0 0,0 1 0,-1 0 0,1-1 0,-7 6 0,5-3 0,0 1 0,0 0 0,1 0 0,0 0 0,0 1 0,0 0 0,0 0 0,1 0 0,-5 9 0,7-12 0,1 1 0,-1-1 0,0 1 0,1-1 0,0 1 0,0 0 0,0 0 0,0 0 0,1-1 0,0 1 0,-1 0 0,1 0 0,0 0 0,1 0 0,-1 0 0,1 0 0,0-1 0,0 1 0,2 6 0,4 0 0,0 0 0,1 0 0,0 0 0,1-1 0,0 0 0,0-1 0,1 0 0,-1-1 0,20 11 0,28 23 0,-55-39 0,0 0 0,-1 0 0,1 0 0,0 0 0,0 0 0,-1 0 0,0 0 0,1 0 0,-1 1 0,0-1 0,0 0 0,0 1 0,0-1 0,-1 1 0,1-1 0,0 1 0,-1-1 0,0 1 0,0 0 0,0-1 0,0 1 0,0 0 0,0-1 0,-1 1 0,1-1 0,-1 1 0,0-1 0,0 1 0,0-1 0,0 1 0,0-1 0,0 0 0,-1 0 0,1 0 0,-1 1 0,1-1 0,-1-1 0,0 1 0,0 0 0,0 0 0,-2 1 0,3-2 0,0 0 0,0 0 0,0 0 0,0-1 0,0 1 0,0 0 0,0-1 0,-1 1 0,1-1 0,0 1 0,0-1 0,-1 1 0,1-1 0,0 0 0,0 0 0,-1 1 0,1-1 0,0 0 0,0 0 0,-1 0 0,1-1 0,0 1 0,-1 0 0,1 0 0,0-1 0,0 1 0,0-1 0,-1 1 0,1-1 0,0 1 0,0-1 0,0 0 0,0 1 0,0-1 0,0 0 0,0 0 0,0 0 0,0 0 0,0 0 0,1 0 0,-2-2 0,-2-3 0,1 0 0,0-1 0,0 1 0,0-1 0,1 0 0,-2-11 0,2 2-114,0 0 1,1 0-1,1-1 0,0 1 0,2 0 1,0 0-1,0 0 0,1 0 0,1 1 1,1-1-1,9-20 0,1 8-6712</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8.038"/>
    </inkml:context>
    <inkml:brush xml:id="br0">
      <inkml:brushProperty name="width" value="0.05" units="cm"/>
      <inkml:brushProperty name="height" value="0.05" units="cm"/>
      <inkml:brushProperty name="color" value="#AB008B"/>
    </inkml:brush>
  </inkml:definitions>
  <inkml:trace contextRef="#ctx0" brushRef="#br0">57 1 24575,'-9'17'0,"-3"17"0,11-32 0,-9 28 0,-8 34 0,16-53 0,0 0 0,1 0 0,0 0 0,0 0 0,1 0 0,3 19 0,-3-27 0,1 0 0,0 0 0,-1 0 0,1 0 0,0 0 0,0-1 0,1 1 0,-1 0 0,0-1 0,1 1 0,0-1 0,0 1 0,0-1 0,0 0 0,0 1 0,0-1 0,0 0 0,1-1 0,-1 1 0,1 0 0,-1-1 0,1 1 0,0-1 0,0 0 0,-1 0 0,1 0 0,0 0 0,0 0 0,0-1 0,6 1 0,-5-1 0,0 0 0,0-1 0,0 1 0,0-1 0,0 0 0,0 0 0,-1 0 0,1 0 0,0-1 0,-1 0 0,1 0 0,-1 0 0,1 0 0,-1 0 0,0-1 0,0 1 0,0-1 0,0 0 0,-1 0 0,1 0 0,-1 0 0,1 0 0,1-6 0,-1 4-36,0 0 0,-1 0 0,1-1 1,-1 1-1,-1 0 0,1-1 0,-1 0 0,0 1 0,0-1 0,-1 0 0,0 0 0,0 1 0,0-1 0,0 0 0,-1 1 0,0-1 0,0 0 1,-1 1-1,0-1 0,0 1 0,0-1 0,0 1 0,-1 0 0,0 0 0,0 0 0,0 1 0,-1-1 0,1 1 0,-1-1 0,0 1 0,-1 0 1,1 1-1,-1-1 0,1 1 0,-1 0 0,0 0 0,-9-4 0,-15-2-6790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29.721"/>
    </inkml:context>
    <inkml:brush xml:id="br0">
      <inkml:brushProperty name="width" value="0.05" units="cm"/>
      <inkml:brushProperty name="height" value="0.05" units="cm"/>
      <inkml:brushProperty name="color" value="#004F8B"/>
    </inkml:brush>
  </inkml:definitions>
  <inkml:trace contextRef="#ctx0" brushRef="#br0">359 84 24575,'0'-7'0,"0"0"0,0 1 0,-1-1 0,0 0 0,0 1 0,-4-11 0,4 16 0,1-1 0,-1 1 0,0-1 0,0 0 0,0 1 0,0 0 0,0-1 0,0 1 0,0 0 0,0-1 0,0 1 0,-1 0 0,1 0 0,-1 0 0,1 0 0,-1 0 0,1 0 0,-1 1 0,1-1 0,-1 0 0,1 1 0,-1-1 0,0 1 0,0 0 0,1 0 0,-1-1 0,0 1 0,1 0 0,-1 0 0,0 1 0,-2-1 0,-5 2 0,1 1 0,0-1 0,0 1 0,-1 1 0,2 0 0,-1 0 0,0 0 0,1 1 0,0 0 0,0 1 0,-8 8 0,-8 8 0,-36 46 0,35-37 0,-30 49 0,47-69 0,1 1 0,1 0 0,-1 0 0,2 0 0,0 1 0,0 0 0,1-1 0,-1 17 0,4-27 0,-1 1 0,1 0 0,0 0 0,1 0 0,-1-1 0,0 1 0,1 0 0,0 0 0,0-1 0,-1 1 0,2 0 0,-1-1 0,0 1 0,0-1 0,1 1 0,-1-1 0,4 4 0,-2-3 0,0-1 0,0 0 0,0 1 0,1-1 0,-1 0 0,1-1 0,-1 1 0,1 0 0,-1-1 0,1 0 0,6 1 0,1 0 0,1-1 0,0 0 0,0-1 0,0 0 0,0-1 0,0 0 0,14-4 0,-5 0 0,-1-1 0,0-1 0,0-1 0,-1-1 0,24-14 0,-32 16 0,1-1 0,-1 0 0,0-1 0,0 0 0,-1-1 0,-1 0 0,0 0 0,15-22 0,-8 4 0,-7 17 0,-8 12 0,-1 0 0,1-1 0,-1 1 0,0 0 0,0-1 0,1 1 0,-1 0 0,0-1 0,0 1 0,0 0 0,0-1 0,1 1 0,-1 0 0,0 0 0,0-1 0,-1 1 0,1 0 0,0 1 0,-6 75 0,-26 126 0,16-118 0,-2 44 0,-14 70 0,27-179 0,1-6 0,1 1 0,0-1 0,1 1 0,0 14 0,2-28 0,0 0 0,-1 0 0,1 0 0,1 1 0,-1-1 0,0 0 0,0 0 0,0 0 0,1 0 0,-1 0 0,0 0 0,1 0 0,-1 0 0,1 0 0,0 0 0,-1 0 0,1 0 0,0 0 0,-1 0 0,1 0 0,0-1 0,0 1 0,0 0 0,-1 0 0,3 0 0,-1-1 0,0 1 0,0-1 0,-1 0 0,1 0 0,0 0 0,0 0 0,0 0 0,0 0 0,0-1 0,0 1 0,0-1 0,-1 1 0,1-1 0,0 0 0,3-1 0,18-12 2,-1 0-1,0-2 0,0 0 0,22-24 1,-2 3-1374,11-7-5454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8.393"/>
    </inkml:context>
    <inkml:brush xml:id="br0">
      <inkml:brushProperty name="width" value="0.05" units="cm"/>
      <inkml:brushProperty name="height" value="0.05" units="cm"/>
      <inkml:brushProperty name="color" value="#AB008B"/>
    </inkml:brush>
  </inkml:definitions>
  <inkml:trace contextRef="#ctx0" brushRef="#br0">1 37 24575,'0'-7'0,"0"-8"0,0 0 0,0 18 0,0 7-8191</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8.793"/>
    </inkml:context>
    <inkml:brush xml:id="br0">
      <inkml:brushProperty name="width" value="0.05" units="cm"/>
      <inkml:brushProperty name="height" value="0.05" units="cm"/>
      <inkml:brushProperty name="color" value="#AB008B"/>
    </inkml:brush>
  </inkml:definitions>
  <inkml:trace contextRef="#ctx0" brushRef="#br0">28 1 24575,'-3'0'0,"-8"0"0,-3 0-8191</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9.226"/>
    </inkml:context>
    <inkml:brush xml:id="br0">
      <inkml:brushProperty name="width" value="0.05" units="cm"/>
      <inkml:brushProperty name="height" value="0.05" units="cm"/>
      <inkml:brushProperty name="color" value="#AB008B"/>
    </inkml:brush>
  </inkml:definitions>
  <inkml:trace contextRef="#ctx0" brushRef="#br0">0 107 24575,'0'-1'0,"0"0"0,1 0 0,-1 1 0,0-1 0,0 0 0,1 0 0,-1 0 0,1 1 0,-1-1 0,0 0 0,1 1 0,0-1 0,-1 0 0,1 1 0,-1-1 0,1 1 0,0-1 0,-1 1 0,1-1 0,0 1 0,-1-1 0,1 1 0,1-1 0,20-6 0,-18 6 0,104-28 0,35-11 0,-134 37 0,0 0 0,0 1 0,0 0 0,19-1 0,-26 3 0,1 0 0,-1 0 0,0 0 0,1 0 0,-1 1 0,1-1 0,-1 1 0,0 0 0,1 0 0,-1 0 0,0 0 0,0 0 0,1 0 0,-1 1 0,0-1 0,0 1 0,-1-1 0,1 1 0,0 0 0,0 0 0,-1 0 0,1 0 0,-1 0 0,1 2 0,3 4 0,-1 1 0,-1 0 0,0-1 0,0 1 0,-1 0 0,2 15 0,2 58 0,-5-59 0,-3 380 211,0-237-1787,2-192-5250</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49.663"/>
    </inkml:context>
    <inkml:brush xml:id="br0">
      <inkml:brushProperty name="width" value="0.05" units="cm"/>
      <inkml:brushProperty name="height" value="0.05" units="cm"/>
      <inkml:brushProperty name="color" value="#AB008B"/>
    </inkml:brush>
  </inkml:definitions>
  <inkml:trace contextRef="#ctx0" brushRef="#br0">1 21 24575,'0'-3'0,"7"-2"0,8 1 0,10 1 0,9 0 0,13 2 0,8 0 0,2 0 0,-2 1 0,-4 1 0,-4-1 0,-10 3 0,-8 2 0,-2 0 0,1-2 0,2 0 0,-3-2-8191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0.240"/>
    </inkml:context>
    <inkml:brush xml:id="br0">
      <inkml:brushProperty name="width" value="0.05" units="cm"/>
      <inkml:brushProperty name="height" value="0.05" units="cm"/>
      <inkml:brushProperty name="color" value="#AB008B"/>
    </inkml:brush>
  </inkml:definitions>
  <inkml:trace contextRef="#ctx0" brushRef="#br0">1 20 24575,'3'0'0,"8"0"0,9-4 0,8 0 0,5 0 0,4 1 0,3 0 0,-6 2-8191</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0.679"/>
    </inkml:context>
    <inkml:brush xml:id="br0">
      <inkml:brushProperty name="width" value="0.05" units="cm"/>
      <inkml:brushProperty name="height" value="0.05" units="cm"/>
      <inkml:brushProperty name="color" value="#AB008B"/>
    </inkml:brush>
  </inkml:definitions>
  <inkml:trace contextRef="#ctx0" brushRef="#br0">57 1 24575,'-2'0'0,"0"0"0,1 1 0,-1-1 0,0 1 0,1 0 0,-1-1 0,0 1 0,1 0 0,-1 0 0,1 0 0,-1 0 0,1 0 0,-1 0 0,1 1 0,0-1 0,0 0 0,0 1 0,0-1 0,0 1 0,0-1 0,0 1 0,0 0 0,0-1 0,0 4 0,-3 4 0,1 0 0,0 1 0,-1 11 0,1-6 0,0 0 0,2-1 0,0 1 0,0 0 0,2 0 0,2 20 0,-2-31 0,-1 1 0,1-1 0,1 0 0,-1 0 0,1 0 0,-1 0 0,1 0 0,0 0 0,0 0 0,1-1 0,-1 1 0,1-1 0,0 1 0,0-1 0,0 0 0,0 0 0,1-1 0,-1 1 0,1-1 0,0 1 0,-1-1 0,1 0 0,0 0 0,0-1 0,9 3 0,-11-3 0,1-1 0,-1 1 0,1-1 0,0 0 0,-1 1 0,1-1 0,0-1 0,-1 1 0,1 0 0,0 0 0,-1-1 0,1 0 0,0 1 0,-1-1 0,1 0 0,-1 0 0,0-1 0,5-1 0,-4 0 0,0 0 0,-1 1 0,1-1 0,-1 0 0,1 0 0,-1 0 0,0-1 0,0 1 0,0 0 0,-1-1 0,3-7 0,-1 3 0,-1 0 0,-1 0 0,1 0 0,-1-1 0,-1 1 0,1-1 0,-2 1 0,1-1 0,-1 1 0,0 0 0,-5-15 0,4 15-97,-2 1-1,1-1 1,-1 1-1,-1 0 1,1 0-1,-1 0 1,0 1-1,-1 0 1,1 0-1,-1 0 1,-1 0-1,1 1 0,-12-7 1,-14-6-6729</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1.344"/>
    </inkml:context>
    <inkml:brush xml:id="br0">
      <inkml:brushProperty name="width" value="0.05" units="cm"/>
      <inkml:brushProperty name="height" value="0.05" units="cm"/>
      <inkml:brushProperty name="color" value="#AB008B"/>
    </inkml:brush>
  </inkml:definitions>
  <inkml:trace contextRef="#ctx0" brushRef="#br0">1 141 24575,'6'0'0,"13"-6"0,10-3 0,6 0 0,7 2 0,11-4 0,2-1 0,-5 2 0,0-4 0,1 0 0,-8-4 0,-2 1 0,-7 3-8191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1.720"/>
    </inkml:context>
    <inkml:brush xml:id="br0">
      <inkml:brushProperty name="width" value="0.05" units="cm"/>
      <inkml:brushProperty name="height" value="0.05" units="cm"/>
      <inkml:brushProperty name="color" value="#AB008B"/>
    </inkml:brush>
  </inkml:definitions>
  <inkml:trace contextRef="#ctx0" brushRef="#br0">1 0 24575,'0'14'0,"0"10"0,0 9 0,0 8 0,7 7 0,1 3 0,14-8 0,6-11 0,-2-11-8191</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2.120"/>
    </inkml:context>
    <inkml:brush xml:id="br0">
      <inkml:brushProperty name="width" value="0.05" units="cm"/>
      <inkml:brushProperty name="height" value="0.05" units="cm"/>
      <inkml:brushProperty name="color" value="#AB008B"/>
    </inkml:brush>
  </inkml:definitions>
  <inkml:trace contextRef="#ctx0" brushRef="#br0">375 0 24575,'0'7'0,"0"8"0,0 9 0,0 7 0,0 5 0,0 3 0,0 1 0,0 1 0,7 0 0,1 0 0,1 0 0,-2-8-8191</inkml:trace>
  <inkml:trace contextRef="#ctx0" brushRef="#br0" timeOffset="1">1 689 24575,'3'0'0,"12"0"0,15 0 0,28-3 0,23-2 0,21-9 0,7-3 0,2-5 0,-9 1 0,-10 5 0,-16 4 0,-12 5 0,-19 3-8191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2.560"/>
    </inkml:context>
    <inkml:brush xml:id="br0">
      <inkml:brushProperty name="width" value="0.05" units="cm"/>
      <inkml:brushProperty name="height" value="0.05" units="cm"/>
      <inkml:brushProperty name="color" value="#AB008B"/>
    </inkml:brush>
  </inkml:definitions>
  <inkml:trace contextRef="#ctx0" brushRef="#br0">0 12 24575,'59'-6'0,"-48"4"0,0 0 0,-1 1 0,22 0 0,-28 2 0,1 0 0,-1-1 0,0 2 0,0-1 0,1 0 0,-1 1 0,0 0 0,0-1 0,0 2 0,-1-1 0,1 0 0,0 1 0,4 4 0,-5-4 0,1 1 0,-1-1 0,0 1 0,0 0 0,0 0 0,0 0 0,-1 0 0,1 1 0,-1-1 0,0 1 0,-1-1 0,1 1 0,-1 0 0,0 0 0,0 0 0,0 0 0,-1-1 0,0 1 0,0 0 0,0 0 0,0 0 0,-1 0 0,0 0 0,0 0 0,0-1 0,-1 1 0,1 0 0,-1-1 0,0 1 0,-1-1 0,1 1 0,-4 4 0,-15 18 0,-1-1 0,-43 42 0,8-11 0,53-52 0,0-1 0,0 1 0,1 0 0,-1 0 0,1 0 0,-4 8 0,7-12 0,-1 0 0,1 0 0,0 0 0,0 1 0,-1-1 0,1 0 0,0 0 0,0 0 0,0 0 0,0 0 0,0 0 0,0 0 0,1 0 0,-1 0 0,0 0 0,0 0 0,1 0 0,-1 0 0,1 0 0,-1 0 0,1 0 0,-1 0 0,1 0 0,0 0 0,-1 0 0,1 0 0,0-1 0,0 1 0,-1 0 0,1-1 0,0 1 0,0 0 0,0-1 0,0 1 0,0-1 0,0 1 0,0-1 0,0 0 0,0 1 0,0-1 0,0 0 0,2 0 0,4 2 0,1-1 0,-1 0 0,1 0 0,-1-1 0,1 0 0,-1-1 0,1 1 0,10-4 0,61-18 0,-55 14 0,20-5-273,-1-2 0,0-1 0,-1-3 0,64-39 0,-56 22-6553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0.327"/>
    </inkml:context>
    <inkml:brush xml:id="br0">
      <inkml:brushProperty name="width" value="0.05" units="cm"/>
      <inkml:brushProperty name="height" value="0.05" units="cm"/>
      <inkml:brushProperty name="color" value="#004F8B"/>
    </inkml:brush>
  </inkml:definitions>
  <inkml:trace contextRef="#ctx0" brushRef="#br0">1 61 24575,'0'-2'0,"0"0"0,1 1 0,-1-1 0,1 1 0,-1-1 0,1 1 0,0-1 0,-1 1 0,1-1 0,0 1 0,0 0 0,0-1 0,0 1 0,0 0 0,0 0 0,1 0 0,-1 0 0,0 0 0,1 0 0,-1 0 0,0 0 0,1 0 0,-1 1 0,1-1 0,-1 1 0,3-1 0,5-2 0,0 0 0,0 1 0,11-1 0,-18 3 0,2-1 0,0 0 0,-1 1 0,1 0 0,0 0 0,0 0 0,0 0 0,0 1 0,-1 0 0,1 0 0,0 0 0,0 0 0,-1 0 0,1 1 0,-1-1 0,1 1 0,-1 0 0,0 0 0,0 0 0,0 1 0,4 2 0,-3 0 0,-1-1 0,1 1 0,-1 0 0,0 0 0,0 0 0,-1 0 0,1 1 0,-1-1 0,0 1 0,-1-1 0,1 1 0,0 10 0,-1-5 0,0-1 0,-1 1 0,0 0 0,-1 0 0,0 0 0,-1 0 0,0 0 0,-1 0 0,-4 11 0,-5 6 0,-28 51 0,35-71 0,-1 6 0,9-17 0,15-21 0,150-238 0,-156 242 0,-7 11 0,0-1 0,1 1 0,14-16 0,-20 24 0,0 1 0,1 0 0,-1-1 0,0 1 0,0 0 0,1-1 0,-1 1 0,0 0 0,1-1 0,-1 1 0,0 0 0,1 0 0,-1-1 0,0 1 0,1 0 0,-1 0 0,1 0 0,-1 0 0,1-1 0,-1 1 0,0 0 0,1 0 0,-1 0 0,1 0 0,-1 0 0,1 0 0,-1 0 0,0 0 0,1 0 0,-1 0 0,1 1 0,-1-1 0,1 0 0,-1 0 0,0 0 0,1 0 0,0 1 0,5 16 0,-5-2 0,0 0 0,-1 0 0,-1-1 0,-1 1 0,0-1 0,0 1 0,-9 24 0,6-23 0,1-1 0,1 1 0,0 0 0,1 1 0,1-1 0,0 20 0,2-32 14,0 0 0,0-1-1,0 1 1,0 0 0,0-1-1,1 1 1,-1-1-1,1 1 1,0-1 0,0 0-1,0 1 1,1-1 0,-1 0-1,1-1 1,0 1 0,0 0-1,0-1 1,0 0 0,0 1-1,0-1 1,0 0 0,1-1-1,-1 1 1,6 1 0,5 1-356,0 0 1,0 0 0,0-2-1,29 2 1,16-1-6485</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2.909"/>
    </inkml:context>
    <inkml:brush xml:id="br0">
      <inkml:brushProperty name="width" value="0.05" units="cm"/>
      <inkml:brushProperty name="height" value="0.05" units="cm"/>
      <inkml:brushProperty name="color" value="#AB008B"/>
    </inkml:brush>
  </inkml:definitions>
  <inkml:trace contextRef="#ctx0" brushRef="#br0">276 0 24575,'0'1'0,"-1"1"0,1-1 0,-1 0 0,1 0 0,-1 1 0,0-1 0,1 0 0,-1 0 0,0 0 0,0 0 0,0 0 0,0 0 0,1 0 0,-2 0 0,1-1 0,-1 2 0,-4 3 0,-25 26 0,-83 82 0,89-85 0,1 1 0,-25 38 0,48-65 0,-1 1 0,1-1 0,0 0 0,-1 1 0,1-1 0,0 1 0,0 0 0,1-1 0,-1 1 0,0 0 0,1 4 0,0-6 0,0 1 0,0-1 0,1 0 0,-1 0 0,1 0 0,-1 1 0,1-1 0,0 0 0,-1 0 0,1 0 0,0 0 0,-1 0 0,1 0 0,0 0 0,0 0 0,0-1 0,0 1 0,0 0 0,0 0 0,0-1 0,0 1 0,1-1 0,-1 1 0,0-1 0,0 1 0,0-1 0,2 0 0,6 2 0,-1 0 0,1-1 0,0 0 0,-1 0 0,1-1 0,0 0 0,0-1 0,16-3 0,74-22 0,-70 17 0,21-4 144,41-13-5,-80 22-414,0-1 1,0 0-1,-1 0 0,1-1 1,14-11-1,-1-5-6551</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3.293"/>
    </inkml:context>
    <inkml:brush xml:id="br0">
      <inkml:brushProperty name="width" value="0.05" units="cm"/>
      <inkml:brushProperty name="height" value="0.05" units="cm"/>
      <inkml:brushProperty name="color" value="#AB008B"/>
    </inkml:brush>
  </inkml:definitions>
  <inkml:trace contextRef="#ctx0" brushRef="#br0">82 0 24575,'-6'0'0,"-3"4"0,0 7 0,-4 9 0,-1 7 0,2 10 0,4 5 0,2 1 0,3 2 0,2 1 0,4 1 0,8-14 0,3-21 0,-1-11-8191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1:53.692"/>
    </inkml:context>
    <inkml:brush xml:id="br0">
      <inkml:brushProperty name="width" value="0.05" units="cm"/>
      <inkml:brushProperty name="height" value="0.05" units="cm"/>
      <inkml:brushProperty name="color" value="#AB008B"/>
    </inkml:brush>
  </inkml:definitions>
  <inkml:trace contextRef="#ctx0" brushRef="#br0">1 0 24575,'241'272'-448,"-193"-208"171,-3 2-1,55 107 1,-59-84 50,-4 0 0,-5 3 0,-3 1 1,-4 1-1,-5 1 0,13 145 0,-24-119 214,-6 1-1,-5-1 1,-6 0 0,-41 215-1,29-247 14,-55 152 0,58-198 0,-2-1 0,-2-1 0,-1 0 0,-2-2 0,-37 46 0,47-69 20,-1 0-1,0-1 0,-30 23 0,35-31-138,-1 0 0,0-1 0,0 0 0,0 0 0,0-2-1,-1 1 1,-17 3 0,-5-2-4261</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1.301"/>
    </inkml:context>
    <inkml:brush xml:id="br0">
      <inkml:brushProperty name="width" value="0.05" units="cm"/>
      <inkml:brushProperty name="height" value="0.05" units="cm"/>
      <inkml:brushProperty name="color" value="#AB008B"/>
    </inkml:brush>
  </inkml:definitions>
  <inkml:trace contextRef="#ctx0" brushRef="#br0">0 37 24575,'10'0'0,"17"0"0,17 0 0,11-7 0,10-2 0,0 1 0,-7 1 0,-14 2-8191</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1.667"/>
    </inkml:context>
    <inkml:brush xml:id="br0">
      <inkml:brushProperty name="width" value="0.05" units="cm"/>
      <inkml:brushProperty name="height" value="0.05" units="cm"/>
      <inkml:brushProperty name="color" value="#AB008B"/>
    </inkml:brush>
  </inkml:definitions>
  <inkml:trace contextRef="#ctx0" brushRef="#br0">8 0 24575,'0'10'0,"-7"4"0,8-2 0,17-5 0,12-4 0,5-3 0,2-1 0,3 0 0,0-1 0,-6 1-8191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2.039"/>
    </inkml:context>
    <inkml:brush xml:id="br0">
      <inkml:brushProperty name="width" value="0.05" units="cm"/>
      <inkml:brushProperty name="height" value="0.05" units="cm"/>
      <inkml:brushProperty name="color" value="#AB008B"/>
    </inkml:brush>
  </inkml:definitions>
  <inkml:trace contextRef="#ctx0" brushRef="#br0">0 0 24575,'0'4'0,"0"7"0,7 12 0,2 12 0,-1 11 0,-1 10 0,8 6 0,1 2 0,-1 1 0,-4-5 0,-4-5 0,-3-5 0,8-12 0,2-12-8191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2.423"/>
    </inkml:context>
    <inkml:brush xml:id="br0">
      <inkml:brushProperty name="width" value="0.05" units="cm"/>
      <inkml:brushProperty name="height" value="0.05" units="cm"/>
      <inkml:brushProperty name="color" value="#AB008B"/>
    </inkml:brush>
  </inkml:definitions>
  <inkml:trace contextRef="#ctx0" brushRef="#br0">0 240 24575,'0'-15'0,"1"1"0,0-1 0,0 1 0,2-1 0,0 1 0,8-25 0,-8 33 0,0-1 0,0 1 0,1-1 0,0 1 0,0 0 0,1 1 0,-1-1 0,1 1 0,0 0 0,1 0 0,-1 0 0,1 1 0,0 0 0,0 0 0,10-4 0,-7 3 0,0 2 0,0-1 0,0 1 0,1 0 0,-1 1 0,1 0 0,-1 1 0,19-1 0,-25 2 0,0 0 0,0 1 0,0-1 0,0 0 0,0 1 0,0 0 0,0 0 0,0 0 0,0 0 0,-1 0 0,1 1 0,0-1 0,-1 1 0,1-1 0,-1 1 0,1 0 0,-1 0 0,0 0 0,0 1 0,0-1 0,0 0 0,0 1 0,0 0 0,-1-1 0,1 1 0,-1 0 0,0-1 0,0 1 0,0 0 0,0 0 0,0 5 0,2 12 0,0 0 0,-2-1 0,-1 1 0,0 0 0,-2 0 0,0-1 0,-1 1 0,-1-1 0,-13 38 0,4-23 0,-2 0 0,-1-1 0,-2 0 0,-31 43 0,40-64 0,-18 28 0,26-38 0,-1 1 0,1-1 0,0 0 0,0 0 0,0 1 0,1-1 0,-1 1 0,1-1 0,-1 0 0,1 1 0,0-1 0,0 1 0,0-1 0,0 1 0,0 2 0,1-3 0,0-1 0,-1 0 0,1 0 0,0 0 0,-1 1 0,1-1 0,0 0 0,0 0 0,0 0 0,0 0 0,0-1 0,0 1 0,0 0 0,0 0 0,0-1 0,1 1 0,-1 0 0,0-1 0,0 1 0,1-1 0,-1 0 0,0 1 0,1-1 0,1 0 0,36 0 0,-37 0 0,23-3-170,-1-1-1,0-2 0,0 0 1,-1-2-1,1 0 0,-2-2 1,36-20-1,-16 6-6655</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2.823"/>
    </inkml:context>
    <inkml:brush xml:id="br0">
      <inkml:brushProperty name="width" value="0.05" units="cm"/>
      <inkml:brushProperty name="height" value="0.05" units="cm"/>
      <inkml:brushProperty name="color" value="#AB008B"/>
    </inkml:brush>
  </inkml:definitions>
  <inkml:trace contextRef="#ctx0" brushRef="#br0">17 40 24575,'-4'0'0,"0"-7"0,-1-8 0,2-3-8191</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3.365"/>
    </inkml:context>
    <inkml:brush xml:id="br0">
      <inkml:brushProperty name="width" value="0.05" units="cm"/>
      <inkml:brushProperty name="height" value="0.05" units="cm"/>
      <inkml:brushProperty name="color" value="#AB008B"/>
    </inkml:brush>
  </inkml:definitions>
  <inkml:trace contextRef="#ctx0" brushRef="#br0">1 160 24575,'2'-3'0,"1"0"0,-1 1 0,1-1 0,0 1 0,0-1 0,0 1 0,0 0 0,0 0 0,1 1 0,4-3 0,6-3 0,40-26 0,87-48 0,-138 79 0,1 0 0,-1 1 0,1-1 0,0 1 0,0 0 0,0 0 0,0 1 0,-1-1 0,1 1 0,0-1 0,5 2 0,-7-1 0,0 1 0,1-1 0,-1 1 0,0 0 0,1 0 0,-1 0 0,0 0 0,0 0 0,0 1 0,0-1 0,0 0 0,0 1 0,0 0 0,0 0 0,0-1 0,-1 1 0,1 0 0,-1 0 0,2 3 0,3 6 0,-1 0 0,0 1 0,0 0 0,-2-1 0,1 1 0,-1 1 0,1 18 0,3 93 0,-7-104 0,-5 395-1365</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3.742"/>
    </inkml:context>
    <inkml:brush xml:id="br0">
      <inkml:brushProperty name="width" value="0.05" units="cm"/>
      <inkml:brushProperty name="height" value="0.05" units="cm"/>
      <inkml:brushProperty name="color" value="#AB008B"/>
    </inkml:brush>
  </inkml:definitions>
  <inkml:trace contextRef="#ctx0" brushRef="#br0">16 146 24575,'-7'0'0,"-1"-3"0,9-12 0,16-3 0,14 2 0,13-3 0,4 1 0,2 4 0,-1 5 0,-3-4 0,-2 1 0,-8 3-8191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2.489"/>
    </inkml:context>
    <inkml:brush xml:id="br0">
      <inkml:brushProperty name="width" value="0.05" units="cm"/>
      <inkml:brushProperty name="height" value="0.05" units="cm"/>
      <inkml:brushProperty name="color" value="#004F8B"/>
    </inkml:brush>
  </inkml:definitions>
  <inkml:trace contextRef="#ctx0" brushRef="#br0">431 81 24575,'0'-5'0,"0"1"0,-1-1 0,1 0 0,-1 1 0,0 0 0,0-1 0,0 1 0,0-1 0,-1 1 0,0 0 0,-3-6 0,3 8 0,1 0 0,0 0 0,-1 1 0,1-1 0,-1 1 0,0 0 0,0-1 0,1 1 0,-1 0 0,0 0 0,0 0 0,0 0 0,0 0 0,0 1 0,-1-1 0,1 1 0,0-1 0,0 1 0,0 0 0,0-1 0,-1 1 0,1 0 0,0 1 0,0-1 0,-3 1 0,0 0 0,-1 1 0,1 0 0,0 0 0,-1 0 0,1 1 0,0 0 0,0 0 0,1 0 0,-1 0 0,1 1 0,-1 0 0,1 0 0,0 0 0,1 0 0,-1 1 0,1-1 0,0 1 0,-4 7 0,-2 5 0,1 0 0,0 1 0,1 0 0,-6 24 0,3 6 0,1-1 0,-3 75 0,9 100 0,6-110 0,4 0 0,36 181 0,-40-281 0,3 10 0,-2 0 0,0 0 0,-1 0 0,-1 1 0,-2 32 0,0-52 0,-1 0 0,1 0 0,-1 0 0,0 0 0,0 0 0,0 0 0,0 0 0,0 0 0,-1 0 0,1 0 0,-1-1 0,0 1 0,1-1 0,-1 1 0,-1-1 0,1 0 0,0 0 0,0 0 0,-1 0 0,1 0 0,-1 0 0,0-1 0,0 1 0,1-1 0,-1 1 0,0-1 0,0 0 0,0-1 0,-5 2 0,0-1 0,-1 0 0,0-1 0,0 0 0,1 0 0,-1-1 0,0 0 0,1-1 0,-1 0 0,-10-4 0,3 1-682,-28-16-1,-7-10-6143</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4.070"/>
    </inkml:context>
    <inkml:brush xml:id="br0">
      <inkml:brushProperty name="width" value="0.05" units="cm"/>
      <inkml:brushProperty name="height" value="0.05" units="cm"/>
      <inkml:brushProperty name="color" value="#AB008B"/>
    </inkml:brush>
  </inkml:definitions>
  <inkml:trace contextRef="#ctx0" brushRef="#br0">264 1 24575,'0'3'0,"-1"1"0,0 0 0,0 0 0,0-1 0,0 1 0,-1-1 0,1 1 0,-1-1 0,0 0 0,0 1 0,0-1 0,-4 4 0,1-1 0,-198 258 0,197-257 0,2-3 0,0 0 0,0 1 0,1-1 0,-1 1 0,-2 7 0,5-11 0,1-1 0,0 1 0,-1 0 0,1 0 0,0 0 0,0 0 0,0-1 0,0 1 0,0 0 0,-1 0 0,1 0 0,1 0 0,-1 0 0,0-1 0,0 1 0,0 0 0,0 0 0,1 0 0,-1 0 0,0-1 0,1 1 0,-1 0 0,1 0 0,-1-1 0,1 1 0,-1 0 0,1-1 0,-1 1 0,1 0 0,-1-1 0,1 1 0,0-1 0,0 1 0,-1-1 0,1 0 0,0 1 0,0-1 0,-1 1 0,1-1 0,0 0 0,0 0 0,0 0 0,1 1 0,7 1 0,1 0 0,0 0 0,0-1 0,0-1 0,0 1 0,0-1 0,15-3 0,73-15 0,-70 11 0,160-43 0,-128 32 0,-27 6-1365,-9 0-5461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4.436"/>
    </inkml:context>
    <inkml:brush xml:id="br0">
      <inkml:brushProperty name="width" value="0.05" units="cm"/>
      <inkml:brushProperty name="height" value="0.05" units="cm"/>
      <inkml:brushProperty name="color" value="#AB008B"/>
    </inkml:brush>
  </inkml:definitions>
  <inkml:trace contextRef="#ctx0" brushRef="#br0">42 19 24575,'0'-7'0,"-7"-2"0,-2 7 0,1 17 0,1 17 0,2 12 0,2 9 0,1 6 0,2 5 0,0 0 0,0-5 0,0-10 0,7 1 0,3-1 0,-2-3 0,-1-9-8191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5.810"/>
    </inkml:context>
    <inkml:brush xml:id="br0">
      <inkml:brushProperty name="width" value="0.05" units="cm"/>
      <inkml:brushProperty name="height" value="0.05" units="cm"/>
      <inkml:brushProperty name="color" value="#AB008B"/>
    </inkml:brush>
  </inkml:definitions>
  <inkml:trace contextRef="#ctx0" brushRef="#br0">299 50 24575,'8'-19'0,"2"-4"0,-14 16 0,-11 6 0,8 2 0,0 1 0,1 0 0,-1 0 0,0 1 0,1-1 0,0 2 0,-1-1 0,1 1 0,0-1 0,-7 8 0,-1 0 0,0 2 0,-22 25 0,11-6 0,1 0 0,-26 47 0,41-62 0,1 0 0,0 0 0,1 1 0,1 0 0,0 0 0,2 1 0,-3 21 0,6-33 0,1-1 0,0 1 0,0-1 0,1 1 0,0-1 0,0 1 0,0-1 0,1 0 0,0 1 0,0-1 0,1 0 0,0 0 0,0-1 0,0 1 0,1 0 0,-1-1 0,1 0 0,1 0 0,-1 0 0,1-1 0,-1 1 0,1-1 0,1 0 0,-1 0 0,1-1 0,-1 0 0,1 0 0,12 5 0,-8-5 0,0 1 0,0-1 0,0-1 0,0 0 0,0-1 0,0 1 0,1-2 0,-1 0 0,0 0 0,1-1 0,-1 0 0,0 0 0,0-1 0,0-1 0,0 0 0,0 0 0,17-9 0,-23 10 0,-1-1 0,1 1 0,-1 0 0,0-1 0,0 0 0,0 1 0,-1-1 0,1 0 0,-1-1 0,1 1 0,-1 0 0,0-1 0,0 1 0,-1-1 0,2-4 0,-2 7 0,-1-1 0,0 0 0,1 0 0,-1 1 0,0-1 0,0 0 0,0 0 0,-1 1 0,1-1 0,0 0 0,-1 1 0,1-1 0,-1 0 0,0 1 0,1-1 0,-1 0 0,0 1 0,0-1 0,0 1 0,0 0 0,0-1 0,0 1 0,0 0 0,-1 0 0,1-1 0,0 1 0,-1 0 0,1 0 0,-1 0 0,1 1 0,-1-1 0,1 0 0,-1 1 0,0-1 0,1 1 0,-4-1 0,-8-2 0,-1 1 0,1 0 0,-1 1 0,1 0 0,-1 1 0,1 1 0,-1 0 0,1 1 0,0 0 0,-1 1 0,1 1 0,0 0 0,1 1 0,-1 0 0,-13 8 0,13-1 342,13-12-375,0 0 1,0 0 0,0 1 0,0-1 0,0 0-1,0 0 1,0 1 0,0-1 0,0 0 0,0 0-1,0 1 1,0-1 0,0 0 0,0 0 0,0 1-1,0-1 1,0 0 0,1 0 0,-1 0 0,0 1-1,0-1 1,0 0 0,0 0 0,1 0 0,-1 1-1,0-1 1,0 0 0,0 0 0,1 0 0,-1 0-1,0 0 1,0 1 0,0-1 0,1 0 0,-1 0-1,0 0 1,0 0 0,1 0 0,-1 0 0,0 0-1,1 0 1,-1 0 0,0 0 0,0 0 0,1 0-1,-1 0 1,0 0 0,0 0 0,1 0 0,-1 0-1,0 0 1,1-1 0,19 1-6794</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6.227"/>
    </inkml:context>
    <inkml:brush xml:id="br0">
      <inkml:brushProperty name="width" value="0.05" units="cm"/>
      <inkml:brushProperty name="height" value="0.05" units="cm"/>
      <inkml:brushProperty name="color" value="#AB008B"/>
    </inkml:brush>
  </inkml:definitions>
  <inkml:trace contextRef="#ctx0" brushRef="#br0">160 1 24575,'-33'62'0,"9"-17"0,2 1 0,-26 79 0,22-15 0,23-94 0,2-1 0,-1 1 0,2-1 0,0 1 0,3 17 0,-2-29 0,-1 0 0,1 0 0,0 0 0,1 0 0,-1 0 0,1-1 0,0 1 0,0-1 0,0 1 0,0-1 0,0 0 0,1 0 0,0 0 0,-1 0 0,1 0 0,0 0 0,0-1 0,1 1 0,-1-1 0,0 0 0,1 0 0,0 0 0,-1-1 0,1 1 0,0-1 0,0 0 0,4 1 0,-2-1 0,-1 0 0,1-1 0,0 0 0,-1 0 0,1 0 0,0-1 0,-1 1 0,1-1 0,-1-1 0,1 1 0,-1-1 0,0 0 0,1 0 0,-1 0 0,0-1 0,0 0 0,0 0 0,6-6 0,-5 4 0,-1 0 0,-1 0 0,1 0 0,-1-1 0,0 0 0,0 0 0,0 0 0,-1 0 0,3-8 0,-5 12 0,0-1 0,-1 1 0,1-1 0,0 1 0,-1-1 0,1 1 0,-1-1 0,0 1 0,0-1 0,0 0 0,0 1 0,-1-1 0,1 1 0,0-1 0,-1 0 0,0 1 0,0-1 0,0 1 0,0 0 0,0-1 0,0 1 0,-1 0 0,1 0 0,-1 0 0,1-1 0,-1 2 0,-3-4 0,1 2-59,-1 0 0,1 0-1,-1 0 1,1 1-1,-1 0 1,0 0 0,0 0-1,0 1 1,0 0 0,0 0-1,0 0 1,-1 0 0,1 1-1,0 0 1,0 0-1,-1 0 1,1 1 0,0-1-1,0 1 1,0 1 0,0-1-1,-10 4 1,-5 9-6767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6.856"/>
    </inkml:context>
    <inkml:brush xml:id="br0">
      <inkml:brushProperty name="width" value="0.05" units="cm"/>
      <inkml:brushProperty name="height" value="0.05" units="cm"/>
      <inkml:brushProperty name="color" value="#AB008B"/>
    </inkml:brush>
  </inkml:definitions>
  <inkml:trace contextRef="#ctx0" brushRef="#br0">177 1 24575,'-2'0'0,"0"0"0,0 1 0,-1-1 0,1 1 0,0 0 0,0 0 0,0-1 0,0 2 0,0-1 0,0 0 0,0 0 0,1 0 0,-3 3 0,-21 21 0,22-22 0,-10 15 0,1 1 0,1 0 0,0 1 0,1 0 0,-10 29 0,16-37 0,-6 12 0,-11 49 0,19-64 0,0 0 0,1 0 0,0 0 0,0 1 0,1-1 0,0 0 0,1 1 0,3 16 0,-3-24 0,1 0 0,-1 1 0,0-1 0,1 0 0,-1 1 0,1-1 0,0 0 0,0 0 0,0 0 0,0-1 0,0 1 0,0 0 0,0-1 0,1 0 0,-1 1 0,0-1 0,1 0 0,-1 0 0,1 0 0,-1 0 0,1-1 0,0 1 0,4 0 0,4 0 0,-1 0 0,0 0 0,0-1 0,0-1 0,12-1 0,-12 0 0,0-1 0,0 0 0,0-1 0,0 0 0,-1 0 0,0-1 0,0 0 0,0-1 0,-1 0 0,1 0 0,-1-1 0,-1 0 0,0 0 0,10-13 0,-10 12 0,-2 1 0,1-1 0,-1 0 0,0-1 0,-1 0 0,0 1 0,0-1 0,-1 0 0,0-1 0,-1 1 0,0-1 0,0 1 0,-1-1 0,-1 1 0,0-19 0,-1 21-54,-1 0-1,0-1 0,-1 1 1,0 0-1,0 0 1,0 1-1,-1-1 0,0 0 1,0 1-1,-1 0 1,1 0-1,-1 1 0,-1-1 1,1 1-1,-1 0 0,0 0 1,0 1-1,0 0 1,-1 0-1,0 0 0,1 1 1,-1 0-1,0 0 1,-14-3-1,-6 2-6771</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7.241"/>
    </inkml:context>
    <inkml:brush xml:id="br0">
      <inkml:brushProperty name="width" value="0.05" units="cm"/>
      <inkml:brushProperty name="height" value="0.05" units="cm"/>
      <inkml:brushProperty name="color" value="#AB008B"/>
    </inkml:brush>
  </inkml:definitions>
  <inkml:trace contextRef="#ctx0" brushRef="#br0">0 42 24575,'7'-7'0,"15"-2"0,11 1 0,10 1 0,14 2 0,11 2 0,7 1 0,-5 2 0,-2 0 0,-13 0-8191</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4:47.608"/>
    </inkml:context>
    <inkml:brush xml:id="br0">
      <inkml:brushProperty name="width" value="0.05" units="cm"/>
      <inkml:brushProperty name="height" value="0.05" units="cm"/>
      <inkml:brushProperty name="color" value="#AB008B"/>
    </inkml:brush>
  </inkml:definitions>
  <inkml:trace contextRef="#ctx0" brushRef="#br0">391 0 24575,'-4'5'0,"0"0"0,1 1 0,0-1 0,0 1 0,0-1 0,0 1 0,-3 12 0,-3 6 0,6-16 0,-19 52 0,21-57 0,0 0 0,0 1 0,1-1 0,-1 0 0,1 0 0,-1 1 0,1-1 0,0 0 0,1 1 0,-1-1 0,1 0 0,-1 1 0,1-1 0,0 0 0,3 6 0,-3-7 0,0-1 0,0 1 0,1-1 0,-1 1 0,1-1 0,-1 0 0,1 0 0,0 0 0,0 0 0,-1 0 0,1 0 0,0 0 0,0 0 0,4 0 0,31 4 0,-17-2 0,-14-2 0,1 1 0,-1-1 0,0 1 0,0 1 0,0-1 0,0 1 0,0 0 0,0 1 0,-1-1 0,1 1 0,-1 0 0,0 0 0,0 1 0,6 8 0,-8-10 0,-1 1 0,1 0 0,-1-1 0,0 1 0,0 0 0,-1 0 0,1 0 0,-1 0 0,0 1 0,0-1 0,-1 0 0,1 0 0,-1 1 0,0-1 0,0 0 0,0 1 0,0-1 0,-1 0 0,0 1 0,0-1 0,0 0 0,0 0 0,-3 5 0,0-1 0,-1 0 0,0-1 0,0 1 0,0-1 0,-1 0 0,0-1 0,0 1 0,-1-1 0,0 0 0,0-1 0,-10 6 0,-6 3 0,-1-1 0,-36 14 0,32-16 0,-1 0 0,0-2 0,0-2 0,-1 0 0,-58 4 0,80-11-227,0-1-1,0 1 1,0-2-1,0 1 1,-9-3-1,-26-14-6598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48.309"/>
    </inkml:context>
    <inkml:brush xml:id="br0">
      <inkml:brushProperty name="width" value="0.05" units="cm"/>
      <inkml:brushProperty name="height" value="0.05" units="cm"/>
      <inkml:brushProperty name="color" value="#AB008B"/>
    </inkml:brush>
  </inkml:definitions>
  <inkml:trace contextRef="#ctx0" brushRef="#br0">1 97 24575,'0'-3'0,"1"-1"0,-1 0 0,1 0 0,0 1 0,0-1 0,0 1 0,1-1 0,-1 1 0,1-1 0,0 1 0,0 0 0,0 0 0,0 0 0,1 0 0,-1 0 0,1 1 0,0-1 0,-1 1 0,1-1 0,6-2 0,-4 2 0,0 0 0,0 0 0,0 1 0,0 0 0,0 0 0,0 0 0,0 1 0,1-1 0,-1 1 0,1 1 0,-1-1 0,1 1 0,8 0 0,-12 1 0,1 0 0,0-1 0,-1 1 0,1 0 0,-1 1 0,1-1 0,-1 0 0,0 1 0,1-1 0,-1 1 0,0 0 0,0 0 0,0 0 0,0 0 0,-1 0 0,1 0 0,-1 0 0,1 0 0,-1 1 0,1-1 0,-1 1 0,0-1 0,0 1 0,-1-1 0,1 1 0,0 0 0,0 4 0,0 3 0,0 1 0,0-1 0,-1 0 0,0 0 0,-1 0 0,-2 12 0,0-6 0,-1 0 0,-9 23 0,12-35 0,-1 1 0,0-1 0,0 1 0,-1-1 0,1 0 0,-1 0 0,0 0 0,0 0 0,0 0 0,-1-1 0,1 0 0,-5 4 0,8-7 0,0 0 0,0 0 0,0 0 0,-1 1 0,1-1 0,0 0 0,0 0 0,0 0 0,-1 0 0,1 0 0,0 0 0,0 1 0,-1-1 0,1 0 0,0 0 0,0 0 0,-1 0 0,1 0 0,0 0 0,0 0 0,-1 0 0,1 0 0,0 0 0,0 0 0,-1 0 0,1 0 0,0-1 0,0 1 0,-1 0 0,1 0 0,0 0 0,0 0 0,-1 0 0,1 0 0,0-1 0,0 1 0,0 0 0,0 0 0,-1 0 0,1-1 0,0 1 0,0 0 0,0 0 0,0 0 0,0-1 0,-1 1 0,1 0 0,0 0 0,0-1 0,0 1 0,0 0 0,0-15 0,4 1 0,0 0 0,1 1 0,1-1 0,0 1 0,1 1 0,9-15 0,55-69 0,-62 85 0,-6 7 0,-1 0 0,1 1 0,1-1 0,-1 0 0,1 1 0,-1 0 0,1 0 0,0 0 0,7-4 0,-11 7 0,1-1 0,-1 1 0,1 0 0,-1 0 0,0 0 0,1 0 0,-1 0 0,1 0 0,-1 0 0,1 0 0,-1 0 0,1 0 0,-1 0 0,0 0 0,1 0 0,-1 0 0,1 0 0,-1 0 0,1 1 0,-1-1 0,0 0 0,1 0 0,-1 0 0,0 1 0,1-1 0,-1 0 0,1 1 0,-1-1 0,0 0 0,0 1 0,1-1 0,-1 0 0,0 1 0,0-1 0,1 0 0,-1 1 0,0-1 0,0 1 0,0-1 0,0 1 0,1-1 0,-1 0 0,0 1 0,1 22 0,-1-22 0,-13 95 0,9-71 0,0 0 0,1 0 0,2 45 0,8-39-1365,4-9-5461</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49.265"/>
    </inkml:context>
    <inkml:brush xml:id="br0">
      <inkml:brushProperty name="width" value="0.05" units="cm"/>
      <inkml:brushProperty name="height" value="0.05" units="cm"/>
      <inkml:brushProperty name="color" value="#AB008B"/>
    </inkml:brush>
  </inkml:definitions>
  <inkml:trace contextRef="#ctx0" brushRef="#br0">0 1 24575,'1'14'0,"0"1"0,1-1 0,0 0 0,1 0 0,1 1 0,10 25 0,-12-36 0,0 1 0,1-1 0,-1 1 0,1-1 0,0 0 0,0 0 0,1 0 0,-1-1 0,1 1 0,0-1 0,6 5 0,-7-6 0,0-1 0,0 1 0,1-1 0,-1 0 0,1 0 0,-1 0 0,1-1 0,-1 1 0,1-1 0,-1 1 0,1-1 0,0-1 0,-1 1 0,1 0 0,-1-1 0,1 0 0,-1 1 0,6-4 0,0 1 0,-1-2 0,0 1 0,0-1 0,-1 0 0,0-1 0,0 0 0,0 0 0,0 0 0,-1-1 0,0 0 0,6-9 0,21-22 0,-33 37 0,1 0 0,0 0 0,0 1 0,0-1 0,-1 0 0,1 0 0,0 1 0,0-1 0,0 1 0,0-1 0,0 1 0,0-1 0,0 1 0,0-1 0,1 1 0,-1 0 0,2-1 0,-2 2 0,-1-1 0,1 0 0,-1 0 0,1 1 0,0-1 0,-1 0 0,1 1 0,-1-1 0,1 0 0,-1 1 0,1-1 0,-1 1 0,0-1 0,1 1 0,-1-1 0,0 1 0,1-1 0,-1 1 0,0-1 0,1 1 0,-1-1 0,0 1 0,0 0 0,2 6 0,-1-1 0,0 1 0,0 0 0,0 10 0,-1-16 0,1 50 0,-2 0 0,-2 1 0,-13 62 0,13-101 0,-1 1 0,-1-1 0,0 0 0,-1 0 0,0-1 0,-1 0 0,0 0 0,-12 14 0,13-19 0,1 0 0,-2 0 0,1-1 0,-1 0 0,0 0 0,0 0 0,0-1 0,-1 0 0,0-1 0,0 0 0,0 0 0,-1 0 0,-11 2 0,18-5 27,0-1-1,1 1 0,-1-1 0,0 0 1,0 0-1,0 0 0,1 0 0,-1 0 1,0 0-1,0 0 0,1-1 0,-4 0 1,4 1-99,0-1 1,1 0 0,-1 1 0,0-1 0,1 1 0,-1-1 0,0 0 0,1 0 0,-1 1-1,1-1 1,-1 0 0,1 0 0,-1 0 0,1 0 0,0 0 0,-1 1 0,1-1 0,0 0 0,0 0-1,0 0 1,0 0 0,0 0 0,0-2 0,3-26-6755</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50.724"/>
    </inkml:context>
    <inkml:brush xml:id="br0">
      <inkml:brushProperty name="width" value="0.05" units="cm"/>
      <inkml:brushProperty name="height" value="0.05" units="cm"/>
      <inkml:brushProperty name="color" value="#AB008B"/>
    </inkml:brush>
  </inkml:definitions>
  <inkml:trace contextRef="#ctx0" brushRef="#br0">20 84 24575,'0'115'0,"0"-57"0,0-45 0,0-15 0,0-226 0,-1 196 0,-2 25 0,-1 9 0,-3 15 0,5-8 31,1 0 0,0 0 0,1 0 0,0 0 0,0 0 0,1 0 0,0 0 0,0 0 1,1 0-1,3 9 0,1-1-373,1 1 1,0-2 0,2 1-1,10 15 1,14 18-6485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2.889"/>
    </inkml:context>
    <inkml:brush xml:id="br0">
      <inkml:brushProperty name="width" value="0.05" units="cm"/>
      <inkml:brushProperty name="height" value="0.05" units="cm"/>
      <inkml:brushProperty name="color" value="#004F8B"/>
    </inkml:brush>
  </inkml:definitions>
  <inkml:trace contextRef="#ctx0" brushRef="#br0">0 136 24575,'5'-14'0,"21"-5"0,21 1 0,16 3 0,8-5 0,1 0 0,-1 4 0,-4 5 0,-4 8 0,-11 6-8191</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42.578"/>
    </inkml:context>
    <inkml:brush xml:id="br0">
      <inkml:brushProperty name="width" value="0.05" units="cm"/>
      <inkml:brushProperty name="height" value="0.05" units="cm"/>
      <inkml:brushProperty name="color" value="#AB008B"/>
    </inkml:brush>
  </inkml:definitions>
  <inkml:trace contextRef="#ctx0" brushRef="#br0">64 0 24575,'-16'418'0,"-10"37"0,26-440 0,-1 34 0,1-46 0,0 0 0,-1 0 0,1 0 0,-1 0 0,0 0 0,0 0 0,0 0 0,0 0 0,0-1 0,-1 1 0,-2 4 0,4-7-23,0 0 1,0 0-1,0 0 0,-1 0 0,1 0 1,0 0-1,0 0 0,0 0 0,0 0 1,0 0-1,0 0 0,-1 0 0,1 0 1,0 0-1,0 0 0,0 0 0,0 0 1,0 0-1,-1 0 0,1 0 0,0 0 1,0 0-1,0 0 0,0 0 0,0 0 1,0 0-1,-1 0 0,1 0 0,0 0 1,0 0-1,0 0 0,0 0 0,0 0 1,0 0-1,0-1 0,0 1 0,-1 0 1,1 0-1,0 0 0,0 0 0,0 0 1,0 0-1,0 0 0,0-1 0,0 1 1,0 0-1,0 0 0,0 0 0,0 0 0,0 0 1,0 0-1,0-1 0,0 1 0,0 0 1,0 0-1,0 0 0,0 0 0,0 0 1,0-1-1,-2-14-6803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44.723"/>
    </inkml:context>
    <inkml:brush xml:id="br0">
      <inkml:brushProperty name="width" value="0.05" units="cm"/>
      <inkml:brushProperty name="height" value="0.05" units="cm"/>
      <inkml:brushProperty name="color" value="#AB008B"/>
    </inkml:brush>
  </inkml:definitions>
  <inkml:trace contextRef="#ctx0" brushRef="#br0">1 336 24575,'0'-1'0,"0"0"0,0 0 0,0 0 0,0 0 0,1 0 0,-1 0 0,0 0 0,1 0 0,-1 0 0,1 0 0,-1 0 0,1 0 0,-1 0 0,1 0 0,0 1 0,-1-1 0,1 0 0,0 0 0,0 1 0,-1-1 0,1 0 0,0 1 0,0-1 0,0 1 0,0-1 0,1 0 0,29-6 0,-24 6 0,141-8 0,-14 1 0,380-24 0,5 32 0,-221 2 0,232-2 0,-175-30 0,-63 2 0,178 25 0,-278 4 0,87-24 0,-171 10 0,21-4 0,79-6 0,380 18 0,-321 7 0,-145-3 0,255 10 0,-116 1 0,-68-6 0,-38 13 0,-5 0 0,420-11 0,-323-9 0,-91 4 0,171-2 0,-164-8 0,53-1 0,710 11 0,-901-3 0,-1-1 0,43-9 0,11-3 0,41 6 0,54-8 0,-67 5 0,0 3 0,123 8 0,-158 1 0,-32-2 0,-1-1 0,45-11 0,53-5 0,18 16 0,-84 4 0,118-15 0,20-11-1365,-178 24-5461</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5:45.159"/>
    </inkml:context>
    <inkml:brush xml:id="br0">
      <inkml:brushProperty name="width" value="0.05" units="cm"/>
      <inkml:brushProperty name="height" value="0.05" units="cm"/>
      <inkml:brushProperty name="color" value="#AB008B"/>
    </inkml:brush>
  </inkml:definitions>
  <inkml:trace contextRef="#ctx0" brushRef="#br0">38 0 24575,'0'4'0,"7"10"0,1 11 0,1 6 0,-2 6 0,-2 7 0,-2 4 0,-2 9 0,-7 5 0,-3 1 0,1 0 0,-6 3 0,0-3 0,2-6 0,3-2 0,4-4 0,5-10 0,3-13-8191</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03.952"/>
    </inkml:context>
    <inkml:brush xml:id="br0">
      <inkml:brushProperty name="width" value="0.05" units="cm"/>
      <inkml:brushProperty name="height" value="0.05" units="cm"/>
      <inkml:brushProperty name="color" value="#AB008B"/>
    </inkml:brush>
  </inkml:definitions>
  <inkml:trace contextRef="#ctx0" brushRef="#br0">1 31 24575,'1'-2'0,"1"-1"0,0 1 0,0 0 0,0 0 0,0 0 0,0 0 0,0 0 0,1 1 0,-1-1 0,0 0 0,1 1 0,-1 0 0,1 0 0,0 0 0,-1 0 0,1 0 0,0 0 0,0 1 0,0-1 0,-1 1 0,1 0 0,4 0 0,-2 0 0,0 0 0,1 0 0,-1 0 0,0 1 0,0 0 0,0 0 0,1 0 0,-1 1 0,0 0 0,9 5 0,-9-3 0,0 0 0,0 1 0,-1-1 0,0 1 0,0 1 0,0-1 0,0 0 0,-1 1 0,0 0 0,0 0 0,0 0 0,-1 0 0,0 0 0,0 0 0,0 1 0,-1-1 0,0 1 0,0 9 0,0-3 0,-1 1 0,0 0 0,-1-1 0,0 1 0,-1 0 0,0-1 0,-8 24 0,9-34 0,0 1 0,-1-1 0,1 0 0,-1 1 0,1-1 0,-1 0 0,0 0 0,0 0 0,0 0 0,0 0 0,-6 4 0,8-7 0,0 0 0,0 0 0,-1 0 0,1-1 0,0 1 0,0 0 0,0 0 0,0-1 0,0 1 0,-1 0 0,1 0 0,0-1 0,0 1 0,0 0 0,0 0 0,0-1 0,0 1 0,0 0 0,0 0 0,0-1 0,0 1 0,0 0 0,0-1 0,0 1 0,0 0 0,0 0 0,0-1 0,0 1 0,0 0 0,1 0 0,-1-1 0,0 1 0,0 0 0,0 0 0,0-1 0,0 1 0,1 0 0,-1 0 0,0 0 0,1-1 0,56-121 0,-6 17 0,-38 75 0,-13 30 0,1 0 0,-1 1 0,0-1 0,0 0 0,0 0 0,0 0 0,0 0 0,0 0 0,0 0 0,0 1 0,0-1 0,0 0 0,1 0 0,-1 0 0,0 0 0,0 0 0,0 0 0,0 0 0,0 0 0,0 0 0,1 0 0,-1 0 0,0 0 0,0 0 0,0 1 0,0-1 0,1 0 0,-1 0 0,0 0 0,0 0 0,0 0 0,0-1 0,0 1 0,1 0 0,-1 0 0,0 0 0,0 0 0,0 0 0,0 0 0,0 0 0,1 0 0,-1 0 0,0 0 0,0 0 0,0 0 0,0 0 0,0-1 0,0 1 0,0 0 0,1 0 0,-1 0 0,0 0 0,0 0 0,0-1 0,0 18 0,-5 54 0,2-48 0,1 1 0,1 0 0,1 0 0,1-1 0,4 28 0,-4-47-91,0 0 0,1 0 0,-1 0 0,1 0 0,0 0 0,0 0 0,0 0 0,0-1 0,1 1 0,-1-1 0,1 0 0,0 0 0,0 0 0,4 4 0,17 8-6735</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04.691"/>
    </inkml:context>
    <inkml:brush xml:id="br0">
      <inkml:brushProperty name="width" value="0.05" units="cm"/>
      <inkml:brushProperty name="height" value="0.05" units="cm"/>
      <inkml:brushProperty name="color" value="#AB008B"/>
    </inkml:brush>
  </inkml:definitions>
  <inkml:trace contextRef="#ctx0" brushRef="#br0">340 484 24575,'0'-3'0,"-1"0"0,1 0 0,-1-1 0,0 1 0,0 0 0,0 0 0,-1 0 0,1 0 0,-1 0 0,1 0 0,-1 1 0,0-1 0,0 0 0,0 1 0,0 0 0,-1-1 0,1 1 0,-6-3 0,0-1 0,-1 0 0,1 1 0,-2 0 0,-15-6 0,19 8 0,-1 1 0,1 0 0,0 0 0,-1 0 0,1 1 0,-1 0 0,1 0 0,-1 1 0,0 0 0,1 0 0,-1 0 0,1 1 0,-1 0 0,1 0 0,-1 1 0,1 0 0,-1 0 0,1 0 0,0 1 0,0 0 0,0 0 0,1 1 0,-1-1 0,1 1 0,0 1 0,0-1 0,0 1 0,0-1 0,1 1 0,0 0 0,0 1 0,-4 6 0,1 0 0,0 0 0,1 1 0,0 0 0,1 0 0,1 0 0,-4 17 0,6-24 0,1 0 0,0-1 0,0 1 0,1 0 0,0-1 0,0 1 0,0 0 0,0-1 0,1 1 0,0 0 0,0-1 0,1 1 0,-1-1 0,1 1 0,1-1 0,-1 0 0,6 8 0,-6-11 0,0 1 0,0-1 0,1-1 0,-1 1 0,1 0 0,-1 0 0,1-1 0,0 0 0,0 1 0,0-1 0,0 0 0,0 0 0,0-1 0,0 1 0,0-1 0,0 1 0,0-1 0,0 0 0,0 0 0,0 0 0,0-1 0,0 1 0,0-1 0,0 0 0,6-1 0,4-3 0,-1 0 0,1 0 0,-1-1 0,20-13 0,-12 5 0,-1-2 0,0 0 0,-1 0 0,-1-2 0,-1 0 0,0-1 0,-2-1 0,0 0 0,-1-1 0,-1-1 0,13-32 0,-13 25 0,-1-1 0,-2-1 0,-1 0 0,-2 0 0,-1 0 0,-1-1 0,-1 0 0,-3-42 0,-1 64 0,0 0 0,0 1 0,-5-15 0,6 23 0,0 0 0,0 0 0,-1-1 0,1 1 0,-1 0 0,1 0 0,-1 0 0,1 0 0,-1 0 0,0 0 0,1 0 0,-1 0 0,0 0 0,0 0 0,0 0 0,0 0 0,1 0 0,-1 1 0,-3-2 0,3 2 0,0 0 0,0 0 0,1 0 0,-1 0 0,0 1 0,0-1 0,0 0 0,0 1 0,0-1 0,0 1 0,0-1 0,1 1 0,-1-1 0,0 1 0,0 0 0,1-1 0,-1 1 0,0 0 0,1-1 0,-1 1 0,1 0 0,-1 0 0,1 0 0,-1 0 0,0 1 0,-4 8 0,-1 1 0,1 0 0,1 0 0,0 0 0,1 1 0,-3 12 0,-8 78 0,12-80 0,-6 55 0,2 96 0,7-161 0,0-1 0,1 0 0,0 1 0,1-1 0,0 0 0,0 0 0,1 0 0,1-1 0,0 0 0,0 1 0,12 14 0,-14-21 0,0 1 0,1-1 0,-1 0 0,1-1 0,0 1 0,0-1 0,1 1 0,-1-1 0,1 0 0,-1-1 0,1 1 0,0-1 0,0 0 0,0 0 0,0-1 0,0 1 0,0-1 0,1 0 0,-1-1 0,0 1 0,1-1 0,-1 0 0,1-1 0,-1 1 0,0-1 0,9-2 0,-7 1 0,1-1 0,-1 0 0,0 0 0,0-1 0,0 0 0,0 0 0,-1 0 0,0-1 0,0 0 0,9-9 0,2-5 0,27-41 0,2-2 0,-45 61 0,-1 0 0,1 1 0,-1-1 0,1 0 0,-1 1 0,1-1 0,-1 1 0,1-1 0,0 1 0,-1-1 0,1 1 0,0 0 0,-1-1 0,1 1 0,0 0 0,-1-1 0,1 1 0,0 0 0,0 0 0,-1 0 0,1 0 0,1-1 0,-1 2 0,0-1 0,-1 1 0,1-1 0,-1 0 0,1 1 0,-1-1 0,1 1 0,-1-1 0,1 1 0,-1 0 0,0-1 0,1 1 0,-1-1 0,0 1 0,1 0 0,-1-1 0,0 1 0,0 0 0,0-1 0,1 2 0,2 42 0,-3-39 0,-1 12 65,3 42 190,-1-55-396,0 1 1,-1-1 0,2 0-1,-1 0 1,0 0-1,1 0 1,0 0 0,0 0-1,0 0 1,0 0-1,3 3 1,7 3-6686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05.094"/>
    </inkml:context>
    <inkml:brush xml:id="br0">
      <inkml:brushProperty name="width" value="0.05" units="cm"/>
      <inkml:brushProperty name="height" value="0.05" units="cm"/>
      <inkml:brushProperty name="color" value="#AB008B"/>
    </inkml:brush>
  </inkml:definitions>
  <inkml:trace contextRef="#ctx0" brushRef="#br0">46 1 24575,'-7'0'0,"-12"0"0,4 0 0,11 0 0</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05.539"/>
    </inkml:context>
    <inkml:brush xml:id="br0">
      <inkml:brushProperty name="width" value="0.05" units="cm"/>
      <inkml:brushProperty name="height" value="0.05" units="cm"/>
      <inkml:brushProperty name="color" value="#AB008B"/>
    </inkml:brush>
  </inkml:definitions>
  <inkml:trace contextRef="#ctx0" brushRef="#br0">0 278 24575,'4'0'0,"0"0"0,-1-1 0,1 0 0,-1 0 0,1 0 0,-1 0 0,1 0 0,-1-1 0,0 0 0,1 1 0,-1-1 0,0 0 0,3-3 0,36-36 0,-31 28 0,4-1 0,-2-1 0,0 0 0,-1-1 0,-1 0 0,0-1 0,-1-1 0,-1 1 0,7-20 0,-8 8 0,-8 28 0,0 1 0,0 0 0,0-1 0,0 1 0,0 0 0,0 0 0,0-1 0,0 1 0,0 0 0,0-1 0,0 1 0,0 0 0,0-1 0,0 1 0,0 0 0,0 0 0,0-1 0,0 1 0,-1 0 0,1 0 0,0-1 0,0 1 0,0 0 0,0 0 0,-1-1 0,1 1 0,0 0 0,0 0 0,0 0 0,-1-1 0,1 1 0,0 0 0,0 0 0,-1 0 0,1 0 0,0 0 0,-1-1 0,1 1 0,0 0 0,-1 0 0,-12 6 0,-11 16 0,12-9 0,2 0 0,-1 1 0,2 0 0,0 1 0,0 0 0,2 0 0,0 1 0,0 0 0,2 0 0,0 1 0,-4 26 0,8-39 0,1-1 0,0 1 0,0 0 0,0 0 0,0-1 0,1 1 0,0 0 0,0-1 0,0 1 0,0-1 0,2 5 0,-3-7 0,1 0 0,0 1 0,0-1 0,0 0 0,0 0 0,0 0 0,0 1 0,0-1 0,1-1 0,-1 1 0,0 0 0,0 0 0,1 0 0,-1-1 0,1 1 0,-1 0 0,1-1 0,-1 1 0,1-1 0,-1 0 0,1 0 0,-1 1 0,1-1 0,-1 0 0,1 0 0,-1 0 0,1-1 0,-1 1 0,4-1 0,1 0 0,0-1 0,0-1 0,0 1 0,-1-1 0,1 0 0,-1 0 0,1-1 0,-1 1 0,9-9 0,43-47 0,-33 33 0,31-28 0,-49 50 0,0-1 0,0 1 0,1-1 0,-1 2 0,1-1 0,0 1 0,12-4 0,-17 6 0,0 1 0,0-1 0,-1 1 0,1 0 0,0-1 0,0 1 0,0 0 0,0 0 0,0 1 0,0-1 0,0 0 0,0 0 0,0 1 0,-1 0 0,1-1 0,0 1 0,0 0 0,-1 0 0,1-1 0,0 1 0,-1 1 0,1-1 0,-1 0 0,1 0 0,-1 1 0,1-1 0,-1 0 0,0 1 0,0 0 0,0-1 0,0 1 0,0-1 0,0 1 0,0 0 0,-1 0 0,1 0 0,0 0 0,-1-1 0,1 3 0,0 4 0,1-1 0,-1 1 0,-1 0 0,0-1 0,0 1 0,0 0 0,-1 0 0,-2 10 0,1-10 0,0 0 0,-1 0 0,0-1 0,-1 1 0,0-1 0,0 0 0,0 0 0,-1 0 0,-7 8 0,8-11 0,0 0 0,1-1 0,-1 1 0,-1-1 0,1 0 0,0 0 0,-1 0 0,1-1 0,-1 1 0,0-1 0,0 0 0,0-1 0,0 1 0,0-1 0,-7 1 0,11-2 13,0 0 0,0 1-1,0-1 1,-1 0-1,1 0 1,0 0 0,0 0-1,0-1 1,0 1 0,0 0-1,0 0 1,0-1 0,0 1-1,0-1 1,0 1 0,0-1-1,0 1 1,0-1-1,0 1 1,0-1 0,0 0-1,1 0 1,-1 1 0,0-1-1,0 0 1,0-1 0,1 1-91,-1-1 0,1 1 1,0 0-1,-1 0 1,1-1-1,0 1 1,0 0-1,0-1 0,0 1 1,1 0-1,-1-1 1,0 1-1,0 0 1,1-1-1,-1 1 0,1 0 1,-1 0-1,1 0 1,0-1-1,-1 1 1,2-1-1,13-17-6748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10.605"/>
    </inkml:context>
    <inkml:brush xml:id="br0">
      <inkml:brushProperty name="width" value="0.05" units="cm"/>
      <inkml:brushProperty name="height" value="0.05" units="cm"/>
      <inkml:brushProperty name="color" value="#AB008B"/>
    </inkml:brush>
  </inkml:definitions>
  <inkml:trace contextRef="#ctx0" brushRef="#br0">2 279 24575,'0'0'0,"0"0"0,0 0 0,0 0 0,-1-1 0,1 1 0,0 0 0,0 0 0,0 0 0,0 0 0,0-1 0,0 1 0,0 0 0,0 0 0,0 0 0,0-1 0,0 1 0,0 0 0,0 0 0,0 0 0,0 0 0,0-1 0,0 1 0,0 0 0,0 0 0,0 0 0,0-1 0,0 1 0,0 0 0,0 0 0,0 0 0,1 0 0,-1 0 0,0-1 0,0 1 0,0 0 0,0 0 0,0 0 0,1 0 0,-1 0 0,0 0 0,0-1 0,0 1 0,0 0 0,0 0 0,1 0 0,-1 0 0,0 0 0,0 0 0,6 11 0,5 22 0,22 135 0,-24-109 0,29 101 0,-36-154 0,0 0 0,1 0 0,0 0 0,0 0 0,4 6 0,-7-11 0,1 0 0,-1 0 0,1 0 0,0-1 0,-1 1 0,1 0 0,0 0 0,0-1 0,0 1 0,-1-1 0,1 1 0,0-1 0,0 1 0,0-1 0,0 0 0,0 1 0,0-1 0,0 0 0,0 0 0,0 1 0,0-1 0,0 0 0,0 0 0,0 0 0,0 0 0,0 0 0,0-1 0,0 1 0,0 0 0,0 0 0,-1-1 0,1 1 0,0 0 0,0-1 0,0 1 0,0-1 0,0 1 0,0-1 0,-1 0 0,1 1 0,0-1 0,-1 0 0,2 0 0,3-5 0,0 1 0,-1-1 0,1 1 0,-1-1 0,0-1 0,-1 1 0,6-13 0,15-52 0,-19 54 0,30-129 0,9-24 0,-37 156 0,-7 15 0,0-1 0,1 0 0,-1 0 0,0 0 0,0 0 0,0 0 0,0 0 0,1 0 0,-1 0 0,0 0 0,0 0 0,0 0 0,0 0 0,1 0 0,-1 0 0,0 1 0,0-1 0,0 0 0,0 0 0,0 0 0,1 0 0,-1 0 0,0 1 0,0-1 0,0 0 0,0 0 0,0 0 0,0 1 0,0-1 0,0 0 0,0 0 0,0 0 0,0 0 0,0 1 0,0-1 0,0 0 0,0 0 0,0 1 0,3 29 0,8 116 0,-8-124 0,1 0 0,1-1 0,1 0 0,15 37 0,-19-55 0,-1 0 0,1 1 0,0-1 0,0 0 0,0 0 0,1 0 0,-1 0 0,1 0 0,-1-1 0,1 1 0,0-1 0,0 0 0,0 0 0,4 3 0,-5-5 0,1 1 0,-1 0 0,0-1 0,0 1 0,0-1 0,1 0 0,-1 0 0,0 0 0,0 0 0,0 0 0,1 0 0,-1-1 0,0 1 0,0-1 0,0 1 0,0-1 0,0 0 0,0 0 0,0 0 0,0 0 0,0 0 0,0-1 0,0 1 0,2-3 0,7-6 0,0-1 0,-1 0 0,-1-1 0,0 0 0,-1 0 0,10-19 0,36-85 0,-46 96 0,18-39 0,-26 59 0,0 0 0,0 0 0,0 0 0,0 0 0,0 0 0,1 0 0,-1-1 0,0 1 0,0 0 0,0 0 0,0 0 0,0 0 0,0 0 0,0 0 0,0 0 0,0 0 0,0 0 0,0 0 0,1 0 0,-1 0 0,0 0 0,0-1 0,0 1 0,0 0 0,0 0 0,0 0 0,0 0 0,1 0 0,-1 0 0,0 0 0,0 0 0,0 0 0,0 0 0,0 0 0,0 0 0,0 0 0,0 0 0,1 1 0,-1-1 0,0 0 0,0 0 0,0 0 0,0 0 0,0 0 0,0 0 0,0 0 0,0 0 0,1 0 0,3 8 0,2 16 0,-5-20 0,5 22 0,-3-7 0,2 0 0,0-1 0,1 1 0,17 33 0,-22-49 0,1 0 0,0 0 0,0 0 0,0 0 0,0-1 0,0 1 0,1 0 0,-1-1 0,1 1 0,0-1 0,0 0 0,-1 0 0,2 0 0,-1-1 0,0 1 0,0-1 0,0 1 0,1-1 0,-1 0 0,1 0 0,-1-1 0,1 1 0,-1-1 0,1 1 0,-1-1 0,1 0 0,-1-1 0,1 1 0,-1 0 0,1-1 0,-1 0 0,1 0 0,3-2 0,5-1 0,-1-1 0,0-1 0,0 0 0,-1 0 0,0-1 0,0-1 0,0 0 0,-1 0 0,-1 0 0,1-1 0,-1-1 0,12-17 0,2-10 0,-1 0 0,21-53 0,-17 33 0,-22 52 0,-1 0 0,1 0 0,0 0 0,0 0 0,7-8 0,-9 13 0,-1 0 0,0 0 0,0-1 0,0 1 0,1 0 0,-1 0 0,0 0 0,0-1 0,1 1 0,-1 0 0,0 0 0,1 0 0,-1 0 0,0 0 0,1 0 0,-1-1 0,0 1 0,1 0 0,-1 0 0,0 0 0,1 0 0,-1 0 0,0 0 0,1 0 0,-1 0 0,0 0 0,0 1 0,1-1 0,-1 0 0,0 0 0,1 0 0,-1 0 0,0 0 0,1 1 0,-1-1 0,1 1 0,0 1 0,0-1 0,-1 1 0,1-1 0,0 1 0,-1 0 0,1-1 0,-1 1 0,0-1 0,0 1 0,1 0 0,-1 1 0,2 19 0,1-1 0,1 1 0,1-1 0,9 25 0,-12-39 0,2 0 0,-1 0 0,1 0 0,0-1 0,0 0 0,10 12 0,-11-15 0,0 0 0,0-1 0,0 1 0,1-1 0,-1 0 0,1 1 0,-1-2 0,1 1 0,0 0 0,0-1 0,-1 1 0,1-1 0,8 1 0,-6-2 0,0 0 0,0-1 0,-1 1 0,1-1 0,0 0 0,0-1 0,0 1 0,-1-1 0,1-1 0,-1 1 0,0-1 0,1 0 0,-1 0 0,0 0 0,-1-1 0,1 1 0,7-8 0,4-6 0,0 0 0,-1 0 0,14-24 0,16-34 0,5-7 0,-48 78 0,0 1 0,1 0 0,0 0 0,0 0 0,0 1 0,0-1 0,0 1 0,4-3 0,-6 4 0,0 1 0,0 0 0,0-1 0,0 1 0,-1 0 0,1-1 0,0 1 0,0 0 0,0 0 0,0 0 0,0 0 0,0 0 0,0 0 0,0 0 0,0 0 0,0 0 0,0 0 0,0 1 0,0-1 0,0 0 0,-1 1 0,1-1 0,0 1 0,0-1 0,0 1 0,0-1 0,-1 1 0,1-1 0,0 1 0,-1 0 0,1-1 0,0 1 0,-1 0 0,1 0 0,-1-1 0,1 1 0,0 1 0,5 12 0,0-1 0,0 1 0,-1 0 0,3 16 0,-4-14 0,1 0 0,12 29 0,-14-40 0,0 0 0,0 0 0,0 0 0,0-1 0,1 1 0,0-1 0,0 0 0,0 0 0,0-1 0,1 1 0,-1-1 0,10 5 0,-9-5 0,1-1 0,1 1 0,-1-1 0,0 0 0,1 0 0,-1-1 0,1 0 0,-1 0 0,1 0 0,-1-1 0,1 0 0,0 0 0,-1-1 0,1 0 0,8-2 0,-6 0 0,1 0 0,-1-1 0,0-1 0,-1 1 0,1-1 0,-1-1 0,0 0 0,0 0 0,9-9 0,2-6 0,-1 0 0,-1-1 0,-1-1 0,-1 0 0,0-1 0,14-36 0,-21 42 0,-5 9 0,1 0 0,0 0 0,0 1 0,1 0 0,0 0 0,1 0 0,7-9 0,-12 16 0,-1 0 0,1 1 0,0-1 0,0 0 0,0 1 0,-1-1 0,1 0 0,0 1 0,0-1 0,0 1 0,0-1 0,0 1 0,0 0 0,0-1 0,0 1 0,0 0 0,0 0 0,0 0 0,0 0 0,0 0 0,0 0 0,0 0 0,0 0 0,0 0 0,1 0 0,-1 0 0,0 1 0,0-1 0,0 1 0,0-1 0,-1 0 0,1 1 0,0-1 0,0 1 0,0 0 0,0-1 0,0 1 0,-1 0 0,1 0 0,0-1 0,-1 1 0,2 1 0,1 3 0,1 1 0,-1 0 0,0 0 0,0 0 0,2 8 0,5 17 0,8 52 0,-14-61 0,1 1 0,0-1 0,2 0 0,0 0 0,15 29 0,-20-47 0,1 0 0,-1-1 0,1 1 0,-1 0 0,1-1 0,0 0 0,1 0 0,-1 0 0,0 0 0,1 0 0,0 0 0,0-1 0,0 0 0,0 0 0,0 0 0,0 0 0,0-1 0,1 1 0,-1-1 0,0 0 0,1 0 0,-1-1 0,1 0 0,-1 1 0,1-1 0,-1-1 0,1 1 0,-1-1 0,1 0 0,-1 0 0,1 0 0,4-2 0,4-2 0,0-1 0,0 0 0,0-1 0,-1 0 0,0-1 0,-1 0 0,1-1 0,18-20 0,-3-1 0,24-37 0,0 0 0,-50 65 0,0 1 0,0-1 0,0 1 0,0 0 0,1 0 0,-1-1 0,0 1 0,1 0 0,-1 0 0,0 0 0,1 0 0,0 0 0,-1 1 0,1-1 0,-1 0 0,1 1 0,0-1 0,-1 1 0,1 0 0,0-1 0,0 1 0,-1 0 0,1 0 0,0 0 0,0 0 0,-1 0 0,1 1 0,0-1 0,-1 1 0,1-1 0,0 1 0,-1-1 0,1 1 0,0 0 0,-1 0 0,1 0 0,-1 0 0,0 0 0,2 1 0,4 5 0,0 0 0,0 0 0,-1 1 0,0 0 0,7 13 0,-9-15 0,32 60 0,-28-48 0,1-1 0,1 1 0,1-2 0,18 22 0,-27-35 0,1 0 0,0 0 0,1-1 0,-1 1 0,0-1 0,1 1 0,-1-1 0,1 0 0,0-1 0,0 1 0,8 2 0,-10-4 0,0 1 0,1-1 0,-1 0 0,1 0 0,-1 0 0,1 0 0,-1-1 0,1 1 0,-1-1 0,1 1 0,-1-1 0,0 0 0,1 0 0,-1 0 0,0 0 0,0 0 0,1 0 0,-1-1 0,0 1 0,0-1 0,1-1 0,11-13 0,-1-1 0,-1 0 0,-1 0 0,0-1 0,-2-1 0,9-20 0,3-6 0,-19 42 0,11-23 0,24-35 0,-33 55 0,0 1 0,1-1 0,-1 1 0,1 0 0,0 0 0,0 1 0,1-1 0,-1 1 0,1 0 0,0 0 0,12-5 0,-16 9 0,0 0 0,0-1 0,0 1 0,0 0 0,0 0 0,0 0 0,-1 0 0,1 0 0,0 0 0,0 1 0,0-1 0,0 1 0,0-1 0,-1 1 0,1 0 0,0-1 0,0 1 0,-1 0 0,1 0 0,-1 0 0,1 0 0,-1 1 0,1-1 0,-1 0 0,1 1 0,-1-1 0,2 3 0,3 5 0,-1 0 0,1 0 0,6 17 0,-10-22 0,6 13 0,-3-4 0,1 0 0,0 0 0,1-1 0,1 0 0,15 20 0,-20-30 0,-1 1 0,1-1 0,-1 0 0,1 0 0,0 0 0,-1-1 0,1 1 0,0-1 0,0 1 0,0-1 0,1 0 0,-1 0 0,0 0 0,0-1 0,1 1 0,-1-1 0,0 1 0,1-1 0,-1 0 0,0-1 0,0 1 0,1 0 0,-1-1 0,0 0 0,0 0 0,1 0 0,-1 0 0,0 0 0,0-1 0,4-2 0,8-6 0,0 0 0,-1-1 0,0-1 0,-1 0 0,-1 0 0,14-18 0,12-12 0,-35 39 0,1 0 0,-1 0 0,0 0 0,1 1 0,0-1 0,0 1 0,-1 0 0,1 0 0,0 0 0,1 0 0,-1 1 0,0-1 0,8 0 0,-9 2 0,-1 0 0,1 0 0,0 0 0,-1 1 0,1-1 0,-1 1 0,1-1 0,-1 1 0,1 0 0,-1 0 0,0 0 0,1 0 0,-1 1 0,0-1 0,0 1 0,0-1 0,0 1 0,0 0 0,0-1 0,0 1 0,-1 0 0,1 0 0,-1 0 0,3 5 0,3 7 0,11 29 0,-12-27 0,0-1 0,17 29 0,-21-41 0,0 1 0,0-1 0,1-1 0,-1 1 0,1 0 0,-1-1 0,1 1 0,0-1 0,0 0 0,0 1 0,0-2 0,0 1 0,1 0 0,-1-1 0,1 1 0,-1-1 0,1 0 0,4 1 0,-3-2 0,0 0 0,-1 0 0,1-1 0,0 0 0,0 0 0,-1 0 0,1 0 0,0 0 0,-1-1 0,1 0 0,-1 0 0,0 0 0,0-1 0,0 0 0,6-4 0,2-3 0,-1 0 0,0 0 0,15-20 0,23-37 0,-48 67 0,-1-1 0,0 1 0,1-1 0,-1 1 0,0-1 0,1 1 0,-1-1 0,1 1 0,-1 0 0,1-1 0,-1 1 0,1 0 0,-1-1 0,1 1 0,-1 0 0,1 0 0,-1 0 0,1-1 0,0 1 0,-1 0 0,1 0 0,-1 0 0,1 0 0,-1 0 0,1 0 0,0 0 0,-1 0 0,1 0 0,-1 0 0,1 0 0,0 1 0,-1-1 0,1 0 0,-1 0 0,1 1 0,-1-1 0,1 0 0,-1 0 0,1 1 0,-1-1 0,1 1 0,-1-1 0,0 0 0,1 1 0,-1-1 0,0 1 0,1-1 0,-1 1 0,0-1 0,1 1 0,-1-1 0,0 2 0,3 4 0,0 1 0,-1-1 0,4 14 0,-3-9 0,0 1 0,2 0 0,0 0 0,0-1 0,1 0 0,0 0 0,9 12 0,-11-19 0,-1 0 0,1 0 0,0 0 0,0 0 0,0-1 0,0 1 0,0-1 0,1 0 0,0 0 0,0-1 0,0 0 0,0 1 0,0-2 0,0 1 0,0 0 0,10 0 0,-14-1-62,1-1 0,0 0 0,0 0 0,0 0 0,0 0 0,0 0 0,-1 0 0,1 0 0,0-1 0,0 1 0,0-1 0,-1 1-1,1-1 1,0 0 0,-1 0 0,1 1 0,0-1 0,-1 0 0,1-1 0,-1 1 0,2-2 0,2-9-6764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11.817"/>
    </inkml:context>
    <inkml:brush xml:id="br0">
      <inkml:brushProperty name="width" value="0.05" units="cm"/>
      <inkml:brushProperty name="height" value="0.05" units="cm"/>
      <inkml:brushProperty name="color" value="#AB008B"/>
    </inkml:brush>
  </inkml:definitions>
  <inkml:trace contextRef="#ctx0" brushRef="#br0">2 56 24575,'0'-42'0,"0"28"0,0 23 0,0 21 0,-1-7 0,1 0 0,1-1 0,4 25 0,-5-42 0,1-1 0,0 0 0,0 0 0,0 1 0,1-1 0,-1 0 0,1 0 0,0 0 0,0 0 0,0-1 0,1 1 0,-1 0 0,1-1 0,0 0 0,0 0 0,0 0 0,1 0 0,-1 0 0,1 0 0,-1-1 0,1 0 0,4 3 0,-4-4 0,-1-1 0,1 1 0,-1-1 0,1 1 0,0-1 0,-1 0 0,1 0 0,0 0 0,-1-1 0,1 0 0,-1 1 0,1-1 0,-1 0 0,1-1 0,-1 1 0,0 0 0,0-1 0,1 0 0,-1 0 0,0 0 0,0 0 0,4-5 0,6-5 0,0-1 0,0-1 0,12-18 0,-19 24 0,5-7 0,-2 2 0,0 1 0,1 0 0,18-17 0,-26 27 0,1 0 0,0 0 0,-1 1 0,1-1 0,0 0 0,0 1 0,0 0 0,0-1 0,6 0 0,-7 2 0,-1-1 0,1 1 0,0 0 0,0 0 0,-1 0 0,1 1 0,0-1 0,-1 0 0,1 1 0,0-1 0,0 1 0,-1-1 0,1 1 0,-1 0 0,1 0 0,-1 0 0,1 0 0,-1 0 0,2 1 0,1 2 0,0 1 0,0 0 0,-1 0 0,1 0 0,-1 0 0,0 0 0,0 1 0,-1-1 0,0 1 0,0-1 0,0 1 0,-1 0 0,2 10 0,-1-1 0,-1 1 0,0 0 0,-1 0 0,-2 17 0,0-22 0,0 0 0,0-1 0,-1 0 0,-1 1 0,0-1 0,0 0 0,-1 0 0,0-1 0,0 0 0,-14 18 0,14-22 0,0 1 0,0-1 0,0 0 0,-1 0 0,1 0 0,-1-1 0,0 0 0,-1 0 0,1 0 0,-1-1 0,1 0 0,-1-1 0,0 1 0,0-1 0,0 0 0,-15 1 0,21-3-47,-1 0 0,1 1 0,-1-1 0,1 0 0,-1 0 0,1 0 0,-1-1 0,1 1 0,-1 0-1,1-1 1,-1 1 0,1 0 0,0-1 0,-1 0 0,1 1 0,0-1 0,-1 0 0,1 0 0,0 0 0,0 0 0,-1 0 0,1 0-1,0 0 1,0 0 0,0 0 0,0 0 0,1-1 0,-2-1 0,1-13-6779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13.012"/>
    </inkml:context>
    <inkml:brush xml:id="br0">
      <inkml:brushProperty name="width" value="0.05" units="cm"/>
      <inkml:brushProperty name="height" value="0.05" units="cm"/>
      <inkml:brushProperty name="color" value="#AB008B"/>
    </inkml:brush>
  </inkml:definitions>
  <inkml:trace contextRef="#ctx0" brushRef="#br0">207 160 24575,'0'-3'0,"1"1"0,-1-1 0,0 0 0,0 1 0,-1-1 0,1 0 0,0 1 0,-1-1 0,0 1 0,1-1 0,-1 1 0,0-1 0,0 1 0,-1-1 0,1 1 0,0 0 0,-1 0 0,0 0 0,1 0 0,-1 0 0,0 0 0,0 0 0,0 0 0,0 1 0,0-1 0,0 1 0,-1-1 0,1 1 0,0 0 0,-1 0 0,1 0 0,-1 0 0,1 0 0,-1 1 0,0-1 0,1 1 0,-1 0 0,0 0 0,-2 0 0,0 0 0,-1 0 0,1 0 0,0 1 0,0-1 0,0 1 0,0 1 0,0-1 0,0 1 0,0-1 0,1 2 0,-1-1 0,1 0 0,-1 1 0,1 0 0,0 0 0,0 0 0,0 0 0,0 1 0,0 0 0,-4 6 0,3-3 0,0-1 0,1 1 0,0 0 0,0 0 0,0 0 0,1 1 0,1-1 0,-1 1 0,1 0 0,0 0 0,1 0 0,-1 13 0,1-19 0,1-1 0,0 1 0,0 0 0,1 0 0,-1 0 0,0 0 0,1 0 0,-1-1 0,1 1 0,-1 0 0,1 0 0,0-1 0,0 1 0,0 0 0,0-1 0,0 1 0,0-1 0,0 1 0,0-1 0,1 1 0,-1-1 0,0 0 0,1 0 0,-1 0 0,1 0 0,0 0 0,-1 0 0,1 0 0,0 0 0,0-1 0,-1 1 0,1-1 0,0 1 0,0-1 0,0 0 0,0 1 0,-1-1 0,4-1 0,3 1 0,-1 0 0,0-1 0,1 0 0,-1-1 0,0 1 0,1-1 0,-1-1 0,12-5 0,-7 1 0,0 0 0,-1-1 0,1-1 0,-2 1 0,1-2 0,-1 1 0,-1-2 0,15-19 0,0-6 0,28-56 0,-30 51 0,-15 33 0,-5 18 0,-7 30 0,4-31 0,0 2 0,0 0 0,1 1 0,0-1 0,0 0 0,1 0 0,1 0 0,0 0 0,1-1 0,0 1 0,0 0 0,6 11 0,-6-17 0,0 0 0,0 0 0,0 0 0,1 0 0,0-1 0,0 1 0,0-1 0,0 0 0,1 0 0,-1-1 0,1 1 0,0-1 0,0 0 0,0 0 0,1-1 0,-1 1 0,1-1 0,-1 0 0,1-1 0,0 1 0,0-1 0,10 0 0,-10 0 0,0-1 0,0-1 0,-1 1 0,1-1 0,0 0 0,0 0 0,-1-1 0,1 0 0,-1 0 0,1 0 0,6-4 0,-3 0 0,0 1 0,-1-2 0,0 1 0,0-1 0,12-14 0,-2-2 0,-1 0 0,-1-1 0,19-40 0,-30 56 0,-3 3 0,-3 7 0,-3 15 0,0-3 0,1 0 0,1 0 0,1 1 0,0-1 0,2 28 0,-1-39 0,1 0 0,-1 1 0,0-1 0,1 0 0,0 0 0,0 0 0,0 0 0,0 0 0,0 0 0,1 0 0,0 0 0,-1 0 0,1-1 0,0 1 0,0 0 0,0-1 0,1 0 0,-1 0 0,0 1 0,1-1 0,0-1 0,-1 1 0,1 0 0,0-1 0,0 1 0,0-1 0,0 0 0,0 0 0,0 0 0,0 0 0,0-1 0,4 1 0,-1-1 0,0 0 0,0-1 0,0 1 0,0-1 0,-1-1 0,1 1 0,0-1 0,-1 0 0,1 0 0,-1-1 0,1 1 0,-1-1 0,0-1 0,0 1 0,-1-1 0,1 1 0,-1-1 0,1-1 0,-1 1 0,5-8 0,5-7 0,-1 0 0,-1-1 0,17-36 0,-28 54 0,0 0 0,0 0 0,0 1 0,0-1 0,0 0 0,0 0 0,1 0 0,-1 1 0,1-1 0,-1 1 0,1-1 0,-1 1 0,1 0 0,0-1 0,0 1 0,0 0 0,0 0 0,3-1 0,0 1 0,0 1 0,0-1 0,0 1 0,0 0 0,0 0 0,8 2 0,-13-2 0,5 1 0,5 0 0,0 0 0,1-1 0,-1 1 0,14-3 0,-23 2 0,1 0 0,0-1 0,-1 1 0,1 0 0,0-1 0,-1 1 0,1-1 0,0 1 0,-1-1 0,1 0 0,-1 0 0,0 0 0,1 0 0,-1 0 0,1 0 0,-1 0 0,0 0 0,0 0 0,0-1 0,0 1 0,0 0 0,0-1 0,0 1 0,0-1 0,0 1 0,-1-1 0,1 1 0,-1-1 0,1 0 0,-1 1 0,0-1 0,1 0 0,-1 1 0,0-3 0,0 3 0,0 0 0,0 0 0,0 1 0,0-1 0,0 0 0,0 0 0,-1 0 0,1 0 0,0 1 0,0-1 0,-1 0 0,1 0 0,-1 1 0,1-1 0,0 0 0,-1 0 0,1 1 0,-1-1 0,0 1 0,1-1 0,-1 0 0,0 1 0,1-1 0,-1 1 0,0-1 0,1 1 0,-1 0 0,0-1 0,0 1 0,1 0 0,-1-1 0,0 1 0,0 0 0,0 0 0,0 0 0,1 0 0,-1 0 0,0 0 0,0 0 0,0 0 0,0 0 0,0 0 0,1 0 0,-2 1 0,-3 0 0,0 1 0,0-1 0,0 1 0,1 0 0,-1 0 0,-5 4 0,6-4 0,0 1 0,0-1 0,1 1 0,-1 1 0,1-1 0,-1 0 0,1 1 0,0 0 0,0-1 0,1 1 0,-1 0 0,1 0 0,0 1 0,0-1 0,1 0 0,-1 1 0,1 0 0,0-1 0,0 1 0,0-1 0,1 1 0,-1 6 0,2-7 0,-1 0 0,1 0 0,0 0 0,0 0 0,0 0 0,0 0 0,1 0 0,0-1 0,0 1 0,0 0 0,0-1 0,0 0 0,1 1 0,-1-1 0,1 0 0,0 0 0,0 0 0,0-1 0,0 1 0,1-1 0,-1 0 0,1 0 0,0 0 0,-1 0 0,8 2 0,7 2 0,1-2 0,-1 0 0,1-1 0,-1-1 0,1 0 0,0-2 0,0 0 0,0-1 0,0-1 0,-1-1 0,1 0 0,23-9 0,-30 8 0,-2 0 0,0 1 0,0 0 0,0 0 0,15-1 0,-23 4 0,-1 0 0,0 0 0,1-1 0,-1 1 0,1 0 0,-1 1 0,0-1 0,1 0 0,-1 0 0,0 0 0,1 1 0,-1-1 0,0 1 0,1-1 0,-1 1 0,0 0 0,0-1 0,1 1 0,-1 0 0,0 0 0,0 0 0,0 0 0,0 0 0,0 0 0,0 0 0,0 0 0,-1 0 0,1 0 0,0 1 0,0-1 0,-1 0 0,1 0 0,-1 1 0,1-1 0,-1 0 0,0 1 0,0-1 0,1 1 0,-1-1 0,0 3 0,-1 1 29,1 1-1,-1-1 1,0 0-1,0 1 0,-1-1 1,0 0-1,1 0 1,-2 0-1,1 0 1,-1 0-1,-3 5 1,-5 5-883,-22 26 1,-1-4-5973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3.291"/>
    </inkml:context>
    <inkml:brush xml:id="br0">
      <inkml:brushProperty name="width" value="0.05" units="cm"/>
      <inkml:brushProperty name="height" value="0.05" units="cm"/>
      <inkml:brushProperty name="color" value="#004F8B"/>
    </inkml:brush>
  </inkml:definitions>
  <inkml:trace contextRef="#ctx0" brushRef="#br0">1 1 24575,'14'0'0,"25"0"0,15 0 0,4 0 0,-9 0-8191</inkml:trace>
  <inkml:trace contextRef="#ctx0" brushRef="#br0" timeOffset="1">231 28 24575,'0'10'0,"0"23"0,0 10 0,0 7 0,0 6 0,0 2 0,0 2 0,-10-10 0,-3 1 0,0 2 0,3-8-8191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6:13.372"/>
    </inkml:context>
    <inkml:brush xml:id="br0">
      <inkml:brushProperty name="width" value="0.05" units="cm"/>
      <inkml:brushProperty name="height" value="0.05" units="cm"/>
      <inkml:brushProperty name="color" value="#AB008B"/>
    </inkml:brush>
  </inkml:definitions>
  <inkml:trace contextRef="#ctx0" brushRef="#br0">42 0 24575,'-6'0'0,"-17"0"0,10 7 0,14 2 0,6 6 0,3 1-8191</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24.058"/>
    </inkml:context>
    <inkml:brush xml:id="br0">
      <inkml:brushProperty name="width" value="0.05" units="cm"/>
      <inkml:brushProperty name="height" value="0.05" units="cm"/>
      <inkml:brushProperty name="color" value="#AB008B"/>
    </inkml:brush>
  </inkml:definitions>
  <inkml:trace contextRef="#ctx0" brushRef="#br0">14 220 24575,'0'0'0,"-1"0"0,1 0 0,-1-1 0,0 1 0,1 0 0,-1 0 0,1 0 0,-1 0 0,0 1 0,1-1 0,-1 0 0,1 0 0,-1 0 0,1 0 0,-1 0 0,0 1 0,1-1 0,-1 0 0,1 1 0,-1-1 0,1 0 0,-1 1 0,9 7 0,23 5 0,8-5 0,0-3 0,1-1 0,76-3 0,-63-1 0,1708 0 0,-705-2 0,-813-9 0,-59 1 0,-1942 13 0,913-5 0,257 2 0,743 0 0,289 2-583,571-6-2040,-272-29 2202,-245 7 499,299-16-1269,-562 28 1198,-206 12 549,-25 1-174,-6 1 31,-49-1 952,-757 1-918,-679 4-4202,591 18 2147,208-4 1337,657-17 965,56-1 120,263-1 1268,350-1-1047,321-13-3686,-692 8 2213,915-48-789,-982 38 1394,-197 17-113,27-4 473,-29 3-164,-18 0 258,-194 0 2265,-925 20-4090,462-4 104,-871 49 665,1501-61 435,41-3 0,8 0 0,70-3 0,417-22 348,-122 8-129,673-25-850,-792 33 338,827-53-862,-1072 61 1887,-14 0-516,-27 1 318,-819 7 2138,-1133 76-5355,1878-75 2531,83-5 121,22-2 10,5 0 11,38 1 317,493-14 860,-242 1-127,-240 10-6474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25.824"/>
    </inkml:context>
    <inkml:brush xml:id="br0">
      <inkml:brushProperty name="width" value="0.05" units="cm"/>
      <inkml:brushProperty name="height" value="0.05" units="cm"/>
      <inkml:brushProperty name="color" value="#AB008B"/>
    </inkml:brush>
  </inkml:definitions>
  <inkml:trace contextRef="#ctx0" brushRef="#br0">0 250 24575,'0'1'0,"0"-1"0,1 0 0,-1 0 0,0 0 0,0 0 0,0 0 0,0 0 0,0 0 0,0 1 0,1-1 0,-1 0 0,0 0 0,0 0 0,0 0 0,0 0 0,0 0 0,1 0 0,-1 0 0,0 0 0,0 0 0,0 0 0,0 0 0,1 0 0,-1 0 0,0 0 0,0 0 0,0 0 0,0 0 0,0 0 0,1 0 0,-1 0 0,0 0 0,0 0 0,0 0 0,0-1 0,0 1 0,1 0 0,-1 0 0,0 0 0,0 0 0,0 0 0,0 0 0,0 0 0,0-1 0,0 1 0,0 0 0,1 0 0,-1 0 0,0 0 0,0 0 0,0-1 0,0 1 0,0 0 0,0 0 0,0 0 0,0 0 0,0 0 0,0-1 0,0 1 0,0 0 0,10 14 0,14 30 0,-3 0 0,-1 1 0,16 59 0,-33-94 0,1 1 0,0-1 0,0 1 0,1-1 0,0 0 0,12 15 0,-17-24 0,1-1 0,0 1 0,-1 0 0,1 0 0,0-1 0,0 1 0,0 0 0,0-1 0,0 1 0,0-1 0,0 1 0,0-1 0,0 0 0,0 1 0,0-1 0,0 0 0,0 0 0,0 0 0,0 0 0,0 0 0,0 0 0,0 0 0,0 0 0,0 0 0,1 0 0,0-1 0,0 0 0,1 0 0,-1-1 0,1 1 0,-1 0 0,0-1 0,0 0 0,0 0 0,4-4 0,1-2 0,-1 0 0,0 0 0,0-1 0,-1 0 0,0-1 0,-1 1 0,5-14 0,18-76 0,-25 88 0,23-129 0,1 0 0,-25 134 0,1-1 0,0 1 0,0 0 0,4-10 0,-5 16 0,-1 0 0,0 0 0,0 0 0,0-1 0,0 1 0,0 0 0,1 0 0,-1 0 0,0-1 0,0 1 0,0 0 0,1 0 0,-1 0 0,0 0 0,0 0 0,0 0 0,1-1 0,-1 1 0,0 0 0,0 0 0,1 0 0,-1 0 0,0 0 0,0 0 0,1 0 0,-1 0 0,0 0 0,0 0 0,1 0 0,-1 0 0,0 0 0,0 0 0,0 0 0,1 1 0,-1-1 0,0 0 0,0 0 0,1 0 0,-1 0 0,0 0 0,0 0 0,0 1 0,1-1 0,-1 0 0,0 0 0,0 0 0,0 0 0,0 1 0,0-1 0,1 0 0,-1 0 0,0 1 0,0-1 0,0 0 0,0 0 0,0 1 0,0-1 0,0 0 0,0 0 0,0 0 0,0 1 0,0-1 0,0 0 0,0 0 0,0 1 0,0-1 0,3 12 0,0 0 0,-1 0 0,-1 0 0,0 14 0,2 9 0,8 69 0,48 201 0,-59-301 0,1-1 0,0 0 0,0 1 0,0-1 0,1 0 0,-1 0 0,1 0 0,-1 0 0,1 0 0,0 0 0,1 0 0,-1-1 0,0 1 0,1-1 0,-1 1 0,1-1 0,0 0 0,3 2 0,-4-3 0,0-1 0,-1 1 0,1-1 0,0 1 0,0-1 0,0 0 0,0 0 0,0 0 0,0 0 0,0 0 0,0-1 0,-1 1 0,4-1 0,0-1 0,-1 0 0,1 0 0,-1 0 0,0 0 0,1-1 0,4-4 0,7-6 0,-1-2 0,-1 0 0,0 0 0,-1-1 0,0-1 0,17-33 0,52-118 0,-45 76 0,21-43 0,-57 133 0,-1 0 0,1 1 0,0-1 0,0 0 0,0 0 0,0 1 0,0-1 0,1 1 0,-1-1 0,0 1 0,1 0 0,-1-1 0,1 1 0,0 0 0,-1 0 0,1 0 0,0 0 0,-1 0 0,1 1 0,0-1 0,2 0 0,-2 1 0,0 0 0,0 0 0,-1 1 0,1-1 0,0 1 0,-1-1 0,1 1 0,0 0 0,-1 0 0,1 0 0,-1 0 0,1 0 0,-1 0 0,0 0 0,1 0 0,-1 0 0,0 0 0,2 3 0,5 8 0,0 0 0,-1 0 0,0 1 0,7 18 0,-14-30 0,79 211 0,-16-38 0,-58-163 0,-1-1 0,1 1 0,0-1 0,1 0 0,13 16 0,-18-24 0,1 0 0,0-1 0,-1 1 0,1 0 0,0-1 0,0 1 0,0-1 0,1 1 0,-1-1 0,0 0 0,0 0 0,1 0 0,-1 0 0,1 0 0,-1-1 0,0 1 0,1-1 0,0 1 0,-1-1 0,1 0 0,-1 0 0,1 0 0,-1-1 0,1 1 0,-1 0 0,1-1 0,-1 0 0,1 0 0,-1 1 0,0-1 0,4-3 0,6-3 0,0-1 0,0 0 0,-1 0 0,0-2 0,-1 1 0,9-12 0,53-71 0,-64 82 0,50-78 0,-4-3 0,46-108 0,-98 196 0,30-56 0,-32 58 0,1 0 0,0 0 0,-1 0 0,1 0 0,0-1 0,0 1 0,0 0 0,0 0 0,0 0 0,0 1 0,0-1 0,0 0 0,0 0 0,0 1 0,1-1 0,-1 0 0,0 1 0,0-1 0,3 0 0,-3 2 0,0-1 0,0 0 0,-1 0 0,1 1 0,0-1 0,0 0 0,0 1 0,-1-1 0,1 1 0,0-1 0,0 1 0,-1-1 0,1 1 0,0 0 0,-1-1 0,1 1 0,-1 0 0,1-1 0,-1 1 0,1 0 0,0 1 0,3 6 0,-1 0 0,0 0 0,-1 0 0,3 14 0,2 24 0,1 59 0,-7-66 0,2 0 0,14 64 0,-17-101 0,1 1 0,0 0 0,-1-1 0,1 1 0,0-1 0,1 1 0,-1-1 0,0 1 0,1-1 0,-1 0 0,1 0 0,-1 0 0,1 0 0,0 0 0,3 3 0,-3-5 0,0 1 0,0-1 0,-1 1 0,1-1 0,0 0 0,0 0 0,-1 0 0,1 0 0,0 0 0,0 0 0,0 0 0,-1 0 0,1-1 0,0 1 0,0-1 0,-1 1 0,1-1 0,-1 0 0,1 0 0,0 0 0,-1 0 0,1 0 0,-1 0 0,0 0 0,2-1 0,18-15 0,-1-1 0,-1-1 0,24-28 0,46-69 0,-84 109 0,25-38 0,-21 31 0,0 0 0,0 1 0,2 0 0,-1 0 0,2 1 0,21-18 0,-32 29 0,1 0 0,-1 0 0,1 1 0,-1-1 0,1 0 0,0 0 0,-1 1 0,1-1 0,0 1 0,0-1 0,-1 1 0,1 0 0,0 0 0,0 0 0,0 0 0,-1 0 0,1 0 0,0 0 0,0 1 0,0-1 0,-1 0 0,1 1 0,0 0 0,-1-1 0,1 1 0,0 0 0,-1 0 0,1 0 0,-1 0 0,1 0 0,-1 0 0,0 1 0,1-1 0,-1 0 0,0 1 0,0-1 0,0 1 0,1 2 0,5 7 0,-1 0 0,0 1 0,-1-1 0,5 17 0,-7-19 0,5 11 0,3 13 0,1 0 0,2-2 0,31 53 0,-39-75 0,0-1 0,1 0 0,0 0 0,0-1 0,0 0 0,1 0 0,11 7 0,-13-10 0,0-1 0,1 0 0,-1 0 0,0-1 0,1 0 0,-1 0 0,1 0 0,0-1 0,0 0 0,-1 0 0,1-1 0,8 0 0,-4-1 0,1-1 0,-1 0 0,0-1 0,0 0 0,0-1 0,0 0 0,0-1 0,-1 0 0,0 0 0,17-13 0,0-3 0,0-1 0,31-33 0,104-128 0,-156 177 0,1-1 0,0 1 0,0 1 0,0-1 0,1 1 0,-1 0 0,1 1 0,9-4 0,-14 7 0,0 0 0,0 0 0,0 0 0,0 0 0,0 1 0,0 0 0,0 0 0,1-1 0,-1 2 0,0-1 0,0 0 0,0 1 0,0-1 0,0 1 0,0 0 0,0 0 0,0 0 0,0 0 0,0 1 0,-1-1 0,1 1 0,0 0 0,-1 0 0,1 0 0,-1 0 0,3 2 0,1 3 0,-1 0 0,1 0 0,-1 0 0,-1 1 0,1 0 0,5 14 0,16 57 0,-19-54 0,14 31 0,-20-53 0,0 1 0,1-1 0,-1 0 0,1 0 0,0-1 0,0 1 0,0 0 0,1-1 0,-1 1 0,0-1 0,1 0 0,0 1 0,-1-1 0,1-1 0,0 1 0,5 2 0,-4-3 0,-1 0 0,1-1 0,-1 1 0,1-1 0,-1 0 0,1 0 0,-1 0 0,0 0 0,1-1 0,-1 1 0,1-1 0,-1 0 0,0 0 0,1 0 0,-1-1 0,5-2 0,12-8 0,0-1 0,-1-1 0,-1 0 0,0-2 0,-1 0 0,19-23 0,-14 15 0,1 1 0,29-22 0,-47 41 0,-1 1 0,1 0 0,-1 0 0,1 1 0,0-1 0,9-2 0,-13 5 0,1-1 0,-1 1 0,1 0 0,-1 0 0,1 0 0,-1 0 0,1 0 0,-1 0 0,1 0 0,-1 0 0,1 1 0,-1-1 0,1 1 0,-1-1 0,0 1 0,1-1 0,-1 1 0,0 0 0,1 0 0,-1-1 0,0 1 0,0 0 0,0 0 0,0 0 0,0 0 0,0 1 0,0-1 0,1 1 0,4 8 0,-1 0 0,0 0 0,-1 1 0,0-1 0,4 17 0,-5-16 0,0 0 0,1 0 0,0-1 0,1 0 0,6 10 0,-9-16 0,1-1 0,0 0 0,0 1 0,0-2 0,0 1 0,0 0 0,0 0 0,1-1 0,-1 0 0,1 0 0,0 0 0,0 0 0,-1 0 0,1-1 0,0 0 0,0 0 0,8 1 0,-8-1-68,0-1 0,0 0-1,0 0 1,0 0 0,0-1 0,0 1-1,0-1 1,-1 0 0,1 0 0,0 0-1,0-1 1,-1 1 0,1-1 0,-1 0-1,1 0 1,-1 0 0,0 0-1,0-1 1,4-4 0,15-14-6758</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29.995"/>
    </inkml:context>
    <inkml:brush xml:id="br0">
      <inkml:brushProperty name="width" value="0.05" units="cm"/>
      <inkml:brushProperty name="height" value="0.05" units="cm"/>
      <inkml:brushProperty name="color" value="#AB008B"/>
    </inkml:brush>
  </inkml:definitions>
  <inkml:trace contextRef="#ctx0" brushRef="#br0">40 278 24575,'4'12'0,"0"0"0,-1 0 0,-1 1 0,0-1 0,-1 1 0,0-1 0,-1 21 0,0-3 0,3 212 0,-4-228 0,1-14 0,0 0 0,0 0 0,0 0 0,0 0 0,0 0 0,-1 0 0,1 0 0,0 0 0,0 0 0,0 0 0,0 0 0,0 0 0,0 0 0,0 0 0,0 0 0,0-1 0,0 1 0,0 0 0,0 0 0,0 0 0,0 0 0,0 0 0,0 0 0,0 0 0,0 0 0,0 0 0,0 0 0,-1 0 0,1 0 0,0 0 0,0 0 0,0 0 0,0 1 0,0-1 0,0 0 0,0 0 0,0 0 0,0 0 0,0 0 0,0 0 0,0 0 0,0 0 0,0 0 0,0 0 0,0 0 0,0 0 0,0 0 0,0 0 0,0 0 0,0 0 0,0 0 0,0 0 0,0 0 0,0 0 0,-5-24 0,-12-101 0,-18-255 0,35 369 0,1-1 0,0 0 0,1 0 0,0 1 0,0-1 0,1 1 0,7-17 0,-9 25 0,0 1 0,0-1 0,1 1 0,-1-1 0,0 1 0,1-1 0,0 1 0,-1 0 0,1 0 0,0 0 0,0 0 0,0 0 0,0 1 0,1-1 0,-1 0 0,0 1 0,1 0 0,-1-1 0,1 1 0,-1 0 0,1 0 0,0 1 0,-1-1 0,1 0 0,0 1 0,0 0 0,-1-1 0,1 1 0,0 0 0,0 1 0,-1-1 0,1 0 0,0 1 0,0 0 0,-1-1 0,1 1 0,2 1 0,3 2 0,0 1 0,0-1 0,0 1 0,-1 0 0,0 1 0,0 0 0,0 0 0,-1 1 0,0-1 0,0 1 0,7 11 0,-6-7 0,0 0 0,-1 1 0,0 0 0,-1 0 0,0 0 0,-1 0 0,3 17 0,-6-20 0,0 0 0,-1-1 0,0 1 0,-1 0 0,0 0 0,0-1 0,-1 1 0,0-1 0,0 1 0,-1-1 0,0 0 0,-1 0 0,1 0 0,-2-1 0,1 1 0,-1-1 0,0 0 0,-9 10 0,1-4 0,0 1 0,0-2 0,-2 0 0,1-1 0,-1 0 0,-1-1 0,-25 12 0,15-13-1365,14-11-5461</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30.516"/>
    </inkml:context>
    <inkml:brush xml:id="br0">
      <inkml:brushProperty name="width" value="0.05" units="cm"/>
      <inkml:brushProperty name="height" value="0.05" units="cm"/>
      <inkml:brushProperty name="color" value="#AB008B"/>
    </inkml:brush>
  </inkml:definitions>
  <inkml:trace contextRef="#ctx0" brushRef="#br0">0 277 24575,'6'7'0,"-1"-1"0,0 1 0,0 0 0,4 8 0,3 7 0,73 116 0,11 19 0,-89-147 0,-1-1 0,2 0 0,-1 0 0,1-1 0,1 0 0,-1-1 0,13 9 0,-18-14 0,0 0 0,0-1 0,0 1 0,1 0 0,-1-1 0,0 0 0,1 0 0,-1 0 0,1 0 0,0 0 0,-1-1 0,1 0 0,0 0 0,-1 0 0,1 0 0,0 0 0,-1-1 0,1 1 0,-1-1 0,1 0 0,-1 0 0,1 0 0,-1-1 0,0 1 0,1-1 0,3-3 0,0 0 0,-1 0 0,0 0 0,-1-1 0,1 0 0,-1 0 0,-1 0 0,1-1 0,-1 1 0,0-1 0,6-13 0,0-7 0,11-47 0,-15 49 0,84-378 0,-89 392 0,11-40 0,-11 48 0,0 0 0,0 0 0,0 1 0,1-1 0,-1 0 0,1 0 0,0 1 0,-1-1 0,1 1 0,0-1 0,1 1 0,3-4 0,-5 6-59,0-1 0,0 1-1,-1-1 1,1 1-1,0 0 1,0-1 0,0 1-1,0 0 1,0 0 0,0 0-1,0-1 1,0 1 0,0 0-1,0 0 1,0 0-1,0 1 1,0-1 0,0 0-1,0 0 1,0 0 0,0 1-1,1 0 1,18 14-6767</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31.772"/>
    </inkml:context>
    <inkml:brush xml:id="br0">
      <inkml:brushProperty name="width" value="0.05" units="cm"/>
      <inkml:brushProperty name="height" value="0.05" units="cm"/>
      <inkml:brushProperty name="color" value="#AB008B"/>
    </inkml:brush>
  </inkml:definitions>
  <inkml:trace contextRef="#ctx0" brushRef="#br0">7 78 24575,'-7'0'0,"8"-7"0,8-2 0,14 0 0,12-5 0,8 1 0,5 1 0,3 4 0,-6 2-8191</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32.148"/>
    </inkml:context>
    <inkml:brush xml:id="br0">
      <inkml:brushProperty name="width" value="0.05" units="cm"/>
      <inkml:brushProperty name="height" value="0.05" units="cm"/>
      <inkml:brushProperty name="color" value="#AB008B"/>
    </inkml:brush>
  </inkml:definitions>
  <inkml:trace contextRef="#ctx0" brushRef="#br0">1 116 24575,'3'0'0,"8"-7"0,16-2 0,10-9 0,4-3 0,4 4 0,-1 3 0,0-1 0,-8 1-8191</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2.211"/>
    </inkml:context>
    <inkml:brush xml:id="br0">
      <inkml:brushProperty name="width" value="0.05" units="cm"/>
      <inkml:brushProperty name="height" value="0.05" units="cm"/>
      <inkml:brushProperty name="color" value="#AB008B"/>
    </inkml:brush>
  </inkml:definitions>
  <inkml:trace contextRef="#ctx0" brushRef="#br0">1 276 24575,'3'0'0,"8"-7"0,12-1 0,16-11 0,18-11 0,15-8 0,10 3 0,0-6 0,-6 4 0,-4 8 0,-3 9 0,-7 8 0,-14 16 0,-16 8-8191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1.860"/>
    </inkml:context>
    <inkml:brush xml:id="br0">
      <inkml:brushProperty name="width" value="0.05" units="cm"/>
      <inkml:brushProperty name="height" value="0.05" units="cm"/>
      <inkml:brushProperty name="color" value="#AB008B"/>
    </inkml:brush>
  </inkml:definitions>
  <inkml:trace contextRef="#ctx0" brushRef="#br0">365 76 24575,'0'-3'0,"0"0"0,0 0 0,0 0 0,0 0 0,-1 0 0,1 0 0,-1 0 0,0 0 0,0 0 0,0 0 0,0 0 0,-1 1 0,1-1 0,-1 0 0,1 1 0,-3-3 0,1 2 0,0 1 0,-1 0 0,1-1 0,0 2 0,-1-1 0,1 0 0,-1 0 0,1 1 0,-1 0 0,0 0 0,0 0 0,-5 0 0,-2-1 0,1 2 0,-1-1 0,0 2 0,0-1 0,0 1 0,0 1 0,0 0 0,1 1 0,-1 0 0,1 0 0,0 1 0,0 0 0,0 1 0,0 0 0,1 1 0,0 0 0,0 0 0,1 1 0,-1 0 0,1 1 0,1 0 0,-9 10 0,9-9 0,0 0 0,0 0 0,1 1 0,1 0 0,-1 0 0,2 0 0,-1 0 0,1 1 0,1 0 0,0 0 0,0 0 0,1 0 0,1 0 0,0 1 0,0-1 0,1 0 0,1 1 0,0-1 0,0 0 0,1 0 0,6 18 0,-6-25 0,0 0 0,0 0 0,0 0 0,1-1 0,-1 1 0,1-1 0,0 1 0,0-1 0,0 0 0,1 0 0,-1 0 0,1-1 0,-1 1 0,1-1 0,0 0 0,0 0 0,0 0 0,0-1 0,1 1 0,-1-1 0,6 1 0,2 0 0,1 0 0,0 0 0,0-2 0,-1 0 0,1 0 0,15-3 0,-22 2 0,-1 0 0,1 0 0,-1 0 0,0-1 0,1 0 0,-1 0 0,0-1 0,0 1 0,-1-1 0,1 0 0,0 0 0,-1-1 0,0 1 0,0-1 0,0 0 0,0 0 0,-1-1 0,1 1 0,-1-1 0,0 1 0,-1-1 0,5-9 0,0-7 0,0 0 0,-2 0 0,0 0 0,3-33 0,-2 13 0,-4 27 0,12-56 0,-14 70 0,0 0 0,0 0 0,0 0 0,0-1 0,0 1 0,0 0 0,0 0 0,0 0 0,1-1 0,-1 1 0,0 0 0,0 0 0,0 0 0,0-1 0,0 1 0,0 0 0,0 0 0,0 0 0,0 0 0,1 0 0,-1-1 0,0 1 0,0 0 0,0 0 0,0 0 0,1 0 0,-1 0 0,0 0 0,0 0 0,0-1 0,0 1 0,1 0 0,-1 0 0,0 0 0,0 0 0,0 0 0,1 0 0,-1 0 0,0 0 0,0 0 0,1 0 0,4 9 0,5 23 0,-8-25 0,70 278 0,-69-277 86,-1 0-1,1 0 0,8 13 1,-11-19-147,1-1 0,0 0 0,0 1 0,0-1 0,0 0 0,0 0 0,0 1 0,0-1 0,0 0 0,0 0 0,0 0 0,1 0 0,-1-1 0,1 1 0,-1 0 0,0 0 0,1-1 0,-1 1 1,1-1-1,-1 1 0,1-1 0,0 0 0,-1 0 0,1 0 0,-1 1 0,1-1 0,1-1 0,14-6-6765</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3.078"/>
    </inkml:context>
    <inkml:brush xml:id="br0">
      <inkml:brushProperty name="width" value="0.05" units="cm"/>
      <inkml:brushProperty name="height" value="0.05" units="cm"/>
      <inkml:brushProperty name="color" value="#AB008B"/>
    </inkml:brush>
  </inkml:definitions>
  <inkml:trace contextRef="#ctx0" brushRef="#br0">0 171 24575,'142'0'0,"0"-6"0,171-30 0,-39-22 0,-75 14 0,-72 22 0,-125 21 0,0 0 0,1 1 0,-1-1 0,0 1 0,0-1 0,1 1 0,-1 0 0,0 0 0,1 0 0,-1 0 0,0 0 0,0 1 0,1-1 0,-1 1 0,3 0 0,-4 1 0,0-1 0,0 0 0,1 0 0,-1 1 0,0-1 0,0 1 0,0-1 0,-1 1 0,1-1 0,0 1 0,-1 0 0,1-1 0,-1 1 0,1 0 0,-1-1 0,0 1 0,0 0 0,1 0 0,-1-1 0,-1 4 0,3 45 0,3 51 0,77 367 0,-63-406 0,2 0 0,43 85 0,-55-130-1365,-3-9-5461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3.726"/>
    </inkml:context>
    <inkml:brush xml:id="br0">
      <inkml:brushProperty name="width" value="0.05" units="cm"/>
      <inkml:brushProperty name="height" value="0.05" units="cm"/>
      <inkml:brushProperty name="color" value="#004F8B"/>
    </inkml:brush>
  </inkml:definitions>
  <inkml:trace contextRef="#ctx0" brushRef="#br0">1 56 24575,'0'-1'0,"1"-1"0,-1 0 0,1 1 0,-1-1 0,1 1 0,0-1 0,0 0 0,0 1 0,0 0 0,0-1 0,0 1 0,0 0 0,0-1 0,0 1 0,1 0 0,-1 0 0,0 0 0,1 0 0,-1 0 0,1 0 0,-1 1 0,1-1 0,0 0 0,-1 1 0,3-1 0,47-12 0,-47 12 0,14-3 0,0 1 0,0 1 0,0 1 0,34 1 0,-48 0 0,0 0 0,-1 1 0,1-1 0,-1 1 0,1 0 0,-1 0 0,1 0 0,-1 1 0,0-1 0,1 1 0,-1 0 0,0 0 0,0 0 0,0 0 0,0 0 0,-1 1 0,1-1 0,-1 1 0,1 0 0,-1-1 0,0 1 0,0 0 0,0 1 0,-1-1 0,1 0 0,-1 0 0,1 1 0,-1-1 0,0 1 0,0-1 0,0 6 0,-1-1 0,0 0 0,0 1 0,-1-1 0,0 0 0,0 1 0,-1-1 0,0 0 0,0 0 0,-1 0 0,0 0 0,-1-1 0,0 1 0,0-1 0,0 0 0,-1 0 0,0 0 0,-7 6 0,12-12 0,-1 0 0,0 0 0,0 0 0,0 0 0,0 0 0,0-1 0,0 1 0,0 0 0,0-1 0,-1 1 0,1-1 0,0 1 0,0-1 0,-3 1 0,4-1 0,0 0 0,-1 0 0,1-1 0,0 1 0,-1 0 0,1 0 0,0 0 0,0-1 0,-1 1 0,1 0 0,0 0 0,0-1 0,-1 1 0,1 0 0,0-1 0,0 1 0,0 0 0,0-1 0,0 1 0,-1 0 0,1-1 0,0 1 0,0 0 0,0-1 0,0 1 0,0 0 0,0-1 0,0 1 0,0 0 0,0-1 0,0 1 0,1-1 0,-1-4 0,1-1 0,0 0 0,1 1 0,0 0 0,3-9 0,9-19 0,2 1 0,30-46 0,-45 77 0,-1 0 0,1 0 0,-1 0 0,1 0 0,0 0 0,0 0 0,-1 0 0,1 0 0,0 0 0,0 0 0,0 1 0,0-1 0,0 0 0,0 1 0,0-1 0,0 1 0,1-1 0,-1 1 0,0-1 0,0 1 0,0 0 0,2-1 0,-2 2 0,0-1 0,-1 1 0,1-1 0,0 1 0,0-1 0,-1 1 0,1 0 0,0-1 0,-1 1 0,1 0 0,0 0 0,-1-1 0,1 1 0,-1 0 0,1 0 0,-1 0 0,0 0 0,1-1 0,-1 1 0,0 0 0,1 1 0,1 10 0,0 0 0,0 0 0,-1 14 0,-1-23 0,1 15-273,0 1 0,1-1 0,1 1 0,6 18 0,9 9-6553</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3.477"/>
    </inkml:context>
    <inkml:brush xml:id="br0">
      <inkml:brushProperty name="width" value="0.05" units="cm"/>
      <inkml:brushProperty name="height" value="0.05" units="cm"/>
      <inkml:brushProperty name="color" value="#AB008B"/>
    </inkml:brush>
  </inkml:definitions>
  <inkml:trace contextRef="#ctx0" brushRef="#br0">1 102 24575,'3'0'0,"12"0"0,16 0 0,13-13 0,9-5 0,2 1 0,-1-3 0,3 1 0,-8 4-8191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3.816"/>
    </inkml:context>
    <inkml:brush xml:id="br0">
      <inkml:brushProperty name="width" value="0.05" units="cm"/>
      <inkml:brushProperty name="height" value="0.05" units="cm"/>
      <inkml:brushProperty name="color" value="#AB008B"/>
    </inkml:brush>
  </inkml:definitions>
  <inkml:trace contextRef="#ctx0" brushRef="#br0">0 0 24575,'0'17'0,"0"15"0,0 13 0,0 8 0,0 6 0,0 5 0,0 0 0,0-9 0,0-6 0,0-6 0,0-2 0,4-9 0,0-10-8191</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4.263"/>
    </inkml:context>
    <inkml:brush xml:id="br0">
      <inkml:brushProperty name="width" value="0.05" units="cm"/>
      <inkml:brushProperty name="height" value="0.05" units="cm"/>
      <inkml:brushProperty name="color" value="#AB008B"/>
    </inkml:brush>
  </inkml:definitions>
  <inkml:trace contextRef="#ctx0" brushRef="#br0">1 1 24575,'0'18'0,"1"1"0,1-1 0,1 0 0,5 19 0,-5-26 0,0-1 0,1 0 0,0 0 0,1 0 0,0-1 0,0 1 0,1-1 0,8 9 0,-13-16 0,0 0 0,1-1 0,-1 1 0,0-1 0,1 0 0,-1 1 0,1-1 0,0 0 0,-1 0 0,1 0 0,0 0 0,0 0 0,0 0 0,-1 0 0,1-1 0,0 1 0,0-1 0,0 1 0,0-1 0,0 0 0,0 0 0,0 0 0,0 0 0,1 0 0,-1 0 0,0 0 0,0-1 0,0 1 0,-1-1 0,1 0 0,0 1 0,0-1 0,0 0 0,0 0 0,-1 0 0,1 0 0,0-1 0,-1 1 0,1 0 0,-1-1 0,1 1 0,-1-1 0,2-1 0,3-5 0,-1 1 0,1-1 0,-2-1 0,1 1 0,-1-1 0,0 0 0,0 0 0,3-17 0,5-10 0,-10 35 0,0 6 0,0 10 0,6 58 0,5 38 0,-1 115 0,-12-214 0,-1 1 0,-1 0 0,0 0 0,0-1 0,-1 1 0,-8 19 0,10-28 0,-1 0 0,0 0 0,0 0 0,0-1 0,0 1 0,-1-1 0,1 1 0,-1-1 0,0 0 0,0 0 0,0 0 0,0 0 0,-1-1 0,1 1 0,-1-1 0,1 0 0,-1 0 0,0 0 0,0 0 0,0-1 0,0 1 0,0-1 0,-6 0 0,8 0-114,0-1 1,1 0-1,-1 0 0,0-1 0,0 1 1,0 0-1,0-1 0,0 1 0,0-1 1,0 0-1,-2 0 0,-15-12-6712</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4.734"/>
    </inkml:context>
    <inkml:brush xml:id="br0">
      <inkml:brushProperty name="width" value="0.05" units="cm"/>
      <inkml:brushProperty name="height" value="0.05" units="cm"/>
      <inkml:brushProperty name="color" value="#AB008B"/>
    </inkml:brush>
  </inkml:definitions>
  <inkml:trace contextRef="#ctx0" brushRef="#br0">1 92 24575,'3'0'0,"8"0"0,9 0 0,7 0 0,7 0 0,6-3 0,5-2 0,0-9 0,-1-3 0,0 2 0,-9-1 0,-13 4 0,-10 3-8191</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6.143"/>
    </inkml:context>
    <inkml:brush xml:id="br0">
      <inkml:brushProperty name="width" value="0.05" units="cm"/>
      <inkml:brushProperty name="height" value="0.05" units="cm"/>
      <inkml:brushProperty name="color" value="#AB008B"/>
    </inkml:brush>
  </inkml:definitions>
  <inkml:trace contextRef="#ctx0" brushRef="#br0">1 120 24575,'6'0'0,"27"-10"0,27-3 0,26-10 0,13 0 0,6 3 0,-5 5 0,-9 5 0,-14 5 0,-13 9 0,-17 4-8191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5.790"/>
    </inkml:context>
    <inkml:brush xml:id="br0">
      <inkml:brushProperty name="width" value="0.05" units="cm"/>
      <inkml:brushProperty name="height" value="0.05" units="cm"/>
      <inkml:brushProperty name="color" value="#AB008B"/>
    </inkml:brush>
  </inkml:definitions>
  <inkml:trace contextRef="#ctx0" brushRef="#br0">477 28 24575,'0'-1'0,"0"-1"0,-1 1 0,1 0 0,-1 0 0,1-1 0,-1 1 0,1 0 0,-1 0 0,0 0 0,1-1 0,-1 1 0,0 0 0,0 0 0,0 0 0,0 0 0,0 0 0,0 1 0,0-1 0,0 0 0,0 0 0,0 1 0,-1-1 0,1 1 0,0-1 0,0 1 0,-1-1 0,1 1 0,0 0 0,-1-1 0,1 1 0,0 0 0,-3 0 0,-2 0 0,0-1 0,0 1 0,0 0 0,1 1 0,-1 0 0,-9 1 0,-4 5 0,0 0 0,0 2 0,1 0 0,0 0 0,1 2 0,-20 15 0,2 1 0,-55 58 0,72-67 0,1 2 0,1 0 0,-20 35 0,31-47 0,0 0 0,1 0 0,0 1 0,1 0 0,0 0 0,0 0 0,1 0 0,0 1 0,0-1 0,1 1 0,1-1 0,0 17 0,0-23 0,1 0 0,-1 0 0,1 0 0,0 0 0,0 0 0,0-1 0,1 1 0,-1 0 0,0-1 0,1 1 0,0-1 0,0 1 0,0-1 0,0 0 0,0 0 0,0 0 0,0 0 0,1 0 0,-1 0 0,1-1 0,-1 1 0,1-1 0,-1 0 0,1 1 0,0-1 0,0-1 0,0 1 0,0 0 0,0-1 0,3 1 0,1 0 0,1-1 0,-1 0 0,1 0 0,0-1 0,-1 0 0,1 0 0,-1 0 0,0-1 0,1-1 0,12-5 0,-2-2 0,-1 0 0,0-2 0,0 0 0,-1-1 0,-1-1 0,0 0 0,24-32 0,-13 13 0,-2-2 0,36-71 0,-47 75 0,-1 0 0,9-37 0,-7 24 0,-15 92 0,-1-29 0,2 1 0,1 0 0,0 0 0,1-1 0,1 1 0,7 23 0,-8-37 0,0 0 0,0 0 0,1 0 0,-1-1 0,1 1 0,1-1 0,-1 1 0,1-1 0,0 0 0,0-1 0,0 1 0,1-1 0,0 0 0,-1 0 0,1 0 0,1 0 0,-1-1 0,1 0 0,-1 0 0,1-1 0,0 1 0,0-1 0,10 2 0,15-1-1365,-5-5-5461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6.836"/>
    </inkml:context>
    <inkml:brush xml:id="br0">
      <inkml:brushProperty name="width" value="0.05" units="cm"/>
      <inkml:brushProperty name="height" value="0.05" units="cm"/>
      <inkml:brushProperty name="color" value="#AB008B"/>
    </inkml:brush>
  </inkml:definitions>
  <inkml:trace contextRef="#ctx0" brushRef="#br0">1 40 24575,'449'-16'0,"322"-8"0,-768 24 4,48 5 333,-48-4-469,1 0 1,-1 0 0,0 0 0,0 0 0,1 0-1,-1 1 1,0-1 0,-1 1 0,1 0 0,0 0-1,0 0 1,4 4 0,0 6-6695</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7.498"/>
    </inkml:context>
    <inkml:brush xml:id="br0">
      <inkml:brushProperty name="width" value="0.05" units="cm"/>
      <inkml:brushProperty name="height" value="0.05" units="cm"/>
      <inkml:brushProperty name="color" value="#AB008B"/>
    </inkml:brush>
  </inkml:definitions>
  <inkml:trace contextRef="#ctx0" brushRef="#br0">42 1 24575,'0'13'0,"0"8"0,0 14 0,0 11 0,0 7 0,0 15 0,0 17 0,0 13 0,-7 7 0,-2-1 0,0-8 0,2-11 0,2-12 0,2-13 0,2-6 0,0-5 0,1-12-8191</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8.377"/>
    </inkml:context>
    <inkml:brush xml:id="br0">
      <inkml:brushProperty name="width" value="0.05" units="cm"/>
      <inkml:brushProperty name="height" value="0.05" units="cm"/>
      <inkml:brushProperty name="color" value="#AB008B"/>
    </inkml:brush>
  </inkml:definitions>
  <inkml:trace contextRef="#ctx0" brushRef="#br0">70 41 24575,'-3'0'0,"-8"0"0,-9 0 0,-1-7 0,7-2 0,21 1 0,25 1 0,25 2 0,24 2 0,18 2 0,9 0 0,-7 1 0,-14 0 0,-25 1 0,-24 2 0,-17 2-8191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8.731"/>
    </inkml:context>
    <inkml:brush xml:id="br0">
      <inkml:brushProperty name="width" value="0.05" units="cm"/>
      <inkml:brushProperty name="height" value="0.05" units="cm"/>
      <inkml:brushProperty name="color" value="#AB008B"/>
    </inkml:brush>
  </inkml:definitions>
  <inkml:trace contextRef="#ctx0" brushRef="#br0">103 4 24575,'0'-3'0,"-7"8"0,-2 14 0,1 14 0,1 11 0,-8 11 0,-2 7 0,3 3 0,3-4 0,4-4 0,2-3 0,3-3 0,2-11-8191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4.066"/>
    </inkml:context>
    <inkml:brush xml:id="br0">
      <inkml:brushProperty name="width" value="0.05" units="cm"/>
      <inkml:brushProperty name="height" value="0.05" units="cm"/>
      <inkml:brushProperty name="color" value="#004F8B"/>
    </inkml:brush>
  </inkml:definitions>
  <inkml:trace contextRef="#ctx0" brushRef="#br0">117 1 24575,'-9'5'0,"-4"26"0,-9 17 0,0 15 0,2 6 0,6 7 0,5-1 0,4-2 0,2 0 0,7-3 0,13-12 0,17-17 0,23-15 0,11-22 0,-6-11-8191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9.201"/>
    </inkml:context>
    <inkml:brush xml:id="br0">
      <inkml:brushProperty name="width" value="0.05" units="cm"/>
      <inkml:brushProperty name="height" value="0.05" units="cm"/>
      <inkml:brushProperty name="color" value="#AB008B"/>
    </inkml:brush>
  </inkml:definitions>
  <inkml:trace contextRef="#ctx0" brushRef="#br0">0 53 24575,'1'-1'0,"-1"-1"0,0 0 0,0 1 0,1-1 0,-1 1 0,1-1 0,0 1 0,-1-1 0,1 1 0,0-1 0,0 1 0,0 0 0,0-1 0,0 1 0,0 0 0,0 0 0,0 0 0,1 0 0,-1 0 0,0 0 0,1 0 0,-1 0 0,1 1 0,1-2 0,39-12 0,-41 14 0,5-2 0,0 1 0,1 0 0,-1 0 0,0 0 0,1 1 0,-1 0 0,0 0 0,1 1 0,6 0 0,-11 0 0,1 0 0,-1 0 0,0 0 0,1 0 0,-1 0 0,0 1 0,0-1 0,0 1 0,0-1 0,0 1 0,0 0 0,0-1 0,-1 1 0,1 0 0,-1 0 0,1 0 0,-1 1 0,0-1 0,1 0 0,-1 0 0,-1 1 0,1-1 0,0 1 0,0-1 0,-1 1 0,1 2 0,-1 3 0,1 1 0,-1 0 0,-1-1 0,1 1 0,-2 0 0,1-1 0,-1 0 0,0 1 0,-1-1 0,0 0 0,0 0 0,-1 0 0,0 0 0,0-1 0,-1 0 0,0 0 0,0 0 0,-9 8 0,6-10 0,5-9 0,6-14 0,5-5 0,1 1 0,20-35 0,-29 56 0,0 0 0,1 0 0,-1 0 0,1 0 0,-1 0 0,1 1 0,0-1 0,-1 0 0,1 0 0,0 0 0,-1 1 0,1-1 0,0 0 0,0 0 0,0 1 0,0-1 0,0 1 0,1-1 0,-1 1 0,-1 1 0,1 0 0,-1-1 0,0 1 0,0 0 0,1-1 0,-1 1 0,0 0 0,0-1 0,0 1 0,0 0 0,0 0 0,0-1 0,0 1 0,0 0 0,0 0 0,0-1 0,0 3 0,-10 46 0,10-48 0,-3 15 0,-4 11 0,-2 30 0,8-50 0,0 1 0,1 0 0,0 0 0,1 0 0,0 0 0,0 0 0,1-1 0,3 12 0,-4-15 0,1-1 0,0 0 0,-1 0 0,2 1 0,-1-2 0,0 1 0,0 0 0,1 0 0,-1-1 0,1 1 0,0-1 0,0 0 0,0 0 0,0 0 0,0 0 0,1 0 0,-1-1 0,6 2 0,5 1 0,0 0 0,0-2 0,20 2 0,-27-3 0,76 4-1365,-2-3-5461</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7:59.948"/>
    </inkml:context>
    <inkml:brush xml:id="br0">
      <inkml:brushProperty name="width" value="0.05" units="cm"/>
      <inkml:brushProperty name="height" value="0.05" units="cm"/>
      <inkml:brushProperty name="color" value="#AB008B"/>
    </inkml:brush>
  </inkml:definitions>
  <inkml:trace contextRef="#ctx0" brushRef="#br0">0 81 24575,'7'0'0,"22"0"0,37-13 0,33-5 0,20 1 0,7 4 0,-8 3 0,-18 4 0,-15 3 0,-23 5 0,-21 2-8191</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0.365"/>
    </inkml:context>
    <inkml:brush xml:id="br0">
      <inkml:brushProperty name="width" value="0.05" units="cm"/>
      <inkml:brushProperty name="height" value="0.05" units="cm"/>
      <inkml:brushProperty name="color" value="#AB008B"/>
    </inkml:brush>
  </inkml:definitions>
  <inkml:trace contextRef="#ctx0" brushRef="#br0">81 1 24575,'-7'0'0,"-2"7"0,1 9 0,1 11 0,2 15 0,-4 10 0,-2 14 0,2 4 0,2 2 0,3-3 0,1-2 0,2-6 0,1-3 0,3-15 0,2-15-8191</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0.838"/>
    </inkml:context>
    <inkml:brush xml:id="br0">
      <inkml:brushProperty name="width" value="0.05" units="cm"/>
      <inkml:brushProperty name="height" value="0.05" units="cm"/>
      <inkml:brushProperty name="color" value="#AB008B"/>
    </inkml:brush>
  </inkml:definitions>
  <inkml:trace contextRef="#ctx0" brushRef="#br0">14 1 24575,'-1'0'0,"0"1"0,1 0 0,-1 0 0,0-1 0,0 1 0,1 0 0,-1 0 0,0 0 0,1 0 0,-1 0 0,1 0 0,-1 0 0,1 0 0,-1 0 0,1 0 0,0 0 0,-1 1 0,1-1 0,0 0 0,0 0 0,0 0 0,0 2 0,0 0 0,-1 10 0,0 0 0,1 0 0,0 0 0,1 0 0,1 0 0,0 0 0,0 0 0,2 0 0,-1-1 0,2 1 0,0-1 0,11 20 0,-10-22 0,0 0 0,0 0 0,1-1 0,1 0 0,-1 0 0,2-1 0,-1 0 0,1 0 0,0-1 0,1 0 0,-1 0 0,1-2 0,1 1 0,15 6 0,-23-11 0,1 0 0,-1 0 0,0 0 0,1 0 0,-1-1 0,1 1 0,-1-1 0,1 0 0,-1 0 0,0 0 0,1 0 0,-1-1 0,1 1 0,-1-1 0,1 0 0,-1 0 0,0 0 0,0-1 0,0 1 0,1-1 0,-1 1 0,-1-1 0,1 0 0,0 0 0,0-1 0,-1 1 0,1-1 0,-1 1 0,0-1 0,0 0 0,0 1 0,0-1 0,0 0 0,0 0 0,-1-1 0,0 1 0,0 0 0,0 0 0,1-5 0,3-19 0,-4 21 0,-1 1 0,1 0 0,0 0 0,0 0 0,1 0 0,0 0 0,0 0 0,0 0 0,4-6 0,-6 11 0,0 0 0,0 0 0,0 0 0,0-1 0,0 1 0,0 0 0,1 0 0,-1 0 0,0 0 0,0 0 0,0 0 0,0 0 0,0 0 0,0 0 0,1 0 0,-1-1 0,0 1 0,0 0 0,0 0 0,0 0 0,1 0 0,-1 0 0,0 0 0,0 0 0,0 0 0,0 0 0,0 0 0,1 0 0,-1 0 0,0 0 0,0 1 0,0-1 0,0 0 0,0 0 0,1 0 0,-1 0 0,0 0 0,0 0 0,0 0 0,0 0 0,0 0 0,0 0 0,1 1 0,-1-1 0,0 0 0,0 0 0,0 0 0,0 0 0,0 0 0,0 1 0,0-1 0,0 0 0,0 0 0,0 0 0,0 0 0,0 0 0,0 1 0,0-1 0,0 0 0,0 0 0,0 0 0,0 0 0,4 14 0,-2-1 0,0 0 0,0 0 0,-1 1 0,-1-1 0,-1 17 0,1 5 0,1 20 0,-3 0 0,-2-1 0,-3 1 0,-1-1 0,-4-1 0,-23 72 0,33-118 0,-1 0 0,0 0 0,0-1 0,0 1 0,-1-1 0,1 0 0,-7 8 0,11-21-1365,9-12-5461</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1.303"/>
    </inkml:context>
    <inkml:brush xml:id="br0">
      <inkml:brushProperty name="width" value="0.05" units="cm"/>
      <inkml:brushProperty name="height" value="0.05" units="cm"/>
      <inkml:brushProperty name="color" value="#AB008B"/>
    </inkml:brush>
  </inkml:definitions>
  <inkml:trace contextRef="#ctx0" brushRef="#br0">1 0 24575,'12'1'0,"1"0"0,22 5 0,-8 0 0,29 3 0,191 24 0,-229-32 0,-6 0 0,0 0 0,23 5 0,-32-6 0,1 1 0,-1 1 0,0-1 0,0 0 0,0 1 0,0 0 0,0 0 0,0 0 0,0 0 0,0 0 0,-1 0 0,1 1 0,-1-1 0,4 5 0,-3-1 0,0 0 0,0 0 0,0 1 0,-1-1 0,0 1 0,0-1 0,0 1 0,-1 0 0,0-1 0,-1 1 0,1 0 0,-1 0 0,0 0 0,-1 0 0,-2 9 0,-2 8 0,-1 1 0,-17 43 0,-26 48 0,-5-3 0,-99 153 0,150-262 0,-2 3 0,0 0 0,1 0 0,0 0 0,0 1 0,1 0 0,-1-1 0,2 1 0,-4 13 0,6-21-26,0 0 0,0 0-1,0 1 1,0-1 0,0 0 0,0 0-1,0 1 1,0-1 0,0 0 0,0 1-1,0-1 1,1 0 0,-1 0 0,0 1-1,0-1 1,0 0 0,0 0 0,0 0-1,0 1 1,1-1 0,-1 0 0,0 0-1,0 0 1,0 1 0,0-1 0,1 0-1,-1 0 1,0 0 0,0 0 0,1 1-1,-1-1 1,0 0 0,0 0 0,0 0-1,1 0 1,-1 0 0,0 0 0,1 0-1,-1 0 1,0 0 0,0 0 0,1 0-1,-1 0 1,0 0 0,0 0 0,1 0-1,-1 0 1,0 0 0,0 0-1,1 0 1,-1 0 0,19-11-6800</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1.765"/>
    </inkml:context>
    <inkml:brush xml:id="br0">
      <inkml:brushProperty name="width" value="0.05" units="cm"/>
      <inkml:brushProperty name="height" value="0.05" units="cm"/>
      <inkml:brushProperty name="color" value="#AB008B"/>
    </inkml:brush>
  </inkml:definitions>
  <inkml:trace contextRef="#ctx0" brushRef="#br0">1 193 24575,'10'0'0,"13"-14"0,16-4 0,16-5 0,20 0 0,16-5 0,-2 1 0,-12 7 0,-10-2 0,-16 5-8191</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2.165"/>
    </inkml:context>
    <inkml:brush xml:id="br0">
      <inkml:brushProperty name="width" value="0.05" units="cm"/>
      <inkml:brushProperty name="height" value="0.05" units="cm"/>
      <inkml:brushProperty name="color" value="#AB008B"/>
    </inkml:brush>
  </inkml:definitions>
  <inkml:trace contextRef="#ctx0" brushRef="#br0">42 0 24575,'-7'14'0,"-2"10"0,1 9 0,1 8 0,2 11 0,2 6 0,1 8 0,2 1 0,0 0 0,0-4 0,0-7 0,1-3 0,-1-3 0,0-11-8191</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2.569"/>
    </inkml:context>
    <inkml:brush xml:id="br0">
      <inkml:brushProperty name="width" value="0.05" units="cm"/>
      <inkml:brushProperty name="height" value="0.05" units="cm"/>
      <inkml:brushProperty name="color" value="#AB008B"/>
    </inkml:brush>
  </inkml:definitions>
  <inkml:trace contextRef="#ctx0" brushRef="#br0">0 3 24575,'40'-1'0,"-19"0"0,0 0 0,39 5 0,-55-3 0,-1 0 0,1 0 0,0 0 0,-1 0 0,1 1 0,-1 0 0,1 0 0,-1 0 0,0 0 0,1 1 0,-1 0 0,-1 0 0,1 0 0,0 0 0,-1 0 0,1 1 0,3 5 0,-4-4 0,-1 0 0,0 0 0,0 1 0,0-1 0,-1 0 0,1 1 0,-1-1 0,-1 1 0,1-1 0,-1 1 0,0-1 0,0 1 0,-1-1 0,1 1 0,-1-1 0,-1 0 0,1 1 0,-1-1 0,1 0 0,-2 0 0,-3 8 0,-5 8 0,-1 0 0,-1-1 0,-23 27 0,4-11 0,23-31 0,20-26 0,108-157 0,-115 172 0,1 0 0,-1 1 0,1 0 0,6-7 0,-10 12 0,0-1 0,-1 1 0,1-1 0,-1 1 0,1 0 0,0-1 0,0 1 0,-1 0 0,1-1 0,0 1 0,-1 0 0,1 0 0,0 0 0,0-1 0,0 1 0,-1 0 0,1 0 0,0 0 0,1 1 0,-1-1 0,-1 1 0,1-1 0,0 1 0,0-1 0,-1 1 0,1 0 0,0-1 0,-1 1 0,1 0 0,-1-1 0,1 1 0,-1 0 0,1 0 0,-1 0 0,0 0 0,1-1 0,-1 1 0,0 0 0,0 0 0,1 0 0,-1 1 0,3 20 0,-2 0 0,0 0 0,-1 1 0,-1-1 0,-6 30 0,0 29 0,6-75 8,1 10 103,0 0-1,2 22 0,-1-34-223,-1 0-1,1 0 1,0 0-1,0-1 0,1 1 1,-1 0-1,1 0 0,-1-1 1,1 1-1,1-1 0,-1 0 1,0 0-1,1 1 1,4 3-1,12 6-6712</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3.483"/>
    </inkml:context>
    <inkml:brush xml:id="br0">
      <inkml:brushProperty name="width" value="0.05" units="cm"/>
      <inkml:brushProperty name="height" value="0.05" units="cm"/>
      <inkml:brushProperty name="color" value="#AB008B"/>
    </inkml:brush>
  </inkml:definitions>
  <inkml:trace contextRef="#ctx0" brushRef="#br0">1 36 24575,'3'-6'0,"8"-3"0,12 0 0,12 3 0,1 1-8191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3.860"/>
    </inkml:context>
    <inkml:brush xml:id="br0">
      <inkml:brushProperty name="width" value="0.05" units="cm"/>
      <inkml:brushProperty name="height" value="0.05" units="cm"/>
      <inkml:brushProperty name="color" value="#AB008B"/>
    </inkml:brush>
  </inkml:definitions>
  <inkml:trace contextRef="#ctx0" brushRef="#br0">0 13 24575,'4'0'0,"10"0"0,13 0 0,20-3 0,14-2 0,-3 1-8191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2.797"/>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4.425"/>
    </inkml:context>
    <inkml:brush xml:id="br0">
      <inkml:brushProperty name="width" value="0.05" units="cm"/>
      <inkml:brushProperty name="height" value="0.05" units="cm"/>
      <inkml:brushProperty name="color" value="#004F8B"/>
    </inkml:brush>
  </inkml:definitions>
  <inkml:trace contextRef="#ctx0" brushRef="#br0">31 1 24575,'-5'0'0,"-1"4"0,-1 13 0,2 11 0,2 12 0,0 8 0,2 16 0,1 16 0,9 5 0,9-13 0,11-19 0,0-22 0,-4-17-8191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4.227"/>
    </inkml:context>
    <inkml:brush xml:id="br0">
      <inkml:brushProperty name="width" value="0.05" units="cm"/>
      <inkml:brushProperty name="height" value="0.05" units="cm"/>
      <inkml:brushProperty name="color" value="#AB008B"/>
    </inkml:brush>
  </inkml:definitions>
  <inkml:trace contextRef="#ctx0" brushRef="#br0">341 25 24575,'-2'0'0,"0"0"0,1 1 0,-1-1 0,0 1 0,1-1 0,-1 1 0,0-1 0,1 1 0,-1 0 0,1 0 0,-1 0 0,1 0 0,-1 0 0,1 0 0,0 1 0,-1-1 0,1 0 0,0 1 0,-1 1 0,-19 32 0,18-27 0,-3 4 0,0-1 0,2 1 0,-1 0 0,2 0 0,-1 0 0,2 1 0,0 0 0,0-1 0,1 1 0,1 18 0,0-24 0,1-1 0,0 1 0,1 0 0,0 0 0,0-1 0,0 1 0,0-1 0,1 0 0,0 0 0,1 0 0,-1 0 0,1 0 0,0-1 0,1 0 0,-1 0 0,1 0 0,0 0 0,0-1 0,0 1 0,12 5 0,-6-4 0,1-1 0,-1 0 0,1-1 0,0-1 0,0 0 0,0 0 0,1-1 0,-1-1 0,1 0 0,-1 0 0,1-2 0,-1 1 0,0-2 0,1 1 0,23-8 0,-27 7 0,1-1 0,0-1 0,-1 0 0,1 0 0,-1 0 0,0-2 0,-1 1 0,1-1 0,-1 0 0,0 0 0,-1-1 0,1 0 0,-1-1 0,-1 0 0,1 0 0,-1 0 0,-1-1 0,0 1 0,8-19 0,-11 24 0,-1-1 0,0 0 0,0 0 0,0-1 0,-1 1 0,1 0 0,-1 0 0,0 0 0,0 0 0,0-1 0,-1 1 0,1 0 0,-1 0 0,0 0 0,0 0 0,0 0 0,-1 0 0,0 0 0,0 1 0,0-1 0,0 0 0,0 1 0,0 0 0,-1-1 0,-4-3 0,-3-2 0,0 1 0,-1 0 0,0 1 0,0 0 0,-1 0 0,0 2 0,-14-6 0,-15-4 0,0 2 0,0 1 0,-47-6 0,-130-3 0,186 20-455,0 1 0,-33 4 0,37 1-6371</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4.811"/>
    </inkml:context>
    <inkml:brush xml:id="br0">
      <inkml:brushProperty name="width" value="0.05" units="cm"/>
      <inkml:brushProperty name="height" value="0.05" units="cm"/>
      <inkml:brushProperty name="color" value="#AB008B"/>
    </inkml:brush>
  </inkml:definitions>
  <inkml:trace contextRef="#ctx0" brushRef="#br0">16 1 24575,'0'3'0,"6"1"0,3 17 0,-1 8 0,-1 6 0,-2 10 0,-2 1 0,-1-1 0,-2 6 0,-3-6 0,-9-11 0,-8-11 0,-1-9-8191</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5.234"/>
    </inkml:context>
    <inkml:brush xml:id="br0">
      <inkml:brushProperty name="width" value="0.05" units="cm"/>
      <inkml:brushProperty name="height" value="0.05" units="cm"/>
      <inkml:brushProperty name="color" value="#AB008B"/>
    </inkml:brush>
  </inkml:definitions>
  <inkml:trace contextRef="#ctx0" brushRef="#br0">53 17 24575,'-7'0'0,"-9"-6"0,-1 0 0,5 2 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5.646"/>
    </inkml:context>
    <inkml:brush xml:id="br0">
      <inkml:brushProperty name="width" value="0.05" units="cm"/>
      <inkml:brushProperty name="height" value="0.05" units="cm"/>
      <inkml:brushProperty name="color" value="#AB008B"/>
    </inkml:brush>
  </inkml:definitions>
  <inkml:trace contextRef="#ctx0" brushRef="#br0">98 0 24575,'-1'9'0,"0"1"0,-1-1 0,0 0 0,0-1 0,-6 14 0,-1 5 0,-5 18 0,-12 42 0,24-76 0,0 0 0,0 0 0,1 0 0,1 1 0,0 18 0,1-26 0,0 0 0,-1 0 0,1 0 0,1-1 0,-1 1 0,0 0 0,1-1 0,0 1 0,0-1 0,0 1 0,0-1 0,0 0 0,1 0 0,0 0 0,-1 0 0,1-1 0,0 1 0,0-1 0,0 1 0,1-1 0,-1 0 0,1 0 0,-1-1 0,1 1 0,0-1 0,-1 0 0,8 2 0,-3-2 0,0 1 0,0-2 0,0 1 0,0-1 0,0 0 0,0-1 0,0 0 0,0 0 0,-1-1 0,1 0 0,0 0 0,12-6 0,-6 1 0,-1-1 0,0-1 0,-1 0 0,0 0 0,0-1 0,-1-1 0,-1 0 0,1 0 0,-2-1 0,0 0 0,13-22 0,-20 30 0,1-1 0,-1 1 0,0 0 0,-1-1 0,1 1 0,-1-1 0,0 1 0,0-1 0,0 0 0,0-6 0,-1 8 0,-1 0 0,1 0 0,-1 0 0,1 0 0,-1 0 0,0 0 0,0 0 0,-1 1 0,1-1 0,0 0 0,-1 0 0,0 1 0,1-1 0,-1 1 0,0 0 0,-1-1 0,-2-1 0,-3-3 0,-1 0 0,0 1 0,-1 1 0,1-1 0,-1 2 0,0-1 0,-1 1 0,1 1 0,-20-4 0,8 3 0,1 1 0,-1 1 0,1 0 0,-23 3 0,-17 7-1365,13 3-5461</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6.171"/>
    </inkml:context>
    <inkml:brush xml:id="br0">
      <inkml:brushProperty name="width" value="0.05" units="cm"/>
      <inkml:brushProperty name="height" value="0.05" units="cm"/>
      <inkml:brushProperty name="color" value="#AB008B"/>
    </inkml:brush>
  </inkml:definitions>
  <inkml:trace contextRef="#ctx0" brushRef="#br0">1 37 24575,'4'5'0,"1"0"0,-1 0 0,0 0 0,-1 1 0,1-1 0,-1 1 0,0 0 0,0 0 0,-1 0 0,2 8 0,1 4 0,-2 1 0,1 22 0,-2-25 0,0 1 0,1 0 0,5 18 0,-6-31 0,-1 0 0,1-1 0,0 1 0,0 0 0,0-1 0,1 0 0,-1 1 0,1-1 0,0 0 0,-1 0 0,2-1 0,3 4 0,-5-4 0,-1-1 0,1 0 0,0 0 0,0 0 0,-1-1 0,1 1 0,0 0 0,0-1 0,0 1 0,0-1 0,0 0 0,0 1 0,-1-1 0,1 0 0,0 0 0,0 0 0,0-1 0,0 1 0,0 0 0,0-1 0,0 1 0,0-1 0,0 0 0,-1 1 0,1-1 0,0 0 0,2-2 0,0 0 0,1-1 0,-1-1 0,0 1 0,7-10 0,-9 12 0,0-1 0,0 0 0,0 0 0,0 1 0,0-1 0,1 1 0,-1 0 0,1 0 0,0 0 0,0 0 0,-1 0 0,1 0 0,0 1 0,1-1 0,-1 1 0,0 0 0,0 0 0,0 0 0,1 0 0,3 0 0,7 2 0,0 0 0,0 0 0,0 1 0,-1 1 0,1 0 0,19 9 0,-19-7 0,0-1 0,1 0 0,-1-1 0,1 0 0,0-1 0,17 0 0,-22-3 0,1-1 0,-1 0 0,0 0 0,0-1 0,0 0 0,0 0 0,0-1 0,-1-1 0,1 0 0,-1 0 0,12-9 0,-14 9 0,-1-1 0,1 0 0,-1 0 0,0 0 0,0-1 0,0 0 0,-1 0 0,-1-1 0,1 1 0,-1-1 0,0 0 0,-1 0 0,1 0 0,1-10 0,-4 14 16,0 1-1,-1-1 1,0 0-1,1 0 1,-1 0-1,0 1 1,-1-1-1,1 0 1,-1 0-1,1 1 1,-1-1-1,0 0 1,-1 1-1,1-1 1,-1 1-1,1-1 1,-1 1 0,0 0-1,0 0 1,0 0-1,-4-4 1,2 3-159,-1 0 1,0 0 0,0 0 0,-1 1-1,1-1 1,-1 1 0,0 0 0,1 1 0,-1 0-1,0 0 1,-11-3 0,-27-1-6684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7.748"/>
    </inkml:context>
    <inkml:brush xml:id="br0">
      <inkml:brushProperty name="width" value="0.05" units="cm"/>
      <inkml:brushProperty name="height" value="0.05" units="cm"/>
      <inkml:brushProperty name="color" value="#AB008B"/>
    </inkml:brush>
  </inkml:definitions>
  <inkml:trace contextRef="#ctx0" brushRef="#br0">216 62 24575,'-1'-2'0,"1"-1"0,0 1 0,-1 0 0,0 0 0,1-1 0,-1 1 0,0 0 0,0 0 0,0 0 0,0 0 0,-1 0 0,1 0 0,0 1 0,-1-1 0,0 0 0,1 1 0,-1-1 0,0 1 0,0-1 0,-3-1 0,1 0 0,-1 1 0,0-1 0,0 1 0,0 0 0,0 0 0,0 1 0,-10-2 0,11 2 0,-1 1 0,1-1 0,-1 2 0,0-1 0,1 0 0,-1 1 0,0 0 0,1 0 0,-1 0 0,1 0 0,0 1 0,-1 0 0,1 0 0,0 0 0,0 0 0,0 1 0,-6 5 0,5-4 0,0 1 0,1 0 0,-1 1 0,1-1 0,1 1 0,-1 0 0,1 0 0,-1 0 0,2 0 0,-1 0 0,-2 10 0,3-8 0,0 0 0,1 0 0,0 0 0,0 0 0,1 0 0,0 1 0,1-1 0,-1 0 0,4 14 0,-2-17 0,-1 0 0,1 0 0,0 0 0,0 1 0,1-2 0,-1 1 0,1 0 0,0-1 0,0 1 0,1-1 0,0 0 0,-1 0 0,1 0 0,9 6 0,-5-5 0,1-1 0,0 0 0,0 0 0,0 0 0,1-1 0,-1-1 0,1 0 0,0 0 0,0-1 0,0 0 0,19-1 0,-24 0 0,0 0 0,0-1 0,0 0 0,1 0 0,-1-1 0,0 1 0,-1-1 0,1 0 0,0-1 0,7-4 0,-9 5 0,-1 0 0,1 0 0,-1-1 0,1 1 0,-1-1 0,0 0 0,0 0 0,0 1 0,-1-1 0,1-1 0,-1 1 0,1 0 0,-1 0 0,0 0 0,0-1 0,0 1 0,0-6 0,-1 6 17,0-1-1,0 0 0,0 1 0,-1-1 1,1 0-1,-1 0 0,0 1 0,0-1 1,0 1-1,0-1 0,-1 1 0,0 0 1,1-1-1,-1 1 0,0 0 0,-1 0 1,1 0-1,0 0 0,-1 1 0,-3-4 1,-1 0-261,-1 0 0,1 1 0,-1 0 0,0 0 1,0 1-1,-18-7 0,-12-1-6582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8:08.365"/>
    </inkml:context>
    <inkml:brush xml:id="br0">
      <inkml:brushProperty name="width" value="0.05" units="cm"/>
      <inkml:brushProperty name="height" value="0.05" units="cm"/>
      <inkml:brushProperty name="color" value="#AB008B"/>
    </inkml:brush>
  </inkml:definitions>
  <inkml:trace contextRef="#ctx0" brushRef="#br0">1 99 24575,'0'30'0,"-1"2"0,2 0 0,0-1 0,2 1 0,9 35 0,-5-52 0,-7-15 0,0 1 0,0-1 0,0 0 0,1 0 0,-1 0 0,0 0 0,0 0 0,0 0 0,0 0 0,1 0 0,-1 0 0,0 0 0,0 0 0,0 0 0,0 0 0,1 0 0,-1 0 0,0 0 0,0 0 0,0 0 0,0 0 0,1 0 0,-1 0 0,0-1 0,0 1 0,0 0 0,0 0 0,0 0 0,1 0 0,-1 0 0,0 0 0,0 0 0,0-1 0,0 1 0,0 0 0,0 0 0,0 0 0,0 0 0,1 0 0,-1-1 0,0 1 0,0 0 0,0 0 0,7-28 0,-3-13 0,-2 10 0,2-1 0,12-47 0,-14 71 0,1-1 0,0 1 0,0 0 0,1 0 0,0 1 0,1-1 0,-1 1 0,1 0 0,1 0 0,-1 0 0,1 1 0,1 0 0,-1 0 0,9-6 0,-14 11 0,1 0 0,-1 0 0,1 0 0,0 0 0,0 0 0,-1 0 0,1 1 0,0-1 0,0 0 0,0 1 0,0 0 0,0-1 0,-1 1 0,1 0 0,0 0 0,0 0 0,0 0 0,0 0 0,0 1 0,0-1 0,0 0 0,0 1 0,0 0 0,-1-1 0,1 1 0,0 0 0,0 0 0,-1 0 0,1 0 0,1 2 0,-1-2 0,-1 1 0,0 0 0,1 0 0,-1-1 0,0 1 0,0 0 0,0 0 0,0 0 0,-1 0 0,1 0 0,-1 0 0,1 1 0,-1-1 0,1 0 0,-1 0 0,0 0 0,0 0 0,0 0 0,0 1 0,-1-1 0,1 0 0,-1 0 0,1 0 0,-1 0 0,0 0 0,-1 4 0,-2 0 0,1-1 0,-1 1 0,0-1 0,-1 0 0,1 0 0,-1 0 0,0 0 0,-9 5 0,10-6 0,-1-1 0,0 1 0,1 0 0,0 0 0,0 1 0,0-1 0,0 1 0,1 0 0,0 0 0,-3 6 0,5-10 0,1 1 0,0-1 0,-1 0 0,1 1 0,0-1 0,0 0 0,0 1 0,0-1 0,0 0 0,0 1 0,1-1 0,-1 0 0,0 1 0,1-1 0,-1 0 0,1 0 0,-1 1 0,1-1 0,0 0 0,-1 0 0,1 0 0,0 0 0,0 0 0,0 0 0,0 0 0,0 0 0,0 0 0,0 0 0,2 1 0,4 2 0,0 0 0,0 1 0,13 4 0,-13-6 0,11 5-227,-1 1-1,0 0 1,-1 2-1,0 0 1,25 22-1,-20-11-6598</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9:19.176"/>
    </inkml:context>
    <inkml:brush xml:id="br0">
      <inkml:brushProperty name="width" value="0.05" units="cm"/>
      <inkml:brushProperty name="height" value="0.05" units="cm"/>
      <inkml:brushProperty name="color" value="#AB008B"/>
    </inkml:brush>
  </inkml:definitions>
  <inkml:trace contextRef="#ctx0" brushRef="#br0">0 105 24575,'0'-7'0,"7"-2"0,8 1 0,9-6 0,7 0 0,5 3 0,3 2 0,4 4 0,-4-5 0,-3 0 0,-7 4 0,-8 4-8191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9:19.569"/>
    </inkml:context>
    <inkml:brush xml:id="br0">
      <inkml:brushProperty name="width" value="0.05" units="cm"/>
      <inkml:brushProperty name="height" value="0.05" units="cm"/>
      <inkml:brushProperty name="color" value="#AB008B"/>
    </inkml:brush>
  </inkml:definitions>
  <inkml:trace contextRef="#ctx0" brushRef="#br0">0 45 24575,'10'0'0,"10"0"0,9-4 0,5 0 0,4-1 0,9-5 0,3-1 0,-6 1-8191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9:20.631"/>
    </inkml:context>
    <inkml:brush xml:id="br0">
      <inkml:brushProperty name="width" value="0.05" units="cm"/>
      <inkml:brushProperty name="height" value="0.05" units="cm"/>
      <inkml:brushProperty name="color" value="#AB008B"/>
    </inkml:brush>
  </inkml:definitions>
  <inkml:trace contextRef="#ctx0" brushRef="#br0">1 182 24575,'0'505'0,"0"-1001"0,-1 477 0,2 0 0,0 1 0,1-1 0,1 0 0,7-26 0,-9 42 0,0 0 0,0 0 0,0 1 0,1-1 0,-1 0 0,1 1 0,0-1 0,-1 1 0,1-1 0,0 1 0,1 0 0,-1 0 0,0 0 0,1 0 0,-1 0 0,1 0 0,-1 1 0,1-1 0,0 1 0,0 0 0,0 0 0,-1 0 0,1 0 0,0 0 0,0 1 0,1-1 0,-1 1 0,0 0 0,0 0 0,0 0 0,0 0 0,0 0 0,3 2 0,0-1 0,1 0 0,-1 1 0,0 0 0,0 0 0,0 1 0,0 0 0,0 0 0,0 0 0,-1 1 0,1 0 0,-1 0 0,0 0 0,-1 1 0,9 8 0,-8-6 0,0 1 0,-1-1 0,0 1 0,0 0 0,-1 0 0,1 1 0,-2-1 0,1 1 0,-1 0 0,-1-1 0,0 1 0,0 0 0,0 0 0,-1 0 0,-2 14 0,1-12 0,-2-1 0,1 1 0,-1-1 0,-1 1 0,0-1 0,0 0 0,-1 0 0,0 0 0,-1-1 0,0 0 0,0 0 0,-11 11 0,-13 9-68,-33 26-1,37-34-1159,4-1-5598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4.860"/>
    </inkml:context>
    <inkml:brush xml:id="br0">
      <inkml:brushProperty name="width" value="0.05" units="cm"/>
      <inkml:brushProperty name="height" value="0.05" units="cm"/>
      <inkml:brushProperty name="color" value="#004F8B"/>
    </inkml:brush>
  </inkml:definitions>
  <inkml:trace contextRef="#ctx0" brushRef="#br0">0 457 24575,'5'0'0,"11"0"0,18 0 0,17 0 0,10 0 0,-6 0-8191</inkml:trace>
  <inkml:trace contextRef="#ctx0" brushRef="#br0" timeOffset="1">486 0 24575,'19'10'0,"7"13"0,13 22 0,0 22 0,-7 25 0,-8 15 0,-9 5 0,-6-2 0,-6-1 0,-12-9 0,-14-7 0,-14-19 0,0-23-8191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49:21.174"/>
    </inkml:context>
    <inkml:brush xml:id="br0">
      <inkml:brushProperty name="width" value="0.05" units="cm"/>
      <inkml:brushProperty name="height" value="0.05" units="cm"/>
      <inkml:brushProperty name="color" value="#AB008B"/>
    </inkml:brush>
  </inkml:definitions>
  <inkml:trace contextRef="#ctx0" brushRef="#br0">30 341 24575,'-3'-13'0,"-4"13"0,6 1 0,0 0 0,0-1 0,0 1 0,0 0 0,0 0 0,0 1 0,0-1 0,0 0 0,1 0 0,-1 0 0,0 0 0,1 1 0,-1-1 0,1 0 0,-1 1 0,1 1 0,-3 12 0,1 1 0,1 0 0,1 0 0,0 0 0,1 0 0,4 21 0,24 93 0,-28-126 0,1 3 0,28 93 0,-26-90 0,0 1 0,1-1 0,0 0 0,1 0 0,-1 0 0,16 16 0,-20-24 0,0-1 0,0 0 0,0 1 0,0-1 0,1 0 0,-1 1 0,1-1 0,-1 0 0,1 0 0,-1 0 0,1-1 0,0 1 0,-1 0 0,1 0 0,0-1 0,0 1 0,-1-1 0,1 0 0,0 1 0,0-1 0,0 0 0,-1 0 0,1 0 0,0 0 0,0-1 0,0 1 0,0 0 0,-1-1 0,1 1 0,0-1 0,0 0 0,-1 1 0,1-1 0,-1 0 0,1 0 0,-1 0 0,1 0 0,-1-1 0,1 1 0,-1 0 0,0 0 0,2-3 0,4-5 0,-1 0 0,0 0 0,-1 0 0,0-1 0,0 0 0,4-13 0,18-67 0,-3-1 0,16-123 0,19-81 0,-47 262 0,-7 25 171,-2 9 0,1 11-1878,-2 10-5119</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28.969"/>
    </inkml:context>
    <inkml:brush xml:id="br0">
      <inkml:brushProperty name="width" value="0.05" units="cm"/>
      <inkml:brushProperty name="height" value="0.05" units="cm"/>
      <inkml:brushProperty name="color" value="#AB008B"/>
    </inkml:brush>
  </inkml:definitions>
  <inkml:trace contextRef="#ctx0" brushRef="#br0">0 190 24575,'0'-7'0,"4"-2"0,10-9 0,14-2 0,15-4 0,14 1 0,13 6 0,9-2 0,5 3 0,-7 4 0,-8 3 0,-17-2 0,-17 6 0,-14 5-8191</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28.387"/>
    </inkml:context>
    <inkml:brush xml:id="br0">
      <inkml:brushProperty name="width" value="0.05" units="cm"/>
      <inkml:brushProperty name="height" value="0.05" units="cm"/>
      <inkml:brushProperty name="color" value="#AB008B"/>
    </inkml:brush>
  </inkml:definitions>
  <inkml:trace contextRef="#ctx0" brushRef="#br0">441 134 24575,'0'-5'0,"0"-1"0,0 1 0,-1-1 0,0 1 0,0 0 0,0-1 0,-1 1 0,1 0 0,-1 0 0,0 0 0,-1 0 0,1 0 0,-1 1 0,0-1 0,-1 1 0,1-1 0,-1 1 0,1 0 0,-1 1 0,0-1 0,-1 1 0,1-1 0,-1 1 0,1 0 0,-1 1 0,-7-4 0,4 4 0,1-1 0,-1 1 0,0 1 0,1-1 0,-1 1 0,0 1 0,0-1 0,0 2 0,0-1 0,0 1 0,0 0 0,0 0 0,1 1 0,-1 0 0,1 1 0,-1-1 0,-11 7 0,5 0 0,1 0 0,1 0 0,0 1 0,0 1 0,1 0 0,0 0 0,1 1 0,0 0 0,-13 23 0,10-13 0,1 0 0,2 0 0,0 1 0,1 0 0,-8 36 0,13-42 0,1-1 0,1 1 0,0 0 0,1 25 0,1-37 0,0-1 0,1 0 0,-1 0 0,1 0 0,0 0 0,0 0 0,0 0 0,1 0 0,-1 0 0,1-1 0,0 1 0,0 0 0,0-1 0,0 1 0,1-1 0,0 0 0,-1 0 0,1 0 0,0 0 0,0 0 0,1-1 0,-1 1 0,7 2 0,-3-2 0,0 0 0,0 0 0,1-1 0,-1 0 0,1 0 0,0-1 0,-1 0 0,1 0 0,0-1 0,0 0 0,-1 0 0,1-1 0,0 0 0,-1-1 0,1 1 0,0-1 0,-1-1 0,0 1 0,0-1 0,0-1 0,0 1 0,0-1 0,0-1 0,-1 1 0,0-1 0,0 0 0,7-8 0,0-1 0,-1 0 0,-1 0 0,-1-1 0,0-1 0,-1 0 0,-1 0 0,0-1 0,-1 0 0,-1 0 0,7-30 0,-7 19 0,-1-1 0,-1 1 0,0-41 0,-12 93 0,3 19 0,-2 68 0,7-93 0,1 0 0,1 0 0,0-1 0,2 1 0,0 0 0,10 28 0,-11-41-50,-1 0-1,1 0 1,0 0-1,1-1 0,-1 1 1,1-1-1,0 0 1,0 0-1,0 0 1,1-1-1,-1 1 0,1-1 1,0 0-1,0-1 1,0 1-1,0-1 1,0 0-1,0 0 0,1 0 1,-1-1-1,1 0 1,-1 0-1,1 0 1,0-1-1,-1 0 1,7 0-1,16-5-6775</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0.247"/>
    </inkml:context>
    <inkml:brush xml:id="br0">
      <inkml:brushProperty name="width" value="0.05" units="cm"/>
      <inkml:brushProperty name="height" value="0.05" units="cm"/>
      <inkml:brushProperty name="color" value="#AB008B"/>
    </inkml:brush>
  </inkml:definitions>
  <inkml:trace contextRef="#ctx0" brushRef="#br0">0 56 24575,'429'-16'0,"-38"-10"0,-356 20 0,-27 4 0,1 0 0,0 1 0,16-1 0,-23 2 0,1 0 0,-1 0 0,0 0 0,0 1 0,0-1 0,0 1 0,0 0 0,0-1 0,1 1 0,-1 0 0,-1 0 0,1 0 0,0 0 0,0 1 0,0-1 0,-1 1 0,1-1 0,0 1 0,-1-1 0,2 3 0,1 2 0,0 1 0,-1 0 0,0-1 0,0 1 0,0 1 0,-1-1 0,3 15 0,3 56 0,-7-62 0,3 494 0,-7-304 0,3-155-1365,-1-15-5461</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0.649"/>
    </inkml:context>
    <inkml:brush xml:id="br0">
      <inkml:brushProperty name="width" value="0.05" units="cm"/>
      <inkml:brushProperty name="height" value="0.05" units="cm"/>
      <inkml:brushProperty name="color" value="#AB008B"/>
    </inkml:brush>
  </inkml:definitions>
  <inkml:trace contextRef="#ctx0" brushRef="#br0">1 36 24575,'3'0'0,"8"0"0,13 0 0,11 0 0,10 0 0,8-7 0,1-2 0,-4 1 0,-6 1 0,-9 2-8191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1.010"/>
    </inkml:context>
    <inkml:brush xml:id="br0">
      <inkml:brushProperty name="width" value="0.05" units="cm"/>
      <inkml:brushProperty name="height" value="0.05" units="cm"/>
      <inkml:brushProperty name="color" value="#AB008B"/>
    </inkml:brush>
  </inkml:definitions>
  <inkml:trace contextRef="#ctx0" brushRef="#br0">0 1 24575,'0'13'0,"0"11"0,0 12 0,0 10 0,0 6 0,0 6 0,0 5 0,0-4 0,0-6 0,0-5 0,3-10 0,2-12-8191</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1.465"/>
    </inkml:context>
    <inkml:brush xml:id="br0">
      <inkml:brushProperty name="width" value="0.05" units="cm"/>
      <inkml:brushProperty name="height" value="0.05" units="cm"/>
      <inkml:brushProperty name="color" value="#AB008B"/>
    </inkml:brush>
  </inkml:definitions>
  <inkml:trace contextRef="#ctx0" brushRef="#br0">1 0 24575,'47'116'0,"-45"-110"0,1 0 0,1 0 0,-1-1 0,1 1 0,0-1 0,0 0 0,0 0 0,1-1 0,-1 1 0,1-1 0,0 0 0,1 0 0,6 3 0,-10-6 0,1 1 0,-1-1 0,1 0 0,0-1 0,0 1 0,-1 0 0,1-1 0,0 1 0,0-1 0,0 0 0,0 0 0,0 0 0,-1-1 0,1 1 0,0-1 0,0 1 0,0-1 0,-1 0 0,1 0 0,0 0 0,-1 0 0,1-1 0,-1 1 0,1-1 0,-1 1 0,0-1 0,0 0 0,1 0 0,-1 0 0,0 0 0,3-5 0,1-2 0,0-1 0,9-19 0,-8 15 0,0 5 0,-4 14 0,-2 23 0,-1-22 0,18 329 0,-17-318 0,2 5 0,-1 1 0,-1-1 0,-3 33 0,2-50 0,-1 1 0,0-1 0,0 0 0,0 1 0,-1-1 0,0 0 0,0 0 0,0 0 0,-1 0 0,1 0 0,-1-1 0,-1 1 0,1-1 0,0 0 0,-1 0 0,0 0 0,0 0 0,0-1 0,-8 5 0,6-4 25,-1 0-1,1-1 0,-1 0 1,0-1-1,-1 0 1,1 0-1,0 0 0,-1-1 1,1 0-1,0 0 0,-1-1 1,1 0-1,-11-1 1,15 0-84,-1 1 0,1-1 0,-1 0 0,1 0 0,-1 0 0,1-1 1,0 1-1,0-1 0,0 0 0,0 0 0,0 0 0,0 0 1,0 0-1,1-1 0,-1 1 0,1-1 0,-1 0 0,1 0 0,0 0 1,0 0-1,0 0 0,1 0 0,-1 0 0,1 0 0,0-1 0,0 1 1,0-1-1,-1-6 0,-1-21-6767</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2.525"/>
    </inkml:context>
    <inkml:brush xml:id="br0">
      <inkml:brushProperty name="width" value="0.05" units="cm"/>
      <inkml:brushProperty name="height" value="0.05" units="cm"/>
      <inkml:brushProperty name="color" value="#AB008B"/>
    </inkml:brush>
  </inkml:definitions>
  <inkml:trace contextRef="#ctx0" brushRef="#br0">0 72 24575,'10'0'0,"11"0"0,7 0 0,10 0 0,11 0 0,8 0 0,4-6 0,2-3 0,3 0 0,-2-4 0,-6-1 0,-16 2 0,-15 4-8191</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8.730"/>
    </inkml:context>
    <inkml:brush xml:id="br0">
      <inkml:brushProperty name="width" value="0.05" units="cm"/>
      <inkml:brushProperty name="height" value="0.05" units="cm"/>
      <inkml:brushProperty name="color" value="#AB008B"/>
    </inkml:brush>
  </inkml:definitions>
  <inkml:trace contextRef="#ctx0" brushRef="#br0">0 208 24575,'13'-7'0,"18"-2"0,28-13 0,22-2 0,16-12 0,0 2 0,-9-1 0,-19 12 0,-26 11 0,-19 6-8191</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38.371"/>
    </inkml:context>
    <inkml:brush xml:id="br0">
      <inkml:brushProperty name="width" value="0.05" units="cm"/>
      <inkml:brushProperty name="height" value="0.05" units="cm"/>
      <inkml:brushProperty name="color" value="#AB008B"/>
    </inkml:brush>
  </inkml:definitions>
  <inkml:trace contextRef="#ctx0" brushRef="#br0">320 91 24575,'0'-4'0,"0"-1"0,0 1 0,0 0 0,-1 0 0,0 0 0,0 0 0,0 0 0,0 0 0,0 1 0,-1-1 0,0 0 0,0 1 0,0-1 0,0 1 0,0-1 0,-1 1 0,1 0 0,-6-5 0,5 6 0,0 0 0,0 1 0,0-1 0,0 1 0,0 0 0,0-1 0,0 1 0,-1 1 0,1-1 0,0 0 0,-1 1 0,1 0 0,0 0 0,-1 0 0,1 0 0,0 0 0,-1 1 0,1-1 0,0 1 0,0 0 0,-1 0 0,1 0 0,-3 2 0,-6 3 0,0 0 0,1 1 0,0 0 0,0 1 0,1 0 0,0 1 0,-16 18 0,14-15 0,2 2 0,0-1 0,1 1 0,0 1 0,-12 27 0,14-24 0,1 1 0,0-1 0,1 1 0,2 0 0,-1 0 0,2 0 0,1 1 0,1 33 0,1-44 0,0 0 0,1 0 0,0 0 0,0 0 0,1 0 0,0-1 0,0 1 0,1-1 0,0 0 0,1 0 0,-1 0 0,2-1 0,-1 1 0,1-1 0,0 0 0,0-1 0,1 0 0,0 0 0,0 0 0,12 6 0,-12-8 0,0 0 0,0-1 0,0 0 0,0 0 0,1-1 0,0 0 0,-1 0 0,1-1 0,0 0 0,0 0 0,0-1 0,-1 0 0,1 0 0,0-1 0,0 0 0,0-1 0,-1 1 0,1-1 0,0-1 0,-1 1 0,0-1 0,0-1 0,0 1 0,0-1 0,0-1 0,-1 1 0,1-1 0,-1 0 0,-1 0 0,1-1 0,-1 0 0,0 0 0,5-7 0,-2-2 0,0-1 0,-1 0 0,0 0 0,-2 0 0,0-1 0,0 0 0,-2 0 0,2-24 0,-1-15 0,-3-67 0,-5 75 0,4 47 0,0 1 0,0-1 0,0 0 0,0 0 0,0 1 0,0-1 0,0 0 0,0 0 0,-1 1 0,1-1 0,0 0 0,-1 0 0,1 1 0,0-1 0,-1 0 0,1 1 0,-1-1 0,1 1 0,-1-1 0,0 0 0,-4 16 0,0 12 0,2 0 0,1 0 0,1 1 0,1-1 0,1 1 0,2-1 0,12 53 0,-13-72-59,1 0 0,1 0-1,-1-1 1,1 1-1,1-1 1,0 0 0,0 0-1,0-1 1,0 1 0,1-1-1,0 0 1,1-1 0,-1 1-1,1-1 1,0-1-1,0 1 1,1-1 0,-1 0-1,1-1 1,0 0 0,0 0-1,10 2 1,16 0-6767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5.555"/>
    </inkml:context>
    <inkml:brush xml:id="br0">
      <inkml:brushProperty name="width" value="0.05" units="cm"/>
      <inkml:brushProperty name="height" value="0.05" units="cm"/>
      <inkml:brushProperty name="color" value="#004F8B"/>
    </inkml:brush>
  </inkml:definitions>
  <inkml:trace contextRef="#ctx0" brushRef="#br0">1 1 24575,'4'0'0,"8"0"0,10 0 0,21 0 0,9 0 0,-5 0-8191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0.784"/>
    </inkml:context>
    <inkml:brush xml:id="br0">
      <inkml:brushProperty name="width" value="0.05" units="cm"/>
      <inkml:brushProperty name="height" value="0.05" units="cm"/>
      <inkml:brushProperty name="color" value="#AB008B"/>
    </inkml:brush>
  </inkml:definitions>
  <inkml:trace contextRef="#ctx0" brushRef="#br0">1 507 24575,'72'0'0,"-10"2"0,-1-3 0,66-11 0,288-43 0,-357 48 0,171-13 0,-17 3 0,503-86 0,225-24 0,-251 92 0,-512 31 0,241-24 0,-249 2 0,-144 21 0,0-2 0,0-1 0,-1-2 0,37-18 0,-58 26 0,1 0 0,-1 0 0,1 0 0,-1 1 0,1 0 0,-1-1 0,1 1 0,0 0 0,0 1 0,0-1 0,0 1 0,-1 0 0,1 0 0,4 0 0,-4 1 0,-1 0 0,0 0 0,0 1 0,0-1 0,0 1 0,0-1 0,-1 1 0,1 0 0,0 0 0,-1 0 0,1 0 0,-1 1 0,0-1 0,0 1 0,0 0 0,3 5 0,3 6 0,-1 0 0,0 0 0,-1 1 0,-1-1 0,0 1 0,-1 1 0,4 29 0,1 114 0,-9-142 0,-1 141 0,0 42 0,2-184 0,1 0 0,5 24 0,-6-35 0,0-1 0,0 0 0,1 0 0,0 1 0,0-1 0,0 0 0,0-1 0,0 1 0,1 0 0,-1-1 0,1 1 0,0-1 0,4 3 0,-7-5-21,0-1-1,0 0 0,0 0 1,0 0-1,0 0 0,0 0 1,0 0-1,0 0 0,0 0 1,0 0-1,0 1 0,0-1 1,0 0-1,0 0 0,0 0 1,0 0-1,0 0 0,0 0 0,0 0 1,1 0-1,-1 0 0,0 0 1,0 0-1,0 0 0,0 0 1,0 0-1,0 0 0,0 0 1,0 1-1,0-1 0,1 0 1,-1 0-1,0 0 0,0 0 1,0 0-1,0 0 0,0 0 1,0 0-1,0 0 0,0-1 1,0 1-1,1 0 0,-1 0 1,0 0-1,0 0 0,0 0 1,0 0-1,0 0 0,0 0 1,0 0-1,0 0 0,0 0 1,0 0-1,0 0 0,1 0 1,-1 0-1,0 0 0,0-1 1,0 1-1,0 0 0,0 0 1,0 0-1</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2.675"/>
    </inkml:context>
    <inkml:brush xml:id="br0">
      <inkml:brushProperty name="width" value="0.05" units="cm"/>
      <inkml:brushProperty name="height" value="0.05" units="cm"/>
      <inkml:brushProperty name="color" value="#AB008B"/>
    </inkml:brush>
  </inkml:definitions>
  <inkml:trace contextRef="#ctx0" brushRef="#br0">0 44 24575,'0'275'0,"0"-292"0,4-110 0,-3 107 0,2 0 0,0 0 0,2 0 0,8-23 0,-12 38 0,1 1 0,0 0 0,0 0 0,0 1 0,1-1 0,-1 0 0,1 1 0,0-1 0,0 1 0,6-5 0,-8 7 0,0 0 0,0 1 0,0-1 0,0 1 0,0-1 0,0 1 0,0-1 0,1 1 0,-1 0 0,0-1 0,0 1 0,1 0 0,-1 0 0,0 0 0,0 0 0,0 0 0,1 0 0,-1 0 0,0 1 0,0-1 0,1 0 0,-1 1 0,0-1 0,0 1 0,0-1 0,0 1 0,0 0 0,0-1 0,0 1 0,0 0 0,0 0 0,0-1 0,0 1 0,0 0 0,0 0 0,-1 0 0,1 0 0,0 0 0,-1 0 0,2 2 0,3 8 0,0 1 0,0-1 0,-1 1 0,0-1 0,-1 1 0,0 0 0,-1 1 0,1 18 0,-1-12 0,0 0 0,8 24 0,-9-41 0,-1 1 0,1-1 0,0 0 0,0 1 0,0-1 0,0 0 0,1 0 0,-1 0 0,0 0 0,1 0 0,-1 0 0,1 0 0,0 0 0,0-1 0,3 3 0,-3-3 0,0 0 0,0-1 0,0 1 0,0-1 0,0 0 0,0 1 0,0-1 0,0 0 0,1 0 0,-1 0 0,0-1 0,0 1 0,0 0 0,0-1 0,0 0 0,0 1 0,0-1 0,-1 0 0,3-1 0,6-3 0,-1-1 0,0 0 0,-1 0 0,0-1 0,14-13 0,-14 12 0,1 0 0,0 0 0,18-11 0,-26 18 0,0 1 0,0-1 0,0 1 0,-1 0 0,1 0 0,0-1 0,0 1 0,0 0 0,0 0 0,0 0 0,0 0 0,0 0 0,0 0 0,0 0 0,-1 0 0,1 0 0,0 1 0,0-1 0,0 0 0,0 1 0,0-1 0,0 0 0,-1 1 0,1-1 0,0 1 0,0-1 0,-1 1 0,1 0 0,0-1 0,-1 1 0,1 0 0,0-1 0,-1 1 0,1 0 0,-1 0 0,0 0 0,1-1 0,-1 1 0,1 0 0,-1 0 0,0 2 0,4 6 0,-1 0 0,0 1 0,1 12 0,0-5 0,-3-11 0,1 0 0,1 1 0,-1-1 0,1 0 0,0 0 0,0-1 0,1 1 0,0 0 0,0-1 0,4 5 0,-6-8 0,0-1 0,0 1 0,1 0 0,-1-1 0,0 0 0,0 1 0,1-1 0,-1 0 0,1 0 0,-1 0 0,1-1 0,-1 1 0,1-1 0,-1 1 0,1-1 0,0 0 0,-1 0 0,1 0 0,0 0 0,-1 0 0,1-1 0,-1 1 0,1-1 0,0 0 0,-1 1 0,0-1 0,1 0 0,2-2 0,0 0 0,-1 0 0,1 0 0,0 0 0,-1-1 0,0 1 0,0-1 0,0 0 0,0 0 0,-1-1 0,1 1 0,-1-1 0,5-9 0,-1-2 0,0-1 0,7-26 0,-9 24 0,-7 27 0,0-1 0,1 1 0,0-1 0,0 1 0,1 0 0,0 0 0,0-1 0,0 1 0,3 10 0,-2-14 0,0 0 0,0-1 0,0 1 0,0 0 0,1 0 0,-1-1 0,1 1 0,0-1 0,0 0 0,1 1 0,-1-1 0,1 0 0,-1 0 0,1 0 0,0-1 0,0 1 0,0-1 0,1 1 0,5 2 0,-7-4 0,0 0 0,0 0 0,0-1 0,0 1 0,1-1 0,-1 1 0,0-1 0,0 0 0,0 0 0,0 0 0,1 0 0,-1 0 0,0-1 0,0 1 0,0-1 0,0 1 0,3-2 0,-1 0 0,0 0 0,0 0 0,-1 0 0,1-1 0,-1 0 0,1 1 0,-1-1 0,4-5 0,3-5 0,-1 0 0,0-1 0,11-22 0,-19 34 0,11-23 0,-8 15 0,1 0 0,0 1 0,0-1 0,1 1 0,8-9 0,-14 18 0,0 0 0,0 0 0,0-1 0,0 1 0,0 0 0,1 0 0,-1 0 0,0 0 0,0 0 0,0 0 0,0 0 0,0 0 0,0 0 0,1 0 0,-1 0 0,0 0 0,0 0 0,0 0 0,0 0 0,0 0 0,1 0 0,-1 0 0,0 0 0,0 0 0,0 0 0,0 0 0,0 0 0,1 0 0,-1 0 0,0 0 0,0 0 0,0 0 0,0 0 0,0 0 0,0 0 0,0 1 0,1-1 0,-1 0 0,0 0 0,0 0 0,0 0 0,0 0 0,0 0 0,0 1 0,0-1 0,0 0 0,0 0 0,0 0 0,0 0 0,0 0 0,0 0 0,0 1 0,1-1 0,-1 0 0,0 0 0,0 0 0,0 0 0,-1 0 0,1 1 0,0-1 0,0 0 0,0 0 0,0 0 0,0 0 0,0 0 0,0 1 0,0 10 0,-11 23 0,9-31 0,1 1 0,-1 0 0,1-1 0,-1 1 0,1 0 0,0 0 0,1 0 0,-1 0 0,1-1 0,-1 1 0,1 0 0,0 0 0,1 0 0,-1 0 0,1 0 0,0 4 0,0-7 0,0 0 0,-1 0 0,1 0 0,-1-1 0,1 1 0,0 0 0,0 0 0,0-1 0,-1 1 0,1-1 0,0 1 0,0-1 0,0 1 0,0-1 0,0 1 0,0-1 0,0 0 0,0 1 0,0-1 0,0 0 0,0 0 0,0 0 0,0 0 0,0 0 0,0 0 0,0 0 0,0 0 0,0 0 0,0 0 0,0-1 0,0 1 0,1-1 0,36-15 0,-31 12 0,4-1 0,0-1 0,0 0 0,0 1 0,1 1 0,-1 0 0,20-4 0,-29 7 0,0 1 0,1 0 0,-1 0 0,1 0 0,-1 0 0,0 0 0,1 1 0,-1-1 0,0 1 0,0-1 0,1 1 0,-1 0 0,0 0 0,0 0 0,2 1 0,-2 0 0,0 0 0,0 0 0,0 0 0,0 0 0,-1 0 0,1 0 0,-1 0 0,0 1 0,0-1 0,0 0 0,0 1 0,0-1 0,0 1 0,0-1 0,-1 1 0,1 4 0,3 41 0,-4-45 0,0 1 0,0 0 0,-1-1 0,1 1 0,-1-1 0,0 1 0,0 0 0,0-1 0,0 0 0,-1 1 0,-1 3 0,3-7-54,-1 1-1,1-1 0,0 0 1,-1 1-1,1-1 1,-1 0-1,1 1 0,0-1 1,-1 0-1,1 1 1,-1-1-1,1 0 0,-1 0 1,1 0-1,-1 0 0,1 1 1,-1-1-1,1 0 1,-1 0-1,1 0 0,-1 0 1,1 0-1,-1 0 1,0 0-1,-13-5-6771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3.090"/>
    </inkml:context>
    <inkml:brush xml:id="br0">
      <inkml:brushProperty name="width" value="0.05" units="cm"/>
      <inkml:brushProperty name="height" value="0.05" units="cm"/>
      <inkml:brushProperty name="color" value="#AB008B"/>
    </inkml:brush>
  </inkml:definitions>
  <inkml:trace contextRef="#ctx0" brushRef="#br0">41 1 24575,'-7'0'0,"-9"0"0,-1 0-8191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3.719"/>
    </inkml:context>
    <inkml:brush xml:id="br0">
      <inkml:brushProperty name="width" value="0.05" units="cm"/>
      <inkml:brushProperty name="height" value="0.05" units="cm"/>
      <inkml:brushProperty name="color" value="#AB008B"/>
    </inkml:brush>
  </inkml:definitions>
  <inkml:trace contextRef="#ctx0" brushRef="#br0">157 0 24575,'-3'1'0,"0"0"0,0 0 0,0 0 0,1 0 0,-1 0 0,1 1 0,-1-1 0,1 1 0,-1 0 0,1-1 0,0 1 0,-1 0 0,1 1 0,0-1 0,1 0 0,-1 0 0,-2 5 0,2-5 0,-12 19 0,0 2 0,1-1 0,2 2 0,0-1 0,1 2 0,2-1 0,0 1 0,2 1 0,1-1 0,1 1 0,-2 38 0,6-54 0,1 0 0,0 0 0,0 0 0,1 0 0,0 0 0,0-1 0,1 1 0,1-1 0,-1 1 0,2-1 0,-1 0 0,1-1 0,0 1 0,1-1 0,7 8 0,-9-11 0,0-1 0,0 0 0,0-1 0,0 1 0,1-1 0,0 0 0,-1 0 0,1 0 0,1 0 0,-1-1 0,0 0 0,0 0 0,1 0 0,-1-1 0,1 0 0,-1 0 0,1 0 0,0-1 0,-1 0 0,1 0 0,0 0 0,-1-1 0,1 0 0,0 0 0,-1 0 0,1-1 0,8-3 0,1-2-170,-1-1-1,0 0 0,0-1 1,-1-1-1,0 0 0,0 0 1,16-20-1,2-5-6655</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4.133"/>
    </inkml:context>
    <inkml:brush xml:id="br0">
      <inkml:brushProperty name="width" value="0.05" units="cm"/>
      <inkml:brushProperty name="height" value="0.05" units="cm"/>
      <inkml:brushProperty name="color" value="#AB008B"/>
    </inkml:brush>
  </inkml:definitions>
  <inkml:trace contextRef="#ctx0" brushRef="#br0">1 65 24575,'10'-6'0,"10"-3"0,11 1 0,15 1 0,5 2 0,1-5 0,2 0 0,-8 1-8191</inkml:trace>
  <inkml:trace contextRef="#ctx0" brushRef="#br0" timeOffset="1">236 6 24575,'0'7'0,"0"12"0,0 9 0,0 8 0,0 3 0,0 2 0,0 1 0,0 4 0,0 0 0,3-8 0,2-10-8191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4.592"/>
    </inkml:context>
    <inkml:brush xml:id="br0">
      <inkml:brushProperty name="width" value="0.05" units="cm"/>
      <inkml:brushProperty name="height" value="0.05" units="cm"/>
      <inkml:brushProperty name="color" value="#AB008B"/>
    </inkml:brush>
  </inkml:definitions>
  <inkml:trace contextRef="#ctx0" brushRef="#br0">1 29 24575,'0'-2'0,"0"1"0,1 0 0,-1-1 0,0 1 0,1 0 0,0 0 0,-1-1 0,1 1 0,0 0 0,-1 0 0,1 0 0,0 0 0,0 0 0,0 0 0,0 0 0,0 0 0,0 0 0,0 0 0,1 0 0,-1 1 0,0-1 0,0 0 0,1 1 0,-1-1 0,0 1 0,1-1 0,-1 1 0,0 0 0,1 0 0,-1 0 0,0 0 0,3 0 0,-1-1 0,0 1 0,0 0 0,0 0 0,1 0 0,-1 0 0,0 0 0,0 1 0,0 0 0,0-1 0,0 1 0,0 0 0,0 1 0,5 1 0,-5 1 0,0-1 0,0 1 0,0-1 0,0 1 0,0 0 0,-1 0 0,0 1 0,0-1 0,0 0 0,0 1 0,-1-1 0,0 1 0,1-1 0,-2 1 0,2 6 0,-1 0 0,0 0 0,-1 0 0,0 0 0,-1 0 0,-3 16 0,-11 16 0,1-2 0,14-33 0,7-12 0,11-20 0,-14 20 0,25-38 0,42-51 0,-71 93 0,1-1 0,-1 0 0,1 1 0,-1-1 0,1 0 0,0 1 0,-1-1 0,1 1 0,0-1 0,-1 1 0,1-1 0,0 1 0,0-1 0,0 1 0,-1 0 0,1 0 0,0-1 0,0 1 0,0 0 0,1 0 0,-1 0 0,-1 0 0,1 1 0,-1-1 0,1 0 0,-1 1 0,1-1 0,-1 1 0,1-1 0,-1 0 0,1 1 0,-1-1 0,0 1 0,1-1 0,-1 1 0,0-1 0,1 1 0,-1 0 0,0-1 0,0 1 0,0-1 0,1 2 0,0 5 0,0 0 0,0 0 0,0 13 0,-1-17 0,-1 30 105,1-16-39,0 1 0,3 23 0,-2-37-185,0 1-1,0 0 1,0-1 0,1 1 0,-1-1 0,1 0 0,0 0 0,0 1 0,1-1-1,-1 0 1,1-1 0,0 1 0,5 5 0,11 5-6707</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4.946"/>
    </inkml:context>
    <inkml:brush xml:id="br0">
      <inkml:brushProperty name="width" value="0.05" units="cm"/>
      <inkml:brushProperty name="height" value="0.05" units="cm"/>
      <inkml:brushProperty name="color" value="#AB008B"/>
    </inkml:brush>
  </inkml:definitions>
  <inkml:trace contextRef="#ctx0" brushRef="#br0">5 1 24575,'0'7'0,"0"15"0,0 11 0,0 6 0,0 0 0,0 1 0,0 6 0,-3-5 0,2-9 0,1-9-8191</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5.331"/>
    </inkml:context>
    <inkml:brush xml:id="br0">
      <inkml:brushProperty name="width" value="0.05" units="cm"/>
      <inkml:brushProperty name="height" value="0.05" units="cm"/>
      <inkml:brushProperty name="color" value="#AB008B"/>
    </inkml:brush>
  </inkml:definitions>
  <inkml:trace contextRef="#ctx0" brushRef="#br0">1 100 24575,'6'0'0,"13"0"0,16-10 0,13-3 0,4 0 0,0-4 0,-8 1-8191</inkml:trace>
  <inkml:trace contextRef="#ctx0" brushRef="#br0" timeOffset="1">217 1 24575,'0'3'0,"-6"9"0,-3 8 0,0 10 0,2 8 0,-4 4 0,-1 1 0,1 0 0,4 0 0,2 2 0,5 4 0,10-7 0,10-20 0,1-14-8191</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5.831"/>
    </inkml:context>
    <inkml:brush xml:id="br0">
      <inkml:brushProperty name="width" value="0.05" units="cm"/>
      <inkml:brushProperty name="height" value="0.05" units="cm"/>
      <inkml:brushProperty name="color" value="#AB008B"/>
    </inkml:brush>
  </inkml:definitions>
  <inkml:trace contextRef="#ctx0" brushRef="#br0">16 0 24575,'-3'5'0,"1"-1"0,0 0 0,0 1 0,1-1 0,-1 1 0,1 0 0,0-1 0,0 1 0,1 0 0,0 0 0,-1 0 0,2 6 0,-1-4 0,-1 1 0,1 0 0,0-1 0,1 1 0,0 0 0,0-1 0,2 9 0,-2-14 0,0 1 0,0 0 0,1 0 0,-1-1 0,1 1 0,-1-1 0,1 1 0,0-1 0,0 0 0,0 0 0,0 0 0,0 0 0,0 0 0,0 0 0,1 0 0,-1-1 0,1 1 0,5 1 0,-4-1 0,0 0 0,1-1 0,-1 0 0,1 0 0,0 0 0,-1-1 0,1 1 0,0-1 0,0 0 0,-1-1 0,1 1 0,0-1 0,-1 0 0,1 0 0,4-2 0,4-2 0,0-1 0,0-1 0,18-12 0,25-13 0,-55 31 0,0 1 0,0-1 0,-1 1 0,1-1 0,0 1 0,0 0 0,0 0 0,-1-1 0,1 1 0,0 0 0,0 0 0,0 0 0,0 0 0,0 0 0,-1 0 0,1 0 0,0 0 0,0 0 0,0 0 0,0 1 0,-1-1 0,1 0 0,0 0 0,0 1 0,0-1 0,-1 1 0,1-1 0,0 1 0,0-1 0,-1 1 0,1-1 0,-1 1 0,1-1 0,0 1 0,-1 0 0,1 0 0,-1-1 0,0 1 0,1 0 0,-1 0 0,1-1 0,-1 1 0,0 0 0,0 0 0,1 0 0,-1-1 0,0 1 0,0 0 0,0 0 0,0 0 0,0 0 0,0 1 0,0 9 0,-1-1 0,1 1 0,-5 17 0,3-14 0,-3 28 0,-3 14 0,2 0 0,2 70 0,4-125-97,0 0-1,1 0 1,-1 1-1,0-1 1,0 0-1,0 0 1,1 0-1,-1 0 1,0 0-1,1 0 1,-1 0-1,1 0 0,0 2 1,8-2-6729</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0:46.267"/>
    </inkml:context>
    <inkml:brush xml:id="br0">
      <inkml:brushProperty name="width" value="0.05" units="cm"/>
      <inkml:brushProperty name="height" value="0.05" units="cm"/>
      <inkml:brushProperty name="color" value="#AB008B"/>
    </inkml:brush>
  </inkml:definitions>
  <inkml:trace contextRef="#ctx0" brushRef="#br0">1 1 24575,'0'13'0,"10"21"0,10 22 0,1 15 0,8 12 0,-1 5 0,-6 1 0,-7-5 0,-5-6 0,-5-9 0,-6-11 0,-10-15 0,-10-14 0,-7-16 0,0-10-8191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6.571"/>
    </inkml:context>
    <inkml:brush xml:id="br0">
      <inkml:brushProperty name="width" value="0.05" units="cm"/>
      <inkml:brushProperty name="height" value="0.05" units="cm"/>
      <inkml:brushProperty name="color" value="#004F8B"/>
    </inkml:brush>
  </inkml:definitions>
  <inkml:trace contextRef="#ctx0" brushRef="#br0">1 17 24575,'9'0'0,"14"0"0,11-5 0,11-1 0,-3 0-8191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3:03.345"/>
    </inkml:context>
    <inkml:brush xml:id="br0">
      <inkml:brushProperty name="width" value="0.05" units="cm"/>
      <inkml:brushProperty name="height" value="0.05" units="cm"/>
      <inkml:brushProperty name="color" value="#AB008B"/>
    </inkml:brush>
  </inkml:definitions>
  <inkml:trace contextRef="#ctx0" brushRef="#br0">1 1 24575,'0'7'0,"4"14"0,1 15 0,7 12 0,2 17 0,6 9 0,-1 6 0,-3 5 0,10 7 0,1-5 0,-4-6 0,-6-9 0,2-17 0,-3-28 0,-3-20-8191</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3:03.829"/>
    </inkml:context>
    <inkml:brush xml:id="br0">
      <inkml:brushProperty name="width" value="0.05" units="cm"/>
      <inkml:brushProperty name="height" value="0.05" units="cm"/>
      <inkml:brushProperty name="color" value="#AB008B"/>
    </inkml:brush>
  </inkml:definitions>
  <inkml:trace contextRef="#ctx0" brushRef="#br0">26 586 24575,'-1'0'0,"0"0"0,0 0 0,0 0 0,0 0 0,0 0 0,0-1 0,0 1 0,0 0 0,0-1 0,0 1 0,0-1 0,0 1 0,0-1 0,0 1 0,0-1 0,0 0 0,1 1 0,-1-1 0,0 0 0,0 0 0,1 1 0,-1-1 0,1 0 0,-1 0 0,1 0 0,-1 0 0,1 0 0,-1 0 0,1 0 0,0 0 0,-1 0 0,1 0 0,0 0 0,0 0 0,0 0 0,0 0 0,0-2 0,0 0 0,0 0 0,0 0 0,1 0 0,-1 0 0,1 0 0,0 0 0,0 0 0,0 1 0,0-1 0,0 0 0,1 1 0,2-5 0,4-1 0,0 1 0,0 1 0,1-1 0,0 1 0,0 1 0,0 0 0,14-5 0,2-2 0,6-5 0,0-1 0,36-27 0,-58 38 0,0 0 0,0-1 0,-1 0 0,0-1 0,-1 1 0,0-1 0,0-1 0,-1 1 0,0-1 0,0 0 0,3-12 0,-7 16 0,-1 0 0,0 0 0,0 0 0,-1 0 0,1 0 0,-1 0 0,-1 0 0,1 0 0,-1 0 0,0 0 0,-1 0 0,1 0 0,-4-9 0,-2 0 0,0 0 0,-1 0 0,-15-21 0,16 25 0,-1 0 0,0 1 0,0 0 0,-1 0 0,-12-9 0,20 18 0,0 0 0,-1 0 0,1 0 0,0 0 0,-1 1 0,1-1 0,0 0 0,-1 1 0,1-1 0,-1 1 0,1-1 0,-1 1 0,1 0 0,-1 0 0,0-1 0,1 1 0,-1 0 0,1 1 0,-1-1 0,1 0 0,-1 0 0,1 1 0,-4 0 0,4 0 0,0 0 0,0 0 0,0 0 0,0 0 0,0 0 0,0 0 0,0 1 0,0-1 0,0 0 0,0 1 0,1-1 0,-1 0 0,0 1 0,1-1 0,0 1 0,-1-1 0,1 1 0,0-1 0,-1 1 0,1-1 0,0 1 0,0 0 0,0-1 0,1 3 0,0 5 0,1 0 0,0-1 0,0 1 0,1-1 0,0 1 0,0-1 0,7 10 0,37 56 0,-32-51 0,241 354 0,-253-372 30,-1-1-117,0-1-1,0 0 1,0 1 0,0-1 0,0 0 0,1 0 0,0-1-1,-1 1 1,1-1 0,0 1 0,0-1 0,0 0-1,0 0 1,1 0 0,4 2 0,9-6-6739</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3:04.219"/>
    </inkml:context>
    <inkml:brush xml:id="br0">
      <inkml:brushProperty name="width" value="0.05" units="cm"/>
      <inkml:brushProperty name="height" value="0.05" units="cm"/>
      <inkml:brushProperty name="color" value="#AB008B"/>
    </inkml:brush>
  </inkml:definitions>
  <inkml:trace contextRef="#ctx0" brushRef="#br0">27 18 24575,'-7'0'0,"-3"-8"0,0-1-8191</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3:04.579"/>
    </inkml:context>
    <inkml:brush xml:id="br0">
      <inkml:brushProperty name="width" value="0.05" units="cm"/>
      <inkml:brushProperty name="height" value="0.05" units="cm"/>
      <inkml:brushProperty name="color" value="#AB008B"/>
    </inkml:brush>
  </inkml:definitions>
  <inkml:trace contextRef="#ctx0" brushRef="#br0">12 429 24575,'0'-1'0,"-1"1"0,1 0 0,-1 0 0,1 0 0,-1 0 0,1 1 0,-1-1 0,1 0 0,-1 0 0,1 0 0,-1 0 0,1 0 0,0 0 0,-1 1 0,1-1 0,-1 0 0,1 0 0,0 1 0,-1-1 0,1 0 0,-1 1 0,1-1 0,0 0 0,0 1 0,-1-1 0,1 0 0,0 1 0,-1 0 0,3 14 0,14 17 0,18 13 0,56 59 0,-63-75 0,-10-10 0,44 45 0,-56-59 0,1 0 0,0 0 0,0-1 0,1 0 0,-1 0 0,1 0 0,0-1 0,12 4 0,-17-6 0,0-1 0,-1 1 0,1-1 0,0 0 0,0 1 0,0-1 0,0 0 0,0 0 0,0-1 0,0 1 0,0 0 0,0-1 0,0 1 0,0-1 0,0 1 0,0-1 0,0 0 0,-1 0 0,1 0 0,0 0 0,0 0 0,-1 0 0,1-1 0,-1 1 0,1 0 0,-1-1 0,0 1 0,0-1 0,1 0 0,-1 1 0,0-1 0,1-3 0,1-4 0,1 0 0,-2 1 0,1-1 0,-2 0 0,3-18 0,-2-1 0,-2 0 0,0 1 0,-2-1 0,-1 0 0,-1 1 0,-2-1 0,0 2 0,-2-1 0,-1 0 0,-22-45 0,31 71 0,-1 0 0,1 1 0,0-1 0,0 0 0,-1 0 0,1 1 0,0-1 0,-1 0 0,1 1 0,0-1 0,-1 0 0,1 1 0,-1-1 0,0 1 0,1-1 0,-1 1 0,1-1 0,-1 1 0,0-1 0,1 1 0,-1 0 0,0-1 0,1 1 0,-1 0 0,0-1 0,-1 1 0,2 1 0,0 0 0,-1 1 0,1-1 0,-1 0 0,1 0 0,0 1 0,0-1 0,0 0 0,0 0 0,0 1 0,0-1 0,0 0 0,0 1 0,1-1 0,-1 0 0,1 2 0,4 18 0,0 0 0,2-1 0,0 0 0,1 0 0,1-1 0,14 21 0,-14-26 0,0 0 0,1-1 0,0 0 0,1-1 0,1 0 0,0-1 0,0 0 0,24 15 0,-30-23 0,-1 0 0,1 0 0,0 0 0,0-1 0,0 0 0,0 0 0,9 1 0,-13-2 0,0-1 0,1 0 0,-1 0 0,1 0 0,-1 0 0,0 0 0,1-1 0,-1 1 0,1-1 0,-1 0 0,0 1 0,0-1 0,1 0 0,-1 0 0,0 0 0,0-1 0,0 1 0,0-1 0,0 1 0,0-1 0,-1 1 0,4-4 0,-2-1 0,1 1 0,-1-1 0,0 0 0,0 1 0,0-2 0,-1 1 0,0 0 0,0 0 0,1-11 0,1-8 0,-1-30 0,-3 37 0,1-30 0,-3 0 0,-1 0 0,-3 0 0,-2 0 0,-2 1 0,-2 0 0,-21-52 0,19 70 0,14 29 0,0-1 0,0 1 0,-1 0 0,1-1 0,0 1 0,0 0 0,0-1 0,-1 1 0,1 0 0,0-1 0,0 1 0,-1 0 0,1 0 0,0-1 0,-1 1 0,1 0 0,0 0 0,-1-1 0,1 1 0,0 0 0,-1 0 0,1 0 0,-1 0 0,1 0 0,0 0 0,-1 0 0,1-1 0,-1 1 0,1 0 0,0 0 0,-1 0 0,1 1 0,-1-1 0,1 0 0,0 0 0,-1 0 0,1 0 0,0 0 0,-1 0 0,1 0 0,-1 1 0,1-1 0,0 0 0,-1 0 0,1 1 0,0-1 0,0 0 0,-1 0 0,1 1 0,0-1 0,0 0 0,-1 1 0,1-1 0,0 0 0,0 1 0,0-1 0,-1 1 0,1-1 0,0 0 0,0 1 0,-9 34-1365,4 11-5461</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3:04.949"/>
    </inkml:context>
    <inkml:brush xml:id="br0">
      <inkml:brushProperty name="width" value="0.05" units="cm"/>
      <inkml:brushProperty name="height" value="0.05" units="cm"/>
      <inkml:brushProperty name="color" value="#AB008B"/>
    </inkml:brush>
  </inkml:definitions>
  <inkml:trace contextRef="#ctx0" brushRef="#br0">0 1611 24575,'4'-4'0,"27"-24"0,58-44 0,73-55 0,69-55-3397,45-42 3397,16-12-2564,-15 11 2564,-36 36 0,-51 50-456,-59 42 456,-43 37 0,-40 32 0,-45 29 1335,-32 14-1335,-13 5-3109</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4:58.443"/>
    </inkml:context>
    <inkml:brush xml:id="br0">
      <inkml:brushProperty name="width" value="0.05" units="cm"/>
      <inkml:brushProperty name="height" value="0.05" units="cm"/>
      <inkml:brushProperty name="color" value="#AB008B"/>
    </inkml:brush>
  </inkml:definitions>
  <inkml:trace contextRef="#ctx0" brushRef="#br0">185 20 24575,'0'-1'0,"0"0"0,0 0 0,0 1 0,0-1 0,0 0 0,0 0 0,-1 1 0,1-1 0,0 0 0,0 0 0,-1 1 0,1-1 0,0 0 0,-1 1 0,1-1 0,-1 0 0,1 1 0,-1-1 0,1 1 0,-1-1 0,1 1 0,-1-1 0,1 1 0,-1-1 0,0 1 0,1 0 0,-1-1 0,0 1 0,1 0 0,-1-1 0,0 1 0,0 0 0,1 0 0,-1 0 0,0 0 0,0 0 0,1 0 0,-1 0 0,0 0 0,-1 0 0,-1 0 0,-1 1 0,1-1 0,0 1 0,0 0 0,-1 0 0,1 0 0,0 1 0,-5 2 0,0 1 0,1 0 0,0 1 0,0-1 0,1 1 0,-1 1 0,2-1 0,-1 1 0,1 0 0,-7 11 0,5-5 0,0 1 0,1 1 0,0-1 0,-6 28 0,4 0 0,2 0 0,-1 82 0,7-105 0,0 0 0,1-1 0,1 1 0,8 32 0,-9-44 0,1-1 0,0 0 0,1-1 0,-1 1 0,1 0 0,0-1 0,1 1 0,-1-1 0,1 0 0,0 0 0,1 0 0,-1-1 0,1 1 0,-1-1 0,1 0 0,1-1 0,8 6 0,-7-6 22,0 0-1,1 0 0,-1-1 1,1 0-1,-1 0 0,1-1 1,0 0-1,0 0 0,0-1 1,-1 0-1,1 0 0,0-1 1,0 0-1,0 0 0,13-5 1,-10 2-178,-1 0 1,0 0 0,-1-1 0,1-1 0,-1 0 0,0 0 0,0 0-1,-1-1 1,0-1 0,14-15 0,6-15-6671</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4:58.822"/>
    </inkml:context>
    <inkml:brush xml:id="br0">
      <inkml:brushProperty name="width" value="0.05" units="cm"/>
      <inkml:brushProperty name="height" value="0.05" units="cm"/>
      <inkml:brushProperty name="color" value="#AB008B"/>
    </inkml:brush>
  </inkml:definitions>
  <inkml:trace contextRef="#ctx0" brushRef="#br0">1 151 24575,'4'-8'0,"8"-2"0,10 0 0,9-9 0,7-1 0,4 2 0,2 4 0,2-2 0,0 1 0,0 3 0,-8 4-8191</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4:59.172"/>
    </inkml:context>
    <inkml:brush xml:id="br0">
      <inkml:brushProperty name="width" value="0.05" units="cm"/>
      <inkml:brushProperty name="height" value="0.05" units="cm"/>
      <inkml:brushProperty name="color" value="#AB008B"/>
    </inkml:brush>
  </inkml:definitions>
  <inkml:trace contextRef="#ctx0" brushRef="#br0">1 3 24575,'0'47'0,"3"1"0,1-1 0,3 1 0,1-1 0,3-1 0,2 0 0,21 52 0,-22-72 0,-7-19 0,-3-8 0,-2-14 0,-21-92 0,12 73 0,3 0 0,0 0 0,2-1 0,1-64 0,4 93 0,0 1 0,1-1 0,-1 0 0,1 1 0,0-1 0,0 1 0,1 0 0,0-1 0,0 1 0,0 0 0,0 1 0,1-1 0,0 1 0,7-8 0,-9 10 0,0 1 0,0-1 0,1 0 0,-1 1 0,0-1 0,1 1 0,-1 0 0,1 0 0,-1 0 0,1 0 0,-1 0 0,1 0 0,0 1 0,0 0 0,-1-1 0,1 1 0,0 0 0,-1 0 0,1 0 0,0 1 0,0-1 0,-1 1 0,1-1 0,0 1 0,-1 0 0,1 0 0,-1 0 0,1 0 0,-1 0 0,0 1 0,1-1 0,3 4 0,-2-1 0,0 0 0,-1 0 0,1 1 0,-1-1 0,0 0 0,0 1 0,-1 0 0,0 0 0,1 0 0,-1 0 0,-1 0 0,1 0 0,-1 1 0,0-1 0,0 0 0,0 1 0,-1-1 0,0 1 0,0-1 0,-1 1 0,1-1 0,-3 7 0,2-4 0,-1 0 0,0 0 0,0-1 0,-1 1 0,0-1 0,-1 0 0,1 0 0,-1 0 0,-1 0 0,1-1 0,-1 0 0,0 1 0,-1-2 0,-11 11 0,-18 4-1365,0-6-5461</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4:59.637"/>
    </inkml:context>
    <inkml:brush xml:id="br0">
      <inkml:brushProperty name="width" value="0.05" units="cm"/>
      <inkml:brushProperty name="height" value="0.05" units="cm"/>
      <inkml:brushProperty name="color" value="#AB008B"/>
    </inkml:brush>
  </inkml:definitions>
  <inkml:trace contextRef="#ctx0" brushRef="#br0">1 107 24575,'1'19'0,"1"1"0,2-1 0,-1 0 0,2 0 0,1 0 0,0 0 0,1-1 0,1 0 0,1-1 0,1 0 0,0 0 0,19 23 0,-29-40 0,6 7 0,0 1 0,0-1 0,1 0 0,8 6 0,-14-12 0,0 0 0,1 0 0,-1 0 0,1 0 0,-1 0 0,1 0 0,-1 0 0,1 0 0,-1-1 0,1 1 0,0-1 0,-1 1 0,1-1 0,0 0 0,0 0 0,-1 0 0,1 1 0,0-2 0,-1 1 0,1 0 0,0 0 0,0 0 0,-1-1 0,1 1 0,0-1 0,-1 0 0,1 1 0,-1-1 0,1 0 0,-1 0 0,3-1 0,0-2 0,0-1 0,1 0 0,-1 0 0,-1 0 0,1-1 0,-1 1 0,0-1 0,0 0 0,-1 0 0,3-8 0,2-11 0,5-31 0,2-81 0,-9 75 0,-5 57 20,7-35 296,-7 39-369,0 0 0,1 0 0,-1 0-1,0 0 1,1 0 0,-1 0 0,1 0 0,-1 0 0,1 0-1,-1 0 1,1 0 0,0 0 0,-1 1 0,1-1 0,0 0-1,0 1 1,0-1 0,-1 0 0,1 1 0,0-1 0,0 1 0,0-1-1,0 1 1,0 0 0,0-1 0,0 1 0,0 0 0,0 0-1,0-1 1,0 1 0,2 0 0,13 5-6773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0.010"/>
    </inkml:context>
    <inkml:brush xml:id="br0">
      <inkml:brushProperty name="width" value="0.05" units="cm"/>
      <inkml:brushProperty name="height" value="0.05" units="cm"/>
      <inkml:brushProperty name="color" value="#AB008B"/>
    </inkml:brush>
  </inkml:definitions>
  <inkml:trace contextRef="#ctx0" brushRef="#br0">1 1 24575,'7'0'0,"14"0"0,15 0 0,12 0 0,6 0 0,-7 0-8191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6.927"/>
    </inkml:context>
    <inkml:brush xml:id="br0">
      <inkml:brushProperty name="width" value="0.05" units="cm"/>
      <inkml:brushProperty name="height" value="0.05" units="cm"/>
      <inkml:brushProperty name="color" value="#004F8B"/>
    </inkml:brush>
  </inkml:definitions>
  <inkml:trace contextRef="#ctx0" brushRef="#br0">0 0 24575,'5'0'0,"16"0"0,14 0 0,1 0-8191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0.437"/>
    </inkml:context>
    <inkml:brush xml:id="br0">
      <inkml:brushProperty name="width" value="0.05" units="cm"/>
      <inkml:brushProperty name="height" value="0.05" units="cm"/>
      <inkml:brushProperty name="color" value="#AB008B"/>
    </inkml:brush>
  </inkml:definitions>
  <inkml:trace contextRef="#ctx0" brushRef="#br0">169 1 24575,'-1'0'0,"0"0"0,-1 1 0,1-1 0,0 0 0,0 1 0,0-1 0,0 1 0,0-1 0,-1 1 0,1-1 0,0 1 0,0 0 0,1 0 0,-1-1 0,0 1 0,0 0 0,0 0 0,0 0 0,1 0 0,-1 0 0,0 0 0,1 0 0,-1 0 0,1 0 0,-1 1 0,0 1 0,-7 35 0,7-32 0,-5 74 0,7-63 0,-2-1 0,0 1 0,-1-1 0,-1 1 0,0-1 0,-7 17 0,9-29 0,-1-1 0,0 1 0,0 0 0,0-1 0,0 0 0,-1 0 0,0 1 0,1-2 0,-1 1 0,0 0 0,0 0 0,-6 3 0,0-1 0,0-1 0,0 0 0,-14 4 0,23-8 0,-20 10 0,20-10 0,0 1 0,0-1 0,-1 0 0,1 0 0,0 0 0,0 1 0,0-1 0,0 0 0,0 0 0,-1 0 0,1 1 0,0-1 0,0 0 0,0 0 0,0 1 0,0-1 0,0 0 0,0 0 0,0 1 0,0-1 0,0 0 0,0 0 0,0 1 0,0-1 0,0 0 0,0 0 0,0 0 0,0 1 0,0-1 0,1 0 0,-1 0 0,0 1 0,0-1 0,0 0 0,0 0 0,0 0 0,0 1 0,1-1 0,1 1 0,1 1 0,-1-1 0,1 0 0,-1 0 0,1 0 0,-1 0 0,1 0 0,0-1 0,-1 1 0,6-1 0,5 2-114,0-2 1,-1 0-1,1 0 0,0-2 0,0 1 1,-1-2-1,1 1 0,-1-2 0,1 0 1,-1 0-1,15-8 0,0-6-6712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0.808"/>
    </inkml:context>
    <inkml:brush xml:id="br0">
      <inkml:brushProperty name="width" value="0.05" units="cm"/>
      <inkml:brushProperty name="height" value="0.05" units="cm"/>
      <inkml:brushProperty name="color" value="#AB008B"/>
    </inkml:brush>
  </inkml:definitions>
  <inkml:trace contextRef="#ctx0" brushRef="#br0">0 75 24575,'0'-8'0,"4"-2"0,13 0 0,14 2 0,13 3 0,7 1 0,6-5 0,-3-2 0,-11 2-8191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1.209"/>
    </inkml:context>
    <inkml:brush xml:id="br0">
      <inkml:brushProperty name="width" value="0.05" units="cm"/>
      <inkml:brushProperty name="height" value="0.05" units="cm"/>
      <inkml:brushProperty name="color" value="#AB008B"/>
    </inkml:brush>
  </inkml:definitions>
  <inkml:trace contextRef="#ctx0" brushRef="#br0">1 18 24575,'4'0'0,"12"0"0,11 0 0,8 0 0,3 0 0,1 0 0,10 0 0,4 0 0,-4 0 0,-9-8 0,-12-2-8191</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1.695"/>
    </inkml:context>
    <inkml:brush xml:id="br0">
      <inkml:brushProperty name="width" value="0.05" units="cm"/>
      <inkml:brushProperty name="height" value="0.05" units="cm"/>
      <inkml:brushProperty name="color" value="#AB008B"/>
    </inkml:brush>
  </inkml:definitions>
  <inkml:trace contextRef="#ctx0" brushRef="#br0">0 17 24575,'12'0'0,"7"0"0,0-3 0,12-2 0,9 0 0,-4 2-8191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2.033"/>
    </inkml:context>
    <inkml:brush xml:id="br0">
      <inkml:brushProperty name="width" value="0.05" units="cm"/>
      <inkml:brushProperty name="height" value="0.05" units="cm"/>
      <inkml:brushProperty name="color" value="#AB008B"/>
    </inkml:brush>
  </inkml:definitions>
  <inkml:trace contextRef="#ctx0" brushRef="#br0">1 18 24575,'7'0'0,"11"0"0,9 0 0,7 0 0,6-4 0,4-1 0,1 0 0,-6 1-8191</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3.291"/>
    </inkml:context>
    <inkml:brush xml:id="br0">
      <inkml:brushProperty name="width" value="0.05" units="cm"/>
      <inkml:brushProperty name="height" value="0.05" units="cm"/>
      <inkml:brushProperty name="color" value="#AB008B"/>
    </inkml:brush>
  </inkml:definitions>
  <inkml:trace contextRef="#ctx0" brushRef="#br0">397 45 24575,'0'-2'0,"-1"1"0,1-1 0,-1 1 0,1-1 0,-1 1 0,0-1 0,0 1 0,0-1 0,0 1 0,0 0 0,0-1 0,0 1 0,0 0 0,0 0 0,0 0 0,-1 0 0,1 0 0,0 0 0,-1 0 0,1 0 0,-1 1 0,1-1 0,-1 0 0,1 1 0,-1-1 0,1 1 0,-4-1 0,-7-2 0,0 1 0,-19-2 0,24 3 0,-18-1 0,1 1 0,-1 1 0,-37 5 0,51-4 0,0 1 0,1 0 0,-1 0 0,1 2 0,0-1 0,0 1 0,0 0 0,1 1 0,-1 1 0,-14 10 0,20-12 0,1 0 0,-1 1 0,1-1 0,-1 1 0,1 0 0,1 0 0,-1 0 0,1 0 0,0 1 0,0-1 0,0 1 0,1-1 0,0 1 0,0-1 0,0 1 0,1 0 0,0 10 0,1 9 0,1 1 0,10 39 0,-11-59 0,90 347 0,-90-349 0,4 16 0,1 0 0,1 0 0,1 0 0,20 35 0,-26-51 0,1 0 0,0 0 0,0 0 0,0 0 0,0-1 0,1 1 0,-1-1 0,1 0 0,0 0 0,0-1 0,0 1 0,0-1 0,1 0 0,-1 0 0,1 0 0,-1 0 0,1-1 0,0 0 0,0 0 0,-1 0 0,1-1 0,0 1 0,0-1 0,0 0 0,0-1 0,-1 1 0,7-2 0,1-1 25,0-1-1,0 0 0,-1-1 1,0 0-1,0-1 1,0 0-1,-1-1 0,0 0 1,0 0-1,-1-1 0,1 0 1,-2-1-1,14-16 1,4-9-594,-2-1 0,31-60 0,-28 44-6257</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3.658"/>
    </inkml:context>
    <inkml:brush xml:id="br0">
      <inkml:brushProperty name="width" value="0.05" units="cm"/>
      <inkml:brushProperty name="height" value="0.05" units="cm"/>
      <inkml:brushProperty name="color" value="#AB008B"/>
    </inkml:brush>
  </inkml:definitions>
  <inkml:trace contextRef="#ctx0" brushRef="#br0">0 262 24575,'0'-4'0,"12"-13"0,10-3 0,10-13 0,6-1 0,9-6 0,3 4 0,1 8 0,-1 1 0,-9 5-8191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4.034"/>
    </inkml:context>
    <inkml:brush xml:id="br0">
      <inkml:brushProperty name="width" value="0.05" units="cm"/>
      <inkml:brushProperty name="height" value="0.05" units="cm"/>
      <inkml:brushProperty name="color" value="#AB008B"/>
    </inkml:brush>
  </inkml:definitions>
  <inkml:trace contextRef="#ctx0" brushRef="#br0">38 183 24575,'-1'89'0,"3"109"0,-1-185 0,1-1 0,0 1 0,1-1 0,5 17 0,-8-29 0,0 1 0,0-1 0,1 1 0,-1 0 0,0-1 0,0 1 0,0-1 0,1 1 0,-1-1 0,0 1 0,1-1 0,-1 1 0,0-1 0,1 0 0,-1 1 0,1-1 0,-1 1 0,0-1 0,1 0 0,-1 1 0,1-1 0,-1 0 0,2 1 0,-2-2 0,1 0 0,-1 1 0,1-1 0,-1 0 0,0 1 0,1-1 0,-1 0 0,0 0 0,1 1 0,-1-1 0,0 0 0,0 0 0,0 1 0,0-1 0,0 0 0,0 0 0,0-1 0,0-19 0,-1-1 0,0 1 0,-2 0 0,-10-38 0,3 13 0,-28-187 0,37 225 0,1-1 0,0 1 0,0 0 0,1-1 0,0 1 0,0 0 0,1 0 0,2-10 0,-3 16 0,0 0 0,0 0 0,0 0 0,0 0 0,0 0 0,1 0 0,-1 0 0,1 0 0,-1 0 0,1 0 0,0 1 0,-1-1 0,1 1 0,0-1 0,0 1 0,0 0 0,0 0 0,1 0 0,-1 0 0,0 0 0,0 0 0,1 0 0,-1 1 0,0-1 0,1 1 0,-1 0 0,0 0 0,1 0 0,-1 0 0,0 0 0,1 0 0,3 1 0,2 1 0,0 1 0,0-1 0,0 2 0,-1-1 0,1 1 0,-1 0 0,0 0 0,0 1 0,0 0 0,-1 0 0,1 1 0,-1 0 0,-1 0 0,10 13 0,-5-7 0,-2 1 0,0 0 0,0 0 0,-1 1 0,-1 0 0,0 0 0,5 22 0,-10-30 20,0 1 0,0 0 0,-1-1 1,1 1-1,-1 0 0,-1 0 0,1 0 0,-1-1 0,0 1 0,-1 0 0,0-1 0,0 1 0,0-1 0,-1 0 0,0 0 0,-4 7 1,1-3-211,-1-1 0,-1 1 1,1-2-1,-1 1 0,-1-1 1,1 0-1,-1-1 1,-14 9-1,-8 2-6636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4.439"/>
    </inkml:context>
    <inkml:brush xml:id="br0">
      <inkml:brushProperty name="width" value="0.05" units="cm"/>
      <inkml:brushProperty name="height" value="0.05" units="cm"/>
      <inkml:brushProperty name="color" value="#AB008B"/>
    </inkml:brush>
  </inkml:definitions>
  <inkml:trace contextRef="#ctx0" brushRef="#br0">0 0 24575,'8'0'0,"2"12"0,10 18 0,3 15 0,4 12 0,-2 7 0,6 4 0,-2-2 0,1-5 0,3-27 0,-4-32 0,-7-30 0,-7-22 0,1-14 0,-2-7 0,-3 1 0,-4 5 0,-3 13-8191</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04.852"/>
    </inkml:context>
    <inkml:brush xml:id="br0">
      <inkml:brushProperty name="width" value="0.05" units="cm"/>
      <inkml:brushProperty name="height" value="0.05" units="cm"/>
      <inkml:brushProperty name="color" value="#AB008B"/>
    </inkml:brush>
  </inkml:definitions>
  <inkml:trace contextRef="#ctx0" brushRef="#br0">48 135 24575,'-1'0'0,"-1"0"0,1 1 0,-1-1 0,1 0 0,0 1 0,-1 0 0,1-1 0,0 1 0,-1 0 0,1-1 0,0 1 0,0 0 0,0 0 0,-1 0 0,1 0 0,0 0 0,0 0 0,1 0 0,-1 1 0,0-1 0,0 0 0,0 0 0,1 1 0,-1-1 0,1 1 0,-1-1 0,0 3 0,-1 5 0,0 1 0,0 0 0,-1 10 0,3-13 0,-5 29 0,3 1 0,1-1 0,1 0 0,6 43 0,-5-77 0,-1 1 0,0-1 0,1 0 0,-1 1 0,1-1 0,0 0 0,0 1 0,0-1 0,0 0 0,0 0 0,0 1 0,0-1 0,1 0 0,-1 0 0,1-1 0,0 1 0,0 0 0,-1 0 0,1-1 0,0 1 0,0-1 0,0 0 0,1 0 0,-1 1 0,0-1 0,0-1 0,1 1 0,2 1 0,-1-2 0,0 0 0,0 0 0,0 0 0,-1-1 0,1 0 0,0 1 0,-1-1 0,1 0 0,0-1 0,-1 1 0,1-1 0,-1 1 0,0-1 0,1 0 0,-1-1 0,0 1 0,5-5 0,0-2 0,0 0 0,-1 0 0,0-1 0,0 0 0,-1 0 0,-1-1 0,0 1 0,0-1 0,-1 0 0,5-23 0,-5 18 0,0 0 0,-2-1 0,0 0 0,-1 0 0,-1 1 0,0-1 0,-4-19 0,3 26-62,-2 1 0,1 0 0,-1 0 0,0 0 0,-1 0 0,0 0 0,-1 1 0,1 0 0,-2 0 0,1 0 0,-1 0 0,0 1-1,-1 0 1,1 0 0,-1 1 0,-1 0 0,1 0 0,-1 1 0,0 0 0,-1 0 0,-8-3 0,-26-9-6764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8.669"/>
    </inkml:context>
    <inkml:brush xml:id="br0">
      <inkml:brushProperty name="width" value="0.05" units="cm"/>
      <inkml:brushProperty name="height" value="0.05" units="cm"/>
      <inkml:brushProperty name="color" value="#004F8B"/>
    </inkml:brush>
  </inkml:definitions>
  <inkml:trace contextRef="#ctx0" brushRef="#br0">1 1 24575,'0'9'0,"0"14"0,0 11 0,0 11 0,0 7 0,0 4 0,0 8 0,9-8 0,4-3 0,19-11 0,8-12 0,13-17 0,7-19 0,-7-9-8191</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3.259"/>
    </inkml:context>
    <inkml:brush xml:id="br0">
      <inkml:brushProperty name="width" value="0.05" units="cm"/>
      <inkml:brushProperty name="height" value="0.05" units="cm"/>
      <inkml:brushProperty name="color" value="#AB008B"/>
    </inkml:brush>
  </inkml:definitions>
  <inkml:trace contextRef="#ctx0" brushRef="#br0">9 218 24575,'-4'-13'0,"3"12"0,1 1 0,0 0 0,-1-1 0,1 1 0,0-1 0,-1 1 0,1-1 0,0 1 0,0-1 0,0 1 0,-1-1 0,1 1 0,0-1 0,0 1 0,0-1 0,0 1 0,0-1 0,0 0 0,0 1 0,0-1 0,0 1 0,0-1 0,0 1 0,0-1 0,0 1 0,1-1 0,-1 1 0,0-1 0,0 1 0,1-1 0,-1 1 0,0-1 0,0 1 0,1-1 0,-1 1 0,1 0 0,-1-1 0,0 1 0,1-1 0,-1 1 0,1 0 0,-1 0 0,1-1 0,-1 1 0,1 0 0,7-3 0,1 1 0,-1 0 0,0 0 0,1 1 0,-1 0 0,0 0 0,1 1 0,8 1 0,7-1 0,173-2 0,206-8 0,-256-1 0,606-33 0,-421 45 0,83-2 0,-108-21 0,50 0 0,-259 23 0,79-2 0,-155-2 0,-1-1 0,23-6 0,23-5 0,27 8 0,-9 1 0,-59-1-1365,-10-3-5461</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5.078"/>
    </inkml:context>
    <inkml:brush xml:id="br0">
      <inkml:brushProperty name="width" value="0.05" units="cm"/>
      <inkml:brushProperty name="height" value="0.05" units="cm"/>
      <inkml:brushProperty name="color" value="#AB008B"/>
    </inkml:brush>
  </inkml:definitions>
  <inkml:trace contextRef="#ctx0" brushRef="#br0">34 113 24575,'-25'0'0,"17"0"0,13 0 0,13 0-2,944-17-2028,-866 12 2030,181-12 0,-255 13 0,-52 2 0,-672 1 1431,305 4-830,478-4-601,92-10 0,-90 0 0,148-26 0,-220 32 0,-21 2 0,-22 1 0,6 4 269,17-2-678,0 1 1,0-1-1,-16-2 1,33 3-6418</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7.703"/>
    </inkml:context>
    <inkml:brush xml:id="br0">
      <inkml:brushProperty name="width" value="0.05" units="cm"/>
      <inkml:brushProperty name="height" value="0.05" units="cm"/>
      <inkml:brushProperty name="color" value="#AB008B"/>
    </inkml:brush>
  </inkml:definitions>
  <inkml:trace contextRef="#ctx0" brushRef="#br0">108 204 24575,'-2'1'0,"1"-1"0,-1 0 0,1 1 0,-1-1 0,1 1 0,-1-1 0,1 1 0,-1 0 0,1 0 0,0-1 0,0 1 0,-1 0 0,1 0 0,0 0 0,0 1 0,0-1 0,0 0 0,0 0 0,0 0 0,0 1 0,1-1 0,-1 0 0,0 1 0,1-1 0,-1 1 0,1-1 0,-1 1 0,1 2 0,-3 7 0,1 1 0,-1 21 0,2-23 0,-4 355 0,7-338 0,5 32 0,-3-46 0,-1-16 0,0-21 0,-10-113 0,1 63 0,2 31 0,-3 0 0,-16-55 0,-6-37 0,26 116 0,1 1 0,1 0 0,1-1 0,1 1 0,4-27 0,-5 42 0,1 0 0,0-1 0,0 1 0,0 0 0,0-1 0,0 1 0,1 0 0,0 0 0,0 0 0,-1 0 0,2 0 0,-1 0 0,0 1 0,0-1 0,1 1 0,0 0 0,4-4 0,-3 4 0,0 0 0,1 0 0,0 0 0,-1 0 0,1 1 0,0-1 0,0 1 0,0 1 0,0-1 0,0 1 0,5 0 0,3 0 0,-1 1 0,1 1 0,-1 0 0,0 1 0,0 1 0,0-1 0,0 2 0,21 10 0,-27-11 0,1 0 0,-1 0 0,0 1 0,-1 0 0,1 0 0,-1 0 0,0 1 0,0-1 0,0 1 0,-1 0 0,0 1 0,0-1 0,-1 1 0,4 9 0,-5-11 0,0 1 0,-1 0 0,0 0 0,0 0 0,0 0 0,-1-1 0,0 1 0,0 0 0,-1 0 0,1 0 0,-1 0 0,-1 0 0,1 0 0,-1-1 0,0 1 0,0-1 0,0 1 0,-5 7 0,2-6 0,1-1 0,-1 1 0,-1-1 0,1 0 0,-1 0 0,0 0 0,0-1 0,-14 9 0,2-3 0,-40 16 0,16-9 0,40-15-1365,10-2-5461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8.500"/>
    </inkml:context>
    <inkml:brush xml:id="br0">
      <inkml:brushProperty name="width" value="0.05" units="cm"/>
      <inkml:brushProperty name="height" value="0.05" units="cm"/>
      <inkml:brushProperty name="color" value="#AB008B"/>
    </inkml:brush>
  </inkml:definitions>
  <inkml:trace contextRef="#ctx0" brushRef="#br0">386 94 24575,'-2'-6'0,"-1"1"0,0 0 0,0 0 0,0 0 0,0 0 0,-1 1 0,0-1 0,0 1 0,0 0 0,-1 0 0,1 0 0,-1 1 0,0-1 0,0 1 0,0 0 0,-11-4 0,8 4 0,0 0 0,0 0 0,-1 1 0,1 0 0,-1 0 0,1 1 0,-1 0 0,0 1 0,0 0 0,-14 2 0,13 0 0,1 1 0,-1 0 0,1 1 0,-1 0 0,1 0 0,1 1 0,-1 0 0,1 1 0,0-1 0,0 2 0,0-1 0,1 1 0,0 0 0,0 1 0,1 0 0,0 0 0,1 0 0,-1 0 0,-5 14 0,5-9 0,0 1 0,0 1 0,1-1 0,1 1 0,1 0 0,0 0 0,0 0 0,2 0 0,0 0 0,1 0 0,0 1 0,3 18 0,-2-28 0,1-1 0,-1 1 0,1 0 0,0-1 0,0 1 0,0-1 0,1 0 0,0 1 0,0-1 0,0-1 0,1 1 0,-1 0 0,1-1 0,1 0 0,-1 0 0,9 7 0,-7-7 0,1-1 0,0 1 0,-1-1 0,1 0 0,1-1 0,-1 0 0,0 0 0,0 0 0,1-1 0,-1 0 0,1-1 0,8 0 0,-6 0 0,0-1 0,0 0 0,0-1 0,0 0 0,0-1 0,0 0 0,-1-1 0,19-8 0,-22 8 0,1 0 0,0 0 0,-1-1 0,0 0 0,0 0 0,-1 0 0,1-1 0,-1 0 0,0 0 0,-1 0 0,0-1 0,4-6 0,-2 0 0,-1-1 0,-1 1 0,0-1 0,0 0 0,-2 0 0,2-22 0,-2 0 0,-5-48 0,3 67 0,5 40 0,0-2 0,-1-3 57,0 0 0,2-1 0,0 0 0,1 0 0,11 18 0,-15-30-135,-1-1 0,2 1 1,-1-1-1,0 1 1,1-1-1,0-1 1,0 1-1,0 0 0,1-1 1,-1 0-1,1 0 1,0 0-1,-1 0 1,1-1-1,0 0 0,1 0 1,-1 0-1,0-1 1,1 0-1,-1 0 1,8 0-1,12-1-6748</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9.394"/>
    </inkml:context>
    <inkml:brush xml:id="br0">
      <inkml:brushProperty name="width" value="0.05" units="cm"/>
      <inkml:brushProperty name="height" value="0.05" units="cm"/>
      <inkml:brushProperty name="color" value="#AB008B"/>
    </inkml:brush>
  </inkml:definitions>
  <inkml:trace contextRef="#ctx0" brushRef="#br0">35 0 24575,'0'4'0,"0"9"0,0-2 0,0-10 0,-8-6 0,-2 3 0,1 8 0,1 4-8191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39.807"/>
    </inkml:context>
    <inkml:brush xml:id="br0">
      <inkml:brushProperty name="width" value="0.05" units="cm"/>
      <inkml:brushProperty name="height" value="0.05" units="cm"/>
      <inkml:brushProperty name="color" value="#AB008B"/>
    </inkml:brush>
  </inkml:definitions>
  <inkml:trace contextRef="#ctx0" brushRef="#br0">1 62 24575,'0'-8'0,"7"-2"0,3-3 0,-4 0 0,-11 3 0,-1 3 0,2 10 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6.475"/>
    </inkml:context>
    <inkml:brush xml:id="br0">
      <inkml:brushProperty name="width" value="0.05" units="cm"/>
      <inkml:brushProperty name="height" value="0.05" units="cm"/>
      <inkml:brushProperty name="color" value="#AB008B"/>
    </inkml:brush>
  </inkml:definitions>
  <inkml:trace contextRef="#ctx0" brushRef="#br0">0 1 24575,'4'0'0,"9"0"0,9 0 0,9 0 0,-2 11 0,-4 12 0,-8 8 0,1 8 0,-2 4 0,-4 2 0,-4 1 0,-4 1 0,6 3 0,1 0 0,-2-15 0,-2-21 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6.892"/>
    </inkml:context>
    <inkml:brush xml:id="br0">
      <inkml:brushProperty name="width" value="0.05" units="cm"/>
      <inkml:brushProperty name="height" value="0.05" units="cm"/>
      <inkml:brushProperty name="color" value="#AB008B"/>
    </inkml:brush>
  </inkml:definitions>
  <inkml:trace contextRef="#ctx0" brushRef="#br0">1 119 24575,'0'-7'0,"11"-3"0,12-7 0,9-1 0,6 3 0,5 4 0,-5-4 0,2 1 0,-6 2-8191</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7.308"/>
    </inkml:context>
    <inkml:brush xml:id="br0">
      <inkml:brushProperty name="width" value="0.05" units="cm"/>
      <inkml:brushProperty name="height" value="0.05" units="cm"/>
      <inkml:brushProperty name="color" value="#AB008B"/>
    </inkml:brush>
  </inkml:definitions>
  <inkml:trace contextRef="#ctx0" brushRef="#br0">0 118 24575,'0'-7'0,"4"-3"0,9 0 0,1-5 0,19-1 0,13 3 0,0-4 0,0 1 0,-9 3-8191</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7.696"/>
    </inkml:context>
    <inkml:brush xml:id="br0">
      <inkml:brushProperty name="width" value="0.05" units="cm"/>
      <inkml:brushProperty name="height" value="0.05" units="cm"/>
      <inkml:brushProperty name="color" value="#AB008B"/>
    </inkml:brush>
  </inkml:definitions>
  <inkml:trace contextRef="#ctx0" brushRef="#br0">35 1 24575,'-3'4'0,"0"0"0,0 0 0,1 1 0,0-1 0,0 1 0,0 0 0,0 0 0,0 0 0,1 0 0,0 0 0,-1 8 0,1-3 0,0-5 0,-2 8 0,1-1 0,0 1 0,2-1 0,-1 17 0,1-27 0,0 1 0,1-1 0,-1 1 0,0-1 0,1 1 0,0-1 0,-1 1 0,1-1 0,0 0 0,0 0 0,0 1 0,1-1 0,-1 0 0,0 0 0,1 0 0,0 0 0,-1 0 0,1-1 0,0 1 0,0 0 0,0-1 0,0 1 0,0-1 0,0 0 0,0 0 0,0 0 0,1 0 0,4 2 0,4-2 0,0 0 0,0-1 0,0 0 0,0-1 0,0 0 0,0-1 0,0 0 0,-1 0 0,15-6 0,-8 3 0,-1 1 0,34-4 0,-48 7 0,1 1 0,0 0 0,0 0 0,-1 0 0,1 1 0,0-1 0,-1 1 0,1-1 0,0 1 0,-1 0 0,1 0 0,-1 0 0,1 0 0,-1 1 0,1-1 0,-1 1 0,0-1 0,0 1 0,3 3 0,-2-2 0,-1 0 0,0 1 0,-1-1 0,1 0 0,0 1 0,-1-1 0,0 1 0,0-1 0,0 1 0,0 0 0,-1-1 0,1 8 0,-1 0 0,0-1 0,-1 1 0,0 0 0,-1-1 0,-1 1 0,1-1 0,-2 1 0,1-1 0,-6 10 0,2-7 0,-1-1 0,0 0 0,0-1 0,-1 0 0,0 0 0,-18 15 0,22-22 0,0 0 0,0 0 0,0 0 0,-1-1 0,1 1 0,-1-2 0,0 1 0,1 0 0,-1-1 0,0 0 0,-1-1 0,1 1 0,0-1 0,0 0 0,-1-1 0,-10 0 0,16 0-33,0 0 0,0 1-1,0-1 1,0-1 0,0 1-1,1 0 1,-1 0 0,0 0 0,0 0-1,0 0 1,0-1 0,1 1-1,-1 0 1,0-1 0,0 1-1,1-1 1,-1 1 0,0-1 0,0 1-1,1-1 1,-1 1 0,1-1-1,-1 0 1,1 1 0,-1-1-1,1 0 1,-1 0 0,1 1 0,-1-1-1,1 0 1,0 0 0,-1 0-1,1 1 1,0-1 0,0 0-1,0 0 1,0 0 0,0 0 0,0 1-1,0-3 1,8-12-6793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9.048"/>
    </inkml:context>
    <inkml:brush xml:id="br0">
      <inkml:brushProperty name="width" value="0.05" units="cm"/>
      <inkml:brushProperty name="height" value="0.05" units="cm"/>
      <inkml:brushProperty name="color" value="#004F8B"/>
    </inkml:brush>
  </inkml:definitions>
  <inkml:trace contextRef="#ctx0" brushRef="#br0">1 163 24575,'0'-9'0,"9"-14"0,14-2 0,16 2 0,3-3 0,8 1 0,5 6 0,-7 6-8191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8.110"/>
    </inkml:context>
    <inkml:brush xml:id="br0">
      <inkml:brushProperty name="width" value="0.05" units="cm"/>
      <inkml:brushProperty name="height" value="0.05" units="cm"/>
      <inkml:brushProperty name="color" value="#AB008B"/>
    </inkml:brush>
  </inkml:definitions>
  <inkml:trace contextRef="#ctx0" brushRef="#br0">15 0 24575,'-4'0'0,"-1"4"0,0 9 0,5 2 0,2-6 0,1-11 0,-4-2 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8.512"/>
    </inkml:context>
    <inkml:brush xml:id="br0">
      <inkml:brushProperty name="width" value="0.05" units="cm"/>
      <inkml:brushProperty name="height" value="0.05" units="cm"/>
      <inkml:brushProperty name="color" value="#AB008B"/>
    </inkml:brush>
  </inkml:definitions>
  <inkml:trace contextRef="#ctx0" brushRef="#br0">108 23 24575,'-3'0'0,"1"0"0,-1 0 0,-9-3 0,-9-2 0,-9 0 0,5 1 0,14 1 0,16 1 0,7 1-8191</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9.069"/>
    </inkml:context>
    <inkml:brush xml:id="br0">
      <inkml:brushProperty name="width" value="0.05" units="cm"/>
      <inkml:brushProperty name="height" value="0.05" units="cm"/>
      <inkml:brushProperty name="color" value="#AB008B"/>
    </inkml:brush>
  </inkml:definitions>
  <inkml:trace contextRef="#ctx0" brushRef="#br0">88 54 24575,'0'0'0,"0"-1"0,0 0 0,0 0 0,0 0 0,0 1 0,0-1 0,0 0 0,0 0 0,0 1 0,-1-1 0,1 0 0,0 0 0,0 1 0,-1-1 0,1 0 0,0 0 0,-1 1 0,1-1 0,-1 1 0,1-1 0,-1 0 0,1 1 0,-1-1 0,0 1 0,1-1 0,-1 1 0,0-1 0,1 1 0,-1 0 0,0-1 0,1 1 0,-1 0 0,0-1 0,0 1 0,1 0 0,-1 0 0,0 0 0,0 0 0,0 0 0,1 0 0,-1 0 0,0 0 0,0 0 0,1 0 0,-1 0 0,0 0 0,0 1 0,0-1 0,-3 1 0,1 0 0,-1 1 0,1-1 0,-1 1 0,1 0 0,0 0 0,0 0 0,0 0 0,-4 4 0,5-4 0,-1 0 0,1 1 0,0-1 0,0 1 0,0-1 0,1 1 0,-1 0 0,0 0 0,1 0 0,0-1 0,0 1 0,0 1 0,0-1 0,0 0 0,1 0 0,-1 4 0,1-5 0,1 0 0,-1 0 0,1 0 0,-1 1 0,1-1 0,0 0 0,0-1 0,0 1 0,0 0 0,0 0 0,0 0 0,1 0 0,-1-1 0,1 1 0,-1-1 0,1 1 0,0-1 0,-1 0 0,1 1 0,0-1 0,0 0 0,0 0 0,0 0 0,0-1 0,0 1 0,2 0 0,60 18 0,-40-13 0,26 10 0,-43-13 0,-1-1 0,0 1 0,0 1 0,0-1 0,0 1 0,-1 0 0,0 0 0,9 10 0,-12-12 0,0 0 0,0 0 0,-1 0 0,1 0 0,-1 0 0,1 1 0,-1-1 0,0 1 0,0-1 0,0 1 0,0-1 0,-1 1 0,1 0 0,-1-1 0,1 1 0,-1 0 0,0-1 0,0 1 0,-1 3 0,0-2 0,0 0 0,0-1 0,-1 1 0,1-1 0,-1 1 0,0-1 0,0 1 0,0-1 0,0 0 0,-1 0 0,-5 5 0,-6 4 0,0 0 0,-1-2 0,-1 0 0,-23 12 0,34-20 0,-3 3 0,-2 0 0,1-1 0,-1 0 0,1-1 0,-1 0 0,-20 4 0,29-7 0,1 0 0,-1 0 0,0 0 0,0 0 0,0 1 0,0-1 0,0 0 0,0-1 0,1 1 0,-1 0 0,0 0 0,0 0 0,0 0 0,0-1 0,1 1 0,-1 0 0,0-1 0,0 1 0,0-1 0,1 1 0,-1-1 0,0 1 0,1-1 0,-1 1 0,0-1 0,1 0 0,-1 1 0,1-1 0,-1 0 0,1 0 0,0 1 0,-1-1 0,1 0 0,-1 0 0,1 0 0,0 1 0,0-1 0,0 0 0,-1 0 0,1 0 0,0 0 0,0-1 0,1-4 0,0 1 0,0 0 0,0 0 0,1 0 0,3-9 0,-4 12 0,41-91 0,8-19 0,-43 93 0,-1 1 0,-1-1 0,0 0 0,1-22 0,-5 37 49,-1 1 0,0-1 0,0 0-1,-1 1 1,1-1 0,-2-5 0,2 9-87,0-1 0,0 1 0,0-1 0,0 0 0,-1 1 0,1-1 0,0 1 0,0-1 0,-1 1 0,1-1 0,0 1 0,-1-1 1,1 1-1,0 0 0,-1-1 0,1 1 0,-1 0 0,1-1 0,-1 1 0,1 0 0,-1-1 0,1 1 0,-1 0 0,1 0 0,-1-1 1,1 1-1,-1 0 0,0 0 0,1 0 0,-1 0 0,1 0 0,-1 0 0,1 0 0,-1 0 0,0 0 0,1 0 0,-1 0 0,1 0 1,-1 1-1,1-1 0,-1 0 0,1 0 0,-1 0 0,0 1 0,-12 8-6788</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49.482"/>
    </inkml:context>
    <inkml:brush xml:id="br0">
      <inkml:brushProperty name="width" value="0.05" units="cm"/>
      <inkml:brushProperty name="height" value="0.05" units="cm"/>
      <inkml:brushProperty name="color" value="#AB008B"/>
    </inkml:brush>
  </inkml:definitions>
  <inkml:trace contextRef="#ctx0" brushRef="#br0">0 100 24575,'0'16'0,"0"1"0,2-1 0,-1 0 0,2 0 0,5 19 0,-7-31 0,1 0 0,-1 1 0,1-1 0,0 0 0,0 0 0,0 0 0,1-1 0,0 1 0,-1-1 0,1 1 0,0-1 0,1 0 0,-1 0 0,0 0 0,1 0 0,0-1 0,0 0 0,0 1 0,0-1 0,0-1 0,0 1 0,0 0 0,8 1 0,-9-3 0,0 1 0,1-1 0,-1 0 0,0 0 0,1 0 0,-1 0 0,0-1 0,1 1 0,-1-1 0,0 0 0,0 0 0,1 0 0,-1 0 0,0 0 0,0-1 0,5-3 0,-3 1 0,-1 0 0,1 0 0,-1 0 0,0 0 0,0-1 0,0 0 0,-1 0 0,0 0 0,3-6 0,-2 3 0,0-1 0,0 0 0,-1 0 0,0-1 0,-1 1 0,0-1 0,0 1 0,-1-1 0,0 0 0,-1 1 0,-2-19 0,1 23-44,0 0 0,-1 0 0,0 0 0,0 0 0,-1 0 0,1 0 0,-1 1 0,0-1 0,0 1 0,0 0 0,-1 0 0,0 0 0,1 0 0,-1 0 0,-1 1 0,1 0 0,0 0 0,-1 0-1,0 0 1,0 1 0,1 0 0,-1 0 0,-1 0 0,1 0 0,0 1 0,0 0 0,0 0 0,-1 1 0,1-1 0,-11 1 0,-26 8-6782</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50.499"/>
    </inkml:context>
    <inkml:brush xml:id="br0">
      <inkml:brushProperty name="width" value="0.05" units="cm"/>
      <inkml:brushProperty name="height" value="0.05" units="cm"/>
      <inkml:brushProperty name="color" value="#AB008B"/>
    </inkml:brush>
  </inkml:definitions>
  <inkml:trace contextRef="#ctx0" brushRef="#br0">0 200 24575,'0'-1'0,"1"-1"0,-1 1 0,0-1 0,0 1 0,1 0 0,-1-1 0,1 1 0,-1 0 0,1-1 0,0 1 0,-1 0 0,1 0 0,0-1 0,0 1 0,0 0 0,0 0 0,0 0 0,0 0 0,0 0 0,0 0 0,1 1 0,-1-1 0,0 0 0,0 0 0,1 1 0,-1-1 0,2 0 0,5-1 0,0 0 0,0 0 0,14-1 0,-18 3 0,193-24 0,-34 5 0,-15 2 0,82-12 0,306 0 0,-413 30 0,-15 1 0,172-20 0,-72-7-1365,-182 23-5461</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51.791"/>
    </inkml:context>
    <inkml:brush xml:id="br0">
      <inkml:brushProperty name="width" value="0.05" units="cm"/>
      <inkml:brushProperty name="height" value="0.05" units="cm"/>
      <inkml:brushProperty name="color" value="#AB008B"/>
    </inkml:brush>
  </inkml:definitions>
  <inkml:trace contextRef="#ctx0" brushRef="#br0">1 58 24575,'0'-4'0,"7"-1"0,11 0 0,9 2 0,8 0 0,5 1 0,4-6 0,1-3 0,5 2 0,-7 1-8191</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52.235"/>
    </inkml:context>
    <inkml:brush xml:id="br0">
      <inkml:brushProperty name="width" value="0.05" units="cm"/>
      <inkml:brushProperty name="height" value="0.05" units="cm"/>
      <inkml:brushProperty name="color" value="#AB008B"/>
    </inkml:brush>
  </inkml:definitions>
  <inkml:trace contextRef="#ctx0" brushRef="#br0">1 17 24575,'0'4'0,"4"1"0,8 0 0,10-1 0,13-1 0,15-2 0,10-3 0,3-3 0,-2 0 0,-4 1 0,-4-7 0,-11 0-8191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5:58.790"/>
    </inkml:context>
    <inkml:brush xml:id="br0">
      <inkml:brushProperty name="width" value="0.05" units="cm"/>
      <inkml:brushProperty name="height" value="0.05" units="cm"/>
      <inkml:brushProperty name="color" value="#AB008B"/>
    </inkml:brush>
  </inkml:definitions>
  <inkml:trace contextRef="#ctx0" brushRef="#br0">0 132 24575,'4'0'0,"5"0"0,16 0 0,15 0 0,15 0 0,18 0 0,19-7 0,24-3 0,21 0 0,23-9 0,13-1-560,0 2 560,-11 5 0,-25 4 0,-29 4 0,-32-5 0,-30-1-7631</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7.057"/>
    </inkml:context>
    <inkml:brush xml:id="br0">
      <inkml:brushProperty name="width" value="0.05" units="cm"/>
      <inkml:brushProperty name="height" value="0.05" units="cm"/>
      <inkml:brushProperty name="color" value="#AB008B"/>
    </inkml:brush>
  </inkml:definitions>
  <inkml:trace contextRef="#ctx0" brushRef="#br0">13 113 24575,'-1'0'0,"1"0"0,-1 0 0,1 0 0,-1-1 0,1 1 0,-1 0 0,1 0 0,-1-1 0,1 1 0,-1 0 0,1-1 0,0 1 0,-1 0 0,1-1 0,0 1 0,-1-1 0,1 1 0,0-1 0,0 1 0,-1-1 0,1 1 0,0-1 0,0 1 0,0-1 0,-1 0 0,-2-14 0,3 12 0,0 0 0,1 0 0,-1 0 0,0-1 0,1 1 0,0 0 0,-1 0 0,1 0 0,1 1 0,-1-1 0,0 0 0,1 0 0,-1 1 0,1-1 0,0 0 0,0 1 0,0 0 0,0-1 0,0 1 0,0 0 0,1 0 0,-1 0 0,1 1 0,4-3 0,-3 1 0,1 0 0,0 1 0,0-1 0,0 1 0,1 1 0,-1-1 0,0 1 0,1-1 0,-1 2 0,1-1 0,-1 1 0,10 0 0,-8 1 0,0 1 0,0 0 0,-1 0 0,1 1 0,-1 0 0,0 0 0,0 1 0,0-1 0,0 1 0,-1 1 0,1-1 0,-1 1 0,0 0 0,0 0 0,-1 0 0,6 8 0,-3-2 0,0 0 0,0 1 0,-1 0 0,-1 0 0,0 0 0,0 0 0,5 24 0,-9-25 0,1 0 0,-1 0 0,-1 0 0,0 1 0,0-1 0,-1 0 0,0 0 0,-1 0 0,-1 0 0,0 0 0,-8 20 0,1-10 0,-2 0 0,0-1 0,-1-1 0,-26 31 0,21-30 0,0 2 0,-27 39 0,44-59 0,0 0 0,-1 0 0,1 1 0,0-1 0,0 0 0,1 1 0,-1-1 0,0 1 0,0 3 0,1-5 0,0 0 0,0-1 0,0 1 0,1 0 0,-1 0 0,0-1 0,0 1 0,0 0 0,1-1 0,-1 1 0,0 0 0,0-1 0,1 1 0,-1 0 0,1-1 0,-1 1 0,1-1 0,-1 1 0,1-1 0,-1 1 0,1-1 0,0 1 0,2 0 0,0 0 0,-1 0 0,1 0 0,0-1 0,0 1 0,0-1 0,0 0 0,0 0 0,-1 0 0,1 0 0,0-1 0,0 1 0,0-1 0,5-1 0,61-20 0,89-40 0,-128 49 0,82-41-143,-85 39-1079,14-6-5604</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7.456"/>
    </inkml:context>
    <inkml:brush xml:id="br0">
      <inkml:brushProperty name="width" value="0.05" units="cm"/>
      <inkml:brushProperty name="height" value="0.05" units="cm"/>
      <inkml:brushProperty name="color" value="#AB008B"/>
    </inkml:brush>
  </inkml:definitions>
  <inkml:trace contextRef="#ctx0" brushRef="#br0">1 68 24575,'7'0'0,"11"-8"0,9-2 0,12-7 0,6 0 0,-5 2-8191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39.510"/>
    </inkml:context>
    <inkml:brush xml:id="br0">
      <inkml:brushProperty name="width" value="0.05" units="cm"/>
      <inkml:brushProperty name="height" value="0.05" units="cm"/>
      <inkml:brushProperty name="color" value="#004F8B"/>
    </inkml:brush>
  </inkml:definitions>
  <inkml:trace contextRef="#ctx0" brushRef="#br0">1 106 24575,'0'52'0,"11"480"0,-6-439 0,7 71 0,-12-153 0,2 0 0,0 0 0,0 0 0,1 0 0,0 0 0,9 19 0,-12-30 0,0 0 0,0 1 0,0-1 0,1 1 0,-1-1 0,0 1 0,0-1 0,0 1 0,1-1 0,-1 0 0,0 1 0,1-1 0,-1 0 0,0 1 0,1-1 0,-1 0 0,0 1 0,1-1 0,-1 0 0,1 0 0,-1 1 0,1-1 0,-1 0 0,0 0 0,1 0 0,-1 0 0,1 0 0,-1 1 0,1-1 0,-1 0 0,1 0 0,-1 0 0,1 0 0,0-1 0,0 1 0,0-1 0,0 0 0,-1 0 0,1 0 0,0 0 0,-1 0 0,1 0 0,0 0 0,-1 0 0,1 0 0,-1 0 0,0-1 0,1-1 0,4-18 0,-2-1 0,0 0 0,-1 0 0,-2-30 0,0 18 0,-15-269 0,8 210 0,2 53 0,-18-72 0,-2-6 0,23 101 0,1 1 0,0 0 0,1 0 0,1-1 0,3-21 0,-3 33 0,1 0 0,-1 1 0,1-1 0,0 0 0,0 1 0,0-1 0,1 1 0,0 0 0,-1-1 0,2 1 0,4-5 0,-6 7 0,-1 1 0,1-1 0,-1 1 0,1 0 0,0 0 0,0-1 0,-1 1 0,1 0 0,0 1 0,0-1 0,0 0 0,0 1 0,0-1 0,0 1 0,0-1 0,0 1 0,0 0 0,0 0 0,0 0 0,0 0 0,1 0 0,-1 0 0,0 1 0,0-1 0,0 1 0,0-1 0,0 1 0,-1 0 0,1 0 0,3 2 0,1 2 0,1 0 0,-1 0 0,-1 1 0,1 0 0,-1 0 0,0 1 0,0 0 0,-1-1 0,0 2 0,0-1 0,-1 0 0,0 1 0,4 11 0,-1 2 0,-1 0 0,-1 1 0,3 41 0,-5-48-76,-2-1 1,0 1-1,-1 0 0,0-1 0,-1 1 0,-1-1 0,0 0 0,-1 0 1,0 0-1,-1 0 0,-1-1 0,0 1 0,-1-1 0,-1-1 1,0 0-1,0 0 0,-17 18 0,-13 4-6750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7.802"/>
    </inkml:context>
    <inkml:brush xml:id="br0">
      <inkml:brushProperty name="width" value="0.05" units="cm"/>
      <inkml:brushProperty name="height" value="0.05" units="cm"/>
      <inkml:brushProperty name="color" value="#AB008B"/>
    </inkml:brush>
  </inkml:definitions>
  <inkml:trace contextRef="#ctx0" brushRef="#br0">131 0 24575,'-2'1'0,"0"0"0,-1-1 0,1 1 0,0 0 0,0 1 0,0-1 0,0 0 0,0 0 0,0 1 0,0-1 0,0 1 0,0 0 0,1 0 0,-1-1 0,1 1 0,-3 4 0,1-2 0,-16 22 0,1 1 0,2 1 0,-14 32 0,28-58 0,1 1 0,0 0 0,0 0 0,0 0 0,0 0 0,0 0 0,1 0 0,-1 0 0,1 0 0,0 5 0,0-7 0,0 0 0,1 1 0,-1-1 0,1 0 0,-1 0 0,1 0 0,-1 1 0,1-1 0,0 0 0,-1 0 0,1 0 0,0 0 0,0 0 0,0 0 0,0 0 0,0-1 0,0 1 0,0 0 0,0 0 0,0-1 0,0 1 0,1-1 0,-1 1 0,0-1 0,0 1 0,1-1 0,1 1 0,14 1 0,0 0 0,0-1 0,0-1 0,0 0 0,0-2 0,20-3 0,-19 2 0,-1 1 0,1 1 0,0 0 0,0 1 0,30 5 0,-44-4 0,1 0 0,-1 0 0,0 1 0,1 0 0,-1 0 0,0 0 0,0 0 0,0 0 0,0 1 0,-1 0 0,1 0 0,-1 0 0,0 0 0,0 0 0,0 1 0,0-1 0,0 1 0,-1 0 0,1 0 0,-1 0 0,0 0 0,2 6 0,-3-3 0,1-1 0,-1 0 0,0 0 0,0 1 0,-1-1 0,0 1 0,0-1 0,0 0 0,-1 1 0,0-1 0,0 0 0,-1 0 0,0 1 0,0-1 0,-4 9 0,-1-2 0,0-2 0,-1 1 0,0-1 0,-1-1 0,0 1 0,-1-1 0,0-1 0,-12 9 0,8-7 0,0-1 0,-1-1 0,0-1 0,-1 0 0,-31 12 0,45-19-65,-1 0 0,0 0 0,1 0 0,-1 0 0,0 0 0,0-1 0,1 1 0,-1-1 0,0 0 0,0 0 0,0 0 0,0 0 0,0 0 0,1 0 0,-1-1 0,0 0 0,0 1 0,0-1 0,1 0 0,-6-3 0,-3-12-6761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8.175"/>
    </inkml:context>
    <inkml:brush xml:id="br0">
      <inkml:brushProperty name="width" value="0.05" units="cm"/>
      <inkml:brushProperty name="height" value="0.05" units="cm"/>
      <inkml:brushProperty name="color" value="#AB008B"/>
    </inkml:brush>
  </inkml:definitions>
  <inkml:trace contextRef="#ctx0" brushRef="#br0">58 40 24575,'-3'4'0,"1"-1"0,0 1 0,0 0 0,0 0 0,0 0 0,1 1 0,-1-1 0,1 0 0,-1 8 0,-4 11 0,-1-3 0,1 1 0,0 0 0,1 0 0,2 0 0,-2 26 0,5-41 0,0 1 0,0-1 0,1 1 0,0-1 0,0 0 0,1 1 0,0-1 0,0 0 0,4 8 0,-3-10 0,-1 0 0,1 0 0,-1 0 0,1-1 0,1 1 0,-1-1 0,0 0 0,1 0 0,-1 0 0,1-1 0,0 1 0,0-1 0,0 0 0,8 3 0,-8-3 0,1-1 0,-1 1 0,1-1 0,0 0 0,-1-1 0,1 1 0,0-1 0,0 0 0,0 0 0,-1 0 0,1-1 0,0 1 0,0-1 0,-1-1 0,1 1 0,-1 0 0,1-1 0,-1 0 0,0 0 0,1-1 0,-1 1 0,0-1 0,0 0 0,-1 0 0,1 0 0,-1 0 0,1-1 0,3-4 0,-2 1 0,0-1 0,0 1 0,0-1 0,-1 0 0,0 0 0,-1 0 0,0 0 0,0-1 0,-1 1 0,0-1 0,0 0 0,-1 0 0,0 0 0,-1-14 0,-2 9 0,0 1 0,0 0 0,-2-1 0,0 1 0,0 0 0,-7-14 0,7 18 0,-1 1 0,1-1 0,-2 1 0,1 0 0,-1 0 0,0 0 0,-1 1 0,1 0 0,-12-8 0,16 13-57,0 1 0,-1-1 1,1 1-1,-1 0 0,1 0 0,-1 0 0,1 0 0,-1 0 0,0 0 0,1 1 0,-1-1 1,0 1-1,0 0 0,1 0 0,-1 0 0,0 0 0,0 0 0,1 1 0,-1-1 1,0 1-1,1 0 0,-1 0 0,-3 1 0,-19 14-6769</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8.604"/>
    </inkml:context>
    <inkml:brush xml:id="br0">
      <inkml:brushProperty name="width" value="0.05" units="cm"/>
      <inkml:brushProperty name="height" value="0.05" units="cm"/>
      <inkml:brushProperty name="color" value="#AB008B"/>
    </inkml:brush>
  </inkml:definitions>
  <inkml:trace contextRef="#ctx0" brushRef="#br0">22 34 24575,'-1'24'0,"-7"38"0,0 1 0,7-44 0,-1-3 0,1 1 0,1 0 0,0-1 0,5 33 0,-4-45 0,0 0 0,0-1 0,0 1 0,0-1 0,1 1 0,-1-1 0,1 0 0,0 0 0,0 1 0,0-1 0,1-1 0,-1 1 0,1 0 0,-1 0 0,1-1 0,0 0 0,0 1 0,0-1 0,0 0 0,0-1 0,1 1 0,-1 0 0,0-1 0,1 0 0,0 0 0,-1 0 0,8 1 0,-5-2 0,0 1 0,-1-1 0,1-1 0,0 1 0,0-1 0,0 0 0,0 0 0,-1-1 0,1 0 0,-1 0 0,1 0 0,-1-1 0,0 1 0,0-1 0,0 0 0,0-1 0,0 1 0,-1-1 0,1 0 0,6-9 0,-3 4 0,-1 0 0,0-1 0,-1 1 0,0-2 0,0 1 0,-1 0 0,-1-1 0,0 0 0,5-18 0,-8 22 0,0-1 0,0 1 0,-1 0 0,0-1 0,0 1 0,-1-1 0,1 1 0,-2-1 0,1 1 0,-1 0 0,0 0 0,-1 0 0,1 0 0,-2 0 0,1 0 0,-1 1 0,1-1 0,-8-7 0,5 7 0,0 0 0,0 1 0,0 0 0,-1 1 0,0-1 0,0 1 0,0 0 0,-1 1 0,0 0 0,0 0 0,0 0 0,0 1 0,0 1 0,-1-1 0,-11-1 0,16 4-195,0-1 0,-1 1 0,1 0 0,0 1 0,-1-1 0,-4 2 0,-18 7-6631</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6:48.991"/>
    </inkml:context>
    <inkml:brush xml:id="br0">
      <inkml:brushProperty name="width" value="0.05" units="cm"/>
      <inkml:brushProperty name="height" value="0.05" units="cm"/>
      <inkml:brushProperty name="color" value="#AB008B"/>
    </inkml:brush>
  </inkml:definitions>
  <inkml:trace contextRef="#ctx0" brushRef="#br0">3 116 24575,'-1'75'0,"-1"-20"0,7 59 0,-4-109 0,0 0 0,0 0 0,0 0 0,0 0 0,1 0 0,0 0 0,0-1 0,0 1 0,1-1 0,0 1 0,-1-1 0,1 0 0,1 0 0,-1 0 0,1 0 0,-1-1 0,1 1 0,0-1 0,1 0 0,-1 0 0,0-1 0,1 1 0,0-1 0,-1 0 0,1 0 0,0 0 0,0-1 0,0 0 0,0 0 0,0 0 0,0 0 0,0-1 0,1 0 0,-1 0 0,0-1 0,0 1 0,0-1 0,0 0 0,0 0 0,8-3 0,-5 1 0,0-1 0,0 0 0,0 0 0,0 0 0,-1-1 0,0 0 0,0-1 0,0 0 0,0 0 0,-1 0 0,0-1 0,0 0 0,-1 0 0,0 0 0,0 0 0,4-11 0,-3 4 0,0 0 0,-1 0 0,0 0 0,-1 0 0,-1-1 0,-1 0 0,0 0 0,0-29 0,-2 35-40,-2 0 0,1 0 0,-1 1 0,0-1-1,-1 0 1,0 1 0,0 0 0,-1 0 0,0 0 0,0 0 0,-1 0-1,0 1 1,0 0 0,-1 0 0,0 0 0,0 1 0,0 0-1,-1 0 1,0 0 0,0 1 0,-1 0 0,0 1 0,1 0 0,-2 0-1,1 0 1,0 1 0,-1 0 0,1 1 0,-1 0 0,0 0-1,1 1 1,-1 0 0,-17 1 0,-4 3-6786</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5.401"/>
    </inkml:context>
    <inkml:brush xml:id="br0">
      <inkml:brushProperty name="width" value="0.05" units="cm"/>
      <inkml:brushProperty name="height" value="0.05" units="cm"/>
      <inkml:brushProperty name="color" value="#AB008B"/>
    </inkml:brush>
  </inkml:definitions>
  <inkml:trace contextRef="#ctx0" brushRef="#br0">199 8 24575,'-5'109'0,"-38"210"0,-50 142 0,60-340 0,21-94 0,12-27 0,-1 0 0,1 0 0,0 0 0,0 1 0,0-1 0,0 0 0,0 0 0,0 0 0,0 0 0,-1 0 0,1 1 0,0-1 0,0 0 0,0 0 0,0 0 0,-1 0 0,1 0 0,0 0 0,0 0 0,0 0 0,0 0 0,-1 0 0,1 0 0,0 0 0,0 0 0,0 0 0,-1 0 0,1 0 0,0 0 0,0 0 0,0 0 0,-1 0 0,1 0 0,0 0 0,0 0 0,0 0 0,0 0 0,-1 0 0,1 0 0,0-1 0,0 1 0,0 0 0,0 0 0,0 0 0,-1 0 0,1 0 0,0 0 0,0-1 0,0 1 0,0 0 0,0 0 0,0 0 0,0 0 0,0-1 0,0 1 0,-1 0 0,1 0 0,0 0 0,0-1 0,0 1 0,0 0 0,0 0 0,0 0 0,0 0 0,0-1 0,-1-8 0,0 0 0,0 0 0,0-1 0,1 1 0,1 0 0,2-18 0,-2 15 0,38-578 0,-37 526 0,3-1 0,17-83 0,-21 143 0,0-1 0,0 1 0,0 0 0,1 0 0,-1-1 0,2 1 0,-1 0 0,0 1 0,1-1 0,0 0 0,0 1 0,0-1 0,8-6 0,-10 10 0,0 1 0,0-1 0,0 1 0,0-1 0,0 1 0,0-1 0,0 1 0,0 0 0,0 0 0,0 0 0,0-1 0,0 1 0,1 0 0,-1 1 0,0-1 0,0 0 0,0 0 0,0 0 0,0 0 0,0 1 0,0-1 0,0 1 0,0-1 0,0 1 0,0-1 0,0 1 0,0 0 0,1 0 0,23 25 0,-9-4 0,-2 1 0,0 0 0,17 43 0,25 84 0,-37-96 0,51 184 0,3 9 0,-69-236 76,-3-7-187,0 0 0,1 0 0,-1 0 1,1 0-1,0 0 0,0 0 0,0-1 0,0 1 0,1-1 1,-1 1-1,1-1 0,4 4 0,4-5-6715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5.801"/>
    </inkml:context>
    <inkml:brush xml:id="br0">
      <inkml:brushProperty name="width" value="0.05" units="cm"/>
      <inkml:brushProperty name="height" value="0.05" units="cm"/>
      <inkml:brushProperty name="color" value="#AB008B"/>
    </inkml:brush>
  </inkml:definitions>
  <inkml:trace contextRef="#ctx0" brushRef="#br0">1 188 24575,'3'0'0,"13"-7"0,19-3 0,11-7 0,4-8 0,3 0 0,-9-3 0,-4 3 0,-9-2 0,-9 4-8191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6.161"/>
    </inkml:context>
    <inkml:brush xml:id="br0">
      <inkml:brushProperty name="width" value="0.05" units="cm"/>
      <inkml:brushProperty name="height" value="0.05" units="cm"/>
      <inkml:brushProperty name="color" value="#AB008B"/>
    </inkml:brush>
  </inkml:definitions>
  <inkml:trace contextRef="#ctx0" brushRef="#br0">0 221 24575,'4'0'0,"12"-16"0,15-4 0,21-10 0,21-1 0,8-5 0,-1 3 0,-7 7 0,-9 8 0,-14 7-8191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8.185"/>
    </inkml:context>
    <inkml:brush xml:id="br0">
      <inkml:brushProperty name="width" value="0.05" units="cm"/>
      <inkml:brushProperty name="height" value="0.05" units="cm"/>
      <inkml:brushProperty name="color" value="#AB008B"/>
    </inkml:brush>
  </inkml:definitions>
  <inkml:trace contextRef="#ctx0" brushRef="#br0">21 132 24575,'-1'0'0,"1"0"0,-1 0 0,0 0 0,0 0 0,0 0 0,1 0 0,-1 0 0,0 0 0,0 0 0,0-1 0,1 1 0,-1 0 0,0-1 0,0 1 0,1 0 0,-1-1 0,0 1 0,1-1 0,-1 1 0,0-1 0,1 1 0,-1-1 0,1 1 0,-1-1 0,1 0 0,-1 0 0,0 0 0,1-1 0,0 1 0,0 0 0,0 0 0,0-1 0,0 1 0,0 0 0,0 0 0,0-1 0,0 1 0,1 0 0,-1 0 0,1 0 0,-1-1 0,1 0 0,2-4 0,0 0 0,0 1 0,1-1 0,0 1 0,6-7 0,-3 5 0,0 1 0,0 0 0,0 0 0,1 0 0,0 1 0,1 0 0,-1 0 0,16-5 0,-21 9 0,0 0 0,1 0 0,-1 0 0,0 0 0,1 1 0,-1-1 0,1 1 0,-1 0 0,1 0 0,-1 1 0,1-1 0,-1 1 0,1-1 0,-1 1 0,1 0 0,-1 0 0,0 1 0,0-1 0,1 1 0,-1-1 0,0 1 0,-1 0 0,1 0 0,0 0 0,0 1 0,4 4 0,0 3 0,0-1 0,-1 1 0,0 0 0,-1 0 0,0 1 0,5 15 0,18 74 0,-14-46 0,29 151 0,-31-141 0,-1-23-1365,1-12-5461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8.582"/>
    </inkml:context>
    <inkml:brush xml:id="br0">
      <inkml:brushProperty name="width" value="0.05" units="cm"/>
      <inkml:brushProperty name="height" value="0.05" units="cm"/>
      <inkml:brushProperty name="color" value="#AB008B"/>
    </inkml:brush>
  </inkml:definitions>
  <inkml:trace contextRef="#ctx0" brushRef="#br0">1 327 24575,'15'-11'0,"16"-4"0,11-14 0,5-10 0,3 2 0,-1-4 0,8-10 0,0-4 0,-8 7-8191</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8.994"/>
    </inkml:context>
    <inkml:brush xml:id="br0">
      <inkml:brushProperty name="width" value="0.05" units="cm"/>
      <inkml:brushProperty name="height" value="0.05" units="cm"/>
      <inkml:brushProperty name="color" value="#AB008B"/>
    </inkml:brush>
  </inkml:definitions>
  <inkml:trace contextRef="#ctx0" brushRef="#br0">11 72 24575,'-8'0'0,"6"-8"0,6-2 0,10 0 0,14-5 0,14 0 0,-1 2-8191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0.039"/>
    </inkml:context>
    <inkml:brush xml:id="br0">
      <inkml:brushProperty name="width" value="0.05" units="cm"/>
      <inkml:brushProperty name="height" value="0.05" units="cm"/>
      <inkml:brushProperty name="color" value="#004F8B"/>
    </inkml:brush>
  </inkml:definitions>
  <inkml:trace contextRef="#ctx0" brushRef="#br0">1 27 24575,'14'0'0,"1"0"0,-1 1 0,1 1 0,15 3 0,-26-4 0,1 1 0,0 0 0,0 0 0,-1 0 0,1 0 0,-1 1 0,0 0 0,1 0 0,-1 0 0,-1 0 0,1 1 0,0-1 0,-1 1 0,0 0 0,3 4 0,-1 0 0,-1-1 0,-1 1 0,0 0 0,0 0 0,0 0 0,-1 0 0,0 0 0,0 1 0,-1-1 0,0 1 0,-1-1 0,0 1 0,0-1 0,-1 1 0,0-1 0,-3 11 0,0-1 0,-1 0 0,-1-1 0,-1 0 0,0 0 0,-1 0 0,-13 18 0,45-78 0,24-61 0,-14 28 0,-17 40 0,31-49 0,-46 82 0,0 1 0,-1-1 0,1 1 0,0 0 0,0-1 0,1 1 0,-1 0 0,0 0 0,1 1 0,-1-1 0,4-2 0,-5 4 0,-1 0 0,0 0 0,1 0 0,-1 0 0,1 0 0,-1 0 0,0 0 0,1 0 0,-1 0 0,1 0 0,-1 0 0,1 0 0,-1 0 0,0 0 0,1 0 0,-1 0 0,1 1 0,-1-1 0,0 0 0,1 0 0,-1 0 0,0 1 0,1-1 0,-1 0 0,0 0 0,1 1 0,-1-1 0,0 1 0,1 0 0,0 1 0,0-1 0,-1 1 0,1 0 0,-1-1 0,1 1 0,-1 0 0,0-1 0,1 1 0,-1 0 0,0 1 0,-1 23 135,-5 39-1,-1 23-218,7-80-110,1 1 1,-1-1-1,2 1 0,-1-1 0,1 1 1,0-1-1,5 14 0,9 4-6632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9.399"/>
    </inkml:context>
    <inkml:brush xml:id="br0">
      <inkml:brushProperty name="width" value="0.05" units="cm"/>
      <inkml:brushProperty name="height" value="0.05" units="cm"/>
      <inkml:brushProperty name="color" value="#AB008B"/>
    </inkml:brush>
  </inkml:definitions>
  <inkml:trace contextRef="#ctx0" brushRef="#br0">111 0 24575,'-5'6'0,"0"0"0,1 1 0,-1-1 0,2 1 0,-1-1 0,-2 9 0,-1-2 0,-8 19 0,2 1 0,-12 41 0,20-56 0,0 0 0,2 0 0,0 0 0,2 0 0,0 1 0,1 19 0,0-37 0,0 0 0,0 0 0,0 0 0,0 0 0,1 0 0,-1 0 0,0 0 0,1 0 0,-1 0 0,0 0 0,1 0 0,-1 0 0,1 0 0,-1 0 0,1 0 0,0-1 0,-1 1 0,1 0 0,0 0 0,0-1 0,-1 1 0,1 0 0,0-1 0,0 1 0,0-1 0,0 1 0,0-1 0,0 1 0,0-1 0,0 0 0,0 0 0,0 1 0,0-1 0,0 0 0,0 0 0,0 0 0,0 0 0,0 0 0,0 0 0,0 0 0,0-1 0,1 1 0,6-2 0,0 0 0,0-1 0,-1 0 0,12-5 0,-11 4 0,31-15 0,-13 6 0,40-15 0,-58 26 0,0-1 0,0 1 0,0 1 0,0-1 0,0 1 0,1 1 0,-1 0 0,0 0 0,15 2 0,-19-1 0,1 1 0,-1-1 0,0 1 0,0 0 0,-1 0 0,1 0 0,0 0 0,-1 1 0,1-1 0,-1 1 0,0 0 0,0 0 0,0 0 0,0 1 0,0-1 0,-1 1 0,0-1 0,1 1 0,-1 0 0,-1 0 0,1 0 0,-1 0 0,1 0 0,-1 0 0,0 1 0,0 6 0,1-2 0,-1-1 0,-1 1 0,0 0 0,0-1 0,-1 1 0,0 0 0,0-1 0,-1 1 0,0-1 0,0 1 0,-1-1 0,-6 12 0,-6 5 0,-1-1 0,-2-1 0,0-1 0,-1 0 0,-1-1 0,-1-1 0,-24 16 0,43-34 0,0 0 0,-1 0 0,1-1 0,0 0 0,-1 1 0,1-1 0,-1 0 0,1 0 0,-1 0 0,0-1 0,0 1 0,1 0 0,-1-1 0,0 0 0,0 0 0,-3 0 0,5 0 0,0 0 0,0-1 0,0 1 0,0 0 0,0-1 0,0 1 0,1-1 0,-1 1 0,0-1 0,0 1 0,1-1 0,-1 0 0,0 1 0,1-1 0,-1 0 0,0 0 0,1 0 0,-1-1 0,0 0 0,0 0 0,0 0 0,1 0 0,-1-1 0,1 1 0,-1 0 0,1 0 0,0-1 0,0 1 0,1-4 0,6-30-1365,7 0-5461</inkml:trace>
  <inkml:trace contextRef="#ctx0" brushRef="#br0" timeOffset="1">773 88 24575,'0'-7'0,"0"1"0,0 9 0</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09.783"/>
    </inkml:context>
    <inkml:brush xml:id="br0">
      <inkml:brushProperty name="width" value="0.05" units="cm"/>
      <inkml:brushProperty name="height" value="0.05" units="cm"/>
      <inkml:brushProperty name="color" value="#AB008B"/>
    </inkml:brush>
  </inkml:definitions>
  <inkml:trace contextRef="#ctx0" brushRef="#br0">4 1 24575,'-3'0'0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0.212"/>
    </inkml:context>
    <inkml:brush xml:id="br0">
      <inkml:brushProperty name="width" value="0.05" units="cm"/>
      <inkml:brushProperty name="height" value="0.05" units="cm"/>
      <inkml:brushProperty name="color" value="#AB008B"/>
    </inkml:brush>
  </inkml:definitions>
  <inkml:trace contextRef="#ctx0" brushRef="#br0">279 1 24575,'-18'-1'0,"-1"2"0,1 1 0,0 0 0,-1 1 0,-25 8 0,35-8 0,0 1 0,0 0 0,1 0 0,-1 1 0,1 0 0,0 0 0,1 1 0,-1 0 0,1 1 0,0-1 0,1 1 0,-8 10 0,10-12 0,0 1 0,0 0 0,1 0 0,0 0 0,0 0 0,0 0 0,1 1 0,0-1 0,-3 12 0,5-15 0,0-1 0,0 1 0,0-1 0,0 1 0,0-1 0,1 1 0,-1-1 0,1 0 0,0 1 0,-1-1 0,1 0 0,0 1 0,0-1 0,1 0 0,-1 0 0,0 0 0,1 0 0,-1 0 0,1 0 0,0 0 0,0 0 0,-1-1 0,1 1 0,0-1 0,1 1 0,-1-1 0,0 0 0,0 0 0,4 1 0,9 4 0,1-1 0,1-1 0,-1 0 0,1-2 0,30 2 0,-22-2 0,42 8 0,-56-7 0,0 0 0,0 0 0,-1 1 0,1 0 0,17 10 0,-25-12 0,0 0 0,-1 1 0,1-1 0,0 1 0,-1-1 0,0 1 0,1 0 0,-1 0 0,0 0 0,0 0 0,-1 0 0,1 0 0,-1 1 0,1-1 0,-1 0 0,0 1 0,0-1 0,-1 1 0,1 0 0,-1-1 0,0 7 0,0-2 0,-1 0 0,-1 0 0,0 0 0,0 0 0,0-1 0,-1 1 0,0-1 0,0 0 0,-1 1 0,0-2 0,0 1 0,-1 0 0,0-1 0,0 0 0,0 0 0,-1 0 0,0-1 0,0 0 0,0 0 0,-1 0 0,1-1 0,-1 0 0,0 0 0,-1-1 0,1 1 0,-1-2 0,1 1 0,-1-1 0,-15 2 0,20-4 0,1 0 0,-1 1 0,1-1 0,-1-1 0,1 1 0,-1 0 0,1-1 0,0 1 0,-1-1 0,1 0 0,0 0 0,-1 1 0,1-2 0,0 1 0,0 0 0,0 0 0,0-1 0,0 1 0,-3-3 0,3 1 0,0 0 0,0 0 0,0 0 0,0-1 0,1 1 0,-1 0 0,1 0 0,0-1 0,0 1 0,0-1 0,0-6 0,0-6 0,1 0 0,0 1 0,1-1 0,7-29 0,25-88 338,-2 14-2041,-22 72-5123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0.612"/>
    </inkml:context>
    <inkml:brush xml:id="br0">
      <inkml:brushProperty name="width" value="0.05" units="cm"/>
      <inkml:brushProperty name="height" value="0.05" units="cm"/>
      <inkml:brushProperty name="color" value="#AB008B"/>
    </inkml:brush>
  </inkml:definitions>
  <inkml:trace contextRef="#ctx0" brushRef="#br0">95 97 24575,'-1'32'0,"-6"34"0,3-47 0,2 0 0,0 0 0,2 1 0,0-1 0,4 36 0,-3-51 0,0 0 0,0-1 0,0 1 0,1 0 0,-1-1 0,1 1 0,0-1 0,0 1 0,0-1 0,0 0 0,1 0 0,-1 0 0,1 0 0,0 0 0,-1-1 0,1 1 0,4 1 0,-4-2 0,0-1 0,0 0 0,-1 1 0,1-1 0,1 0 0,-1-1 0,0 1 0,0-1 0,0 1 0,0-1 0,0 0 0,0 0 0,1 0 0,-1-1 0,0 1 0,0-1 0,0 0 0,0 1 0,0-1 0,6-3 0,-3 0 0,0 1 0,0-1 0,0-1 0,0 1 0,0-1 0,-1 0 0,0 0 0,0-1 0,-1 1 0,1-1 0,-1 0 0,0 0 0,-1 0 0,0-1 0,0 0 0,0 1 0,-1-1 0,0 0 0,2-11 0,-1 5 0,-1-1 0,-1 0 0,0 0 0,-1 0 0,-1 0 0,0 1 0,-1-1 0,0 0 0,-6-18 0,6 25 19,-1 0 0,0 0 0,0 1 0,-1-1 0,0 1 0,0 0 0,0 0 0,-1 0 0,1 0 0,-2 1 0,1 0 0,0 0 0,-1 0 0,0 1 0,0 0 0,0 0 0,-8-3 0,2 2-190,1 0 0,-1 1 1,0 1-1,-1 0 0,1 0 1,0 1-1,-1 1 0,1 0 1,-15 1-1,-21 4-6655</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1.278"/>
    </inkml:context>
    <inkml:brush xml:id="br0">
      <inkml:brushProperty name="width" value="0.05" units="cm"/>
      <inkml:brushProperty name="height" value="0.05" units="cm"/>
      <inkml:brushProperty name="color" value="#AB008B"/>
    </inkml:brush>
  </inkml:definitions>
  <inkml:trace contextRef="#ctx0" brushRef="#br0">0 557 24575,'0'-2'0,"0"0"0,0 0 0,1 1 0,-1-1 0,0 0 0,1 1 0,-1-1 0,1 0 0,-1 1 0,1-1 0,0 1 0,0-1 0,-1 1 0,1-1 0,0 1 0,1 0 0,-1-1 0,0 1 0,0 0 0,0 0 0,1 0 0,2-2 0,2 0 0,0 0 0,1 0 0,-1 1 0,12-3 0,-5 2 0,515-135 27,-309 83-356,977-202-2175,-924 216 1606,-179 31-3589</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4.764"/>
    </inkml:context>
    <inkml:brush xml:id="br0">
      <inkml:brushProperty name="width" value="0.05" units="cm"/>
      <inkml:brushProperty name="height" value="0.05" units="cm"/>
      <inkml:brushProperty name="color" value="#AB008B"/>
    </inkml:brush>
  </inkml:definitions>
  <inkml:trace contextRef="#ctx0" brushRef="#br0">1 58 24575,'7'0'0,"11"0"0,9 0 0,12 0 0,13 0 0,18-3 0,7-2 0,10 0 0,1-7 0,-6 0 0,-26 0 0,-21 4-8191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5.166"/>
    </inkml:context>
    <inkml:brush xml:id="br0">
      <inkml:brushProperty name="width" value="0.05" units="cm"/>
      <inkml:brushProperty name="height" value="0.05" units="cm"/>
      <inkml:brushProperty name="color" value="#AB008B"/>
    </inkml:brush>
  </inkml:definitions>
  <inkml:trace contextRef="#ctx0" brushRef="#br0">1 1 24575,'0'3'0,"0"10"0,0 13 0,0 13 0,0 12 0,0 8 0,3 10 0,3 3 0,-2 2 0,12 2 0,1-3 0,-1-11 0,-3-1 0,-5-22 0,-2-29 0</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8.296"/>
    </inkml:context>
    <inkml:brush xml:id="br0">
      <inkml:brushProperty name="width" value="0.05" units="cm"/>
      <inkml:brushProperty name="height" value="0.05" units="cm"/>
      <inkml:brushProperty name="color" value="#AB008B"/>
    </inkml:brush>
  </inkml:definitions>
  <inkml:trace contextRef="#ctx0" brushRef="#br0">0 190 24575,'0'-11'0,"0"1"0,1 0 0,0 0 0,1 0 0,0 0 0,1 0 0,0 0 0,7-17 0,-7 22 0,0-1 0,1 1 0,-1 0 0,1 0 0,0 1 0,1-1 0,-1 1 0,1 0 0,0 0 0,0 0 0,0 0 0,0 1 0,1 0 0,-1 0 0,10-3 0,-9 4 0,1 0 0,0 0 0,0 0 0,0 1 0,0 0 0,0 0 0,0 1 0,0-1 0,0 2 0,0-1 0,0 1 0,0 0 0,13 4 0,-14-3 0,-1 0 0,0 1 0,0 0 0,0 0 0,-1 0 0,1 0 0,-1 1 0,1-1 0,-1 1 0,0 0 0,-1 1 0,1-1 0,-1 1 0,0-1 0,0 1 0,0 0 0,0 0 0,1 7 0,2 4 0,-2 1 0,0 0 0,-1 0 0,0 0 0,-1 0 0,-1 0 0,-1 0 0,-1 1 0,0-1 0,-1 0 0,-1 0 0,-1 0 0,-7 22 0,-1-3 0,-3 0 0,0-1 0,-2-1 0,-43 63 0,41-70 0,7-11 0,1 0 0,1 0 0,-11 25 0,20-40 0,0 1 0,0-1 0,0 1 0,1 0 0,-1 0 0,0-1 0,1 1 0,0 0 0,-1 0 0,1 0 0,0-1 0,0 1 0,0 0 0,0 0 0,0 0 0,1 0 0,-1-1 0,1 1 0,-1 0 0,1 0 0,-1-1 0,1 1 0,0 0 0,0-1 0,0 1 0,0-1 0,0 1 0,0-1 0,0 1 0,1-1 0,-1 0 0,0 0 0,1 1 0,-1-1 0,1 0 0,-1 0 0,1-1 0,0 1 0,-1 0 0,1 0 0,0-1 0,-1 1 0,1-1 0,0 1 0,2-1 0,8 2 0,0-1 0,1 0 0,-1 0 0,0-2 0,20-2 0,7-3-136,-1-2-1,0-2 1,0-2-1,-1-1 1,0-2-1,-1-1 1,-1-2-1,-1-2 0,61-44 1,-53 28-6690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8.685"/>
    </inkml:context>
    <inkml:brush xml:id="br0">
      <inkml:brushProperty name="width" value="0.05" units="cm"/>
      <inkml:brushProperty name="height" value="0.05" units="cm"/>
      <inkml:brushProperty name="color" value="#AB008B"/>
    </inkml:brush>
  </inkml:definitions>
  <inkml:trace contextRef="#ctx0" brushRef="#br0">0 223 24575,'0'-8'0,"4"-9"0,9-3 0,9-12 0,9-1 0,6-2 0,5 4 0,2 8 0,-9 8 0,-11 6-8191</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9.068"/>
    </inkml:context>
    <inkml:brush xml:id="br0">
      <inkml:brushProperty name="width" value="0.05" units="cm"/>
      <inkml:brushProperty name="height" value="0.05" units="cm"/>
      <inkml:brushProperty name="color" value="#AB008B"/>
    </inkml:brush>
  </inkml:definitions>
  <inkml:trace contextRef="#ctx0" brushRef="#br0">73 1 24575,'0'2'0,"-1"0"0,1 0 0,-1 0 0,1 0 0,-1 0 0,0 0 0,0 0 0,0 0 0,0 0 0,-1 1 0,-6 14 0,-11 42 0,-14 89 0,32-141 0,0 0 0,0 0 0,0 0 0,1 0 0,0 0 0,1-1 0,0 1 0,0 0 0,2 8 0,-2-13 0,0 0 0,0 0 0,0 0 0,0 0 0,1 0 0,-1 0 0,0 0 0,1-1 0,0 1 0,-1 0 0,1-1 0,0 1 0,0-1 0,-1 0 0,1 0 0,0 0 0,0 0 0,1 0 0,-1 0 0,0 0 0,0 0 0,0-1 0,0 1 0,1-1 0,-1 0 0,0 0 0,1 0 0,-1 0 0,0 0 0,4-1 0,13-1 0,0-2 0,25-8 0,25-4 0,-62 15 0,0 0 0,0 0 0,0 1 0,0 0 0,0 1 0,0-1 0,10 3 0,-14-2 0,0 0 0,0 1 0,0-1 0,0 0 0,0 1 0,-1 0 0,1 0 0,0 0 0,-1 0 0,1 0 0,-1 0 0,0 1 0,0-1 0,0 1 0,0-1 0,0 1 0,0 0 0,-1 0 0,1 0 0,-1 0 0,0 0 0,0 0 0,0 0 0,-1 0 0,1 1 0,0-1 0,-1 5 0,0-1 0,1 1 0,-2-1 0,1 1 0,-1-1 0,0 1 0,-1-1 0,1 1 0,-2-1 0,1 0 0,-7 13 0,0-6 0,0 0 0,-2-1 0,1 0 0,-2-1 0,1 0 0,-2-1 0,1 0 0,-2-1 0,-26 16 0,37-24-91,0 0 0,0 0 0,0 0 0,-1-1 0,1 1 0,-1-1 0,1 0 0,-1 0 0,1 0 0,-1-1 0,1 1 0,-1-1 0,0 0 0,-6 0 0,-8-7-6735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0.855"/>
    </inkml:context>
    <inkml:brush xml:id="br0">
      <inkml:brushProperty name="width" value="0.05" units="cm"/>
      <inkml:brushProperty name="height" value="0.05" units="cm"/>
      <inkml:brushProperty name="color" value="#004F8B"/>
    </inkml:brush>
  </inkml:definitions>
  <inkml:trace contextRef="#ctx0" brushRef="#br0">195 1 24575,'-31'71'0,"-13"23"0,30-70 0,-7 11 0,1 2 0,2 0 0,-17 49 0,24-36 0,11-45 0,2-5 0,11-25 0,150-325 0,-160 357 0,-3 9 0,-5 31 0,-2-1 0,-16 56 0,18-87 0,2 1 0,0-1 0,0 1 0,1 29 0,2-42 0,0 1 0,0-1 0,1 0 0,-1 0 0,1 1 0,0-1 0,0 0 0,0 0 0,1 0 0,-1 0 0,1 0 0,0 0 0,2 3 0,-2-4 0,0-1 0,0 1 0,0 0 0,0-1 0,0 0 0,1 1 0,-1-1 0,0 0 0,1 0 0,-1-1 0,1 1 0,-1 0 0,1-1 0,-1 1 0,1-1 0,-1 0 0,1 0 0,0 0 0,3-1 0,2 0 0,-1 0 0,0-1 0,0-1 0,0 1 0,0-1 0,-1 0 0,1 0 0,-1-1 0,0 0 0,0 0 0,0 0 0,0-1 0,8-9 0,0 0 0,-2-1 0,0 0 0,0-1 0,10-19 0,-13 17 0,0-1 0,0 0 0,-2-1 0,-1 0 0,0 0 0,-2 0 0,0 0 0,-1-1 0,0-24 0,-5 27 0,2 18 0,0-1 0,0 1 0,0 0 0,0 0 0,0 0 0,0 0 0,0-1 0,0 1 0,0 0 0,0 0 0,0 0 0,0 0 0,0 0 0,0-1 0,0 1 0,-1 0 0,1 0 0,0 0 0,0 0 0,0 0 0,0 0 0,0 0 0,0 0 0,0-1 0,-1 1 0,1 0 0,0 0 0,0 0 0,0 0 0,0 0 0,-1 0 0,1 0 0,0 0 0,0 0 0,0 0 0,0 0 0,0 0 0,-1 0 0,1 0 0,0 0 0,0 0 0,0 0 0,-1 0 0,0 2 0,0-1 0,0 1 0,0 0 0,0-1 0,0 1 0,0 0 0,0 0 0,0 0 0,1 0 0,-1-1 0,1 1 0,-1 3 0,-7 45 0,2 1 0,2 0 0,4 72 0,0-104 114,2 0 0,6 34 0,-7-48-228,0 0 0,1 1 0,0-1 0,0 0 1,0 0-1,1-1 0,0 1 0,0 0 1,0-1-1,0 0 0,1 1 0,-1-1 1,1-1-1,5 5 0,20 9-6712</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19.473"/>
    </inkml:context>
    <inkml:brush xml:id="br0">
      <inkml:brushProperty name="width" value="0.05" units="cm"/>
      <inkml:brushProperty name="height" value="0.05" units="cm"/>
      <inkml:brushProperty name="color" value="#AB008B"/>
    </inkml:brush>
  </inkml:definitions>
  <inkml:trace contextRef="#ctx0" brushRef="#br0">112 0 24575,'-74'193'0,"65"-170"0,2 0 0,-10 47 0,15-61 0,1 0 0,0 0 0,1 0 0,0 1 0,0-1 0,1 0 0,0 0 0,1 0 0,0 0 0,0 0 0,4 8 0,-4-14 0,-1 1 0,1-1 0,0 0 0,0 0 0,0 0 0,0 0 0,0-1 0,1 1 0,0-1 0,-1 1 0,1-1 0,0 0 0,0 0 0,0 0 0,0 0 0,0-1 0,1 1 0,-1-1 0,0 0 0,1 0 0,-1 0 0,1 0 0,-1-1 0,1 1 0,0-1 0,-1 0 0,1 0 0,-1 0 0,1-1 0,-1 1 0,1-1 0,-1 0 0,1 0 0,-1 0 0,1 0 0,-1-1 0,0 1 0,0-1 0,0 0 0,3-2 0,8-7 0,-1-1 0,0-1 0,-1 1 0,0-2 0,-1 0 0,-1 0 0,11-20 0,-11 15 0,0 0 0,-1-1 0,-1 1 0,-1-1 0,7-37 0,-12 50 0,-1 1 0,-1-1 0,1 1 0,-1-1 0,0 1 0,-1-1 0,1 0 0,-1 1 0,0-1 0,-1 1 0,-4-11 0,5 13 0,-1 1 0,0 0 0,0 0 0,0 0 0,-1 1 0,1-1 0,-1 0 0,1 1 0,-1-1 0,0 1 0,0 0 0,0 0 0,0 0 0,-1 1 0,1-1 0,0 1 0,-1-1 0,1 1 0,-1 0 0,1 1 0,-1-1 0,-4 0 0,1 1-136,-1 0-1,1 0 1,0 0-1,0 1 1,-1 1-1,1-1 1,0 1-1,0 0 0,-13 6 1,-20 11-6690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2.202"/>
    </inkml:context>
    <inkml:brush xml:id="br0">
      <inkml:brushProperty name="width" value="0.05" units="cm"/>
      <inkml:brushProperty name="height" value="0.05" units="cm"/>
      <inkml:brushProperty name="color" value="#AB008B"/>
    </inkml:brush>
  </inkml:definitions>
  <inkml:trace contextRef="#ctx0" brushRef="#br0">1 113 24575,'11'0'0,"15"0"0,14 0 0,12 0 0,12 0 0,7 0 0,2-8 0,-4-2 0,-6 1 0,-14-6 0,-7-1 0,-11-4 0,-19 1 0,-11 3-8191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2.623"/>
    </inkml:context>
    <inkml:brush xml:id="br0">
      <inkml:brushProperty name="width" value="0.05" units="cm"/>
      <inkml:brushProperty name="height" value="0.05" units="cm"/>
      <inkml:brushProperty name="color" value="#AB008B"/>
    </inkml:brush>
  </inkml:definitions>
  <inkml:trace contextRef="#ctx0" brushRef="#br0">0 0 24575,'0'4'0,"0"12"0,0 23 0,0 19 0,0 19 0,4 15 0,1 7 0,0 5 0,-1-3 0,6-12 0,2-14 0,-2-11 0,6-18 0,-1-8 0,5-10 0,11-23 0,-1-18 0,-5-7-8191</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3.394"/>
    </inkml:context>
    <inkml:brush xml:id="br0">
      <inkml:brushProperty name="width" value="0.05" units="cm"/>
      <inkml:brushProperty name="height" value="0.05" units="cm"/>
      <inkml:brushProperty name="color" value="#AB008B"/>
    </inkml:brush>
  </inkml:definitions>
  <inkml:trace contextRef="#ctx0" brushRef="#br0">239 23 24575,'-2'-3'0,"0"1"0,0 0 0,-1 0 0,1 1 0,-1-1 0,1 0 0,-1 1 0,0 0 0,0-1 0,0 1 0,0 0 0,1 1 0,-1-1 0,0 0 0,-1 1 0,1 0 0,0-1 0,0 1 0,0 0 0,0 1 0,0-1 0,0 1 0,0-1 0,0 1 0,0 0 0,0 0 0,0 0 0,1 0 0,-1 1 0,0-1 0,1 1 0,-5 3 0,-1 1 0,0 0 0,1 1 0,0 0 0,0 0 0,0 0 0,1 1 0,1 0 0,-1 1 0,-4 8 0,-2 10 0,0 0 0,2 0 0,0 1 0,3 0 0,0 1 0,-6 58 0,13-79 0,-1 0 0,1 0 0,1 0 0,-1 0 0,1 0 0,1 0 0,-1 0 0,1-1 0,1 1 0,0-1 0,0 1 0,0-1 0,1 0 0,0 0 0,0 0 0,0-1 0,1 1 0,0-1 0,1 0 0,-1 0 0,1-1 0,0 0 0,1 0 0,-1 0 0,1-1 0,0 0 0,0 0 0,0-1 0,1 0 0,-1 0 0,13 2 0,-4-1 0,1-2 0,0 0 0,1 0 0,-1-2 0,0 0 0,0-1 0,0-1 0,0 0 0,0-2 0,0 0 0,-1 0 0,1-2 0,23-10 0,-31 11 0,0 1 0,-1-1 0,0 0 0,0-1 0,0 0 0,0 0 0,-1-1 0,0 0 0,0 0 0,-1-1 0,0 1 0,0-2 0,-1 1 0,0 0 0,-1-1 0,0 0 0,0 0 0,0 0 0,-1-1 0,-1 1 0,0-1 0,0 1 0,-1-1 0,1-19 0,-3 16 0,-1 1 0,0 0 0,-1 0 0,0 0 0,0 0 0,-1 1 0,-1-1 0,0 1 0,-1 0 0,0 1 0,0-1 0,-1 1 0,-12-13 0,13 15 0,-1 1 0,-1-1 0,1 1 0,-1 1 0,0-1 0,-1 1 0,0 1 0,0 0 0,0 0 0,0 0 0,-1 1 0,1 1 0,-1 0 0,0 0 0,-21-2 0,29 4-136,0 1-1,0 0 1,-1 1-1,1-1 1,0 0-1,0 1 1,-1-1-1,1 1 0,-4 1 1,-8 9-6690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3.788"/>
    </inkml:context>
    <inkml:brush xml:id="br0">
      <inkml:brushProperty name="width" value="0.05" units="cm"/>
      <inkml:brushProperty name="height" value="0.05" units="cm"/>
      <inkml:brushProperty name="color" value="#AB008B"/>
    </inkml:brush>
  </inkml:definitions>
  <inkml:trace contextRef="#ctx0" brushRef="#br0">90 1 24575,'-3'0'0,"-13"0"0,-12 0 0,4 0 0,5 0-8191</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4.205"/>
    </inkml:context>
    <inkml:brush xml:id="br0">
      <inkml:brushProperty name="width" value="0.05" units="cm"/>
      <inkml:brushProperty name="height" value="0.05" units="cm"/>
      <inkml:brushProperty name="color" value="#AB008B"/>
    </inkml:brush>
  </inkml:definitions>
  <inkml:trace contextRef="#ctx0" brushRef="#br0">44 178 24575,'-2'1'0,"1"-1"0,-1 1 0,1 0 0,-1-1 0,1 1 0,0 0 0,-1 0 0,1 0 0,0 0 0,0 0 0,0 0 0,0 0 0,0 0 0,0 1 0,0-1 0,0 0 0,0 1 0,1-1 0,-1 1 0,0-1 0,1 0 0,-1 1 0,1 0 0,0-1 0,-1 2 0,-5 26 0,1 0 0,1 0 0,2 0 0,2 57 0,0-72 0,1 1 0,1-1 0,0 0 0,1 0 0,8 24 0,-9-33 0,0 0 0,0-1 0,1 0 0,-1 1 0,1-1 0,0 0 0,0 0 0,0 0 0,0-1 0,1 1 0,-1-1 0,1 0 0,0 0 0,0 0 0,1 0 0,-1-1 0,0 0 0,1 0 0,9 3 0,-8-3 0,0-1 0,1 0 0,-1 0 0,0 0 0,1-1 0,-1 0 0,1 0 0,-1-1 0,1 0 0,-1 0 0,0 0 0,1-1 0,-1 0 0,0 0 0,0-1 0,7-4 0,-6 3 0,0-1 0,0 0 0,0 0 0,-1-1 0,0 0 0,0 0 0,0-1 0,-1 0 0,0 0 0,0 0 0,5-12 0,-6 11 0,0-1 0,-1 1 0,0-1 0,-1 0 0,1 0 0,-2 0 0,1 0 0,-1 0 0,-1-1 0,-1-15 0,1 18 0,-1 0 0,-1 0 0,1 1 0,-1-1 0,-1 0 0,1 1 0,-1 0 0,0-1 0,0 1 0,-1 0 0,0 0 0,0 1 0,0-1 0,-1 1 0,-5-5 0,-30-18-1365,0 8-5461</inkml:trace>
  <inkml:trace contextRef="#ctx0" brushRef="#br0" timeOffset="1">552 89 24575,'0'-7'0,"8"-3"0,13 0 0,11-5 0,7 0 0,5 2 0,2 4 0,5 3 0,-6 2-8191</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4.645"/>
    </inkml:context>
    <inkml:brush xml:id="br0">
      <inkml:brushProperty name="width" value="0.05" units="cm"/>
      <inkml:brushProperty name="height" value="0.05" units="cm"/>
      <inkml:brushProperty name="color" value="#AB008B"/>
    </inkml:brush>
  </inkml:definitions>
  <inkml:trace contextRef="#ctx0" brushRef="#br0">140 1 24575,'-4'0'0,"-1"1"0,0 0 0,1 0 0,0 0 0,-1 1 0,1-1 0,0 1 0,0 0 0,0 0 0,0 0 0,0 1 0,0 0 0,0-1 0,1 1 0,0 1 0,-1-1 0,-4 7 0,0 0 0,1 0 0,0 1 0,0 0 0,1 0 0,-5 13 0,8-16 0,0 1 0,0 0 0,1 0 0,0 0 0,-2 11 0,4-17 0,0 0 0,0 1 0,0-1 0,0 0 0,1 0 0,-1 0 0,1-1 0,0 1 0,-1 0 0,1 0 0,1 0 0,-1 0 0,0-1 0,1 1 0,-1 0 0,1-1 0,0 1 0,0-1 0,0 0 0,3 3 0,1-1 0,1 0 0,0 0 0,0 0 0,0-1 0,1-1 0,-1 1 0,1-1 0,0 0 0,-1-1 0,1 1 0,14-1 0,-12 0 0,-1 0 0,1 0 0,0 1 0,-1 0 0,1 1 0,-1 0 0,14 7 0,-16-5 0,0 0 0,-1 0 0,0 1 0,0-1 0,-1 2 0,0-1 0,0 0 0,0 1 0,0 0 0,-1 0 0,-1 1 0,1-1 0,-1 1 0,0 0 0,-1 0 0,0 0 0,1 8 0,-1-6 0,0 0 0,-1 0 0,0 1 0,-1-1 0,0 0 0,-1 0 0,0 0 0,-1 1 0,0-1 0,0 0 0,-1-1 0,0 1 0,-7 14 0,3-13 0,-1 1 0,-1-1 0,1 0 0,-2-1 0,1 0 0,-2-1 0,-14 12 0,17-15 0,0-1 0,0 1 0,-1-1 0,0-1 0,0 0 0,0 0 0,0 0 0,-1-1 0,1-1 0,-19 3 0,26-5 29,0 1-1,0-1 1,0-1-1,0 1 0,-1 0 1,1 0-1,0-1 1,0 1-1,0-1 1,0 0-1,-3-1 1,4 1-104,0 1 1,0-1 0,0 0 0,1 0 0,-1 1-1,0-1 1,0 0 0,1 0 0,-1 0 0,1 0-1,-1 0 1,1 0 0,-1 0 0,1 0 0,-1 0-1,1-1 1,0 1 0,0 0 0,0 0 0,-1 0-1,1 0 1,0-2 0,5-26-6752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5.259"/>
    </inkml:context>
    <inkml:brush xml:id="br0">
      <inkml:brushProperty name="width" value="0.05" units="cm"/>
      <inkml:brushProperty name="height" value="0.05" units="cm"/>
      <inkml:brushProperty name="color" value="#AB008B"/>
    </inkml:brush>
  </inkml:definitions>
  <inkml:trace contextRef="#ctx0" brushRef="#br0">1 155 24575,'0'586'0,"0"-1001"0,0 391 0,1 0 0,1-1 0,1 1 0,2 0 0,0 0 0,1 1 0,2 0 0,0 0 0,16-29 0,-22 48 0,0 0 0,0 0 0,1 0 0,0 1 0,0-1 0,0 1 0,0 0 0,1-1 0,-1 1 0,1 1 0,-1-1 0,1 0 0,0 1 0,0 0 0,1 0 0,-1 0 0,0 1 0,1-1 0,-1 1 0,1 0 0,-1 0 0,1 0 0,-1 1 0,7 0 0,-5 0 0,-1 1 0,1 0 0,-1 0 0,1 0 0,-1 1 0,0 0 0,1 0 0,-1 0 0,0 1 0,0 0 0,0 0 0,-1 0 0,1 0 0,-1 1 0,0 0 0,0 0 0,0 0 0,0 0 0,4 7 0,-1 1 0,0 0 0,-1 0 0,0 1 0,-1 0 0,0 0 0,-1 0 0,-1 1 0,3 16 0,-5-20 0,0 0 0,0 0 0,-1-1 0,0 1 0,-1 0 0,0 0 0,0 0 0,-1-1 0,-1 1 0,0 0 0,0-1 0,-6 12 0,2-9-97,-1 0-1,-1 0 1,0-1-1,-1 0 1,0 0-1,0-1 1,-1 0-1,0-1 1,-1-1-1,0 0 1,-1 0-1,1-1 0,-19 7 1,-12 1-6729</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27.396"/>
    </inkml:context>
    <inkml:brush xml:id="br0">
      <inkml:brushProperty name="width" value="0.05" units="cm"/>
      <inkml:brushProperty name="height" value="0.05" units="cm"/>
      <inkml:brushProperty name="color" value="#AB008B"/>
    </inkml:brush>
  </inkml:definitions>
  <inkml:trace contextRef="#ctx0" brushRef="#br0">470 19 24575,'0'0'0,"0"-1"0,0 0 0,0 0 0,0 1 0,0-1 0,0 0 0,-1 0 0,1 1 0,0-1 0,0 0 0,-1 1 0,1-1 0,0 0 0,-1 1 0,1-1 0,-1 1 0,1-1 0,0 0 0,-1 1 0,0-1 0,1 1 0,-1-1 0,1 1 0,-1 0 0,0-1 0,1 1 0,-1-1 0,0 1 0,1 0 0,-1 0 0,0-1 0,1 1 0,-1 0 0,0 0 0,0 0 0,1 0 0,-1 0 0,0 0 0,0 0 0,1 0 0,-1 0 0,-1 1 0,-2-1 0,-1 1 0,1 0 0,-1 1 0,1-1 0,0 1 0,-5 2 0,-3 3 0,0 0 0,1 2 0,0-1 0,1 1 0,-1 1 0,2 0 0,0 0 0,-15 22 0,2 0 0,3 1 0,-17 37 0,-10 32 0,5 2 0,-33 128 0,54-152 0,4 1 0,3 1 0,-3 137 0,16-182 0,1 0 0,2 0 0,8 37 0,-6-54 0,0-1 0,1-1 0,1 1 0,0-1 0,1 0 0,2 0 0,14 21 0,-10-19-114,2-2 1,-1 1-1,2-2 0,1 0 0,0-2 1,1 0-1,0 0 0,1-2 0,1-1 1,0 0-1,34 13 0,-20-15-6712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3.092"/>
    </inkml:context>
    <inkml:brush xml:id="br0">
      <inkml:brushProperty name="width" value="0.05" units="cm"/>
      <inkml:brushProperty name="height" value="0.05" units="cm"/>
      <inkml:brushProperty name="color" value="#AB008B"/>
    </inkml:brush>
  </inkml:definitions>
  <inkml:trace contextRef="#ctx0" brushRef="#br0">404 170 24575,'0'-9'0,"1"-4"0,-1-1 0,-1 1 0,-4-22 0,4 31 0,0 0 0,-1 0 0,1 0 0,-1 0 0,0 1 0,0-1 0,0 0 0,0 1 0,-1 0 0,1 0 0,-1 0 0,0 0 0,0 0 0,0 0 0,0 1 0,-5-4 0,2 2 0,0 1 0,0 0 0,-1 0 0,1 0 0,-1 1 0,0 0 0,0 0 0,0 1 0,0 0 0,0 0 0,0 1 0,0-1 0,0 1 0,-7 2 0,4-1 0,0 1 0,0 1 0,1 0 0,-1 0 0,1 1 0,0 0 0,0 1 0,0 0 0,-10 8 0,7-4 0,0 1 0,1 0 0,0 1 0,0 0 0,1 1 0,1 0 0,0 1 0,1 0 0,0 0 0,1 1 0,0 0 0,1 0 0,-5 16 0,8-17 0,0-1 0,1 1 0,0 0 0,1 0 0,0 0 0,2 21 0,0-30 0,0 1 0,-1-1 0,1 0 0,1 0 0,-1 0 0,1 1 0,-1-1 0,1-1 0,0 1 0,1 0 0,-1 0 0,1-1 0,-1 1 0,1-1 0,0 0 0,0 0 0,1 0 0,-1 0 0,0-1 0,1 1 0,0-1 0,0 0 0,4 2 0,0-1 0,-1 0 0,1-1 0,0 1 0,-1-2 0,1 1 0,0-1 0,0 0 0,0-1 0,0 0 0,0 0 0,0-1 0,0 0 0,0 0 0,9-3 0,-6 0 0,0 0 0,-1-1 0,0 0 0,1-1 0,-2 0 0,1-1 0,-1 0 0,16-15 0,-2-3 0,0-2 0,-2 0 0,-1-2 0,-2 0 0,23-46 0,-24 42 0,-11 26 0,-4 13 0,-4 21 0,1-21 0,-2 22 0,-2 6 0,1 52 0,5-77 0,-1 0 0,1 0 0,0 0 0,1-1 0,0 1 0,0-1 0,1 1 0,0-1 0,0 0 0,1 0 0,6 9 0,-8-14 38,0 1 0,1-1 0,0 0 0,0-1 0,-1 1 0,2 0 0,-1-1 0,5 3 0,-7-4-107,1 0 1,-1-1 0,1 1 0,-1-1-1,0 1 1,1-1 0,-1 1-1,1-1 1,-1 0 0,1 0 0,-1 0-1,1 0 1,-1 0 0,1 0 0,-1 0-1,1 0 1,-1-1 0,1 1 0,-1-1-1,1 1 1,-1-1 0,0 1-1,1-1 1,1-1 0,13-14-6758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3.696"/>
    </inkml:context>
    <inkml:brush xml:id="br0">
      <inkml:brushProperty name="width" value="0.05" units="cm"/>
      <inkml:brushProperty name="height" value="0.05" units="cm"/>
      <inkml:brushProperty name="color" value="#008C3A"/>
    </inkml:brush>
  </inkml:definitions>
  <inkml:trace contextRef="#ctx0" brushRef="#br0">0 190 24575,'0'4'0,"0"-1"0,0 1 0,1 0 0,-1 0 0,1-1 0,0 1 0,0-1 0,0 1 0,1-1 0,-1 1 0,1-1 0,0 1 0,0-1 0,0 0 0,0 0 0,4 4 0,-1-3 0,-1 0 0,1-1 0,0 0 0,0 0 0,0 0 0,0 0 0,1-1 0,-1 0 0,1 0 0,6 1 0,-6-1 0,0-1 0,1-1 0,-1 1 0,1-1 0,-1 0 0,1-1 0,-1 0 0,0 0 0,1 0 0,-1 0 0,0-1 0,0 0 0,0-1 0,0 1 0,0-1 0,-1 0 0,1-1 0,-1 1 0,0-1 0,8-7 0,-7 5 0,0 0 0,0 0 0,0-1 0,-1 0 0,0 0 0,0 0 0,-1 0 0,0-1 0,0 0 0,-1 1 0,0-1 0,0-1 0,-1 1 0,3-17 0,-5 23 0,0 0 0,1 0 0,-1-1 0,0 1 0,0 0 0,0 0 0,-1 0 0,1 0 0,0 0 0,-1 0 0,0 0 0,1 0 0,-1 0 0,0 0 0,0 0 0,0 0 0,0 0 0,0 1 0,0-1 0,-3-2 0,2 3 0,1 0 0,-1 0 0,0 0 0,0 0 0,0 1 0,0-1 0,0 0 0,0 1 0,0 0 0,0-1 0,0 1 0,0 0 0,0 0 0,0 0 0,0 0 0,0 0 0,-2 1 0,-5 1 0,1 1 0,0-1 0,0 2 0,0-1 0,0 1 0,0 0 0,1 0 0,-12 10 0,12-8 0,0 1 0,0-1 0,1 1 0,0 0 0,0 1 0,1-1 0,0 1 0,0 0 0,-4 13 0,7-18 0,1 0 0,0 1 0,0-1 0,1 0 0,-1 1 0,1-1 0,-1 0 0,1 1 0,0-1 0,0 0 0,1 1 0,-1-1 0,1 0 0,-1 1 0,1-1 0,0 0 0,0 0 0,1 1 0,-1-1 0,1 0 0,-1 0 0,1-1 0,0 1 0,0 0 0,0-1 0,1 1 0,-1-1 0,5 4 0,0-1 0,0 0 0,0-1 0,0 0 0,1 0 0,-1-1 0,1 0 0,0 0 0,0-1 0,0 0 0,0 0 0,0-1 0,0 0 0,0-1 0,10 0 0,-8 0 0,-1-1 0,1 0 0,-1-1 0,1 0 0,-1-1 0,0 0 0,0 0 0,0-1 0,0 0 0,-1 0 0,0-1 0,9-7 0,5-6 0,-2-2 0,-1-1 0,0-1 0,29-44 0,26-30 0,-71 91 0,1 1 0,-1 1 0,1-1 0,0 0 0,1 1 0,-1 0 0,1 0 0,-1 0 0,9-3 0,-11 6 0,0-1 0,0 1 0,1 0 0,-1-1 0,0 1 0,0 0 0,1 0 0,-1 0 0,0 1 0,0-1 0,1 1 0,-1-1 0,0 1 0,0 0 0,0-1 0,1 1 0,-1 0 0,0 0 0,0 1 0,-1-1 0,1 0 0,0 1 0,0-1 0,2 4 0,3 3 0,0 1 0,-1-1 0,0 1 0,0 1 0,-1-1 0,0 1 0,-1 0 0,0 0 0,-1 0 0,0 1 0,3 19 0,0 13 0,1 67 0,-7-105 0,2 26 0,-1-11 0,0-1 0,-1 0 0,-1 0 0,-1 0 0,-7 36 0,8-53 0,1 1 0,-1-1 0,0 0 0,1 0 0,-1 0 0,0 0 0,0 0 0,0 0 0,-1 0 0,1 0 0,0 0 0,-1-1 0,1 1 0,-1 0 0,0-1 0,0 1 0,1-1 0,-1 0 0,0 1 0,0-1 0,0 0 0,0 0 0,0-1 0,0 1 0,-1 0 0,1-1 0,0 1 0,0-1 0,-1 1 0,1-1 0,0 0 0,0 0 0,-1 0 0,1-1 0,0 1 0,0 0 0,-3-2 0,-4-1 0,0 0 0,0-1 0,1 0 0,-1-1 0,1 1 0,1-2 0,-1 1 0,-8-8 0,-8-9 0,-24-26 0,40 39 0,0-1 0,0 0 0,1-1 0,1 1 0,0-1 0,-5-12 0,10 21 0,0 1 0,0-1 0,0 0 0,1 0 0,-1 0 0,1 1 0,-1-1 0,1 0 0,-1 0 0,1 0 0,0 0 0,0 0 0,0 0 0,0 0 0,1 0 0,-1 0 0,0 0 0,1 0 0,-1 1 0,1-1 0,0 0 0,-1 0 0,3-3 0,-1 4 0,0 0 0,0-1 0,0 1 0,0 0 0,1 0 0,-1 0 0,0 0 0,1 1 0,-1-1 0,0 1 0,1-1 0,-1 1 0,1 0 0,-1 0 0,1 0 0,-1 0 0,0 0 0,4 1 0,77 14 0,-64-10 0,1-1 0,0-1 0,0-1 0,41 0 0,-57-3 0,1 0 0,0 0 0,-1 0 0,1-1 0,-1 0 0,0 1 0,0-2 0,1 1 0,-1 0 0,0-1 0,-1 0 0,1 0 0,0 0 0,-1 0 0,0 0 0,0-1 0,0 0 0,0 1 0,0-1 0,-1 0 0,3-5 0,3-9 0,0-1 0,-1 0 0,8-31 0,-10 30 0,7-22 0,-4 27 0,-8 15 0,1 0 0,-1 0 0,0 1 0,0-1 0,1 0 0,-1 0 0,0 0 0,0 0 0,1 1 0,-1-1 0,0 0 0,0 0 0,0 0 0,0 1 0,1-1 0,-1 0 0,0 0 0,0 1 0,0-1 0,0 0 0,0 0 0,0 1 0,0-1 0,1 0 0,-1 1 0,0-1 0,0 0 0,0 0 0,0 1 0,0-1 0,2 36 0,-1-29 0,6 106 0,-5-101 0,0-1 0,1 1 0,0-1 0,0 1 0,2-1 0,-1 0 0,11 18 0,-12-26 20,-1 1 0,1-1 0,-1 0 1,1 0-1,0 0 0,0 0 0,1 0 0,-1-1 0,0 1 0,1-1 0,0 0 0,-1 0 0,1 0 0,0-1 0,0 1 0,6 0 1,-3-1-192,-1 0 0,1-1 1,0 1-1,0-2 0,0 1 1,0-1-1,0 0 0,-1 0 1,8-3-1,43-16-6655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1.434"/>
    </inkml:context>
    <inkml:brush xml:id="br0">
      <inkml:brushProperty name="width" value="0.05" units="cm"/>
      <inkml:brushProperty name="height" value="0.05" units="cm"/>
      <inkml:brushProperty name="color" value="#004F8B"/>
    </inkml:brush>
  </inkml:definitions>
  <inkml:trace contextRef="#ctx0" brushRef="#br0">21 0 24575,'-1'58'0,"-2"0"0,-11 59 0,11-94 0,13-38 0,-2 2 0,-1-1 0,0 0 0,-1-1 0,4-14 0,-7 18 0,1 0 0,0 0 0,0 1 0,1 0 0,1 0 0,9-14 0,-15 24 0,0 0 0,0-1 0,0 1 0,0 0 0,1 0 0,-1-1 0,0 1 0,0 0 0,0 0 0,0-1 0,1 1 0,-1 0 0,0 0 0,0 0 0,1-1 0,-1 1 0,0 0 0,0 0 0,1 0 0,-1 0 0,0 0 0,0 0 0,1-1 0,-1 1 0,0 0 0,1 0 0,-1 0 0,0 0 0,1 0 0,-1 0 0,0 0 0,0 0 0,1 0 0,-1 0 0,0 0 0,1 1 0,-1-1 0,0 0 0,0 0 0,1 0 0,-1 0 0,0 0 0,1 0 0,-1 1 0,0-1 0,0 0 0,0 0 0,1 0 0,-1 1 0,0-1 0,0 0 0,0 0 0,1 1 0,-1-1 0,0 0 0,0 0 0,0 1 0,5 18 0,-4-12 8,1 7 75,0-1 0,1 0 0,7 21-1,-8-29-188,0-1-1,0 0 1,0 0-1,1 0 1,-1-1-1,1 1 1,0-1-1,0 1 1,1-1-1,-1 0 1,0 0-1,1 0 1,0-1-1,0 1 0,4 1 1,26 10-6720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3.561"/>
    </inkml:context>
    <inkml:brush xml:id="br0">
      <inkml:brushProperty name="width" value="0.05" units="cm"/>
      <inkml:brushProperty name="height" value="0.05" units="cm"/>
      <inkml:brushProperty name="color" value="#AB008B"/>
    </inkml:brush>
  </inkml:definitions>
  <inkml:trace contextRef="#ctx0" brushRef="#br0">9 115 24575,'-4'0'0,"-1"-7"0,8-3 0,3-11 0,1-9 0,-5 0 0,-2 14 0,-2 15 0,0 17 0,15 5 0,6-1-8191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3.955"/>
    </inkml:context>
    <inkml:brush xml:id="br0">
      <inkml:brushProperty name="width" value="0.05" units="cm"/>
      <inkml:brushProperty name="height" value="0.05" units="cm"/>
      <inkml:brushProperty name="color" value="#AB008B"/>
    </inkml:brush>
  </inkml:definitions>
  <inkml:trace contextRef="#ctx0" brushRef="#br0">41 1 24575,'-4'0'0,"-8"0"0,-3 3 0,5 10 0,16 2 0,14-2 0,4-6 0,-2-13 0,-5-8 0,-9-2 0,-7 9 0,-2 14 0,-2 12 0,0 4-8191</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4.792"/>
    </inkml:context>
    <inkml:brush xml:id="br0">
      <inkml:brushProperty name="width" value="0.05" units="cm"/>
      <inkml:brushProperty name="height" value="0.05" units="cm"/>
      <inkml:brushProperty name="color" value="#AB008B"/>
    </inkml:brush>
  </inkml:definitions>
  <inkml:trace contextRef="#ctx0" brushRef="#br0">0 484 24575,'1'-2'0,"-1"1"0,0 0 0,0-1 0,1 1 0,-1-1 0,1 1 0,-1 0 0,1-1 0,0 1 0,-1 0 0,1 0 0,0-1 0,0 1 0,0 0 0,0 0 0,0 0 0,0 0 0,0 0 0,0 0 0,0 0 0,1 1 0,-1-1 0,2-1 0,38-12 0,-28 10 0,163-40 0,-80 22 0,435-101 0,-288 68 0,41-25 0,-181 52 0,-33 11 0,153-45-1365,-201 56-5461</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5.408"/>
    </inkml:context>
    <inkml:brush xml:id="br0">
      <inkml:brushProperty name="width" value="0.05" units="cm"/>
      <inkml:brushProperty name="height" value="0.05" units="cm"/>
      <inkml:brushProperty name="color" value="#AB008B"/>
    </inkml:brush>
  </inkml:definitions>
  <inkml:trace contextRef="#ctx0" brushRef="#br0">0 37 24575,'15'-7'0,"13"-3"0,12 0 0,7 3 0,-4 5 0,-9 7 0,-12 10 0,-8 11 0,-7 7 0,-5 7 0,-2 3 0,-2 2 0,0 5 0,0-10 0,1-12-8191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5.843"/>
    </inkml:context>
    <inkml:brush xml:id="br0">
      <inkml:brushProperty name="width" value="0.05" units="cm"/>
      <inkml:brushProperty name="height" value="0.05" units="cm"/>
      <inkml:brushProperty name="color" value="#AB008B"/>
    </inkml:brush>
  </inkml:definitions>
  <inkml:trace contextRef="#ctx0" brushRef="#br0">1 366 24575,'4'-11'0,"8"-4"0,10-7 0,17-7 0,8 1 0,-3-1 0,-2 3 0,-8 6-8191</inkml:trace>
  <inkml:trace contextRef="#ctx0" brushRef="#br0" timeOffset="1">354 78 24575,'0'-7'0,"4"-3"0,1-7 0,7 0 0,9 2 0,2 4-8191</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6.235"/>
    </inkml:context>
    <inkml:brush xml:id="br0">
      <inkml:brushProperty name="width" value="0.05" units="cm"/>
      <inkml:brushProperty name="height" value="0.05" units="cm"/>
      <inkml:brushProperty name="color" value="#AB008B"/>
    </inkml:brush>
  </inkml:definitions>
  <inkml:trace contextRef="#ctx0" brushRef="#br0">42 0 24575,'-2'1'0,"0"-1"0,1 1 0,-1-1 0,0 1 0,1 0 0,-1-1 0,1 1 0,-1 0 0,1 0 0,0 0 0,-1 0 0,1 1 0,0-1 0,0 0 0,-1 0 0,1 1 0,0-1 0,1 1 0,-1-1 0,0 1 0,0-1 0,1 1 0,-1 0 0,0-1 0,1 1 0,0 0 0,-1 1 0,-2 8 0,1-1 0,-1 20 0,2-27 0,1-1 0,0 0 0,0 1 0,0-1 0,0 0 0,1 0 0,-1 1 0,0-1 0,1 0 0,0 0 0,-1 1 0,1-1 0,0 0 0,0 0 0,0 0 0,1 0 0,1 3 0,-1-4 0,0 1 0,0-1 0,1 1 0,-1-1 0,0 1 0,1-1 0,-1 0 0,0 0 0,1-1 0,-1 1 0,1 0 0,-1-1 0,1 1 0,0-1 0,4 0 0,4 0 0,0-1 0,-1-1 0,15-3 0,-12 2 0,-1 1 0,23-2 0,-32 4 0,1 0 0,-1 0 0,0 1 0,0-1 0,1 1 0,-1 0 0,0-1 0,0 1 0,0 1 0,0-1 0,0 0 0,0 1 0,0 0 0,-1-1 0,5 4 0,-6-3 0,1 0 0,0-1 0,-1 1 0,1 0 0,-1 0 0,0 0 0,1 0 0,-1 1 0,0-1 0,0 0 0,0 0 0,-1 1 0,1-1 0,-1 0 0,1 1 0,-1-1 0,1 4 0,-2-1 0,1 0 0,-1 0 0,0 0 0,0 0 0,0 0 0,0-1 0,-1 1 0,-3 5 0,-2 3 0,0 0 0,-1 0 0,-1-1 0,-19 21 0,21-25 86,0-1-1,-1 0 0,-15 11 1,21-17-176,-1 1 0,1-1 0,-1 1 0,0-1 0,1 0 1,-1 0-1,0 0 0,0 0 0,0-1 0,0 1 1,0-1-1,1 1 0,-1-1 0,0 0 0,0 0 0,0-1 1,0 1-1,-3-1 0,-14-10-6736</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6.655"/>
    </inkml:context>
    <inkml:brush xml:id="br0">
      <inkml:brushProperty name="width" value="0.05" units="cm"/>
      <inkml:brushProperty name="height" value="0.05" units="cm"/>
      <inkml:brushProperty name="color" value="#AB008B"/>
    </inkml:brush>
  </inkml:definitions>
  <inkml:trace contextRef="#ctx0" brushRef="#br0">4 1 24575,'-4'0'0</inkml:trace>
  <inkml:trace contextRef="#ctx0" brushRef="#br0" timeOffset="1">48 133 24575,'0'8'0,"-4"2"0,-1-1-8191</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7.159"/>
    </inkml:context>
    <inkml:brush xml:id="br0">
      <inkml:brushProperty name="width" value="0.05" units="cm"/>
      <inkml:brushProperty name="height" value="0.05" units="cm"/>
      <inkml:brushProperty name="color" value="#AB008B"/>
    </inkml:brush>
  </inkml:definitions>
  <inkml:trace contextRef="#ctx0" brushRef="#br0">116 23 24575,'0'-1'0,"0"0"0,0 1 0,0-1 0,0 0 0,0 0 0,0 0 0,-1 0 0,1 0 0,0 0 0,-1 0 0,1 0 0,-1 1 0,1-1 0,-1 0 0,1 0 0,-1 1 0,1-1 0,-1 0 0,0 1 0,1-1 0,-1 0 0,0 1 0,0-1 0,1 1 0,-1-1 0,0 1 0,0-1 0,0 1 0,0 0 0,0 0 0,0-1 0,1 1 0,-1 0 0,0 0 0,0 0 0,0 0 0,0 0 0,0 0 0,0 0 0,0 0 0,0 0 0,-1 1 0,-3 0 0,0-1 0,0 2 0,1-1 0,-1 1 0,0-1 0,-7 5 0,9-4 0,-1 0 0,1 0 0,0 0 0,0 1 0,0 0 0,0-1 0,0 1 0,0 0 0,1 0 0,0 1 0,-1-1 0,1 0 0,1 1 0,-1-1 0,-2 7 0,3-8 0,1 1 0,-1-1 0,1 0 0,0 1 0,0-1 0,0 0 0,0 1 0,0-1 0,0 1 0,1-1 0,-1 0 0,1 0 0,0 1 0,0-1 0,-1 0 0,1 0 0,1 0 0,-1 0 0,0 0 0,0 0 0,1 0 0,-1 0 0,1 0 0,0-1 0,-1 1 0,5 2 0,4 3 0,0-1 0,0-1 0,0 0 0,15 5 0,29 15 0,-50-23 0,0 1 0,0 0 0,0 0 0,-1 0 0,1 0 0,-1 1 0,0 0 0,0-1 0,0 1 0,3 5 0,-5-7 0,0 1 0,0-1 0,-1 0 0,1 0 0,-1 0 0,1 0 0,-1 0 0,0 1 0,0-1 0,0 0 0,0 0 0,0 0 0,0 1 0,0-1 0,-1 0 0,1 0 0,-1 0 0,0 0 0,0 0 0,0 0 0,0 0 0,0 0 0,0 0 0,0 0 0,0 0 0,-1-1 0,1 1 0,-1 0 0,1-1 0,-1 1 0,0-1 0,0 0 0,0 0 0,-2 2 0,1-1 0,1-1 0,0 0 0,-1 1 0,1-1 0,-1 0 0,1 0 0,-1 0 0,0-1 0,1 1 0,-1 0 0,0-1 0,1 0 0,-1 0 0,0 0 0,0 0 0,1 0 0,-1 0 0,0-1 0,1 1 0,-1-1 0,0 0 0,1 0 0,-1 0 0,1 0 0,-1 0 0,1-1 0,-3-1 0,3 1 16,1 0-1,0 0 0,-1 0 1,1 0-1,0-1 1,0 1-1,0 0 0,0-1 1,1 1-1,-1 0 1,1-1-1,-1 1 0,1-1 1,0 1-1,0-1 0,0 1 1,0-1-1,0 1 1,1-1-1,-1 1 0,2-5 1,1-6-451,2 1 0,8-21 0,-11 28 36,22-44-6427</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7.501"/>
    </inkml:context>
    <inkml:brush xml:id="br0">
      <inkml:brushProperty name="width" value="0.05" units="cm"/>
      <inkml:brushProperty name="height" value="0.05" units="cm"/>
      <inkml:brushProperty name="color" value="#AB008B"/>
    </inkml:brush>
  </inkml:definitions>
  <inkml:trace contextRef="#ctx0" brushRef="#br0">0 20 24575,'0'-1'0,"0"0"0,0 1 0,0-1 0,0 0 0,0 0 0,0 1 0,0-1 0,1 0 0,-1 1 0,0-1 0,0 0 0,1 0 0,-1 1 0,0-1 0,1 1 0,-1-1 0,0 0 0,1 1 0,-1-1 0,1 1 0,-1-1 0,1 1 0,-1-1 0,1 1 0,-1-1 0,1 1 0,0-1 0,-1 1 0,1 0 0,0-1 0,-1 1 0,1 0 0,0 0 0,0-1 0,0 2 0,0-1 0,0 0 0,0 0 0,-1 1 0,1-1 0,0 0 0,0 1 0,0-1 0,-1 1 0,1-1 0,0 1 0,-1-1 0,1 1 0,-1-1 0,1 1 0,0 0 0,-1-1 0,1 1 0,-1 0 0,0 0 0,1-1 0,-1 1 0,0 0 0,1 0 0,-1-1 0,0 1 0,0 0 0,1 0 0,-1 0 0,0 0 0,0 0 0,0 1 0,-1 55 0,-1-48 0,2-1 0,-1 1 0,1 0 0,0-1 0,1 1 0,0-1 0,0 1 0,1-1 0,0 0 0,6 16 0,-8-23 0,1 1 0,0-1 0,0 1 0,0-1 0,0 1 0,1-1 0,-1 1 0,0-1 0,0 0 0,1 0 0,-1 0 0,1 0 0,-1 0 0,1 0 0,-1 0 0,1 0 0,0-1 0,-1 1 0,1-1 0,0 1 0,0-1 0,-1 0 0,1 1 0,0-1 0,0 0 0,0 0 0,-1 0 0,1-1 0,0 1 0,0 0 0,-1-1 0,1 1 0,0-1 0,0 1 0,-1-1 0,1 0 0,-1 0 0,1 0 0,-1 0 0,2-1 0,3-2 0,0 0 0,0 0 0,-1-1 0,0 0 0,0 0 0,0-1 0,-1 1 0,6-9 0,-8 10 0,0 1 0,0-1 0,-1 0 0,1 0 0,-1 0 0,1 0 0,-1 0 0,-1 0 0,1 0 0,0-4 0,-1 6 0,0 0 0,-1 0 0,1 0 0,0 0 0,-1 1 0,1-1 0,-1 0 0,0 0 0,1 1 0,-1-1 0,0 0 0,0 1 0,0-1 0,0 1 0,0-1 0,-1 1 0,1 0 0,0-1 0,-1 1 0,1 0 0,-1 0 0,1 0 0,-1 0 0,1 0 0,-3 0 0,-2-2-273,0 1 0,0 0 0,0 0 0,-11-1 0,-30-1-6553</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8.977"/>
    </inkml:context>
    <inkml:brush xml:id="br0">
      <inkml:brushProperty name="width" value="0.05" units="cm"/>
      <inkml:brushProperty name="height" value="0.05" units="cm"/>
      <inkml:brushProperty name="color" value="#AB008B"/>
    </inkml:brush>
  </inkml:definitions>
  <inkml:trace contextRef="#ctx0" brushRef="#br0">0 165 24575,'12'0'0,"14"-8"0,15-2 0,18-11 0,11-2 0,1-4 0,-4 2 0,-6-2 0,-13 4-8191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1.758"/>
    </inkml:context>
    <inkml:brush xml:id="br0">
      <inkml:brushProperty name="width" value="0.05" units="cm"/>
      <inkml:brushProperty name="height" value="0.05" units="cm"/>
      <inkml:brushProperty name="color" value="#004F8B"/>
    </inkml:brush>
  </inkml:definitions>
  <inkml:trace contextRef="#ctx0" brushRef="#br0">0 1 24575,'5'0'0,"12"0"0,11 0 0,2 0-8191</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9.325"/>
    </inkml:context>
    <inkml:brush xml:id="br0">
      <inkml:brushProperty name="width" value="0.05" units="cm"/>
      <inkml:brushProperty name="height" value="0.05" units="cm"/>
      <inkml:brushProperty name="color" value="#AB008B"/>
    </inkml:brush>
  </inkml:definitions>
  <inkml:trace contextRef="#ctx0" brushRef="#br0">1 14 24575,'0'-8'0,"0"2"0,11 9 0,4 16 0,7 18 0,-1 20 0,-3 13 0,6 8 0,-1 0 0,-4-4 0,-6-4 0,-5-7 0,-7-13 0,-4-16-8191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3:57:39.697"/>
    </inkml:context>
    <inkml:brush xml:id="br0">
      <inkml:brushProperty name="width" value="0.05" units="cm"/>
      <inkml:brushProperty name="height" value="0.05" units="cm"/>
      <inkml:brushProperty name="color" value="#AB008B"/>
    </inkml:brush>
  </inkml:definitions>
  <inkml:trace contextRef="#ctx0" brushRef="#br0">1 0 24575,'24'21'0,"0"1"0,-1 1 0,-2 1 0,0 0 0,27 44 0,-10-10-108,-3 2 0,-2 2 0,-3 0 0,36 111 0,-24-29-162,28 163 0,-53-216 270,-4 0 0,-4 0 0,-4 1 0,-7 98 0,-1-156 0,-2-1 0,-1 0 0,-1-1 0,-2 1 0,-18 43 0,17-54 0,-1 0 0,0-1 0,-2 0 0,-1-1 0,0 0 0,-2-1 0,0-1 0,-19 18 0,16-20-148,0 0 0,0-2-1,-2 0 1,0-1 0,0-1 0,-1-1 0,-32 12 0,4-9-5778</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33.762"/>
    </inkml:context>
    <inkml:brush xml:id="br0">
      <inkml:brushProperty name="width" value="0.05" units="cm"/>
      <inkml:brushProperty name="height" value="0.05" units="cm"/>
      <inkml:brushProperty name="color" value="#AB008B"/>
    </inkml:brush>
  </inkml:definitions>
  <inkml:trace contextRef="#ctx0" brushRef="#br0">128 251 24575,'1'-2'0,"0"-1"0,0 1 0,1 0 0,-1 0 0,1 0 0,-1 0 0,1 0 0,0 0 0,0 0 0,0 0 0,0 1 0,0-1 0,0 1 0,0-1 0,0 1 0,1 0 0,-1 0 0,3-1 0,7-2 0,1 0 0,18-3 0,-16 4 0,375-93 0,-308 79 0,1 4 0,123-4 0,169 19 0,-246 0 0,-559 12 0,63 36 0,-277 23 0,584-72 0,335-28 0,-168 14 0,390-32 0,-270 26 0,-64 6 0,291-31 0,-135 7-1365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35.478"/>
    </inkml:context>
    <inkml:brush xml:id="br0">
      <inkml:brushProperty name="width" value="0.05" units="cm"/>
      <inkml:brushProperty name="height" value="0.05" units="cm"/>
      <inkml:brushProperty name="color" value="#AB008B"/>
    </inkml:brush>
  </inkml:definitions>
  <inkml:trace contextRef="#ctx0" brushRef="#br0">173 1 24575,'-3'0'0,"-8"0"0,-8 0 0,-8 0 0,-9 0 0,-4 0 0,3 0-8191</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36.144"/>
    </inkml:context>
    <inkml:brush xml:id="br0">
      <inkml:brushProperty name="width" value="0.05" units="cm"/>
      <inkml:brushProperty name="height" value="0.05" units="cm"/>
      <inkml:brushProperty name="color" value="#AB008B"/>
    </inkml:brush>
  </inkml:definitions>
  <inkml:trace contextRef="#ctx0" brushRef="#br0">0 193 24575,'20'0'0,"17"0"0,1-1 0,53-9 0,29-10 0,2 5 0,153 1 0,-18 16 0,152-3 0,21-36 0,-208 14 0,8-9 0,51-4 0,228 30-238,-394 8-889,-77-2-5699</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38.181"/>
    </inkml:context>
    <inkml:brush xml:id="br0">
      <inkml:brushProperty name="width" value="0.05" units="cm"/>
      <inkml:brushProperty name="height" value="0.05" units="cm"/>
      <inkml:brushProperty name="color" value="#AB008B"/>
    </inkml:brush>
  </inkml:definitions>
  <inkml:trace contextRef="#ctx0" brushRef="#br0">1 174 24575,'0'-1'0,"0"-1"0,0 1 0,1 0 0,-1 0 0,0 0 0,1 0 0,-1 0 0,1 0 0,-1 0 0,1 1 0,-1-1 0,1 0 0,0 0 0,0 0 0,-1 0 0,1 1 0,0-1 0,0 0 0,0 1 0,0-1 0,0 1 0,0-1 0,0 1 0,0-1 0,0 1 0,0 0 0,1-1 0,32-6 0,-28 6 0,84-7 0,163 5 0,-137 5 0,227-16 0,-226 1 0,251-23 0,2 21 0,428 17 0,-764-4 0,1-2 0,-1-1 0,48-14 0,-44 10 0,0 1 0,55-4 0,206 14 0,-146 17 0,8 0 0,-116-18-1365,-7 0-5461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46.584"/>
    </inkml:context>
    <inkml:brush xml:id="br0">
      <inkml:brushProperty name="width" value="0.05" units="cm"/>
      <inkml:brushProperty name="height" value="0.05" units="cm"/>
      <inkml:brushProperty name="color" value="#AB008B"/>
    </inkml:brush>
  </inkml:definitions>
  <inkml:trace contextRef="#ctx0" brushRef="#br0">0 118 24575,'40'0'0,"25"1"0,-1-3 0,77-13 0,11-4 0,-93 13 0,35-10 0,26-1 0,42-3 0,-100 10 0,91-3 0,-92 13 0,177 3 0,-123 5 0,54 2 0,525-11 0,-664 3 0,1 1 0,45 11 0,28 3 0,-37-13 0,-21-2 0,59 12 0,-46-4 0,108 4 0,61-15 0,-87-1 0,2270 2 0,-2355-3 0,1-2 0,81-19 0,-84 13 0,-1 3 0,89-2 0,56 11 0,-59 2 0,687-3 0,-763-3 0,78-13 0,52-4 0,230 20 0,-191 1 0,-45 8 0,-39 0 0,-106-6 0,65 14 0,28 2 0,-110-18 0,0 1 0,0 1 0,0 2 0,29 8 0,-21-3 0,1-2 0,0-1 0,62 3 0,106-9 0,45 4 0,-163 1 0,0-3 0,117-11 0,308-2 0,-319 12 0,86 9 0,-71-3-1365,-173-8-5461</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7:57.012"/>
    </inkml:context>
    <inkml:brush xml:id="br0">
      <inkml:brushProperty name="width" value="0.05" units="cm"/>
      <inkml:brushProperty name="height" value="0.05" units="cm"/>
      <inkml:brushProperty name="color" value="#AB008B"/>
    </inkml:brush>
  </inkml:definitions>
  <inkml:trace contextRef="#ctx0" brushRef="#br0">1 157 24575,'25'0'0,"6"1"0,-1-1 0,0-2 0,1-1 0,-1-1 0,39-11 0,-30 5 0,1 1 0,0 1 0,72-3 0,125 12 0,-117 1 0,-26-2 0,119-14 0,-66-1 0,0 8 0,252 17 0,239 0 0,-398-12 0,355 4 0,618-4 0,-857-8 0,118 0 0,-139-9 0,-24 0 0,376 19 0,-321 1 0,-334-1-341,1-1 0,0-1-1,46-10 1,-46 3-6485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9:11.175"/>
    </inkml:context>
    <inkml:brush xml:id="br0">
      <inkml:brushProperty name="width" value="0.05" units="cm"/>
      <inkml:brushProperty name="height" value="0.05" units="cm"/>
      <inkml:brushProperty name="color" value="#AB008B"/>
    </inkml:brush>
  </inkml:definitions>
  <inkml:trace contextRef="#ctx0" brushRef="#br0">0 289 24575,'84'0'0,"30"2"0,175-22 0,101-10 0,3 31 0,-169 1 0,112-24 0,-200 10 0,181 0 0,-273 10 0,-1-2 0,72-17 0,-56 9 0,21-5 0,-41 7 0,67-7 0,289 12 0,-225 7 0,-127-4 0,0-2 0,-1-3 0,53-13 0,-48 8 0,1 3 0,62-4 0,284 12 0,-176 3 0,-118-1 0,-18 1 0,126-13 0,22-13 0,441 10 0,-440 32 0,-170-11 0,88 21 0,23 3 0,-37-22 0,142-9 0,-123-3 0,1162 3 0,-1244-1 0,129-17 0,-182 14 0,30-12 0,14-3 0,-14 9-1365,-65 9-5461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09:19.707"/>
    </inkml:context>
    <inkml:brush xml:id="br0">
      <inkml:brushProperty name="width" value="0.05" units="cm"/>
      <inkml:brushProperty name="height" value="0.05" units="cm"/>
      <inkml:brushProperty name="color" value="#AB008B"/>
    </inkml:brush>
  </inkml:definitions>
  <inkml:trace contextRef="#ctx0" brushRef="#br0">0 265 24575,'0'-3'0,"0"0"0,0 0 0,1 0 0,-1 0 0,1-1 0,0 1 0,-1 0 0,1 1 0,0-1 0,1 0 0,-1 0 0,1 0 0,-1 1 0,1-1 0,0 0 0,0 1 0,0 0 0,0-1 0,0 1 0,0 0 0,1 0 0,-1 0 0,1 1 0,-1-1 0,1 0 0,0 1 0,3-2 0,7-1 0,-1 1 0,1-1 0,1 2 0,-1 0 0,14 0 0,-1-1 0,86-14 0,91-8 0,289 23 0,-244 4 0,-112 0 0,160-5 0,-121-18 0,43-2 0,168 25 0,-245 8 0,52 2 0,67-24 0,-14 1 0,532 12 0,-456-23 0,-58 1 0,112 19 0,-213 3 0,-139-3 0,1-1 0,-1-1 0,43-12 0,-27 6 0,-18 0-1365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2.138"/>
    </inkml:context>
    <inkml:brush xml:id="br0">
      <inkml:brushProperty name="width" value="0.05" units="cm"/>
      <inkml:brushProperty name="height" value="0.05" units="cm"/>
      <inkml:brushProperty name="color" value="#004F8B"/>
    </inkml:brush>
  </inkml:definitions>
  <inkml:trace contextRef="#ctx0" brushRef="#br0">58 1 24575,'-9'0'0,"-4"5"0,1 16 0,2 19 0,3 22 0,2 11 0,3-3 0,6-14 0,12-20 0,3-17-8191</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5.038"/>
    </inkml:context>
    <inkml:brush xml:id="br0">
      <inkml:brushProperty name="width" value="0.05" units="cm"/>
      <inkml:brushProperty name="height" value="0.05" units="cm"/>
      <inkml:brushProperty name="color" value="#AB008B"/>
    </inkml:brush>
  </inkml:definitions>
  <inkml:trace contextRef="#ctx0" brushRef="#br0">0 49 24575,'8'0'0,"21"0"0,13 0 0,7 0 0,2 0 0,1 0 0,-1-4 0,-2-1 0,-2 1 0,2-7 0,-10-2 0,-12 1-8191</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5.495"/>
    </inkml:context>
    <inkml:brush xml:id="br0">
      <inkml:brushProperty name="width" value="0.05" units="cm"/>
      <inkml:brushProperty name="height" value="0.05" units="cm"/>
      <inkml:brushProperty name="color" value="#AB008B"/>
    </inkml:brush>
  </inkml:definitions>
  <inkml:trace contextRef="#ctx0" brushRef="#br0">146 1 24575,'-41'101'0,"22"-53"0,12-31 0,0 1 0,1 0 0,1 1 0,0-1 0,1 1 0,-1 26 0,5-43 0,0 0 0,0 0 0,0 0 0,0 0 0,1 0 0,-1 0 0,1 0 0,-1 0 0,1 0 0,0 0 0,-1 0 0,1-1 0,0 1 0,0 0 0,2 1 0,-2-2 0,0 0 0,0 0 0,0 0 0,0 0 0,1-1 0,-1 1 0,0 0 0,0-1 0,1 1 0,-1-1 0,0 0 0,1 1 0,-1-1 0,0 0 0,1 0 0,2 0 0,4 0 0,0-2 0,0 1 0,0-1 0,0 0 0,0-1 0,7-3 0,5-2 0,-1 2 0,0 0 0,1 1 0,0 2 0,0 0 0,30-1 0,-44 4 0,-1 0 0,1 0 0,0 1 0,-1 0 0,1 0 0,-1 1 0,1-1 0,-1 1 0,0 0 0,1 1 0,-1-1 0,0 1 0,-1 0 0,1 0 0,0 1 0,-1-1 0,0 1 0,0 0 0,0 0 0,0 1 0,-1-1 0,1 1 0,4 9 0,-4-7 0,-1 1 0,0-1 0,-1 1 0,1-1 0,-2 1 0,1 0 0,-1-1 0,0 1 0,0 0 0,-1 0 0,0 0 0,-2 8 0,0-4 0,0 0 0,-1 0 0,-1-1 0,0 0 0,0 1 0,-1-1 0,-9 14 0,3-8 0,-1 0 0,-1-1 0,0 0 0,-1-1 0,-1 0 0,0-2 0,-1 1 0,-1-2 0,-17 11 0,20-15 0,-1-1 0,0 0 0,0-1 0,-1-1 0,-17 4 0,24-7 0,-1-1 0,1 1 0,-1-1 0,0-1 0,1 0 0,-1 0 0,0-1 0,1 0 0,-16-4 0,23 4-45,1 1-1,-1-1 1,0 1-1,1-1 1,-1 1-1,1-1 1,-1 0-1,1 0 1,-1 0-1,1 0 1,0 0-1,-1 0 1,1 0-1,0 0 1,0 0-1,-1-1 1,1 1-1,0 0 1,1-1-1,-1 1 1,0-1-1,0 1 1,1-1-1,-1 1 0,0-1 1,1 0-1,0 1 1,-1-1-1,1-3 1,6-15-6781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6.272"/>
    </inkml:context>
    <inkml:brush xml:id="br0">
      <inkml:brushProperty name="width" value="0.05" units="cm"/>
      <inkml:brushProperty name="height" value="0.05" units="cm"/>
      <inkml:brushProperty name="color" value="#AB008B"/>
    </inkml:brush>
  </inkml:definitions>
  <inkml:trace contextRef="#ctx0" brushRef="#br0">1 1 24575,'2'0'0,"5"9"0,12 22 0,-6-10 0,61 101 0,-5 4 0,66 167 0,-134-290 0,1 2 0,-1 0 0,1-1 0,0 1 0,1-1 0,-1 1 0,1-1 0,-1 0 0,1 0 0,1 0 0,4 4 0,-8-8 0,0 0 0,0 1 0,1-1 0,-1 0 0,0 0 0,1 0 0,-1 0 0,0 1 0,1-1 0,-1 0 0,0 0 0,1 0 0,-1 0 0,1 0 0,-1 0 0,0 0 0,1 0 0,-1 0 0,0 0 0,1 0 0,-1 0 0,0 0 0,1-1 0,-1 1 0,0 0 0,1 0 0,-1 0 0,0 0 0,1 0 0,-1-1 0,0 1 0,1 0 0,-1 0 0,0-1 0,0 1 0,1 0 0,-1-1 0,0 1 0,7-17 0,-5 12 0,13-43 0,-2-1 0,-2 0 0,6-68 0,-1-154 0,-16 255 0,3-22-1365,1 9-5461</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6.729"/>
    </inkml:context>
    <inkml:brush xml:id="br0">
      <inkml:brushProperty name="width" value="0.05" units="cm"/>
      <inkml:brushProperty name="height" value="0.05" units="cm"/>
      <inkml:brushProperty name="color" value="#AB008B"/>
    </inkml:brush>
  </inkml:definitions>
  <inkml:trace contextRef="#ctx0" brushRef="#br0">1 21 24575,'7'0'0,"3"-4"0,18-1 0,13 0 0,2 1 0,-6 1-8191</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7.130"/>
    </inkml:context>
    <inkml:brush xml:id="br0">
      <inkml:brushProperty name="width" value="0.05" units="cm"/>
      <inkml:brushProperty name="height" value="0.05" units="cm"/>
      <inkml:brushProperty name="color" value="#AB008B"/>
    </inkml:brush>
  </inkml:definitions>
  <inkml:trace contextRef="#ctx0" brushRef="#br0">0 20 24575,'4'0'0,"9"0"0,9 0 0,9-4 0,7-1 0,3 1 0,4 0 0,-7 2-8191</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7.898"/>
    </inkml:context>
    <inkml:brush xml:id="br0">
      <inkml:brushProperty name="width" value="0.05" units="cm"/>
      <inkml:brushProperty name="height" value="0.05" units="cm"/>
      <inkml:brushProperty name="color" value="#AB008B"/>
    </inkml:brush>
  </inkml:definitions>
  <inkml:trace contextRef="#ctx0" brushRef="#br0">295 2 24575,'-45'-1'0,"9"0"0,0 2 0,-66 9 0,99-9 0,0 0 0,-1 0 0,1 0 0,-1 0 0,1 0 0,0 1 0,0-1 0,0 1 0,0 0 0,0 0 0,0 0 0,1 1 0,-1-1 0,1 1 0,-1-1 0,1 1 0,0 0 0,0 0 0,0 0 0,0 0 0,1 0 0,-1 0 0,-1 7 0,0 3 0,0 1 0,1-1 0,0 1 0,2 25 0,-1-25 0,1 35 0,1 0 0,9 54 0,-7-83 0,1 0 0,1 0 0,1 0 0,0-1 0,2 0 0,0 0 0,21 32 0,-26-45 19,1 0 0,1-1 0,-1 0 0,1 0 0,0 0 0,0 0 0,0-1 0,1 0 0,-1 0 0,1-1 0,0 1 0,0-1 0,0 0 0,1-1 0,-1 1 0,1-2 0,7 3 0,-8-4-101,-1 1 1,1-1 0,-1 0 0,1-1-1,0 1 1,-1-1 0,1 0-1,-1-1 1,1 1 0,-1-1 0,0 0-1,0 0 1,0-1 0,0 1 0,0-1-1,0-1 1,-1 1 0,1 0 0,-1-1-1,7-8 1,16-21-6745</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8.345"/>
    </inkml:context>
    <inkml:brush xml:id="br0">
      <inkml:brushProperty name="width" value="0.05" units="cm"/>
      <inkml:brushProperty name="height" value="0.05" units="cm"/>
      <inkml:brushProperty name="color" value="#AB008B"/>
    </inkml:brush>
  </inkml:definitions>
  <inkml:trace contextRef="#ctx0" brushRef="#br0">8 157 24575,'-8'0'0,"13"-15"0,13-5 0,11-10 0,8-1 0,5-1 0,-4 4-8191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8.734"/>
    </inkml:context>
    <inkml:brush xml:id="br0">
      <inkml:brushProperty name="width" value="0.05" units="cm"/>
      <inkml:brushProperty name="height" value="0.05" units="cm"/>
      <inkml:brushProperty name="color" value="#AB008B"/>
    </inkml:brush>
  </inkml:definitions>
  <inkml:trace contextRef="#ctx0" brushRef="#br0">1 89 24575,'-1'105'0,"4"121"0,-1-199 0,2 1 0,1-1 0,1 0 0,10 29 0,-12-48 0,-1-9 0,0-14 0,-2-34 0,-1-1 0,-9-65 0,3 66 0,3 0 0,4-83 0,0 122 0,1 0 0,0 1 0,0-1 0,1 1 0,0 0 0,1 0 0,5-10 0,-8 16 0,1 0 0,0 0 0,0 0 0,0 0 0,1 0 0,-1 0 0,1 0 0,0 1 0,-1-1 0,1 1 0,0 0 0,0 0 0,1 0 0,-1 0 0,0 1 0,1-1 0,-1 1 0,1 0 0,-1 0 0,8-1 0,-9 2 0,0 0 0,0 0 0,0 0 0,0 1 0,0-1 0,0 1 0,0-1 0,-1 1 0,1 0 0,0-1 0,0 1 0,0 0 0,-1 0 0,1 1 0,0-1 0,-1 0 0,1 1 0,-1-1 0,0 0 0,1 1 0,-1 0 0,0-1 0,0 1 0,0 0 0,0-1 0,0 1 0,0 0 0,-1 0 0,1 0 0,0 2 0,1 5 0,1-1 0,-1 1 0,-1 0 0,0 0 0,0 14 0,-1-16 0,-1-1 0,0 1 0,0 0 0,0-1 0,-1 1 0,0-1 0,0 0 0,-1 1 0,1-1 0,-2 0 0,1 0 0,0-1 0,-7 8 0,0-1 0,-1 0 0,-1-1 0,0 0 0,-17 12 0,19-16-1365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9.162"/>
    </inkml:context>
    <inkml:brush xml:id="br0">
      <inkml:brushProperty name="width" value="0.05" units="cm"/>
      <inkml:brushProperty name="height" value="0.05" units="cm"/>
      <inkml:brushProperty name="color" value="#AB008B"/>
    </inkml:brush>
  </inkml:definitions>
  <inkml:trace contextRef="#ctx0" brushRef="#br0">0 1 24575,'5'3'0,"1"0"0,-2 0 0,1 1 0,0 0 0,-1 0 0,0 0 0,0 0 0,0 1 0,0 0 0,5 9 0,0 3 0,15 35 0,-5 8 0,-1 0 0,9 69 0,-24-115 0,6 51 0,-7-45 0,1 0 0,1 0 0,11 35 0,-15-53 0,1-1 0,-1 1 0,1-1 0,-1 0 0,1 1 0,0-1 0,-1 0 0,1 0 0,0 1 0,0-1 0,0 0 0,0 0 0,0 0 0,0 0 0,0 0 0,0 0 0,1 0 0,-1-1 0,0 1 0,0 0 0,3 0 0,-3-1 0,1 0 0,-1 0 0,0 0 0,0-1 0,1 1 0,-1 0 0,0-1 0,0 1 0,0-1 0,0 1 0,0-1 0,0 0 0,0 0 0,0 1 0,0-1 0,0 0 0,0 0 0,0 0 0,1-2 0,5-6 0,-1-1 0,0 0 0,-1 0 0,5-13 0,1-6 0,-1-1 0,-2 0 0,6-36 0,5-94 0,-11 90 0,0 19-1365,2 17-5461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9.565"/>
    </inkml:context>
    <inkml:brush xml:id="br0">
      <inkml:brushProperty name="width" value="0.05" units="cm"/>
      <inkml:brushProperty name="height" value="0.05" units="cm"/>
      <inkml:brushProperty name="color" value="#AB008B"/>
    </inkml:brush>
  </inkml:definitions>
  <inkml:trace contextRef="#ctx0" brushRef="#br0">62 1 24575,'-1'0'0,"0"1"0,0-1 0,1 1 0,-1-1 0,0 1 0,0 0 0,1-1 0,-1 1 0,0 0 0,1-1 0,-1 1 0,1 0 0,-1 0 0,1 0 0,-1 0 0,1 0 0,-1-1 0,1 1 0,0 0 0,0 0 0,-1 0 0,1 0 0,0 2 0,-2 3 0,-8 19 0,1 0 0,2 1 0,0 0 0,2 1 0,-4 36 0,9-59 0,0 1 0,1 0 0,-1-1 0,1 1 0,0-1 0,0 1 0,1-1 0,-1 0 0,1 1 0,0-1 0,0 0 0,0 0 0,1 0 0,-1-1 0,1 1 0,0 0 0,0-1 0,0 0 0,1 0 0,-1 0 0,1 0 0,-1 0 0,1-1 0,0 1 0,0-1 0,0 0 0,1 0 0,-1-1 0,0 1 0,1-1 0,-1 0 0,1 0 0,-1-1 0,1 1 0,0-1 0,-1 0 0,1 0 0,-1 0 0,1-1 0,-1 0 0,1 0 0,-1 0 0,6-2 0,-1-1 0,-1 0 0,0 0 0,0 0 0,0-1 0,-1-1 0,1 1 0,-1-1 0,0 0 0,-1-1 0,0 0 0,0 0 0,0 0 0,-1 0 0,0-1 0,0 0 0,-1 0 0,0-1 0,-1 1 0,1-1 0,-2 0 0,1 1 0,-1-1 0,-1-1 0,2-15 0,-3 22 12,0 0 0,0 0 0,0-1-1,-1 1 1,1 0 0,-1 0 0,0 0-1,0 0 1,0 0 0,0 0 0,0 0-1,-1 0 1,1 0 0,-1 0 0,0 1 0,0-1-1,0 1 1,0-1 0,0 1 0,-1 0-1,1 0 1,-1 0 0,1 0 0,-1 0-1,0 0 1,1 1 0,-1-1 0,-4 0 0,1 0-144,-1 0 1,1 1 0,0 0-1,-1 0 1,1 1 0,-1 0 0,1 0-1,-1 1 1,1-1 0,-1 1 0,1 1-1,-12 3 1,-16 9-6695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2.506"/>
    </inkml:context>
    <inkml:brush xml:id="br0">
      <inkml:brushProperty name="width" value="0.05" units="cm"/>
      <inkml:brushProperty name="height" value="0.05" units="cm"/>
      <inkml:brushProperty name="color" value="#004F8B"/>
    </inkml:brush>
  </inkml:definitions>
  <inkml:trace contextRef="#ctx0" brushRef="#br0">0 1 24575,'0'5'0,"0"11"0,0 17 0,0 19 0,0 9 0,0 4 0,10-9 0,13-13 0,12-15 0,0-17 0,-6-10-8191</inkml:trace>
  <inkml:trace contextRef="#ctx0" brushRef="#br0" timeOffset="1">29 145 24575,'5'0'0,"26"0"0,27 0 0,13 0 0,-5 0-8191</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19.957"/>
    </inkml:context>
    <inkml:brush xml:id="br0">
      <inkml:brushProperty name="width" value="0.05" units="cm"/>
      <inkml:brushProperty name="height" value="0.05" units="cm"/>
      <inkml:brushProperty name="color" value="#AB008B"/>
    </inkml:brush>
  </inkml:definitions>
  <inkml:trace contextRef="#ctx0" brushRef="#br0">0 49 24575,'7'0'0,"11"0"0,9 0 0,7 0 0,6 0 0,4-3 0,1-3 0,5 2 0,-6-8 0,-4 0 0,-8 0-8191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0.765"/>
    </inkml:context>
    <inkml:brush xml:id="br0">
      <inkml:brushProperty name="width" value="0.05" units="cm"/>
      <inkml:brushProperty name="height" value="0.05" units="cm"/>
      <inkml:brushProperty name="color" value="#AB008B"/>
    </inkml:brush>
  </inkml:definitions>
  <inkml:trace contextRef="#ctx0" brushRef="#br0">465 109 24575,'0'-5'0,"-1"1"0,1 0 0,-1 0 0,0 0 0,-1 0 0,1 0 0,-1 0 0,1 0 0,-1 1 0,0-1 0,-1 0 0,1 1 0,-1 0 0,1-1 0,-1 1 0,0 0 0,0 1 0,-1-1 0,1 0 0,0 1 0,-7-4 0,2 2 0,0 0 0,1 0 0,-2 1 0,1 0 0,0 0 0,0 1 0,-1 0 0,1 0 0,-13 0 0,12 3 0,-1 0 0,1 0 0,0 0 0,0 1 0,0 1 0,0 0 0,0 0 0,1 0 0,-1 1 0,1 1 0,0-1 0,0 1 0,1 1 0,-1-1 0,1 1 0,-12 13 0,4-3 0,2 1 0,0 0 0,1 0 0,0 2 0,2-1 0,-11 27 0,7-12 0,2 1 0,1 1 0,2 0 0,2 0 0,1 1 0,1 0 0,3 0 0,1 37 0,2-60 0,0-1 0,1 0 0,0 0 0,2 0 0,-1 0 0,1 0 0,1 0 0,0-1 0,1 0 0,0 0 0,0 0 0,1-1 0,11 13 0,-11-16 0,-1-1 0,1 1 0,0-1 0,1 0 0,-1-1 0,1 0 0,0 0 0,1-1 0,-1 0 0,1 0 0,0-1 0,0 0 0,0-1 0,0 0 0,0 0 0,0-1 0,1 0 0,11 0 0,-13-2-76,0 0 1,0-1-1,-1 0 0,1 0 0,0-1 0,-1 0 0,0 0 0,0-1 1,0 0-1,0 0 0,0 0 0,-1-1 0,0 0 0,0-1 1,0 1-1,0-1 0,4-7 0,20-25-6750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1.177"/>
    </inkml:context>
    <inkml:brush xml:id="br0">
      <inkml:brushProperty name="width" value="0.05" units="cm"/>
      <inkml:brushProperty name="height" value="0.05" units="cm"/>
      <inkml:brushProperty name="color" value="#AB008B"/>
    </inkml:brush>
  </inkml:definitions>
  <inkml:trace contextRef="#ctx0" brushRef="#br0">0 206 24575,'0'-4'0,"15"-1"0,13-11 0,8-3 0,7-9 0,3 0 0,1-10 0,0 1 0,-8 7-8191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1.581"/>
    </inkml:context>
    <inkml:brush xml:id="br0">
      <inkml:brushProperty name="width" value="0.05" units="cm"/>
      <inkml:brushProperty name="height" value="0.05" units="cm"/>
      <inkml:brushProperty name="color" value="#AB008B"/>
    </inkml:brush>
  </inkml:definitions>
  <inkml:trace contextRef="#ctx0" brushRef="#br0">3 162 24575,'2'0'0,"-1"1"0,1-1 0,-1 0 0,0 0 0,1 1 0,-1-1 0,1 1 0,-1-1 0,0 1 0,0 0 0,1 0 0,-1-1 0,0 1 0,0 0 0,0 0 0,0 0 0,0 0 0,0 0 0,0 0 0,0 1 0,0-1 0,-1 0 0,1 0 0,0 1 0,-1-1 0,1 0 0,-1 1 0,1 1 0,1 5 0,0 1 0,0 0 0,0 13 0,-1-14 0,5 343 0,-7-262 0,-2-71 0,-2-26 0,-5-33 0,-1-36 0,-2-78 0,9-83 0,4 235 0,0-4 0,-1-9 0,1 0 0,1 0 0,0 0 0,2 0 0,3-17 0,-5 30 0,0 0 0,1-1 0,-1 1 0,1 0 0,-1 0 0,1 0 0,0 0 0,0 0 0,0 0 0,0 1 0,1-1 0,-1 0 0,1 1 0,0 0 0,0 0 0,-1 0 0,1 0 0,0 0 0,1 1 0,-1-1 0,0 1 0,0 0 0,1 0 0,-1 0 0,1 0 0,-1 1 0,1-1 0,-1 1 0,4 0 0,-2 0 0,0 0 0,0 0 0,0 1 0,0-1 0,0 1 0,0 0 0,0 1 0,-1-1 0,1 1 0,0 0 0,-1 0 0,1 1 0,-1-1 0,0 1 0,0 0 0,0 0 0,0 0 0,0 1 0,-1-1 0,0 1 0,0 0 0,0 0 0,0 0 0,0 0 0,-1 1 0,1-1 0,-1 1 0,-1-1 0,3 9 0,-1-4 0,-1-1 0,-1 1 0,0-1 0,0 1 0,0-1 0,-1 1 0,-1 0 0,1-1 0,-1 1 0,-1-1 0,0 1 0,0-1 0,0 0 0,-1 1 0,0-1 0,-7 11 0,-1-3-170,0-1-1,0-1 0,-1 0 1,-1 0-1,-1-1 0,0-1 1,-16 11-1,17-14-6655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1.995"/>
    </inkml:context>
    <inkml:brush xml:id="br0">
      <inkml:brushProperty name="width" value="0.05" units="cm"/>
      <inkml:brushProperty name="height" value="0.05" units="cm"/>
      <inkml:brushProperty name="color" value="#AB008B"/>
    </inkml:brush>
  </inkml:definitions>
  <inkml:trace contextRef="#ctx0" brushRef="#br0">1 72 24575,'0'6'0,"1"1"0,0-1 0,0 0 0,0 1 0,4 9 0,3 12 0,18 107 0,-15-68 0,3-1 0,43 122 0,-53-178 0,1 0 0,0 0 0,0 0 0,1 0 0,1-1 0,0 0 0,9 9 0,-14-16 0,-1-1 0,1 1 0,0-1 0,-1 1 0,1-1 0,0 0 0,0 0 0,0 1 0,0-1 0,0-1 0,0 1 0,0 0 0,0 0 0,1-1 0,-1 0 0,0 1 0,0-1 0,0 0 0,1 0 0,-1 0 0,0 0 0,0 0 0,1-1 0,-1 1 0,0-1 0,0 1 0,0-1 0,0 0 0,0 0 0,0 0 0,0 0 0,0 0 0,0 0 0,0-1 0,0 1 0,-1-1 0,1 1 0,0-1 0,-1 0 0,0 1 0,1-1 0,0-2 0,6-7 0,-1 0 0,0 0 0,-1-1 0,0 0 0,0 0 0,4-16 0,17-81 0,-25 98 0,34-150 281,24-117-1927,-56 252-5180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2.394"/>
    </inkml:context>
    <inkml:brush xml:id="br0">
      <inkml:brushProperty name="width" value="0.05" units="cm"/>
      <inkml:brushProperty name="height" value="0.05" units="cm"/>
      <inkml:brushProperty name="color" value="#AB008B"/>
    </inkml:brush>
  </inkml:definitions>
  <inkml:trace contextRef="#ctx0" brushRef="#br0">1 0 24575,'3'0'0,"13"0"0,12 0 0,15 0 0,8 0 0,3 0 0,4 0 0,-8 0-8191</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2.912"/>
    </inkml:context>
    <inkml:brush xml:id="br0">
      <inkml:brushProperty name="width" value="0.05" units="cm"/>
      <inkml:brushProperty name="height" value="0.05" units="cm"/>
      <inkml:brushProperty name="color" value="#AB008B"/>
    </inkml:brush>
  </inkml:definitions>
  <inkml:trace contextRef="#ctx0" brushRef="#br0">287 0 24575,'-1'9'0,"-1"0"0,1-1 0,-1 1 0,-1 0 0,1-1 0,-6 10 0,-8 32 0,12-15 0,1 1 0,2 44 0,2-47 0,-2 0 0,-9 60 0,9-88 0,0-1 0,0 1 0,0-1 0,0 0 0,-1 1 0,1-1 0,-1 0 0,0 0 0,-1 0 0,1 0 0,-1-1 0,1 1 0,-1-1 0,0 1 0,-1-1 0,1 0 0,0 0 0,-1 0 0,0-1 0,1 1 0,-1-1 0,0 0 0,-9 3 0,-4 1 0,-1-2 0,0 0 0,0 0 0,0-2 0,-1 0 0,1-2 0,-20-1 0,90-3 0,290 1-1327,-340 3 1289,6 0-6788</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4.417"/>
    </inkml:context>
    <inkml:brush xml:id="br0">
      <inkml:brushProperty name="width" value="0.05" units="cm"/>
      <inkml:brushProperty name="height" value="0.05" units="cm"/>
      <inkml:brushProperty name="color" value="#AB008B"/>
    </inkml:brush>
  </inkml:definitions>
  <inkml:trace contextRef="#ctx0" brushRef="#br0">1 1 24575,'3'0'0,"10"0"0,9 0 0,9 0 0,6 0 0,5 0 0,6 0 0,-4 0-8191</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24.846"/>
    </inkml:context>
    <inkml:brush xml:id="br0">
      <inkml:brushProperty name="width" value="0.05" units="cm"/>
      <inkml:brushProperty name="height" value="0.05" units="cm"/>
      <inkml:brushProperty name="color" value="#AB008B"/>
    </inkml:brush>
  </inkml:definitions>
  <inkml:trace contextRef="#ctx0" brushRef="#br0">1 0 24575,'7'0'0,"11"0"0,9 0 0,7 0 0,7 0 0,6 0 0,3 0 0,-7 0-8191</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6.593"/>
    </inkml:context>
    <inkml:brush xml:id="br0">
      <inkml:brushProperty name="width" value="0.05" units="cm"/>
      <inkml:brushProperty name="height" value="0.05" units="cm"/>
      <inkml:brushProperty name="color" value="#AB008B"/>
    </inkml:brush>
  </inkml:definitions>
  <inkml:trace contextRef="#ctx0" brushRef="#br0">16 160 24575,'0'-9'0,"0"0"0,1-1 0,0 1 0,1 0 0,0 0 0,0 0 0,1 0 0,4-9 0,-5 13 0,1 0 0,0 1 0,0-1 0,0 1 0,0-1 0,1 1 0,0 0 0,0 1 0,0-1 0,0 0 0,1 1 0,-1 0 0,1 0 0,8-3 0,-11 5 0,-1 0 0,1 0 0,0 1 0,-1-1 0,1 0 0,0 1 0,0 0 0,-1-1 0,1 1 0,0 0 0,0 0 0,0 0 0,0 0 0,-1 0 0,1 0 0,0 1 0,0-1 0,0 0 0,-1 1 0,1 0 0,0-1 0,-1 1 0,1 0 0,-1 0 0,1 0 0,0 0 0,-1 0 0,0 0 0,1 0 0,-1 1 0,0-1 0,0 0 0,1 1 0,-1-1 0,0 1 0,-1-1 0,1 1 0,0 0 0,0-1 0,-1 1 0,2 3 0,1 6 0,0 1 0,0 0 0,-1-1 0,1 24 0,-2 0 0,-1 0 0,-2-1 0,-1 1 0,-1 0 0,-13 46 0,10-58 0,-1 0 0,0 0 0,-2 0 0,-1-1 0,0-1 0,-2 0 0,0 0 0,-25 27 0,33-43 0,1 0 0,0 1 0,0-1 0,0 1 0,-4 8 0,8-14 0,0 1 0,-1 0 0,1 0 0,0 0 0,0 0 0,-1 0 0,1 0 0,0 0 0,0 0 0,0 0 0,0 0 0,0 0 0,0 0 0,1 0 0,-1 0 0,0 0 0,0 0 0,1 1 0,0-1 0,0 0 0,0 0 0,0 0 0,0 0 0,0-1 0,0 1 0,0 0 0,0 0 0,0-1 0,0 1 0,0-1 0,0 1 0,1-1 0,-1 1 0,0-1 0,0 0 0,0 1 0,2-1 0,10 1 0,0 0 0,-1 0 0,1-1 0,0-1 0,-1 0 0,18-5 0,1-1 0,43-16 0,-24 1-1365,-4-2-5461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47.108"/>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6.959"/>
    </inkml:context>
    <inkml:brush xml:id="br0">
      <inkml:brushProperty name="width" value="0.05" units="cm"/>
      <inkml:brushProperty name="height" value="0.05" units="cm"/>
      <inkml:brushProperty name="color" value="#AB008B"/>
    </inkml:brush>
  </inkml:definitions>
  <inkml:trace contextRef="#ctx0" brushRef="#br0">0 74 24575,'8'0'0,"14"0"0,10-8 0,7-2 0,5 0 0,3 2 0,-8-5 0,2 0 0,-7 2-8191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7.321"/>
    </inkml:context>
    <inkml:brush xml:id="br0">
      <inkml:brushProperty name="width" value="0.05" units="cm"/>
      <inkml:brushProperty name="height" value="0.05" units="cm"/>
      <inkml:brushProperty name="color" value="#AB008B"/>
    </inkml:brush>
  </inkml:definitions>
  <inkml:trace contextRef="#ctx0" brushRef="#br0">2 0 24575,'-1'63'0,"1"48"0,1-95 0,0 1 0,2-1 0,0 0 0,8 25 0,-9-37 0,-1 0 0,1 0 0,0 0 0,0 0 0,1 0 0,-1-1 0,1 1 0,0-1 0,0 1 0,0-1 0,0 0 0,0 0 0,1 0 0,0-1 0,-1 1 0,1-1 0,0 0 0,0 0 0,0 0 0,0-1 0,0 1 0,8 1 0,4-1 0,1 0 0,0-1 0,-1-1 0,30-4 0,26 2 0,-68 2 0,-1 0 0,1 1 0,0 0 0,0-1 0,-1 1 0,1 1 0,0-1 0,-1 0 0,1 1 0,-1 0 0,0 0 0,1 0 0,-1 0 0,0 0 0,0 1 0,0-1 0,3 5 0,-4-3 0,1 0 0,0 0 0,-1 0 0,0 0 0,0 1 0,-1-1 0,1 1 0,-1 0 0,0-1 0,0 1 0,0 0 0,0 5 0,-1 1 0,-1 0 0,1 0 0,-2 0 0,1 0 0,-2 0 0,1-1 0,-2 1 0,1-1 0,-1 0 0,-1 0 0,-7 13 0,4-11 0,-1-1 0,1 0 0,-2 0 0,0-1 0,0 0 0,-1-1 0,0 0 0,0-1 0,-1 0 0,0 0 0,-1-1 0,0-1 0,-17 6 0,1-6 342,28-6-408,0 0 0,0 0 1,0 0-1,0 0 0,0 0 1,0 0-1,0 0 0,0 0 1,0 0-1,0-1 1,0 1-1,0 0 0,0-1 1,0 1-1,0-1 0,0 1 1,1-1-1,-1 1 0,0-1 1,0 0-1,1 1 1,-1-1-1,0 0 0,1 0 1,-2-1-1,0-15-6760</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7.682"/>
    </inkml:context>
    <inkml:brush xml:id="br0">
      <inkml:brushProperty name="width" value="0.05" units="cm"/>
      <inkml:brushProperty name="height" value="0.05" units="cm"/>
      <inkml:brushProperty name="color" value="#AB008B"/>
    </inkml:brush>
  </inkml:definitions>
  <inkml:trace contextRef="#ctx0" brushRef="#br0">115 15 24575,'0'0'0,"1"-1"0,-1 1 0,0-1 0,0 1 0,0-1 0,0 1 0,0-1 0,0 1 0,0-1 0,0 1 0,0-1 0,0 1 0,0-1 0,-1 1 0,1-1 0,0 1 0,0-1 0,0 1 0,-1-1 0,1 1 0,0-1 0,0 1 0,-1 0 0,1-1 0,0 1 0,-1-1 0,1 1 0,-1 0 0,1-1 0,0 1 0,-1 0 0,0-1 0,0 1 0,0 1 0,0-1 0,0 0 0,0 1 0,0-1 0,0 1 0,0-1 0,0 1 0,0 0 0,0-1 0,1 1 0,-1 0 0,0-1 0,-1 2 0,-25 35 0,18-18 0,0-1 0,1 2 0,1-1 0,1 1 0,-7 38 0,7-10 0,-2 70 0,8-111 0,0 1 0,0 0 0,1 0 0,0 0 0,0 0 0,1 0 0,0 0 0,5 13 0,-6-18 0,1 0 0,0 0 0,1 0 0,-1 0 0,0 0 0,1-1 0,-1 1 0,1-1 0,0 1 0,0-1 0,0 0 0,0 0 0,0 0 0,0-1 0,1 1 0,-1-1 0,1 0 0,-1 1 0,1-2 0,-1 1 0,5 0 0,1 0 0,-1-1 0,1 0 0,-1-1 0,0 1 0,1-2 0,-1 1 0,0-1 0,0-1 0,0 1 0,0-1 0,0-1 0,-1 1 0,1-1 0,-1-1 0,0 1 0,0-1 0,-1-1 0,1 1 0,9-11 0,-7 5 0,1 1 0,-1-1 0,-1-1 0,0 1 0,-1-1 0,0-1 0,-1 0 0,0 1 0,-1-2 0,0 1 0,3-17 0,-7 23 23,0 0 0,-1 0 0,0-1-1,0 1 1,0 0 0,-1-1 0,0 1-1,0 0 1,-1 0 0,0 0 0,0 0-1,-1 0 1,0 1 0,-5-10 0,5 11-118,0 0 0,-1 1 0,1-1 0,-1 1 1,0-1-1,-1 1 0,1 0 0,-1 1 0,0-1 0,1 1 1,-1 0-1,-1 0 0,1 0 0,0 1 0,-1 0 1,0 0-1,-10-2 0,-12 1-6731</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8.070"/>
    </inkml:context>
    <inkml:brush xml:id="br0">
      <inkml:brushProperty name="width" value="0.05" units="cm"/>
      <inkml:brushProperty name="height" value="0.05" units="cm"/>
      <inkml:brushProperty name="color" value="#AB008B"/>
    </inkml:brush>
  </inkml:definitions>
  <inkml:trace contextRef="#ctx0" brushRef="#br0">69 72 24575,'-1'8'0,"-1"1"0,1 0 0,-2-1 0,1 1 0,-1-1 0,-7 15 0,-3 10 0,4-4 0,2 1 0,1 0 0,1 0 0,2 0 0,0 43 0,3-68 0,0-1 0,0 1 0,1-1 0,0 1 0,-1-1 0,2 0 0,-1 1 0,0-1 0,1 0 0,2 5 0,-2-7 0,0 1 0,-1-1 0,1 0 0,0 0 0,0 0 0,1 0 0,-1 0 0,0 0 0,0-1 0,1 1 0,-1-1 0,1 0 0,0 0 0,-1 0 0,1 0 0,5 1 0,-2-1 0,-1 0 0,1 0 0,-1 0 0,1-1 0,-1 0 0,1-1 0,0 1 0,-1-1 0,1 0 0,-1 0 0,0-1 0,1 0 0,6-2 0,-4-1 0,0 1 0,-1-1 0,1 0 0,-1 0 0,0-1 0,0 0 0,10-12 0,-7 5 0,0 1 0,-1-1 0,-1-1 0,0 0 0,-1 0 0,-1 0 0,0-1 0,-1 0 0,5-22 0,-7 17 0,0 0 0,-1-1 0,-2-25 0,0 35 0,-1-1 0,-1 0 0,0 0 0,0 1 0,-1-1 0,-1 1 0,-5-11 0,8 18 22,-1 1-1,0 0 0,0-1 1,0 1-1,-1 0 0,1 0 1,-1 1-1,1-1 0,-1 0 1,0 1-1,0 0 0,0-1 1,0 1-1,-1 1 0,-5-4 1,7 5-94,-1-1 1,1 0 0,-1 1 0,1-1 0,-1 1 0,1 0 0,-1 0 0,1 0 0,-1 0-1,1 0 1,-1 1 0,1-1 0,-1 1 0,1 0 0,0-1 0,-1 1 0,1 0 0,0 0 0,-1 1-1,1-1 1,0 0 0,0 1 0,-3 3 0,-14 15-6755</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8.593"/>
    </inkml:context>
    <inkml:brush xml:id="br0">
      <inkml:brushProperty name="width" value="0.05" units="cm"/>
      <inkml:brushProperty name="height" value="0.05" units="cm"/>
      <inkml:brushProperty name="color" value="#AB008B"/>
    </inkml:brush>
  </inkml:definitions>
  <inkml:trace contextRef="#ctx0" brushRef="#br0">83 1 24575,'-4'3'0,"0"0"0,1 0 0,-1 0 0,1 1 0,-1 0 0,1-1 0,0 1 0,1 1 0,-1-1 0,1 0 0,0 0 0,-4 10 0,5-10 0,-7 12 0,2 1 0,0 0 0,1 1 0,1-1 0,1 1 0,0 0 0,0 29 0,3-40 0,0 0 0,0 1 0,1-1 0,0 1 0,0-1 0,1 0 0,0 0 0,0 0 0,1 0 0,0 0 0,0 0 0,0-1 0,1 1 0,0-1 0,0 0 0,1 0 0,0-1 0,0 1 0,0-1 0,12 9 0,-12-11 0,0 0 0,0 0 0,1-1 0,-1 0 0,1 0 0,-1 0 0,1 0 0,0-1 0,0 0 0,0-1 0,0 1 0,0-1 0,0 0 0,0 0 0,0-1 0,-1 0 0,1 0 0,0 0 0,0-1 0,-1 0 0,1 0 0,0 0 0,-1-1 0,0 1 0,10-8 0,-6 4 0,-1 0 0,0-1 0,0 0 0,-1-1 0,0 0 0,0 0 0,0 0 0,-1-1 0,-1 0 0,1 0 0,-1 0 0,-1-1 0,0 1 0,3-12 0,-5 12 38,0 0 0,0 0 0,-1 0 0,-1 0 0,1 0 0,-1 0 0,-1 0 0,-1-11 0,1 15-145,0 0 0,-1 0 1,1 0-1,-1 1 0,0-1 1,0 0-1,-1 1 0,1-1 1,-1 1-1,0 0 0,0 0 1,-1 0-1,1 0 0,-1 0 1,-7-4-1,-23-13-6719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39.994"/>
    </inkml:context>
    <inkml:brush xml:id="br0">
      <inkml:brushProperty name="width" value="0.05" units="cm"/>
      <inkml:brushProperty name="height" value="0.05" units="cm"/>
      <inkml:brushProperty name="color" value="#AB008B"/>
    </inkml:brush>
  </inkml:definitions>
  <inkml:trace contextRef="#ctx0" brushRef="#br0">292 138 24575,'-4'0'0,"-1"1"0,0 0 0,0-1 0,0 2 0,1-1 0,-1 1 0,0-1 0,1 1 0,-1 0 0,1 1 0,0-1 0,0 1 0,0 0 0,0 0 0,0 0 0,1 1 0,0-1 0,-1 1 0,1 0 0,0 0 0,-3 5 0,-3 7 0,0 1 0,1 0 0,1 0 0,-7 22 0,-1 7 0,-80 264 0,53-175 0,43-129 0,6-15 0,11-21 0,56-141 0,-5 9 0,3 18 0,51-111 0,-110 230 0,-13 25 0,0 0 0,1 0 0,-1 0 0,0 0 0,0 0 0,0-1 0,0 1 0,0 0 0,1 0 0,-1 0 0,0 0 0,0 0 0,0 0 0,0 0 0,1 0 0,-1 0 0,0 0 0,0 0 0,0 0 0,1 0 0,-1 0 0,0 0 0,0 0 0,0 0 0,0 0 0,1 0 0,-1 0 0,0 0 0,0 0 0,0 0 0,1 0 0,-1 0 0,0 0 0,0 0 0,0 0 0,0 1 0,0-1 0,1 0 0,-1 0 0,0 0 0,0 0 0,0 0 0,0 0 0,0 1 0,0-1 0,0 0 0,1 0 0,-1 0 0,0 0 0,0 1 0,0-1 0,0 0 0,0 0 0,0 0 0,0 1 0,0-1 0,0 0 0,0 0 0,0 0 0,0 1 0,0-1 0,0 0 0,0 0 0,0 0 0,0 1 0,1 10 0,1 0 0,-1 23 0,0 6 0,11 67 0,4 0 0,5 0 0,49 147 0,-65-237 0,16 42 0,-18-54 0,-1 0 0,1 1 0,0-1 0,0-1 0,1 1 0,-1 0 0,1-1 0,5 5 0,3-3 342,-12-6-378,0 0 0,0 0 1,1 0-1,-1 0 1,0 0-1,0 0 1,0 0-1,1 0 1,-1 0-1,0 0 0,0 0 1,1 0-1,-1 0 1,0 0-1,0 0 1,0 0-1,1 0 1,-1 0-1,0-1 1,0 1-1,0 0 0,0 0 1,1 0-1,-1 0 1,0 0-1,0-1 1,0 1-1,0 0 1,0 0-1,1 0 0,-1 0 1,0-1-1,0 1 1,0 0-1,0 0 1,0 0-1,0-1 1,0 1-1,0 0 0,0 0 1,0 0-1,0-1 1,0 1-1,0 0 1,0 0-1,0-1 1,0 1-1,-2-11-6790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40.343"/>
    </inkml:context>
    <inkml:brush xml:id="br0">
      <inkml:brushProperty name="width" value="0.05" units="cm"/>
      <inkml:brushProperty name="height" value="0.05" units="cm"/>
      <inkml:brushProperty name="color" value="#AB008B"/>
    </inkml:brush>
  </inkml:definitions>
  <inkml:trace contextRef="#ctx0" brushRef="#br0">0 108 24575,'0'-8'0,"4"-2"0,12 1 0,12-7 0,7 1 0,7 2 0,2 3 0,2-3 0,-7-1-8191</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40.731"/>
    </inkml:context>
    <inkml:brush xml:id="br0">
      <inkml:brushProperty name="width" value="0.05" units="cm"/>
      <inkml:brushProperty name="height" value="0.05" units="cm"/>
      <inkml:brushProperty name="color" value="#AB008B"/>
    </inkml:brush>
  </inkml:definitions>
  <inkml:trace contextRef="#ctx0" brushRef="#br0">1 228 24575,'18'0'0,"18"-8"0,22-1 0,12-12 0,5-2 0,5-11 0,-4-1 0,-14-2 0,-7 6 0,-12 12 0,-14 8-8191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2.898"/>
    </inkml:context>
    <inkml:brush xml:id="br0">
      <inkml:brushProperty name="width" value="0.05" units="cm"/>
      <inkml:brushProperty name="height" value="0.05" units="cm"/>
      <inkml:brushProperty name="color" value="#AB008B"/>
    </inkml:brush>
  </inkml:definitions>
  <inkml:trace contextRef="#ctx0" brushRef="#br0">1 45 24575,'4'0'0,"12"0"0,27-7 0,27-3 0,22 1 0,2 1 0,-4 3 0,-9 1 0,-19 2-8191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3.551"/>
    </inkml:context>
    <inkml:brush xml:id="br0">
      <inkml:brushProperty name="width" value="0.05" units="cm"/>
      <inkml:brushProperty name="height" value="0.05" units="cm"/>
      <inkml:brushProperty name="color" value="#AB008B"/>
    </inkml:brush>
  </inkml:definitions>
  <inkml:trace contextRef="#ctx0" brushRef="#br0">0 14 24575,'0'-7'0,"0"0"0,0 14 0,0 16 0,0 24 0,0 18 0,0 17 0,8 10 0,2 8 0,-1-2 0,-1-10 0,-3-13 0,-1-11 0,-3-20 0,0-18-8191</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39.528"/>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7.255"/>
    </inkml:context>
    <inkml:brush xml:id="br0">
      <inkml:brushProperty name="width" value="0.05" units="cm"/>
      <inkml:brushProperty name="height" value="0.05" units="cm"/>
      <inkml:brushProperty name="color" value="#AB008B"/>
    </inkml:brush>
  </inkml:definitions>
  <inkml:trace contextRef="#ctx0" brushRef="#br0">297 1 24575,'-9'0'0,"0"0"0,1 1 0,-1 1 0,0-1 0,0 1 0,1 1 0,-1 0 0,1 0 0,-1 1 0,1-1 0,-11 9 0,8-5 0,1 2 0,0-1 0,0 1 0,1 0 0,0 1 0,1 0 0,-9 14 0,4-2 0,1 1 0,0 0 0,2 1 0,1 0 0,0 0 0,2 1 0,-6 37 0,0 51 0,13-97 0,0 1 0,1-1 0,0 0 0,7 30 0,-7-41 0,1 0 0,0-1 0,0 1 0,0-1 0,0 1 0,1-1 0,-1 0 0,1 0 0,0 0 0,1 0 0,-1-1 0,0 1 0,1-1 0,0 0 0,0 0 0,0 0 0,0 0 0,1-1 0,-1 0 0,9 3 0,1 0 0,0-2 0,0 1 0,0-2 0,1 0 0,26 0 0,-33-2 0,1-1 0,-1 1 0,0-1 0,1-1 0,-1 0 0,0 0 0,0 0 0,0-1 0,-1 0 0,1-1 0,13-8 0,-11 5 0,0-1 0,-1 0 0,0 0 0,0-1 0,-1 0 0,-1 0 0,12-18 0,-9 9 0,0 1 0,-2-1 0,0-1 0,-1 1 0,-1-1 0,-1-1 0,-1 1 0,0-1 0,-1 1 0,0-24 0,-3 31 0,0 0 0,-1 0 0,0 1 0,-1-1 0,0 0 0,-1 1 0,0-1 0,0 1 0,-2 0 0,1 0 0,-2 0 0,1 1 0,-1-1 0,-8-8 0,13 17-76,-1 0 1,0 0-1,0 0 0,0 1 0,0-1 0,0 0 0,0 1 0,0 0 1,0 0-1,-1-1 0,1 1 0,0 0 0,-1 1 0,1-1 1,-1 0-1,1 1 0,-4-1 0,-13 4-6750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7.654"/>
    </inkml:context>
    <inkml:brush xml:id="br0">
      <inkml:brushProperty name="width" value="0.05" units="cm"/>
      <inkml:brushProperty name="height" value="0.05" units="cm"/>
      <inkml:brushProperty name="color" value="#AB008B"/>
    </inkml:brush>
  </inkml:definitions>
  <inkml:trace contextRef="#ctx0" brushRef="#br0">53 10 24575,'0'-4'0,"-3"0"0,-2 3 0,-7 2 0,-2 8 0,1 11 0,8 2 0,11-4 0,12-4 0,4-8 0,-3-17 0,-8-7 0,-5 1-8191</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8.056"/>
    </inkml:context>
    <inkml:brush xml:id="br0">
      <inkml:brushProperty name="width" value="0.05" units="cm"/>
      <inkml:brushProperty name="height" value="0.05" units="cm"/>
      <inkml:brushProperty name="color" value="#AB008B"/>
    </inkml:brush>
  </inkml:definitions>
  <inkml:trace contextRef="#ctx0" brushRef="#br0">66 1 24575,'-1'3'0,"-22"86"0,-16 129 0,38-208 0,0 1 0,1-1 0,0 1 0,1-1 0,0 1 0,3 11 0,-4-18 0,1-1 0,1 0 0,-1 0 0,0 1 0,1-1 0,-1 0 0,1 0 0,0-1 0,0 1 0,0 0 0,1-1 0,-1 1 0,1-1 0,-1 0 0,1 1 0,0-1 0,0-1 0,0 1 0,0 0 0,0-1 0,0 1 0,0-1 0,4 1 0,-2-1 0,1 0 0,-1 0 0,1 0 0,-1-1 0,0 1 0,1-1 0,-1-1 0,1 1 0,-1-1 0,0 0 0,1 0 0,-1-1 0,0 1 0,0-1 0,0 0 0,8-5 0,-5 2 0,-1 0 0,0 0 0,0-1 0,0 0 0,-1-1 0,0 1 0,0-1 0,-1 0 0,9-15 0,-8 12 0,-1-1 0,-1 1 0,1-1 0,-2 0 0,1 0 0,-2-1 0,3-17 0,-4 21 0,0 1 0,-1-1 0,0 0 0,-1 1 0,0-1 0,0 1 0,0-1 0,-1 1 0,0-1 0,-1 1 0,-5-11 0,4 12-80,0-1 0,-1 1-1,0 0 1,0 0 0,0 1-1,-1-1 1,0 1 0,0 0-1,0 1 1,-1-1 0,0 1 0,1 1-1,-2-1 1,1 1 0,0 0-1,-11-2 1,-16-1-6746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8.416"/>
    </inkml:context>
    <inkml:brush xml:id="br0">
      <inkml:brushProperty name="width" value="0.05" units="cm"/>
      <inkml:brushProperty name="height" value="0.05" units="cm"/>
      <inkml:brushProperty name="color" value="#AB008B"/>
    </inkml:brush>
  </inkml:definitions>
  <inkml:trace contextRef="#ctx0" brushRef="#br0">0 141 24575,'0'-7'0,"8"-3"0,13-11 0,11-1 0,18 2 0,5 5 0,5-2 0,-1 1 0,-11 4-8191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8.805"/>
    </inkml:context>
    <inkml:brush xml:id="br0">
      <inkml:brushProperty name="width" value="0.05" units="cm"/>
      <inkml:brushProperty name="height" value="0.05" units="cm"/>
      <inkml:brushProperty name="color" value="#AB008B"/>
    </inkml:brush>
  </inkml:definitions>
  <inkml:trace contextRef="#ctx0" brushRef="#br0">77 0 24575,'-15'31'0,"-30"65"0,42-86 0,0-1 0,0 1 0,1-1 0,0 1 0,0 0 0,1 0 0,1-1 0,0 12 0,0-20 0,0 1 0,0-1 0,0 1 0,0-1 0,0 0 0,1 1 0,-1-1 0,1 0 0,-1 1 0,1-1 0,-1 0 0,1 1 0,0-1 0,-1 0 0,1 0 0,0 0 0,0 0 0,0 1 0,0-1 0,0-1 0,0 1 0,0 0 0,1 0 0,-1 0 0,0 0 0,0-1 0,1 1 0,-1-1 0,0 1 0,1-1 0,-1 1 0,1-1 0,-1 0 0,0 0 0,3 0 0,4 0 0,-1-1 0,1 0 0,-1 0 0,1-1 0,11-4 0,-7 3 0,-12 2 0,108-25 0,-95 23 0,0 1 0,1 1 0,-1 0 0,0 1 0,1 1 0,17 2 0,-26-2 0,-1 0 0,0 1 0,0-1 0,1 1 0,-1 0 0,0 0 0,-1 0 0,1 1 0,0-1 0,-1 1 0,1 0 0,-1 0 0,0 0 0,0 0 0,0 1 0,0-1 0,-1 1 0,0 0 0,1 0 0,-1 0 0,-1 0 0,1 0 0,0 0 0,-1 0 0,1 6 0,0-2 0,-1 0 0,0 0 0,-1 0 0,1 0 0,-1 0 0,-1 0 0,0-1 0,0 1 0,0 0 0,-1 0 0,-1-1 0,1 1 0,-5 8 0,2-7 29,0-1-1,0 0 1,-1 0-1,0-1 0,0 1 1,-1-1-1,0-1 1,0 1-1,-1-1 1,1 0-1,-10 4 1,10-5-151,-1-2 0,1 1 0,-1-1 0,0 0 0,1-1 0,-1 1 0,0-1 0,-1-1 0,1 0 1,0 0-1,0-1 0,-1 0 0,-8-1 0,-15-6-6704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09.321"/>
    </inkml:context>
    <inkml:brush xml:id="br0">
      <inkml:brushProperty name="width" value="0.05" units="cm"/>
      <inkml:brushProperty name="height" value="0.05" units="cm"/>
      <inkml:brushProperty name="color" value="#AB008B"/>
    </inkml:brush>
  </inkml:definitions>
  <inkml:trace contextRef="#ctx0" brushRef="#br0">24 292 24575,'-13'425'0,"10"-387"0,-4 96 0,14-254 0,0 41 0,3-453 0,-10 523 0,0-8 0,0 1 0,1 0 0,1 0 0,4-19 0,-5 31 0,0 1 0,0 0 0,0 0 0,0 0 0,1 0 0,0 0 0,-1 0 0,1 1 0,0-1 0,0 1 0,4-5 0,-4 6 0,0 0 0,0 0 0,0 0 0,0 0 0,0 0 0,0 0 0,0 0 0,0 1 0,0-1 0,0 1 0,0 0 0,0-1 0,0 1 0,0 0 0,1 0 0,-1 0 0,0 1 0,0-1 0,4 1 0,0 1 0,0 1 0,-1-1 0,1 1 0,0 0 0,-1 0 0,1 1 0,-1-1 0,0 1 0,0 1 0,-1-1 0,1 1 0,-1-1 0,7 10 0,0 2 0,-1 0 0,0 1 0,9 23 0,-12-25 0,-1 0 0,-1 0 0,-1 0 0,0 1 0,-1-1 0,2 29 0,-5-37 0,0 0 0,0 0 0,-1 0 0,0 0 0,0 0 0,0 0 0,-1 0 0,0 0 0,-1-1 0,0 1 0,0-1 0,0 1 0,-1-1 0,1 0 0,-1-1 0,-1 1 0,-6 6 0,4-5-455,-1 0 0,-17 11 0,-16 4-6371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2.596"/>
    </inkml:context>
    <inkml:brush xml:id="br0">
      <inkml:brushProperty name="width" value="0.05" units="cm"/>
      <inkml:brushProperty name="height" value="0.05" units="cm"/>
      <inkml:brushProperty name="color" value="#AB008B"/>
    </inkml:brush>
  </inkml:definitions>
  <inkml:trace contextRef="#ctx0" brushRef="#br0">369 90 24575,'1'-3'0,"-1"-1"0,-1 0 0,1 1 0,0-1 0,-1 0 0,0 1 0,1-1 0,-2 1 0,1-1 0,0 1 0,-1-1 0,1 1 0,-1 0 0,-3-5 0,2 6 0,0-1 0,0 0 0,0 1 0,0 0 0,-1 0 0,1 0 0,-1 0 0,1 0 0,-1 1 0,0 0 0,1-1 0,-1 1 0,-6 0 0,-3-2 0,-1 1 0,0 1 0,0 1 0,0 0 0,0 0 0,-23 5 0,30-4 0,0 1 0,-1 0 0,2 0 0,-1 0 0,0 1 0,0 0 0,1 0 0,-1 1 0,1-1 0,0 2 0,0-1 0,1 1 0,-1-1 0,-7 10 0,3 1 0,1 1 0,0-1 0,1 1 0,1 1 0,0 0 0,2 0 0,0 0 0,0 0 0,2 1 0,-3 31 0,6-44 0,0 0 0,0 1 0,0-1 0,1 0 0,0 1 0,0-1 0,2 8 0,-2-10 0,1-1 0,-1 1 0,0-1 0,1 0 0,0 0 0,-1 1 0,1-1 0,0 0 0,0 0 0,0-1 0,0 1 0,0 0 0,1-1 0,-1 1 0,0-1 0,6 3 0,2 0 0,1-1 0,0 0 0,0 0 0,0-1 0,0 0 0,0-1 0,1 0 0,-1-1 0,0 0 0,17-3 0,-19 2 0,0-1 0,1 0 0,-1-1 0,0 0 0,0 0 0,-1-1 0,1 0 0,-1-1 0,0 1 0,0-2 0,0 1 0,-1-1 0,7-7 0,-2 0 0,-1 0 0,-1-1 0,-1 0 0,0-1 0,0 0 0,-2 0 0,12-31 0,-12 22 0,0-1 0,-2 0 0,0 0 0,1-41 0,-5 73 34,0 1 1,0-1-1,1 1 0,0-1 0,0 0 0,1 1 0,0-1 0,0-1 0,8 12 1,-2-2-462,1-1 0,1-1 1,21 24-1,-1-10-6399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3.137"/>
    </inkml:context>
    <inkml:brush xml:id="br0">
      <inkml:brushProperty name="width" value="0.05" units="cm"/>
      <inkml:brushProperty name="height" value="0.05" units="cm"/>
      <inkml:brushProperty name="color" value="#AB008B"/>
    </inkml:brush>
  </inkml:definitions>
  <inkml:trace contextRef="#ctx0" brushRef="#br0">104 59 24575,'0'-7'0,"-3"-3"0,-10 1 0,-9 8 0,-2 13 0,4 8 0,5 8 0,9-1 0,17-5 0,17-13 0,5-17 0,-4-17 0,-7-16 0,-10-1 0,-8 14 0,-5 23 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3.536"/>
    </inkml:context>
    <inkml:brush xml:id="br0">
      <inkml:brushProperty name="width" value="0.05" units="cm"/>
      <inkml:brushProperty name="height" value="0.05" units="cm"/>
      <inkml:brushProperty name="color" value="#AB008B"/>
    </inkml:brush>
  </inkml:definitions>
  <inkml:trace contextRef="#ctx0" brushRef="#br0">7 70 24575,'8'0'0,"2"4"0,4 1 0,6 0 0,0-5 0,-3-10 0,-12-10 0,-15-3 0,-13 3 0,-2 9 0,3 14 0,8 13 0,7 5-8191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4.804"/>
    </inkml:context>
    <inkml:brush xml:id="br0">
      <inkml:brushProperty name="width" value="0.05" units="cm"/>
      <inkml:brushProperty name="height" value="0.05" units="cm"/>
      <inkml:brushProperty name="color" value="#AB008B"/>
    </inkml:brush>
  </inkml:definitions>
  <inkml:trace contextRef="#ctx0" brushRef="#br0">1 351 24575,'65'-17'0,"345"-43"13,-253 39-319,936-99-1159,-709 92 1465,26-2 0,-408 30 0,29-3 0,1 0 0,-1-3 0,38-10 0,-46 4 134,-22 12-128,-1 0-1,1-1 0,-1 1 1,0 0-1,1-1 1,-1 1-1,0 0 0,1-1 1,-1 1-1,0 0 0,1-1 1,-1 1-1,0-1 0,0 1 1,0-1-1,1 1 1,-1-1-1,0 1 0,0-1 1,0 1-1,0-1 0,0 1 1,0-1-1,0 0 0,-1 0-72,0-1 0,0 1 0,0 0 0,-1 0 0,1 0 0,0-1 0,-1 1 0,1 0 0,-1 1 0,1-1 0,-1 0 0,1 0 0,-1 1 0,1-1 0,-1 1 0,0-1 0,0 1 0,1 0 0,-3-1 0,-35-6-5294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0.590"/>
    </inkml:context>
    <inkml:brush xml:id="br0">
      <inkml:brushProperty name="width" value="0.05" units="cm"/>
      <inkml:brushProperty name="height" value="0.05" units="cm"/>
      <inkml:brushProperty name="color" value="#008C3A"/>
    </inkml:brush>
  </inkml:definitions>
  <inkml:trace contextRef="#ctx0" brushRef="#br0">496 37 24575,'1'-2'0,"-1"1"0,0-1 0,0 0 0,-1 1 0,1-1 0,0 0 0,0 1 0,-1-1 0,1 1 0,-1-1 0,0 1 0,1-1 0,-1 1 0,0-1 0,0 1 0,0-1 0,0 1 0,-1-2 0,0 2 0,1 0 0,0 1 0,0-1 0,0 1 0,-1-1 0,1 1 0,0-1 0,0 1 0,-1 0 0,1 0 0,0-1 0,-1 1 0,1 0 0,-1 0 0,1 0 0,0 1 0,-3-1 0,-2 2 0,1 0 0,-1 0 0,1 0 0,-1 1 0,1-1 0,0 1 0,0 1 0,0-1 0,-5 6 0,-2 3 0,0 1 0,1 1 0,0 0 0,1 1 0,1 0 0,1 0 0,0 1 0,0 0 0,2 0 0,0 1 0,1 0 0,-4 25 0,-1 22 0,2 0 0,2 66 0,3-25 0,4 1 0,5-1 0,39 202 0,-36-271 0,-3-15 0,-1 0 0,-1 1 0,3 39 0,-7-56 0,0 0 0,0 0 0,-1 0 0,1 0 0,-1 0 0,0 0 0,-1 0 0,1-1 0,-1 1 0,0 0 0,0-1 0,0 1 0,-1-1 0,1 1 0,-1-1 0,0 0 0,0 0 0,-1-1 0,1 1 0,-1-1 0,-7 6 0,0-3 0,0 0 0,-1-1 0,1-1 0,-1 0 0,0 0 0,0-1 0,0-1 0,0 0 0,-1 0 0,1-1 0,0-1 0,-1 0 0,1-1 0,-1 0 0,-20-6 0,29 6-35,-1 0 0,1-1 0,0 1 0,0-1 0,0 0 0,0-1 0,0 1 0,0 0 0,1-1 0,-1 0 0,1 0 0,0 0 0,0-1 0,0 1 0,0-1 0,0 1 0,1-1 0,0 0 0,0 0 0,0 0 0,0 0 0,0 0 0,1-1 0,0 1 0,0 0 0,0-1 0,0 1 0,1-1 0,0 1 0,0-1 0,0 1 0,0-1 0,1 1 0,0 0 0,0-1 0,0 1 0,0 0 0,3-8 0,16-24-6791</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5.653"/>
    </inkml:context>
    <inkml:brush xml:id="br0">
      <inkml:brushProperty name="width" value="0.05" units="cm"/>
      <inkml:brushProperty name="height" value="0.05" units="cm"/>
      <inkml:brushProperty name="color" value="#AB008B"/>
    </inkml:brush>
  </inkml:definitions>
  <inkml:trace contextRef="#ctx0" brushRef="#br0">327 42 24575,'0'-1'0,"0"-1"0,-1 1 0,1-1 0,-1 1 0,0-1 0,0 1 0,1-1 0,-1 1 0,0 0 0,0-1 0,0 1 0,0 0 0,0 0 0,-1 0 0,1 0 0,0 0 0,0 0 0,-1 0 0,1 0 0,-1 0 0,1 1 0,0-1 0,-1 1 0,0-1 0,1 1 0,-1-1 0,-1 1 0,-49-10 0,48 10 0,-14-2 0,1 1 0,0 1 0,0 1 0,0 0 0,-20 5 0,30-5 0,0 0 0,0 1 0,0 0 0,1 1 0,-1 0 0,1 0 0,-1 0 0,1 1 0,0 0 0,0 0 0,0 0 0,1 1 0,0 0 0,-9 10 0,12-13 0,1 0 0,-1 1 0,1-1 0,0 0 0,0 1 0,0-1 0,0 1 0,0 0 0,0-1 0,1 1 0,-1 0 0,1-1 0,0 1 0,0 0 0,0-1 0,0 1 0,1 3 0,0-1 0,0-1 0,1 0 0,0 1 0,0-1 0,0 0 0,0 0 0,0-1 0,1 1 0,4 5 0,5 3 0,0-1 0,0 0 0,1-1 0,23 14 0,3-2 0,2-2 0,69 25 0,-109-45 0,7 3 0,-1 0 0,1 0 0,-1 1 0,8 5 0,-14-8 0,0-1 0,0 1 0,0 0 0,0-1 0,0 1 0,0 0 0,0 0 0,0-1 0,-1 1 0,1 0 0,0 0 0,-1 0 0,1 0 0,-1 0 0,1 0 0,-1 0 0,1 0 0,-1 0 0,0 1 0,1-1 0,-1 0 0,0 0 0,0 0 0,0 0 0,0 0 0,0 1 0,0-1 0,0 0 0,0 0 0,0 0 0,-1 0 0,1 0 0,0 0 0,-1 1 0,1-1 0,-1 0 0,1 0 0,-2 1 0,-3 4 0,0-1 0,0 0 0,0 0 0,-1-1 0,0 1 0,0-1 0,0-1 0,0 1 0,0-1 0,-14 5 0,5-3 0,-1 0 0,0-1 0,-28 4 0,37-7 0,0-1 0,0 1 0,0-2 0,0 1 0,0-1 0,-11-2 0,15 2 0,0 0 0,1 0 0,-1 0 0,1 0 0,-1 0 0,1 0 0,0-1 0,0 1 0,-1-1 0,1 0 0,0 0 0,0 0 0,0 0 0,1 0 0,-1 0 0,0 0 0,1 0 0,0-1 0,-1 1 0,0-4 0,0-1 0,1 1 0,0 0 0,0-1 0,1 1 0,0-1 0,0 1 0,0-1 0,1 1 0,0-1 0,0 1 0,1 0 0,0 0 0,5-13 0,4-6 0,27-45 0,19-19-1365,-36 61-5461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6.111"/>
    </inkml:context>
    <inkml:brush xml:id="br0">
      <inkml:brushProperty name="width" value="0.05" units="cm"/>
      <inkml:brushProperty name="height" value="0.05" units="cm"/>
      <inkml:brushProperty name="color" value="#AB008B"/>
    </inkml:brush>
  </inkml:definitions>
  <inkml:trace contextRef="#ctx0" brushRef="#br0">65 92 24575,'-1'-1'0,"1"1"0,0-1 0,0 1 0,0-1 0,0 1 0,-1-1 0,1 1 0,0 0 0,-1-1 0,1 1 0,0-1 0,-1 1 0,1 0 0,0-1 0,-1 1 0,1 0 0,-1-1 0,1 1 0,-1 0 0,1 0 0,-1-1 0,1 1 0,-1 0 0,1 0 0,-1 0 0,1 0 0,-1 0 0,1 0 0,-1 0 0,1 0 0,-1 0 0,0 0 0,-1 1 0,1-1 0,0 1 0,0 0 0,0-1 0,0 1 0,1 0 0,-1 0 0,0 0 0,0-1 0,0 1 0,1 0 0,-2 2 0,-1 3 0,-1 0 0,1 0 0,-4 13 0,2-4 0,1 0 0,0 1 0,1-1 0,-1 26 0,4-37 0,0 0 0,0 0 0,0 0 0,1 0 0,-1-1 0,1 1 0,0 0 0,0 0 0,0 0 0,0 0 0,1-1 0,0 1 0,-1-1 0,1 1 0,1-1 0,-1 1 0,0-1 0,1 0 0,0 0 0,-1-1 0,1 1 0,0 0 0,6 3 0,-3-3 0,-1 0 0,1-1 0,0 0 0,0 0 0,0 0 0,0-1 0,0 1 0,0-2 0,0 1 0,0-1 0,1 1 0,-1-2 0,0 1 0,0-1 0,0 0 0,0 0 0,0-1 0,0 1 0,0-1 0,7-4 0,-9 4 0,0-1 0,0 1 0,0-1 0,0 0 0,0-1 0,0 1 0,-1-1 0,0 1 0,1-1 0,-1 0 0,-1 0 0,1-1 0,-1 1 0,1 0 0,-1-1 0,-1 1 0,1-1 0,-1 0 0,1 0 0,-1 0 0,-1 0 0,1 1 0,-1-1 0,0 0 0,0-9 0,-2 5 0,1 0 0,-1 0 0,0 1 0,-1-1 0,0 1 0,-1 0 0,0 0 0,0 0 0,0 0 0,-10-12 0,3 7 0,0 0 0,0 0 0,-1 2 0,-25-19 0,34 27-97,0 0-1,-1 0 1,0 1-1,0 0 1,0-1-1,0 2 1,0-1-1,0 0 1,0 1-1,0 0 1,-1 0-1,1 0 0,-9 0 1,-7 5-6729</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6.483"/>
    </inkml:context>
    <inkml:brush xml:id="br0">
      <inkml:brushProperty name="width" value="0.05" units="cm"/>
      <inkml:brushProperty name="height" value="0.05" units="cm"/>
      <inkml:brushProperty name="color" value="#AB008B"/>
    </inkml:brush>
  </inkml:definitions>
  <inkml:trace contextRef="#ctx0" brushRef="#br0">11 19 24575,'-4'-7'0,"-1"1"0,4 1 0,2 10 0</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6.878"/>
    </inkml:context>
    <inkml:brush xml:id="br0">
      <inkml:brushProperty name="width" value="0.05" units="cm"/>
      <inkml:brushProperty name="height" value="0.05" units="cm"/>
      <inkml:brushProperty name="color" value="#AB008B"/>
    </inkml:brush>
  </inkml:definitions>
  <inkml:trace contextRef="#ctx0" brushRef="#br0">45 1 24575,'-4'0'0,"-9"0"0,-2 7 0,2 3-8191</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7.458"/>
    </inkml:context>
    <inkml:brush xml:id="br0">
      <inkml:brushProperty name="width" value="0.05" units="cm"/>
      <inkml:brushProperty name="height" value="0.05" units="cm"/>
      <inkml:brushProperty name="color" value="#AB008B"/>
    </inkml:brush>
  </inkml:definitions>
  <inkml:trace contextRef="#ctx0" brushRef="#br0">99 35 24575,'0'-1'0,"0"-1"0,0 1 0,-1-1 0,1 0 0,0 1 0,-1-1 0,1 1 0,-1 0 0,0-1 0,0 1 0,1-1 0,-1 1 0,0 0 0,0 0 0,0-1 0,0 1 0,0 0 0,-1 0 0,1 0 0,0 0 0,0 0 0,-1 0 0,1 1 0,0-1 0,-1 0 0,1 1 0,-1-1 0,1 1 0,-1-1 0,1 1 0,-1 0 0,0 0 0,1-1 0,-1 1 0,1 0 0,-4 1 0,3-1 0,-1 0 0,1 0 0,-1 0 0,1 0 0,-1 1 0,1-1 0,0 1 0,-1 0 0,1 0 0,0 0 0,-1 0 0,1 0 0,0 0 0,0 1 0,0-1 0,0 0 0,0 1 0,0 0 0,1 0 0,-1-1 0,0 1 0,1 0 0,-2 3 0,2-2 0,0 0 0,0 0 0,1 0 0,-1 0 0,1 1 0,0-1 0,0 0 0,0 0 0,0 0 0,0 1 0,1-1 0,-1 0 0,1 0 0,0 0 0,0 0 0,0 0 0,1 0 0,-1 0 0,1 0 0,2 4 0,6 5 0,-1 0 0,2 0 0,13 12 0,14 16 0,-35-36 0,0 0 0,-1 0 0,1 0 0,-1 1 0,0-1 0,0 0 0,-1 1 0,1 0 0,-1-1 0,0 1 0,0 0 0,0 6 0,-1-8 0,0 0 0,-1 1 0,1-1 0,-1 0 0,0 0 0,0 0 0,0 0 0,0 0 0,-1 0 0,1-1 0,-1 1 0,1 0 0,-1-1 0,0 1 0,0-1 0,-1 0 0,1 1 0,0-1 0,-5 3 0,2-1 0,0 0 0,-1-1 0,1 0 0,0 0 0,-1-1 0,0 1 0,0-1 0,1 0 0,-11 1 0,15-3 0,0 0 0,0 0 0,0 0 0,0 0 0,0 0 0,0 0 0,0 0 0,0-1 0,0 1 0,0 0 0,0-1 0,0 1 0,1 0 0,-1-1 0,0 1 0,0-1 0,0 1 0,1-1 0,-1 0 0,0 1 0,0-1 0,1 0 0,-1 0 0,1 1 0,-1-1 0,1 0 0,-1 0 0,1 0 0,-1 0 0,1 1 0,0-1 0,-1 0 0,1 0 0,0 0 0,0 0 0,0 0 0,0 0 0,0 0 0,0 0 0,0 0 0,0 0 0,0 0 0,1-1 0,0-7 0,0 0 0,1 1 0,6-16 0,-7 19 0,7-18 43,9-31-747,16-78 0,-30 108-6122</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7.915"/>
    </inkml:context>
    <inkml:brush xml:id="br0">
      <inkml:brushProperty name="width" value="0.05" units="cm"/>
      <inkml:brushProperty name="height" value="0.05" units="cm"/>
      <inkml:brushProperty name="color" value="#AB008B"/>
    </inkml:brush>
  </inkml:definitions>
  <inkml:trace contextRef="#ctx0" brushRef="#br0">1 149 24575,'0'-8'0,"7"-1"0,15-12 0,10-2 0,7 3 0,5-2 0,2 2 0,2 5 0,-9 5-8191</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18.313"/>
    </inkml:context>
    <inkml:brush xml:id="br0">
      <inkml:brushProperty name="width" value="0.05" units="cm"/>
      <inkml:brushProperty name="height" value="0.05" units="cm"/>
      <inkml:brushProperty name="color" value="#AB008B"/>
    </inkml:brush>
  </inkml:definitions>
  <inkml:trace contextRef="#ctx0" brushRef="#br0">195 0 24575,'-3'4'0,"0"0"0,0 0 0,0 0 0,1 0 0,-1 0 0,1 1 0,0-1 0,0 1 0,-1 6 0,2-9 0,0 0 0,1 0 0,-1 1 0,1-1 0,0 0 0,0 0 0,0 0 0,0 1 0,0-1 0,0 0 0,0 0 0,1 0 0,-1 1 0,1-1 0,0 0 0,-1 0 0,1 0 0,0 0 0,0 0 0,1 0 0,-1-1 0,3 4 0,3 1 0,0-1 0,1 0 0,0 0 0,0-1 0,1 0 0,14 4 0,28 16 0,-47-22 0,0 0 0,0 0 0,0 1 0,-1 0 0,1 0 0,-1 0 0,0 0 0,0 0 0,0 1 0,0 0 0,-1-1 0,0 1 0,1 0 0,-1 0 0,0 0 0,-1 0 0,1 1 0,-1-1 0,0 0 0,0 1 0,0-1 0,-1 1 0,1-1 0,-1 1 0,0-1 0,-1 1 0,1-1 0,-1 1 0,0-1 0,0 0 0,0 1 0,0-1 0,-1 0 0,0 0 0,0 0 0,0 0 0,0 0 0,-3 4 0,-3 1 0,0 0 0,-1 0 0,0-1 0,-1 0 0,0 0 0,0-1 0,0 0 0,-1-1 0,-18 8 0,10-6 0,0-1 0,0 0 0,0-2 0,-1 0 0,-24 2 0,1-6-1365,5-4-5461</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49.380"/>
    </inkml:context>
    <inkml:brush xml:id="br0">
      <inkml:brushProperty name="width" value="0.05" units="cm"/>
      <inkml:brushProperty name="height" value="0.05" units="cm"/>
      <inkml:brushProperty name="color" value="#AB008B"/>
    </inkml:brush>
  </inkml:definitions>
  <inkml:trace contextRef="#ctx0" brushRef="#br0">170 53 24575,'0'-2'0,"0"0"0,0 0 0,0 0 0,0 0 0,0 0 0,-1 1 0,1-1 0,-1 0 0,1 0 0,-1 0 0,0 0 0,0 0 0,0 1 0,0-1 0,0 0 0,0 1 0,0-1 0,0 1 0,-1-1 0,1 1 0,-1-1 0,1 1 0,-1 0 0,1 0 0,-3-1 0,-1 0 0,1 1 0,0-1 0,0 1 0,-1 0 0,1 1 0,-1-1 0,1 1 0,-1 0 0,1 0 0,-6 1 0,6-1 0,-1 1 0,1 0 0,0 0 0,-1 0 0,1 0 0,0 1 0,0 0 0,0 0 0,0 0 0,1 0 0,-1 1 0,1-1 0,-1 1 0,1 0 0,0 0 0,0 0 0,0 0 0,0 1 0,0-1 0,1 1 0,0 0 0,0-1 0,0 1 0,0 0 0,0 0 0,1 1 0,0-1 0,0 0 0,0 0 0,0 1 0,1-1 0,-1 0 0,1 1 0,0-1 0,0 0 0,1 1 0,0-1 0,-1 0 0,2 1 0,-1-1 0,0 0 0,1 0 0,-1 0 0,1 0 0,1 0 0,-1 0 0,0-1 0,1 1 0,0-1 0,3 5 0,53 43 0,11 12 0,-63-56 0,0 1 0,-1 0 0,0 1 0,0-1 0,0 1 0,6 17 0,-11-24 0,0-1 0,0 1 0,-1 0 0,1-1 0,-1 1 0,0 0 0,1-1 0,-1 1 0,0 0 0,0 0 0,0 0 0,0-1 0,-1 1 0,1 0 0,0 0 0,-1-1 0,1 1 0,-1 0 0,1-1 0,-1 1 0,-1 2 0,0-2 0,0 0 0,0 0 0,0 0 0,0 0 0,0-1 0,0 1 0,-1-1 0,1 1 0,-1-1 0,1 0 0,-1 0 0,-3 2 0,-3-1 0,1 0 0,0-1 0,-1 0 0,1 0 0,-1 0 0,1-1 0,0-1 0,-11-1 0,16 2 0,0-1 0,0 1 0,0-1 0,0 0 0,0 0 0,0 0 0,0-1 0,1 1 0,-1-1 0,0 1 0,1-1 0,-1 0 0,1 0 0,0 0 0,0 0 0,0-1 0,0 1 0,0-1 0,-2-3 0,2 1 0,0 1 0,1-1 0,-1 1 0,1-1 0,0 0 0,1 0 0,-1 1 0,1-1 0,0 0 0,0 0 0,1-6 0,2-6 0,0 1 0,2 0 0,0 0 0,0 0 0,2 0 0,8-14 0,18-22 0,-26 44 0,0-1 0,-1-1 0,0 1 0,-1-1 0,0 0 0,0 0 0,5-18 0,-10 27 7,0 0-1,0 0 0,0 0 1,0 0-1,0 0 0,0 0 0,0 0 1,0 1-1,0-1 0,0 0 1,0 0-1,0 0 0,-1 0 1,1 0-1,0 0 0,-1 0 1,1 1-1,-1-1 0,1 0 1,-1 0-1,1 1 0,-1-1 1,0 0-1,1 0 0,-1 1 1,0-1-1,-1 0 8,0 0 0,0 0 1,0 0-1,0 0 0,0 1 0,0-1 0,0 1 1,0 0-1,0-1 0,0 1 0,-3 0 1,-2 1-300,-1-1 1,1 1-1,0 1 1,0-1-1,-13 5 1,-10 9-6542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49.990"/>
    </inkml:context>
    <inkml:brush xml:id="br0">
      <inkml:brushProperty name="width" value="0.05" units="cm"/>
      <inkml:brushProperty name="height" value="0.05" units="cm"/>
      <inkml:brushProperty name="color" value="#AB008B"/>
    </inkml:brush>
  </inkml:definitions>
  <inkml:trace contextRef="#ctx0" brushRef="#br0">194 47 24575,'0'-1'0,"0"-1"0,0 1 0,0 0 0,0 0 0,0 0 0,0 0 0,0 0 0,-1 0 0,1-1 0,0 1 0,-1 0 0,1 0 0,-1 0 0,1 0 0,-1 0 0,0 0 0,1 0 0,-1 0 0,0 1 0,0-1 0,1 0 0,-1 0 0,0 0 0,-1 0 0,0 0 0,0 1 0,0-1 0,0 1 0,0-1 0,0 1 0,0 0 0,0-1 0,0 1 0,0 0 0,0 1 0,0-1 0,-3 1 0,-3 1 0,0 0 0,1 0 0,0 1 0,-1 0 0,-12 9 0,12-7 0,1 1 0,-1 0 0,2 1 0,-1 0 0,1 0 0,0 0 0,0 1 0,1 0 0,0 0 0,0 0 0,1 0 0,0 1 0,0 0 0,1 0 0,0 0 0,1 0 0,0 1 0,1-1 0,0 0 0,0 1 0,1-1 0,0 1 0,0-1 0,1 1 0,1-1 0,-1 1 0,5 11 0,-4-16 0,1 1 0,-1-1 0,1 0 0,0 0 0,1-1 0,-1 1 0,1-1 0,0 1 0,0-1 0,0 0 0,1-1 0,-1 1 0,1-1 0,0 0 0,0 0 0,0 0 0,0-1 0,1 1 0,9 1 0,0 1 0,0-2 0,0 0 0,0-1 0,1 0 0,-1-2 0,21 0 0,-32 0 0,1 0 0,-1 0 0,1-1 0,-1 1 0,1-1 0,-1 0 0,0 0 0,1-1 0,-1 1 0,0-1 0,0 0 0,0 0 0,0 0 0,0-1 0,-1 0 0,1 1 0,-1-1 0,1 0 0,-1-1 0,0 1 0,0 0 0,0-1 0,-1 0 0,0 0 0,1 0 0,-1 0 0,3-7 0,-1-2 0,-1 0 0,1 0 0,-2-1 0,0 1 0,-1-1 0,0 1 0,-1-1 0,0 1 0,-3-14 0,2 19 0,0 0 0,-1 0 0,0 0 0,0 0 0,0 0 0,-1 1 0,-1-1 0,1 1 0,-1 0 0,0 0 0,-1 0 0,0 1 0,0-1 0,0 1 0,-1 1 0,-8-8 0,6 8-151,0 0-1,0 0 0,0 1 0,0 1 1,-1-1-1,1 1 0,-1 1 1,-17-3-1,-12 2-6674</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0.379"/>
    </inkml:context>
    <inkml:brush xml:id="br0">
      <inkml:brushProperty name="width" value="0.05" units="cm"/>
      <inkml:brushProperty name="height" value="0.05" units="cm"/>
      <inkml:brushProperty name="color" value="#AB008B"/>
    </inkml:brush>
  </inkml:definitions>
  <inkml:trace contextRef="#ctx0" brushRef="#br0">1 19 24575,'0'-8'0,"0"2"0,7 1 0,3 13 0,0 6-8191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0.929"/>
    </inkml:context>
    <inkml:brush xml:id="br0">
      <inkml:brushProperty name="width" value="0.05" units="cm"/>
      <inkml:brushProperty name="height" value="0.05" units="cm"/>
      <inkml:brushProperty name="color" value="#008C3A"/>
    </inkml:brush>
  </inkml:definitions>
  <inkml:trace contextRef="#ctx0" brushRef="#br0">0 23 24575,'5'0'0,"16"0"0,20 0 0,16 0 0,24 0 0,12 0 0,0 0 0,-6 0 0,-9-9 0,-16-5-8191</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0.719"/>
    </inkml:context>
    <inkml:brush xml:id="br0">
      <inkml:brushProperty name="width" value="0.05" units="cm"/>
      <inkml:brushProperty name="height" value="0.05" units="cm"/>
      <inkml:brushProperty name="color" value="#AB008B"/>
    </inkml:brush>
  </inkml:definitions>
  <inkml:trace contextRef="#ctx0" brushRef="#br0">107 14 24575,'-4'0'0,"-5"0"0,-1-4 0,-6-1 0,-8 0 0,0 5 0,4 2-8191</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1.338"/>
    </inkml:context>
    <inkml:brush xml:id="br0">
      <inkml:brushProperty name="width" value="0.05" units="cm"/>
      <inkml:brushProperty name="height" value="0.05" units="cm"/>
      <inkml:brushProperty name="color" value="#AB008B"/>
    </inkml:brush>
  </inkml:definitions>
  <inkml:trace contextRef="#ctx0" brushRef="#br0">21 0 24575,'192'0'0,"-210"1"0,1 0 0,0 0 0,0 2 0,-24 6 0,34-7 0,0 0 0,0 1 0,0 0 0,0 0 0,0 0 0,1 1 0,0 0 0,0 0 0,0 1 0,0 0 0,0 0 0,-7 10 0,12-14 0,-1 1 0,1-1 0,0 1 0,0 0 0,0 0 0,0-1 0,1 1 0,-1 0 0,0 0 0,1 0 0,-1 0 0,1 0 0,0 0 0,0 0 0,0 0 0,0 0 0,0 0 0,0 0 0,0 0 0,0 0 0,2 2 0,-1 0 0,0-1 0,1 0 0,0 0 0,0-1 0,0 1 0,0 0 0,0-1 0,1 1 0,-1-1 0,1 1 0,4 2 0,7 4 0,1 0 0,1-1 0,31 11 0,-40-16 0,7 3 0,4 0 0,0 1 0,-1 1 0,22 14 0,-35-20 0,0 1 0,-1 0 0,1 0 0,-1 1 0,1-1 0,-1 1 0,5 7 0,-7-9 0,0 1 0,1-1 0,-2 0 0,1 0 0,0 1 0,0-1 0,-1 1 0,1-1 0,-1 1 0,0-1 0,0 0 0,0 1 0,0-1 0,0 1 0,0-1 0,-1 4 0,-1-3 0,1 0 0,-1 0 0,1 0 0,-1 0 0,0 0 0,0 0 0,-1 0 0,1 0 0,0-1 0,-1 1 0,0-1 0,1 0 0,-1 0 0,0 0 0,0 0 0,-4 2 0,-5 2 0,0 0 0,-25 7 0,27-10 0,0 0 0,0-1 0,0 0 0,0-1 0,0 0 0,-19-1 0,26 0 0,1 0 0,-1 0 0,0-1 0,1 1 0,-1-1 0,1 0 0,-1 0 0,1 0 0,-1 0 0,1 0 0,0 0 0,0 0 0,-1-1 0,1 0 0,0 1 0,0-1 0,0 0 0,1 0 0,-1 0 0,0 0 0,1 0 0,-1 0 0,1 0 0,0-1 0,-1 1 0,1-1 0,1 1 0,-1-1 0,0 1 0,0-1 0,1 1 0,-1-4 0,1-1 25,0 0 1,0-1-1,1 1 0,0 0 0,0 0 1,1 0-1,-1 0 0,2 0 0,-1 0 1,1 0-1,6-10 0,6-9-246,28-37-1,-14 22-1003,0-3-5601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1.690"/>
    </inkml:context>
    <inkml:brush xml:id="br0">
      <inkml:brushProperty name="width" value="0.05" units="cm"/>
      <inkml:brushProperty name="height" value="0.05" units="cm"/>
      <inkml:brushProperty name="color" value="#AB008B"/>
    </inkml:brush>
  </inkml:definitions>
  <inkml:trace contextRef="#ctx0" brushRef="#br0">1 57 24575,'7'0'0,"11"0"0,20-7 0,12-3 0,8 1 0,2-6 0,-9-1-8191</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0:52.086"/>
    </inkml:context>
    <inkml:brush xml:id="br0">
      <inkml:brushProperty name="width" value="0.05" units="cm"/>
      <inkml:brushProperty name="height" value="0.05" units="cm"/>
      <inkml:brushProperty name="color" value="#AB008B"/>
    </inkml:brush>
  </inkml:definitions>
  <inkml:trace contextRef="#ctx0" brushRef="#br0">3 0 24575,'-1'59'0,"0"-34"0,0 0 0,2 0 0,7 46 0,-7-68 0,-1 0 0,1 0 0,0 0 0,0 0 0,0-1 0,0 1 0,0 0 0,1 0 0,-1-1 0,1 1 0,0-1 0,0 0 0,0 1 0,0-1 0,0 0 0,0 0 0,0 0 0,1-1 0,-1 1 0,1 0 0,0-1 0,-1 0 0,5 2 0,2-1 0,0 0 0,0-1 0,1 0 0,-1-1 0,0 0 0,11-1 0,-13 0 0,1 1 0,0-1 0,-1 2 0,1-1 0,0 1 0,-1 0 0,1 0 0,0 1 0,7 3 0,-14-5 0,0 1 0,0-1 0,0 1 0,0 0 0,0-1 0,0 1 0,0 0 0,0 0 0,0-1 0,0 1 0,0 0 0,-1 0 0,1 0 0,0 0 0,-1 0 0,1 0 0,-1 0 0,1 0 0,-1 1 0,1-1 0,-1 0 0,0 0 0,1 0 0,-1 3 0,0-2 0,-1 1 0,1-1 0,-1 1 0,1-1 0,-1 0 0,0 0 0,0 1 0,0-1 0,0 0 0,0 0 0,-3 4 0,-1 0 0,-1 1 0,0-1 0,1 0 0,-2-1 0,1 0 0,-12 8 0,10-9-151,-1 0-1,1 0 0,-1-1 0,0 0 1,0-1-1,0 0 0,0 0 1,-17 0-1,-19-3-6674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0.313"/>
    </inkml:context>
    <inkml:brush xml:id="br0">
      <inkml:brushProperty name="width" value="0.05" units="cm"/>
      <inkml:brushProperty name="height" value="0.05" units="cm"/>
      <inkml:brushProperty name="color" value="#AB008B"/>
    </inkml:brush>
  </inkml:definitions>
  <inkml:trace contextRef="#ctx0" brushRef="#br0">1 291 24575,'0'-2'0,"1"0"0,0 0 0,-1 0 0,1 0 0,0 0 0,0 1 0,0-1 0,0 0 0,1 0 0,-1 1 0,0-1 0,1 1 0,-1-1 0,1 1 0,0 0 0,-1-1 0,1 1 0,0 0 0,2-1 0,42-21 0,-42 21 0,13-4 0,1 0 0,-1 0 0,1 2 0,0 0 0,25-1 0,97 1 0,15-2 0,-111 1 0,322-25 0,-335 28 0,0-2 0,0 0 0,45-14 0,30-4 0,10 1 0,111-35 0,-191 47-341,0 2 0,0 1-1,70-1 1,-68 7-6485</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1.652"/>
    </inkml:context>
    <inkml:brush xml:id="br0">
      <inkml:brushProperty name="width" value="0.05" units="cm"/>
      <inkml:brushProperty name="height" value="0.05" units="cm"/>
      <inkml:brushProperty name="color" value="#AB008B"/>
    </inkml:brush>
  </inkml:definitions>
  <inkml:trace contextRef="#ctx0" brushRef="#br0">4 18 24575,'-3'0'0,"13"0"0,16 0 0,19 0 0,25 0 0,18 0 0,18 0 0,12 0 0,3 0 0,-14 0 0,-23-8 0,-27-2-8191</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4.803"/>
    </inkml:context>
    <inkml:brush xml:id="br0">
      <inkml:brushProperty name="width" value="0.05" units="cm"/>
      <inkml:brushProperty name="height" value="0.05" units="cm"/>
      <inkml:brushProperty name="color" value="#AB008B"/>
    </inkml:brush>
  </inkml:definitions>
  <inkml:trace contextRef="#ctx0" brushRef="#br0">46 1 24575,'-8'11'0,"-2"15"0,1 15 0,1 11 0,3 8 0,2 2 0,1-3 0,1-3 0,1-4 0,4-11 0,2-1 0,-1 0 0,7-7 0,1-8-8191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5.317"/>
    </inkml:context>
    <inkml:brush xml:id="br0">
      <inkml:brushProperty name="width" value="0.05" units="cm"/>
      <inkml:brushProperty name="height" value="0.05" units="cm"/>
      <inkml:brushProperty name="color" value="#AB008B"/>
    </inkml:brush>
  </inkml:definitions>
  <inkml:trace contextRef="#ctx0" brushRef="#br0">1 116 24575,'-1'-8'0,"2"-1"0,-1 1 0,1 0 0,1-1 0,-1 1 0,1 0 0,1 0 0,4-11 0,-6 17 0,0 0 0,0 0 0,0 0 0,1 1 0,-1-1 0,1 0 0,-1 0 0,1 1 0,-1-1 0,1 1 0,0-1 0,0 1 0,0 0 0,0 0 0,0 0 0,0 0 0,0 0 0,0 0 0,0 0 0,1 1 0,-1-1 0,0 1 0,0 0 0,1-1 0,-1 1 0,0 0 0,1 1 0,-1-1 0,0 0 0,0 0 0,1 1 0,-1 0 0,0-1 0,3 2 0,2 1 0,-1 0 0,1 0 0,0 1 0,-1 0 0,0 0 0,0 1 0,0 0 0,0 0 0,-1 0 0,0 1 0,0-1 0,0 1 0,-1 0 0,0 1 0,0-1 0,0 1 0,-1 0 0,0 0 0,0 0 0,2 12 0,-2-7 0,0 0 0,-1 0 0,0 1 0,-1-1 0,-1 0 0,0 0 0,0 1 0,-1-1 0,-1 0 0,0 0 0,-1 0 0,-5 16 0,-24 38 0,23-48 0,0 0 0,1 1 0,-8 26 0,15-43 0,1 0 0,-1 0 0,0 0 0,1 0 0,0 1 0,0-1 0,-1 0 0,1 0 0,1 1 0,-1-1 0,0 0 0,0 0 0,1 0 0,-1 1 0,1-1 0,0 0 0,0 0 0,0 0 0,0 0 0,0 0 0,0 0 0,0 0 0,1-1 0,-1 1 0,4 3 0,-2-3 0,0-1 0,0 1 0,0-1 0,0 0 0,0 0 0,1 0 0,-1 0 0,0 0 0,1-1 0,-1 1 0,0-1 0,1 0 0,-1 0 0,0-1 0,1 1 0,5-2 0,13-4-273,1-1 0,-2-1 0,1-1 0,37-21 0,-14 4-6553</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5.877"/>
    </inkml:context>
    <inkml:brush xml:id="br0">
      <inkml:brushProperty name="width" value="0.05" units="cm"/>
      <inkml:brushProperty name="height" value="0.05" units="cm"/>
      <inkml:brushProperty name="color" value="#AB008B"/>
    </inkml:brush>
  </inkml:definitions>
  <inkml:trace contextRef="#ctx0" brushRef="#br0">391 94 24575,'-2'-6'0,"-1"1"0,1 0 0,-1 0 0,-1 0 0,1 0 0,-1 1 0,0-1 0,0 1 0,0 0 0,0 0 0,-1 1 0,1-1 0,-1 1 0,0 0 0,0 0 0,-1 0 0,1 1 0,-11-3 0,5 1 0,0 1 0,-1 0 0,1 1 0,-1 0 0,1 1 0,-1 1 0,1 0 0,-17 1 0,18 1 0,-1 1 0,1-1 0,0 2 0,0-1 0,0 2 0,0-1 0,1 1 0,-1 1 0,1 0 0,-13 10 0,16-11 0,1 0 0,0 0 0,0 0 0,1 0 0,-1 1 0,1 0 0,0 0 0,0 0 0,1 0 0,0 1 0,0-1 0,1 1 0,-1 0 0,2 0 0,-1 0 0,-1 11 0,3-15 0,0 0 0,0 1 0,0-1 0,1 1 0,-1-1 0,1 1 0,0-1 0,0 0 0,0 1 0,0-1 0,0 0 0,1 0 0,0 0 0,-1 0 0,1 0 0,4 4 0,-2-3 0,0-1 0,0 1 0,0-1 0,1 0 0,-1 0 0,1 0 0,0 0 0,0-1 0,8 3 0,4-1 0,-1 0 0,0-1 0,1 0 0,0-2 0,31 0 0,-37-2 0,1 0 0,-1-1 0,0 0 0,0 0 0,0-1 0,20-9 0,-24 9 0,-1 0 0,0-1 0,0 0 0,0 0 0,0 0 0,0-1 0,-1 1 0,0-1 0,0-1 0,0 1 0,7-12 0,-6 7 0,5-7 0,-8 20 0,-2 13 0,-4 37 0,-1 61 0,5-96 0,1 0 0,0-1 0,1 1 0,6 22 0,-7-35-124,0 0 0,0 0 0,0 0 0,0 0 0,1-1 0,0 1-1,-1-1 1,2 1 0,-1-1 0,5 4 0,12 8-6702</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6.417"/>
    </inkml:context>
    <inkml:brush xml:id="br0">
      <inkml:brushProperty name="width" value="0.05" units="cm"/>
      <inkml:brushProperty name="height" value="0.05" units="cm"/>
      <inkml:brushProperty name="color" value="#AB008B"/>
    </inkml:brush>
  </inkml:definitions>
  <inkml:trace contextRef="#ctx0" brushRef="#br0">0 119 24575,'1'-6'0,"0"1"0,-1 0 0,2 0 0,-1 0 0,0 0 0,1 0 0,0 0 0,0 0 0,1 0 0,-1 0 0,1 1 0,0 0 0,0-1 0,1 1 0,-1 0 0,1 1 0,5-5 0,-6 5 0,1 0 0,0 0 0,0 0 0,0 0 0,1 1 0,-1 0 0,0-1 0,1 2 0,0-1 0,-1 0 0,1 1 0,0 0 0,0 0 0,0 1 0,0-1 0,0 1 0,0 0 0,6 1 0,-8 0 0,-1-1 0,1 1 0,-1 0 0,1 0 0,-1 0 0,0 1 0,1-1 0,-1 0 0,0 1 0,0 0 0,0-1 0,0 1 0,0 0 0,0 0 0,-1 0 0,1 0 0,0 0 0,-1 1 0,0-1 0,0 0 0,1 1 0,-1-1 0,-1 1 0,1-1 0,0 1 0,-1 0 0,1-1 0,-1 1 0,0-1 0,0 4 0,1 4 0,-2 0 0,1 0 0,-1 0 0,-1 0 0,0 0 0,-5 15 0,2-10 0,2-6 0,-1 0 0,2 1 0,-3 11 0,5-18 0,-1-1 0,1 0 0,0 1 0,0-1 0,0 0 0,0 0 0,1 1 0,-1-1 0,0 0 0,1 0 0,0 1 0,0-1 0,-1 0 0,1 0 0,0 0 0,1 0 0,-1 0 0,0 0 0,3 2 0,1 1 0,1 0 0,1-1 0,-1 1 0,10 4 0,-10-6 0,0 0 0,0 1 0,0 0 0,0 0 0,-1 1 0,1 0 0,4 5 0,-6-5 0,0 0 0,-1 0 0,0 1 0,1 0 0,-2-1 0,1 1 0,-1 0 0,1 0 0,-2 0 0,1 1 0,-1-1 0,0 0 0,0 1 0,-1-1 0,1 0 0,-1 1 0,-1-1 0,1 1 0,-1-1 0,-1 0 0,1 1 0,-1-1 0,0 0 0,0 0 0,-1 0 0,0 0 0,0-1 0,0 1 0,0-1 0,-1 0 0,0 0 0,0 0 0,-1 0 0,1-1 0,-1 1 0,0-1 0,0-1 0,-1 1 0,1-1 0,-9 5 0,4-4 0,1 0 0,-1 0 0,1-1 0,-1 0 0,0 0 0,0-2 0,-1 1 0,1-1 0,0 0 0,0-1 0,-1 0 0,-19-4 0,28 4 29,0-1-1,0 1 1,0-1-1,0 0 0,0 0 1,0 0-1,0 1 1,1-2-1,-1 1 1,0 0-1,-1-2 1,2 3-98,1-1 1,-1 0 0,1 0 0,0 1-1,-1-1 1,1 0 0,-1 0-1,1 0 1,0 0 0,0 0 0,0 0-1,-1 1 1,1-1 0,0 0 0,0 0-1,0 0 1,0 0 0,0 0 0,1 0-1,-1 0 1,0 0 0,0 0-1,1 1 1,-1-2 0,13-21-6758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1.698"/>
    </inkml:context>
    <inkml:brush xml:id="br0">
      <inkml:brushProperty name="width" value="0.05" units="cm"/>
      <inkml:brushProperty name="height" value="0.05" units="cm"/>
      <inkml:brushProperty name="color" value="#008C3A"/>
    </inkml:brush>
  </inkml:definitions>
  <inkml:trace contextRef="#ctx0" brushRef="#br0">0 1 24575,'5'0'0,"12"0"0,11 0 0,12 0 0,4 0 0,13 0 0,12 0 0,4 0 0,-10 0-8191</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6.803"/>
    </inkml:context>
    <inkml:brush xml:id="br0">
      <inkml:brushProperty name="width" value="0.05" units="cm"/>
      <inkml:brushProperty name="height" value="0.05" units="cm"/>
      <inkml:brushProperty name="color" value="#AB008B"/>
    </inkml:brush>
  </inkml:definitions>
  <inkml:trace contextRef="#ctx0" brushRef="#br0">38 71 24575,'0'-7'0,"-4"-3"0,-9 0 0,-1-5 0,8 0 0,5 1-8191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7.204"/>
    </inkml:context>
    <inkml:brush xml:id="br0">
      <inkml:brushProperty name="width" value="0.05" units="cm"/>
      <inkml:brushProperty name="height" value="0.05" units="cm"/>
      <inkml:brushProperty name="color" value="#AB008B"/>
    </inkml:brush>
  </inkml:definitions>
  <inkml:trace contextRef="#ctx0" brushRef="#br0">1 136 24575,'11'-11'0,"12"-4"0,8-7 0,8 0 0,3-3 0,4 2 0,-8 5-8191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7.596"/>
    </inkml:context>
    <inkml:brush xml:id="br0">
      <inkml:brushProperty name="width" value="0.05" units="cm"/>
      <inkml:brushProperty name="height" value="0.05" units="cm"/>
      <inkml:brushProperty name="color" value="#AB008B"/>
    </inkml:brush>
  </inkml:definitions>
  <inkml:trace contextRef="#ctx0" brushRef="#br0">86 192 24575,'-10'19'0,"0"0"0,1 1 0,-12 36 0,19-51 0,-6 21 0,0 1 0,2 0 0,-4 46 0,9-69 0,1 0 0,0 0 0,0 0 0,0 1 0,0-1 0,1 0 0,0 0 0,0 0 0,0 0 0,0 0 0,1 0 0,-1-1 0,1 1 0,0 0 0,0-1 0,5 7 0,-3-6 0,-1-1 0,1 0 0,0 0 0,0 0 0,0-1 0,0 0 0,1 1 0,-1-1 0,0-1 0,1 1 0,0-1 0,-1 1 0,1-1 0,6 0 0,6 0 0,-1-1 0,1 0 0,-1-1 0,25-5 0,-27 3 0,0 1 0,0 1 0,0 0 0,0 1 0,0 0 0,22 4 0,-33-3 0,0-1 0,0 1 0,0 0 0,-1 1 0,1-1 0,-1 0 0,1 1 0,-1-1 0,1 1 0,-1 0 0,0 0 0,0 0 0,1 0 0,-2 0 0,1 0 0,0 1 0,0-1 0,-1 1 0,1-1 0,-1 1 0,0 0 0,0-1 0,0 1 0,0 0 0,0 0 0,-1 0 0,1-1 0,-1 1 0,0 0 0,1 0 0,-1 0 0,-1 0 0,1 0 0,0 0 0,-1 0 0,0 0 0,1-1 0,-1 1 0,0 0 0,0 0 0,-1-1 0,1 1 0,-1-1 0,1 1 0,-1-1 0,0 1 0,0-1 0,0 0 0,-3 3 0,-4 1-97,-1-1-1,0 1 1,0-2-1,0 1 1,0-1-1,-1-1 1,0 0-1,0-1 1,1 0-1,-1 0 1,0-1-1,-1-1 0,-12 0 1,-6-3-6729</inkml:trace>
  <inkml:trace contextRef="#ctx0" brushRef="#br0" timeOffset="1">639 81 24575,'3'0'0,"10"0"0,13-8 0,6-2 0,5 1 0,4 1 0,-5-5 0,2 0 0,3 2 0,-6 3-8191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27.951"/>
    </inkml:context>
    <inkml:brush xml:id="br0">
      <inkml:brushProperty name="width" value="0.05" units="cm"/>
      <inkml:brushProperty name="height" value="0.05" units="cm"/>
      <inkml:brushProperty name="color" value="#AB008B"/>
    </inkml:brush>
  </inkml:definitions>
  <inkml:trace contextRef="#ctx0" brushRef="#br0">114 0 24575,'-1'4'0,"1"-1"0,-1 0 0,0 1 0,0-1 0,-1 0 0,1 0 0,-1 0 0,-3 5 0,0 1 0,-22 45 0,-30 87 0,55-134 0,0 0 0,0 0 0,0 0 0,1 1 0,0-1 0,1 0 0,-1 1 0,1-1 0,1 0 0,1 9 0,-1-12 0,0 0 0,0 0 0,1 1 0,0-1 0,-1 0 0,1-1 0,1 1 0,-1 0 0,1-1 0,-1 1 0,1-1 0,0 0 0,0 1 0,1-2 0,-1 1 0,0 0 0,1-1 0,5 3 0,-2-1 0,1 0 0,0-1 0,0 0 0,0-1 0,0 0 0,1 0 0,-1-1 0,13 1 0,9-2 0,32-4 0,1 1 0,-59 3 0,0 0 0,1 0 0,-1 0 0,0 1 0,0-1 0,1 1 0,-1 0 0,0 1 0,0-1 0,0 1 0,0 0 0,0 0 0,-1 0 0,1 0 0,-1 0 0,1 1 0,-1 0 0,0 0 0,0 0 0,0 0 0,0 0 0,0 0 0,-1 1 0,0 0 0,1-1 0,-1 1 0,-1 0 0,1 0 0,0 0 0,-1 0 0,0 0 0,0 0 0,0 1 0,-1-1 0,1 0 0,-1 0 0,0 1 0,0-1 0,-1 0 0,1 1 0,-1-1 0,0 0 0,0 0 0,-3 8 0,1-6 27,1 0-1,-1 0 0,-1 0 0,1 0 1,-1-1-1,0 1 0,0-1 0,-1 0 1,1 0-1,-1-1 0,0 1 0,-7 3 1,3-2-271,-1 0 0,0-1 0,0 0 0,-1 0 1,1-1-1,-15 3 0,-20 3-6582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33.113"/>
    </inkml:context>
    <inkml:brush xml:id="br0">
      <inkml:brushProperty name="width" value="0.05" units="cm"/>
      <inkml:brushProperty name="height" value="0.05" units="cm"/>
      <inkml:brushProperty name="color" value="#AB008B"/>
    </inkml:brush>
  </inkml:definitions>
  <inkml:trace contextRef="#ctx0" brushRef="#br0">36 44 24575,'-8'0'0,"-2"-7"0,0-10 0,2-3-8191</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33.828"/>
    </inkml:context>
    <inkml:brush xml:id="br0">
      <inkml:brushProperty name="width" value="0.05" units="cm"/>
      <inkml:brushProperty name="height" value="0.05" units="cm"/>
      <inkml:brushProperty name="color" value="#AB008B"/>
    </inkml:brush>
  </inkml:definitions>
  <inkml:trace contextRef="#ctx0" brushRef="#br0">623 23 24575,'-31'-2'0,"-32"-5"0,-9-1 0,47 7 0,-58-4 0,-86 7 0,161-1 0,0 0 0,-1 1 0,1 0 0,0 0 0,1 1 0,-1 0 0,0 0 0,1 1 0,-1 0 0,1 0 0,0 1 0,1 0 0,-1 0 0,1 0 0,0 1 0,0 0 0,1 0 0,0 1 0,-6 8 0,6-7 0,1 0 0,-1 1 0,1-1 0,1 1 0,0 0 0,0-1 0,1 1 0,0 1 0,1-1 0,-1 0 0,2 0 0,-1 0 0,2 1 0,-1-1 0,1 0 0,0 0 0,3 11 0,-2-13 0,1-1 0,-1 1 0,1 0 0,0-1 0,1 1 0,0-1 0,0 0 0,0 0 0,0-1 0,1 1 0,0-1 0,7 6 0,-4-5 0,1 0 0,0 0 0,0-1 0,0-1 0,1 1 0,-1-1 0,19 4 0,-5-3 0,1-1 0,1-1 0,-1-1 0,0-1 0,0-1 0,38-6 0,-52 5 0,-1-1 0,1 0 0,-1-1 0,1 0 0,-1-1 0,0 0 0,0 0 0,0-1 0,-1 0 0,0-1 0,0 0 0,0 0 0,0-1 0,-1 1 0,0-2 0,-1 1 0,0-1 0,8-12 0,0-4 0,-2 1 0,0-2 0,-2 1 0,-1-1 0,10-42 0,-15 57 0,-2 18 0,-2 35 0,0-18 0,1-15 38,0 0 0,0 1 0,1-1 0,1 0 0,0 0 0,0-1 0,0 1 0,10 16 0,-11-22-120,1 0 1,0-1 0,-1 1 0,2 0-1,-1-1 1,0 0 0,1 1-1,-1-1 1,1-1 0,0 1 0,0-1-1,0 1 1,1-1 0,-1 0 0,0-1-1,1 1 1,-1-1 0,1 0 0,0 0-1,8 1 1,12-2-6745</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34.302"/>
    </inkml:context>
    <inkml:brush xml:id="br0">
      <inkml:brushProperty name="width" value="0.05" units="cm"/>
      <inkml:brushProperty name="height" value="0.05" units="cm"/>
      <inkml:brushProperty name="color" value="#AB008B"/>
    </inkml:brush>
  </inkml:definitions>
  <inkml:trace contextRef="#ctx0" brushRef="#br0">70 10 24575,'-8'0'0,"-1"-7"0,-8 4 0,-1 11 0,7 4 0,5 3 0,11 0 0,5-11 0,-4-6 0,-2 2 0,-2 11 0,14 5 0,11 6 0,2 0-8191</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34.683"/>
    </inkml:context>
    <inkml:brush xml:id="br0">
      <inkml:brushProperty name="width" value="0.05" units="cm"/>
      <inkml:brushProperty name="height" value="0.05" units="cm"/>
      <inkml:brushProperty name="color" value="#AB008B"/>
    </inkml:brush>
  </inkml:definitions>
  <inkml:trace contextRef="#ctx0" brushRef="#br0">82 74 24575,'-4'0'0,"-1"-8"0,-7-2 0,-9 1 0,-1 5 0,6 11 0,15 5 0,14-1 0,5-8 0,-12-21 0,-18-7 0,-3 0 0,16 17 0,22 9 0,8 4-8191</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38.830"/>
    </inkml:context>
    <inkml:brush xml:id="br0">
      <inkml:brushProperty name="width" value="0.05" units="cm"/>
      <inkml:brushProperty name="height" value="0.05" units="cm"/>
      <inkml:brushProperty name="color" value="#AB008B"/>
    </inkml:brush>
  </inkml:definitions>
  <inkml:trace contextRef="#ctx0" brushRef="#br0">0 293 24575,'6'-5'0,"1"0"0,0 1 0,0 0 0,0 0 0,0 1 0,0 0 0,1 0 0,0 0 0,12-1 0,-6 0 0,47-11 0,97-9 0,-82 14 0,1095-132-1552,-690 98 1552,-1 28 0,-425 20 0,-55-4-48,1 0 0,0 0 0,-1 0 0,1 0 0,0 0 0,-1 0 0,1 0-1,0 0 1,-1 0 0,1 0 0,0 1 0,-1-1 0,1 0 0,-1 1 0,1-1 0,-1 0-1,1 1 1,-1-1 0,1 0 0,-1 1 0,1-1 0,0 2 0,-9 4-5485</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0.200"/>
    </inkml:context>
    <inkml:brush xml:id="br0">
      <inkml:brushProperty name="width" value="0.05" units="cm"/>
      <inkml:brushProperty name="height" value="0.05" units="cm"/>
      <inkml:brushProperty name="color" value="#AB008B"/>
    </inkml:brush>
  </inkml:definitions>
  <inkml:trace contextRef="#ctx0" brushRef="#br0">198 154 24575,'0'-9'0,"0"1"0,0 0 0,-1 0 0,-1 0 0,1 0 0,-1 0 0,0 0 0,-7-13 0,7 17 0,0 0 0,-1 0 0,0 0 0,0 0 0,0 1 0,0-1 0,-1 1 0,1 0 0,-1 0 0,0 0 0,0 0 0,0 1 0,0 0 0,0 0 0,0 0 0,-7-2 0,1 1 0,0 0 0,-1 0 0,-12 0 0,20 2 0,-1 1 0,1 0 0,0 0 0,-1 0 0,1 0 0,0 0 0,-1 1 0,1 0 0,0-1 0,0 1 0,0 1 0,-1-1 0,1 0 0,-5 4 0,8-5 0,-1 0 0,0 1 0,1-1 0,-1 1 0,1-1 0,-1 1 0,1 0 0,0-1 0,-1 1 0,1-1 0,-1 1 0,1 0 0,0-1 0,0 1 0,-1 0 0,1 0 0,0-1 0,0 1 0,0 0 0,0 0 0,0-1 0,0 1 0,0 0 0,0-1 0,0 1 0,0 0 0,0 0 0,0-1 0,0 1 0,1 0 0,-1-1 0,0 1 0,1 0 0,-1-1 0,0 1 0,1 0 0,-1-1 0,1 1 0,-1-1 0,1 1 0,-1-1 0,1 1 0,-1-1 0,1 1 0,0-1 0,-1 1 0,1-1 0,0 0 0,0 1 0,4 2 0,1 0 0,-1 0 0,1 0 0,11 4 0,113 25 0,-79-22 0,53 20 0,-98-28 0,1 0 0,-1 1 0,0 0 0,0 0 0,0 1 0,0-1 0,0 1 0,6 6 0,-11-8 0,0-1 0,1 1 0,-1 0 0,0 0 0,1 0 0,-1-1 0,0 1 0,-1 0 0,1 0 0,0 1 0,0-1 0,-1 0 0,0 0 0,1 0 0,-1 0 0,0 0 0,0 1 0,0-1 0,0 0 0,0 0 0,0 0 0,-1 0 0,1 0 0,-1 1 0,0-1 0,0 0 0,1 0 0,-1 0 0,-2 1 0,-3 8 0,-1 0 0,-1-1 0,0-1 0,0 1 0,-1-1 0,0-1 0,-1 1 0,0-2 0,0 1 0,-1-2 0,0 1 0,0-1 0,-16 6 0,24-11 0,0 0 0,0 1 0,-1-2 0,1 1 0,0 0 0,-1-1 0,1 1 0,0-1 0,-1 0 0,1 0 0,-1 0 0,1-1 0,0 1 0,-1-1 0,1 0 0,0 0 0,-5-2 0,5 2 0,1-1 0,0 1 0,0-1 0,0 0 0,0 0 0,0 0 0,0 0 0,1 0 0,-1 0 0,1 0 0,-1-1 0,1 1 0,0 0 0,0-1 0,0 1 0,0-1 0,0 0 0,1 1 0,-1-1 0,1 0 0,-1 1 0,1-4 0,1-5 0,-1 0 0,2-1 0,-1 1 0,2 0 0,-1 0 0,1 0 0,1 1 0,0-1 0,1 1 0,6-11 0,-3 4 0,12-35 0,-16 24-1365,-7 7-5461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2.062"/>
    </inkml:context>
    <inkml:brush xml:id="br0">
      <inkml:brushProperty name="width" value="0.05" units="cm"/>
      <inkml:brushProperty name="height" value="0.05" units="cm"/>
      <inkml:brushProperty name="color" value="#008C3A"/>
    </inkml:brush>
  </inkml:definitions>
  <inkml:trace contextRef="#ctx0" brushRef="#br0">1 1 24575,'0'9'0,"0"14"0,0 12 0,0 10 0,0 6 0,0 20 0,0 3 0,0-3 0,0-17 0,0-18-8191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1.301"/>
    </inkml:context>
    <inkml:brush xml:id="br0">
      <inkml:brushProperty name="width" value="0.05" units="cm"/>
      <inkml:brushProperty name="height" value="0.05" units="cm"/>
      <inkml:brushProperty name="color" value="#AB008B"/>
    </inkml:brush>
  </inkml:definitions>
  <inkml:trace contextRef="#ctx0" brushRef="#br0">0 146 24575,'0'-7'0,"4"-3"0,1-3 0,8 0 0,-3 3 0,-11 2 0,-4-4 0,2 0 0,1-6 0,9 0 0,11 4 0,1 4-8191</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2.013"/>
    </inkml:context>
    <inkml:brush xml:id="br0">
      <inkml:brushProperty name="width" value="0.05" units="cm"/>
      <inkml:brushProperty name="height" value="0.05" units="cm"/>
      <inkml:brushProperty name="color" value="#AB008B"/>
    </inkml:brush>
  </inkml:definitions>
  <inkml:trace contextRef="#ctx0" brushRef="#br0">72 72 24575,'-3'0'0,"0"0"0,0 0 0,0 0 0,0 1 0,0-1 0,1 1 0,-1 0 0,0 0 0,0 0 0,1 0 0,-1 0 0,1 0 0,-1 1 0,1-1 0,-1 1 0,1 0 0,0 0 0,0 0 0,0 0 0,0 0 0,0 0 0,0 1 0,1-1 0,-1 0 0,1 1 0,-1 0 0,1-1 0,0 1 0,0 0 0,-1 3 0,1-1 0,1 0 0,-1-1 0,1 1 0,0-1 0,0 1 0,0 0 0,0-1 0,1 1 0,0-1 0,0 1 0,0 0 0,0-1 0,1 0 0,0 1 0,0-1 0,0 0 0,0 0 0,4 4 0,-1-2 0,0-1 0,0 0 0,1-1 0,0 1 0,0-1 0,0 0 0,0 0 0,1-1 0,-1 0 0,1 0 0,0-1 0,0 0 0,13 3 0,-16-4 0,-1-1 0,0 1 0,0-1 0,1 0 0,-1 1 0,0-2 0,1 1 0,-1 0 0,0-1 0,0 1 0,1-1 0,-1 0 0,0 0 0,0 0 0,0-1 0,0 1 0,0-1 0,0 1 0,0-1 0,-1 0 0,1 0 0,-1 0 0,1-1 0,-1 1 0,0-1 0,0 1 0,0-1 0,0 0 0,0 1 0,-1-1 0,1 0 0,1-5 0,-1 0-62,0 0 0,-1-1 0,0 1 0,0-1 0,-1 0 0,0 1 0,0-1 0,-1 1 0,-1-1 0,1 1 0,-1-1 0,0 1-1,-1 0 1,0 0 0,0 0 0,-1 0 0,0 1 0,-1-1 0,1 1 0,-1 0 0,-12-12 0,-14-10-6764</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2.355"/>
    </inkml:context>
    <inkml:brush xml:id="br0">
      <inkml:brushProperty name="width" value="0.05" units="cm"/>
      <inkml:brushProperty name="height" value="0.05" units="cm"/>
      <inkml:brushProperty name="color" value="#AB008B"/>
    </inkml:brush>
  </inkml:definitions>
  <inkml:trace contextRef="#ctx0" brushRef="#br0">56 24 24575,'-4'-7'0,"-9"-4"0,-2 6 0,2 9 0,3 6-8191</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2.732"/>
    </inkml:context>
    <inkml:brush xml:id="br0">
      <inkml:brushProperty name="width" value="0.05" units="cm"/>
      <inkml:brushProperty name="height" value="0.05" units="cm"/>
      <inkml:brushProperty name="color" value="#AB008B"/>
    </inkml:brush>
  </inkml:definitions>
  <inkml:trace contextRef="#ctx0" brushRef="#br0">63 0 24575,'-4'0'0,"-8"0"0,-11 0 0,0 0-8191</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3.141"/>
    </inkml:context>
    <inkml:brush xml:id="br0">
      <inkml:brushProperty name="width" value="0.05" units="cm"/>
      <inkml:brushProperty name="height" value="0.05" units="cm"/>
      <inkml:brushProperty name="color" value="#AB008B"/>
    </inkml:brush>
  </inkml:definitions>
  <inkml:trace contextRef="#ctx0" brushRef="#br0">92 39 24575,'0'-1'0,"0"-1"0,-1 1 0,1-1 0,0 1 0,-1-1 0,1 1 0,-1-1 0,0 1 0,1 0 0,-1-1 0,0 1 0,0 0 0,0 0 0,0-1 0,0 1 0,0 0 0,0 0 0,0 0 0,-1 0 0,1 0 0,0 1 0,-1-1 0,1 0 0,0 0 0,-1 1 0,1-1 0,-1 1 0,1 0 0,-1-1 0,-1 1 0,0-1 0,0 1 0,0-1 0,0 1 0,0 0 0,0 0 0,0 0 0,1 0 0,-1 0 0,0 1 0,0-1 0,0 1 0,0 0 0,1 0 0,-1 0 0,-3 2 0,5-3 0,0 1 0,1-1 0,-1 1 0,0-1 0,1 1 0,-1 0 0,1-1 0,-1 1 0,0-1 0,1 1 0,-1 0 0,1 0 0,0-1 0,-1 1 0,1 0 0,0 0 0,-1 0 0,1-1 0,0 1 0,0 0 0,0 0 0,0 0 0,-1 0 0,1 0 0,1 0 0,-1 1 0,1-1 0,-1 1 0,1 0 0,-1-1 0,1 1 0,0-1 0,0 0 0,0 1 0,0-1 0,0 0 0,0 0 0,2 2 0,4 3 0,1 0 0,0 0 0,13 6 0,-18-11 0,43 23 0,-24-13 0,1 0 0,20 16 0,-37-23 0,-1 0 0,0 0 0,0 1 0,0 0 0,-1-1 0,0 1 0,0 1 0,0-1 0,0 1 0,-1-1 0,0 1 0,4 10 0,-7-15 0,1 1 0,-1-1 0,1 1 0,-1-1 0,0 1 0,0-1 0,0 1 0,0 0 0,0-1 0,0 1 0,-1-1 0,1 1 0,0-1 0,-1 1 0,1-1 0,-1 1 0,1-1 0,-1 0 0,0 1 0,0-1 0,0 0 0,1 0 0,-1 1 0,-2 0 0,2-1 0,1-1 0,-1 1 0,0-1 0,0 1 0,1-1 0,-1 0 0,0 1 0,0-1 0,0 0 0,0 0 0,0 0 0,1 1 0,-1-1 0,0 0 0,0 0 0,0 0 0,0 0 0,0-1 0,0 1 0,1 0 0,-1 0 0,0 0 0,0-1 0,0 1 0,0 0 0,1-1 0,-1 1 0,0-1 0,0 1 0,1-1 0,-1 1 0,0-1 0,1 0 0,-1 1 0,1-1 0,-1 0 0,1 1 0,-1-1 0,1 0 0,-1 0 0,0-1 0,-1-3 0,-1 1 0,1-1 0,0 0 0,0 0 0,1 0 0,-1-1 0,1 1 0,-1-11 0,2-47 0,0 49 0,1 0 0,-2 0 0,-3-26 0,3 37 0,0 0 0,0 0 0,0 0 0,-1 0 0,1 0 0,-1 0 0,1 0 0,-1 0 0,0 1 0,0-1 0,-1 1 0,1-1 0,0 1 0,-1 0 0,1 0 0,-1 0 0,0 0 0,0 1 0,0-1 0,1 1 0,-2-1 0,1 1 0,-4-1 0,0 1-1365</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3.551"/>
    </inkml:context>
    <inkml:brush xml:id="br0">
      <inkml:brushProperty name="width" value="0.05" units="cm"/>
      <inkml:brushProperty name="height" value="0.05" units="cm"/>
      <inkml:brushProperty name="color" value="#AB008B"/>
    </inkml:brush>
  </inkml:definitions>
  <inkml:trace contextRef="#ctx0" brushRef="#br0">1 150 24575,'0'-8'0,"11"-13"0,12-4 0,5 3 0,9-2 0,3 2 0,1 6 0,-6 4-8191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3.939"/>
    </inkml:context>
    <inkml:brush xml:id="br0">
      <inkml:brushProperty name="width" value="0.05" units="cm"/>
      <inkml:brushProperty name="height" value="0.05" units="cm"/>
      <inkml:brushProperty name="color" value="#AB008B"/>
    </inkml:brush>
  </inkml:definitions>
  <inkml:trace contextRef="#ctx0" brushRef="#br0">128 0 24575,'-1'6'0,"1"-1"0,-1 1 0,-1-1 0,1 1 0,-4 8 0,-3 11 0,2-2 0,1 1 0,1 0 0,1 0 0,0 1 0,2-1 0,3 27 0,-2-50 0,0 1 0,0 0 0,1 0 0,-1 0 0,0-1 0,1 1 0,0 0 0,-1-1 0,1 1 0,0 0 0,0-1 0,0 1 0,0-1 0,0 1 0,0-1 0,0 0 0,1 0 0,-1 1 0,0-1 0,1 0 0,-1 0 0,1 0 0,-1 0 0,1 0 0,0-1 0,-1 1 0,1 0 0,0-1 0,-1 1 0,1-1 0,0 0 0,0 1 0,0-1 0,-1 0 0,1 0 0,0 0 0,3-1 0,6-1 0,1 0 0,-1-1 0,0-1 0,20-8 0,-7 3 0,-11 4 0,-1 1 0,1 1 0,0 0 0,1 1 0,22-2 0,-33 4 0,0 0 0,0 0 0,0 0 0,0 1 0,0-1 0,0 1 0,0 0 0,0-1 0,0 1 0,0 0 0,-1 1 0,1-1 0,0 1 0,-1-1 0,1 1 0,-1 0 0,1 0 0,-1 0 0,0 0 0,0 0 0,0 0 0,0 0 0,0 1 0,-1-1 0,1 1 0,-1 0 0,1-1 0,-1 1 0,0 0 0,0 0 0,1 5 0,-2-4 0,1 0 0,-1 0 0,0 0 0,0-1 0,-1 1 0,1 0 0,-1 0 0,0 0 0,0-1 0,0 1 0,0 0 0,-1-1 0,1 1 0,-1-1 0,0 0 0,0 0 0,0 1 0,-1-1 0,1 0 0,-1-1 0,1 1 0,-6 4 0,-5 3 0,-1 0 0,0 0 0,-25 13 0,12-10 0,0-1 0,-53 17 0,68-25 0,-1-1 0,1-1 0,-1 1 0,0-2 0,0 0 0,0-1 0,0 0 0,-23-3 0,15-6-1365,15-1-5461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5.640"/>
    </inkml:context>
    <inkml:brush xml:id="br0">
      <inkml:brushProperty name="width" value="0.05" units="cm"/>
      <inkml:brushProperty name="height" value="0.05" units="cm"/>
      <inkml:brushProperty name="color" value="#AB008B"/>
    </inkml:brush>
  </inkml:definitions>
  <inkml:trace contextRef="#ctx0" brushRef="#br0">1 0 24575,'7'0'0,"15"0"0,10 0 0,7 0 0,5 0 0,3 0 0,0 0 0,-8 0-8191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1:45.975"/>
    </inkml:context>
    <inkml:brush xml:id="br0">
      <inkml:brushProperty name="width" value="0.05" units="cm"/>
      <inkml:brushProperty name="height" value="0.05" units="cm"/>
      <inkml:brushProperty name="color" value="#AB008B"/>
    </inkml:brush>
  </inkml:definitions>
  <inkml:trace contextRef="#ctx0" brushRef="#br0">1 47 24575,'4'0'0,"8"-3"0,11-3 0,8-6 0,14-2 0,-1 2-8191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2.208"/>
    </inkml:context>
    <inkml:brush xml:id="br0">
      <inkml:brushProperty name="width" value="0.05" units="cm"/>
      <inkml:brushProperty name="height" value="0.05" units="cm"/>
      <inkml:brushProperty name="color" value="#AB008B"/>
    </inkml:brush>
  </inkml:definitions>
  <inkml:trace contextRef="#ctx0" brushRef="#br0">694 8 24575,'0'0'0,"1"-1"0,-1 1 0,0-1 0,1 1 0,-1-1 0,1 1 0,-1-1 0,1 1 0,-1-1 0,1 1 0,-1 0 0,1-1 0,0 1 0,-1 0 0,1 0 0,-1 0 0,1-1 0,0 1 0,-1 0 0,1 0 0,0 0 0,0 0 0,0 0 0,-1 1 0,1-1 0,-1 0 0,0 1 0,1-1 0,-1 1 0,0-1 0,1 0 0,-1 1 0,0-1 0,0 1 0,1-1 0,-1 1 0,0-1 0,0 1 0,0-1 0,0 1 0,0 0 0,0-1 0,0 1 0,0 0 0,-3 36 0,-8 2 0,-1-1 0,-1 1 0,-3-2 0,0 0 0,-27 39 0,-8 5 0,-65 78 0,-232 222 0,332-365 0,5-6 0,1 0 0,0 0 0,1 1 0,-13 20 0,21-30 0,1-1 0,-1 1 0,1-1 0,0 1 0,-1 0 0,1-1 0,0 1 0,-1-1 0,1 1 0,0 0 0,0 0 0,0-1 0,-1 1 0,1 0 0,0-1 0,0 1 0,0 0 0,0-1 0,0 1 0,1 0 0,-1 0 0,0-1 0,0 1 0,0 0 0,1-1 0,-1 1 0,0-1 0,0 1 0,1 0 0,-1-1 0,1 1 0,-1-1 0,1 1 0,-1-1 0,1 1 0,-1-1 0,1 1 0,0 0 0,2 0 0,1 1 0,0-1 0,-1 0 0,1 0 0,0 0 0,5 0 0,15 1 0,0-1 0,0-1 0,38-4 0,75-20 0,-117 20 0,583-153 0,-539 134-1365,-21 3-5461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4.052"/>
    </inkml:context>
    <inkml:brush xml:id="br0">
      <inkml:brushProperty name="width" value="0.05" units="cm"/>
      <inkml:brushProperty name="height" value="0.05" units="cm"/>
      <inkml:brushProperty name="color" value="#008C3A"/>
    </inkml:brush>
  </inkml:definitions>
  <inkml:trace contextRef="#ctx0" brushRef="#br0">0 168 24575,'10'0'0,"22"-10"0,21-3 0,16-14 0,5-3 0,0 5 0,-2 5 0,-4-2 0,-14 1-8191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3.490"/>
    </inkml:context>
    <inkml:brush xml:id="br0">
      <inkml:brushProperty name="width" value="0.05" units="cm"/>
      <inkml:brushProperty name="height" value="0.05" units="cm"/>
      <inkml:brushProperty name="color" value="#008C3A"/>
    </inkml:brush>
  </inkml:definitions>
  <inkml:trace contextRef="#ctx0" brushRef="#br0">0 24 24575,'34'-11'0,"-15"7"0,1 0 0,35 0 0,-47 4 0,1 0 0,-1 1 0,1-1 0,-1 2 0,1 0 0,-1 0 0,0 0 0,16 7 0,-21-7 0,0-1 0,-1 1 0,1 0 0,-1-1 0,0 1 0,0 0 0,1 1 0,-1-1 0,0 0 0,-1 0 0,1 1 0,0-1 0,-1 1 0,1 0 0,-1-1 0,1 4 0,0-1 0,-1 0 0,0 0 0,-1 0 0,1 0 0,-1-1 0,0 1 0,0 0 0,0 0 0,-2 5 0,-2 7 0,0 0 0,-1-1 0,-1 0 0,-14 25 0,-34 47 0,52-83 0,7-8 0,7-10 0,0 0 0,-1-2 0,0 1 0,-1-1 0,10-21 0,4-5 0,43-69 0,-66 109 0,-1 0 0,1 0 0,-1 1 0,1-1 0,-1 0 0,1 0 0,0 0 0,-1 0 0,1 1 0,0-1 0,0 0 0,0 1 0,0-1 0,0 0 0,0 1 0,0-1 0,0 1 0,0 0 0,1-1 0,-1 1 0,-1 1 0,1 0 0,-1-1 0,1 1 0,-1 0 0,1 0 0,-1-1 0,1 1 0,-1 0 0,0 0 0,1 0 0,-1-1 0,0 1 0,0 0 0,1 0 0,-1 0 0,0 0 0,0 0 0,0-1 0,0 1 0,0 1 0,-1 55 0,0-39 0,0-1 0,2 0 0,0 1 0,5 28 0,-5-43 0,-1 0 0,1 1 0,0-1 0,1 0 0,-1 0 0,1 0 0,-1 0 0,1 0 0,0 0 0,0 0 0,0 0 0,0-1 0,1 1 0,-1-1 0,1 0 0,0 0 0,-1 0 0,1 0 0,0 0 0,0 0 0,0-1 0,0 1 0,1-1 0,-1 0 0,0 0 0,0 0 0,1-1 0,6 2 0,-2-2 0,0-1 0,0 1 0,-1-1 0,1 0 0,0-1 0,0 0 0,0 0 0,-1 0 0,1-1 0,-1-1 0,0 1 0,0-1 0,0 0 0,-1-1 0,1 1 0,-1-1 0,0-1 0,10-10 0,-10 9 0,1 0 0,-1-1 0,-1 0 0,1 0 0,-1 0 0,-1-1 0,1 0 0,-1 0 0,-1 0 0,0 0 0,0-1 0,-1 1 0,2-17 0,-4 34 0,0-1 0,1 1 0,-1-1 0,2 1 0,-1-1 0,1 0 0,0 1 0,0-1 0,1 0 0,0 0 0,6 9 0,-7-13 0,1 1 0,-1 0 0,1-1 0,0 0 0,0 0 0,1 0 0,-1 0 0,1 0 0,-1-1 0,1 1 0,0-1 0,0 0 0,0 0 0,0-1 0,0 1 0,0-1 0,1 0 0,-1 0 0,0 0 0,1-1 0,5 1 0,-6-1 0,0-1 0,0 1 0,0-1 0,0 0 0,0 0 0,0 0 0,0-1 0,0 0 0,-1 1 0,1-1 0,-1 0 0,1-1 0,-1 1 0,0-1 0,5-4 0,-2 2 0,-1 1 0,1 0 0,-1 0 0,7-2 0,-11 5 0,-1 1 0,1 0 0,-1-1 0,1 1 0,0 0 0,-1 0 0,1 0 0,-1 0 0,1-1 0,0 1 0,-1 0 0,1 0 0,0 0 0,-1 0 0,1 0 0,-1 0 0,1 0 0,0 1 0,-1-1 0,1 0 0,-1 0 0,1 0 0,0 1 0,-1-1 0,1 0 0,-1 1 0,1-1 0,-1 0 0,1 1 0,-1-1 0,1 1 0,-1-1 0,0 1 0,1 0 0,7 23 0,-4 0 0,-1-1 0,-2 0 0,0 1 0,-2-1 0,0 1 0,-2-1 0,0 0 0,-2 0 0,-11 34 0,11-43 0,-1 1 0,0-1 0,-1-1 0,-1 1 0,0-1 0,-18 20 0,19-25 0,-1 0 0,0 0 0,0-1 0,-1 0 0,0-1 0,0 0 0,-1 0 0,0-1 0,0 0 0,-11 4 0,17-8-65,1 0 0,-1 1 0,1-1 0,-1-1 0,0 1 0,1 0 0,-1-1 0,0 0 0,0 0 0,1 0 0,-1 0 0,0-1 0,1 1 0,-1-1 0,0 0 0,1 0 0,-1 0 0,1-1 0,-1 1 0,-5-4 0,-17-19-6761</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2.562"/>
    </inkml:context>
    <inkml:brush xml:id="br0">
      <inkml:brushProperty name="width" value="0.05" units="cm"/>
      <inkml:brushProperty name="height" value="0.05" units="cm"/>
      <inkml:brushProperty name="color" value="#AB008B"/>
    </inkml:brush>
  </inkml:definitions>
  <inkml:trace contextRef="#ctx0" brushRef="#br0">45 0 24575,'-8'0'0,"-2"4"0,0 12 0,2 22 0,3 17 0,1 20 0,6 10 0,3 8 0,0 1 0,-1-6 0,-1-9 0,-1-11 0,11-9 0,2-4 0,0-15 0,-4-22 0,-3-24 0,-3-13-8191</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3.085"/>
    </inkml:context>
    <inkml:brush xml:id="br0">
      <inkml:brushProperty name="width" value="0.05" units="cm"/>
      <inkml:brushProperty name="height" value="0.05" units="cm"/>
      <inkml:brushProperty name="color" value="#AB008B"/>
    </inkml:brush>
  </inkml:definitions>
  <inkml:trace contextRef="#ctx0" brushRef="#br0">0 218 24575,'1'-5'0,"0"0"0,-1 1 0,1-1 0,1 0 0,-1 1 0,1-1 0,0 1 0,0 0 0,0 0 0,1 0 0,-1 0 0,1 0 0,6-7 0,1 0 0,1 0 0,1 1 0,12-9 0,-3 4 0,0 2 0,1 0 0,45-19 0,-53 27 0,0 0 0,0 1 0,0 0 0,0 2 0,1-1 0,-1 1 0,1 1 0,18 1 0,-29 1 0,1-1 0,-1 1 0,1 0 0,-1 0 0,0 0 0,1 1 0,-1 0 0,0-1 0,0 1 0,0 1 0,0-1 0,0 1 0,-1-1 0,1 1 0,-1 0 0,1 0 0,-1 1 0,0-1 0,0 1 0,-1-1 0,1 1 0,-1 0 0,0 0 0,0 0 0,0 0 0,0 1 0,1 6 0,-1-3 0,-1 0 0,0 1 0,0-1 0,0 1 0,-1-1 0,-1 1 0,1-1 0,-1 1 0,-1-1 0,1 0 0,-2 0 0,1 1 0,-7 13 0,2-7 0,-1 0 0,-1-1 0,0 0 0,-1 0 0,0-1 0,-1-1 0,0 1 0,-1-2 0,-26 20 0,16-19 0,22-12 0,0 0 0,0 0 0,0 0 0,0 0 0,0 0 0,-1 1 0,1-1 0,0 0 0,0 0 0,0 0 0,0 0 0,-1 0 0,1 0 0,0 0 0,0 0 0,0 0 0,0 0 0,-1 0 0,1 0 0,0 0 0,0 0 0,0 0 0,0-1 0,-1 1 0,1 0 0,0 0 0,0 0 0,0 0 0,0 0 0,0 0 0,-1 0 0,1 0 0,0 0 0,0-1 0,0 1 0,0 0 0,0 0 0,0 0 0,0 0 0,-1 0 0,1-1 0,0 1 0,0 0 0,0 0 0,0 0 0,0 0 0,0-1 0,0 1 0,0 0 0,0 0 0,0 0 0,0 0 0,0-1 0,0 1 0,0 0 0,0 0 0,0 0 0,0 0 0,0-1 0,0 1 0,1 0 0,-1 0 0,0 0 0,0 0 0,0 0 0,0-1 0,0 1 0,0 0 0,1 0 0,7-13 0,-8 13 0,6-7 0,1-1 0,0 2 0,0-1 0,1 1 0,-1 0 0,1 1 0,1 0 0,-1 0 0,1 1 0,0 0 0,0 0 0,0 1 0,0 0 0,1 1 0,-1 0 0,1 0 0,-1 1 0,1 0 0,12 1 0,-16 0 0,1 0 0,-1 1 0,0 0 0,0 0 0,0 0 0,0 1 0,0 0 0,0 0 0,0 0 0,-1 1 0,1 0 0,-1 0 0,0 0 0,0 1 0,0-1 0,0 1 0,-1 1 0,1-1 0,-1 1 0,0-1 0,0 1 0,-1 0 0,1 1 0,-1-1 0,-1 1 0,1-1 0,-1 1 0,1 0 0,-2 0 0,1 0 0,1 8 0,-2-1 0,-1 1 0,0-1 0,0 0 0,-1 1 0,-1-1 0,-1 0 0,1 0 0,-2 0 0,0 0 0,-1-1 0,-12 25 0,0-5 0,-2-1 0,-1 0 0,-28 33 0,40-53 0,0-1 0,-1-1 0,0 1 0,0-1 0,-1-1 0,0 0 0,0 0 0,-20 10 0,29-18-37,-1 1 0,0 0 1,1 0-1,-1-1 0,0 1 0,0-1 0,0 1 0,1-1 0,-1 0 0,0 0 0,0 0 0,0 0 1,0 0-1,1 0 0,-1-1 0,0 1 0,0 0 0,0-1 0,1 0 0,-1 1 0,0-1 0,1 0 1,-1 0-1,1 0 0,-1 0 0,1 0 0,-1 0 0,1 0 0,-1 0 0,1-1 0,0 1 0,0-1 1,0 1-1,0-1 0,0 1 0,-1-3 0,-10-30-6789</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3.497"/>
    </inkml:context>
    <inkml:brush xml:id="br0">
      <inkml:brushProperty name="width" value="0.05" units="cm"/>
      <inkml:brushProperty name="height" value="0.05" units="cm"/>
      <inkml:brushProperty name="color" value="#AB008B"/>
    </inkml:brush>
  </inkml:definitions>
  <inkml:trace contextRef="#ctx0" brushRef="#br0">287 0 24575,'-5'1'0,"0"0"0,0 1 0,1-1 0,-1 1 0,1 0 0,-1 1 0,1-1 0,-1 1 0,1 0 0,0 0 0,-4 4 0,1-2 0,-10 9 0,1 0 0,0 0 0,2 2 0,0 0 0,0 0 0,1 1 0,1 1 0,-9 20 0,5-6 0,1 0 0,2 1 0,2 1 0,-8 36 0,15-58 0,2 0 0,0 0 0,0 1 0,1-1 0,1 0 0,1 19 0,0-28 0,-1 1 0,1-1 0,0 1 0,0-1 0,0 0 0,0 1 0,1-1 0,-1 0 0,1 0 0,0 0 0,0 0 0,0 0 0,0-1 0,0 1 0,1-1 0,-1 1 0,1-1 0,0 0 0,0 0 0,-1 0 0,1 0 0,1 0 0,-1-1 0,0 1 0,0-1 0,0 0 0,5 1 0,-1-1 0,0 0 0,0 0 0,-1-1 0,1 0 0,0 0 0,0-1 0,0 0 0,0 0 0,-1-1 0,1 1 0,-1-1 0,1-1 0,-1 1 0,1-1 0,6-5 0,-6 4 0,-1 0 0,1 0 0,-1-1 0,0 0 0,0-1 0,0 1 0,-1-1 0,0 0 0,0 0 0,0-1 0,-1 1 0,6-14 0,-9 18 0,1-1 0,-1 0 0,0 0 0,-1 0 0,1 0 0,-1 0 0,1-1 0,-1 1 0,0 0 0,0 0 0,0 0 0,0 0 0,-1 0 0,1 0 0,-1 0 0,-2-5 0,2 6 0,0 0 0,0 0 0,0 0 0,-1 0 0,1 1 0,-1-1 0,0 0 0,1 1 0,-1-1 0,0 1 0,0-1 0,0 1 0,0 0 0,0 0 0,0 0 0,-1 0 0,1 0 0,0 0 0,0 1 0,-1-1 0,-3 0 0,-3 0 38,0 1 0,1 0 0,-1 0 0,1 1 0,-1 0 0,1 0 0,-1 1 0,-15 5 0,18-5-170,1 1 1,-1-1 0,0 1-1,1 0 1,-1 1 0,1-1 0,0 1-1,0 0 1,0 0 0,1 1 0,-1-1-1,-5 9 1,-1 12-6695</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3.897"/>
    </inkml:context>
    <inkml:brush xml:id="br0">
      <inkml:brushProperty name="width" value="0.05" units="cm"/>
      <inkml:brushProperty name="height" value="0.05" units="cm"/>
      <inkml:brushProperty name="color" value="#AB008B"/>
    </inkml:brush>
  </inkml:definitions>
  <inkml:trace contextRef="#ctx0" brushRef="#br0">24 1 24575,'0'4'0,"-4"8"0,-1 11 0,0 12 0,1 11 0,2 9 0,0 3 0,1-1 0,1-2 0,0 0 0,4-17 0,1-14-8191</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4.280"/>
    </inkml:context>
    <inkml:brush xml:id="br0">
      <inkml:brushProperty name="width" value="0.05" units="cm"/>
      <inkml:brushProperty name="height" value="0.05" units="cm"/>
      <inkml:brushProperty name="color" value="#AB008B"/>
    </inkml:brush>
  </inkml:definitions>
  <inkml:trace contextRef="#ctx0" brushRef="#br0">130 28 24575,'-8'0'0,"-13"0"0,-11 0 0,0-8 0,10-2 0,8 1-8191</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4.681"/>
    </inkml:context>
    <inkml:brush xml:id="br0">
      <inkml:brushProperty name="width" value="0.05" units="cm"/>
      <inkml:brushProperty name="height" value="0.05" units="cm"/>
      <inkml:brushProperty name="color" value="#AB008B"/>
    </inkml:brush>
  </inkml:definitions>
  <inkml:trace contextRef="#ctx0" brushRef="#br0">1 90 24575,'0'-3'0,"1"1"0,-1 0 0,1 0 0,0-1 0,-1 1 0,1 0 0,0 0 0,0 0 0,1 0 0,-1 0 0,0 0 0,1 0 0,-1 1 0,1-1 0,-1 0 0,4-1 0,1-2 0,0 0 0,0 1 0,12-7 0,-7 6 0,1 0 0,-1 1 0,1 1 0,-1-1 0,1 2 0,0 0 0,19-1 0,-26 3 0,0-1 0,0 1 0,0 1 0,0-1 0,0 1 0,0 0 0,0 0 0,0 0 0,0 1 0,0-1 0,-1 1 0,1 0 0,0 1 0,-1-1 0,0 1 0,0 0 0,0 0 0,0 0 0,0 1 0,6 7 0,-5-2 0,0 0 0,0 0 0,-1 1 0,0 0 0,-1 0 0,0 0 0,0 0 0,1 16 0,4 87 0,-8-102 0,-4 205-1365,3-185-5461</inkml:trace>
  <inkml:trace contextRef="#ctx0" brushRef="#br0" timeOffset="1">155 355 24575,'4'0'0,"8"0"0,11-11 0,8-4 0,6-7 0,5 1 0,6-5 0,-5 3-8191</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5.079"/>
    </inkml:context>
    <inkml:brush xml:id="br0">
      <inkml:brushProperty name="width" value="0.05" units="cm"/>
      <inkml:brushProperty name="height" value="0.05" units="cm"/>
      <inkml:brushProperty name="color" value="#AB008B"/>
    </inkml:brush>
  </inkml:definitions>
  <inkml:trace contextRef="#ctx0" brushRef="#br0">1 31 24575,'6'0'0,"0"-1"0,0-1 0,0 1 0,1-1 0,-1 0 0,9-4 0,19-6 0,-28 10 0,0 1 0,0 0 0,0 1 0,0-1 0,0 1 0,0 1 0,0-1 0,0 1 0,6 1 0,-8-1 0,-1 0 0,0 1 0,0-1 0,0 1 0,-1-1 0,1 1 0,0 0 0,-1 0 0,1 0 0,-1 1 0,1-1 0,-1 0 0,0 1 0,0 0 0,0-1 0,0 1 0,-1 0 0,2 4 0,2 3 0,-2 2 0,1-1 0,-1 0 0,-1 1 0,0-1 0,0 1 0,-2 0 0,1-1 0,-1 1 0,-1 0 0,0 0 0,-1-1 0,0 1 0,-1-1 0,0 1 0,-9 20 0,-4 4 0,-2 0 0,-1-1 0,-37 50 0,55-83 0,-1-1 0,1 1 0,0 0 0,0 0 0,0 0 0,0 0 0,0 0 0,0 1 0,0 1 0,1-3 0,0-1 0,0 0 0,0 0 0,0 1 0,0-1 0,0 0 0,0 0 0,0 1 0,0-1 0,1 0 0,-1 0 0,0 1 0,0-1 0,0 0 0,0 0 0,0 1 0,1-1 0,-1 0 0,0 0 0,0 0 0,0 0 0,0 1 0,1-1 0,-1 0 0,0 0 0,0 0 0,1 0 0,-1 0 0,0 0 0,0 1 0,1-1 0,-1 0 0,0 0 0,0 0 0,1 0 0,-1 0 0,0 0 0,0 0 0,1 0 0,-1 0 0,1 0 0,4-1 0,0-1 0,1 1 0,-1-1 0,0 0 0,0 0 0,5-4 0,24-11 152,81-37-1669,-66 35-5309</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45.422"/>
    </inkml:context>
    <inkml:brush xml:id="br0">
      <inkml:brushProperty name="width" value="0.05" units="cm"/>
      <inkml:brushProperty name="height" value="0.05" units="cm"/>
      <inkml:brushProperty name="color" value="#AB008B"/>
    </inkml:brush>
  </inkml:definitions>
  <inkml:trace contextRef="#ctx0" brushRef="#br0">0 28 24575,'1'-1'0,"-1"0"0,0 0 0,0 0 0,1 1 0,-1-1 0,1 0 0,-1 0 0,1 0 0,-1 0 0,1 0 0,-1 0 0,1 1 0,0-1 0,0 0 0,-1 1 0,1-1 0,0 0 0,0 1 0,0-1 0,-1 1 0,1-1 0,0 1 0,0 0 0,1-1 0,26-7 0,-22 8 0,-1-1 0,0 1 0,1 0 0,-1 0 0,0 0 0,1 1 0,-1 0 0,0 0 0,1 0 0,-1 1 0,0 0 0,0 0 0,0 0 0,0 0 0,-1 1 0,1 0 0,-1 0 0,1 0 0,-1 0 0,0 1 0,0 0 0,-1 0 0,1 0 0,4 6 0,-5-5 0,0 1 0,-1-1 0,1 1 0,-1-1 0,0 1 0,0 0 0,0 0 0,-1 0 0,0 0 0,0 0 0,-1 0 0,0 0 0,0 0 0,0 0 0,-1 0 0,0 0 0,0 0 0,0 0 0,-1 0 0,0-1 0,-4 12 0,-34 51 0,26-47 0,-16 35 0,29-54 0,0 1 0,0-1 0,0 0 0,1 0 0,-1 0 0,1 1 0,-1-1 0,1 0 0,0 1 0,0-1 0,0 0 0,0 1 0,0-1 0,0 0 0,0 1 0,2 3 0,-1-4 0,0 0 0,1 0 0,-1-1 0,0 1 0,1-1 0,-1 1 0,1-1 0,-1 0 0,1 1 0,-1-1 0,1 0 0,0 0 0,0 0 0,0 0 0,0 0 0,0-1 0,0 1 0,4 0 0,12 2 0,1-1 0,-1-1 0,1-1 0,0 0 0,-1-2 0,31-5 0,-1 0 0,149-9-1365,-175 15-5461</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51.424"/>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59.557"/>
    </inkml:context>
    <inkml:brush xml:id="br0">
      <inkml:brushProperty name="width" value="0.05" units="cm"/>
      <inkml:brushProperty name="height" value="0.05" units="cm"/>
      <inkml:brushProperty name="color" value="#008C3A"/>
    </inkml:brush>
  </inkml:definitions>
  <inkml:trace contextRef="#ctx0" brushRef="#br0">1 0 24575,'0'8'0,"0"9"0,0 14 0,0 16 0,0 16 0,0 15 0,0 10 0,0 8 0,0 0 0,0-10 0,0-7 0,0-33 0,0-35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4.178"/>
    </inkml:context>
    <inkml:brush xml:id="br0">
      <inkml:brushProperty name="width" value="0.05" units="cm"/>
      <inkml:brushProperty name="height" value="0.05" units="cm"/>
      <inkml:brushProperty name="color" value="#008C3A"/>
    </inkml:brush>
  </inkml:definitions>
  <inkml:trace contextRef="#ctx0" brushRef="#br0">235 32 24575,'0'-1'0,"0"0"0,-1-1 0,1 1 0,0 0 0,0-1 0,-1 1 0,1 0 0,-1 0 0,1 0 0,-1-1 0,1 1 0,-1 0 0,0 0 0,0 0 0,1 0 0,-1 0 0,0 0 0,0 0 0,0 0 0,0 1 0,0-1 0,0 0 0,0 0 0,-1 1 0,1-1 0,-2 0 0,1 0 0,0 1 0,0-1 0,-1 1 0,1-1 0,0 1 0,0 0 0,0 0 0,0 0 0,-1 0 0,1 0 0,0 0 0,0 1 0,0-1 0,0 1 0,-5 1 0,2 1 0,0 0 0,1 0 0,-1 1 0,0-1 0,1 1 0,0 0 0,0 1 0,0-1 0,0 1 0,1-1 0,-3 7 0,-6 9 0,-12 31 0,20-42 0,-11 30 0,1 0 0,3 1 0,1 1 0,-8 71 0,4 167 0,14-263 0,1 1 0,0-1 0,1 0 0,1 0 0,1 0 0,0 0 0,9 22 0,-10-33 0,-1 0 0,0 0 0,1 0 0,0 0 0,0 0 0,1 0 0,-1-1 0,1 0 0,0 0 0,0 0 0,0 0 0,1-1 0,-1 1 0,1-1 0,0 0 0,0 0 0,0-1 0,0 0 0,1 0 0,-1 0 0,1 0 0,-1-1 0,1 0 0,9 1 0,-4-3-136,1 0-1,-1 0 1,0-1-1,0-1 1,0 0-1,-1 0 1,1-1-1,-1 0 0,17-10 1,29-19-6690</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5:59.958"/>
    </inkml:context>
    <inkml:brush xml:id="br0">
      <inkml:brushProperty name="width" value="0.05" units="cm"/>
      <inkml:brushProperty name="height" value="0.05" units="cm"/>
      <inkml:brushProperty name="color" value="#008C3A"/>
    </inkml:brush>
  </inkml:definitions>
  <inkml:trace contextRef="#ctx0" brushRef="#br0">1 416 24575,'0'550'0,"0"-1479"-1365,0 893-5461</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0.541"/>
    </inkml:context>
    <inkml:brush xml:id="br0">
      <inkml:brushProperty name="width" value="0.05" units="cm"/>
      <inkml:brushProperty name="height" value="0.05" units="cm"/>
      <inkml:brushProperty name="color" value="#008C3A"/>
    </inkml:brush>
  </inkml:definitions>
  <inkml:trace contextRef="#ctx0" brushRef="#br0">1 0 24575,'0'4'0,"0"8"0,0 10 0,0 9 0,22 10 0,27 6 0,16 10 0,8 2 0,3 3 0,-4-1 0,-14-4 0,-9-12 0,-14-6 0,-4-9 0,-8-14 0,-8-10-8191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0.943"/>
    </inkml:context>
    <inkml:brush xml:id="br0">
      <inkml:brushProperty name="width" value="0.05" units="cm"/>
      <inkml:brushProperty name="height" value="0.05" units="cm"/>
      <inkml:brushProperty name="color" value="#008C3A"/>
    </inkml:brush>
  </inkml:definitions>
  <inkml:trace contextRef="#ctx0" brushRef="#br0">1 0 24575,'0'19'0,"0"25"0,7 24 0,3 15 0,7 13 0,1 4 0,4 1 0,-1-6 0,4-8 0,-3-10 0,-6-12 0,7-9 0,-1-7 0,-12-15 0,-8-21 0</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1.359"/>
    </inkml:context>
    <inkml:brush xml:id="br0">
      <inkml:brushProperty name="width" value="0.05" units="cm"/>
      <inkml:brushProperty name="height" value="0.05" units="cm"/>
      <inkml:brushProperty name="color" value="#008C3A"/>
    </inkml:brush>
  </inkml:definitions>
  <inkml:trace contextRef="#ctx0" brushRef="#br0">93 21 24575,'0'-1'0,"0"1"0,0-1 0,0 0 0,0 1 0,0-1 0,0 0 0,0 0 0,0 1 0,0-1 0,0 0 0,0 1 0,0-1 0,-1 0 0,1 1 0,0-1 0,-1 0 0,1 1 0,0-1 0,-1 0 0,1 1 0,-1-1 0,1 1 0,-1-1 0,1 1 0,-1-1 0,1 1 0,-1-1 0,1 1 0,-1 0 0,0-1 0,1 1 0,-1 0 0,0-1 0,1 1 0,-1 0 0,0 0 0,0 0 0,1 0 0,-1 0 0,0 0 0,1 0 0,-1 0 0,0 0 0,0 0 0,1 0 0,-2 0 0,-1 1 0,1 0 0,-1 0 0,1 0 0,0 0 0,0 0 0,-1 0 0,1 1 0,0-1 0,0 1 0,0-1 0,1 1 0,-4 3 0,-1 4 0,1 0 0,1 0 0,0 0 0,0 0 0,1 1 0,0 0 0,0-1 0,1 1 0,-2 20 0,3-4 0,0 1 0,5 42 0,-4-63 0,1 1 0,0-1 0,1 0 0,-1 0 0,1 0 0,1 0 0,-1 0 0,1 0 0,0-1 0,5 9 0,-5-11 0,0 1 0,0-1 0,0 0 0,0-1 0,0 1 0,1 0 0,-1-1 0,1 0 0,0 0 0,0 0 0,0 0 0,0-1 0,0 1 0,0-1 0,0 0 0,7 1 0,-4-2 0,0 0 0,0 0 0,0-1 0,0 0 0,0 0 0,0-1 0,0 0 0,0 0 0,0-1 0,-1 1 0,1-1 0,-1-1 0,0 1 0,0-1 0,10-8 0,-4 2 0,-1 0 0,0 0 0,-1-1 0,0 0 0,-1-1 0,13-21 0,-17 25 0,-1 0 0,0-1 0,0 1 0,-1-1 0,0 0 0,0-1 0,-1 1 0,0 0 0,1-18 0,-3 22 0,-1 1 0,1-1 0,-1 1 0,0-1 0,0 1 0,0-1 0,0 1 0,-1 0 0,0-1 0,0 1 0,0 0 0,0 0 0,-1 0 0,1 1 0,-1-1 0,0 1 0,0-1 0,-1 1 0,1 0 0,-1 0 0,1 0 0,-6-2 0,1 0 34,-1 1 1,0 0-1,1 0 0,-2 1 0,1 0 0,0 0 0,-1 1 0,1 1 0,-14-1 1,8 1-320,-1 1 1,1 1-1,-1 0 1,1 2-1,-15 3 1,-14 7-6542</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1.884"/>
    </inkml:context>
    <inkml:brush xml:id="br0">
      <inkml:brushProperty name="width" value="0.05" units="cm"/>
      <inkml:brushProperty name="height" value="0.05" units="cm"/>
      <inkml:brushProperty name="color" value="#008C3A"/>
    </inkml:brush>
  </inkml:definitions>
  <inkml:trace contextRef="#ctx0" brushRef="#br0">1 186 24575,'7'0'0,"15"-11"0,13-4 0,14 0 0,12-11 0,7-2 0,0 4 0,-4 6 0,-5-1 0,-6 2 0,-12 4-8191</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2.252"/>
    </inkml:context>
    <inkml:brush xml:id="br0">
      <inkml:brushProperty name="width" value="0.05" units="cm"/>
      <inkml:brushProperty name="height" value="0.05" units="cm"/>
      <inkml:brushProperty name="color" value="#008C3A"/>
    </inkml:brush>
  </inkml:definitions>
  <inkml:trace contextRef="#ctx0" brushRef="#br0">1 0 24575,'0'8'0,"0"17"0,0 16 0,0 16 0,0 9 0,8 6 0,2-3 0,7-6 0,8 2 0,0-6 0,3-14 0,-3-21 0,-6-23 0,-6-12-8191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2.652"/>
    </inkml:context>
    <inkml:brush xml:id="br0">
      <inkml:brushProperty name="width" value="0.05" units="cm"/>
      <inkml:brushProperty name="height" value="0.05" units="cm"/>
      <inkml:brushProperty name="color" value="#008C3A"/>
    </inkml:brush>
  </inkml:definitions>
  <inkml:trace contextRef="#ctx0" brushRef="#br0">382 0 24575,'-14'1'0,"1"0"0,-1 0 0,0 1 0,1 1 0,-1 0 0,1 1 0,0 1 0,0 0 0,0 0 0,-16 11 0,14-7 0,1 1 0,-1 1 0,2 1 0,0 0 0,0 0 0,1 2 0,-16 21 0,15-16 0,1 0 0,1 1 0,1 0 0,1 1 0,1 0 0,0 0 0,2 1 0,0 0 0,1 0 0,2 0 0,0 1 0,1-1 0,2 27 0,1-42 0,-1 0 0,1-1 0,1 1 0,-1-1 0,1 1 0,0-1 0,1 0 0,0 1 0,0-1 0,0 0 0,0-1 0,1 1 0,0-1 0,9 10 0,-6-9 0,0 0 0,0 0 0,1-1 0,0 0 0,0 0 0,0-1 0,0 0 0,1-1 0,-1 0 0,12 3 0,-8-3 0,0-1 0,0 0 0,0-1 0,0 0 0,1 0 0,-1-2 0,0 0 0,0 0 0,1-1 0,-1 0 0,0-1 0,-1-1 0,1 0 0,-1 0 0,1-1 0,16-10 0,3-9-1365,-4 3-5461</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3.067"/>
    </inkml:context>
    <inkml:brush xml:id="br0">
      <inkml:brushProperty name="width" value="0.05" units="cm"/>
      <inkml:brushProperty name="height" value="0.05" units="cm"/>
      <inkml:brushProperty name="color" value="#008C3A"/>
    </inkml:brush>
  </inkml:definitions>
  <inkml:trace contextRef="#ctx0" brushRef="#br0">0 41 24575,'0'3'0,"15"3"0,13-2 0,9-4 0,9-2 0,8-8 0,3-3 0,-1 1 0,-3 2 0,-10 4-8191</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03.484"/>
    </inkml:context>
    <inkml:brush xml:id="br0">
      <inkml:brushProperty name="width" value="0.05" units="cm"/>
      <inkml:brushProperty name="height" value="0.05" units="cm"/>
      <inkml:brushProperty name="color" value="#008C3A"/>
    </inkml:brush>
  </inkml:definitions>
  <inkml:trace contextRef="#ctx0" brushRef="#br0">10 450 24575,'-6'15'0,"2"-4"0,5-10 0,-1 0 0,1-1 0,0 1 0,-1 0 0,1-1 0,0 1 0,0-1 0,-1 1 0,1-1 0,0 0 0,0 1 0,0-1 0,-1 0 0,1 1 0,0-1 0,0 0 0,0 0 0,0 0 0,1 0 0,30 5 0,-1-2 0,1-2 0,51-3 0,-68 1 0,212-15 0,101-20-932,103-17-2795,-16-1 2513,1239-152-2189,-1215 160 3403,-73 15-168,-88 12-505,-189 15 552,107-11 423,-153 5 1443</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2.371"/>
    </inkml:context>
    <inkml:brush xml:id="br0">
      <inkml:brushProperty name="width" value="0.05" units="cm"/>
      <inkml:brushProperty name="height" value="0.05" units="cm"/>
      <inkml:brushProperty name="color" value="#008C3A"/>
    </inkml:brush>
  </inkml:definitions>
  <inkml:trace contextRef="#ctx0" brushRef="#br0">1 116 24575,'0'-4'0,"4"-1"0,12 0 0,15 1 0,21 1 0,20-10 0,10-3 0,-3 2 0,-2-5 0,-4 1 0,-14 3-8191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4.576"/>
    </inkml:context>
    <inkml:brush xml:id="br0">
      <inkml:brushProperty name="width" value="0.05" units="cm"/>
      <inkml:brushProperty name="height" value="0.05" units="cm"/>
      <inkml:brushProperty name="color" value="#008C3A"/>
    </inkml:brush>
  </inkml:definitions>
  <inkml:trace contextRef="#ctx0" brushRef="#br0">29 1 24575,'0'4'0,"0"12"0,0 13 0,-5 11 0,-1 8 0,0 6 0,1 4 0,2 1 0,0 5 0,2 2 0,6-11 0,10-15 0,9-13 0,15-22 0,0-21 0,-6-8-8191</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3.569"/>
    </inkml:context>
    <inkml:brush xml:id="br0">
      <inkml:brushProperty name="width" value="0.05" units="cm"/>
      <inkml:brushProperty name="height" value="0.05" units="cm"/>
      <inkml:brushProperty name="color" value="#008C3A"/>
    </inkml:brush>
  </inkml:definitions>
  <inkml:trace contextRef="#ctx0" brushRef="#br0">24 8 24575,'-8'-5'0,"3"3"0,1 13 0,0 31 0,1 0 0,7 78 0,-3-100 0,3 36 0,11 59 0,-10-89 0,1 1 0,2-2 0,0 1 0,17 33 0,-22-53 0,0-1 0,0 1 0,1-1 0,-1 0 0,1 0 0,0 0 0,1-1 0,-1 1 0,1-1 0,0 0 0,0-1 0,0 1 0,0-1 0,1 0 0,0 0 0,-1 0 0,1-1 0,0 0 0,0 0 0,0-1 0,0 0 0,1 0 0,-1 0 0,0-1 0,0 1 0,8-2 0,0-1 0,-1 0 0,1 0 0,-1-1 0,0-1 0,0-1 0,0 0 0,0 0 0,-1-1 0,0-1 0,22-16 0,-10 4 0,-1-1 0,0-1 0,21-27 0,53-78 0,-96 124 0,7-8 0,-2 0 0,0 0 0,8-15 0,-13 23 0,-1 1 0,1-1 0,0 1 0,0-1 0,-1 0 0,1 1 0,-1-1 0,0 0 0,1 1 0,-1-1 0,0 0 0,0 0 0,0 1 0,0-1 0,0 0 0,-1 1 0,1-1 0,0 0 0,-1 1 0,1-1 0,-1 0 0,0 1 0,1-1 0,-1 1 0,0-1 0,0 1 0,0-1 0,0 1 0,0 0 0,-1-1 0,-1-1 0,0 2 0,1 0 0,-1 0 0,1 0 0,-1 1 0,1-1 0,-1 1 0,1-1 0,-1 1 0,0 0 0,1 0 0,-1 0 0,0 1 0,1-1 0,-1 1 0,1-1 0,-1 1 0,1 0 0,-1 0 0,1 0 0,0 0 0,-1 0 0,-2 2 0,-5 3 0,0 1 0,0 0 0,-13 12 0,13-11 0,1 2 0,0 0 0,-10 13 0,16-20 0,1 1 0,0-1 0,0 0 0,0 1 0,0-1 0,1 1 0,-1 0 0,1 0 0,0 0 0,0-1 0,1 1 0,-1 0 0,1 0 0,0 0 0,0 7 0,0-10 0,0 1 0,0-1 0,1 0 0,-1 1 0,1-1 0,-1 0 0,1 1 0,-1-1 0,1 0 0,0 1 0,0-1 0,-1 0 0,1 0 0,0 0 0,0 0 0,0 0 0,0 0 0,0 0 0,1 0 0,-1 0 0,2 1 0,0-2 0,-1 1 0,0 0 0,0-1 0,1 1 0,-1-1 0,0 0 0,1 0 0,-1 0 0,0 0 0,1-1 0,-1 1 0,3-1 0,3-1 0,-1-1 0,1 0 0,-1 0 0,0 0 0,0-1 0,0 0 0,7-6 0,-6 3 0,-1-1 0,0 1 0,0-1 0,-1 0 0,0-1 0,8-14 0,8-11 0,-22 34 0,0 0 0,0 0 0,0 1 0,0-1 0,0 0 0,0 0 0,0 0 0,0 0 0,0 1 0,0-1 0,0 0 0,0 0 0,1 0 0,-1 0 0,0 1 0,0-1 0,0 0 0,0 0 0,0 0 0,1 0 0,-1 0 0,0 0 0,0 0 0,0 0 0,0 0 0,1 1 0,-1-1 0,0 0 0,0 0 0,0 0 0,1 0 0,-1 0 0,0 0 0,0 0 0,0 0 0,0 0 0,1 0 0,-1 0 0,0 0 0,0-1 0,0 1 0,1 0 0,-1 0 0,0 0 0,0 0 0,0 0 0,0 0 0,0 0 0,1 0 0,-1-1 0,-3 27 0,3-21 0,-3 15 0,0-7 0,2 1 0,0-1 0,0 1 0,2 19 0,-1-30 0,1-1 0,-1 1 0,1 0 0,-1 0 0,1-1 0,0 1 0,0-1 0,0 1 0,0-1 0,1 1 0,-1-1 0,1 1 0,-1-1 0,1 0 0,0 0 0,0 0 0,0 0 0,0 0 0,0-1 0,0 1 0,1 0 0,-1-1 0,1 0 0,-1 0 0,1 1 0,-1-1 0,6 1 0,-2-1 0,0-1 0,0 0 0,1 0 0,-1 0 0,0-1 0,1 1 0,-1-2 0,0 1 0,0-1 0,0 1 0,0-2 0,0 1 0,-1-1 0,1 0 0,7-5 0,10-7 0,-1-1 0,23-22 0,14-19 0,-43 39 0,1 1 0,1 1 0,0 1 0,37-23 0,-53 37 0,-1 0 0,0 0 0,1 0 0,-1 0 0,1 1 0,0-1 0,-1 1 0,1-1 0,0 1 0,-1 0 0,1 0 0,0 0 0,-1-1 0,1 2 0,0-1 0,-1 0 0,1 0 0,0 0 0,2 2 0,-2-1 0,-1 0 0,0 0 0,1 0 0,-1 0 0,0 0 0,0 0 0,0 1 0,0-1 0,0 0 0,0 1 0,0-1 0,0 1 0,0-1 0,-1 1 0,1-1 0,0 3 0,1 7 0,0 0 0,0 0 0,-2 0 0,0 20 0,0-27 0,0-1 0,0 15 0,-1-1 0,0 1 0,-6 22 0,6-36 0,0 0 0,0 0 0,-1 0 0,0 0 0,1 0 0,-1-1 0,-1 1 0,-4 6 0,6-9 0,0 0 0,-1 1 0,1-1 0,-1 0 0,1 0 0,-1 0 0,1 0 0,-1 0 0,0 0 0,1-1 0,-1 1 0,0-1 0,0 1 0,1-1 0,-1 0 0,0 1 0,0-1 0,0 0 0,0 0 0,-3-1 0,6 1 0,-1 0 0,0 0 0,0 0 0,0 0 0,0 0 0,0 0 0,0 0 0,0-1 0,0 1 0,1 0 0,-1 0 0,0 0 0,0 0 0,0-1 0,0 1 0,0 0 0,0 0 0,0 0 0,0 0 0,0 0 0,0-1 0,0 1 0,0 0 0,0 0 0,0 0 0,0 0 0,0-1 0,0 1 0,0 0 0,0 0 0,0 0 0,-1 0 0,1 0 0,0-1 0,0 1 0,0 0 0,0 0 0,0 0 0,0 0 0,0 0 0,0 0 0,-1-1 0,1 1 0,0 0 0,0 0 0,0 0 0,0 0 0,0 0 0,-1 0 0,1 0 0,0 0 0,0 0 0,0 0 0,0 0 0,-1 0 0,1 0 0,0 0 0,0 0 0,0 0 0,0 0 0,0 0 0,-1 0 0,1 0 0,0 0 0,14-7 0,42-8 0,-41 12 0,-1 0 0,1-1 0,20-9 0,-19 5 0,-1 0 0,0-1 0,0-1 0,-1-1 0,-1 0 0,0 0 0,0-1 0,-1-1 0,0 0 0,-2-1 0,14-21 0,-11 12 0,-1 0 0,-1 0 0,-1-1 0,-1 0 0,-1-1 0,8-51 0,-19 230 0,2-137 0,1-1 0,1 1 0,0-1 0,2 1 0,-1-1 0,2 1 0,6 15 0,-8-26 0,0-1 0,1 1 0,0-1 0,0 1 0,0-1 0,1 0 0,0 0 0,0 0 0,0-1 0,1 1 0,-1-1 0,1 0 0,0-1 0,0 1 0,0-1 0,1 0 0,-1 0 0,1 0 0,0-1 0,-1 0 0,1 0 0,7 1 0,-8-2-54,1-1-1,-1 1 0,0-1 1,0 0-1,1 0 1,-1-1-1,0 0 0,0 0 1,0 0-1,0 0 1,0-1-1,0 0 0,0 0 1,0 0-1,-1 0 0,1-1 1,-1 0-1,1 0 1,-1 0-1,0-1 0,0 1 1,-1-1-1,1 0 1,4-6-1,15-26-6771</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3.970"/>
    </inkml:context>
    <inkml:brush xml:id="br0">
      <inkml:brushProperty name="width" value="0.05" units="cm"/>
      <inkml:brushProperty name="height" value="0.05" units="cm"/>
      <inkml:brushProperty name="color" value="#008C3A"/>
    </inkml:brush>
  </inkml:definitions>
  <inkml:trace contextRef="#ctx0" brushRef="#br0">0 135 24575,'12'0'0,"14"0"0,18-11 0,14-4 0,3-10 0,-1-2 0,-2-3 0,-13 4-8191</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4.536"/>
    </inkml:context>
    <inkml:brush xml:id="br0">
      <inkml:brushProperty name="width" value="0.05" units="cm"/>
      <inkml:brushProperty name="height" value="0.05" units="cm"/>
      <inkml:brushProperty name="color" value="#008C3A"/>
    </inkml:brush>
  </inkml:definitions>
  <inkml:trace contextRef="#ctx0" brushRef="#br0">299 1 24575,'-10'0'0,"0"0"0,0 1 0,0 0 0,0 1 0,0 1 0,1-1 0,-1 1 0,1 1 0,-1 0 0,1 0 0,0 1 0,0 0 0,1 0 0,0 1 0,0 0 0,0 1 0,1 0 0,0 0 0,0 1 0,-9 12 0,11-14 0,1 1 0,0-1 0,0 1 0,0 0 0,1 0 0,0 0 0,0 0 0,1 0 0,-2 12 0,3-15 0,1-1 0,0 1 0,0 0 0,0 0 0,0 0 0,1-1 0,0 1 0,-1 0 0,1-1 0,1 1 0,-1-1 0,0 1 0,1-1 0,0 1 0,0-1 0,0 0 0,0 0 0,0 0 0,0 0 0,1 0 0,3 2 0,3 2 0,0 0 0,1-1 0,-1 0 0,20 8 0,-17-9 0,0 1 0,-1 0 0,13 10 0,-21-14 0,1 1 0,-1 0 0,0 0 0,0 1 0,0-1 0,0 1 0,-1-1 0,1 1 0,-1 0 0,0 0 0,0 0 0,-1 0 0,3 6 0,-3-5 0,0 0 0,-1 0 0,1 0 0,-1 0 0,0-1 0,0 1 0,0 0 0,-1 0 0,1 0 0,-1 0 0,0 0 0,-1-1 0,-2 7 0,1-4 0,-1 0 0,0 0 0,0-1 0,0 0 0,-1 1 0,0-2 0,-11 12 0,6-9 0,0 0 0,0-1 0,-1 0 0,0-1 0,0 0 0,0 0 0,-1-1 0,0-1 0,0 0 0,-15 3 0,23-6 0,-1-1 0,0 1 0,1-1 0,-1 0 0,0 0 0,1-1 0,-1 1 0,0-1 0,-5-2 0,8 3 0,1 0 0,0-1 0,0 0 0,0 1 0,0-1 0,0 1 0,0-1 0,0 0 0,0 0 0,0 0 0,0 0 0,0 0 0,0 0 0,1 0 0,-1 0 0,0 0 0,1 0 0,-1 0 0,1 0 0,-1 0 0,1 0 0,-1-1 0,1 1 0,0 0 0,0 0 0,0-1 0,-1 1 0,1 0 0,0 0 0,1-1 0,-1 1 0,0 0 0,0 0 0,0-1 0,1 1 0,-1 0 0,1 0 0,0-2 0,1-3-273,1 0 0,0 0 0,1 0 0,5-9 0,22-24-6553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5.481"/>
    </inkml:context>
    <inkml:brush xml:id="br0">
      <inkml:brushProperty name="width" value="0.05" units="cm"/>
      <inkml:brushProperty name="height" value="0.05" units="cm"/>
      <inkml:brushProperty name="color" value="#008C3A"/>
    </inkml:brush>
  </inkml:definitions>
  <inkml:trace contextRef="#ctx0" brushRef="#br0">20 40 24575,'0'7'0,"-1"-1"0,0 1 0,-3 13 0,-3 10 0,3 3 0,2 0 0,1 52 0,2-76 0,-1 0 0,1-1 0,1 1 0,0 0 0,0 0 0,1-1 0,0 1 0,0-1 0,1 0 0,0 0 0,0 0 0,1-1 0,0 1 0,11 11 0,-13-16 0,0-1 0,0 1 0,0-1 0,1 1 0,-1-1 0,1 0 0,-1 0 0,1-1 0,0 1 0,0-1 0,-1 1 0,1-1 0,0-1 0,0 1 0,0 0 0,0-1 0,1 0 0,-1 0 0,0 0 0,0 0 0,0-1 0,0 0 0,0 0 0,0 0 0,-1 0 0,1 0 0,0-1 0,0 0 0,-1 1 0,1-2 0,-1 1 0,1 0 0,-1-1 0,5-4 0,5-6 0,-1-1 0,-1 1 0,0-2 0,-1 0 0,15-31 0,30-84 0,-41 97 0,-8 26 0,-2 10 0,0 13 0,0 32 0,-4-30 0,1 0 0,1-1 0,6 22 0,-7-33 0,1-1 0,0 1 0,0-1 0,1 0 0,0 1 0,0-1 0,0 0 0,0-1 0,1 1 0,-1-1 0,1 1 0,1-1 0,-1 0 0,6 3 0,-5-2 0,1-2 0,0 1 0,0-1 0,1 0 0,-1 0 0,1 0 0,-1-1 0,1 0 0,0-1 0,0 1 0,0-1 0,0-1 0,0 1 0,0-1 0,11-1 0,-9-1 0,0 0 0,0 0 0,0-1 0,0 0 0,0-1 0,0 0 0,-1-1 0,0 1 0,0-1 0,12-10 0,-8 4 0,-1 0 0,1 0 0,-2-1 0,0-1 0,0 0 0,-1 0 0,0 0 0,-2-2 0,1 1 0,-2-1 0,0 1 0,0-2 0,3-19 0,-8 30 0,0-1 0,0 1 0,-1 0 0,0-1 0,0 1 0,0 0 0,-1-1 0,1 1 0,-1 0 0,-1-1 0,1 1 0,-1 0 0,-2-6 0,2 8 0,0 0 0,0 0 0,-1 0 0,1 0 0,-1 0 0,1 0 0,-1 1 0,0 0 0,0-1 0,0 1 0,0 0 0,0 0 0,0 1 0,-1-1 0,1 1 0,-1 0 0,1 0 0,-6-2 0,56 8 0,-19-3 0,0 1 0,44 10 0,-67-11 0,0 1 0,0-1 0,-1 1 0,1 0 0,0 0 0,-1 0 0,0 1 0,0-1 0,0 1 0,0 0 0,0 0 0,-1 1 0,0-1 0,0 1 0,0-1 0,0 1 0,-1 0 0,2 6 0,5 12 0,-2 1 0,8 43 0,-11-43 0,5 17 0,0 8 0,3 0 0,28 77 0,-38-120 0,2 1 0,-1-1 0,1 0 0,0 0 0,0 0 0,0 0 0,1-1 0,6 6 0,-9-10 0,0 1 0,0 0 0,0 0 0,0-1 0,1 0 0,-1 1 0,1-1 0,-1 0 0,1 0 0,-1 0 0,1 0 0,0-1 0,-1 1 0,1-1 0,0 0 0,-1 1 0,1-1 0,0 0 0,0-1 0,-1 1 0,1 0 0,0-1 0,-1 0 0,4-1 0,-1 0 0,0 0 0,-1-1 0,1 0 0,-1 0 0,1-1 0,-1 1 0,0-1 0,-1 0 0,1 0 0,-1 0 0,1 0 0,-1-1 0,2-4 0,6-11 0,14-39 0,-18 40 0,33-80 0,-31 82 0,-1 14 0,-6 4 0,-1 0 0,0 0 0,0 0 0,0 0 0,0 1 0,0-1 0,0 0 0,0 1 0,0-1 0,-1 1 0,1-1 0,0 1 0,-1-1 0,1 1 0,0 2 0,24 86 0,-15-53 0,0 1 0,3-2 0,1 0 0,24 43 0,-36-75 0,0-1 0,0 0 0,0 0 0,1 0 0,-1 0 0,1 0 0,0-1 0,0 1 0,4 2 0,-6-5 0,0 1 0,0-1 0,0 1 0,0-1 0,1 1 0,-1-1 0,0 0 0,0 0 0,0 0 0,0 0 0,1 0 0,-1 0 0,0 0 0,0 0 0,0 0 0,1 0 0,-1 0 0,0-1 0,0 1 0,0-1 0,0 1 0,0-1 0,0 1 0,0-1 0,0 1 0,0-1 0,0 0 0,0 0 0,0 1 0,0-1 0,0 0 0,0-2 0,15-25-1365,-4-6-5461</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6.240"/>
    </inkml:context>
    <inkml:brush xml:id="br0">
      <inkml:brushProperty name="width" value="0.05" units="cm"/>
      <inkml:brushProperty name="height" value="0.05" units="cm"/>
      <inkml:brushProperty name="color" value="#008C3A"/>
    </inkml:brush>
  </inkml:definitions>
  <inkml:trace contextRef="#ctx0" brushRef="#br0">1 0 24575,'0'52'0,"7"56"0,-4-88 0,1 0 0,1-1 0,0 0 0,1 0 0,18 36 0,-15-38 0,0 0 0,2-1 0,0-1 0,1 1 0,0-2 0,1 0 0,23 20 0,-33-31 0,0-1 0,0 0 0,0 0 0,1 0 0,-1 0 0,0 0 0,1-1 0,-1 0 0,1 1 0,0-1 0,-1-1 0,1 1 0,0 0 0,-1-1 0,1 0 0,0 0 0,0 0 0,5-1 0,-5 0 0,-1 0 0,0-1 0,1 1 0,-1-1 0,0 0 0,0 0 0,0 0 0,0 0 0,0-1 0,0 1 0,-1-1 0,1 0 0,-1 0 0,0 0 0,0 0 0,0 0 0,0 0 0,3-7 0,6-20 66,0-1 0,-2 0 1,-1-1-1,5-43 0,-7 35-631,2 0-1,15-46 1,-15 67-6261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6.655"/>
    </inkml:context>
    <inkml:brush xml:id="br0">
      <inkml:brushProperty name="width" value="0.05" units="cm"/>
      <inkml:brushProperty name="height" value="0.05" units="cm"/>
      <inkml:brushProperty name="color" value="#008C3A"/>
    </inkml:brush>
  </inkml:definitions>
  <inkml:trace contextRef="#ctx0" brushRef="#br0">1 1 24575,'0'4'0,"0"19"0,0 18 0,0 9 0,0 4 0,0 0 0,0-2 0,0-2 0,0-13 0,7-28 0,3-16-8191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7.056"/>
    </inkml:context>
    <inkml:brush xml:id="br0">
      <inkml:brushProperty name="width" value="0.05" units="cm"/>
      <inkml:brushProperty name="height" value="0.05" units="cm"/>
      <inkml:brushProperty name="color" value="#008C3A"/>
    </inkml:brush>
  </inkml:definitions>
  <inkml:trace contextRef="#ctx0" brushRef="#br0">0 1 24575,'4'0'0,"8"0"0,3 0-8191</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7.887"/>
    </inkml:context>
    <inkml:brush xml:id="br0">
      <inkml:brushProperty name="width" value="0.05" units="cm"/>
      <inkml:brushProperty name="height" value="0.05" units="cm"/>
      <inkml:brushProperty name="color" value="#008C3A"/>
    </inkml:brush>
  </inkml:definitions>
  <inkml:trace contextRef="#ctx0" brushRef="#br0">3 200 24575,'-1'58'0,"0"-13"0,8 79 0,-6-111 0,1-1 0,1 0 0,0 0 0,1 0 0,0-1 0,1 1 0,0-1 0,1 0 0,0 0 0,0-1 0,11 13 0,-11-17 0,1 1 0,-1-1 0,1-1 0,1 1 0,-1-1 0,1-1 0,0 1 0,0-1 0,0-1 0,1 1 0,13 2 0,-16-4 0,0-1 0,0 0 0,0 0 0,0 0 0,0-1 0,0 0 0,0 0 0,0-1 0,0 1 0,0-1 0,0-1 0,0 1 0,-1-1 0,1 0 0,0 0 0,-1-1 0,0 0 0,7-4 0,-2-1 0,-1-1 0,0 0 0,-1-1 0,0 0 0,0 0 0,-1-1 0,0 0 0,-1 0 0,-1 0 0,9-25 0,-3 2 0,-1-1 0,7-56 0,-8 10 0,-9 85 0,0 1 0,0 0 0,0-1 0,1 1 0,0 0 0,0-1 0,0 1 0,0-1 0,0 1 0,1-1 0,0 0 0,3 6 0,0-2 0,0 0 0,0 0 0,1 0 0,0-1 0,9 9 0,-7-9 0,0 0 0,0-1 0,0 0 0,1 0 0,0-1 0,0 0 0,1-1 0,-1 0 0,11 3 0,-16-6 0,1 0 0,-1 0 0,1 0 0,-1 0 0,1-1 0,-1 0 0,1 0 0,0-1 0,-1 1 0,1-1 0,-1 0 0,1 0 0,-1 0 0,0 0 0,1-1 0,-1 0 0,0 0 0,0 0 0,0-1 0,0 1 0,-1-1 0,6-5 0,-1 0 0,-1 0 0,-1-1 0,1 0 0,-2-1 0,1 1 0,-1-1 0,6-16 0,-1 3 0,-13 31 0,1 1 0,0-1 0,1 1 0,0 0 0,0 9 0,-1 4 0,0-4 0,0 0 0,1 1 0,2-1 0,2 26 0,-2-39 0,-1-1 0,1 0 0,0 0 0,0 0 0,1 0 0,-1 0 0,1 0 0,0 0 0,0 0 0,0-1 0,1 1 0,-1-1 0,1 1 0,0-1 0,0 0 0,0 0 0,0 0 0,1-1 0,-1 1 0,1-1 0,-1 0 0,1 0 0,0 0 0,0 0 0,4 1 0,-1-2 0,0 1 0,0-1 0,0 0 0,0-1 0,0 0 0,0 0 0,0 0 0,0-1 0,0 0 0,-1 0 0,1-1 0,0 0 0,0 0 0,-1-1 0,1 0 0,-1 0 0,0 0 0,9-6 0,-7 3 0,-1 0 0,0 0 0,0-1 0,0 0 0,-1 0 0,0 0 0,0-1 0,0 0 0,-1 0 0,-1 0 0,1-1 0,-1 0 0,3-11 0,-2 1 0,0 1 0,-2-1 0,3-31 0,-5 43 0,-1 0 0,0 0 0,0 0 0,-1 0 0,0 0 0,0 1 0,-1-1 0,0 0 0,0 1 0,0-1 0,-1 1 0,0-1 0,-5-7 0,7 12 0,0 0 0,-1 0 0,0 0 0,1 0 0,-1 1 0,0-1 0,0 0 0,0 1 0,0-1 0,0 1 0,-1 0 0,1 0 0,0 0 0,-1 0 0,1 0 0,0 0 0,-1 1 0,1-1 0,-1 1 0,1 0 0,-1-1 0,1 1 0,-1 0 0,1 0 0,-1 1 0,1-1 0,-1 1 0,1-1 0,-1 1 0,1 0 0,-1 0 0,-2 1 0,1 0 0,-1 1 0,1 0 0,0 0 0,0 0 0,1 0 0,-1 1 0,0 0 0,1-1 0,0 1 0,0 0 0,0 1 0,1-1 0,-1 0 0,1 1 0,-2 6 0,2-6 0,0 1 0,1 0 0,0-1 0,0 1 0,0 0 0,1 0 0,0 0 0,0 0 0,0 0 0,1-1 0,0 1 0,0 0 0,0 0 0,1-1 0,0 1 0,0-1 0,0 1 0,1-1 0,0 0 0,0 0 0,0 0 0,1 0 0,6 7 0,-5-7 0,1 0 0,-1-1 0,1 0 0,0 0 0,0 0 0,0-1 0,0 0 0,0 0 0,1 0 0,0-1 0,-1 0 0,1 0 0,0-1 0,0 0 0,0 0 0,0 0 0,0-1 0,0 0 0,13-2 0,-3-2 0,1-1 0,-1 0 0,0-1 0,0-1 0,0-1 0,-1 0 0,-1-1 0,28-21 0,-11 5 0,0-2 0,49-56 0,-66 67 0,-2 0 0,0 0 0,0-1 0,-2-1 0,0 0 0,-1-1 0,8-22 0,-16 37 0,-1 0 0,0 0 0,-1 0 0,1 0 0,-1 0 0,0 0 0,0-1 0,0 1 0,-2-6 0,2 8 0,0 1 0,0 0 0,-1 0 0,1 0 0,0 0 0,-1 0 0,1 0 0,-1 0 0,1 0 0,-1 0 0,0 0 0,1 0 0,-1 0 0,0 0 0,0 0 0,0 1 0,0-1 0,0 0 0,0 1 0,1-1 0,-2 0 0,1 1 0,0 0 0,0-1 0,0 1 0,0-1 0,0 1 0,0 0 0,0 0 0,0 0 0,-1-1 0,1 1 0,0 0 0,0 1 0,0-1 0,-2 0 0,0 1 0,1 0 0,-1 0 0,1 0 0,0 0 0,-1 0 0,1 0 0,0 1 0,0-1 0,0 1 0,0-1 0,0 1 0,0 0 0,0 0 0,1 0 0,-1 0 0,1 0 0,-1 0 0,1 0 0,0 0 0,0 1 0,0-1 0,0 1 0,0-1 0,1 1 0,-1-1 0,0 6 0,-1 2 0,1 1 0,1-1 0,-1 1 0,2-1 0,1 17 0,35 126 0,-25-112 0,-2 0 0,10 77 0,-19-93 0,-1 0 0,-1 0 0,-1-1 0,-2 1 0,0-1 0,-1 0 0,-2 0 0,-9 25 0,12-40 99,3-7-203,0 0-1,0 1 1,0-1-1,0 1 0,0-1 1,0 1-1,1-1 1,0 1-1,-1-1 0,1 1 1,0 0-1,0-1 1,1 4-1,4 3-6721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28.607"/>
    </inkml:context>
    <inkml:brush xml:id="br0">
      <inkml:brushProperty name="width" value="0.05" units="cm"/>
      <inkml:brushProperty name="height" value="0.05" units="cm"/>
      <inkml:brushProperty name="color" value="#008C3A"/>
    </inkml:brush>
  </inkml:definitions>
  <inkml:trace contextRef="#ctx0" brushRef="#br0">15 0 24575,'-14'0'0,"27"0"0,29 0 0,267 0 0,-24 0-528,94 0-1586,80 0 874,3596 0-4459,-3829 2 5699,-215-2-1,46 0 168,109 16 0,-165-16-100,1 0 0,-1 0 1,0 1-1,1-1 0,-1 0 0,1 1 0,-1-1 1,0 1-1,1-1 0,-1 1 0,0 0 0,0-1 1,1 1-1,-1 0 0,0 0 0,2 2 0,-3-3-24,0 1 0,0-1-1,-1 1 1,1-1-1,0 1 1,0-1-1,0 1 1,0-1-1,0 0 1,0 1-1,-1-1 1,1 1-1,0-1 1,0 1 0,-1-1-1,1 1 1,0-1-1,-1 0 1,1 1-1,0-1 1,-1 0-1,1 1 1,0-1-1,-1 0 1,1 0-1,-1 1 1,1-1 0,-2 0-1,-40 18 1958,42-18-1997,-46 14-3325</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0.024"/>
    </inkml:context>
    <inkml:brush xml:id="br0">
      <inkml:brushProperty name="width" value="0.05" units="cm"/>
      <inkml:brushProperty name="height" value="0.05" units="cm"/>
      <inkml:brushProperty name="color" value="#008C3A"/>
    </inkml:brush>
  </inkml:definitions>
  <inkml:trace contextRef="#ctx0" brushRef="#br0">24 0 24575,'-7'0'0,"-3"4"0,4 1 0,14-1 0,14 0 0,18-1 0,13 6 0,9 2 0,5-1 0,7-2 0,1-3 0,0-1 0,-6-3 0,-7 0 0,-2-1 0,-12-4 0,-18-9 0,-14-3-8191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5.029"/>
    </inkml:context>
    <inkml:brush xml:id="br0">
      <inkml:brushProperty name="width" value="0.05" units="cm"/>
      <inkml:brushProperty name="height" value="0.05" units="cm"/>
      <inkml:brushProperty name="color" value="#008C3A"/>
    </inkml:brush>
  </inkml:definitions>
  <inkml:trace contextRef="#ctx0" brushRef="#br0">1 0 24575,'14'10'0,"15"2"0,12 1 0,9-3 0,0-4 0,2-1 0,-8-8 0,8-2 0,0-1 0,-9 1-8191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0.473"/>
    </inkml:context>
    <inkml:brush xml:id="br0">
      <inkml:brushProperty name="width" value="0.05" units="cm"/>
      <inkml:brushProperty name="height" value="0.05" units="cm"/>
      <inkml:brushProperty name="color" value="#008C3A"/>
    </inkml:brush>
  </inkml:definitions>
  <inkml:trace contextRef="#ctx0" brushRef="#br0">511 1 24575,'-8'0'0,"-9"7"0,-3 18 0,-16 16 0,-13 20 0,-7 18 0,-3 14 0,-1 11 0,3-6 0,11-11 0,6-21 0,10-14 0,9-23 0,10-24 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0.935"/>
    </inkml:context>
    <inkml:brush xml:id="br0">
      <inkml:brushProperty name="width" value="0.05" units="cm"/>
      <inkml:brushProperty name="height" value="0.05" units="cm"/>
      <inkml:brushProperty name="color" value="#008C3A"/>
    </inkml:brush>
  </inkml:definitions>
  <inkml:trace contextRef="#ctx0" brushRef="#br0">1 1 24575,'0'3'0,"4"13"0,1 11 0,14 9 0,13 13 0,7 9 0,5 3 0,3-2 0,4-3 0,-3-12 0,-9-5 0,-4-9 0,0-11 0,-7-7-8191</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1.336"/>
    </inkml:context>
    <inkml:brush xml:id="br0">
      <inkml:brushProperty name="width" value="0.05" units="cm"/>
      <inkml:brushProperty name="height" value="0.05" units="cm"/>
      <inkml:brushProperty name="color" value="#008C3A"/>
    </inkml:brush>
  </inkml:definitions>
  <inkml:trace contextRef="#ctx0" brushRef="#br0">927 0 24575,'-7'0'0,"-22"0"0,-17 4 0,-15 9 0,-13 13 0,-13 10 0,-10 10 0,-7 4 0,-1 2 0,10-1 0,20-1 0,13-10 0,16-3 0,17-1 0,20-7 0,11-8-8191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3.911"/>
    </inkml:context>
    <inkml:brush xml:id="br0">
      <inkml:brushProperty name="width" value="0.05" units="cm"/>
      <inkml:brushProperty name="height" value="0.05" units="cm"/>
      <inkml:brushProperty name="color" value="#008C3A"/>
    </inkml:brush>
  </inkml:definitions>
  <inkml:trace contextRef="#ctx0" brushRef="#br0">0 483 24575,'0'1'0,"1"-1"0,-1 1 0,0 0 0,1 0 0,-1-1 0,1 1 0,-1 0 0,1-1 0,-1 1 0,1-1 0,-1 1 0,1-1 0,0 1 0,-1-1 0,1 1 0,0-1 0,-1 1 0,1-1 0,0 0 0,0 1 0,-1-1 0,1 0 0,0 0 0,0 1 0,0-1 0,-1 0 0,3 0 0,25 3 0,-26-3 0,7 0 0,1-1 0,-1 0 0,1 0 0,-1-1 0,0 0 0,0 0 0,0-1 0,0-1 0,0 1 0,12-8 0,-10 4 0,1 0 0,-1-1 0,-1 0 0,0-1 0,0 0 0,0-1 0,7-10 0,-6 6 0,-7 7 0,1 1 0,0 0 0,0 0 0,0 0 0,1 0 0,0 1 0,7-5 0,-12 9 0,0 1 0,0 0 0,-1-1 0,1 1 0,0 0 0,0-1 0,0 1 0,0 0 0,0 0 0,0 0 0,0 0 0,0 0 0,0 0 0,0 0 0,0 0 0,0 0 0,-1 0 0,1 1 0,0-1 0,0 0 0,0 1 0,0-1 0,0 0 0,0 1 0,-1-1 0,1 1 0,1 1 0,17 22 0,-9-10 0,-5-8 0,-1-1 0,1 0 0,0 0 0,0-1 0,1 1 0,-1-1 0,1 0 0,0-1 0,0 1 0,0-1 0,1 0 0,-1-1 0,1 0 0,0 0 0,-1 0 0,1-1 0,0 1 0,0-2 0,0 1 0,0-1 0,0 0 0,0-1 0,0 1 0,0-1 0,-1-1 0,1 1 0,0-1 0,-1-1 0,1 1 0,-1-1 0,1 0 0,-1 0 0,8-7 0,0-1 0,-1 0 0,0-1 0,0 0 0,-2-1 0,15-21 0,44-76 0,-56 85 0,12-20 0,35-80 0,-186 494 0,105-292 0,3 2 0,-12 152 0,28-211 0,0 0 0,2 1 0,0-1 0,5 23 0,-5-37 0,0-1 0,1 0 0,-1 0 0,1 0 0,0 0 0,0 0 0,1-1 0,-1 1 0,1-1 0,0 1 0,0-1 0,0 0 0,1 0 0,0 0 0,0-1 0,0 1 0,0-1 0,0 0 0,1 0 0,7 4 0,-8-6 0,0 0 0,0 0 0,0 0 0,-1-1 0,2 1 0,-1-1 0,0 0 0,0 0 0,0-1 0,0 1 0,0-1 0,-1 0 0,1 0 0,0 0 0,0 0 0,0-1 0,-1 0 0,1 1 0,-1-1 0,1-1 0,-1 1 0,0 0 0,5-5 0,2-2 0,-1 0 0,0 0 0,-1-1 0,0 0 0,-1-1 0,8-14 0,-5 7 0,-2 0 0,0-1 0,-1-1 0,-1 1 0,-1-1 0,0 0 0,-2-1 0,0 1 0,-1-39 0,-2 54 0,0 1 0,0-1 0,-1 1 0,1-1 0,-1 1 0,-1-1 0,1 1 0,0 0 0,-1-1 0,0 1 0,0 0 0,0 0 0,-1 0 0,1 0 0,-1 1 0,0-1 0,0 1 0,0-1 0,-1 1 0,1 0 0,-1 0 0,1 1 0,-1-1 0,0 1 0,0 0 0,0 0 0,-1 0 0,1 0 0,0 1 0,-1 0 0,1-1 0,-8 1 0,6 0-85,-1 0 0,1 0-1,-1 1 1,1 0 0,-1 1-1,1 0 1,-1-1 0,1 2-1,0-1 1,0 1 0,-1 0-1,1 0 1,0 1 0,0 0-1,-9 6 1,-3 6-6741</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34.309"/>
    </inkml:context>
    <inkml:brush xml:id="br0">
      <inkml:brushProperty name="width" value="0.05" units="cm"/>
      <inkml:brushProperty name="height" value="0.05" units="cm"/>
      <inkml:brushProperty name="color" value="#008C3A"/>
    </inkml:brush>
  </inkml:definitions>
  <inkml:trace contextRef="#ctx0" brushRef="#br0">1 40 24575,'0'-7'0,"3"-3"0,6 1 0,8 1 0,1 3-8191</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0.768"/>
    </inkml:context>
    <inkml:brush xml:id="br0">
      <inkml:brushProperty name="width" value="0.05" units="cm"/>
      <inkml:brushProperty name="height" value="0.05" units="cm"/>
      <inkml:brushProperty name="color" value="#008C3A"/>
    </inkml:brush>
  </inkml:definitions>
  <inkml:trace contextRef="#ctx0" brushRef="#br0">1 149 24575,'30'-17'0,"-5"10"0,0 1 0,0 1 0,1 1 0,0 1 0,0 1 0,27 2 0,-46 0 0,0 1 0,-1-1 0,1 1 0,-1 0 0,0 1 0,1-1 0,-1 1 0,8 4 0,-11-5 0,0 1 0,0 0 0,0 0 0,0 0 0,-1 0 0,1 1 0,-1-1 0,1 1 0,-1-1 0,0 1 0,0 0 0,0 0 0,-1 0 0,1 0 0,-1 0 0,1 0 0,0 6 0,0-2 0,-1 0 0,0 0 0,-1 0 0,0 0 0,0 0 0,-1 0 0,0 0 0,0 1 0,0-1 0,-1-1 0,0 1 0,0 0 0,-1 0 0,0-1 0,0 1 0,-7 8 0,-4 6 0,0-1 0,-2 0 0,-24 24 0,21-24 0,5-4 0,-1-1 0,0-1 0,-1 0 0,-1-1 0,-21 13 0,28-23 0,9-7 0,10-13 0,161-211 0,-108 141 0,79-83 0,-123 154 0,-17 16 0,-1 0 0,0 0 0,0 0 0,0 0 0,0 0 0,1 0 0,-1 0 0,0 0 0,0 0 0,0 0 0,0 0 0,1 0 0,-1 0 0,0 0 0,0 0 0,0 0 0,0 0 0,0 1 0,1-1 0,-1 0 0,0 0 0,0 0 0,0 0 0,0 0 0,0 0 0,0 0 0,1 0 0,-1 1 0,0-1 0,0 0 0,0 0 0,0 0 0,0 0 0,0 0 0,0 0 0,0 1 0,0-1 0,0 0 0,0 0 0,1 0 0,-1 0 0,0 1 0,0-1 0,0 0 0,0 0 0,0 0 0,0 0 0,-1 1 0,1-1 0,0 0 0,0 0 0,0 0 0,0 1 0,-11 35 0,-7 10 0,2 0 0,2 0 0,2 1 0,-10 82 0,21-118 0,0 0 0,1 0 0,0 0 0,3 14 0,-2-21 0,0 0 0,0-1 0,0 1 0,0 0 0,1-1 0,-1 0 0,1 1 0,0-1 0,0 0 0,0 0 0,1 0 0,-1 0 0,1 0 0,-1-1 0,1 1 0,4 2 0,2 0 0,0 0 0,0-1 0,0 0 0,1-1 0,-1 0 0,1-1 0,0 0 0,0 0 0,17 0 0,10-1 0,46-4 0,-10-5-1365,-7-4-5461</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2.059"/>
    </inkml:context>
    <inkml:brush xml:id="br0">
      <inkml:brushProperty name="width" value="0.05" units="cm"/>
      <inkml:brushProperty name="height" value="0.05" units="cm"/>
      <inkml:brushProperty name="color" value="#008C3A"/>
    </inkml:brush>
  </inkml:definitions>
  <inkml:trace contextRef="#ctx0" brushRef="#br0">340 446 24575,'6'-8'0,"-2"-1"0,1 1 0,-1-1 0,-1 0 0,4-16 0,-5 20 0,-1-1 0,0 0 0,0 1 0,-1-1 0,1 0 0,-1 0 0,-1 1 0,1-1 0,-1 0 0,-2-7 0,3 11 0,-1 0 0,0 0 0,0 0 0,0 0 0,0 0 0,0 1 0,0-1 0,0 0 0,0 0 0,-1 1 0,1-1 0,-1 1 0,1-1 0,-1 1 0,0 0 0,0 0 0,1 0 0,-1 0 0,-3-2 0,1 2 0,1 1 0,0-1 0,-1 1 0,1-1 0,0 1 0,-1 0 0,1 0 0,-1 0 0,1 1 0,0-1 0,-5 2 0,-2 1 0,-1 1 0,0 1 0,1-1 0,0 1 0,0 1 0,-11 8 0,-4 5 0,2 1 0,1 1 0,1 0 0,0 2 0,2 0 0,1 2 0,-22 37 0,36-55 0,0 0 0,0 0 0,1 0 0,-3 13 0,5-19 0,1 1 0,-1-1 0,1 1 0,0-1 0,0 1 0,0-1 0,0 1 0,0-1 0,0 1 0,0-1 0,0 1 0,1 0 0,-1-1 0,0 0 0,1 1 0,0-1 0,-1 1 0,1-1 0,0 1 0,0-1 0,-1 0 0,1 0 0,0 1 0,0-1 0,1 0 0,-1 0 0,0 0 0,0 0 0,0 0 0,2 0 0,2 1 0,0 0 0,0 0 0,0-1 0,0 0 0,0 0 0,0 0 0,0-1 0,0 0 0,0 0 0,1 0 0,-1-1 0,0 1 0,0-1 0,0 0 0,0-1 0,7-2 0,7-3 0,-1-1 0,34-20 0,-33 16 0,-1 0 0,-1-1 0,0-2 0,0 1 0,-2-2 0,0 0 0,0-1 0,22-35 0,-27 31 0,-17 26 0,-20 33 0,18-23 0,2 1 0,0 0 0,2 0 0,-8 29 0,12-40 0,1 0 0,-1 0 0,1 0 0,0 0 0,0 0 0,0 0 0,1 0 0,0 0 0,1 7 0,-1-9 0,0-1 0,1 0 0,-1 1 0,0-1 0,1 0 0,-1 0 0,1 1 0,-1-1 0,1 0 0,0-1 0,0 1 0,0 0 0,0 0 0,1-1 0,-1 1 0,0-1 0,0 0 0,5 2 0,-2-1 0,0-1 0,1 1 0,-1-1 0,0 0 0,0 0 0,1-1 0,-1 0 0,0 0 0,1 0 0,-1 0 0,0-1 0,9-2 0,-5 0 0,-1 0 0,1 0 0,-1-1 0,0 0 0,0-1 0,13-9 0,1-5 0,-1 0 0,-1-1 0,29-38 0,14-25 0,-62 82 0,0 0 0,0 0 0,0 0 0,0 0 0,0 0 0,0 1 0,0-1 0,0 0 0,0 0 0,0 1 0,0-1 0,1 0 0,-1 1 0,3-1 0,-4 1 0,1 0 0,-1 0 0,0 0 0,1 0 0,-1 0 0,1 1 0,-1-1 0,1 0 0,-1 0 0,1 0 0,-1 1 0,0-1 0,1 0 0,-1 0 0,0 1 0,1-1 0,-1 0 0,0 1 0,1-1 0,-1 1 0,0-1 0,0 0 0,1 1 0,-1-1 0,0 1 0,0-1 0,0 1 0,2 5 0,-1 0 0,0 1 0,0-1 0,0 12 0,-1-5 0,1-7 0,0 0 0,0 0 0,0 0 0,1 0 0,-1 0 0,1 0 0,1-1 0,-1 1 0,1-1 0,0 1 0,0-1 0,1 0 0,4 5 0,-6-8 0,1 1 0,0-1 0,0 0 0,-1 0 0,1 0 0,1 0 0,-1 0 0,0-1 0,0 1 0,1-1 0,-1 0 0,1 0 0,-1 0 0,1-1 0,-1 1 0,1-1 0,-1 0 0,1 0 0,0 0 0,-1 0 0,1-1 0,-1 1 0,7-3 0,0 0 0,1-1 0,0 0 0,-1-1 0,0 0 0,17-12 0,44-38 0,-23 16 0,-47 38 0,0 0 0,0 0 0,0 1 0,0-1 0,0 1 0,0-1 0,0 0 0,0 1 0,0 0 0,0-1 0,0 1 0,0 0 0,1-1 0,-1 1 0,0 0 0,0 0 0,2 0 0,-2 0 0,0 1 0,-1-1 0,1 0 0,0 1 0,-1-1 0,1 1 0,-1-1 0,1 1 0,-1-1 0,1 1 0,-1-1 0,1 1 0,-1-1 0,1 1 0,-1-1 0,0 1 0,1 0 0,-1-1 0,0 1 0,0 0 0,1 0 0,0 6 0,0-1 0,0 1 0,0-1 0,-1 14 0,0-14 0,0 4 0,0 0 0,1 0 0,0 0 0,1-1 0,0 1 0,4 11 0,-5-17 0,1 0 0,0 1 0,0-1 0,1 0 0,-1 0 0,1 0 0,0 0 0,0-1 0,1 1 0,-1-1 0,1 0 0,-1 1 0,1-2 0,0 1 0,7 3 0,-1-1 0,1-1 0,1 0 0,-1-1 0,0-1 0,1 0 0,-1 0 0,1-1 0,-1 0 0,1-1 0,22-3 0,-14 0 0,0 0 0,0-2 0,0 0 0,-1-1 0,27-12 0,-28 9 0,0-1 0,-1 0 0,0-2 0,-1 1 0,0-2 0,-1 0 0,-1-1 0,0-1 0,0 0 0,-2 0 0,0-1 0,-1-1 0,0 0 0,15-35 0,-24 46 0,0 0 0,0 0 0,-1 0 0,1 0 0,-1 0 0,-1 0 0,1-1 0,-1 1 0,0 0 0,-1 0 0,1 0 0,-3-10 0,2 12 0,-1 0 0,1 0 0,-1 1 0,0-1 0,0 1 0,0 0 0,-1-1 0,1 1 0,-1 0 0,1 0 0,-1 1 0,0-1 0,0 1 0,-1-1 0,1 1 0,0 0 0,-1 0 0,1 0 0,-1 1 0,-6-3 0,0 1 0,0 0 0,0 1 0,-1 0 0,1 1 0,-1 0 0,1 1 0,-1 0 0,0 0 0,1 1 0,-1 0 0,1 1 0,0 1 0,-1-1 0,1 2 0,0-1 0,1 1 0,-13 7 0,11-5 0,1 1 0,-1 0 0,1 1 0,0 0 0,1 1 0,-1 0 0,2 0 0,0 1 0,0 0 0,0 0 0,1 1 0,1 0 0,0 0 0,-5 13 0,9-19 0,1 0 0,-1-1 0,1 1 0,0 0 0,0 0 0,0 0 0,1 0 0,0 0 0,0 0 0,0 0 0,1 0 0,-1 0 0,1 0 0,0 0 0,0-1 0,1 1 0,0 0 0,4 8 0,-3-8 0,0 0 0,1-1 0,0 1 0,0-1 0,0 1 0,1-1 0,-1 0 0,1-1 0,0 1 0,0-1 0,0 0 0,1-1 0,-1 1 0,1-1 0,6 2 0,-3-1 0,-1 0 0,1-1 0,-1 0 0,1-1 0,0 1 0,0-2 0,0 1 0,0-1 0,-1-1 0,1 0 0,0 0 0,0-1 0,-1 0 0,1 0 0,-1-1 0,1 0 0,-1 0 0,0-1 0,13-8 0,-2-3 0,-1 0 0,-1-1 0,0-1 0,-1-1 0,-1 0 0,-1-1 0,20-34 0,68-156 0,-44 79 0,-46 112 0,-11 28 0,-13 37 0,-21 70 0,6 0 0,-16 149 0,39-228 0,-4 65 0,8-89 0,0 0 0,1 0 0,1-1 0,0 1 0,6 16 0,-7-25-72,0-1 1,1-1-1,-1 1 0,1 0 0,0 0 0,0 0 0,0-1 0,1 1 1,-1-1-1,1 0 0,0 0 0,0 0 0,0 0 0,0 0 0,1-1 1,-1 1-1,1-1 0,6 3 0,22 4-6754</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2.504"/>
    </inkml:context>
    <inkml:brush xml:id="br0">
      <inkml:brushProperty name="width" value="0.05" units="cm"/>
      <inkml:brushProperty name="height" value="0.05" units="cm"/>
      <inkml:brushProperty name="color" value="#008C3A"/>
    </inkml:brush>
  </inkml:definitions>
  <inkml:trace contextRef="#ctx0" brushRef="#br0">280 210 24575,'-4'5'0,"-1"1"0,1 0 0,0 0 0,1 0 0,0 1 0,0-1 0,0 1 0,0-1 0,1 1 0,1 0 0,-3 11 0,3-11 0,0-1 0,1 0 0,-1 0 0,1 1 0,0-1 0,1 0 0,0 1 0,0-1 0,0 0 0,1 0 0,-1 0 0,2 0 0,2 6 0,-3-9 0,0-1 0,0 1 0,0-1 0,0 1 0,1-1 0,-1 0 0,1 0 0,-1 0 0,1-1 0,0 1 0,0-1 0,-1 1 0,1-1 0,0 0 0,1 0 0,-1 0 0,0 0 0,0-1 0,0 1 0,0-1 0,1 0 0,-1 0 0,0 0 0,0 0 0,0-1 0,1 1 0,2-2 0,4 0 0,-1-1 0,0 0 0,0 0 0,-1-1 0,1 0 0,-1 0 0,1-1 0,7-7 0,2-2 0,-1-2 0,-1 0 0,-1-1 0,0 0 0,23-38 0,48-104 0,-51 91 0,-35 66 0,1 1 0,0-1 0,0 1 0,-1 0 0,1-1 0,0 1 0,1 0 0,-1-1 0,0 1 0,0 0 0,2-1 0,1 5 0,-1 10 0,-2 23 0,-1 0 0,-2 0 0,-12 62 0,-33 109 0,46-204 0,-169 553 0,154-510 0,-2-1 0,-2 0 0,-32 50 0,43-79 0,-2-1 0,0-1 0,0 0 0,-1-1 0,-1 0 0,0-1 0,-1 0 0,-1-1 0,1-1 0,-1 0 0,-1-1 0,-17 7 0,26-13 49,0 0 0,-1 0 0,0-1-1,0 0 1,1-1 0,-12 1 0,14-2-181,1 0 1,0 0 0,-1 0-1,1-1 1,0 0 0,0 0 0,-1 0-1,1-1 1,0 1 0,0-1 0,0 0-1,-7-4 1,-18-19-6695</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3.459"/>
    </inkml:context>
    <inkml:brush xml:id="br0">
      <inkml:brushProperty name="width" value="0.05" units="cm"/>
      <inkml:brushProperty name="height" value="0.05" units="cm"/>
      <inkml:brushProperty name="color" value="#008C3A"/>
    </inkml:brush>
  </inkml:definitions>
  <inkml:trace contextRef="#ctx0" brushRef="#br0">3 19 24575,'0'-2'0,"1"1"0,0-1 0,0 0 0,0 1 0,0 0 0,0-1 0,0 1 0,0 0 0,0-1 0,2 0 0,-2 1 0,-1 1 0,0 0 0,0 0 0,1 0 0,-1 0 0,0 0 0,1 0 0,-1 0 0,0 0 0,1 0 0,-1 0 0,0 0 0,1 0 0,-1 0 0,0 0 0,0 0 0,1 0 0,-1 0 0,0 0 0,1 0 0,-1 0 0,0 0 0,0 1 0,1-1 0,-1 0 0,0 0 0,1 0 0,-1 0 0,0 1 0,0-1 0,0 0 0,1 0 0,-1 1 0,2 2 0,0 1 0,-1-1 0,1 1 0,-1-1 0,0 1 0,0 0 0,0-1 0,0 7 0,4 54 0,-3 1 0,-8 78 0,3-68 0,-30 231 0,33-306 0,-1 1 0,1-1 0,0 0 0,0 0 0,0 1 0,0-1 0,0 0 0,-1 1 0,1-1 0,0 0 0,0 0 0,0 1 0,0-1 0,0 0 0,0 1 0,0-1 0,0 0 0,0 1 0,0-1 0,0 0 0,0 0 0,0 1 0,0-1 0,1 0 0,-1 1 0,0-1 0,0 0 0,0 0 0,0 1 0,0-1 0,1 0 0,-1 0 0,0 0 0,0 1 0,0-1 0,1 0 0,-1 0 0,0 0 0,0 1 0,1-1 0,-1 0 0,13-10 0,19-34 0,-23 32 0,-2 2 0,1 1 0,1 0 0,-1 0 0,1 1 0,1 0 0,0 0 0,0 1 0,0 1 0,18-9 0,-23 13 0,-1 0 0,0 0 0,1 0 0,-1 1 0,1 0 0,0 0 0,-1 0 0,1 1 0,0 0 0,0-1 0,-1 2 0,1-1 0,0 0 0,0 1 0,-1 0 0,1 0 0,-1 1 0,1-1 0,-1 1 0,1 0 0,-1 0 0,0 0 0,0 1 0,0-1 0,0 1 0,0 0 0,4 5 0,-3-3 0,-1 0 0,0 0 0,0 1 0,-1-1 0,1 1 0,-1 0 0,-1 0 0,1 0 0,-1 0 0,0 0 0,0 0 0,-1 1 0,0-1 0,0 1 0,0-1 0,-1 1 0,0-1 0,-1 13 0,-1-11 0,1 0 0,-1 0 0,-1-1 0,1 1 0,-1 0 0,-1-1 0,1 1 0,-1-1 0,0 0 0,-1-1 0,0 1 0,0-1 0,0 0 0,-11 10 0,8-9 0,-1-1 0,0 0 0,-1 0 0,1 0 0,-1-1 0,0-1 0,-13 4 0,17-6 0,0 0 0,-1 0 0,1-1 0,-1 0 0,1-1 0,-1 1 0,1-1 0,-1-1 0,0 1 0,1-1 0,-1 0 0,1 0 0,-7-3 0,11 3-49,0 0 1,-1 0-1,1 0 0,0 0 0,0 0 1,0 0-1,0-1 0,1 1 0,-1-1 1,0 0-1,0 1 0,1-1 0,-1 0 1,1 0-1,0 0 0,-1 0 0,1 0 1,0 0-1,0 0 0,1 0 0,-1-1 1,0 1-1,1 0 0,-1 0 0,1-1 0,-1 1 1,1-5-1,1-33-6777</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4.135"/>
    </inkml:context>
    <inkml:brush xml:id="br0">
      <inkml:brushProperty name="width" value="0.05" units="cm"/>
      <inkml:brushProperty name="height" value="0.05" units="cm"/>
      <inkml:brushProperty name="color" value="#008C3A"/>
    </inkml:brush>
  </inkml:definitions>
  <inkml:trace contextRef="#ctx0" brushRef="#br0">141 278 24575,'0'0'0,"0"-1"0,0 1 0,0 0 0,0-1 0,0 1 0,0-1 0,0 1 0,0 0 0,0-1 0,0 1 0,0-1 0,0 1 0,0 0 0,-1-1 0,1 1 0,0-1 0,0 1 0,0 0 0,-1-1 0,1 1 0,0 0 0,-1-1 0,1 1 0,0 0 0,-1 0 0,1-1 0,0 1 0,-1 0 0,1 0 0,0-1 0,-1 1 0,1 0 0,0 0 0,-1 0 0,1 0 0,-1 0 0,1 0 0,-1 0 0,1 0 0,0 0 0,-1 0 0,-19 7 0,10 1 0,1 0 0,0 0 0,1 0 0,0 1 0,0 1 0,1-1 0,0 1 0,1 1 0,0-1 0,1 1 0,0 0 0,0 0 0,1 0 0,1 1 0,0-1 0,0 1 0,1 0 0,0 23 0,2-32 0,0 0 0,0 0 0,1 0 0,-1 0 0,1 0 0,0 0 0,0 0 0,0 0 0,0 0 0,0-1 0,1 1 0,-1 0 0,1-1 0,-1 1 0,1-1 0,0 0 0,0 1 0,1-1 0,-1 0 0,0 0 0,1 0 0,-1-1 0,1 1 0,-1-1 0,1 1 0,0-1 0,0 0 0,-1 0 0,5 1 0,-2-1 0,0 0 0,0-1 0,0 0 0,1 0 0,-1 0 0,0-1 0,0 1 0,0-1 0,0 0 0,0-1 0,0 1 0,0-1 0,0 0 0,-1 0 0,1-1 0,6-4 0,0-1 0,0 0 0,-1-1 0,0-1 0,-1 0 0,0 0 0,-1-1 0,0 0 0,0 0 0,-1-1 0,-1 1 0,0-2 0,0 1 0,-2-1 0,1 0 0,-1 0 0,2-19 0,-5 27 0,-1 0 0,0-1 0,0 1 0,0 0 0,-1-1 0,0 1 0,0 0 0,0 0 0,-1-1 0,1 1 0,-1 0 0,0 0 0,-1 1 0,1-1 0,-7-8 0,7 10 0,-1-1 0,0 1 0,0 0 0,0 0 0,0 0 0,-1 1 0,1-1 0,-1 1 0,1 0 0,-1 0 0,0 0 0,0 0 0,0 1 0,0-1 0,0 1 0,0 0 0,0 0 0,0 1 0,-8-1 0,10 1 0,0 0 0,-1 0 0,1 0 0,0 1 0,0-1 0,0 1 0,0-1 0,0 1 0,0-1 0,1 1 0,-1 0 0,0 0 0,0 0 0,0 0 0,1 1 0,-1-1 0,0 0 0,1 1 0,-1-1 0,1 1 0,0-1 0,0 1 0,-1 0 0,1-1 0,0 1 0,0 0 0,0 0 0,1 0 0,-1 0 0,0 0 0,1 0 0,-1 0 0,1 0 0,0 2 0,-1 1 0,1 0 0,0 0 0,1 0 0,-1 0 0,1 0 0,0-1 0,0 1 0,0 0 0,1 0 0,-1-1 0,1 1 0,1-1 0,3 7 0,-3-6 0,1 0 0,0 0 0,1 0 0,-1-1 0,1 1 0,0-1 0,0 0 0,0 0 0,0-1 0,1 0 0,0 0 0,-1 0 0,1 0 0,0-1 0,7 2 0,-4-3 0,1 1 0,-1-1 0,0-1 0,1 0 0,-1 0 0,1 0 0,-1-1 0,1-1 0,12-3 0,-3-1 0,0-1 0,-1-1 0,0 0 0,-1-1 0,0-1 0,0-1 0,-1 0 0,0-1 0,19-19 0,-8 1 0,-2-2 0,-1-1 0,34-61 0,-29 45 0,-9 23 0,-20 26 0,0 0 0,0 0 0,0 1 0,0-1 0,-1 0 0,1 0 0,0 1 0,0-1 0,1 0 0,-1 0 0,0 1 0,0-1 0,0 0 0,0 0 0,0 0 0,0 1 0,0-1 0,0 0 0,0 0 0,0 0 0,1 1 0,-1-1 0,0 0 0,0 0 0,0 0 0,0 0 0,1 1 0,-1-1 0,0 0 0,0 0 0,0 0 0,1 0 0,-1 0 0,0 0 0,0 0 0,0 1 0,1-1 0,-1 0 0,0 0 0,0 0 0,1 0 0,-1 0 0,0 0 0,0 0 0,0 0 0,1 0 0,-1 0 0,0 0 0,0 0 0,1-1 0,-1 1 0,0 0 0,0 0 0,0 0 0,1 0 0,-1 0 0,0 0 0,0 0 0,0-1 0,1 1 0,-1 0 0,0 0 0,0 0 0,0 0 0,0-1 0,0 1 0,1 0 0,-1-1 0,-2 23 0,2-22 0,-11 62 0,-1-1 0,-6 118 0,19-171 0,-1 1 0,1 0 0,0 0 0,1 0 0,0-1 0,0 1 0,1-1 0,0 1 0,1-1 0,0 0 0,0-1 0,6 9 0,-7-12 0,0 0 0,0 0 0,0 0 0,1-1 0,-1 0 0,1 1 0,0-1 0,0 0 0,0-1 0,0 1 0,1-1 0,-1 0 0,1 0 0,0 0 0,-1-1 0,1 0 0,0 0 0,0 0 0,0 0 0,0-1 0,0 1 0,-1-1 0,7-1 0,-8 0-170,1 1-1,0-1 0,-1 0 1,1 0-1,-1-1 0,1 1 1,4-3-1,17-14-6655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5.429"/>
    </inkml:context>
    <inkml:brush xml:id="br0">
      <inkml:brushProperty name="width" value="0.05" units="cm"/>
      <inkml:brushProperty name="height" value="0.05" units="cm"/>
      <inkml:brushProperty name="color" value="#008C3A"/>
    </inkml:brush>
  </inkml:definitions>
  <inkml:trace contextRef="#ctx0" brushRef="#br0">0 1 24575,'10'0'0,"18"9"0,13 24 0,1 19 0,11 27 0,-2 18 0,-11 17 0,-11 19 0,-2 10 0,-4-4 0,-7-16 0,-6-19 0,-10-19 0,-14-22 0,-19-23 0,-19-18 0,-1-13-8191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4.551"/>
    </inkml:context>
    <inkml:brush xml:id="br0">
      <inkml:brushProperty name="width" value="0.05" units="cm"/>
      <inkml:brushProperty name="height" value="0.05" units="cm"/>
      <inkml:brushProperty name="color" value="#008C3A"/>
    </inkml:brush>
  </inkml:definitions>
  <inkml:trace contextRef="#ctx0" brushRef="#br0">0 45 24575,'19'0'0,"17"0"0,14-8 0,18-2 0,11 0 0,8 3 0,-7 1 0,-17 2-8191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5.289"/>
    </inkml:context>
    <inkml:brush xml:id="br0">
      <inkml:brushProperty name="width" value="0.05" units="cm"/>
      <inkml:brushProperty name="height" value="0.05" units="cm"/>
      <inkml:brushProperty name="color" value="#008C3A"/>
    </inkml:brush>
  </inkml:definitions>
  <inkml:trace contextRef="#ctx0" brushRef="#br0">59 1 24575,'-10'118'0,"2"-27"0,3 115 0,5-93 0,-27 197 0,23-292 0,0 4 0,4-18 0,2-10 0,6-13 0,0 0 0,1 0 0,1 1 0,1 1 0,1 0 0,0 0 0,1 1 0,1 0 0,0 2 0,1-1 0,1 2 0,0 0 0,1 1 0,0 1 0,0 0 0,2 1 0,-1 1 0,1 1 0,0 0 0,37-8 0,-49 15 0,0 0 0,0 0 0,0 1 0,0-1 0,0 2 0,10 0 0,-14 0 0,0-1 0,-1 1 0,1 0 0,-1 0 0,1 0 0,-1 0 0,0 0 0,1 1 0,-1-1 0,0 1 0,0 0 0,0-1 0,0 1 0,0 0 0,0 0 0,0 0 0,-1 0 0,1 0 0,-1 1 0,2 2 0,0 4 0,1 0 0,-1 0 0,0 0 0,-1 1 0,0-1 0,1 20 0,-4 63 0,-1-24 0,2-63-114,1 1 1,-1-1-1,1 0 0,0 1 0,0-1 1,0 0-1,1 1 0,0-1 0,0 0 1,0 0-1,5 6 0,10 10-6712</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6.308"/>
    </inkml:context>
    <inkml:brush xml:id="br0">
      <inkml:brushProperty name="width" value="0.05" units="cm"/>
      <inkml:brushProperty name="height" value="0.05" units="cm"/>
      <inkml:brushProperty name="color" value="#008C3A"/>
    </inkml:brush>
  </inkml:definitions>
  <inkml:trace contextRef="#ctx0" brushRef="#br0">373 179 24575,'0'-6'0,"0"0"0,-1 1 0,1-1 0,-1 1 0,0-1 0,-1 0 0,1 1 0,-1 0 0,0-1 0,-1 1 0,-4-9 0,4 11 0,0-1 0,0 1 0,0-1 0,0 1 0,-1 0 0,0 0 0,1 1 0,-1-1 0,0 1 0,0 0 0,0 0 0,0 0 0,-1 0 0,-8-2 0,5 3 0,-1 0 0,0 0 0,1 0 0,-1 1 0,0 1 0,1-1 0,-1 1 0,1 1 0,-1 0 0,1 0 0,-1 1 0,1-1 0,0 2 0,0-1 0,0 1 0,1 1 0,0-1 0,-1 1 0,1 0 0,-11 12 0,8-7 0,-1 0 0,1 1 0,1 1 0,0 0 0,1 0 0,0 0 0,0 1 0,2 1 0,0-1 0,0 1 0,-5 21 0,10-29 0,0 0 0,0 0 0,0 0 0,1 1 0,0-1 0,0 0 0,0 1 0,1-1 0,0 0 0,1 0 0,-1 0 0,1 0 0,0 0 0,0 0 0,1 0 0,0 0 0,0-1 0,0 0 0,1 1 0,0-1 0,0-1 0,6 7 0,-5-6 0,0-1 0,1 0 0,0 0 0,0 0 0,0-1 0,0 0 0,0 0 0,1-1 0,-1 1 0,1-1 0,0-1 0,-1 1 0,1-1 0,0-1 0,0 1 0,0-1 0,0 0 0,0-1 0,0 1 0,8-3 0,-3-1 0,0 0 0,0 0 0,-1-2 0,0 1 0,1-1 0,-2-1 0,1 0 0,-1-1 0,0 0 0,15-16 0,-6 4 0,-1-1 0,-1 0 0,27-45 0,-26 33 0,-12 26 0,-2 14 0,-2 24 0,-1-14 0,0-14 0,-1-1 0,1 1 0,0 0 0,0-1 0,0 1 0,0-1 0,1 0 0,-1 1 0,1-1 0,-1 0 0,1 0 0,0 0 0,0 0 0,0 0 0,4 2 0,-2-1 0,1 0 0,-1-1 0,1 0 0,0 0 0,0 0 0,0 0 0,9 1 0,0-1 0,0-1 0,1 0 0,-1-1 0,0 0 0,16-4 0,-18 2 0,0 0 0,0-1 0,-1-1 0,1 0 0,-1 0 0,0-1 0,0 0 0,-1-1 0,1-1 0,-1 0 0,-1 0 0,1 0 0,-1-1 0,-1-1 0,0 0 0,0 0 0,0 0 0,-1-1 0,-1 0 0,1-1 0,4-12 0,-9 18 0,0-1 0,-1 0 0,0 0 0,0 0 0,0 0 0,-1 0 0,0 0 0,0 0 0,0 0 0,-1 0 0,0 0 0,-3-10 0,1 5 0,-1 0 0,-1 0 0,0 1 0,0 0 0,-10-14 0,21 33 0,-1 1 0,-1 0 0,0 0 0,0 0 0,-1 0 0,3 15 0,9 69 0,-10 12 0,-2-26 0,-3-75-97,1 0-1,0 0 1,0 0-1,0 0 1,0 0-1,1 0 1,-1-1-1,1 1 1,0 0-1,1-1 1,-1 0-1,1 1 0,5 5 1,15 11-6729</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7.318"/>
    </inkml:context>
    <inkml:brush xml:id="br0">
      <inkml:brushProperty name="width" value="0.05" units="cm"/>
      <inkml:brushProperty name="height" value="0.05" units="cm"/>
      <inkml:brushProperty name="color" value="#008C3A"/>
    </inkml:brush>
  </inkml:definitions>
  <inkml:trace contextRef="#ctx0" brushRef="#br0">1 142 24575,'0'0'0,"0"1"0,0-1 0,0 1 0,0-1 0,1 1 0,-1-1 0,0 1 0,0-1 0,1 0 0,-1 1 0,0-1 0,1 1 0,-1-1 0,1 0 0,-1 1 0,0-1 0,1 0 0,-1 0 0,1 1 0,-1-1 0,1 0 0,-1 0 0,1 0 0,-1 1 0,1-1 0,0 0 0,16 3 0,-13-2 0,2 0 0,1 0 0,0-1 0,0 1 0,0-1 0,0-1 0,0 1 0,0-1 0,0-1 0,0 1 0,-1-1 0,12-5 0,-14 5 0,1 0 0,-1-1 0,0 0 0,0 0 0,0 0 0,-1 0 0,1-1 0,-1 1 0,0-1 0,0 0 0,0 0 0,0 0 0,-1 0 0,0-1 0,0 1 0,0-1 0,2-6 0,-3 7 0,1-1 0,-1 1 0,-1-1 0,1 0 0,-1 1 0,0-1 0,0 0 0,0 0 0,-2-8 0,2 12 0,-1 0 0,1 0 0,0 0 0,-1 0 0,1 0 0,0 1 0,-1-1 0,1 0 0,-1 0 0,0 0 0,1 0 0,-1 1 0,0-1 0,1 0 0,-1 1 0,0-1 0,0 1 0,1-1 0,-1 1 0,-1-2 0,0 2 0,1 0 0,-1 0 0,1 0 0,-1 0 0,1 0 0,-1 0 0,1 0 0,-1 1 0,1-1 0,-1 0 0,1 1 0,-1-1 0,1 1 0,0-1 0,-1 1 0,1 0 0,-3 2 0,-3 2 0,0 1 0,0 0 0,0 0 0,1 1 0,0 0 0,0 0 0,1 0 0,0 1 0,0 0 0,1 0 0,0 0 0,-5 15 0,4-9 0,0 1 0,1 0 0,1 0 0,1 0 0,0 0 0,1 1 0,0 15 0,2-24 0,-1 0 0,1 1 0,1-1 0,0 0 0,0 0 0,0 0 0,0 0 0,1 0 0,1 0 0,-1-1 0,1 1 0,0-1 0,6 8 0,-6-10 0,0 0 0,1 0 0,-1 0 0,1-1 0,-1 1 0,1-1 0,0 0 0,0-1 0,0 1 0,1-1 0,-1 0 0,1 0 0,-1-1 0,1 0 0,-1 0 0,1 0 0,0 0 0,6-1 0,5-2-136,1 0-1,-1-1 1,0-1-1,0 0 1,0-2-1,0 0 1,-1 0-1,0-2 0,19-11 1,-2 0-6690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8.395"/>
    </inkml:context>
    <inkml:brush xml:id="br0">
      <inkml:brushProperty name="width" value="0.05" units="cm"/>
      <inkml:brushProperty name="height" value="0.05" units="cm"/>
      <inkml:brushProperty name="color" value="#008C3A"/>
    </inkml:brush>
  </inkml:definitions>
  <inkml:trace contextRef="#ctx0" brushRef="#br0">498 417 24575,'0'-5'0,"0"1"0,0 0 0,0 0 0,-1 0 0,0 0 0,1 0 0,-1 0 0,-1 0 0,-2-7 0,3 9 0,-1 0 0,0 0 0,1 0 0,-1 0 0,0 0 0,0 0 0,0 0 0,-1 1 0,1-1 0,0 1 0,-1 0 0,1-1 0,-1 1 0,1 0 0,-1 0 0,-3 0 0,-6-2 0,0 1 0,0 0 0,-1 1 0,1 0 0,-1 1 0,1 1 0,0 0 0,-1 0 0,1 1 0,0 1 0,0 0 0,0 0 0,-13 7 0,-5 3 0,1 1 0,0 2 0,-48 34 0,68-44 0,1 0 0,0 1 0,0 0 0,0 0 0,1 1 0,0 0 0,1 0 0,0 0 0,0 1 0,1 0 0,0 0 0,0 0 0,-4 14 0,8-21 0,1 0 0,-1 0 0,1 0 0,0 0 0,0 0 0,0 0 0,0 0 0,0 0 0,0 0 0,0 0 0,1 0 0,-1 0 0,1 0 0,-1-1 0,1 1 0,0 0 0,0 0 0,0 0 0,1 2 0,1-2 0,-1 0 0,0 0 0,0 0 0,1 0 0,-1 0 0,1 0 0,-1-1 0,1 1 0,0-1 0,-1 0 0,6 2 0,3-1 0,0 0 0,0 0 0,1-1 0,-1 0 0,21-2 0,-17 0 0,0-2 0,-1 0 0,1 0 0,-1-1 0,0-1 0,0 0 0,-1-1 0,0-1 0,0 0 0,0-1 0,18-14 0,-7 2 0,0-2 0,-2 0 0,0-2 0,22-31 0,-43 53 0,17-19 0,-18 21 0,1 0 0,-1 0 0,0-1 0,0 1 0,1 0 0,-1 0 0,0 0 0,0-1 0,1 1 0,-1 0 0,0 0 0,1 0 0,-1 0 0,0 0 0,1 0 0,-1 0 0,0 0 0,1 0 0,-1 0 0,0 0 0,1 0 0,-1 0 0,0 0 0,1 0 0,-1 0 0,0 0 0,1 0 0,-1 0 0,0 0 0,1 1 0,-1-1 0,0 0 0,0 0 0,1 0 0,-1 0 0,0 1 0,0-1 0,1 0 0,-1 0 0,0 1 0,0-1 0,0 0 0,1 1 0,-1-1 0,0 0 0,0 0 0,0 1 0,0-1 0,0 0 0,0 1 0,1-1 0,-1 0 0,0 1 0,0-1 0,0 0 0,0 1 0,0-1 0,0 0 0,0 1 0,-1-1 0,1 0 0,0 1 0,0 0 0,1 13 0,1 1 0,1 0 0,0-1 0,1 0 0,7 16 0,-9-24 0,1-1 0,0 0 0,0 1 0,1-1 0,-1-1 0,1 1 0,0-1 0,1 1 0,-1-1 0,1 0 0,0-1 0,0 1 0,0-1 0,0 0 0,10 4 0,-9-4 0,1-1 0,-1 0 0,1 0 0,0 0 0,0-1 0,0 0 0,0-1 0,0 1 0,0-1 0,0-1 0,0 1 0,0-1 0,0 0 0,0-1 0,0 0 0,0 0 0,-1 0 0,1-1 0,-1 0 0,0 0 0,0-1 0,0 0 0,0 0 0,0 0 0,-1-1 0,0 1 0,0-1 0,5-7 0,9-10 0,-2-1 0,0-1 0,-1-1 0,-2 0 0,22-52 0,-20 34 0,-1-1 0,16-90 0,-26 100 0,3-39 0,-10 57 0,2 16 0,-1 0 0,1 0 0,0 0 0,-1 1 0,1-1 0,-1 0 0,1 0 0,0 0 0,-1 1 0,1-1 0,0 0 0,-1 0 0,1 1 0,0-1 0,-1 0 0,1 1 0,0-1 0,0 0 0,-1 1 0,1-1 0,0 1 0,0-1 0,0 0 0,0 1 0,-1-1 0,1 1 0,0-1 0,0 0 0,0 1 0,0-1 0,0 1 0,-15 33 0,2 0 0,2 1 0,0 0 0,-7 52 0,10-24 0,-2 111 0,9-161 0,1 0 0,1 0 0,1 0 0,0 0 0,5 18 0,-5-26 0,-1 0 0,2 0 0,-1-1 0,1 1 0,-1-1 0,1 0 0,0 1 0,1-1 0,-1 0 0,1-1 0,0 1 0,0-1 0,0 0 0,0 0 0,9 5 0,-3-3 0,0 0 0,1-1 0,0 0 0,0 0 0,1-1 0,-1-1 0,0 0 0,1-1 0,0 0 0,-1 0 0,16-2 0,-17 0 0,-1-1 0,1 1 0,-1-1 0,1-1 0,-1 0 0,0 0 0,0-1 0,0 0 0,0-1 0,-1 0 0,0 0 0,0 0 0,13-13 0,-7 5 0,-2-1 0,0 0 0,-1-1 0,0 0 0,-1-1 0,-1 0 0,0 0 0,-1-1 0,-1 0 0,-1-1 0,8-33 0,-14 49 0,1 0 0,-1 0 0,0 0 0,0 0 0,0 0 0,0 0 0,0-1 0,-1 1 0,0-3 0,1 5 0,0-1 0,0 1 0,0 0 0,0 0 0,0 0 0,-1-1 0,1 1 0,0 0 0,0 0 0,0-1 0,0 1 0,-1 0 0,1 0 0,0 0 0,0 0 0,-1 0 0,1-1 0,0 1 0,0 0 0,-1 0 0,1 0 0,0 0 0,0 0 0,-1 0 0,1 0 0,0 0 0,0 0 0,-1 0 0,1 0 0,0 0 0,0 0 0,-1 0 0,1 0 0,0 0 0,0 0 0,-1 0 0,1 0 0,0 0 0,-1 1 0,-1 0 0,0 1 0,0 0 0,0 0 0,0 0 0,0 0 0,0 0 0,1 0 0,-1 0 0,1 0 0,-1 1 0,1-1 0,0 1 0,-1 2 0,-2 8 0,0-1 0,1 1 0,0 0 0,1 0 0,0 1 0,0 21 0,3-27 0,-1 1 0,1-1 0,0 0 0,1 1 0,0-1 0,0 0 0,1 0 0,0 0 0,0 0 0,1 0 0,5 9 0,-8-15-49,0 0 1,1-1-1,-1 1 0,0 0 0,0-1 1,1 1-1,-1-1 0,1 1 0,-1-1 1,1 0-1,0 0 0,-1 0 0,1 0 1,0 0-1,0 0 0,0 0 0,0 0 1,0-1-1,0 1 0,0-1 0,0 1 1,0-1-1,0 0 0,0 0 0,0 0 0,0 0 1,3 0-1,21-9-6777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8.765"/>
    </inkml:context>
    <inkml:brush xml:id="br0">
      <inkml:brushProperty name="width" value="0.05" units="cm"/>
      <inkml:brushProperty name="height" value="0.05" units="cm"/>
      <inkml:brushProperty name="color" value="#008C3A"/>
    </inkml:brush>
  </inkml:definitions>
  <inkml:trace contextRef="#ctx0" brushRef="#br0">1 1 24575,'15'0'0,"5"0"-8191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49.366"/>
    </inkml:context>
    <inkml:brush xml:id="br0">
      <inkml:brushProperty name="width" value="0.05" units="cm"/>
      <inkml:brushProperty name="height" value="0.05" units="cm"/>
      <inkml:brushProperty name="color" value="#008C3A"/>
    </inkml:brush>
  </inkml:definitions>
  <inkml:trace contextRef="#ctx0" brushRef="#br0">0 1 24575,'1'17'0,"1"-1"0,1 1 0,0-1 0,1 1 0,0-1 0,1 0 0,1-1 0,14 27 0,2 12 0,-15-36 0,0 0 0,18 32 0,-24-48 0,0-1 0,0 1 0,0 0 0,0-1 0,0 1 0,1 0 0,-1-1 0,0 0 0,1 1 0,-1-1 0,1 0 0,0 0 0,-1 1 0,1-1 0,0-1 0,0 1 0,0 0 0,0 0 0,-1-1 0,1 1 0,0-1 0,0 1 0,0-1 0,0 0 0,0 0 0,0 0 0,0 0 0,0 0 0,0-1 0,0 1 0,0 0 0,0-1 0,0 0 0,0 1 0,0-1 0,3-2 0,0 0 0,0-1 0,0 0 0,0 0 0,0 0 0,0-1 0,-1 1 0,0-1 0,0-1 0,0 1 0,5-9 0,1-9 0,0-1 0,-2 0 0,7-30 0,1-2 0,-15 54 0,-1 1 0,1-1 0,-1 0 0,1 0 0,-1 1 0,1-1 0,0 0 0,0 1 0,0-1 0,0 1 0,0-1 0,0 1 0,0-1 0,0 1 0,1 0 0,1-1 0,-2 2 0,0 0 0,0 0 0,0 0 0,0 1 0,0-1 0,0 0 0,0 1 0,0-1 0,0 1 0,0 0 0,0-1 0,0 1 0,0 0 0,0-1 0,0 1 0,-1 0 0,1 0 0,0 0 0,-1-1 0,1 1 0,0 0 0,-1 0 0,1 0 0,-1 0 0,1 2 0,4 6 0,1-2 0,-1 1 0,2-1 0,-1 0 0,1 0 0,0-1 0,0 1 0,0-2 0,1 1 0,15 8 0,-18-12 0,0 0 0,0 0 0,0 0 0,0-1 0,0 0 0,0 0 0,0 0 0,1-1 0,-1 1 0,0-1 0,1 0 0,-1-1 0,0 1 0,0-1 0,0 0 0,1 0 0,-1-1 0,0 0 0,0 0 0,-1 0 0,8-4 0,-4 0 0,0 0 0,0 0 0,10-12 0,-12 12 0,0 0 0,0 0 0,1 0 0,0 1 0,8-5 0,-12 10 0,-1-1 0,1 1 0,0-1 0,0 1 0,0 0 0,-1 0 0,1 1 0,0-1 0,0 0 0,0 1 0,-1 0 0,1-1 0,0 1 0,-1 0 0,1 0 0,4 4 0,10 1 0,-12-5 0,0 1 0,0-2 0,-1 1 0,1-1 0,0 1 0,0-1 0,0 0 0,0-1 0,0 0 0,0 1 0,-1-1 0,7-2 0,-8 2 0,-1-1 0,1 1 0,-1 0 0,1-1 0,-1 1 0,0-1 0,0 0 0,1 0 0,-1 0 0,0 0 0,0 0 0,-1 0 0,1-1 0,0 1 0,-1-1 0,0 1 0,1-1 0,-1 1 0,0-1 0,0 0 0,1-5 0,-2 7 0,1-1 0,-1 1 0,0-1 0,1 1 0,-1-1 0,0 1 0,0-1 0,0 1 0,0-1 0,0 0 0,0 1 0,0-1 0,0 1 0,-1-1 0,1 1 0,-1-1 0,1 1 0,-1-1 0,1 1 0,-1-1 0,0 1 0,0 0 0,0-1 0,0 1 0,0 0 0,0 0 0,0 0 0,0 0 0,0 0 0,-1 0 0,1 0 0,0 0 0,-1 0 0,1 1 0,0-1 0,-1 0 0,1 1 0,-1-1 0,-2 0 0,0 1 0,0 0 0,1 0 0,-1 0 0,0 0 0,1 1 0,-1-1 0,0 1 0,1 0 0,-1 0 0,1 1 0,0-1 0,-1 1 0,1-1 0,0 1 0,0 0 0,-5 4 0,-3 4 0,1 0 0,0 1 0,1 0 0,1 0 0,-1 1 0,2 0 0,0 1 0,0 0 0,1 0 0,1 0 0,0 1 0,-4 17 0,8-24 0,0 0 0,0 0 0,0 1 0,1-1 0,0 0 0,1 0 0,-1 1 0,1-1 0,1 0 0,-1 0 0,5 10 0,-4-12 0,0 0 0,1 0 0,0 0 0,1-1 0,-1 1 0,1-1 0,-1 0 0,1 1 0,1-2 0,-1 1 0,0 0 0,1-1 0,0 0 0,0 0 0,0 0 0,6 1 0,0 1-136,1-1-1,0 0 1,0-1-1,0-1 1,0 0-1,0 0 1,0-2-1,1 1 0,14-2 1,6-4-6690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1.178"/>
    </inkml:context>
    <inkml:brush xml:id="br0">
      <inkml:brushProperty name="width" value="0.05" units="cm"/>
      <inkml:brushProperty name="height" value="0.05" units="cm"/>
      <inkml:brushProperty name="color" value="#008C3A"/>
    </inkml:brush>
  </inkml:definitions>
  <inkml:trace contextRef="#ctx0" brushRef="#br0">24 1 24575,'0'15'0,"-4"12"0,-1 10 0,0 5 0,1 0 0,1 0 0,1 0 0,1 1 0,5 8 0,8-5 0,11-10 0,8-11 0,6-10 0,5-7 0,-5-17 0,-8-22 0,-10-12 0,-8 0-8191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1.564"/>
    </inkml:context>
    <inkml:brush xml:id="br0">
      <inkml:brushProperty name="width" value="0.05" units="cm"/>
      <inkml:brushProperty name="height" value="0.05" units="cm"/>
      <inkml:brushProperty name="color" value="#008C3A"/>
    </inkml:brush>
  </inkml:definitions>
  <inkml:trace contextRef="#ctx0" brushRef="#br0">0 109 24575,'8'0'0,"13"0"0,19-8 0,13-2 0,17-7 0,7-1 0,-1 3 0,-7 4 0,-7-4 0,-14 1-8191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1.995"/>
    </inkml:context>
    <inkml:brush xml:id="br0">
      <inkml:brushProperty name="width" value="0.05" units="cm"/>
      <inkml:brushProperty name="height" value="0.05" units="cm"/>
      <inkml:brushProperty name="color" value="#008C3A"/>
    </inkml:brush>
  </inkml:definitions>
  <inkml:trace contextRef="#ctx0" brushRef="#br0">1 1 24575,'3'16'0,"0"-1"0,7 17 0,1 6 0,68 299 0,-10-33 0,-61-275 0,-1-1 0,15 40 0,-19-61 0,0-1 0,0 1 0,1 0 0,0-1 0,0 0 0,0 0 0,1 0 0,0 0 0,0-1 0,9 8 0,-12-12 0,1 1 0,-1-1 0,0 1 0,0-1 0,0 0 0,1 0 0,-1 0 0,1 0 0,-1-1 0,1 1 0,-1-1 0,1 1 0,-1-1 0,1 0 0,-1 0 0,1 0 0,-1 0 0,1 0 0,3-2 0,-2 1 0,0-1 0,0 0 0,0 0 0,0 0 0,0 0 0,0-1 0,-1 1 0,0-1 0,1 0 0,3-5 0,5-7 0,0 0 0,-2-1 0,0 0 0,10-21 0,9-30 0,-3-1 0,33-139 0,-33 106 0,1-5 0,12-40 0,-23 108-1365,-2 17-5461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6.129"/>
    </inkml:context>
    <inkml:brush xml:id="br0">
      <inkml:brushProperty name="width" value="0.05" units="cm"/>
      <inkml:brushProperty name="height" value="0.05" units="cm"/>
      <inkml:brushProperty name="color" value="#008C3A"/>
    </inkml:brush>
  </inkml:definitions>
  <inkml:trace contextRef="#ctx0" brushRef="#br0">1 17 24575,'5'0'0,"11"0"0,12 0 0,12 0 0,13 0 0,-2-4 0,0-3 0,-9 1-8191</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2.469"/>
    </inkml:context>
    <inkml:brush xml:id="br0">
      <inkml:brushProperty name="width" value="0.05" units="cm"/>
      <inkml:brushProperty name="height" value="0.05" units="cm"/>
      <inkml:brushProperty name="color" value="#008C3A"/>
    </inkml:brush>
  </inkml:definitions>
  <inkml:trace contextRef="#ctx0" brushRef="#br0">0 0 24575,'4'0'0,"9"0"0,9 0 0,9 0 0,10 0 0,6 0 0,-5 0-8191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2.840"/>
    </inkml:context>
    <inkml:brush xml:id="br0">
      <inkml:brushProperty name="width" value="0.05" units="cm"/>
      <inkml:brushProperty name="height" value="0.05" units="cm"/>
      <inkml:brushProperty name="color" value="#008C3A"/>
    </inkml:brush>
  </inkml:definitions>
  <inkml:trace contextRef="#ctx0" brushRef="#br0">0 35 24575,'19'0'0,"17"0"0,14 0 0,10 0 0,13 0 0,6 0 0,-3-8 0,-8-2 0,-21 1 0,-20 1-8191</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5.642"/>
    </inkml:context>
    <inkml:brush xml:id="br0">
      <inkml:brushProperty name="width" value="0.05" units="cm"/>
      <inkml:brushProperty name="height" value="0.05" units="cm"/>
      <inkml:brushProperty name="color" value="#008C3A"/>
    </inkml:brush>
  </inkml:definitions>
  <inkml:trace contextRef="#ctx0" brushRef="#br0">398 1 24575,'-1'1'0,"0"0"0,1 0 0,-1 0 0,0 0 0,1 0 0,-1 0 0,0 1 0,1-1 0,0 0 0,-1 0 0,1 1 0,0-1 0,-1 0 0,1 3 0,-2 6 0,-140 439 0,-23-10 0,84-214 0,161-486 0,-15 54 0,104-272 0,-153 446 0,20-32 0,-35 63 0,-1 1 0,1 0 0,0 0 0,0-1 0,0 1 0,0 0 0,0 0 0,0 0 0,0 0 0,0 0 0,0 0 0,0 0 0,1 1 0,1-2 0,-3 2 0,1 0 0,-1 0 0,1 0 0,-1 0 0,1 0 0,-1 0 0,1 0 0,-1 0 0,1 0 0,-1 0 0,1 1 0,-1-1 0,0 0 0,1 0 0,-1 1 0,1-1 0,-1 0 0,0 0 0,1 1 0,-1-1 0,0 0 0,1 1 0,-1-1 0,0 1 0,1-1 0,-1 0 0,0 1 0,1 0 0,1 5 0,1 1 0,-1 0 0,0 0 0,2 12 0,-4-18 0,13 74 0,3 100 0,-10 82 0,-5-188 0,-2 18 0,0-32 0,2 0 0,2 0 0,13 69 0,-15-118 0,1 0 0,-1-1 0,1 1 0,0 0 0,0-1 0,0 1 0,1-1 0,0 0 0,0 0 0,0 0 0,6 7 0,-9-12-49,1 0 1,-1 1-1,0-1 0,1 0 0,-1 0 1,1 1-1,-1-1 0,1 0 0,-1 0 1,1 0-1,-1 0 0,1 1 0,-1-1 1,1 0-1,-1 0 0,1 0 0,0 0 1,-1 0-1,1 0 0,-1 0 0,1-1 1,-1 1-1,1 0 0,-1 0 0,1 0 0,-1 0 1,1-1-1,11-11-6777</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8.383"/>
    </inkml:context>
    <inkml:brush xml:id="br0">
      <inkml:brushProperty name="width" value="0.05" units="cm"/>
      <inkml:brushProperty name="height" value="0.05" units="cm"/>
      <inkml:brushProperty name="color" value="#008C3A"/>
    </inkml:brush>
  </inkml:definitions>
  <inkml:trace contextRef="#ctx0" brushRef="#br0">181 1 24575,'-7'0'0,"-11"0"0,-9 0 0,0 3 0,-3 2 0,-4 0 0,7-2 0,16 0 0,18-1 0,18-2 0,13 1 0,0-1-8191</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9.182"/>
    </inkml:context>
    <inkml:brush xml:id="br0">
      <inkml:brushProperty name="width" value="0.05" units="cm"/>
      <inkml:brushProperty name="height" value="0.05" units="cm"/>
      <inkml:brushProperty name="color" value="#008C3A"/>
    </inkml:brush>
  </inkml:definitions>
  <inkml:trace contextRef="#ctx0" brushRef="#br0">1 79 24575,'59'-34'0,"-39"23"0,28-14 0,-45 23 0,0 1 0,0 0 0,0 0 0,1 0 0,-1 0 0,0 0 0,0 1 0,0-1 0,1 1 0,-1 0 0,0 0 0,0 0 0,1 1 0,-1-1 0,0 1 0,0 0 0,0 0 0,0 0 0,1 0 0,-1 0 0,-1 0 0,1 1 0,0 0 0,0 0 0,-1-1 0,1 2 0,-1-1 0,1 0 0,-1 0 0,0 1 0,0-1 0,0 1 0,0 0 0,0-1 0,-1 1 0,1 0 0,-1 0 0,2 6 0,0-2 0,-1 1 0,0 0 0,0 0 0,-1 0 0,0 0 0,0 1 0,-1-1 0,0 0 0,0 0 0,-1 0 0,0 1 0,-1-1 0,0 0 0,0 0 0,0-1 0,-1 1 0,-1 0 0,-5 10 0,-4 2 0,0-1 0,-2-1 0,0 0 0,0-1 0,-24 19 0,20-20 0,19-16 0,0 0 0,0 0 0,0 0 0,0 0 0,0 0 0,0 0 0,0-1 0,0 1 0,0 0 0,0 0 0,0 0 0,-1 0 0,1 0 0,0 0 0,0 0 0,0 0 0,0 0 0,0 0 0,0 0 0,0-1 0,0 1 0,0 0 0,0 0 0,0 0 0,0 0 0,0 0 0,0 0 0,0 0 0,-1 0 0,1 0 0,0 0 0,0 0 0,0 0 0,0 0 0,0 0 0,0 0 0,0 0 0,0 0 0,0 0 0,-1 0 0,1 0 0,0 0 0,0 0 0,0 0 0,0 0 0,0 0 0,0 0 0,0 0 0,0 0 0,0 0 0,0 0 0,-1 0 0,1 0 0,0 0 0,0 0 0,0 0 0,0 0 0,0 0 0,0 1 0,0-1 0,0 0 0,0 0 0,0 0 0,6-11 0,14-17 0,-19 27 0,147-211 0,-125 177 0,-16 24 0,-4 7 0,0-1 0,-1 1 0,2-1 0,-1 1 0,0 0 0,1 0 0,0 0 0,0 1 0,0-1 0,5-2 0,-8 6 0,-1-1 0,1 1 0,-1 0 0,1 0 0,-1 0 0,1 0 0,-1 0 0,1 0 0,-1 0 0,1 0 0,-1 0 0,1 0 0,-1 0 0,1 0 0,-1 0 0,1 1 0,-1-1 0,1 0 0,-1 0 0,0 0 0,1 1 0,-1-1 0,1 0 0,-1 1 0,1-1 0,-1 0 0,0 1 0,1-1 0,-1 0 0,0 1 0,1-1 0,-1 1 0,0-1 0,0 0 0,0 1 0,1 0 0,5 20 0,-4 3 0,0 1 0,-3 35 0,1 9 0,0-65-49,0 0 1,0 0-1,1 1 0,0-1 0,0 0 1,0 0-1,0 0 0,1 0 0,-1-1 1,1 1-1,0 0 0,0-1 0,0 1 1,1-1-1,-1 0 0,1 1 0,0-1 1,0 0-1,0-1 0,0 1 0,0-1 1,1 1-1,-1-1 0,1 0 0,0 0 0,0 0 1,6 1-1,30 10-6777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9.563"/>
    </inkml:context>
    <inkml:brush xml:id="br0">
      <inkml:brushProperty name="width" value="0.05" units="cm"/>
      <inkml:brushProperty name="height" value="0.05" units="cm"/>
      <inkml:brushProperty name="color" value="#008C3A"/>
    </inkml:brush>
  </inkml:definitions>
  <inkml:trace contextRef="#ctx0" brushRef="#br0">1 46 24575,'0'-7'0,"7"-3"0,7 0 0,8 3 0,8 1 0,14 3 0,3 1 0,-6 1-8191</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6:59.958"/>
    </inkml:context>
    <inkml:brush xml:id="br0">
      <inkml:brushProperty name="width" value="0.05" units="cm"/>
      <inkml:brushProperty name="height" value="0.05" units="cm"/>
      <inkml:brushProperty name="color" value="#008C3A"/>
    </inkml:brush>
  </inkml:definitions>
  <inkml:trace contextRef="#ctx0" brushRef="#br0">47 99 24575,'-8'7'0,"-2"11"0,1 9 0,1 8 0,3 5 0,1 4 0,3 5 0,0 2 0,8-8 0,19-22 0,4-15-8191</inkml:trace>
  <inkml:trace contextRef="#ctx0" brushRef="#br0" timeOffset="1">356 11 24575,'0'-7'0,"0"4"0,0 11 0,-8 11 0,-1 14 0,-1 9 0,2 4 0,3 3 0,2 0 0,1 2 0,12 5 0,16-7 0,12-13 0,9-12 0,13-21 0,-5-23 0,-11-7-8191</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0.378"/>
    </inkml:context>
    <inkml:brush xml:id="br0">
      <inkml:brushProperty name="width" value="0.05" units="cm"/>
      <inkml:brushProperty name="height" value="0.05" units="cm"/>
      <inkml:brushProperty name="color" value="#008C3A"/>
    </inkml:brush>
  </inkml:definitions>
  <inkml:trace contextRef="#ctx0" brushRef="#br0">1 91 24575,'0'-8'0,"15"-2"0,16 0 0,11-5 0,5 0 0,2 2 0,1 3 0,-1 4 0,-9 3-8191</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0.776"/>
    </inkml:context>
    <inkml:brush xml:id="br0">
      <inkml:brushProperty name="width" value="0.05" units="cm"/>
      <inkml:brushProperty name="height" value="0.05" units="cm"/>
      <inkml:brushProperty name="color" value="#008C3A"/>
    </inkml:brush>
  </inkml:definitions>
  <inkml:trace contextRef="#ctx0" brushRef="#br0">154 0 24575,'-4'0'0,"-8"0"0,-3 8 0,1 2-8191</inkml:trace>
  <inkml:trace contextRef="#ctx0" brushRef="#br0" timeOffset="1">110 331 24575,'-4'0'0,"-12"0"0,-11 0 0,-1-4 0,4-8 0,14-3 0,19-6 0,9 1-8191</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1.280"/>
    </inkml:context>
    <inkml:brush xml:id="br0">
      <inkml:brushProperty name="width" value="0.05" units="cm"/>
      <inkml:brushProperty name="height" value="0.05" units="cm"/>
      <inkml:brushProperty name="color" value="#008C3A"/>
    </inkml:brush>
  </inkml:definitions>
  <inkml:trace contextRef="#ctx0" brushRef="#br0">43 0 24575,'-6'10'0,"1"1"0,0-1 0,0 1 0,1 0 0,1 1 0,0-1 0,-3 17 0,4-8 0,0-1 0,1 1 0,2 31 0,-1-47 0,0 0 0,1 0 0,-1 0 0,1 0 0,0 0 0,0 0 0,0-1 0,0 1 0,1 0 0,0-1 0,0 1 0,0-1 0,0 1 0,0-1 0,0 0 0,1 0 0,0 0 0,-1 0 0,1-1 0,0 1 0,1-1 0,-1 1 0,0-1 0,1 0 0,-1 0 0,1-1 0,-1 1 0,1-1 0,0 0 0,0 0 0,4 1 0,2 0 0,-1 0 0,1 0 0,0-1 0,0-1 0,0 1 0,-1-2 0,1 1 0,0-1 0,0-1 0,-1 0 0,1 0 0,-1-1 0,1 0 0,-1-1 0,0 0 0,0 0 0,-1-1 0,1 0 0,-1 0 0,0-1 0,-1 0 0,1-1 0,-1 0 0,11-13 0,-4-1 0,17-33 0,-21 36 0,0 0 0,17-21 0,-39 76 0,-49 125 0,-57 240 0,109-359 0,-21 79 0,26-109 0,-1-1 0,0 1 0,0-1 0,-1-1 0,-1 1 0,-16 20 0,21-29 29,0-1-1,0 0 1,0 1-1,-1-1 0,1 0 1,-1 0-1,1-1 1,-1 1-1,0-1 1,0 1-1,-5 1 1,7-3-71,0 0 0,0 0 1,0 0-1,1 0 0,-1 0 1,0 0-1,0 0 1,0 0-1,0 0 0,0-1 1,0 1-1,1 0 0,-1 0 1,0-1-1,0 1 1,0-1-1,1 1 0,-1-1 1,0 1-1,0-1 0,1 1 1,-1-1-1,0 0 1,1 1-1,-1-1 0,1 0 1,-1 0-1,1 1 0,-1-1 1,1 0-1,0 0 1,-1 0-1,1 0 0,0 1 1,0-1-1,0 0 0,-1 0 1,1 0-1,0 0 1,0-1-1,-1-28-6784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2:56.487"/>
    </inkml:context>
    <inkml:brush xml:id="br0">
      <inkml:brushProperty name="width" value="0.05" units="cm"/>
      <inkml:brushProperty name="height" value="0.05" units="cm"/>
      <inkml:brushProperty name="color" value="#008C3A"/>
    </inkml:brush>
  </inkml:definitions>
  <inkml:trace contextRef="#ctx0" brushRef="#br0">1 1 24575,'4'0'0,"12"0"0,13 0 0,11 0 0,8 0 0,6 0 0,4 0 0,-9 0-8191</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1.637"/>
    </inkml:context>
    <inkml:brush xml:id="br0">
      <inkml:brushProperty name="width" value="0.05" units="cm"/>
      <inkml:brushProperty name="height" value="0.05" units="cm"/>
      <inkml:brushProperty name="color" value="#008C3A"/>
    </inkml:brush>
  </inkml:definitions>
  <inkml:trace contextRef="#ctx0" brushRef="#br0">1 0 24575,'7'0'0,"7"0"0,15 0 0,15 0 0,6 0 0,4 0 0,2 0 0,0 0 0,-9 0-8191</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2.005"/>
    </inkml:context>
    <inkml:brush xml:id="br0">
      <inkml:brushProperty name="width" value="0.05" units="cm"/>
      <inkml:brushProperty name="height" value="0.05" units="cm"/>
      <inkml:brushProperty name="color" value="#008C3A"/>
    </inkml:brush>
  </inkml:definitions>
  <inkml:trace contextRef="#ctx0" brushRef="#br0">70 0 24575,'0'8'0,"-11"9"0,-4 14 0,0 9 0,4 9 0,3 11 0,3 3 0,2-6 0,2-4 0,1-5 0,4-10 0,17-11 0,4-18 0,-2-11-8191</inkml:trace>
  <inkml:trace contextRef="#ctx0" brushRef="#br0" timeOffset="1">490 23 24575,'0'7'0,"0"18"0,0 16 0,0 8 0,-4 4 0,-1 0 0,0-2 0,1-1 0,1 1 0,5-7 0,10-12 0,21-11 0,13-9 0,-2-10 0,4-6 0,-7-9 0,-10-3-8191</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2.399"/>
    </inkml:context>
    <inkml:brush xml:id="br0">
      <inkml:brushProperty name="width" value="0.05" units="cm"/>
      <inkml:brushProperty name="height" value="0.05" units="cm"/>
      <inkml:brushProperty name="color" value="#008C3A"/>
    </inkml:brush>
  </inkml:definitions>
  <inkml:trace contextRef="#ctx0" brushRef="#br0">34 73 24575,'-7'-8'0,"-11"-2"0,10 1 0,13 1 0,14 3 0,10 1 0,9 3 0,-3-8 0,4-1 0,-4 1-8191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3.598"/>
    </inkml:context>
    <inkml:brush xml:id="br0">
      <inkml:brushProperty name="width" value="0.05" units="cm"/>
      <inkml:brushProperty name="height" value="0.05" units="cm"/>
      <inkml:brushProperty name="color" value="#008C3A"/>
    </inkml:brush>
  </inkml:definitions>
  <inkml:trace contextRef="#ctx0" brushRef="#br0">4 0 24575,'-3'1'0,"15"0"0,44 5 0,25 8 0,136 6 0,-29-5 0,269 33 0,-29-3 0,-235-15 0,-5 0 0,145 32 0,-279-50 0,9-1 0,-1-2 0,75 1 0,131-12 0,-100 0 0,-95 2 0,-15 2 0,114-13 0,-170 11-72,0-1 1,1 1-1,-1 0 0,0-1 0,1 1 0,-1-1 0,0 0 0,0 0 1,0 0-1,0 0 0,0 0 0,0 0 0,0 0 0,0-1 0,0 1 1,0-1-1,-1 0 0,3-2 0,5-13-6754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5.457"/>
    </inkml:context>
    <inkml:brush xml:id="br0">
      <inkml:brushProperty name="width" value="0.05" units="cm"/>
      <inkml:brushProperty name="height" value="0.05" units="cm"/>
      <inkml:brushProperty name="color" value="#008C3A"/>
    </inkml:brush>
  </inkml:definitions>
  <inkml:trace contextRef="#ctx0" brushRef="#br0">1 0 24575,'11'0'0,"15"0"0,22 8 0,22 2 0,10-1 0,2-1 0,-1-3 0,-6-1 0,-10-3 0,-7 0 0,-14-1-8191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6.863"/>
    </inkml:context>
    <inkml:brush xml:id="br0">
      <inkml:brushProperty name="width" value="0.05" units="cm"/>
      <inkml:brushProperty name="height" value="0.05" units="cm"/>
      <inkml:brushProperty name="color" value="#008C3A"/>
    </inkml:brush>
  </inkml:definitions>
  <inkml:trace contextRef="#ctx0" brushRef="#br0">204 1 24575,'-7'11'0,"0"1"0,2 0 0,-6 16 0,-2 2 0,-1 6 0,1 1 0,-11 54 0,-8 82 0,21-103 0,-18 106 0,-9 278 0,39-416 0,1-30 0,1-11 0,2-14 0,1-31 0,2-85 0,-4 32 0,9-36 0,43-184 0,-50 295 0,1-1 0,0 2 0,2-1 0,21-41 0,-25 58 0,0 1 0,1-1 0,0 1 0,0 0 0,1 1 0,0-1 0,0 1 0,1 1 0,-1 0 0,2 0 0,-1 0 0,1 1 0,-1 0 0,1 0 0,19-5 0,-18 7 0,1 0 0,0 1 0,0 0 0,0 1 0,0 0 0,0 1 0,0 0 0,-1 1 0,1 0 0,17 4 0,-20-3 0,0 1 0,0 0 0,0 0 0,-1 0 0,1 1 0,-1 1 0,0-1 0,0 1 0,0 0 0,0 1 0,-1-1 0,0 1 0,-1 1 0,7 8 0,-4-4 0,0 1 0,-1 0 0,-1 1 0,0 0 0,-1 0 0,0 0 0,-1 0 0,-1 1 0,0 0 0,0 0 0,0 19 0,-3-23 0,0 1 0,-1-1 0,0 1 0,0-1 0,-1 1 0,-1-1 0,0 0 0,0 0 0,-1 0 0,0-1 0,-1 1 0,0-1 0,0 0 0,-1 0 0,-12 14 0,-8 2-97,-1-1-1,-1-2 1,-1-1 0,-45 26-1,44-29-780,1 0-5948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7.900"/>
    </inkml:context>
    <inkml:brush xml:id="br0">
      <inkml:brushProperty name="width" value="0.05" units="cm"/>
      <inkml:brushProperty name="height" value="0.05" units="cm"/>
      <inkml:brushProperty name="color" value="#008C3A"/>
    </inkml:brush>
  </inkml:definitions>
  <inkml:trace contextRef="#ctx0" brushRef="#br0">10 1 24575,'-4'0'0,"-1"3"0,7 3 0,4-5 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8.298"/>
    </inkml:context>
    <inkml:brush xml:id="br0">
      <inkml:brushProperty name="width" value="0.05" units="cm"/>
      <inkml:brushProperty name="height" value="0.05" units="cm"/>
      <inkml:brushProperty name="color" value="#008C3A"/>
    </inkml:brush>
  </inkml:definitions>
  <inkml:trace contextRef="#ctx0" brushRef="#br0">203 77 24575,'-11'-8'0,"-12"-2"0,-8-7 0,-8 0 0,-4 2 0,5 8 0,21 4 0,24 15 0,11 5-8191</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7.511"/>
    </inkml:context>
    <inkml:brush xml:id="br0">
      <inkml:brushProperty name="width" value="0.05" units="cm"/>
      <inkml:brushProperty name="height" value="0.05" units="cm"/>
      <inkml:brushProperty name="color" value="#008C3A"/>
    </inkml:brush>
  </inkml:definitions>
  <inkml:trace contextRef="#ctx0" brushRef="#br0">411 62 24575,'0'-2'0,"-1"0"0,1 0 0,0 1 0,-1-1 0,0 0 0,1 0 0,-1 0 0,0 0 0,0 1 0,0-1 0,0 0 0,0 1 0,-1-1 0,1 1 0,0-1 0,-1 1 0,1 0 0,-1-1 0,1 1 0,-1 0 0,0 0 0,1 0 0,-4-1 0,-2-1 0,1 0 0,-1 1 0,0 0 0,1 0 0,-12-1 0,6 2 0,-1 1 0,1 1 0,0-1 0,0 2 0,-1 0 0,1 0 0,0 1 0,1 1 0,-1 0 0,1 0 0,-1 1 0,1 1 0,1 0 0,-1 0 0,-9 8 0,8-4 0,0-1 0,0 2 0,1-1 0,0 2 0,1 0 0,0 0 0,1 0 0,1 1 0,0 1 0,0-1 0,-8 25 0,14-34 0,1-1 0,0 1 0,0-1 0,0 1 0,0 0 0,1-1 0,0 1 0,-1 0 0,1 0 0,1-1 0,-1 1 0,0 0 0,1 0 0,0-1 0,0 1 0,0-1 0,0 1 0,1-1 0,-1 1 0,1-1 0,0 0 0,0 1 0,0-1 0,0 0 0,1-1 0,-1 1 0,1 0 0,0-1 0,0 1 0,-1-1 0,2 0 0,-1 0 0,5 3 0,1-1 0,0 1 0,0-1 0,0-1 0,1 0 0,0 0 0,0-1 0,0 0 0,0-1 0,0 0 0,0 0 0,0-1 0,0-1 0,0 0 0,0 0 0,0-1 0,0 0 0,0 0 0,12-6 0,-6 2 0,-1-2 0,0 1 0,-1-2 0,0 0 0,0 0 0,-1-2 0,0 0 0,-1 0 0,0-1 0,14-18 0,-4-1 0,36-65 0,-49 79 0,0 0 0,-1-1 0,-1 0 0,4-19 0,-16 77-455,1 1 0,3 80 0,4-83-6371</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8.897"/>
    </inkml:context>
    <inkml:brush xml:id="br0">
      <inkml:brushProperty name="width" value="0.05" units="cm"/>
      <inkml:brushProperty name="height" value="0.05" units="cm"/>
      <inkml:brushProperty name="color" value="#008C3A"/>
    </inkml:brush>
  </inkml:definitions>
  <inkml:trace contextRef="#ctx0" brushRef="#br0">1 50 24575,'0'-1'0,"0"-1"0,1 1 0,-1-1 0,1 1 0,0-1 0,-1 1 0,1-1 0,0 1 0,0 0 0,0 0 0,0-1 0,0 1 0,0 0 0,0 0 0,0 0 0,0 0 0,0 0 0,1 0 0,-1 0 0,0 1 0,1-1 0,-1 0 0,1 1 0,-1-1 0,1 1 0,2-1 0,45-9 0,-45 10 0,3-1 0,-1 0 0,1 0 0,0 1 0,0 0 0,-1 1 0,1-1 0,8 3 0,-13-2 0,1 0 0,0 0 0,-1 0 0,1 0 0,-1 0 0,1 1 0,-1 0 0,0-1 0,1 1 0,-1 0 0,0 0 0,0 0 0,0 0 0,-1 1 0,1-1 0,-1 0 0,1 1 0,-1-1 0,3 6 0,-2-2 0,-1-1 0,1 1 0,-1 0 0,0 0 0,0 1 0,-1-1 0,1 0 0,-1 0 0,-1 0 0,1 0 0,-1 0 0,0 0 0,-1 0 0,1 0 0,-1 0 0,-3 6 0,-3 5 0,0 0 0,-2-1 0,-20 28 0,19-26 0,11-18 0,0 0 0,0 0 0,0 0 0,0 0 0,0 0 0,0 0 0,0 0 0,0-1 0,0 1 0,0 0 0,0 0 0,1 0 0,-1 0 0,0 0 0,0 0 0,0 0 0,0 0 0,0 0 0,0 0 0,0 0 0,0 0 0,0 0 0,0 0 0,0 0 0,0 0 0,1 0 0,-1 0 0,0 0 0,0 0 0,0 0 0,0 0 0,0 0 0,0 0 0,0 0 0,0 0 0,0 1 0,0-1 0,0 0 0,0 0 0,0 0 0,0 0 0,1 0 0,-1 0 0,0 0 0,0 0 0,0 0 0,0 0 0,26-27 0,2-6 0,110-145 0,-116 148 0,-21 30 0,-1 0 0,0-1 0,0 1 0,1 0 0,-1-1 0,0 1 0,1 0 0,-1-1 0,0 1 0,1 0 0,-1 0 0,1-1 0,-1 1 0,1 0 0,-1 0 0,0 0 0,1 0 0,-1-1 0,1 1 0,-1 0 0,1 0 0,-1 0 0,1 0 0,-1 0 0,1 0 0,-1 0 0,1 0 0,-1 0 0,1 1 0,-1-1 0,8 13 0,-4 23 0,-4-35 0,1 19 0,0-1 0,1 1 0,10 37 0,-10-50 0,1 0 0,-1 0 0,1 0 0,1-1 0,-1 1 0,1-1 0,1 0 0,-1 0 0,1 0 0,0 0 0,0-1 0,0 0 0,12 9 0,24 7-1365,0-8-5461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03.962"/>
    </inkml:context>
    <inkml:brush xml:id="br0">
      <inkml:brushProperty name="width" value="0.05" units="cm"/>
      <inkml:brushProperty name="height" value="0.05" units="cm"/>
      <inkml:brushProperty name="color" value="#008C3A"/>
    </inkml:brush>
  </inkml:definitions>
  <inkml:trace contextRef="#ctx0" brushRef="#br0">502 572 24575,'-1'-4'0,"-1"0"0,0 0 0,1 0 0,-2 0 0,1 0 0,0 1 0,-1-1 0,1 1 0,-1 0 0,0-1 0,-1 1 0,1 0 0,0 1 0,-1-1 0,1 1 0,-1-1 0,-7-2 0,-5 0 0,0 0 0,-1 0 0,0 2 0,0 0 0,0 1 0,0 1 0,0 1 0,0 0 0,0 1 0,0 1 0,0 0 0,0 1 0,0 1 0,1 1 0,0 0 0,0 2 0,0-1 0,0 2 0,1 0 0,-26 19 0,34-21 0,1 0 0,0 0 0,0 0 0,0 1 0,0 0 0,1 0 0,1 1 0,-1-1 0,1 1 0,0 0 0,1 0 0,-4 11 0,6-15 0,0 0 0,0 1 0,1-1 0,-1 0 0,1 1 0,0-1 0,0 0 0,0 1 0,1-1 0,-1 0 0,1 1 0,0-1 0,0 0 0,1 0 0,-1 0 0,1 0 0,0 0 0,0 0 0,0 0 0,1 0 0,-1-1 0,1 1 0,0-1 0,0 0 0,0 0 0,4 3 0,2 0 0,1 1 0,0-1 0,1-1 0,-1 0 0,1-1 0,0 0 0,0 0 0,0-1 0,1-1 0,-1 1 0,1-2 0,-1 0 0,1 0 0,12-2 0,-10 0 0,0 0 0,0-1 0,-1-1 0,1 0 0,-1 0 0,0-2 0,0 0 0,0 0 0,0-1 0,-1-1 0,19-13 0,-13 6 0,-2 0 0,0-2 0,0 0 0,-1 0 0,-1-2 0,-1 0 0,14-25 0,-13 17 0,-1-2 0,-1 1 0,-2-2 0,12-50 0,-10 13 0,-4-1 0,-2 0 0,-3 1 0,-7-73 0,2 122 0,1 42 0,-3 379 0,4-288 0,0-110 1,5 165 339,-3-149-624,1-1 0,1 1-1,1-1 1,1 0-1,14 33 1,3-12-6542</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9.328"/>
    </inkml:context>
    <inkml:brush xml:id="br0">
      <inkml:brushProperty name="width" value="0.05" units="cm"/>
      <inkml:brushProperty name="height" value="0.05" units="cm"/>
      <inkml:brushProperty name="color" value="#008C3A"/>
    </inkml:brush>
  </inkml:definitions>
  <inkml:trace contextRef="#ctx0" brushRef="#br0">1 61 24575,'7'0'0,"10"0"0,10-11 0,8-4 0,5 0 0,4 4 0,-7 2-8191</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09.726"/>
    </inkml:context>
    <inkml:brush xml:id="br0">
      <inkml:brushProperty name="width" value="0.05" units="cm"/>
      <inkml:brushProperty name="height" value="0.05" units="cm"/>
      <inkml:brushProperty name="color" value="#008C3A"/>
    </inkml:brush>
  </inkml:definitions>
  <inkml:trace contextRef="#ctx0" brushRef="#br0">1 55 24575,'0'8'0,"0"9"0,0 10 0,0 4 0,0 4 0,0 4 0,0 10 0,0 0 0,15-7 0,12-12 0,10-10 0,2-9 0,-6-7-8191</inkml:trace>
  <inkml:trace contextRef="#ctx0" brushRef="#br0" timeOffset="1">376 10 24575,'0'-7'0,"0"4"0,0 11 0,-4 12 0,-1 9 0,1 8 0,0 5 0,1 3 0,5-7 0,2 2 0,8-6 0,2-1 0,10-6 0,11-8 0,1-11 0,-6-7-8191</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0.107"/>
    </inkml:context>
    <inkml:brush xml:id="br0">
      <inkml:brushProperty name="width" value="0.05" units="cm"/>
      <inkml:brushProperty name="height" value="0.05" units="cm"/>
      <inkml:brushProperty name="color" value="#008C3A"/>
    </inkml:brush>
  </inkml:definitions>
  <inkml:trace contextRef="#ctx0" brushRef="#br0">11 46 24575,'-8'0'0,"6"0"0,10 0 0,11 0 0,10 0 0,8 0 0,5 0 0,-5 0-8191</inkml:trace>
  <inkml:trace contextRef="#ctx0" brushRef="#br0" timeOffset="1">474 1 24575,'-4'0'0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0.473"/>
    </inkml:context>
    <inkml:brush xml:id="br0">
      <inkml:brushProperty name="width" value="0.05" units="cm"/>
      <inkml:brushProperty name="height" value="0.05" units="cm"/>
      <inkml:brushProperty name="color" value="#008C3A"/>
    </inkml:brush>
  </inkml:definitions>
  <inkml:trace contextRef="#ctx0" brushRef="#br0">4 1 24575,'-4'0'0,"11"0"0,3 0-8191</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1.043"/>
    </inkml:context>
    <inkml:brush xml:id="br0">
      <inkml:brushProperty name="width" value="0.05" units="cm"/>
      <inkml:brushProperty name="height" value="0.05" units="cm"/>
      <inkml:brushProperty name="color" value="#008C3A"/>
    </inkml:brush>
  </inkml:definitions>
  <inkml:trace contextRef="#ctx0" brushRef="#br0">1 1 24575,'0'6'0,"0"0"0,0 1 0,1-1 0,0 0 0,0 1 0,1-1 0,0 0 0,0 0 0,0 0 0,1 0 0,0-1 0,0 1 0,0-1 0,1 1 0,4 4 0,-2-4 0,1 1 0,0-1 0,1 0 0,-1-1 0,1 0 0,0 0 0,0-1 0,1 0 0,15 5 0,-16-6 0,1 0 0,1-1 0,-1 0 0,0 0 0,1-1 0,-1-1 0,0 1 0,1-1 0,-1-1 0,1 0 0,-1 0 0,0-1 0,1 0 0,-1-1 0,0 0 0,-1 0 0,16-9 0,-13 6 0,21-11 0,-31 17 0,-1-1 0,1 1 0,0 0 0,0 0 0,0-1 0,-1 1 0,1 0 0,0 0 0,0 0 0,0 0 0,0 0 0,-1 0 0,1 0 0,0 0 0,0 0 0,0 0 0,0 1 0,-1-1 0,1 0 0,0 0 0,0 1 0,-1-1 0,1 1 0,0-1 0,0 1 0,-1-1 0,1 1 0,-1-1 0,1 1 0,0-1 0,-1 1 0,1 0 0,-1-1 0,1 2 0,2 7 0,0 1 0,-1-1 0,-1 1 0,1-1 0,-2 1 0,1-1 0,-1 1 0,-3 17 0,2 2 0,-6 243 0,7-260 0,-1 0 0,0 1 0,0-1 0,-1 0 0,-6 19 0,6-28 0,1 1 0,-1-1 0,1 1 0,-1-1 0,-1 1 0,1-1 0,0 0 0,-1 0 0,1 0 0,-1 0 0,0-1 0,0 1 0,0-1 0,0 1 0,-1-1 0,1 0 0,-1-1 0,1 1 0,-1 0 0,-7 1 0,9-2 11,-1 0 0,0-1 0,0 1 0,1-1 0,-1 1 0,0-1 0,0 0 0,0 0 0,0-1 0,0 1 0,1 0 0,-1-1 0,0 0 0,0 0 0,1 0 0,-1 0 0,0 0 0,1 0 0,-1-1 0,1 1 0,0-1 1,-1 1-1,1-1 0,0 0 0,0 0 0,0 0 0,0 0 0,0-1 0,1 1 0,-3-4 0,2 1-118,-1 0 0,1 0 1,0 0-1,1 0 0,-1 0 1,1 0-1,0 0 0,1-1 1,-1 1-1,1 0 0,0 0 1,0-1-1,1 1 0,-1 0 1,3-8-1,13-31-6719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1.382"/>
    </inkml:context>
    <inkml:brush xml:id="br0">
      <inkml:brushProperty name="width" value="0.05" units="cm"/>
      <inkml:brushProperty name="height" value="0.05" units="cm"/>
      <inkml:brushProperty name="color" value="#008C3A"/>
    </inkml:brush>
  </inkml:definitions>
  <inkml:trace contextRef="#ctx0" brushRef="#br0">1 0 24575,'4'0'0,"16"0"0,12 0 0,5 0 0,3 0 0,3 0 0,8 0 0,-3 0-8191</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1.748"/>
    </inkml:context>
    <inkml:brush xml:id="br0">
      <inkml:brushProperty name="width" value="0.05" units="cm"/>
      <inkml:brushProperty name="height" value="0.05" units="cm"/>
      <inkml:brushProperty name="color" value="#008C3A"/>
    </inkml:brush>
  </inkml:definitions>
  <inkml:trace contextRef="#ctx0" brushRef="#br0">62 1 24575,'-11'4'0,"-4"12"0,0 23 0,4 15 0,2 6 0,8-6 0,4-6 0,8-11 0,10-11 0,9-11 0,0-11 0,-6-6-8191</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2.136"/>
    </inkml:context>
    <inkml:brush xml:id="br0">
      <inkml:brushProperty name="width" value="0.05" units="cm"/>
      <inkml:brushProperty name="height" value="0.05" units="cm"/>
      <inkml:brushProperty name="color" value="#008C3A"/>
    </inkml:brush>
  </inkml:definitions>
  <inkml:trace contextRef="#ctx0" brushRef="#br0">22 1 24575,'0'4'0,"-4"8"0,-1 11 0,1 8 0,0 6 0,2 5 0,0 2 0,5 6 0,9 1 0,17-8 0,13-11 0,-3-19 0,-6-11-8191</inkml:trace>
  <inkml:trace contextRef="#ctx0" brushRef="#br0" timeOffset="1">133 134 24575,'12'0'0,"10"0"0,10 0 0,6 0 0,9 0 0,-5 0-8191</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3.361"/>
    </inkml:context>
    <inkml:brush xml:id="br0">
      <inkml:brushProperty name="width" value="0.05" units="cm"/>
      <inkml:brushProperty name="height" value="0.05" units="cm"/>
      <inkml:brushProperty name="color" value="#008C3A"/>
    </inkml:brush>
  </inkml:definitions>
  <inkml:trace contextRef="#ctx0" brushRef="#br0">1 1 24575,'876'0'0,"-618"11"0,-39-1 0,165 9 0,103 10 0,3-29 0,-194-3 0,-272 3 75,-6-1-315,0 1 0,-1 1 0,1 1 0,0 0 0,28 8 0,-35-6-6586</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6.146"/>
    </inkml:context>
    <inkml:brush xml:id="br0">
      <inkml:brushProperty name="width" value="0.05" units="cm"/>
      <inkml:brushProperty name="height" value="0.05" units="cm"/>
      <inkml:brushProperty name="color" value="#008C3A"/>
    </inkml:brush>
  </inkml:definitions>
  <inkml:trace contextRef="#ctx0" brushRef="#br0">92 20 24575,'0'-8'0,"-8"-2"0,-2 8 0,-6 12 0,-2 15 0,3 23 0,4 18 0,4 16 0,3 10 0,2 7 0,2-1 0,0-6 0,1-12 0,0-12 0,-1-20 0,4-19 0,1-26 0,0-13-8191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04.316"/>
    </inkml:context>
    <inkml:brush xml:id="br0">
      <inkml:brushProperty name="width" value="0.05" units="cm"/>
      <inkml:brushProperty name="height" value="0.05" units="cm"/>
      <inkml:brushProperty name="color" value="#008C3A"/>
    </inkml:brush>
  </inkml:definitions>
  <inkml:trace contextRef="#ctx0" brushRef="#br0">19 1 24575,'-10'0'0,"2"0"0,21 0 0,28 9 0,42 4 0,35-1 0,26-2 0,19-3 0,19-2 0,9-3-722,-4-1 722,-20-1 0,-28-1 0,-37-4 0,-37-2-7469</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17.436"/>
    </inkml:context>
    <inkml:brush xml:id="br0">
      <inkml:brushProperty name="width" value="0.05" units="cm"/>
      <inkml:brushProperty name="height" value="0.05" units="cm"/>
      <inkml:brushProperty name="color" value="#008C3A"/>
    </inkml:brush>
  </inkml:definitions>
  <inkml:trace contextRef="#ctx0" brushRef="#br0">0 215 24575,'1828'0'-596,"-1127"23"596,-82-1 0,-185-22 144,479 16 308,599-2-452,-1441-19 0,111-23 0,66-31 0,-192 48 0,1 2 0,-1 3 0,86 1 0,-68 4 0,91-14 0,120-10 0,0 24 0,-147 2 0,-126-1 0,1 0 0,-1-1 0,1 0 0,-1-1 0,14-4 0,-22 4 0,1 1 0,-1-1 0,0 0 0,1 0 0,-1-1 0,0 1 0,-1-1 0,1 0 0,0 0 0,-1 0 0,1 0 0,-1-1 0,0 0 0,0 1 0,-1-1 0,1 0 0,1-4 0,0 0 0,-1 0 0,0 0 0,0 0 0,-1-1 0,2-9 0,-4 18 0,0 0 0,0 0 0,0 0 0,-1 0 0,1 0 0,0 0 0,0 0 0,0 0 0,0 0 0,0 0 0,0 0 0,0 0 0,0 0 0,0 0 0,0 0 0,0 0 0,0 0 0,0 0 0,0 0 0,0 0 0,0 0 0,0 0 0,0 0 0,0 0 0,0 0 0,-1 0 0,1 0 0,0 0 0,0 0 0,0 0 0,0 0 0,0 0 0,0 0 0,0 0 0,0-1 0,0 1 0,0 0 0,0 0 0,0 0 0,0 0 0,0 0 0,-4 9 0,-5 17 0,-12 69 307,-9 48-1979,24-100-5154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28.579"/>
    </inkml:context>
    <inkml:brush xml:id="br0">
      <inkml:brushProperty name="width" value="0.05" units="cm"/>
      <inkml:brushProperty name="height" value="0.05" units="cm"/>
      <inkml:brushProperty name="color" value="#008C3A"/>
    </inkml:brush>
  </inkml:definitions>
  <inkml:trace contextRef="#ctx0" brushRef="#br0">194 29 24575,'0'-2'0,"0"1"0,0 0 0,0 0 0,-1 0 0,1-1 0,0 1 0,-1 0 0,1 0 0,-1 0 0,1 0 0,-1 0 0,0 0 0,1 0 0,-1 0 0,0 0 0,0 0 0,0 0 0,0 0 0,0 1 0,0-1 0,0 0 0,0 1 0,0-1 0,0 0 0,0 1 0,0 0 0,0-1 0,-1 1 0,1 0 0,0-1 0,0 1 0,-2 0 0,0-1 0,0 1 0,0 0 0,0 0 0,-1 0 0,1 0 0,0 0 0,0 1 0,0-1 0,0 1 0,0 0 0,-5 2 0,3 0 0,1 1 0,-1 0 0,1 0 0,0 0 0,0 0 0,0 0 0,1 1 0,0 0 0,-1-1 0,2 1 0,-1 0 0,0 1 0,1-1 0,0 0 0,0 1 0,1-1 0,-2 11 0,-1 9 0,1 1 0,0 38 0,3-60 0,-1 14 0,1-12 0,-1-1 0,1 1 0,0 0 0,0 0 0,3 9 0,-42-149 0,34 122 0,2 6 0,1-1 0,0 1 0,0-1 0,-2-11 0,4 16 0,0 1 0,-1 0 0,1-1 0,0 1 0,0 0 0,1-1 0,-1 1 0,0 0 0,0 0 0,1-1 0,-1 1 0,1 0 0,-1 0 0,1-1 0,-1 1 0,1 0 0,0 0 0,-1 0 0,1 0 0,0 0 0,0 0 0,0 0 0,0 0 0,0 0 0,0 0 0,0 1 0,0-1 0,0 0 0,1 1 0,1-2 0,2 1-273,1-1 0,-1 1 0,1 0 0,9 0 0,27 1-6553</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29.057"/>
    </inkml:context>
    <inkml:brush xml:id="br0">
      <inkml:brushProperty name="width" value="0.05" units="cm"/>
      <inkml:brushProperty name="height" value="0.05" units="cm"/>
      <inkml:brushProperty name="color" value="#008C3A"/>
    </inkml:brush>
  </inkml:definitions>
  <inkml:trace contextRef="#ctx0" brushRef="#br0">46 0 24575,'-7'8'0,"-3"13"0,0 11 0,3 8 0,1 4 0,3 2 0,1 5 0,1 1 0,5-8 0,9-12 0,13-11 0,3-17 0,8-9 0,-4-14 0,-6-17 0,-8-8 0,-7 2-8191</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29.439"/>
    </inkml:context>
    <inkml:brush xml:id="br0">
      <inkml:brushProperty name="width" value="0.05" units="cm"/>
      <inkml:brushProperty name="height" value="0.05" units="cm"/>
      <inkml:brushProperty name="color" value="#008C3A"/>
    </inkml:brush>
  </inkml:definitions>
  <inkml:trace contextRef="#ctx0" brushRef="#br0">63 123 24575,'-11'0'0,"-11"0"0,1 0 0,12 0 0,20-8 0,21-2 0,14-10 0,7-3 0,1 3 0,3-2 0,-8 2-8191</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1.615"/>
    </inkml:context>
    <inkml:brush xml:id="br0">
      <inkml:brushProperty name="width" value="0.05" units="cm"/>
      <inkml:brushProperty name="height" value="0.05" units="cm"/>
      <inkml:brushProperty name="color" value="#008C3A"/>
    </inkml:brush>
  </inkml:definitions>
  <inkml:trace contextRef="#ctx0" brushRef="#br0">1 253 24575,'0'-1'0,"0"-1"0,1 1 0,-1 0 0,1 0 0,-1-1 0,1 1 0,0 0 0,-1 0 0,1 0 0,0 0 0,0-1 0,0 1 0,0 0 0,0 1 0,0-1 0,0 0 0,0 0 0,0 0 0,0 1 0,1-1 0,-1 0 0,0 1 0,0-1 0,1 1 0,-1 0 0,2-1 0,40-8 0,-40 8 0,93-8 0,165 5 0,-146 5 0,1063-51-2094,-1170 49 2094,776-91 0,-768 90 0,16-3 0,0-1 0,48-15 0,-49 6-1016,-19 2-4065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6.510"/>
    </inkml:context>
    <inkml:brush xml:id="br0">
      <inkml:brushProperty name="width" value="0.05" units="cm"/>
      <inkml:brushProperty name="height" value="0.05" units="cm"/>
      <inkml:brushProperty name="color" value="#008C3A"/>
    </inkml:brush>
  </inkml:definitions>
  <inkml:trace contextRef="#ctx0" brushRef="#br0">254 186 24575,'-2'-1'0,"0"1"0,0 0 0,1-1 0,-1 0 0,0 1 0,0-1 0,1 0 0,-1 0 0,0 0 0,1 0 0,-1 0 0,1-1 0,0 1 0,-1 0 0,1-1 0,-2-2 0,-4-4 0,-4-3 0,-1 1 0,0 0 0,0 0 0,-1 1 0,-23-12 0,33 20 0,0-1 0,0 1 0,0-1 0,0 1 0,0 0 0,0 0 0,0 1 0,-1-1 0,1 1 0,0-1 0,-1 1 0,1 0 0,0 0 0,0 1 0,-1-1 0,1 1 0,0-1 0,0 1 0,-1 0 0,1 1 0,0-1 0,0 0 0,0 1 0,0-1 0,1 1 0,-1 0 0,0 0 0,1 0 0,-1 1 0,1-1 0,0 0 0,0 1 0,-3 3 0,2-2 0,1 0 0,0 0 0,0 0 0,0 0 0,1 1 0,-1-1 0,1 0 0,0 1 0,0-1 0,0 0 0,1 1 0,0-1 0,-1 1 0,2 0 0,-1-1 0,0 1 0,1-1 0,0 0 0,0 1 0,0-1 0,1 0 0,-1 1 0,1-1 0,0 0 0,1 0 0,-1 0 0,3 3 0,0 0 0,1 0 0,-1-1 0,1 1 0,0-2 0,1 1 0,-1-1 0,1 0 0,0 0 0,0 0 0,1-1 0,-1-1 0,1 1 0,14 4 0,-15-7 0,0 1 0,1-1 0,0 0 0,-1 0 0,1-1 0,-1 0 0,1 0 0,0-1 0,-1 0 0,14-3 0,-17 2 0,-1 1 0,1-1 0,0 1 0,-1-1 0,1 0 0,-1-1 0,1 1 0,-1 0 0,0-1 0,0 0 0,0 0 0,-1 0 0,1 0 0,-1 0 0,1 0 0,-1-1 0,0 1 0,0-1 0,-1 0 0,1 1 0,1-7 0,-1 3 0,-1 0 0,0 0 0,0 1 0,-1-1 0,1 0 0,-1 0 0,-1 0 0,0 1 0,0-1 0,0 0 0,-1 1 0,1-1 0,-2 0 0,1 1 0,-1 0 0,0 0 0,0 0 0,-5-7 0,1 3 0,-1 1 0,0 0 0,0 0 0,0 1 0,-1 0 0,0 1 0,-1 0 0,0 0 0,-16-8 0,-7-1-1365,13 7-5461</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8.660"/>
    </inkml:context>
    <inkml:brush xml:id="br0">
      <inkml:brushProperty name="width" value="0.05" units="cm"/>
      <inkml:brushProperty name="height" value="0.05" units="cm"/>
      <inkml:brushProperty name="color" value="#008C3A"/>
    </inkml:brush>
  </inkml:definitions>
  <inkml:trace contextRef="#ctx0" brushRef="#br0">2 120 24575,'-1'-4'0,"1"0"0,0-1 0,0 1 0,0 0 0,1-1 0,0 1 0,-1 0 0,2-1 0,-1 1 0,0 0 0,1 0 0,0 0 0,0 0 0,0 0 0,0 1 0,1-1 0,-1 1 0,1-1 0,0 1 0,0 0 0,0 0 0,0 0 0,1 0 0,-1 1 0,1 0 0,4-3 0,-3 2 0,0 1 0,0-1 0,0 1 0,0 0 0,1 1 0,-1-1 0,1 1 0,-1 0 0,1 0 0,-1 1 0,1 0 0,9 0 0,-12 1 0,1 0 0,0 0 0,-1 0 0,1 0 0,-1 1 0,1-1 0,-1 1 0,0 0 0,1 0 0,-1 0 0,0 0 0,0 1 0,-1-1 0,1 1 0,-1 0 0,1 0 0,-1 0 0,0 0 0,4 6 0,-1 2 0,0 0 0,-1 1 0,0-1 0,-1 1 0,0 0 0,-1 0 0,0 0 0,-1 0 0,0 0 0,-1 0 0,0 0 0,-1 0 0,0 0 0,-1 0 0,-1 0 0,-4 13 0,-4 9 0,-1-1 0,-2 0 0,-2-1 0,-21 32 0,29-47 0,11-16 0,7-8 0,17-19 0,-2 0 0,0-1 0,22-34 0,56-93 0,-75 114 0,-20 33 0,-5 12 0,-7 18 0,4-23 0,-5 20 0,-27 124 0,26-112 0,2 1 0,0 48 0,4-75 0,0 1 0,0 0 0,1-1 0,0 1 0,1-1 0,-1 1 0,4 7 0,-3-11 0,-1 0 0,1-1 0,0 1 0,-1-1 0,1 1 0,0-1 0,0 0 0,1 1 0,-1-1 0,0 0 0,1-1 0,-1 1 0,1 0 0,0-1 0,0 1 0,5 1 0,30 6-1365,0-5-5461</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9.016"/>
    </inkml:context>
    <inkml:brush xml:id="br0">
      <inkml:brushProperty name="width" value="0.05" units="cm"/>
      <inkml:brushProperty name="height" value="0.05" units="cm"/>
      <inkml:brushProperty name="color" value="#008C3A"/>
    </inkml:brush>
  </inkml:definitions>
  <inkml:trace contextRef="#ctx0" brushRef="#br0">1 57 24575,'8'0'0,"13"0"0,15 0 0,16-7 0,3-3 0,0 1 0,-10-7 0,-12 1-8191</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9.367"/>
    </inkml:context>
    <inkml:brush xml:id="br0">
      <inkml:brushProperty name="width" value="0.05" units="cm"/>
      <inkml:brushProperty name="height" value="0.05" units="cm"/>
      <inkml:brushProperty name="color" value="#008C3A"/>
    </inkml:brush>
  </inkml:definitions>
  <inkml:trace contextRef="#ctx0" brushRef="#br0">0 619 24575,'4'7'0,"1"11"0,8 9 0,0 8 0,0 5 0,4 4 0,-1 1 0,-2 1 0,-5 0 0,12-8 0,2-10-8191</inkml:trace>
  <inkml:trace contextRef="#ctx0" brushRef="#br0" timeOffset="1">708 0 24575,'-4'0'0,"-1"4"0,-7 9 0,-2 13 0,1 9 0,4 15 0,3 2 0,10 4 0,4-1 0,12-9 0,10-5 0,8-10 0,5-9 0,2-10 0,1-10 0,-7-5-8191</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39.773"/>
    </inkml:context>
    <inkml:brush xml:id="br0">
      <inkml:brushProperty name="width" value="0.05" units="cm"/>
      <inkml:brushProperty name="height" value="0.05" units="cm"/>
      <inkml:brushProperty name="color" value="#008C3A"/>
    </inkml:brush>
  </inkml:definitions>
  <inkml:trace contextRef="#ctx0" brushRef="#br0">0 49 24575,'4'0'0,"8"-4"0,15-1 0,12 1 0,16-8 0,2 0 0,-9 0-8191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05.504"/>
    </inkml:context>
    <inkml:brush xml:id="br0">
      <inkml:brushProperty name="width" value="0.05" units="cm"/>
      <inkml:brushProperty name="height" value="0.05" units="cm"/>
      <inkml:brushProperty name="color" value="#008C3A"/>
    </inkml:brush>
  </inkml:definitions>
  <inkml:trace contextRef="#ctx0" brushRef="#br0">724 410 24575,'-8'-1'0,"0"-1"0,0 0 0,0 0 0,0-1 0,0 0 0,1 0 0,0-1 0,-1 1 0,-9-9 0,0 2 0,-1 0 0,-1 1 0,0 1 0,0 1 0,0 0 0,-1 1 0,0 1 0,-1 1 0,1 1 0,0 1 0,-1 1 0,-40 2 0,45 1 0,0 0 0,0 2 0,0 0 0,0 0 0,1 2 0,-1 0 0,2 0 0,-1 2 0,1 0 0,0 0 0,0 1 0,1 1 0,0 0 0,1 1 0,-17 19 0,18-17 0,1 1 0,1 0 0,0 1 0,0 0 0,2 0 0,0 1 0,0 0 0,-6 29 0,9-31 0,2 0 0,-1 1 0,2-1 0,0 1 0,1 0 0,0-1 0,1 1 0,0 0 0,2-1 0,5 21 0,-6-30 0,-1-1 0,1 1 0,1-1 0,-1 0 0,1 0 0,-1 0 0,1 0 0,0 0 0,1 0 0,-1-1 0,1 0 0,5 5 0,-2-3 0,0-1 0,0 0 0,1 0 0,-1-1 0,1 0 0,15 4 0,-9-4 0,0 0 0,1-1 0,-1-1 0,1 0 0,-1-1 0,1-1 0,27-5 0,-30 4 0,-1-2 0,1 0 0,-1 0 0,0-1 0,0 0 0,-1-1 0,0 0 0,17-13 0,-13 7 0,-1 0 0,-1-1 0,0 0 0,-1-1 0,13-20 0,-7 6 0,-1-1 0,-2-1 0,-1 0 0,-2-1 0,15-63 0,-15 38 0,5-111 0,-16-50 0,-3 188 0,1 56 0,-2 137 0,8 1 0,38 261 0,-34-382 171,16 55 0,-19-85-361,0-1 0,0 1 1,1-1-1,1-1 0,0 1 1,1-1-1,1-1 1,9 12-1,22 12-6636</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0.180"/>
    </inkml:context>
    <inkml:brush xml:id="br0">
      <inkml:brushProperty name="width" value="0.05" units="cm"/>
      <inkml:brushProperty name="height" value="0.05" units="cm"/>
      <inkml:brushProperty name="color" value="#008C3A"/>
    </inkml:brush>
  </inkml:definitions>
  <inkml:trace contextRef="#ctx0" brushRef="#br0">28 1 24575,'0'2'0,"-1"1"0,1-1 0,-1 0 0,0 0 0,0 1 0,0-1 0,0 0 0,-3 4 0,-4 10 0,6-8 0,0-1 0,0 1 0,1-1 0,0 1 0,0-1 0,0 1 0,1 0 0,1-1 0,-1 1 0,1 0 0,0-1 0,1 1 0,0-1 0,3 8 0,-4-12 0,1 1 0,0-1 0,-1 1 0,1-1 0,1 0 0,-1 0 0,0 0 0,1 0 0,0 0 0,-1-1 0,1 1 0,0-1 0,0 0 0,1 0 0,-1 0 0,0 0 0,1 0 0,-1-1 0,1 1 0,-1-1 0,1 0 0,0 0 0,0-1 0,-1 1 0,1-1 0,0 0 0,0 0 0,0 0 0,-1 0 0,7-1 0,-2-1 0,-1-1 0,1 1 0,-1-1 0,10-5 0,-10 4 0,0 1 0,0 0 0,1 0 0,-1 1 0,16-3 0,-21 5 0,0 0 0,0 0 0,0 0 0,-1 0 0,1 0 0,0 1 0,0-1 0,0 1 0,-1-1 0,1 1 0,0 0 0,-1 0 0,1-1 0,0 1 0,-1 0 0,1 1 0,-1-1 0,0 0 0,1 0 0,-1 1 0,0-1 0,0 0 0,0 1 0,0-1 0,0 1 0,0 0 0,0-1 0,0 1 0,-1 0 0,2 2 0,1 6 22,0 0-1,0 0 0,-1 1 1,0-1-1,-1 1 0,0 0 1,-1-1-1,0 1 0,0 0 1,-2-1-1,1 1 0,-1 0 1,0-1-1,-1 0 0,-8 18 1,3-11-212,0 0 0,-1 0 1,-1-1-1,-1-1 0,0 0 1,-1 0-1,-1-1 1,-15 13-1,-18 11-6636</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0.592"/>
    </inkml:context>
    <inkml:brush xml:id="br0">
      <inkml:brushProperty name="width" value="0.05" units="cm"/>
      <inkml:brushProperty name="height" value="0.05" units="cm"/>
      <inkml:brushProperty name="color" value="#008C3A"/>
    </inkml:brush>
  </inkml:definitions>
  <inkml:trace contextRef="#ctx0" brushRef="#br0">1 90 24575,'7'0'0,"11"0"0,13 0 0,9-8 0,5-2 0,2 0 0,-6 2-8191</inkml:trace>
  <inkml:trace contextRef="#ctx0" brushRef="#br0" timeOffset="1">134 1 24575,'-4'0'0,"-1"4"0,0 12 0,2 11 0,4 9 0,10-2 0,3 0 0,6-4 0,12-9 0,0-7-8191</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1.010"/>
    </inkml:context>
    <inkml:brush xml:id="br0">
      <inkml:brushProperty name="width" value="0.05" units="cm"/>
      <inkml:brushProperty name="height" value="0.05" units="cm"/>
      <inkml:brushProperty name="color" value="#008C3A"/>
    </inkml:brush>
  </inkml:definitions>
  <inkml:trace contextRef="#ctx0" brushRef="#br0">18 60 24575,'-4'0'0,"-1"4"0,0 13 0,1 10 0,9 8 0,14-1 0,12-7 0,1-8-8191</inkml:trace>
  <inkml:trace contextRef="#ctx0" brushRef="#br0" timeOffset="1">128 127 24575,'0'-4'0,"7"-12"0,11-4 0,5 1 0,11-2 0,2 1 0,4 4 0,-6 6-8191</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4.789"/>
    </inkml:context>
    <inkml:brush xml:id="br0">
      <inkml:brushProperty name="width" value="0.05" units="cm"/>
      <inkml:brushProperty name="height" value="0.05" units="cm"/>
      <inkml:brushProperty name="color" value="#008C3A"/>
    </inkml:brush>
  </inkml:definitions>
  <inkml:trace contextRef="#ctx0" brushRef="#br0">1 50 24575,'4'0'0,"16"0"0,20 0 0,25 0 0,28-4 0,10-1 0,-6 0 0,-18-7 0,-13 0 0,-16 1-8191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5.189"/>
    </inkml:context>
    <inkml:brush xml:id="br0">
      <inkml:brushProperty name="width" value="0.05" units="cm"/>
      <inkml:brushProperty name="height" value="0.05" units="cm"/>
      <inkml:brushProperty name="color" value="#008C3A"/>
    </inkml:brush>
  </inkml:definitions>
  <inkml:trace contextRef="#ctx0" brushRef="#br0">199 1 24575,'-7'0'0,"-3"7"0,-7 18 0,-1 16 0,3 16 0,-7 24 0,0 14 0,3 9 0,6-1 0,-3-8 0,1-12 0,4-12 0,3-26 0,3-21-8191</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5.558"/>
    </inkml:context>
    <inkml:brush xml:id="br0">
      <inkml:brushProperty name="width" value="0.05" units="cm"/>
      <inkml:brushProperty name="height" value="0.05" units="cm"/>
      <inkml:brushProperty name="color" value="#008C3A"/>
    </inkml:brush>
  </inkml:definitions>
  <inkml:trace contextRef="#ctx0" brushRef="#br0">1 1 24575,'0'3'0,"0"10"0,0 9 0,0 9 0,11 6 0,16 5 0,13-5 0,20 6 0,21-3 0,20 5 0,-3-4 0,-8 1 0,-11 10 0,-19 3 0,-24-8 0,-17-12-8191</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5.903"/>
    </inkml:context>
    <inkml:brush xml:id="br0">
      <inkml:brushProperty name="width" value="0.05" units="cm"/>
      <inkml:brushProperty name="height" value="0.05" units="cm"/>
      <inkml:brushProperty name="color" value="#008C3A"/>
    </inkml:brush>
  </inkml:definitions>
  <inkml:trace contextRef="#ctx0" brushRef="#br0">570 1 24575,'-7'0'0,"-22"15"0,-13 5 0,-11 18 0,-4 13 0,1 7 0,2 7 0,10 4 0,5-1 0,9-6 0,2-5 0,7-5 0,-6-4 0,3 1 0,-3-8 0,8-10 0,6-11-8191</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8.884"/>
    </inkml:context>
    <inkml:brush xml:id="br0">
      <inkml:brushProperty name="width" value="0.05" units="cm"/>
      <inkml:brushProperty name="height" value="0.05" units="cm"/>
      <inkml:brushProperty name="color" value="#008C3A"/>
    </inkml:brush>
  </inkml:definitions>
  <inkml:trace contextRef="#ctx0" brushRef="#br0">1 471 24575,'2'-1'0,"-1"0"0,1 0 0,0 0 0,-1-1 0,1 1 0,-1 0 0,1 0 0,-1-1 0,0 1 0,1-1 0,0-1 0,0 0 0,29-32 0,-2-1 0,-2-2 0,41-75 0,-64 106 0,-1-1 0,0 1 0,1 0 0,0 0 0,0 0 0,1 1 0,8-11 0,-12 16 0,0 1 0,-1-1 0,1 1 0,0 0 0,-1-1 0,1 1 0,0 0 0,0-1 0,0 1 0,-1 0 0,1 0 0,0 0 0,0 0 0,-1 0 0,1 0 0,0 0 0,0 0 0,0 0 0,-1 0 0,1 0 0,0 0 0,0 0 0,0 1 0,-1-1 0,1 0 0,0 1 0,0-1 0,-1 1 0,1-1 0,0 0 0,-1 1 0,1 0 0,-1-1 0,2 2 0,16 22 0,-16-22 0,2 5 0,0-1 0,1 1 0,-1-1 0,1-1 0,9 8 0,-12-11 0,-1-1 0,2 1 0,-1-1 0,0 0 0,0 0 0,0 0 0,0 0 0,1 0 0,-1 0 0,1 0 0,-1-1 0,0 1 0,1-1 0,-1 0 0,1 0 0,-1 0 0,1 0 0,-1 0 0,1-1 0,-1 1 0,4-2 0,0 0 0,0-1 0,0 0 0,0 0 0,-1 0 0,1-1 0,-1 0 0,0 0 0,0 0 0,0-1 0,0 0 0,-1 0 0,0 0 0,0 0 0,0-1 0,-1 0 0,0 1 0,0-1 0,0 0 0,-1-1 0,2-7 0,3-8 0,-2 0 0,-1-1 0,-1 1 0,1-31 0,-10 626 0,6-398 0,0-164 0,6 123 0,-5-120 0,2-1 0,-1 1 0,2-1 0,0 0 0,0 0 0,2-1 0,9 20 0,-12-28 0,-1-1 0,0 1 0,1-1 0,0 0 0,0 0 0,0 0 0,0 0 0,6 5 0,-7-8 0,-1 1 0,0 0 0,1-1 0,-1 1 0,0-1 0,1 1 0,-1-1 0,1 1 0,-1-1 0,1 0 0,-1 0 0,0 0 0,1 0 0,-1 0 0,1 0 0,-1 0 0,1-1 0,-1 1 0,1 0 0,-1-1 0,0 1 0,1-1 0,-1 0 0,0 1 0,1-1 0,-1 0 0,0 0 0,2-1 0,1-2 0,0 0 0,-1 0 0,1-1 0,-1 1 0,0-1 0,0 1 0,0-1 0,-1 0 0,0 0 0,0 0 0,2-9 0,2-8 0,3-34 0,-9 54 0,8-81 0,-5-149 0,-4 216 0,0 0 0,-2-1 0,0 1 0,0 1 0,-2-1 0,-7-19 0,9 29 0,0 0 0,0 0 0,0 1 0,-1-1 0,0 1 0,0 0 0,-10-10 0,11 13 0,0 0 0,0-1 0,0 1 0,-1 0 0,1 0 0,-1 1 0,1-1 0,-1 1 0,0 0 0,1 0 0,-1 0 0,0 0 0,0 1 0,-6-1 0,2 3-1365</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9.287"/>
    </inkml:context>
    <inkml:brush xml:id="br0">
      <inkml:brushProperty name="width" value="0.05" units="cm"/>
      <inkml:brushProperty name="height" value="0.05" units="cm"/>
      <inkml:brushProperty name="color" value="#008C3A"/>
    </inkml:brush>
  </inkml:definitions>
  <inkml:trace contextRef="#ctx0" brushRef="#br0">8 23 24575,'0'-4'0,"-7"-1"0,8 0 0,19 1 0,18 2 0,2 0-8191</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49.697"/>
    </inkml:context>
    <inkml:brush xml:id="br0">
      <inkml:brushProperty name="width" value="0.05" units="cm"/>
      <inkml:brushProperty name="height" value="0.05" units="cm"/>
      <inkml:brushProperty name="color" value="#008C3A"/>
    </inkml:brush>
  </inkml:definitions>
  <inkml:trace contextRef="#ctx0" brushRef="#br0">76 75 24575,'-1'-1'0,"-1"-1"0,1 1 0,-1-1 0,1 1 0,-1 0 0,0 0 0,0 0 0,1 0 0,-1 0 0,0 0 0,0 0 0,0 0 0,0 1 0,0-1 0,0 1 0,0-1 0,-4 1 0,4 0 0,1 0 0,-1 1 0,0-1 0,1 0 0,-1 1 0,1-1 0,-1 1 0,1 0 0,0 0 0,-1-1 0,1 1 0,0 0 0,-1 0 0,1 0 0,0 1 0,0-1 0,0 0 0,-2 2 0,2 0 0,-1-1 0,1 1 0,0-1 0,-1 1 0,1 0 0,0 0 0,1 0 0,-1-1 0,0 1 0,1 0 0,0 0 0,-1 0 0,1 0 0,0 0 0,1 0 0,-1 0 0,0 0 0,1 0 0,0 0 0,0 0 0,0-1 0,0 1 0,0 0 0,2 3 0,1-1 0,0-1 0,0 1 0,1-1 0,-1 0 0,1 0 0,0 0 0,0 0 0,0-1 0,1 0 0,-1 0 0,1-1 0,-1 1 0,1-1 0,0 0 0,0-1 0,0 1 0,0-1 0,8 0 0,-3 0 0,0-1 0,0 1 0,0-2 0,0 0 0,0 0 0,0-1 0,0 0 0,0-1 0,14-6 0,-15 5 0,-1-1 0,-1 0 0,1 0 0,-1-1 0,0 0 0,0-1 0,11-11 0,-5 1 0,0-1 0,14-24 0,-23 34 0,0 0 0,1 1 0,11-13 0,-16 19 0,1 0 0,-1 0 0,0 0 0,1 0 0,-1 0 0,1 0 0,-1 0 0,1 1 0,0-1 0,-1 0 0,1 1 0,2-1 0,-3 1 0,0 0 0,0 0 0,0 0 0,0 0 0,0 1 0,0-1 0,0 0 0,0 0 0,-1 1 0,1-1 0,0 1 0,0-1 0,0 1 0,0-1 0,-1 1 0,1-1 0,0 1 0,-1 0 0,1-1 0,0 1 0,-1 0 0,1 0 0,-1 0 0,2 1 0,2 8 0,0 0 0,-1 1 0,0 0 0,0-1 0,-1 1 0,-1 0 0,1 17 0,-2-23 0,4 381 0,-6-281 0,2-82 0,-2 35 0,1-53 0,1-1 0,-1 0 0,0 0 0,0 0 0,-1 0 0,1 0 0,-1-1 0,0 1 0,0 0 0,0-1 0,-3 4 0,4-6 0,1 0 0,-1 0 0,1-1 0,-1 1 0,0 0 0,1 0 0,-1-1 0,1 1 0,-1-1 0,0 1 0,0 0 0,1-1 0,-1 0 0,0 1 0,0-1 0,0 1 0,0-1 0,0 0 0,1 0 0,-1 1 0,0-1 0,0 0 0,0 0 0,0 0 0,0 0 0,0 0 0,0 0 0,0 0 0,0 0 0,1-1 0,-1 1 0,0 0 0,0 0 0,0-1 0,0 1 0,0 0 0,1-1 0,-3 0 0,1-2 0,0 1 0,0-1 0,0 0 0,1 1 0,-1-1 0,0 0 0,1 0 0,0 0 0,0 0 0,-2-6 0,-7-45-1365,4-7-5461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5.161"/>
    </inkml:context>
    <inkml:brush xml:id="br0">
      <inkml:brushProperty name="width" value="0.05" units="cm"/>
      <inkml:brushProperty name="height" value="0.05" units="cm"/>
      <inkml:brushProperty name="color" value="#008C3A"/>
    </inkml:brush>
  </inkml:definitions>
  <inkml:trace contextRef="#ctx0" brushRef="#br0">156 232 24575,'0'-1'0,"0"0"0,0 0 0,0-1 0,0 1 0,0 0 0,0 0 0,0 0 0,0 0 0,-1 0 0,1 0 0,0 0 0,-1 0 0,1 0 0,0 0 0,-1 0 0,1 0 0,-1 0 0,0 0 0,1 1 0,-1-1 0,0 0 0,0 0 0,1 0 0,-1 1 0,0-1 0,0 0 0,0 1 0,0-1 0,0 1 0,0-1 0,0 1 0,0 0 0,0-1 0,0 1 0,0 0 0,0 0 0,0 0 0,0 0 0,0-1 0,0 1 0,0 1 0,0-1 0,0 0 0,0 0 0,0 0 0,-1 1 0,0 0 0,-4 0 0,1 1 0,0 0 0,0 0 0,0 0 0,0 1 0,0 0 0,0 0 0,-5 5 0,3-1 0,1-1 0,-1 2 0,2-1 0,-1 1 0,1-1 0,0 2 0,0-1 0,1 0 0,0 1 0,1 0 0,0 0 0,0 0 0,1 0 0,-2 18 0,3-22 0,1 0 0,0 0 0,0 0 0,0-1 0,0 1 0,1 0 0,0-1 0,0 1 0,0 0 0,1-1 0,0 1 0,0-1 0,0 0 0,0 1 0,0-1 0,1 0 0,0 0 0,0-1 0,0 1 0,0-1 0,1 1 0,-1-1 0,1 0 0,0 0 0,0-1 0,0 1 0,0-1 0,0 0 0,1 0 0,6 2 0,-5-2 0,1 0 0,-1-1 0,0 0 0,1-1 0,-1 0 0,1 0 0,-1 0 0,0 0 0,1-1 0,-1 0 0,1-1 0,-1 1 0,0-1 0,0 0 0,0-1 0,0 0 0,-1 0 0,1 0 0,0 0 0,-1-1 0,8-7 0,-3 3 0,-1-1 0,0 0 0,0-1 0,-1 0 0,0-1 0,-1 0 0,0 0 0,-1 0 0,9-22 0,-12 22 0,0 0 0,0 1 0,-1-1 0,-1 0 0,1-1 0,-2 1 0,0 0 0,0 0 0,-1 0 0,0 0 0,-1 0 0,-1 0 0,-6-19 0,8 27 0,0 0 0,0 0 0,0-1 0,1 1 0,-1-1 0,1 1 0,0 0 0,0-1 0,0 1 0,0-1 0,1 1 0,-1-1 0,1 1 0,0 0 0,1-5 0,1 5 0,-1 0 0,0 0 0,0 0 0,1 0 0,0 0 0,-1 1 0,1 0 0,0-1 0,0 1 0,1 0 0,-1 0 0,0 1 0,1-1 0,4-1 0,161-51 0,-157 51 0,-1 0 0,1 1 0,0 0 0,-1 1 0,18 0 0,-25 1 0,0 0 0,0 1 0,0-1 0,0 1 0,0 0 0,0 1 0,0-1 0,0 1 0,0-1 0,-1 1 0,1 0 0,0 0 0,-1 1 0,0-1 0,0 1 0,0 0 0,0 0 0,0 0 0,3 4 0,-2-1 0,0 2 0,0-1 0,0 0 0,-1 1 0,0-1 0,-1 1 0,0 0 0,0 0 0,0 0 0,-1 0 0,0 0 0,-1 13 0,-1 8 0,-2 0 0,-6 32 0,-16 48 0,-53 146 0,0 0 0,76-249 0,-5 22 0,-5 36 0,11-57 0,1 0 0,-1 0 0,1 0 0,1 0 0,-1 0 0,1 0 0,0 0 0,1 0 0,0-1 0,4 12 0,-6-17 0,0 0 0,1-1 0,-1 1 0,1 0 0,-1 0 0,1 0 0,-1 0 0,1-1 0,-1 1 0,1 0 0,0-1 0,-1 1 0,1 0 0,0-1 0,0 1 0,0-1 0,-1 1 0,1-1 0,0 0 0,0 1 0,0-1 0,0 0 0,0 1 0,0-1 0,0 0 0,0 0 0,0 0 0,0 0 0,1 0 0,0-1 0,1 1 0,-1-1 0,0 0 0,1 0 0,-1 0 0,0 0 0,0-1 0,0 1 0,4-3 0,3-4 0,-1-1 0,1 1 0,-2-1 0,1-1 0,-1 1 0,7-15 0,30-66 0,-31 59 0,-2 0 0,-2-1 0,-1 0 0,-1 0 0,-1-1 0,1-52 0,-7 78 0,0-1 0,0 1 0,-1 0 0,0-1 0,0 1 0,-1 0 0,-3-9 0,4 13 0,0 0 0,-1-1 0,0 1 0,0 0 0,0 1 0,0-1 0,-1 0 0,1 1 0,0-1 0,-1 1 0,0 0 0,0-1 0,0 1 0,0 1 0,0-1 0,-6-2 0,-36-9-1365,-2 7-5461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07.039"/>
    </inkml:context>
    <inkml:brush xml:id="br0">
      <inkml:brushProperty name="width" value="0.05" units="cm"/>
      <inkml:brushProperty name="height" value="0.05" units="cm"/>
      <inkml:brushProperty name="color" value="#008C3A"/>
    </inkml:brush>
  </inkml:definitions>
  <inkml:trace contextRef="#ctx0" brushRef="#br0">398 76 24575,'0'-5'0,"0"1"0,0 0 0,0 0 0,-1-1 0,0 1 0,0 0 0,0 0 0,-1 0 0,1 0 0,-1 0 0,0 0 0,-3-5 0,4 7 0,-1 1 0,1 0 0,0-1 0,-1 1 0,1 0 0,-1 0 0,0 0 0,1 0 0,-1 0 0,0 0 0,1 1 0,-1-1 0,0 1 0,0-1 0,0 1 0,1-1 0,-1 1 0,0 0 0,0 0 0,0 0 0,0 0 0,0 0 0,0 0 0,1 1 0,-1-1 0,0 1 0,0-1 0,0 1 0,1 0 0,-1 0 0,-2 1 0,-2 1 0,1 0 0,0 0 0,0 1 0,1-1 0,-1 1 0,1 0 0,-1 0 0,1 1 0,1 0 0,-1-1 0,-3 7 0,-7 12 0,-13 34 0,24-52 0,-37 89-169,5 2-1,-41 170 0,50-138-85,-16 229 1,39-295 254,2 0 0,13 112 0,-8-150 0,0 0 0,2-1 0,0 1 0,2-1 0,1-1 0,0 1 0,2-2 0,0 1 0,2-2 0,18 25 0,-14-26 0,0 0 0,2-2 0,0 0 0,1-1 0,1-1 0,0-1 0,1-1 0,0-1 0,1-1 0,1 0 0,-1-2 0,2-1 0,-1-1 0,1-1 0,0-1 0,35 2 0,-7-3 170,-52-4-211,1 1 1,-1-1-1,0 0 1,0 0 0,1 1-1,-1-1 1,0 1 0,0-1-1,0 1 1,1 0-1,-1-1 1,0 1 0,0 0-1,0 0 1,0-1 0,1 3-1,0 12-6351,-2-15 6128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0.061"/>
    </inkml:context>
    <inkml:brush xml:id="br0">
      <inkml:brushProperty name="width" value="0.05" units="cm"/>
      <inkml:brushProperty name="height" value="0.05" units="cm"/>
      <inkml:brushProperty name="color" value="#008C3A"/>
    </inkml:brush>
  </inkml:definitions>
  <inkml:trace contextRef="#ctx0" brushRef="#br0">4 0 24575,'0'4'0,"-4"1"0</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0.463"/>
    </inkml:context>
    <inkml:brush xml:id="br0">
      <inkml:brushProperty name="width" value="0.05" units="cm"/>
      <inkml:brushProperty name="height" value="0.05" units="cm"/>
      <inkml:brushProperty name="color" value="#008C3A"/>
    </inkml:brush>
  </inkml:definitions>
  <inkml:trace contextRef="#ctx0" brushRef="#br0">0 0 24575,'8'0'0,"17"15"0,15 5 0,14 11 0,3-1 0,-7-4-8191</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1.957"/>
    </inkml:context>
    <inkml:brush xml:id="br0">
      <inkml:brushProperty name="width" value="0.05" units="cm"/>
      <inkml:brushProperty name="height" value="0.05" units="cm"/>
      <inkml:brushProperty name="color" value="#008C3A"/>
    </inkml:brush>
  </inkml:definitions>
  <inkml:trace contextRef="#ctx0" brushRef="#br0">2 363 24575,'-2'125'0,"5"138"0,-2-254 0,0-1 0,0 1 0,1-1 0,3 10 0,-4-16 0,-1 0 0,1 0 0,0 0 0,-1-1 0,1 1 0,0 0 0,0-1 0,0 1 0,1-1 0,-1 1 0,0-1 0,0 1 0,1-1 0,-1 0 0,1 0 0,-1 1 0,1-1 0,0 0 0,-1-1 0,1 1 0,0 0 0,0 0 0,-1-1 0,1 1 0,3 0 0,-1-1 0,0 0 0,0-1 0,1 1 0,-1-1 0,0 0 0,0 0 0,0 0 0,0-1 0,0 0 0,-1 1 0,8-6 0,39-31 0,-33 25 0,7-8 0,24-28 0,-28 27 0,36-29 0,-54 49 0,0 1 0,-1 0 0,1-1 0,0 1 0,0 0 0,-1 0 0,1 0 0,0 0 0,0 0 0,0 1 0,0-1 0,0 1 0,1-1 0,-1 1 0,0 0 0,0 0 0,0-1 0,4 2 0,-3 0 0,0 0 0,0 1 0,0-1 0,-1 1 0,1 0 0,0-1 0,-1 1 0,1 1 0,-1-1 0,0 0 0,1 0 0,1 4 0,11 12 0,1-2 0,1 0 0,0-1 0,30 20 0,-34-27 0,1 0 0,0-1 0,1 0 0,-1-1 0,1 0 0,0-2 0,26 6 0,-32-10 0,0 1 0,0-1 0,0-1 0,-1 1 0,1-2 0,0 1 0,0-1 0,0 0 0,-1-1 0,1 0 0,-1-1 0,0 1 0,0-2 0,0 1 0,-1-1 0,9-7 0,4-4 0,-1 0 0,-1-2 0,0 0 0,21-30 0,-23 27 0,-1-1 0,-2 0 0,0-1 0,14-36 0,-22 47 0,-1 0 0,0 0 0,-1 0 0,0-1 0,-1 1 0,-1-1 0,0 1 0,0-1 0,-1 1 0,-1-1 0,-3-15 0,3 24 0,0-1 0,0 1 0,-1 0 0,1 0 0,-1 1 0,0-1 0,-1 0 0,1 1 0,-1-1 0,1 1 0,-1-1 0,0 1 0,0 0 0,-1 0 0,1 1 0,0-1 0,-1 1 0,0 0 0,1 0 0,-1 0 0,0 0 0,0 0 0,0 1 0,-1 0 0,1 0 0,0 0 0,-7 0 0,2 0 0,0 0 0,-1 1 0,1 1 0,0-1 0,0 2 0,0-1 0,0 1 0,0 1 0,0-1 0,0 1 0,1 1 0,-9 4 0,4 0 0,1 1 0,1 0 0,0 0 0,0 1 0,1 0 0,0 1 0,0 0 0,-9 16 0,9-12 0,1 0 0,0 1 0,2 0 0,-1 1 0,2 0 0,-6 22 0,11-34 0,0 0 0,0 0 0,0-1 0,1 1 0,0 0 0,0 0 0,0 0 0,0 0 0,1 0 0,0 0 0,0 0 0,1 0 0,-1-1 0,3 7 0,-2-8 0,0 0 0,0 0 0,0 0 0,1 0 0,-1-1 0,1 1 0,0-1 0,0 1 0,0-1 0,0 0 0,0 0 0,0 0 0,0 0 0,1-1 0,-1 0 0,1 1 0,-1-1 0,1 0 0,5 0 0,3 1 0,0-1 0,1 0 0,-1-1 0,0 0 0,1-1 0,-1-1 0,0 0 0,0 0 0,0-1 0,0-1 0,-1 0 0,1-1 0,-1 0 0,0 0 0,-1-1 0,1-1 0,-1 0 0,18-15 0,-12 5 0,-10 10 0,2 0 0,14-13 0,-20 19 0,0 0 0,-1 0 0,1 0 0,0 0 0,0 0 0,0 0 0,-1 0 0,1 1 0,0-1 0,0 1 0,0-1 0,0 1 0,0 0 0,0 0 0,0 0 0,0 0 0,0 0 0,0 0 0,0 1 0,3 0 0,1 2 0,0 0 0,0 1 0,-1 0 0,1 1 0,-1-1 0,0 1 0,0 0 0,0 1 0,6 8 0,15 16 0,-16-21 0,1 0 0,0 0 0,0-1 0,0-1 0,1 0 0,1-1 0,-1 0 0,1 0 0,0-2 0,19 6 0,-23-8 0,1-1 0,-1 0 0,1 0 0,-1-1 0,1 0 0,-1-1 0,1 1 0,-1-2 0,1 0 0,-1 0 0,0 0 0,0-1 0,0-1 0,0 0 0,-1 0 0,10-6 0,2-4 0,-1-2 0,-1 0 0,0-1 0,-1-1 0,-1 0 0,-1-2 0,21-32 0,-31 44 0,0-1 0,0-1 0,-1 1 0,0 0 0,0-1 0,-1 0 0,2-11 0,-5 17 0,1 0 0,-1 1 0,0-1 0,0 0 0,0 0 0,0 0 0,-1 1 0,1-1 0,-1 0 0,0 0 0,-1 1 0,1-1 0,0 1 0,-1-1 0,0 1 0,0 0 0,0-1 0,0 1 0,0 0 0,-1 0 0,0 1 0,-2-4 0,0 2 0,1 1 0,-1-1 0,0 1 0,0 0 0,0 0 0,0 1 0,0 0 0,-1 0 0,1 0 0,-1 0 0,1 1 0,-1 0 0,1 0 0,-1 0 0,0 1 0,0 0 0,1 0 0,-1 1 0,0-1 0,0 1 0,1 0 0,-1 1 0,1-1 0,-1 1 0,1 0 0,0 1 0,-10 5 0,5-2 0,0 0 0,1 1 0,0 1 0,0 0 0,0 0 0,1 0 0,0 1 0,1 1 0,0-1 0,0 1 0,1 0 0,-8 18 0,6-9 0,2 1 0,0-1 0,-4 26 0,9-35 0,-1 0 0,1-1 0,1 1 0,0 0 0,0 0 0,1 0 0,1-1 0,3 18 0,-3-23 0,0-1 0,-1 1 0,2 0 0,-1-1 0,0 1 0,1-1 0,-1 0 0,1 0 0,0 0 0,0 0 0,0 0 0,0-1 0,1 1 0,-1-1 0,1 0 0,-1 0 0,1 0 0,0 0 0,0-1 0,0 0 0,0 1 0,0-1 0,0-1 0,4 1 0,6 1 0,-1-1 0,1-1 0,-1 0 0,1-1 0,-1-1 0,15-3 0,-14 2 0,0-2 0,-1 0 0,1 0 0,-1-2 0,-1 1 0,1-2 0,-1 1 0,0-2 0,-1 0 0,0 0 0,0-1 0,16-20 0,-13 13 0,-1-1 0,0 0 0,-1-1 0,-1 0 0,-1-1 0,-1 0 0,11-35 0,-11 14 0,-2 1 0,-2-1 0,-2 0 0,-1 0 0,-7-71 0,5 109 0,-4-31 0,4 33 0,0 0 0,0 1 0,0-1 0,0 0 0,-1 0 0,1 0 0,0 0 0,0 1 0,-1-1 0,1 0 0,0 0 0,-1 1 0,1-1 0,-1 0 0,1 1 0,-1-1 0,1 0 0,-1 1 0,1-1 0,-1 1 0,0-1 0,1 1 0,-1-1 0,0 1 0,0-1 0,1 1 0,-1 0 0,0-1 0,-1 1 0,1 0 0,0 1 0,0-1 0,0 1 0,0-1 0,0 1 0,0-1 0,0 1 0,0 0 0,0-1 0,0 1 0,0 0 0,1 0 0,-1 0 0,0 0 0,1 0 0,-1 0 0,1 0 0,-1 0 0,1 0 0,-1 0 0,0 2 0,-9 31 0,6-21 0,-21 78 0,5 1 0,3 1 0,-9 178 0,26-259 0,0 0 0,0 0 0,1-1 0,1 1 0,0 0 0,1-1 0,0 0 0,6 15 0,-6-20 0,1 1 0,-1-1 0,1-1 0,0 1 0,1 0 0,-1-1 0,1 0 0,0 0 0,0 0 0,1-1 0,0 0 0,-1 0 0,1 0 0,13 5 0,30 8-1365,-3-9-5461</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4.361"/>
    </inkml:context>
    <inkml:brush xml:id="br0">
      <inkml:brushProperty name="width" value="0.05" units="cm"/>
      <inkml:brushProperty name="height" value="0.05" units="cm"/>
      <inkml:brushProperty name="color" value="#008C3A"/>
    </inkml:brush>
  </inkml:definitions>
  <inkml:trace contextRef="#ctx0" brushRef="#br0">498 766 24575,'0'-7'0,"-1"0"0,0 0 0,0 0 0,0-1 0,-1 1 0,0 1 0,-1-1 0,0 0 0,0 0 0,0 1 0,-1 0 0,0 0 0,0 0 0,0 0 0,-1 0 0,0 1 0,0 0 0,0 0 0,-1 0 0,0 1 0,0 0 0,0 0 0,0 0 0,-7-2 0,2 1 0,0 0 0,-1 1 0,1 0 0,-1 1 0,0 0 0,0 1 0,0 0 0,0 1 0,0 0 0,0 1 0,0 0 0,0 1 0,-21 4 0,21 0 0,-1-1 0,1 2 0,0-1 0,0 2 0,1-1 0,-1 2 0,2 0 0,-1 0 0,1 0 0,0 2 0,1-1 0,0 1 0,1 0 0,0 1 0,0 0 0,1 0 0,0 1 0,1 0 0,1 0 0,-8 24 0,11-31 0,1-1 0,0 1 0,0 0 0,0 0 0,0 0 0,1 0 0,-1 0 0,2 0 0,-1 0 0,0 0 0,1 0 0,0 0 0,0 0 0,0 0 0,1 0 0,0 0 0,-1-1 0,2 1 0,-1 0 0,1-1 0,-1 0 0,1 0 0,0 0 0,1 0 0,-1 0 0,1-1 0,-1 1 0,1-1 0,0 0 0,0 0 0,1 0 0,-1-1 0,1 1 0,-1-1 0,7 2 0,-2-1 0,1-1 0,-1 0 0,1 0 0,0-1 0,-1 0 0,1-1 0,0 0 0,0-1 0,0 1 0,-1-2 0,1 0 0,0 0 0,-1 0 0,0-1 0,1-1 0,15-8 0,-5 2 0,-1-2 0,0 0 0,0-2 0,-2 0 0,1-1 0,19-22 0,-25 22 0,0 0 0,-1-1 0,0 0 0,-1-1 0,-1 0 0,-1 0 0,-1-1 0,8-25 0,-1-11 0,12-89 0,-18 94 0,-3-1 0,-1 0 0,-4-59 0,0 102 0,-1 1 0,0-1 0,-1 1 0,1-1 0,-4-6 0,-3 3 0,0 14 0,-4 22 0,-3 22 0,3 1 0,-10 81 0,7 107 0,15-210 0,0 1 0,2-1 0,1 0 0,2 0 0,0-1 0,15 44 0,-17-62 0,0 0 0,1 0 0,0 0 0,0-1 0,1 0 0,0 0 0,0 0 0,0 0 0,1-1 0,0 0 0,0 0 0,1 0 0,0-1 0,0 0 0,0-1 0,1 1 0,-1-1 0,1-1 0,0 1 0,0-1 0,0-1 0,0 0 0,1 0 0,15 2 0,-14-4 0,-1-1 0,0 1 0,0-1 0,0-1 0,0 0 0,0 0 0,0-1 0,0 0 0,-1 0 0,0-1 0,1 0 0,-1 0 0,0-1 0,-1 0 0,1-1 0,-1 0 0,12-13 0,-1 1 0,-2-2 0,0 0 0,-1 0 0,-1-2 0,14-29 0,30-80 0,-49 117 0,-9 14 0,1 0 0,-1 0 0,0 0 0,0 0 0,1 0 0,-1 0 0,0 1 0,0-1 0,1 0 0,-1 0 0,0 0 0,0 0 0,0 0 0,0 1 0,1-1 0,-1 0 0,0 0 0,0 0 0,0 1 0,0-1 0,1 0 0,-1 0 0,0 1 0,0-1 0,0 0 0,0 0 0,0 1 0,0-1 0,0 0 0,0 0 0,0 1 0,0-1 0,0 0 0,0 1 0,2 37 0,-1-25 0,-1-3 0,2 0 0,-1 1 0,2-1 0,-1 0 0,1 0 0,5 10 0,-6-16 0,0 1 0,1-1 0,0 0 0,0 0 0,0 0 0,0 0 0,1 0 0,-1-1 0,1 1 0,0-1 0,0 0 0,0 0 0,1-1 0,6 4 0,-2-2 0,1 0 0,0-1 0,0 0 0,1-1 0,-1 0 0,1 0 0,-1-1 0,1-1 0,-1 0 0,1 0 0,-1-1 0,1 0 0,-1-1 0,1 0 0,-1-1 0,0 0 0,0 0 0,14-8 0,-10 4 0,0-1 0,0-1 0,-1 0 0,-1-1 0,1 0 0,-2-1 0,1 0 0,-2-1 0,1 0 0,-2 0 0,13-22 0,-16 24 0,11-19 0,-16 29 0,-1-1 0,1 1 0,-1-1 0,1 0 0,-1 1 0,1-1 0,-1 1 0,1-1 0,0 1 0,-1-1 0,1 1 0,0 0 0,-1-1 0,1 1 0,0 0 0,0-1 0,-1 1 0,1 0 0,0 0 0,0 0 0,-1 0 0,1 0 0,0 0 0,0 0 0,-1 0 0,1 0 0,0 0 0,0 0 0,0 0 0,-1 1 0,1-1 0,1 1 0,35 26 0,-29-20 0,1 0 0,0-1 0,10 6 0,-10-8 0,0 1 0,0-2 0,1 1 0,-1-1 0,1-1 0,0 1 0,0-2 0,-1 1 0,1-1 0,16-1 0,-18-1 0,-1 0 0,1 0 0,-1-1 0,1 0 0,-1-1 0,0 1 0,0-1 0,0-1 0,0 1 0,-1-1 0,1 0 0,-1-1 0,0 0 0,8-8 0,-6 5 0,0-1 0,-1 0 0,0 0 0,-1-1 0,0 0 0,-1 0 0,0 0 0,0-1 0,5-19 0,-9 25 0,0 0 0,0-1 0,0 1 0,-1 0 0,0-1 0,0 1 0,0 0 0,0-1 0,-1 1 0,-2-6 0,2 7 0,0 1 0,0 0 0,-1-1 0,0 1 0,0 0 0,0 0 0,0 0 0,0 1 0,0-1 0,-1 0 0,1 1 0,-1-1 0,0 1 0,1 0 0,-1 0 0,-5-2 0,2 1 0,0 0 0,1 1 0,-1 0 0,0 0 0,0 1 0,0 0 0,0 0 0,0 0 0,0 0 0,-1 1 0,1 0 0,0 1 0,0-1 0,0 1 0,0 0 0,0 1 0,0 0 0,0-1 0,0 2 0,1-1 0,-7 4 0,5-2 0,-1 1 0,1 0 0,0 0 0,1 1 0,-1 0 0,1 0 0,0 0 0,1 1 0,0 0 0,0 0 0,0 0 0,1 1 0,0-1 0,-5 14 0,3-4 0,2 0 0,0 1 0,1-1 0,-2 33 0,4-40 0,1 1 0,1-1 0,0 1 0,0-1 0,1 0 0,0 0 0,1 0 0,0 0 0,7 15 0,-7-20 0,1 0 0,-1 0 0,1 0 0,0-1 0,1 1 0,-1-1 0,1 0 0,0 0 0,0-1 0,0 1 0,0-1 0,1 0 0,-1-1 0,1 1 0,0-1 0,0 0 0,11 2 0,8 0 0,0 0 0,51-1 0,-65-3 0,37 1 0,70-8 0,-102 5 0,-1-1 0,1 0 0,-1-1 0,0-1 0,0 0 0,-1-1 0,0-1 0,21-12 0,-10 0 0,-1-1 0,-1-1 0,-1-1 0,0-1 0,-2 0 0,-1-2 0,31-52 0,-43 64 0,0-1 0,0 1 0,-2-2 0,1 1 0,-2-1 0,0 0 0,-1 0 0,2-20 0,-4 30 0,-1-1 0,0 1 0,0-1 0,0 1 0,-1-1 0,0 1 0,0 0 0,0 0 0,-1-1 0,1 1 0,-1 0 0,0 0 0,-1 0 0,1 1 0,-1-1 0,0 0 0,0 1 0,-1 0 0,1 0 0,-1 0 0,0 0 0,0 1 0,0-1 0,-1 1 0,1 0 0,-8-4 0,6 4 0,1 1 0,-1-1 0,0 1 0,0 0 0,0 1 0,-1 0 0,1 0 0,0 0 0,0 0 0,-1 1 0,1 0 0,0 0 0,-1 1 0,1 0 0,0 0 0,0 1 0,0-1 0,0 1 0,0 0 0,0 1 0,0 0 0,1 0 0,-1 0 0,1 0 0,0 1 0,0 0 0,0 0 0,0 0 0,-5 7 0,0 1 0,1 0 0,0 0 0,1 1 0,0 1 0,1-1 0,0 1 0,1 0 0,1 0 0,0 1 0,1 0 0,-3 17 0,4-15 0,1 0 0,1 0 0,0 0 0,2 0 0,0 0 0,0 0 0,8 31 0,-7-40 0,1 1 0,0-1 0,1-1 0,-1 1 0,1 0 0,1-1 0,0 0 0,0 0 0,0 0 0,1-1 0,-1 0 0,2 0 0,-1 0 0,1-1 0,-1 0 0,2 0 0,9 5 0,-11-6 0,1-1 0,-1 0 0,1-1 0,0 1 0,-1-1 0,1-1 0,0 1 0,0-1 0,0 0 0,0-1 0,0 0 0,0 0 0,0 0 0,0-1 0,0 0 0,0 0 0,0-1 0,0 0 0,0 0 0,-1-1 0,1 0 0,-1 0 0,0 0 0,1-1 0,-2 1 0,1-2 0,0 1 0,-1-1 0,0 0 0,0 0 0,0 0 0,-1 0 0,5-8 0,4-8 0,-1 1 0,-1-2 0,-1 0 0,-1 0 0,-1 0 0,6-27 0,-2-6 0,8-82 0,-9-141 0,-11 270 0,-3-41 0,3 46 0,-1-1 0,1 1 0,-1-1 0,0 1 0,0 0 0,0 0 0,-1-1 0,1 1 0,-1 0 0,-2-4 0,4 7 0,-1 0 0,1 0 0,0-1 0,0 1 0,-1 0 0,1-1 0,0 1 0,0 0 0,-1 0 0,1-1 0,0 1 0,-1 0 0,1 0 0,0 0 0,-1 0 0,1 0 0,-1-1 0,1 1 0,0 0 0,-1 0 0,1 0 0,0 0 0,-1 0 0,1 0 0,-1 0 0,1 0 0,0 0 0,-1 0 0,1 0 0,0 1 0,-1-1 0,1 0 0,-1 0 0,1 0 0,0 0 0,-1 1 0,1-1 0,0 0 0,0 0 0,-1 0 0,1 1 0,0-1 0,-1 0 0,1 1 0,0-1 0,0 1 0,-4 6 0,0 1 0,1 0 0,0 0 0,0 0 0,1 0 0,0 1 0,0-1 0,0 17 0,1-16 0,-12 157-181,10 206-1,4-272-820,0-50-5824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4.756"/>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6.789"/>
    </inkml:context>
    <inkml:brush xml:id="br0">
      <inkml:brushProperty name="width" value="0.05" units="cm"/>
      <inkml:brushProperty name="height" value="0.05" units="cm"/>
      <inkml:brushProperty name="color" value="#008C3A"/>
    </inkml:brush>
  </inkml:definitions>
  <inkml:trace contextRef="#ctx0" brushRef="#br0">48 401 24575,'-1'0'0,"-1"0"0,1 0 0,-1 1 0,1-1 0,-1 0 0,1 1 0,0 0 0,-1-1 0,1 1 0,0 0 0,-1-1 0,1 1 0,0 0 0,0 0 0,0 0 0,-1 0 0,1 0 0,0 1 0,1-1 0,-1 0 0,0 0 0,0 1 0,0-1 0,1 0 0,-1 1 0,1-1 0,-1 1 0,0 2 0,-1 6 0,0-1 0,0 1 0,0 14 0,2-14 0,-7 460 0,9-342 0,-2-114 0,0-22 0,0-27 0,0-178 0,1-211 0,-1 421 0,1-37 0,7-46 0,-7 76 0,1 0 0,0 1 0,0-1 0,1 0 0,1 1 0,0-1 0,0 1 0,1 0 0,0 1 0,7-10 0,-11 16 0,1 0 0,0 0 0,0 0 0,0 0 0,0 1 0,0-1 0,0 1 0,0-1 0,0 1 0,1 0 0,-1 0 0,0 0 0,1 0 0,-1 0 0,1 1 0,-1-1 0,1 1 0,4-1 0,-3 2 0,0-1 0,1 1 0,-1-1 0,0 1 0,0 1 0,0-1 0,0 1 0,0-1 0,0 1 0,5 4 0,5 3 0,-1 2 0,0-1 0,0 2 0,17 21 0,-14-16 0,-1 2 0,-1-1 0,-1 1 0,12 25 0,-22-38 0,0 0 0,0 1 0,-1 0 0,0-1 0,0 1 0,0 0 0,-1 0 0,0 0 0,-1 0 0,1 0 0,-1 0 0,-1 0 0,1 0 0,-1 0 0,-1 0 0,1 0 0,-1 0 0,-2 6 0,-2-2 0,0-1 0,0 0 0,0-1 0,-1 0 0,-1 0 0,1 0 0,-2-1 0,1 0 0,-1 0 0,0-1 0,-11 6 0,2-1 0,-1-1 0,0-1 0,-1-1 0,-39 12 0,42-18 0,17-3 0,0 0 0,0 0 0,0 0 0,0 0 0,0 0 0,0 0 0,-1-1 0,1 1 0,0 0 0,0 0 0,0 0 0,0 0 0,0 0 0,0 0 0,0 0 0,0 0 0,0 0 0,0-1 0,0 1 0,0 0 0,0 0 0,0 0 0,0 0 0,0 0 0,0 0 0,0 0 0,0 0 0,0-1 0,0 1 0,0 0 0,0 0 0,0 0 0,0 0 0,0 0 0,0 0 0,0 0 0,0 0 0,0 0 0,0-1 0,1 1 0,-1 0 0,0 0 0,0 0 0,0 0 0,0 0 0,0 0 0,0 0 0,0 0 0,0 0 0,0 0 0,0 0 0,1 0 0,-1 0 0,0 0 0,0 0 0,0 0 0,0 0 0,0 0 0,0 0 0,0 0 0,1 0 0,27-18 0,238-138 0,-226 128 0,-1-1 0,-1-2 0,-1-2 0,44-52 0,-74 76 0,0 0 0,-1-1 0,0 0 0,0 0 0,-1 0 0,0-1 0,-1 1 0,-1-1 0,1 0 0,-2-1 0,1 1 0,-2 0 0,1-1 0,-2 1 0,0-1 0,0 1 0,-2-16 0,0 22 0,1 1 0,-1-1 0,0 1 0,0 0 0,0-1 0,0 1 0,-1 0 0,1 1 0,-1-1 0,0 0 0,-1 1 0,1-1 0,0 1 0,-1 0 0,0 0 0,0 1 0,0-1 0,0 1 0,-8-4 0,5 3 0,0 1 0,0 0 0,0 0 0,0 0 0,-1 1 0,1 0 0,-1 0 0,1 1 0,0 0 0,-1 0 0,-13 3 0,18-2 0,0-1 0,0 1 0,0 0 0,0 1 0,0-1 0,0 0 0,1 1 0,-1 0 0,0-1 0,1 1 0,-4 4 0,5-5 0,0 0 0,0 0 0,1 0 0,-1 0 0,0 0 0,1 0 0,-1 0 0,1 0 0,-1 0 0,1 0 0,0 0 0,-1 1 0,1-1 0,0 0 0,0 0 0,0 0 0,0 1 0,0-1 0,0 0 0,0 0 0,0 0 0,1 1 0,-1-1 0,0 0 0,1 0 0,-1 0 0,1 0 0,-1 0 0,1 1 0,0-1 0,-1 0 0,1 0 0,1 1 0,5 4 0,-1 0 0,1-1 0,0 0 0,1 0 0,-1 0 0,1-1 0,0 0 0,0-1 0,8 3 0,-3-1 0,22 10 0,-1 1 0,-1 1 0,44 30 0,-68-41 0,0 1 0,-1 0 0,0 0 0,0 1 0,0 0 0,-1 0 0,0 1 0,-1-1 0,0 2 0,0-1 0,-1 1 0,0 0 0,-1 0 0,0 0 0,-1 0 0,4 16 0,-6 13 0,-2-34 0,1 1 0,0 0 0,0-1 0,0 1 0,1-1 0,0 1 0,0-1 0,0 1 0,1-1 0,3 10 0,-4-15 0,-1 1 0,1 0 0,-1-1 0,1 1 0,-1-1 0,1 1 0,-1 0 0,1-1 0,0 1 0,-1-1 0,1 0 0,0 1 0,-1-1 0,1 1 0,0-1 0,0 0 0,-1 0 0,1 1 0,0-1 0,0 0 0,-1 0 0,1 0 0,0 0 0,0 0 0,0 0 0,-1 0 0,1 0 0,0 0 0,0 0 0,-1-1 0,1 1 0,0 0 0,0 0 0,-1-1 0,1 1 0,0 0 0,-1-1 0,1 1 0,0-1 0,-1 1 0,1-1 0,0 1 0,-1-1 0,1 0 0,5-5 0,-1 1 0,0-1 0,7-10 0,-10 13 0,41-64 0,-27 40 0,28-35 0,-43 61 0,-1 0 0,1 1 0,0-1 0,0 1 0,0-1 0,0 1 0,-1-1 0,1 1 0,0-1 0,0 1 0,0 0 0,0 0 0,0-1 0,0 1 0,0 0 0,0 0 0,0 0 0,0 0 0,0 0 0,0 0 0,0 0 0,0 1 0,0-1 0,0 0 0,-1 0 0,1 1 0,0-1 0,0 1 0,0-1 0,0 0 0,0 1 0,-1 0 0,1-1 0,0 1 0,0 0 0,-1-1 0,1 1 0,1 1 0,4 5 0,1 0 0,-1 1 0,6 8 0,-5-7 0,-2-3 0,0 1 0,1-1 0,0 0 0,0-1 0,14 10 0,-18-13 0,0-1 0,0 0 0,0 0 0,0 0 0,0 0 0,0-1 0,0 1 0,0 0 0,1-1 0,-1 1 0,0-1 0,0 0 0,1 0 0,-1 0 0,0 0 0,1 0 0,-1-1 0,0 1 0,0 0 0,0-1 0,1 0 0,-1 0 0,0 0 0,0 1 0,0-2 0,2 0 0,2-3 0,-1 0 0,-1 0 0,1 0 0,-1 0 0,0-1 0,0 1 0,0-1 0,-1 0 0,0 0 0,0-1 0,0 1 0,-1-1 0,2-10 0,-1 5 0,-1 1 0,0-1 0,-1 1 0,0-1 0,-1 0 0,0 1 0,-2-17 0,1 24 0,-1-1 0,1 0 0,0 1 0,-1-1 0,0 1 0,0-1 0,-1 1 0,1 0 0,-1 0 0,0 0 0,0 0 0,0 0 0,0 1 0,-1 0 0,1-1 0,-1 1 0,0 0 0,0 1 0,0-1 0,0 1 0,-1 0 0,1 0 0,-1 0 0,-5-1 0,4 1 0,-1 1 0,1 0 0,0 0 0,0 0 0,-1 1 0,1 0 0,-1 1 0,1-1 0,0 1 0,0 0 0,-1 1 0,1-1 0,0 1 0,0 1 0,1-1 0,-1 1 0,0 0 0,-7 5 0,5-1 0,-1 0 0,1 0 0,1 1 0,-1 0 0,1 1 0,1 0 0,-1 0 0,2 0 0,-1 1 0,1-1 0,1 1 0,-1 0 0,2 1 0,-5 20 0,6-24 0,1 0 0,0 0 0,1 0 0,0 0 0,0 0 0,0 0 0,1 0 0,0 0 0,0 0 0,1 0 0,0 0 0,0 0 0,0 0 0,1-1 0,0 0 0,1 1 0,-1-1 0,1 0 0,0-1 0,1 1 0,-1-1 0,1 0 0,0 0 0,6 5 0,-2-4 0,0 0 0,1-1 0,-1 0 0,1-1 0,0 0 0,0 0 0,1-1 0,17 4 0,6-3 0,47 2 0,-67-6 0,0 0 0,0-1 0,-1 0 0,1-1 0,0-1 0,-1 0 0,1-1 0,-1 0 0,0-1 0,-1-1 0,1 0 0,-1-1 0,0 0 0,0-1 0,-1 0 0,0 0 0,-1-2 0,0 1 0,0-1 0,-1-1 0,0 1 0,-1-2 0,0 1 0,6-14 0,-5 7 0,-1-2 0,-1 1 0,-1-1 0,-1 0 0,5-32 0,-12 73 0,-1 3 0,2-1 0,0 1 0,5 40 0,-3-57 0,0 0 0,0-1 0,1 1 0,0-1 0,1 0 0,-1 0 0,1 0 0,0 0 0,1 0 0,-1 0 0,1-1 0,0 0 0,1 0 0,-1 0 0,1 0 0,0-1 0,0 1 0,7 3 0,-7-4 0,2 0 0,-1-1 0,0 0 0,1 0 0,0 0 0,-1-1 0,1 0 0,0 0 0,0-1 0,0 0 0,1 0 0,-1-1 0,0 0 0,0 0 0,13-2 0,-12 0 0,0 0 0,0-1 0,0 0 0,-1 0 0,0-1 0,1 0 0,-1 0 0,-1-1 0,1 0 0,-1 0 0,0-1 0,0 1 0,9-12 0,-4 3 0,0-2 0,0 1 0,-2-2 0,0 1 0,0-1 0,-2 0 0,0-1 0,-1 0 0,6-34 0,-9 36 150,-3 11-318,1 0-1,0 1 1,0-1 0,0 1-1,0-1 1,1 1 0,0-1-1,3-5 1,5 1-6658</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7.368"/>
    </inkml:context>
    <inkml:brush xml:id="br0">
      <inkml:brushProperty name="width" value="0.05" units="cm"/>
      <inkml:brushProperty name="height" value="0.05" units="cm"/>
      <inkml:brushProperty name="color" value="#008C3A"/>
    </inkml:brush>
  </inkml:definitions>
  <inkml:trace contextRef="#ctx0" brushRef="#br0">50 0 24575,'-4'0'0,"-1"15"0,0 13 0,1 12 0,1 8 0,1 2 0,-6-7 0,-2 1 0,4-12 0,4-10-8191</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7.767"/>
    </inkml:context>
    <inkml:brush xml:id="br0">
      <inkml:brushProperty name="width" value="0.05" units="cm"/>
      <inkml:brushProperty name="height" value="0.05" units="cm"/>
      <inkml:brushProperty name="color" value="#008C3A"/>
    </inkml:brush>
  </inkml:definitions>
  <inkml:trace contextRef="#ctx0" brushRef="#br0">54 35 24575,'-8'-11'0,"-9"-4"0,1 8 0,4 6-8191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7:59.340"/>
    </inkml:context>
    <inkml:brush xml:id="br0">
      <inkml:brushProperty name="width" value="0.05" units="cm"/>
      <inkml:brushProperty name="height" value="0.05" units="cm"/>
      <inkml:brushProperty name="color" value="#008C3A"/>
    </inkml:brush>
  </inkml:definitions>
  <inkml:trace contextRef="#ctx0" brushRef="#br0">3 372 24575,'-1'45'0,"0"-27"0,0 1 0,2-1 0,0 1 0,1-1 0,5 24 0,-6-38 0,1-1 0,-1 1 0,1 0 0,0-1 0,0 0 0,0 1 0,0-1 0,0 0 0,1 0 0,0 0 0,-1-1 0,1 1 0,0-1 0,0 1 0,1-1 0,-1 0 0,0 0 0,1 0 0,-1-1 0,1 1 0,-1-1 0,1 0 0,0 0 0,0 0 0,-1 0 0,1-1 0,0 0 0,4 1 0,0-1 0,0-1 0,0 1 0,0-1 0,0-1 0,0 1 0,-1-1 0,1-1 0,-1 1 0,1-1 0,-1-1 0,0 1 0,12-9 0,-11 5 0,1 1 0,-2-1 0,1-1 0,-1 1 0,-1-1 0,1 0 0,7-14 0,-11 16 0,0 0 0,0 0 0,-1 0 0,0 0 0,0 0 0,0 0 0,-1 0 0,0-1 0,-1 1 0,1-1 0,-1 1 0,0-1 0,-2-8 0,0 5 0,0 0 0,-1 0 0,-1 1 0,1-1 0,-2 1 0,1-1 0,-1 1 0,-1 1 0,1-1 0,-2 1 0,-9-11 0,13 16 0,0 0 0,-1 0 0,1 0 0,-1 0 0,0 1 0,0-1 0,0 1 0,0 0 0,-1 0 0,1 1 0,-9-3 0,9 4 0,1-1 0,-1 1 0,1 0 0,-1 0 0,1 1 0,0-1 0,-1 1 0,1-1 0,-1 1 0,1 0 0,0 1 0,0-1 0,-1 1 0,1-1 0,0 1 0,0 0 0,-4 4 0,3-3 0,0 0 0,1 0 0,-1 1 0,1-1 0,0 1 0,0 0 0,1 0 0,-1 0 0,1 0 0,-1 1 0,1-1 0,1 1 0,-1-1 0,-1 7 0,3-8 0,-1 0 0,1-1 0,0 1 0,0 0 0,0 0 0,0 0 0,1 0 0,-1-1 0,1 1 0,0 0 0,-1 0 0,1-1 0,1 1 0,-1-1 0,0 1 0,0-1 0,1 1 0,0-1 0,-1 0 0,1 1 0,0-1 0,0 0 0,0 0 0,0-1 0,1 1 0,1 1 0,1 1 0,1-1 0,-1 0 0,0 0 0,1-1 0,-1 0 0,1 0 0,0 0 0,0 0 0,-1-1 0,1 0 0,0 0 0,0-1 0,0 0 0,1 0 0,-1 0 0,0-1 0,0 1 0,-1-2 0,1 1 0,0-1 0,0 1 0,0-2 0,-1 1 0,8-5 0,2-2 0,-1-1 0,0 0 0,-1-1 0,0 0 0,-1-1 0,-1 0 0,16-21 0,-23 27 0,1 0 0,-1 1 0,1 0 0,1 0 0,10-9 0,-15 14 0,0-1 0,0 1 0,-1 0 0,1-1 0,0 1 0,0 0 0,0-1 0,-1 1 0,1 0 0,0 0 0,0 0 0,0-1 0,0 1 0,0 0 0,-1 0 0,1 1 0,0-1 0,0 0 0,0 0 0,0 0 0,-1 0 0,1 1 0,1-1 0,-1 2 0,0-1 0,0 0 0,0 0 0,0 1 0,0-1 0,0 0 0,0 1 0,0-1 0,0 1 0,-1-1 0,1 1 0,-1 0 0,1-1 0,-1 1 0,0-1 0,1 1 0,-1 2 0,4 66 0,-4-51 0,0 0 0,7 35 0,-3-40 0,0 1 0,1-1 0,0 0 0,10 17 0,-13-26 0,1 1 0,0-1 0,1 0 0,-1 0 0,1-1 0,0 1 0,0-1 0,1 0 0,-1 0 0,1 0 0,0 0 0,0-1 0,8 4 0,-11-6 0,1 0 0,-1-1 0,0 1 0,1-1 0,-1 0 0,1 0 0,-1 1 0,1-2 0,-1 1 0,0 0 0,1 0 0,-1-1 0,1 1 0,-1-1 0,0 0 0,0 0 0,1 0 0,-1 0 0,0 0 0,0 0 0,0-1 0,0 1 0,0-1 0,0 1 0,0-1 0,1-2 0,5-5 0,-1 0 0,0 0 0,0-1 0,5-10 0,3-9 0,15-42 0,-4 8 0,-14 41 0,-11 22 0,-1 0 0,0 0 0,0 0 0,0-1 0,0 1 0,0 0 0,1 0 0,-1 0 0,0 0 0,0 0 0,0-1 0,0 1 0,1 0 0,-1 0 0,0 0 0,0 0 0,1 0 0,-1 0 0,0 0 0,0 0 0,0 0 0,1 0 0,-1 0 0,0 0 0,0 0 0,1 0 0,-1 0 0,0 0 0,0 0 0,0 0 0,1 0 0,-1 0 0,0 0 0,0 0 0,1 0 0,-1 0 0,0 0 0,0 1 0,0-1 0,0 0 0,1 0 0,-1 0 0,0 0 0,0 0 0,0 1 0,0-1 0,1 0 0,-1 0 0,0 0 0,0 1 0,0-1 0,0 0 0,0 0 0,0 1 0,0-1 0,0 0 0,0 0 0,0 1 0,4 16 0,-1 39 0,-3-37 0,2 0 0,-1 0 0,2-1 0,7 28 0,-8-41 0,-1-1 0,1 1 0,0 0 0,1-1 0,-1 1 0,1-1 0,0 0 0,0 0 0,0 0 0,1 0 0,0 0 0,-1-1 0,1 0 0,0 1 0,0-1 0,1-1 0,-1 1 0,1-1 0,-1 0 0,1 0 0,7 2 0,-7-3 0,1 0 0,0 0 0,-1 0 0,1-1 0,0 0 0,0 0 0,-1-1 0,1 1 0,0-1 0,-1-1 0,1 1 0,0-1 0,-1 0 0,0 0 0,10-5 0,4-5 0,0 0 0,29-25 0,-34 26 0,-13 10 0,16-13 0,1 0 0,39-20 0,-53 31 0,0 1 0,0 0 0,0 0 0,1 1 0,-1-1 0,1 1 0,-1 0 0,1 0 0,-1 0 0,1 1 0,0 0 0,-1-1 0,1 2 0,0-1 0,-1 1 0,1-1 0,-1 1 0,1 0 0,-1 1 0,1-1 0,4 3 0,-5-1 0,-1 0 0,0-1 0,0 1 0,0 0 0,0 1 0,-1-1 0,1 0 0,-1 1 0,0-1 0,0 1 0,0 0 0,0 0 0,-1 0 0,1 0 0,-1 0 0,0 0 0,1 6 0,-1 2 0,0 0 0,0 0 0,-1 0 0,-2 20 0,1-28 0,1 0 0,-1-1 0,0 1 0,0-1 0,0 1 0,0 0 0,-1-1 0,1 0 0,-1 1 0,0-1 0,-2 3 0,3-5 0,0 0 0,0 0 0,0 0 0,0 0 0,0-1 0,0 1 0,0 0 0,0-1 0,-1 1 0,1-1 0,0 1 0,0-1 0,-1 1 0,1-1 0,0 0 0,0 0 0,-1 0 0,1 0 0,0 0 0,-1 0 0,1 0 0,0 0 0,-1 0 0,1 0 0,0-1 0,0 1 0,0-1 0,-1 1 0,1-1 0,0 1 0,0-1 0,0 0 0,-2-1 0,-2-2 0,-1 0 0,1-1 0,1 1 0,-1-1 0,-6-9 0,10 13 0,1 1 0,0 0 0,0 0 0,0 0 0,-1-1 0,1 1 0,0 0 0,0-1 0,0 1 0,-1 0 0,1 0 0,0-1 0,0 1 0,0 0 0,0-1 0,0 1 0,0 0 0,0-1 0,0 1 0,0 0 0,0 0 0,0-1 0,0 1 0,0 0 0,0-1 0,0 1 0,0 0 0,0-1 0,0 1 0,0 0 0,0-1 0,0 1 0,1 0 0,-1 0 0,0-1 0,0 1 0,0 0 0,0 0 0,1-1 0,-1 1 0,0 0 0,0 0 0,1-1 0,-1 1 0,0 0 0,0 0 0,1 0 0,-1 0 0,0 0 0,1-1 0,-1 1 0,0 0 0,1 0 0,-1 0 0,0 0 0,1 0 0,-1 0 0,0 0 0,1 0 0,-1 0 0,26 1 0,-20-1 0,17 2 0,0-1 0,40-5 0,-52 3 0,-1-1 0,0-1 0,0 0 0,-1 0 0,1 0 0,-1-1 0,1-1 0,14-9 0,-10 3 0,-1 0 0,0 0 0,-1-1 0,0-1 0,-1 0 0,0-1 0,-1 0 0,-1 0 0,13-27 0,1-11 0,26-85 0,-38 103 0,-7 21 0,9-23 0,-1-2 0,-3 0 0,7-43 0,-35 232 0,10 166 0,9-303 0,0 1 0,2 0 0,0 0 0,1-1 0,8 28 0,-10-39 0,0 1 0,1-1 0,-1 0 0,1 0 0,0 0 0,-1 0 0,1 0 0,0 0 0,1 0 0,-1-1 0,1 1 0,-1-1 0,1 1 0,0-1 0,-1 0 0,1 0 0,0-1 0,0 1 0,1 0 0,-1-1 0,0 0 0,0 0 0,1 0 0,-1 0 0,1 0 0,-1-1 0,1 1 0,-1-1 0,1 0 0,5-1 0,-4 0 0,1 0 0,-1 0 0,0-1 0,0 0 0,0 0 0,0 0 0,0-1 0,0 0 0,-1 1 0,1-2 0,-1 1 0,1 0 0,-1-1 0,-1 0 0,1 0 0,5-8 0,4-6 0,-2 0 0,18-37 0,-17 30 0,-2 12 0,-10 13 0,0 0 0,0 0 0,0 0 0,0 0 0,0-1 0,0 1 0,1 0 0,-1 0 0,0 0 0,0 0 0,0 0 0,0 0 0,1 0 0,-1 0 0,0 0 0,0 0 0,0 0 0,0 0 0,0 0 0,1 0 0,-1 0 0,0 0 0,0 0 0,0 0 0,0 1 0,0-1 0,1 0 0,-1 0 0,0 0 0,0 0 0,0 0 0,0 0 0,0 0 0,0 0 0,0 0 0,1 1 0,-1-1 0,0 0 0,0 0 0,0 0 0,0 0 0,0 0 0,0 1 0,5 26 0,-4-17 0,0-1 0,0 1 0,1-1 0,0 1 0,1-1 0,5 12 0,-7-17 0,1-1 0,0 1 0,0-1 0,0 0 0,1 0 0,-1 0 0,1 0 0,0 0 0,-1-1 0,1 1 0,0-1 0,1 1 0,-1-1 0,0 0 0,1-1 0,6 4 0,-4-3 0,0-1 0,0 1 0,0-1 0,1 0 0,-1 0 0,0-1 0,1 0 0,-1 0 0,1-1 0,-1 1 0,0-2 0,1 1 0,-1 0 0,0-1 0,0 0 0,0-1 0,0 1 0,-1-1 0,1 0 0,-1-1 0,9-6 0,0-2 0,0-1 0,0 0 0,-1-1 0,-1-1 0,20-30 0,-13 20 0,-19 25 0,0 0 0,0 0 0,1 0 0,-1-1 0,0 1 0,0 0 0,0 0 0,1-1 0,-1 1 0,0 0 0,0 0 0,1 0 0,-1 0 0,0 0 0,0 0 0,1-1 0,-1 1 0,0 0 0,1 0 0,-1 0 0,0 0 0,1 0 0,-1 0 0,0 0 0,0 0 0,1 0 0,-1 0 0,0 0 0,1 0 0,-1 0 0,0 1 0,0-1 0,1 0 0,-1 0 0,0 0 0,0 0 0,1 0 0,-1 1 0,0-1 0,0 0 0,1 0 0,-1 0 0,0 1 0,0-1 0,0 0 0,1 0 0,-1 1 0,0-1 0,0 0 0,0 0 0,0 1 0,0-1 0,0 0 0,0 0 0,0 1 0,1-1 0,-1 1 0,1 20 0,-1-21 0,-3 34 0,-1-1 0,-16 62 0,4-20 0,11-50-227,0 0-1,-1 0 1,-2-1-1,0 0 1,-13 24-1,-1-11-6598</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00.594"/>
    </inkml:context>
    <inkml:brush xml:id="br0">
      <inkml:brushProperty name="width" value="0.05" units="cm"/>
      <inkml:brushProperty name="height" value="0.05" units="cm"/>
      <inkml:brushProperty name="color" value="#008C3A"/>
    </inkml:brush>
  </inkml:definitions>
  <inkml:trace contextRef="#ctx0" brushRef="#br0">87 24 24575,'0'-23'0,"-4"25"0,-3 12 0,-7 15 0,1 6 0,1 0 0,2 0 0,2 1 0,1 0 0,2 0 0,-1 65 0,6-91 0,1 0 0,0 1 0,1-2 0,0 1 0,1 0 0,0 0 0,0-1 0,1 1 0,0-1 0,1 0 0,9 14 0,-11-19 0,1 1 0,0-1 0,0 0 0,0 0 0,0 0 0,1 0 0,-1-1 0,1 1 0,0-1 0,0-1 0,0 1 0,0-1 0,1 1 0,-1-1 0,0-1 0,1 1 0,0-1 0,-1 0 0,1-1 0,0 1 0,10-1 0,-6-2-76,-1 0 1,1 0-1,-1-1 0,0 0 0,0 0 0,0-1 0,0 0 0,-1-1 1,1 0-1,-1 0 0,0-1 0,-1 0 0,0-1 0,0 1 1,0-1-1,0-1 0,7-11 0,8-16-6750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1.008"/>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00.982"/>
    </inkml:context>
    <inkml:brush xml:id="br0">
      <inkml:brushProperty name="width" value="0.05" units="cm"/>
      <inkml:brushProperty name="height" value="0.05" units="cm"/>
      <inkml:brushProperty name="color" value="#008C3A"/>
    </inkml:brush>
  </inkml:definitions>
  <inkml:trace contextRef="#ctx0" brushRef="#br0">1 167 24575,'7'0'0,"22"-8"0,20-1 0,21-12 0,14-2 0,4 3 0,-2-2 0,-8 2 0,-7-3 0,-14 3-8191</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01.350"/>
    </inkml:context>
    <inkml:brush xml:id="br0">
      <inkml:brushProperty name="width" value="0.05" units="cm"/>
      <inkml:brushProperty name="height" value="0.05" units="cm"/>
      <inkml:brushProperty name="color" value="#008C3A"/>
    </inkml:brush>
  </inkml:definitions>
  <inkml:trace contextRef="#ctx0" brushRef="#br0">0 120 24575,'2'27'0,"2"0"0,0 0 0,1 0 0,18 50 0,-8-27 0,6 25 0,55 167 0,-74-237 0,0 0 0,0 0 0,1 0 0,0 0 0,-1-1 0,2 1 0,-1-1 0,0 0 0,1 0 0,0 0 0,0 0 0,0-1 0,5 4 0,-6-5 0,1-1 0,-1 0 0,0 1 0,0-2 0,0 1 0,1 0 0,-1-1 0,0 1 0,1-1 0,-1 0 0,0 0 0,1-1 0,-1 1 0,0 0 0,1-1 0,-1 0 0,0 0 0,0 0 0,0 0 0,1-1 0,-1 1 0,3-3 0,3-2 0,0 0 0,0 0 0,-1-1 0,0 0 0,0-1 0,-1 0 0,0 0 0,0-1 0,0 1 0,-1-2 0,-1 1 0,8-17 0,-1-4 0,-1 0 0,-1-1 0,6-33 0,7-55 0,8-130 0,-30 227 156,-1 17-294,0 0 0,0 0-1,0 0 1,1 0 0,0 0-1,0 0 1,0 1 0,1-1 0,-1 0-1,5-7 1,4 5-6688</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01.772"/>
    </inkml:context>
    <inkml:brush xml:id="br0">
      <inkml:brushProperty name="width" value="0.05" units="cm"/>
      <inkml:brushProperty name="height" value="0.05" units="cm"/>
      <inkml:brushProperty name="color" value="#008C3A"/>
    </inkml:brush>
  </inkml:definitions>
  <inkml:trace contextRef="#ctx0" brushRef="#br0">1 0 24575,'3'0'0,"10"0"0,13 0 0,10 0 0,6 0 0,-4 4 0,-9 1-8191</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02.143"/>
    </inkml:context>
    <inkml:brush xml:id="br0">
      <inkml:brushProperty name="width" value="0.05" units="cm"/>
      <inkml:brushProperty name="height" value="0.05" units="cm"/>
      <inkml:brushProperty name="color" value="#008C3A"/>
    </inkml:brush>
  </inkml:definitions>
  <inkml:trace contextRef="#ctx0" brushRef="#br0">0 1 24575,'8'0'0,"9"0"0,18 0 0,6 0 0,3 0 0,-5 0-8191</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3.006"/>
    </inkml:context>
    <inkml:brush xml:id="br0">
      <inkml:brushProperty name="width" value="0.05" units="cm"/>
      <inkml:brushProperty name="height" value="0.05" units="cm"/>
      <inkml:brushProperty name="color" value="#008C3A"/>
    </inkml:brush>
  </inkml:definitions>
  <inkml:trace contextRef="#ctx0" brushRef="#br0">225 0 24575,'-6'0'0,"1"0"0,0 1 0,0-1 0,0 1 0,-1 0 0,1 1 0,0-1 0,0 1 0,1 0 0,-1 0 0,0 1 0,1-1 0,-1 1 0,-7 6 0,7-4 0,0 0 0,1 0 0,-1 1 0,1-1 0,0 1 0,1 0 0,0 0 0,0 0 0,0 1 0,-2 8 0,1-1 0,1 0 0,0 1 0,1-1 0,1 1 0,0 0 0,1-1 0,1 1 0,0 0 0,1-1 0,4 17 0,-4-25 0,-1-1 0,1 0 0,0 0 0,1 1 0,-1-1 0,1-1 0,0 1 0,0 0 0,1-1 0,-1 0 0,1 1 0,0-1 0,0-1 0,1 1 0,-1-1 0,1 1 0,-1-1 0,7 2 0,-4-1 0,1-2 0,-1 1 0,0-1 0,1 0 0,-1-1 0,1 1 0,-1-2 0,1 1 0,0-1 0,-1 0 0,1-1 0,14-2 0,-17 2 0,0 0 0,0-1 0,-1 1 0,1-1 0,0 0 0,-1 0 0,0-1 0,0 1 0,1-1 0,-2 0 0,1 0 0,0-1 0,-1 1 0,1-1 0,-1 1 0,0-1 0,0 0 0,0 0 0,-1-1 0,1 1 0,-1 0 0,0-1 0,2-8 0,-2 6 0,-1 0 0,0 0 0,0 0 0,0 0 0,-1 0 0,0 0 0,-1 0 0,1-1 0,-1 1 0,-1 0 0,1 0 0,-1 0 0,-1 1 0,1-1 0,-1 0 0,-4-5 0,-1-2 0,-2 1 0,0 1 0,-1 0 0,0 0 0,0 1 0,-1 0 0,-1 1 0,0 1 0,0 0 0,-1 0 0,0 2 0,0-1 0,-1 2 0,0 0 0,0 1 0,-1 0 0,-26-3 0,38 7-72,0 1 1,0 0-1,1 0 0,-1 0 0,0 0 0,0 1 0,1 0 0,-1 0 1,0 0-1,1 0 0,-1 0 0,1 1 0,-1-1 0,1 1 0,0 0 1,-1 0-1,1 1 0,-4 3 0,-12 18-6754</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3.733"/>
    </inkml:context>
    <inkml:brush xml:id="br0">
      <inkml:brushProperty name="width" value="0.05" units="cm"/>
      <inkml:brushProperty name="height" value="0.05" units="cm"/>
      <inkml:brushProperty name="color" value="#008C3A"/>
    </inkml:brush>
  </inkml:definitions>
  <inkml:trace contextRef="#ctx0" brushRef="#br0">45 0 24575,'0'8'0,"-8"2"0,-2 7 0,1 11 0,1 10 0,2 5 0,3 7 0,9 2 0,14-1 0,16-8 0,9-12 0,4-11 0,-6-12 0,-3-8 0,-8-4-8191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4.124"/>
    </inkml:context>
    <inkml:brush xml:id="br0">
      <inkml:brushProperty name="width" value="0.05" units="cm"/>
      <inkml:brushProperty name="height" value="0.05" units="cm"/>
      <inkml:brushProperty name="color" value="#008C3A"/>
    </inkml:brush>
  </inkml:definitions>
  <inkml:trace contextRef="#ctx0" brushRef="#br0">20 274 24575,'-8'0'0,"-2"-11"0,8-19 0,19-12 0,19-6 0,13 5 0,11-9 0,-6 4-8191</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16.732"/>
    </inkml:context>
    <inkml:brush xml:id="br0">
      <inkml:brushProperty name="width" value="0.05" units="cm"/>
      <inkml:brushProperty name="height" value="0.05" units="cm"/>
      <inkml:brushProperty name="color" value="#008C3A"/>
    </inkml:brush>
  </inkml:definitions>
  <inkml:trace contextRef="#ctx0" brushRef="#br0">117 24 24575,'0'-8'0,"-7"-2"0,-3 4 0,0 15 0,2 16 0,2 24 0,3 14 0,-6 7 0,-2 4 0,2-3 0,1 0 0,-4-10 0,-1-10 0,6-12 0,4-17 0,3-12-8191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17.830"/>
    </inkml:context>
    <inkml:brush xml:id="br0">
      <inkml:brushProperty name="width" value="0.05" units="cm"/>
      <inkml:brushProperty name="height" value="0.05" units="cm"/>
      <inkml:brushProperty name="color" value="#008C3A"/>
    </inkml:brush>
  </inkml:definitions>
  <inkml:trace contextRef="#ctx0" brushRef="#br0">0 302 24575,'1282'0'0,"-606"-30"-561,-302 8 332,445 3 215,0 21-74,-224 0 79,2183-2-2361,-2641-3 2850,172-28 1,-154 2 1777,-114 20-2237,0 2 0,84-5 0,88 13-26,-89 1-1,-68 0 6,-35 0 0,0-1 0,1-1 0,-1-2 0,0 0 0,36-8 0,-53 9 0,0-1 0,0 1 0,-1-1 0,1 0 0,0 0 0,-1-1 0,1 1 0,-1-1 0,0 0 0,0 0 0,0 0 0,0 0 0,-1 0 0,1-1 0,-1 1 0,0-1 0,0 0 0,2-5 0,-1 1 0,0 0 0,-1 1 0,-1-1 0,1 0 0,-1 0 0,0 0 0,-1 0 0,0-10 0,-7 76 0,2 304-308,5-290-749,0-50-5769</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19.227"/>
    </inkml:context>
    <inkml:brush xml:id="br0">
      <inkml:brushProperty name="width" value="0.05" units="cm"/>
      <inkml:brushProperty name="height" value="0.05" units="cm"/>
      <inkml:brushProperty name="color" value="#008C3A"/>
    </inkml:brush>
  </inkml:definitions>
  <inkml:trace contextRef="#ctx0" brushRef="#br0">153 5 24575,'0'-4'0,"-8"6"0,-2 15 0,1 14 0,1 22 0,-5 21 0,0 8 0,2 2 0,2-6 0,4-8 0,-6-10 0,-15-25 0,-4-19-8191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3.505"/>
    </inkml:context>
    <inkml:brush xml:id="br0">
      <inkml:brushProperty name="width" value="0.05" units="cm"/>
      <inkml:brushProperty name="height" value="0.05" units="cm"/>
      <inkml:brushProperty name="color" value="#008C3A"/>
    </inkml:brush>
  </inkml:definitions>
  <inkml:trace contextRef="#ctx0" brushRef="#br0">58 10 24575,'0'-9'0,"0"11"0,0 24 0,0 28 0,0 34 0,0 20 0,-9 27 0,-4 5 0,1-7 0,2-17 0,3-18 0,2-15 0,3-28 0,11-37 0,13-22 0,18-25 0,2-7-8191</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0.346"/>
    </inkml:context>
    <inkml:brush xml:id="br0">
      <inkml:brushProperty name="width" value="0.05" units="cm"/>
      <inkml:brushProperty name="height" value="0.05" units="cm"/>
      <inkml:brushProperty name="color" value="#008C3A"/>
    </inkml:brush>
  </inkml:definitions>
  <inkml:trace contextRef="#ctx0" brushRef="#br0">2 200 24575,'0'-199'0,"-1"264"0,4 101 0,-2-157 0,0 1 0,1-1 0,0 0 0,0 0 0,1 0 0,1-1 0,-1 1 0,2-1 0,-1 0 0,1 0 0,8 10 0,-10-13 0,1-1 0,0 0 0,0-1 0,0 1 0,1-1 0,-1 0 0,1 0 0,0 0 0,0 0 0,0-1 0,0 0 0,1 0 0,-1 0 0,0-1 0,1 0 0,-1 0 0,1 0 0,-1-1 0,1 0 0,7 0 0,-5-1 0,-1 0 0,1 0 0,-1-1 0,1 0 0,-1 0 0,0-1 0,0 0 0,0 0 0,0-1 0,0 0 0,11-9 0,-1-2 0,-1 0 0,24-30 0,-4 4 0,-35 40 0,0 0 0,0 0 0,0 0 0,0 0 0,0 0 0,0 0 0,0 0 0,0 0 0,0 1 0,0-1 0,1 0 0,-1 1 0,0-1 0,0 1 0,1-1 0,-1 1 0,0 0 0,2-1 0,-2 1 0,0 1 0,-1-1 0,1 0 0,-1 1 0,1-1 0,0 1 0,-1-1 0,1 0 0,-1 1 0,1-1 0,-1 1 0,0-1 0,1 1 0,-1 0 0,0-1 0,1 1 0,-1-1 0,0 1 0,1 0 0,-1-1 0,0 1 0,0 0 0,0-1 0,0 1 0,0 1 0,1 8 0,0-1 0,-1 1 0,-2 18 0,2-24 0,-3 30 0,-2 0 0,-1-1 0,-2 0 0,-1 0 0,-1 0 0,-23 47 0,30-74 0,-1 1 0,0-1 0,-1 0 0,1 0 0,-1-1 0,0 0 0,-1 1 0,1-2 0,-1 1 0,0-1 0,0 1 0,0-2 0,-1 1 0,0-1 0,1 0 0,-1 0 0,0-1 0,0 0 0,0 0 0,-1 0 0,1-1 0,0 0 0,-1-1 0,1 0 0,-1 0 0,-11-2 0,17 1-151,-1 1-1,1-1 0,-1 0 0,1 0 1,-1 0-1,1-1 0,0 1 1,-3-2-1,-11-13-6674</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2.054"/>
    </inkml:context>
    <inkml:brush xml:id="br0">
      <inkml:brushProperty name="width" value="0.05" units="cm"/>
      <inkml:brushProperty name="height" value="0.05" units="cm"/>
      <inkml:brushProperty name="color" value="#008C3A"/>
    </inkml:brush>
  </inkml:definitions>
  <inkml:trace contextRef="#ctx0" brushRef="#br0">225 786 24575,'0'-5'0,"1"0"0,0 1 0,0-1 0,0 0 0,1 0 0,2-5 0,3-12 0,-4 13 0,1-10 0,0 1 0,3-36 0,-6 51 0,-1-1 0,0 1 0,0-1 0,0 1 0,0-1 0,-1 1 0,1-1 0,-1 1 0,0 0 0,0-1 0,0 1 0,-1 0 0,1 0 0,-1 0 0,1 0 0,-1 0 0,0 0 0,0 0 0,-1 0 0,1 1 0,0-1 0,-5-2 0,4 3 0,1 1 0,-1 0 0,0 0 0,0 0 0,0 0 0,0 1 0,0-1 0,0 1 0,0 0 0,0-1 0,0 2 0,0-1 0,0 0 0,0 0 0,0 1 0,0 0 0,0 0 0,0-1 0,0 2 0,1-1 0,-1 0 0,-3 2 0,-4 3 0,1 0 0,0 1 0,0-1 0,-14 15 0,10-7 0,0-1 0,1 2 0,0 0 0,-11 22 0,19-31 0,0 0 0,1 0 0,0 0 0,1 1 0,0 0 0,0-1 0,0 1 0,0 0 0,1 0 0,0 0 0,1 0 0,0 0 0,0 0 0,2 11 0,-2-15 0,1 0 0,0 0 0,0 0 0,0 0 0,0-1 0,0 1 0,0 0 0,1-1 0,-1 1 0,1-1 0,0 0 0,0 0 0,0 1 0,0-1 0,0 0 0,0 0 0,1-1 0,-1 1 0,1 0 0,-1-1 0,1 0 0,0 1 0,-1-1 0,1 0 0,0-1 0,0 1 0,0 0 0,0-1 0,-1 1 0,1-1 0,0 0 0,0 0 0,0 0 0,0 0 0,0-1 0,3 0 0,4-1 0,1-1 0,-2 1 0,1-2 0,0 1 0,-1-2 0,1 1 0,-1-1 0,0 0 0,9-8 0,2-5 0,0 0 0,-1-1 0,-1-1 0,-1-1 0,-1 0 0,19-35 0,-11 13 0,-3-1 0,28-76 0,-8-29 0,-49 191 0,2-1 0,3 1 0,1 0 0,3 49 0,0-80 0,1 0 0,0 0 0,0 0 0,1 0 0,1 0 0,-1-1 0,2 1 0,-1-1 0,2 0 0,-1-1 0,8 10 0,-9-13 0,1-1 0,0 1 0,0-1 0,0-1 0,1 1 0,0-1 0,0 0 0,0 0 0,0-1 0,0 1 0,1-2 0,0 1 0,-1-1 0,1 1 0,0-2 0,0 1 0,0-1 0,9 0 0,-10-1 0,0 0 0,0 0 0,-1-1 0,1 0 0,0 0 0,-1-1 0,1 0 0,-1 0 0,0 0 0,1 0 0,-1-1 0,0 0 0,0 0 0,-1 0 0,1-1 0,-1 1 0,0-1 0,1 0 0,-2-1 0,1 1 0,6-9 0,-3 1 0,0 0 0,0-1 0,-1 1 0,-1-1 0,0 0 0,-1 0 0,5-25 0,-9 35 0,1 1 0,-1-1 0,0 1 0,0-1 0,0 0 0,0 1 0,0-1 0,0 0 0,-1 1 0,0-4 0,1 6 0,0 0 0,-1-1 0,1 1 0,0 0 0,0 0 0,0 0 0,0-1 0,0 1 0,0 0 0,0 0 0,-1 0 0,1 0 0,0 0 0,0-1 0,0 1 0,0 0 0,-1 0 0,1 0 0,0 0 0,0 0 0,0 0 0,-1 0 0,1 0 0,0 0 0,0 0 0,0 0 0,-1 0 0,1 0 0,0 0 0,0 0 0,0 0 0,-1 0 0,1 0 0,0 0 0,0 0 0,0 0 0,-1 0 0,1 0 0,0 0 0,-12 14 0,10-9 0,0-1 0,0 1 0,0-1 0,0 1 0,0 0 0,1 0 0,0 0 0,0 0 0,0 0 0,1 0 0,0 0 0,0 0 0,0 0 0,1 6 0,0-7 0,0-1 0,0 0 0,0 0 0,1 0 0,-1 0 0,1-1 0,0 1 0,-1 0 0,1-1 0,0 1 0,1-1 0,-1 1 0,0-1 0,1 0 0,-1 0 0,1 0 0,0 0 0,0-1 0,-1 1 0,1-1 0,0 0 0,0 1 0,7 0 0,-2 0 0,0-1 0,0 1 0,1-2 0,-1 1 0,0-1 0,1 0 0,-1-1 0,1 0 0,-1 0 0,0-1 0,0 0 0,0-1 0,0 1 0,0-2 0,-1 1 0,1-1 0,-1 0 0,0 0 0,0-1 0,12-10 0,2-4 0,-1-1 0,-1-1 0,-1-1 0,27-41 0,-29 42 0,-16 21 0,0 0 0,0 0 0,0 0 0,0 0 0,0 0 0,0 0 0,0 0 0,0 0 0,0 0 0,0-1 0,1 1 0,-1 0 0,0 0 0,0 0 0,0 0 0,0 0 0,0 0 0,0 0 0,0 0 0,0 0 0,0 0 0,0 0 0,0 0 0,0 0 0,0 0 0,0 0 0,0 0 0,0 0 0,1 0 0,-1 0 0,0 0 0,0 0 0,0 0 0,0 0 0,0 0 0,0 0 0,0 0 0,0 0 0,0 0 0,0 0 0,0 0 0,0 0 0,0 0 0,1 0 0,-1 0 0,0 0 0,0 0 0,0 0 0,0 0 0,0 0 0,0 0 0,0 0 0,0 0 0,0 0 0,0 0 0,0 0 0,0 1 0,0-1 0,0 0 0,0 0 0,0 0 0,0 0 0,0 0 0,0 0 0,0 0 0,0 0 0,0 0 0,0 0 0,0 0 0,-1 9 0,-8 15 0,7-19 0,-1 4 0,0-1 0,0 1 0,1 0 0,0 0 0,0 11 0,1-17 0,1-1 0,0 1 0,0-1 0,1 0 0,-1 1 0,0-1 0,1 1 0,0-1 0,-1 1 0,1-1 0,0 0 0,0 0 0,0 1 0,1-1 0,-1 0 0,0 0 0,1 0 0,0 0 0,-1 0 0,1-1 0,0 1 0,0 0 0,0-1 0,4 3 0,0-1 0,0-1 0,1 0 0,-1 0 0,1 0 0,-1-1 0,1 0 0,0 0 0,-1-1 0,1 0 0,0 0 0,0 0 0,-1-1 0,1 0 0,0 0 0,-1-1 0,13-4 0,-4 0 0,-1 0 0,0-1 0,0 0 0,0-1 0,-1 0 0,15-14 0,-22 17 0,0-1 0,0 1 0,-1-2 0,0 1 0,0 0 0,7-13 0,-11 18 0,0-1 0,0 0 0,0 0 0,-1 0 0,1 0 0,0 0 0,-1 0 0,1 0 0,-1 0 0,1 0 0,-1 0 0,0 0 0,0 0 0,0 0 0,0 0 0,-1 0 0,1-1 0,0 1 0,-1 0 0,0 0 0,1 0 0,-1 0 0,0 1 0,0-1 0,0 0 0,0 0 0,0 0 0,0 1 0,-1-1 0,-1-1 0,0 1 0,1 0 0,-1 1 0,1-1 0,-1 1 0,0 0 0,0 0 0,0 0 0,1 0 0,-1 0 0,0 1 0,0-1 0,0 1 0,0 0 0,0 0 0,0 0 0,0 0 0,0 0 0,0 1 0,0 0 0,0-1 0,0 1 0,0 0 0,-5 3 0,-1 0 0,-1 1 0,1 0 0,0 0 0,1 1 0,-16 13 0,16-11 0,-1 2 0,1-1 0,0 1 0,1 1 0,0-1 0,1 1 0,0 0 0,-8 24 0,11-29 0,1 0 0,1 0 0,-1 0 0,1 0 0,0 1 0,0-1 0,0 0 0,1 1 0,0-1 0,1 0 0,-1 0 0,1 1 0,0-1 0,1 0 0,-1 0 0,1 0 0,0 0 0,1 0 0,4 8 0,-3-9 0,1-1 0,-1 0 0,1 0 0,-1 0 0,1 0 0,0-1 0,0 0 0,1 0 0,-1 0 0,1 0 0,0-1 0,-1 0 0,1 0 0,0-1 0,0 0 0,0 0 0,0 0 0,0-1 0,8 0 0,7 0 0,-1-1 0,1-1 0,-1-1 0,28-8 0,-22 3 0,-1-1 0,0-1 0,-1-1 0,0-2 0,-1 0 0,-1-1 0,0-1 0,0-2 0,-2 0 0,0-1 0,-1-1 0,-1 0 0,-1-2 0,0 0 0,13-24 0,-22 31 0,-1 0 0,10-25 0,-15 33 0,0 0 0,-1 0 0,0 0 0,0 0 0,0 0 0,0 0 0,-1-1 0,0 1 0,-2-12 0,2 17 0,0 0 0,0 0 0,0 0 0,-1 1 0,1-1 0,0 0 0,0 0 0,-1 0 0,1 0 0,0 1 0,-1-1 0,1 0 0,-1 0 0,1 1 0,-1-1 0,1 0 0,-1 1 0,0-1 0,1 0 0,-1 1 0,0-1 0,1 1 0,-1-1 0,0 1 0,0-1 0,0 1 0,1 0 0,-3-1 0,2 1 0,0 0 0,0 0 0,0 1 0,-1-1 0,1 0 0,0 1 0,0-1 0,0 1 0,0-1 0,0 1 0,0-1 0,0 1 0,0 0 0,0 0 0,0-1 0,0 1 0,1 0 0,-2 2 0,1-2 0,-1 0 0,1 0 0,1 0 0,-1 0 0,0 1 0,0-1 0,0 0 0,1 1 0,-1-1 0,0 0 0,1 1 0,-1-1 0,1 1 0,0-1 0,-1 1 0,1-1 0,0 1 0,0-1 0,0 1 0,0-1 0,0 1 0,1 0 0,-1-1 0,0 1 0,1-1 0,-1 0 0,1 1 0,-1-1 0,1 1 0,0-1 0,0 0 0,-1 1 0,1-1 0,0 0 0,0 0 0,2 2 0,-1-2 0,1 0 0,0 0 0,-1 0 0,1 0 0,0 0 0,0 0 0,0-1 0,0 1 0,0-1 0,0 0 0,0 0 0,0 0 0,0 0 0,0-1 0,0 1 0,0-1 0,0 0 0,-1 1 0,1-1 0,3-2 0,3-1 0,-1 0 0,1 0 0,-1-1 0,0 0 0,9-7 0,-6 2 0,0 0 0,-1-1 0,0-1 0,-1 1 0,0-1 0,0-1 0,-2 0 0,1 0 0,-2 0 0,9-25 0,-7 12 0,-1 0 0,-1 0 0,-2 0 0,-1 0 0,1-28 0,-5 38 0,-3 32 0,-25 164 0,-13 45 0,27-144 0,9-50-682,-12 33-1,7-32-6143</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2.457"/>
    </inkml:context>
    <inkml:brush xml:id="br0">
      <inkml:brushProperty name="width" value="0.05" units="cm"/>
      <inkml:brushProperty name="height" value="0.05" units="cm"/>
      <inkml:brushProperty name="color" value="#008C3A"/>
    </inkml:brush>
  </inkml:definitions>
  <inkml:trace contextRef="#ctx0" brushRef="#br0">19 1 24575,'-8'0'0,"-2"0"-8191</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4.691"/>
    </inkml:context>
    <inkml:brush xml:id="br0">
      <inkml:brushProperty name="width" value="0.05" units="cm"/>
      <inkml:brushProperty name="height" value="0.05" units="cm"/>
      <inkml:brushProperty name="color" value="#008C3A"/>
    </inkml:brush>
  </inkml:definitions>
  <inkml:trace contextRef="#ctx0" brushRef="#br0">1 85 24575,'0'-3'0,"1"0"0,0 0 0,0-1 0,0 1 0,0 0 0,0 0 0,0 1 0,1-1 0,-1 0 0,1 0 0,0 1 0,0-1 0,0 1 0,0-1 0,1 1 0,-1 0 0,0 0 0,1 0 0,0 0 0,-1 1 0,1-1 0,0 1 0,0-1 0,6-1 0,3-2 0,1 1 0,-1 0 0,1 1 0,19-2 0,-28 4 0,0 1 0,0-1 0,0 1 0,0 0 0,-1 0 0,1 1 0,0-1 0,0 1 0,0-1 0,0 1 0,-1 1 0,1-1 0,0 0 0,-1 1 0,1 0 0,-1 0 0,1 0 0,-1 0 0,0 0 0,0 1 0,0 0 0,0-1 0,-1 1 0,1 0 0,-1 0 0,0 0 0,1 1 0,-1-1 0,-1 1 0,1-1 0,0 1 0,-1-1 0,0 1 0,0 0 0,1 5 0,1 8 0,0 0 0,-2 0 0,0 1 0,-1-1 0,0 0 0,-2 1 0,0-1 0,-1 0 0,0 0 0,-2 0 0,0 0 0,0-1 0,-2 0 0,-8 16 0,19-39 0,1 1 0,0 0 0,0 0 0,5-4 0,7-8 0,34-41 0,72-109 0,-115 154 0,-6 11 0,0-1 0,0 0 0,0 1 0,0-1 0,1 1 0,-1 0 0,1 0 0,0 0 0,3-3 0,-5 6 0,-1 0 0,0 0 0,1 0 0,-1 0 0,0-1 0,0 1 0,1 0 0,-1 0 0,0 0 0,1 0 0,-1 0 0,0 0 0,0 1 0,1-1 0,-1 0 0,0 0 0,0 0 0,1 0 0,-1 0 0,0 0 0,0 0 0,1 0 0,-1 1 0,0-1 0,0 0 0,1 0 0,-1 0 0,0 1 0,0-1 0,0 0 0,1 0 0,-1 1 0,0-1 0,0 0 0,0 0 0,0 1 0,0-1 0,0 0 0,0 0 0,1 1 0,-1-1 0,0 0 0,0 0 0,0 1 0,0-1 0,0 0 0,0 1 0,1 16 0,-2 6 0,-7 38 0,5-46 0,0 0 0,1 1 0,1-1 0,1 1 0,0-1 0,4 27 0,-3-38-57,0 0 0,1 0 1,-1 0-1,1-1 0,0 1 0,0 0 0,0-1 0,0 0 0,1 1 0,-1-1 0,1 0 1,0 0-1,0 0 0,0-1 0,0 1 0,1-1 0,-1 1 0,1-1 0,-1 0 1,1-1-1,0 1 0,0-1 0,7 3 0,22 3-6769</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5.065"/>
    </inkml:context>
    <inkml:brush xml:id="br0">
      <inkml:brushProperty name="width" value="0.05" units="cm"/>
      <inkml:brushProperty name="height" value="0.05" units="cm"/>
      <inkml:brushProperty name="color" value="#008C3A"/>
    </inkml:brush>
  </inkml:definitions>
  <inkml:trace contextRef="#ctx0" brushRef="#br0">0 58 24575,'8'0'0,"9"0"0,14-7 0,5-3 0,4 0 0,-4-5 0,-9-1-8191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5.462"/>
    </inkml:context>
    <inkml:brush xml:id="br0">
      <inkml:brushProperty name="width" value="0.05" units="cm"/>
      <inkml:brushProperty name="height" value="0.05" units="cm"/>
      <inkml:brushProperty name="color" value="#008C3A"/>
    </inkml:brush>
  </inkml:definitions>
  <inkml:trace contextRef="#ctx0" brushRef="#br0">1 221 24575,'0'8'0,"0"13"0,0 11 0,0 7 0,0 5 0,4 3 0,1 0 0,7 0 0,2 3 0,6-7 0,7-3 0,6-8 0,-2-14 0,9-17 0,-3-9-8191</inkml:trace>
  <inkml:trace contextRef="#ctx0" brushRef="#br0" timeOffset="1">488 1 24575,'-4'0'0,"-1"18"0,0 19 0,1 13 0,1 6 0,2 0 0,0 0 0,0-4 0,5-10 0,5-12 0,8-11 0,10-9 0,-1-14 0,-4-6-8191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5.822"/>
    </inkml:context>
    <inkml:brush xml:id="br0">
      <inkml:brushProperty name="width" value="0.05" units="cm"/>
      <inkml:brushProperty name="height" value="0.05" units="cm"/>
      <inkml:brushProperty name="color" value="#008C3A"/>
    </inkml:brush>
  </inkml:definitions>
  <inkml:trace contextRef="#ctx0" brushRef="#br0">1 133 24575,'0'-8'0,"8"-2"0,9-7 0,18 0 0,13-6 0,7 2 0,1 4 0,2 5 0,-8 5-8191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7.897"/>
    </inkml:context>
    <inkml:brush xml:id="br0">
      <inkml:brushProperty name="width" value="0.05" units="cm"/>
      <inkml:brushProperty name="height" value="0.05" units="cm"/>
      <inkml:brushProperty name="color" value="#008C3A"/>
    </inkml:brush>
  </inkml:definitions>
  <inkml:trace contextRef="#ctx0" brushRef="#br0">211 1 24575,'-9'0'0,"-13"0"0,1 0 0,-1 2 0,-27 5 0,44-6 0,0 0 0,1 0 0,-1 0 0,1 1 0,-1 0 0,1 0 0,0 0 0,0 0 0,0 1 0,0 0 0,0 0 0,0 0 0,1 0 0,-1 0 0,1 1 0,0-1 0,0 1 0,0 0 0,1 0 0,-5 8 0,7-9 0,-1 0 0,0 0 0,0 0 0,1 0 0,0 0 0,0 0 0,0 0 0,0 0 0,0 0 0,0 0 0,1 1 0,-1-1 0,1-1 0,0 1 0,0 0 0,0 0 0,1 0 0,-1 0 0,0-1 0,1 1 0,0-1 0,0 1 0,0-1 0,3 4 0,7 5 0,-1 0 0,2-1 0,21 14 0,-12-9 0,-12-7 0,0-1 0,-1 1 0,0 1 0,0 0 0,-1 0 0,12 17 0,-19-24 0,0 0 0,1 1 0,-1-1 0,0 0 0,0 1 0,0-1 0,0 1 0,-1-1 0,1 1 0,-1 0 0,1-1 0,-1 1 0,0 0 0,0-1 0,0 1 0,0-1 0,-1 1 0,1 0 0,-1-1 0,1 1 0,-1-1 0,0 1 0,0-1 0,0 1 0,0-1 0,-1 0 0,1 0 0,-1 1 0,1-1 0,-1 0 0,0 0 0,0-1 0,0 1 0,0 0 0,0-1 0,0 1 0,-3 1 0,3-1-85,-2 0 0,1 0-1,0-1 1,0 1 0,-1-1-1,1 1 1,-1-1 0,1 0-1,-1 0 1,1-1 0,-1 1-1,0-1 1,1 0 0,-1 1-1,-6-2 1,-14-6-6741</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8.791"/>
    </inkml:context>
    <inkml:brush xml:id="br0">
      <inkml:brushProperty name="width" value="0.05" units="cm"/>
      <inkml:brushProperty name="height" value="0.05" units="cm"/>
      <inkml:brushProperty name="color" value="#008C3A"/>
    </inkml:brush>
  </inkml:definitions>
  <inkml:trace contextRef="#ctx0" brushRef="#br0">0 71 24575,'1'0'0,"0"0"0,0 0 0,0 1 0,0-1 0,-1 0 0,1 1 0,0-1 0,0 1 0,0-1 0,-1 1 0,1-1 0,0 1 0,0-1 0,-1 1 0,1 0 0,-1 0 0,1-1 0,0 1 0,-1 0 0,1 0 0,-1-1 0,0 1 0,1 2 0,8 22 0,-8-22 0,7 32 0,-5-19 0,1 0 0,1 0 0,0-1 0,1 1 0,1-1 0,9 16 0,-15-29 0,1 0 0,-1 0 0,0 0 0,1-1 0,-1 1 0,1-1 0,-1 1 0,1-1 0,-1 0 0,1 1 0,0-1 0,0 0 0,0 0 0,0 0 0,0 0 0,0-1 0,0 1 0,0 0 0,0-1 0,0 0 0,4 1 0,-3-1 0,1-1 0,-1 0 0,1 1 0,-1-1 0,1-1 0,-1 1 0,1 0 0,-1-1 0,0 0 0,0 0 0,5-3 0,-3 2 0,18-11 0,-22 13 0,0 1 0,0 0 0,0 0 0,-1 0 0,1-1 0,0 1 0,0 0 0,0 0 0,0 0 0,0 0 0,-1 0 0,1 0 0,0 1 0,0-1 0,0 0 0,0 0 0,-1 1 0,1-1 0,0 0 0,0 1 0,-1-1 0,1 1 0,0-1 0,0 1 0,-1-1 0,1 1 0,-1-1 0,2 2 0,7 10 0,-5-6 0,1 0 0,0 0 0,0 0 0,0-1 0,1 0 0,-1 0 0,1 0 0,0-1 0,9 5 0,-8-5 0,0-2 0,-1 1 0,1-1 0,0 0 0,0 0 0,1 0 0,-1-1 0,0-1 0,0 1 0,1-1 0,-1 0 0,12-2 0,-9 0 0,-1 0 0,1-1 0,-1 0 0,0-1 0,0 0 0,0 0 0,0-1 0,13-10 0,-10 6 0,-1 0 0,-1-1 0,0 0 0,0 0 0,-1-1 0,0-1 0,-1 0 0,0 0 0,-1 0 0,-1-1 0,1 0 0,-2 0 0,5-16 0,-7 16 0,-1 1 0,0-1 0,0 0 0,-1 0 0,-1 0 0,0 0 0,-4-20 0,4 20 0,3 10 0,-2 4 0,0 0 0,0 0 0,0 0 0,0 0 0,0 0 0,0 0 0,-1 0 0,1 0 0,0 0 0,-1 1 0,1-1 0,0 2 0,5 12 0,-1 1 0,-1 0 0,-1 0 0,2 19 0,-4-23 0,1 0 0,0 0 0,0 0 0,1 0 0,1-1 0,0 1 0,1-1 0,0 0 0,11 18 0,-14-26 0,-1-1 0,1 0 0,-1 0 0,1 0 0,0 0 0,0 0 0,0-1 0,0 1 0,0 0 0,1-1 0,-1 0 0,0 1 0,1-1 0,-1 0 0,1 0 0,-1-1 0,1 1 0,0 0 0,-1-1 0,1 0 0,-1 1 0,1-1 0,0 0 0,-1 0 0,1-1 0,0 1 0,-1 0 0,1-1 0,0 0 0,-1 1 0,1-1 0,-1 0 0,1 0 0,-1-1 0,0 1 0,0 0 0,1-1 0,-1 0 0,0 1 0,0-1 0,0 0 0,1-2 0,8-12 0,-10 14 0,0 0 0,1-1 0,-1 1 0,1 0 0,0 0 0,-1 0 0,1 0 0,4-3 0,-6 5 0,1 0 0,-1 0 0,1-1 0,-1 1 0,0 0 0,1 0 0,-1 0 0,1 0 0,-1 0 0,1 0 0,-1 0 0,0 0 0,1 0 0,-1 0 0,1 0 0,-1 0 0,1 0 0,-1 0 0,0 1 0,1-1 0,-1 0 0,1 0 0,-1 1 0,12 13 0,-7-4 86,1-1-1,0 1 0,11 12 1,-14-19-257,1 1 0,0-1 1,0 0-1,0 0 0,0 0 1,0 0-1,1-1 0,-1 1 1,10 2-1,11 2-6655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9.527"/>
    </inkml:context>
    <inkml:brush xml:id="br0">
      <inkml:brushProperty name="width" value="0.05" units="cm"/>
      <inkml:brushProperty name="height" value="0.05" units="cm"/>
      <inkml:brushProperty name="color" value="#008C3A"/>
    </inkml:brush>
  </inkml:definitions>
  <inkml:trace contextRef="#ctx0" brushRef="#br0">1 0 24575,'0'25'0,"-1"-5"0,2 1 0,0-1 0,6 33 0,-5-47 0,-1 1 0,2-1 0,-1 0 0,1 0 0,0 0 0,0 0 0,0-1 0,1 1 0,0-1 0,0 0 0,1 0 0,-1 0 0,1-1 0,0 1 0,6 3 0,-4-3 0,0-1 0,0 0 0,0 0 0,1 0 0,0-1 0,0 0 0,0-1 0,0 0 0,0 0 0,0 0 0,9 0 0,-11-2 0,-1 0 0,1-1 0,0 1 0,-1-1 0,1 0 0,-1 0 0,1-1 0,-1 0 0,0 0 0,1 0 0,-1 0 0,0-1 0,0 0 0,-1 0 0,1 0 0,7-8 0,-1 0 0,-1-1 0,-1 0 0,10-18 0,-18 29 0,0 0 0,-1 0 0,1 0 0,0-1 0,-1 1 0,1 0 0,0 0 0,0 0 0,0 0 0,0 1 0,0-1 0,0 0 0,0 0 0,1 0 0,-1 1 0,-1 0 0,0 0 0,0 0 0,1 0 0,-1 0 0,0 0 0,1 0 0,-1 0 0,0 0 0,0 1 0,1-1 0,-1 0 0,0 0 0,0 0 0,1 0 0,-1 1 0,0-1 0,0 0 0,0 0 0,1 0 0,-1 1 0,0-1 0,0 0 0,0 0 0,0 1 0,0-1 0,1 0 0,-1 1 0,0-1 0,0 0 0,0 0 0,0 1 0,0-1 0,0 1 0,2 40 0,-2-25 0,5 23-1365,3-5-5461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3.940"/>
    </inkml:context>
    <inkml:brush xml:id="br0">
      <inkml:brushProperty name="width" value="0.05" units="cm"/>
      <inkml:brushProperty name="height" value="0.05" units="cm"/>
      <inkml:brushProperty name="color" value="#008C3A"/>
    </inkml:brush>
  </inkml:definitions>
  <inkml:trace contextRef="#ctx0" brushRef="#br0">1 53 24575,'14'0'0,"15"0"0,12 0 0,9 0 0,5 0 0,4 0 0,0 0 0,1 0 0,-5 0 0,7-15 0,3-4 0,-9 0-8191</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29.889"/>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6.642"/>
    </inkml:context>
    <inkml:brush xml:id="br0">
      <inkml:brushProperty name="width" value="0.05" units="cm"/>
      <inkml:brushProperty name="height" value="0.05" units="cm"/>
      <inkml:brushProperty name="color" value="#008C3A"/>
    </inkml:brush>
  </inkml:definitions>
  <inkml:trace contextRef="#ctx0" brushRef="#br0">263 205 24575,'-1'0'0,"-1"0"0,0 1 0,0-1 0,1 1 0,-1 0 0,0 0 0,1-1 0,-1 1 0,1 0 0,-1 0 0,1 1 0,0-1 0,-1 0 0,1 0 0,0 1 0,0-1 0,-2 3 0,-18 29 0,18-28 0,-15 31 0,1 1 0,-14 47 0,-17 83 0,-11 29 0,55-185 0,-7 18 0,11-27 0,-1-1 0,0 0 0,1 0 0,-1 1 0,0-1 0,1 0 0,-1 0 0,0 0 0,0 0 0,0 0 0,0 0 0,0 0 0,0 0 0,0-1 0,-2 2 0,3-2 0,-1 0 0,1 0 0,0 0 0,-1 0 0,1 0 0,0-1 0,-1 1 0,1 0 0,0 0 0,-1 0 0,1 0 0,0-1 0,0 1 0,-1 0 0,1 0 0,0-1 0,0 1 0,-1 0 0,1 0 0,0-1 0,0 1 0,0 0 0,0 0 0,-1-1 0,1 1 0,0 0 0,0-1 0,0 1 0,0 0 0,0-1 0,0 1 0,0 0 0,0-1 0,0 1 0,0-1 0,0 1 0,0 0 0,0-1 0,0 1 0,0-19 0,1 1 0,1 0 0,0 0 0,1 0 0,7-21 0,0-5 0,131-510 0,-138 546 0,15-42 0,-17 46 0,1 1 0,0-1 0,0 1 0,0-1 0,0 1 0,1 0 0,0 0 0,-1 0 0,1 0 0,4-2 0,-6 4 0,-1 0 0,1 1 0,0 0 0,0-1 0,0 1 0,-1-1 0,1 1 0,0 0 0,0-1 0,0 1 0,0 0 0,0 0 0,0 0 0,-1 0 0,1 0 0,0 0 0,0 0 0,0 0 0,0 0 0,0 0 0,0 0 0,0 1 0,0-1 0,-1 0 0,1 1 0,0-1 0,0 0 0,0 1 0,1 0 0,0 1 0,0 1 0,0-1 0,1 1 0,-1-1 0,-1 1 0,1 0 0,2 4 0,7 19 0,0 1 0,-2 1 0,-1 0 0,7 41 0,3 12 0,5 20 0,-11-46 0,31 88 0,-32-120-1365,-3-11-5461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7.021"/>
    </inkml:context>
    <inkml:brush xml:id="br0">
      <inkml:brushProperty name="width" value="0.05" units="cm"/>
      <inkml:brushProperty name="height" value="0.05" units="cm"/>
      <inkml:brushProperty name="color" value="#008C3A"/>
    </inkml:brush>
  </inkml:definitions>
  <inkml:trace contextRef="#ctx0" brushRef="#br0">10 18 24575,'-7'0'0,"4"0"0,15-4 0,13-1 0,13 0 0,0 1-8191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7.420"/>
    </inkml:context>
    <inkml:brush xml:id="br0">
      <inkml:brushProperty name="width" value="0.05" units="cm"/>
      <inkml:brushProperty name="height" value="0.05" units="cm"/>
      <inkml:brushProperty name="color" value="#008C3A"/>
    </inkml:brush>
  </inkml:definitions>
  <inkml:trace contextRef="#ctx0" brushRef="#br0">0 78 24575,'1'-2'0,"-1"0"0,1 1 0,0-1 0,0 0 0,0 1 0,0-1 0,0 1 0,0-1 0,1 1 0,-1-1 0,0 1 0,1 0 0,-1 0 0,1 0 0,-1 0 0,1 0 0,0 0 0,-1 0 0,1 0 0,0 1 0,3-2 0,1-1 0,-5 3 0,14-8 0,0 0 0,0 2 0,0 0 0,1 1 0,24-5 0,-37 9 0,0 0 0,0 1 0,0 0 0,0 0 0,1 0 0,-1 0 0,0 1 0,0-1 0,0 1 0,0 0 0,0-1 0,0 1 0,0 1 0,0-1 0,0 0 0,-1 1 0,1 0 0,0-1 0,-1 1 0,1 0 0,-1 0 0,0 0 0,0 1 0,0-1 0,0 1 0,0-1 0,0 1 0,-1-1 0,1 1 0,-1 0 0,1 0 0,-1 0 0,0 0 0,-1 0 0,1 0 0,1 6 0,-1-1 0,-1 1 0,1-1 0,-1 1 0,0-1 0,-1 1 0,0-1 0,-1 1 0,0-1 0,0 0 0,0 0 0,-6 12 0,-6 10 0,-26 43 0,-7 2 0,69-98 0,17-35 0,42-80 0,-55 92 0,-26 44 0,1 1 0,0 0 0,0-1 0,0 1 0,0 0 0,0-1 0,0 1 0,0 0 0,1 0 0,-1 0 0,2-1 0,-2 2 0,-1 0 0,0 0 0,0 0 0,1 0 0,-1 0 0,0 0 0,1 0 0,-1 0 0,0 0 0,0 0 0,1 0 0,-1 0 0,0 0 0,1 0 0,-1 0 0,0 0 0,0 1 0,1-1 0,-1 0 0,0 0 0,0 0 0,0 0 0,1 1 0,-1-1 0,0 0 0,0 0 0,0 1 0,1-1 0,-1 0 0,0 0 0,0 1 0,0-1 0,0 0 0,0 0 0,0 1 0,2 4 0,-1 0 0,0 0 0,-1 0 0,1 0 0,-1 6 0,-6 209 0,6-214 38,1 0 0,-1 1 0,1-1 0,0 0 0,1 0 0,0 0 0,-1 0 0,6 10 0,-5-13-145,0 0 0,0 0 1,0 0-1,1-1 0,-1 1 1,1 0-1,-1-1 0,1 0 1,0 1-1,0-1 0,0-1 1,0 1-1,0 0 0,1-1 1,5 3-1,32 5-6719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7.790"/>
    </inkml:context>
    <inkml:brush xml:id="br0">
      <inkml:brushProperty name="width" value="0.05" units="cm"/>
      <inkml:brushProperty name="height" value="0.05" units="cm"/>
      <inkml:brushProperty name="color" value="#008C3A"/>
    </inkml:brush>
  </inkml:definitions>
  <inkml:trace contextRef="#ctx0" brushRef="#br0">0 18 24575,'8'0'0,"9"0"0,10 0 0,4 0 0,4 0 0,11 0 0,2 0 0,-8-7 0,-10-3-8191</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8.186"/>
    </inkml:context>
    <inkml:brush xml:id="br0">
      <inkml:brushProperty name="width" value="0.05" units="cm"/>
      <inkml:brushProperty name="height" value="0.05" units="cm"/>
      <inkml:brushProperty name="color" value="#008C3A"/>
    </inkml:brush>
  </inkml:definitions>
  <inkml:trace contextRef="#ctx0" brushRef="#br0">43 1 24575,'-7'0'0,"-3"7"0,0 11 0,3 9 0,1 8 0,3 5 0,9 4 0,3 5 0,8-6 0,1-2 0,1-8 0,5-10 0,5-9 0,10-7 0,-2-8 0,0-4 0,-6-2-8191</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8.594"/>
    </inkml:context>
    <inkml:brush xml:id="br0">
      <inkml:brushProperty name="width" value="0.05" units="cm"/>
      <inkml:brushProperty name="height" value="0.05" units="cm"/>
      <inkml:brushProperty name="color" value="#008C3A"/>
    </inkml:brush>
  </inkml:definitions>
  <inkml:trace contextRef="#ctx0" brushRef="#br0">22 0 24575,'0'4'0,"0"9"0,0 9 0,0 9 0,0 6 0,0 9 0,0 3 0,7-6 0,11-10 0,13-12 0,12-12 0,7-16 0,-5-13 0,-10-4-8191</inkml:trace>
  <inkml:trace contextRef="#ctx0" brushRef="#br0" timeOffset="1">0 133 24575,'8'0'0,"9"0"0,14 0 0,16-8 0,8-2 0,-2 0 0,5-5 0,-7 0-8191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39.494"/>
    </inkml:context>
    <inkml:brush xml:id="br0">
      <inkml:brushProperty name="width" value="0.05" units="cm"/>
      <inkml:brushProperty name="height" value="0.05" units="cm"/>
      <inkml:brushProperty name="color" value="#008C3A"/>
    </inkml:brush>
  </inkml:definitions>
  <inkml:trace contextRef="#ctx0" brushRef="#br0">0 67 24575,'8'0'0,"20"-4"0,29 0 0,20-1 0,7 1 0,5 2 0,-5-8 0,-9-1 0,-11 1 0,-4 2 0,-1 3 0,-11 2-8191</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0.512"/>
    </inkml:context>
    <inkml:brush xml:id="br0">
      <inkml:brushProperty name="width" value="0.05" units="cm"/>
      <inkml:brushProperty name="height" value="0.05" units="cm"/>
      <inkml:brushProperty name="color" value="#008C3A"/>
    </inkml:brush>
  </inkml:definitions>
  <inkml:trace contextRef="#ctx0" brushRef="#br0">3 233 24575,'-2'158'0,"8"210"0,3-284 0,-6-71 0,-1-20 0,1-24 0,-2-416 0,-2 242 0,1 195 0,0-1 0,1 0 0,0 1 0,1-1 0,0 0 0,1 1 0,7-20 0,-8 26 0,0 0 0,0 0 0,1 0 0,-1 0 0,1 1 0,0-1 0,0 1 0,0 0 0,1 0 0,-1 0 0,1 0 0,-1 1 0,1-1 0,0 1 0,0 0 0,0 0 0,0 1 0,0-1 0,1 1 0,-1 0 0,9-2 0,-6 3 0,0 0 0,0 0 0,0 1 0,0 0 0,0 0 0,0 0 0,0 1 0,0 0 0,0 0 0,-1 1 0,1 0 0,-1 0 0,11 8 0,-1-1 0,-1 2 0,0 0 0,25 28 0,-29-29 0,0 1 0,-2 1 0,1 0 0,-2 0 0,0 1 0,0 0 0,-1 0 0,7 24 0,-12-31 0,0-1 0,-1 1 0,0 0 0,0 0 0,-1-1 0,0 1 0,0 0 0,0 0 0,-1-1 0,0 1 0,-1 0 0,1-1 0,-1 1 0,0-1 0,-1 1 0,0-1 0,0 0 0,0 0 0,0 0 0,-1-1 0,0 1 0,-7 6 0,-5 3-42,-1-1 0,-1 0 1,0-1-1,-1-1 0,0 0 0,-1-2 0,-25 10 0,9-3-988,8-3-5796</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1.177"/>
    </inkml:context>
    <inkml:brush xml:id="br0">
      <inkml:brushProperty name="width" value="0.05" units="cm"/>
      <inkml:brushProperty name="height" value="0.05" units="cm"/>
      <inkml:brushProperty name="color" value="#008C3A"/>
    </inkml:brush>
  </inkml:definitions>
  <inkml:trace contextRef="#ctx0" brushRef="#br0">421 83 24575,'0'-3'0,"0"1"0,-1-1 0,1 1 0,-1 0 0,0 0 0,1-1 0,-1 1 0,0 0 0,0 0 0,-1 0 0,1 0 0,0 0 0,-1 0 0,1 0 0,-1 0 0,0 1 0,0-1 0,1 0 0,-5-1 0,0-2 0,-1 1 0,0 1 0,0-1 0,0 1 0,-8-2 0,4 1 0,-1 1 0,-1 0 0,1 1 0,0 0 0,-1 1 0,1 0 0,0 1 0,-1 0 0,-20 4 0,24-2 0,0 1 0,0-1 0,1 1 0,-1 1 0,1 0 0,0 0 0,0 0 0,0 1 0,1 0 0,0 1 0,0 0 0,0 0 0,1 0 0,-7 9 0,3-2 0,0 0 0,1 1 0,1 0 0,0 1 0,1 0 0,-6 19 0,9-25 0,2 1 0,-1 1 0,1-1 0,0 0 0,1 1 0,1-1 0,-1 1 0,2-1 0,-1 0 0,5 20 0,-5-27 0,1 0 0,0 0 0,0 0 0,0 0 0,0-1 0,0 1 0,0 0 0,1-1 0,-1 1 0,1-1 0,0 1 0,0-1 0,0 0 0,0 0 0,0 0 0,0 0 0,0 0 0,1 0 0,-1-1 0,1 1 0,-1-1 0,1 0 0,0 0 0,0 0 0,-1 0 0,1 0 0,0 0 0,0-1 0,0 1 0,0-1 0,0 0 0,0 0 0,0 0 0,3-1 0,1 0 0,-1 0 0,1-1 0,0 0 0,-1 0 0,0 0 0,0-1 0,0 0 0,0-1 0,0 1 0,0-1 0,-1 0 0,0 0 0,10-10 0,-1-5 0,0 0 0,-1-1 0,-1-1 0,-1 0 0,12-31 0,-1 3 0,-16 42 0,-4 15 0,-1 18 0,-1-24 0,0 13 69,1 0-1,0 0 0,1 0 0,7 26 1,-8-36-112,1 0 0,0 0 1,1 0-1,-1 0 0,1-1 1,0 1-1,4 6 0,-5-9-42,0 0 0,0 0-1,1 0 1,-1 0 0,0-1-1,0 1 1,1-1 0,-1 1-1,1-1 1,0 0 0,-1 0-1,1 0 1,0 0 0,-1-1-1,4 1 1,15-1-6741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4.939"/>
    </inkml:context>
    <inkml:brush xml:id="br0">
      <inkml:brushProperty name="width" value="0.05" units="cm"/>
      <inkml:brushProperty name="height" value="0.05" units="cm"/>
      <inkml:brushProperty name="color" value="#008C3A"/>
    </inkml:brush>
  </inkml:definitions>
  <inkml:trace contextRef="#ctx0" brushRef="#br0">0 18 24575,'0'-9'0,"0"1"0,0 12 0,0 15 0,0 18 0,0 14 0,0 7 0,0 4 0,0 0 0,0 0 0,5 4 0,16-9 0,13-14 0,12-15 0,-2-17 0,-9-20 0,-10-8-8191</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1.611"/>
    </inkml:context>
    <inkml:brush xml:id="br0">
      <inkml:brushProperty name="width" value="0.05" units="cm"/>
      <inkml:brushProperty name="height" value="0.05" units="cm"/>
      <inkml:brushProperty name="color" value="#008C3A"/>
    </inkml:brush>
  </inkml:definitions>
  <inkml:trace contextRef="#ctx0" brushRef="#br0">52 1 24575,'-7'0'0,"-3"7"0,4 11 0,11 2 0,4-10 0,-3-15 0,-10-6 0,-12-1 0,-3 5 0,9 12 0,14 4 0,6 1-8191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2.030"/>
    </inkml:context>
    <inkml:brush xml:id="br0">
      <inkml:brushProperty name="width" value="0.05" units="cm"/>
      <inkml:brushProperty name="height" value="0.05" units="cm"/>
      <inkml:brushProperty name="color" value="#008C3A"/>
    </inkml:brush>
  </inkml:definitions>
  <inkml:trace contextRef="#ctx0" brushRef="#br0">10 0 24575,'-4'0'0,"-1"4"0,7 8 0,12 3 0,3-5 0,-2-5-8191</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3.720"/>
    </inkml:context>
    <inkml:brush xml:id="br0">
      <inkml:brushProperty name="width" value="0.05" units="cm"/>
      <inkml:brushProperty name="height" value="0.05" units="cm"/>
      <inkml:brushProperty name="color" value="#008C3A"/>
    </inkml:brush>
  </inkml:definitions>
  <inkml:trace contextRef="#ctx0" brushRef="#br0">1 83 24575,'0'-2'0,"0"0"0,1 1 0,-1-1 0,0 1 0,1-1 0,0 1 0,-1-1 0,1 1 0,0-1 0,0 1 0,0 0 0,0-1 0,0 1 0,0 0 0,0 0 0,0 0 0,0 0 0,1 0 0,-1 0 0,0 0 0,1 0 0,-1 0 0,1 1 0,-1-1 0,1 0 0,-1 1 0,1-1 0,2 1 0,-2-1 0,0 0 0,1 1 0,-1 0 0,0-1 0,1 1 0,-1 0 0,0 0 0,1 0 0,-1 1 0,0-1 0,1 0 0,-1 1 0,0 0 0,0-1 0,1 1 0,-1 0 0,0 0 0,0 0 0,3 3 0,-1 0 0,-1 0 0,0 0 0,0 1 0,-1-1 0,1 1 0,-1 0 0,0 0 0,-1 0 0,1 0 0,-1 0 0,0 0 0,0 0 0,0 0 0,-1 1 0,0-1 0,0 6 0,-1 3 0,0 0 0,0 0 0,-2 0 0,-7 26 0,-12 19 0,18-49 0,16-39 0,30-68 0,19-54 0,-50 118 0,-17 50 0,1 1 0,-5 32 0,8-42 0,1-1 0,1 0 0,-1 1 0,1-1 0,0 1 0,1-1 0,0 0 0,0 1 0,0-1 0,1 0 0,0 0 0,1 0 0,4 10 0,-3-12 25,-1 0-1,1-1 0,0 0 1,0 0-1,1 0 1,-1 0-1,1-1 0,0 1 1,0-1-1,0-1 0,0 1 1,0-1-1,11 4 1,-6-3-239,-1-1 1,1-1 0,0 1-1,-1-1 1,1-1 0,0 0-1,12-1 1,24-7-6613</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4.091"/>
    </inkml:context>
    <inkml:brush xml:id="br0">
      <inkml:brushProperty name="width" value="0.05" units="cm"/>
      <inkml:brushProperty name="height" value="0.05" units="cm"/>
      <inkml:brushProperty name="color" value="#008C3A"/>
    </inkml:brush>
  </inkml:definitions>
  <inkml:trace contextRef="#ctx0" brushRef="#br0">8 0 24575,'-8'4'0,"9"1"0,12 0 0,8-2 0,7 0 0,-1-5 0,3-2 0,-4 0-8191</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4.468"/>
    </inkml:context>
    <inkml:brush xml:id="br0">
      <inkml:brushProperty name="width" value="0.05" units="cm"/>
      <inkml:brushProperty name="height" value="0.05" units="cm"/>
      <inkml:brushProperty name="color" value="#008C3A"/>
    </inkml:brush>
  </inkml:definitions>
  <inkml:trace contextRef="#ctx0" brushRef="#br0">1 1 24575,'0'3'0,"0"13"0,0 19 0,0 15 0,0 9 0,0 7 0,0-1 0,3-3 0,3-2 0,6-11 0,13-13 0,10-13 0,6-11 0,4-7 0,1-12 0,-6-5-8191</inkml:trace>
  <inkml:trace contextRef="#ctx0" brushRef="#br0" timeOffset="1">553 111 24575,'-4'0'0,"-1"4"0,0 8 0,1 11 0,1 7 0,2 8 0,3 7 0,3 5 0,11-7 0,11-11 0,8-10 0,5-13 0,-3-8-8191</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6T04:18:44.872"/>
    </inkml:context>
    <inkml:brush xml:id="br0">
      <inkml:brushProperty name="width" value="0.05" units="cm"/>
      <inkml:brushProperty name="height" value="0.05" units="cm"/>
      <inkml:brushProperty name="color" value="#008C3A"/>
    </inkml:brush>
  </inkml:definitions>
  <inkml:trace contextRef="#ctx0" brushRef="#br0">10 85 24575,'-7'0'0,"4"-7"0,15-3 0,20-7 0,8-1 0,12 3 0,6 4 0,-8 4-8191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5.339"/>
    </inkml:context>
    <inkml:brush xml:id="br0">
      <inkml:brushProperty name="width" value="0.05" units="cm"/>
      <inkml:brushProperty name="height" value="0.05" units="cm"/>
      <inkml:brushProperty name="color" value="#008C3A"/>
    </inkml:brush>
  </inkml:definitions>
  <inkml:trace contextRef="#ctx0" brushRef="#br0">14 183 24575,'-10'-9'0,"7"-4"0,23 1 0,22 2 0,19-7 0,14 0 0,4-7 0,-3 0 0,2-6 0,-13 4-8191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6.250"/>
    </inkml:context>
    <inkml:brush xml:id="br0">
      <inkml:brushProperty name="width" value="0.05" units="cm"/>
      <inkml:brushProperty name="height" value="0.05" units="cm"/>
      <inkml:brushProperty name="color" value="#008C3A"/>
    </inkml:brush>
  </inkml:definitions>
  <inkml:trace contextRef="#ctx0" brushRef="#br0">112 0 24575,'0'1438'0,"0"-1494"0,-22-506 0,-34 218 0,56 343 0,-13-57 0,-5-64 0,16 105 0,1-1 0,1 1 0,1 0 0,0-1 0,2 1 0,0 0 0,0 0 0,9-22 0,-9 32 0,0 0 0,0 1 0,0-1 0,1 1 0,0 0 0,1 0 0,-1 0 0,1 1 0,0 0 0,1-1 0,-1 2 0,1-1 0,0 1 0,13-8 0,-15 11 0,0-1 0,0 0 0,1 1 0,-1 0 0,1 0 0,-1 0 0,1 0 0,-1 1 0,1 0 0,-1 0 0,1 0 0,0 0 0,-1 1 0,1 0 0,-1 0 0,0 0 0,1 0 0,-1 1 0,0-1 0,1 1 0,-1 0 0,0 1 0,-1-1 0,8 6 0,-4-2 0,-1 1 0,1-1 0,-2 1 0,1 0 0,-1 1 0,0-1 0,0 1 0,-1 0 0,0 0 0,0 1 0,2 10 0,2 9 0,-1 0 0,4 36 0,-6-18 0,-1 0 0,-3 0 0,-6 73 0,1-86 0,-1 0 0,-2-1 0,-1 1 0,-2-2 0,-23 55 0,25-70-170,0 0-1,-2 0 0,0 0 1,0-2-1,-2 1 0,1-1 1,-22 19-1,11-15-6655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6.784"/>
    </inkml:context>
    <inkml:brush xml:id="br0">
      <inkml:brushProperty name="width" value="0.05" units="cm"/>
      <inkml:brushProperty name="height" value="0.05" units="cm"/>
      <inkml:brushProperty name="color" value="#008C3A"/>
    </inkml:brush>
  </inkml:definitions>
  <inkml:trace contextRef="#ctx0" brushRef="#br0">0 116 24575,'4'-5'0,"0"0"0,0 1 0,0-1 0,0 1 0,1 0 0,0 0 0,0 0 0,0 1 0,0 0 0,1 0 0,-1 0 0,1 0 0,6-1 0,-7 2 0,9-4 0,-1 0 0,1 1 0,0 1 0,0 0 0,28-3 0,-38 7 0,-1-1 0,1 1 0,-1 0 0,1 0 0,-1 0 0,1 1 0,-1-1 0,0 1 0,1 0 0,-1 0 0,0 0 0,1 0 0,-1 1 0,0-1 0,0 1 0,0 0 0,0 0 0,0 0 0,-1 0 0,1 0 0,-1 1 0,1-1 0,-1 1 0,0-1 0,0 1 0,0 0 0,0 0 0,0 0 0,-1 0 0,1 0 0,1 6 0,-1 3 0,0-1 0,0 1 0,-2 0 0,1 0 0,-1-1 0,-1 1 0,0 0 0,-1-1 0,0 1 0,-5 16 0,-3 4 0,-2 1 0,-19 38 0,-5-2 0,53-87 0,1-10 0,-1-1 0,-2 0 0,19-51 0,24-97 0,-44 129 0,-5 26 0,-9 22 0,0 0 0,0-1 0,0 1 0,0 0 0,0 0 0,0 0 0,0 0 0,0 0 0,0-1 0,0 1 0,0 0 0,0 0 0,0 0 0,0 0 0,0 0 0,0 0 0,0-1 0,0 1 0,0 0 0,1 0 0,-1 0 0,0 0 0,0 0 0,0 0 0,0 0 0,0 0 0,0 0 0,1 0 0,-1 0 0,0-1 0,0 1 0,0 0 0,0 0 0,0 0 0,0 0 0,1 0 0,-1 0 0,0 0 0,0 0 0,0 0 0,0 0 0,0 0 0,1 0 0,-1 0 0,0 1 0,0-1 0,0 0 0,0 0 0,0 0 0,0 0 0,1 0 0,-1 0 0,1 4 0,0 0 0,0 0 0,-1 0 0,1 0 0,-1 0 0,0 7 0,-3 131 0,3 52 0,0-185 49,1 0 0,0 0 0,0 0-1,1 0 1,1-1 0,5 17 0,-6-22-135,-1 0 1,1 0 0,0 0-1,0 0 1,1 0 0,-1 0-1,0-1 1,1 1 0,0-1-1,-1 0 1,1 0 0,0 0-1,0 0 1,0 0 0,0 0-1,1-1 1,-1 0 0,0 1-1,6 0 1,38 3-6741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7.150"/>
    </inkml:context>
    <inkml:brush xml:id="br0">
      <inkml:brushProperty name="width" value="0.05" units="cm"/>
      <inkml:brushProperty name="height" value="0.05" units="cm"/>
      <inkml:brushProperty name="color" value="#008C3A"/>
    </inkml:brush>
  </inkml:definitions>
  <inkml:trace contextRef="#ctx0" brushRef="#br0">12 53 24575,'-5'0'0,"-1"-15"0,9-4 0,5 0-8191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7.786"/>
    </inkml:context>
    <inkml:brush xml:id="br0">
      <inkml:brushProperty name="width" value="0.05" units="cm"/>
      <inkml:brushProperty name="height" value="0.05" units="cm"/>
      <inkml:brushProperty name="color" value="#008C3A"/>
    </inkml:brush>
  </inkml:definitions>
  <inkml:trace contextRef="#ctx0" brushRef="#br0">0 13 24575,'0'-9'0,"0"5"0,0 20 0,0 20 0,0 29 0,0 18 0,0 9 0,0-1 0,0-7 0,5-17 0,1-10 0,15-16 0,13-13 0,15-18 0,9-29 0,-4-26 0,-13-6-8191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6.015"/>
    </inkml:context>
    <inkml:brush xml:id="br0">
      <inkml:brushProperty name="width" value="0.05" units="cm"/>
      <inkml:brushProperty name="height" value="0.05" units="cm"/>
      <inkml:brushProperty name="color" value="#008C3A"/>
    </inkml:brush>
  </inkml:definitions>
  <inkml:trace contextRef="#ctx0" brushRef="#br0">401 0 24575,'-5'0'0,"-11"0"0,-27 10 0,-17 17 0,3 20 0,-9 20 0,7 14 0,14 7 0,14-1 0,12-6 0,20-7 0,24 4 0,17-13 0,11-16 0,11-16 0,10-15 0,11-19 0,-8-10-8191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8.184"/>
    </inkml:context>
    <inkml:brush xml:id="br0">
      <inkml:brushProperty name="width" value="0.05" units="cm"/>
      <inkml:brushProperty name="height" value="0.05" units="cm"/>
      <inkml:brushProperty name="color" value="#008C3A"/>
    </inkml:brush>
  </inkml:definitions>
  <inkml:trace contextRef="#ctx0" brushRef="#br0">1 150 24575,'4'-10'0,"13"-2"0,11-1 0,12-6 0,8-1 0,6 4 0,4-6 0,1 1 0,-10 4-8191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8.582"/>
    </inkml:context>
    <inkml:brush xml:id="br0">
      <inkml:brushProperty name="width" value="0.05" units="cm"/>
      <inkml:brushProperty name="height" value="0.05" units="cm"/>
      <inkml:brushProperty name="color" value="#008C3A"/>
    </inkml:brush>
  </inkml:definitions>
  <inkml:trace contextRef="#ctx0" brushRef="#br0">30 535 24575,'-1'0'0,"0"0"0,1 1 0,-1-1 0,0 1 0,0-1 0,1 1 0,-1-1 0,1 1 0,-1-1 0,0 1 0,1 0 0,-1-1 0,1 1 0,0 0 0,-1-1 0,1 1 0,0 0 0,-1 0 0,1 0 0,0-1 0,0 1 0,-1 0 0,1 0 0,0 1 0,-4 28 0,3-25 0,-11 387 0,12-280 0,-1 40 0,4 242 0,1-341 0,-4-51 0,0 1 0,1-1 0,-1 0 0,1 0 0,-1 0 0,1 0 0,0 0 0,0 0 0,1 2 0,4-3 0,3-12 0,-2-4 0,-2 0 0,0-1 0,0 1 0,-2-1 0,0 0 0,1-17 0,-3 22 0,25-315 0,-23-3 0,-3 254 0,-20-479 0,15 460 0,3 67 0,1 12 0,0-1 0,0 1 0,2 0 0,0 0 0,4-22 0,-5 34 0,1 1 0,0 0 0,0-1 0,0 1 0,0-1 0,0 1 0,0 0 0,0 0 0,1 0 0,-1 0 0,1 0 0,0 0 0,0 0 0,-1 0 0,1 0 0,0 1 0,0-1 0,1 1 0,-1 0 0,0-1 0,0 1 0,1 0 0,-1 0 0,1 1 0,-1-1 0,0 0 0,1 1 0,-1 0 0,1-1 0,2 1 0,1 0 0,0 1 0,0 0 0,0 0 0,0 0 0,0 1 0,-1 0 0,1 0 0,-1 0 0,1 1 0,-1 0 0,10 6 0,-4 0 0,-1-1 0,-1 1 0,1 1 0,-1 0 0,-1 0 0,0 1 0,0 0 0,-1 0 0,6 14 0,-1 2 0,-1 0 0,-1 0 0,7 35 0,-12-35 0,0 1 0,-2 0 0,-1 0 0,-1 0 0,-1 0 0,-2 0 0,-1 0 0,-1 0 0,-1 0 0,-2-1 0,-1 0 0,0 0 0,-2-1 0,-2 0 0,0-1 0,-1 0 0,-31 42 0,37-56-91,-1-1 0,1-1 0,-2 1 0,1-1 0,-1-1 0,0 0 0,-1 0 0,0-1 0,0 0 0,-1 0 0,0-1 0,0-1 0,0 0 0,-16 5 0,-12-4-6735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9.133"/>
    </inkml:context>
    <inkml:brush xml:id="br0">
      <inkml:brushProperty name="width" value="0.05" units="cm"/>
      <inkml:brushProperty name="height" value="0.05" units="cm"/>
      <inkml:brushProperty name="color" value="#008C3A"/>
    </inkml:brush>
  </inkml:definitions>
  <inkml:trace contextRef="#ctx0" brushRef="#br0">100 0 24575,'-2'0'0,"0"1"0,1-1 0,-1 0 0,1 1 0,-1 0 0,1-1 0,-1 1 0,1 0 0,-1 0 0,1 0 0,0 0 0,-1 0 0,1 0 0,-2 2 0,-17 20 0,19-22 0,-6 9 0,1 1 0,-1-1 0,2 1 0,-1 1 0,2-1 0,-1 1 0,2 0 0,0 0 0,0 0 0,1 0 0,0 0 0,1 0 0,1 1 0,0-1 0,0 1 0,1-1 0,1 0 0,0 0 0,1 1 0,7 18 0,-7-20 0,1 0 0,1 0 0,0-1 0,1 1 0,0-1 0,0-1 0,1 1 0,0-1 0,1-1 0,0 1 0,0-1 0,1 0 0,0-1 0,1 0 0,-1-1 0,1 0 0,0 0 0,1-1 0,-1 0 0,1-1 0,0 0 0,13 2 0,-12-4 0,-1 0 0,1-1 0,0 0 0,0-1 0,13-1 0,-21 1 0,1-1 0,-1 0 0,1 0 0,-1 0 0,1-1 0,-1 0 0,0 0 0,0 0 0,1 0 0,-2 0 0,1-1 0,0 0 0,0 0 0,-1 0 0,6-5 0,1-6 0,0 0 0,-1-1 0,0 0 0,9-23 0,21-65 0,-28 70 0,3 3 0,-9 28 0,-2 10 0,1 15 0,-2 1 0,-1 0 0,0 0 0,-2 0 0,-7 42 0,5-37 0,-11 89 0,-4-2 0,-42 144 0,0-85 0,46-140 0,-3-1 0,-35 59 0,47-86 0,0 0 0,0-1 0,0 1 0,-1-1 0,0 0 0,0 0 0,-1-1 0,-14 9 0,20-13-31,0 0 0,0-1 0,0 1 0,0-1 0,0 1 0,-1-1 0,1 1 0,0-1 0,0 0 0,-1 1 0,1-1 0,0 0 0,-1 0 0,1 0 0,0 0 0,-1 0 0,1 0 0,0-1 0,-1 1 0,1 0 0,0-1 0,0 1 0,-1 0 0,1-1-1,0 0 1,0 1 0,0-1 0,0 0 0,0 1 0,0-1 0,0 0 0,0 0 0,0 0 0,0 0 0,0 0 0,0 0 0,1 0 0,-1 0 0,0-1 0,1 1 0,-1 0 0,1 0 0,-1-2 0,-13-34-6795</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29.559"/>
    </inkml:context>
    <inkml:brush xml:id="br0">
      <inkml:brushProperty name="width" value="0.05" units="cm"/>
      <inkml:brushProperty name="height" value="0.05" units="cm"/>
      <inkml:brushProperty name="color" value="#008C3A"/>
    </inkml:brush>
  </inkml:definitions>
  <inkml:trace contextRef="#ctx0" brushRef="#br0">0 1 24575,'19'0'0,"36"4"0,-46-2 0,-1 0 0,1 0 0,-1 1 0,1 1 0,-1-1 0,10 7 0,3 3 5,-1 1 1,0 1-1,-1 1 0,-1 1 0,-1 1 1,0 0-1,-1 1 0,-1 1 0,23 38 0,-10-5-70,-2 1 0,-2 0 0,17 61-1,-5 7-50,-5 2 0,-6 1 0,-6 0 0,-5 2 0,-5 0 0,-7 1 0,-4-1 0,-26 166-1,-2-126 117,23-139 0,-2 0 0,-1-1 0,-21 45 0,4-30 0,25-40 0,-1 1 0,1-1 0,0 1 0,-1-1 0,1 0 0,-1 0 0,0 0 0,0 0 0,0-1 0,1 1 0,-6 1 0,7-3 2,0 1-1,0-1 0,0 0 0,0 0 0,0 0 0,0 0 0,0 0 0,0 0 0,0 0 1,0 0-1,0 0 0,0 0 0,0-1 0,0 1 0,0 0 0,0-1 0,0 1 0,0-1 0,0 1 1,0-1-1,0 1 0,1-1 0,-1 0 0,-1 0 0,-12-23-1185,4-8-4597</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45.804"/>
    </inkml:context>
    <inkml:brush xml:id="br0">
      <inkml:brushProperty name="width" value="0.05" units="cm"/>
      <inkml:brushProperty name="height" value="0.05" units="cm"/>
      <inkml:brushProperty name="color" value="#008C3A"/>
    </inkml:brush>
  </inkml:definitions>
  <inkml:trace contextRef="#ctx0" brushRef="#br0">32 1 24575,'0'0'0,"-1"0"0,1 1 0,-1-1 0,0 0 0,1 0 0,-1 1 0,1-1 0,-1 1 0,1-1 0,-1 0 0,1 1 0,-1-1 0,1 1 0,-1-1 0,1 1 0,0-1 0,-1 1 0,1 0 0,0-1 0,0 1 0,-1-1 0,1 1 0,0 0 0,0-1 0,0 1 0,0 0 0,0-1 0,0 1 0,0 1 0,-1 0 0,-6 43 0,1 1 0,3-1 0,2 53 0,1-36 0,-1-5 0,-2 38 0,19 180 0,-12-253 0,0 0 0,1 0 0,2-1 0,11 29 0,-14-42 0,0 0 0,1 0 0,-1 0 0,2-1 0,-1 1 0,1-1 0,0 0 0,0-1 0,1 0 0,0 0 0,0 0 0,0-1 0,11 6 0,-8-6 18,0-1 0,0 0 0,1 0 0,0-1 0,0 0 0,0-1 0,0-1 0,0 0 0,0 0 0,0-1 0,0 0 0,1-1 0,-1 0 0,0-1 0,0 0 0,-1-1 0,1 0 0,19-9 0,-16 5-140,-1 0 0,0 0 0,0-2 0,-1 0 0,0 0 0,-1-1 0,0 0 0,0-1 0,-1 0 1,0-1-1,-1 0 0,-1 0 0,11-22 0,4-16-6704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46.203"/>
    </inkml:context>
    <inkml:brush xml:id="br0">
      <inkml:brushProperty name="width" value="0.05" units="cm"/>
      <inkml:brushProperty name="height" value="0.05" units="cm"/>
      <inkml:brushProperty name="color" value="#008C3A"/>
    </inkml:brush>
  </inkml:definitions>
  <inkml:trace contextRef="#ctx0" brushRef="#br0">18 192 24575,'-10'-10'0,"3"-2"0,16-1 0,26-6 0,21-1 0,17 4 0,5 3 0,-1-4 0,1 0 0,-3 3 0,-14-6 0,-18 0-8191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1.957"/>
    </inkml:context>
    <inkml:brush xml:id="br0">
      <inkml:brushProperty name="width" value="0.05" units="cm"/>
      <inkml:brushProperty name="height" value="0.05" units="cm"/>
      <inkml:brushProperty name="color" value="#008C3A"/>
    </inkml:brush>
  </inkml:definitions>
  <inkml:trace contextRef="#ctx0" brushRef="#br0">260 25 24575,'0'-1'0,"0"0"0,0 0 0,0 0 0,0 0 0,0 0 0,0 0 0,0 0 0,0 0 0,0 0 0,-1 0 0,1 1 0,0-1 0,-1 0 0,1 0 0,-1 0 0,1 0 0,-1 0 0,1 1 0,-1-1 0,1 0 0,-1 1 0,0-1 0,1 0 0,-1 1 0,-1-2 0,0 2 0,1-1 0,-1 1 0,1 0 0,-1 0 0,1 0 0,-1 0 0,1 0 0,0 0 0,-1 0 0,1 0 0,-1 1 0,1-1 0,-1 0 0,1 1 0,-2 0 0,-3 2 0,0 0 0,0 0 0,0 1 0,1 0 0,-1 0 0,-7 8 0,3-1 0,0 2 0,1-1 0,1 1 0,0 0 0,1 1 0,-8 22 0,-25 93 0,30-86 0,2 1 0,2 0 0,2 0 0,2 1 0,2-1 0,8 64 0,-1-54 0,4 0 0,1-1 0,3 0 0,39 91 0,-30-90 0,-6-19 0,-2 2 0,-2 0 0,-1 0 0,10 53 0,-22-82 0,0 0 0,-1 0 0,0 0 0,0 0 0,-1 0 0,0-1 0,0 1 0,-1 0 0,0 0 0,0-1 0,-1 1 0,-4 7 0,5-11 0,0-1 0,0 1 0,0 0 0,-1-1 0,0 0 0,0 0 0,0 1 0,0-2 0,0 1 0,0 0 0,-1-1 0,1 1 0,-1-1 0,0 0 0,0 0 0,0 0 0,0-1 0,0 0 0,0 1 0,0-1 0,0-1 0,-1 1 0,-5 0 0,2-1-72,1-1 1,-1 1-1,0-1 0,1 0 0,-1-1 0,1 0 0,0 0 0,0-1 1,0 1-1,0-2 0,0 1 0,0-1 0,1 0 0,-1 0 0,1-1 1,0 1-1,1-2 0,-7-6 0,-2-13-6754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2.480"/>
    </inkml:context>
    <inkml:brush xml:id="br0">
      <inkml:brushProperty name="width" value="0.05" units="cm"/>
      <inkml:brushProperty name="height" value="0.05" units="cm"/>
      <inkml:brushProperty name="color" value="#008C3A"/>
    </inkml:brush>
  </inkml:definitions>
  <inkml:trace contextRef="#ctx0" brushRef="#br0">0 59 24575,'0'-10'0,"5"-2"0,11-1 0,13 4 0,11 2 0,8 2 0,6 3 0,9 1 0,2 1 0,1 0 0,-12 1-8191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3.397"/>
    </inkml:context>
    <inkml:brush xml:id="br0">
      <inkml:brushProperty name="width" value="0.05" units="cm"/>
      <inkml:brushProperty name="height" value="0.05" units="cm"/>
      <inkml:brushProperty name="color" value="#008C3A"/>
    </inkml:brush>
  </inkml:definitions>
  <inkml:trace contextRef="#ctx0" brushRef="#br0">1 17 24575,'9'0'0,"29"0"0,16 0 0,9 0 0,4 0 0,5 0 0,-10-5 0,-6-1 0,-13 0-8191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3.785"/>
    </inkml:context>
    <inkml:brush xml:id="br0">
      <inkml:brushProperty name="width" value="0.05" units="cm"/>
      <inkml:brushProperty name="height" value="0.05" units="cm"/>
      <inkml:brushProperty name="color" value="#008C3A"/>
    </inkml:brush>
  </inkml:definitions>
  <inkml:trace contextRef="#ctx0" brushRef="#br0">1 0 24575,'0'10'0,"0"17"0,0 15 0,0 9 0,0 6 0,0-3 0,5 5 0,1 3 0,1 4 0,-2 1 0,13-25 0,4-21-8191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3:59.854"/>
    </inkml:context>
    <inkml:brush xml:id="br0">
      <inkml:brushProperty name="width" value="0.05" units="cm"/>
      <inkml:brushProperty name="height" value="0.05" units="cm"/>
      <inkml:brushProperty name="color" value="#008C3A"/>
    </inkml:brush>
  </inkml:definitions>
  <inkml:trace contextRef="#ctx0" brushRef="#br0">1 1 24575,'-1'28'0,"3"196"0,0-203 0,9 38 0,-10-51 0,2 0 0,-1-1 0,1 1 0,0-1 0,1 0 0,0 0 0,8 12 0,-11-17 0,1 0 0,0-1 0,0 1 0,-1 0 0,1-1 0,0 1 0,0-1 0,0 1 0,1-1 0,-1 0 0,0 0 0,0 0 0,1 0 0,-1 0 0,1-1 0,-1 1 0,0-1 0,4 1 0,-1-1 0,-1-1 0,0 1 0,0-1 0,0 0 0,0 0 0,0 0 0,0 0 0,0-1 0,0 0 0,4-2 0,7-6 0,0 0 0,0-2 0,25-25 0,-37 34 0,27-29 0,-1-2 0,29-44 0,1-1 0,-43 64 0,-16 15 0,1 0 0,-1-1 0,0 1 0,1 0 0,-1 0 0,0 0 0,1 0 0,-1 0 0,0 0 0,1 0 0,-1 0 0,0 0 0,1 0 0,-1 0 0,0 0 0,1 0 0,-1 0 0,1 0 0,-1 0 0,0 1 0,1-1 0,-1 0 0,0 0 0,0 0 0,1 0 0,-1 1 0,0-1 0,1 0 0,-1 1 0,2 1 0,-1 0 0,0 1 0,0 0 0,0-1 0,-1 1 0,1-1 0,0 1 0,-1 0 0,0 0 0,0 5 0,0-8 0,2 33 0,9 51 0,-9-74 0,1-1 0,-1 0 0,1 0 0,1 0 0,0 0 0,0 0 0,1-1 0,0 0 0,0 0 0,8 9 0,-12-16-44,0 1 0,1 0 0,-1-1 0,1 1 0,-1-1 0,1 1 0,-1-1 0,1 0 0,0 0 0,-1 0 0,1 0 0,0 0 0,0 0 0,0 0 0,0-1 0,0 1 0,0-1 0,0 1-1,0-1 1,0 0 0,0 1 0,0-1 0,0 0 0,0-1 0,0 1 0,0 0 0,1-1 0,-1 1 0,0-1 0,3-1 0,17-15-6782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6.515"/>
    </inkml:context>
    <inkml:brush xml:id="br0">
      <inkml:brushProperty name="width" value="0.05" units="cm"/>
      <inkml:brushProperty name="height" value="0.05" units="cm"/>
      <inkml:brushProperty name="color" value="#008C3A"/>
    </inkml:brush>
  </inkml:definitions>
  <inkml:trace contextRef="#ctx0" brushRef="#br0">1 155 24575,'0'-2'0,"0"-1"0,1 1 0,-1-1 0,1 1 0,-1-1 0,1 1 0,0 0 0,0-1 0,0 1 0,0 0 0,1 0 0,-1 0 0,1 0 0,2-4 0,28-21 0,-30 25 0,15-10 0,1 0 0,27-13 0,-36 20 0,1 1 0,0 0 0,0 1 0,0 0 0,0 1 0,20-3 0,-26 5 0,-1-1 0,0 2 0,1-1 0,-1 0 0,0 1 0,0-1 0,0 1 0,1 0 0,-1 0 0,0 0 0,0 0 0,0 1 0,0-1 0,-1 1 0,1 0 0,0 0 0,3 3 0,-3-2 0,0 1 0,0-1 0,-1 1 0,1 0 0,-1 0 0,0 0 0,0 0 0,-1 0 0,1 1 0,-1-1 0,2 7 0,-2-1 0,1 1 0,-2-1 0,1 1 0,-2-1 0,1 1 0,-1-1 0,-1 1 0,0-1 0,-1 0 0,-3 12 0,-12 12 0,0 0 0,-43 57 0,58-87 0,165-207 0,-59 77 0,-74 91 0,-15 24 0,-14 11 0,0 0 0,0 0 0,1 0 0,-1 0 0,0 0 0,0 0 0,0 1 0,1-1 0,-1 0 0,0 0 0,0 0 0,0 0 0,0 1 0,0-1 0,0 0 0,1 0 0,-1 0 0,0 1 0,0-1 0,0 0 0,0 0 0,0 1 0,0-1 0,0 0 0,0 0 0,0 0 0,0 1 0,0-1 0,0 0 0,0 0 0,0 1 0,0-1 0,0 0 0,0 0 0,0 1 0,0-1 0,-9 32 0,-34 99 342,39-115-586,0 1 0,2-1 0,0 0 0,1 1 1,0-1-1,3 24 0,6 1-6582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4.223"/>
    </inkml:context>
    <inkml:brush xml:id="br0">
      <inkml:brushProperty name="width" value="0.05" units="cm"/>
      <inkml:brushProperty name="height" value="0.05" units="cm"/>
      <inkml:brushProperty name="color" value="#008C3A"/>
    </inkml:brush>
  </inkml:definitions>
  <inkml:trace contextRef="#ctx0" brushRef="#br0">0 11 24575,'16'-1'0,"-3"1"0,0 0 0,0 1 0,0 0 0,12 3 0,-21-3 0,0 0 0,0 1 0,-1-1 0,1 1 0,-1 0 0,1-1 0,-1 2 0,0-1 0,1 0 0,-1 1 0,-1-1 0,1 1 0,0 0 0,-1 0 0,1 0 0,-1 0 0,3 5 0,0 3 0,-1-1 0,0 0 0,-1 1 0,0 0 0,0 0 0,-2 0 0,1 0 0,-1 22 0,-1-19 0,0-1 0,-1 1 0,-1 0 0,-1-1 0,0 1 0,-7 21 0,5-29 0,2-9 0,0-13 0,3-9 0,0 1 0,2-1 0,0 1 0,2-1 0,1 1 0,1 0 0,0 1 0,2 0 0,15-32 0,-22 54 0,-1 0 0,0 1 0,1-1 0,-1 0 0,0 1 0,1-1 0,-1 1 0,1-1 0,-1 0 0,1 1 0,-1-1 0,1 1 0,-1-1 0,1 1 0,0 0 0,-1-1 0,1 1 0,0 0 0,0-1 0,0 1 0,-1 0 0,0 0 0,1 0 0,-1 1 0,1-1 0,-1 0 0,0 0 0,1 0 0,-1 1 0,0-1 0,1 0 0,-1 0 0,0 1 0,0-1 0,1 0 0,-1 1 0,0-1 0,0 0 0,1 1 0,-1-1 0,0 1 0,0-1 0,0 0 0,0 1 0,6 31 0,-4 49 0,-3-62 0,1 1 0,1-1 0,0 0 0,2 1 0,6 23 0,-9-41-54,1 1-1,0 0 0,0 0 1,0 0-1,1 0 1,-1-1-1,1 1 0,-1-1 1,1 1-1,0-1 1,0 0-1,0 1 0,0-1 1,0 0-1,0 0 0,1-1 1,-1 1-1,1 0 1,0-1-1,-1 1 0,1-1 1,0 0-1,0 0 1,5 1-1,27-1-6771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4.671"/>
    </inkml:context>
    <inkml:brush xml:id="br0">
      <inkml:brushProperty name="width" value="0.05" units="cm"/>
      <inkml:brushProperty name="height" value="0.05" units="cm"/>
      <inkml:brushProperty name="color" value="#008C3A"/>
    </inkml:brush>
  </inkml:definitions>
  <inkml:trace contextRef="#ctx0" brushRef="#br0">24 13 24575,'0'-1'0,"0"0"0,-1 0 0,1 0 0,-1 1 0,1-1 0,0 0 0,-1 0 0,1 1 0,-1-1 0,0 0 0,1 1 0,-1-1 0,0 1 0,1-1 0,-2 0 0,1 1 0,1 0 0,0 0 0,-1 0 0,1 0 0,0 0 0,-1 0 0,1 0 0,0 0 0,0 1 0,-1-1 0,1 0 0,0 0 0,0 0 0,-1 1 0,1-1 0,0 0 0,0 0 0,0 0 0,0 1 0,-1-1 0,1 0 0,0 0 0,0 1 0,0-1 0,0 0 0,0 1 0,0-1 0,-1 0 0,1 1 0,-5 32 0,5-32 0,-2 14 0,1 0 0,1 0 0,1-1 0,0 1 0,5 24 0,-6-35 0,1-1 0,0 0 0,0 1 0,0-1 0,1 0 0,-1 1 0,1-1 0,-1 0 0,1 0 0,0 0 0,0-1 0,1 1 0,-1 0 0,1-1 0,-1 1 0,1-1 0,0 0 0,-1 0 0,1 0 0,0 0 0,1-1 0,-1 1 0,0-1 0,0 0 0,1 0 0,-1 0 0,0 0 0,1 0 0,6 0 0,-6-1 0,1-1 0,0 1 0,-1-1 0,1 1 0,0-2 0,-1 1 0,1 0 0,-1-1 0,0 0 0,1 0 0,-1 0 0,0 0 0,0-1 0,0 0 0,-1 1 0,1-2 0,-1 1 0,1 0 0,-1-1 0,0 1 0,3-6 0,5-8 0,-1 0 0,-1 0 0,13-33 0,-8 16 0,-7 23 0,-2 11 0,-1 21 0,-3 162 0,-3-122 0,3 0 0,10 75 0,8-48 0,-12-56 0,0 0 0,2 45 0,-8-73 29,-1-1-1,0 1 1,-1 0-1,1 0 0,-1-1 1,0 1-1,1 0 1,-2 0-1,1-1 1,0 1-1,-4 5 1,4-7-111,0 0 1,-1-1 0,1 1 0,-1-1-1,1 1 1,-1-1 0,0 1-1,1-1 1,-1 0 0,0 0 0,0 0-1,0 0 1,0 0 0,0 0 0,0 0-1,0-1 1,0 1 0,0-1 0,0 1-1,-3-1 1,-20-1-6745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5.504"/>
    </inkml:context>
    <inkml:brush xml:id="br0">
      <inkml:brushProperty name="width" value="0.05" units="cm"/>
      <inkml:brushProperty name="height" value="0.05" units="cm"/>
      <inkml:brushProperty name="color" value="#008C3A"/>
    </inkml:brush>
  </inkml:definitions>
  <inkml:trace contextRef="#ctx0" brushRef="#br0">119 1 24575,'-9'0'0,"-4"5"0,-9 11 0,-1 23 0,3 18 0,6 15 0,4 15 0,5 11 0,2 4 0,8-6 0,2-9 0,15-20 0,3-6 0,8-14 0,12-15 0,13-18 0,17-30 0,-6-13-8191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5.879"/>
    </inkml:context>
    <inkml:brush xml:id="br0">
      <inkml:brushProperty name="width" value="0.05" units="cm"/>
      <inkml:brushProperty name="height" value="0.05" units="cm"/>
      <inkml:brushProperty name="color" value="#008C3A"/>
    </inkml:brush>
  </inkml:definitions>
  <inkml:trace contextRef="#ctx0" brushRef="#br0">0 0 24575,'0'15'0,"0"14"0,0 17 0,0 10 0,0 5 0,0 3 0,0 4 0,5-9 0,1-5 0,10-11 0,6-14 0,1-16 0,5-11 0,-2-19 0,-5-18 0,-7-2-8191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0:56.299"/>
    </inkml:context>
    <inkml:brush xml:id="br0">
      <inkml:brushProperty name="width" value="0.05" units="cm"/>
      <inkml:brushProperty name="height" value="0.05" units="cm"/>
      <inkml:brushProperty name="color" value="#008C3A"/>
    </inkml:brush>
  </inkml:definitions>
  <inkml:trace contextRef="#ctx0" brushRef="#br0">29 657 24575,'-14'0'0,"-1"0"0,18-5 0,22-1 0,32 0 0,20-9 0,12-2 0,5 3 0,-3 3 0,-8-6 0,-18 0-8191</inkml:trace>
  <inkml:trace contextRef="#ctx0" brushRef="#br0" timeOffset="1">772 0 24575,'15'15'0,"14"14"0,12 18 0,13 14 0,-2 17 0,5 9 0,-8 5 0,-12 6 0,-12 0 0,-16-5 0,-8-10 0,-30-19 0,-19-5 0,-11-14 0,-5-13 0,8-18 0,14-11-8191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07.874"/>
    </inkml:context>
    <inkml:brush xml:id="br0">
      <inkml:brushProperty name="width" value="0.05" units="cm"/>
      <inkml:brushProperty name="height" value="0.05" units="cm"/>
      <inkml:brushProperty name="color" value="#008C3A"/>
    </inkml:brush>
  </inkml:definitions>
  <inkml:trace contextRef="#ctx0" brushRef="#br0">1 0 24575,'0'172'0,"1"198"0,0-361 0,-2 4 0,1 0 0,1 0 0,1 0 0,0 0 0,0 0 0,1 0 0,5 13 0,-7-25 0,-1 1 0,1-1 0,-1 0 0,1 1 0,0-1 0,0 0 0,-1 0 0,1 1 0,0-1 0,0 0 0,0 0 0,0 0 0,1 0 0,-1 0 0,0 0 0,0-1 0,0 1 0,1 0 0,-1 0 0,0-1 0,1 1 0,-1-1 0,1 1 0,-1-1 0,1 0 0,-1 0 0,1 0 0,-1 1 0,0-1 0,1 0 0,-1-1 0,1 1 0,-1 0 0,1 0 0,-1-1 0,1 1 0,1-1 0,1-2 0,0 1 0,1-1 0,-1 0 0,0 0 0,0 0 0,-1 0 0,1-1 0,-1 0 0,6-7 0,3-7 0,-1 0 0,0-1 0,13-34 0,17-66 0,-11 31 0,-18 62 0,-12 26 0,1 0 0,-1 0 0,0 0 0,0 0 0,0 0 0,0-1 0,0 1 0,0 0 0,0 0 0,1 0 0,-1 0 0,0 0 0,0 0 0,0 0 0,0 0 0,0 0 0,1 0 0,-1-1 0,0 1 0,0 0 0,0 0 0,0 0 0,1 0 0,-1 0 0,0 0 0,0 0 0,0 0 0,0 0 0,1 0 0,-1 0 0,0 0 0,0 1 0,0-1 0,0 0 0,1 0 0,-1 0 0,0 0 0,0 0 0,0 0 0,0 0 0,0 0 0,1 0 0,-1 1 0,0-1 0,0 0 0,0 0 0,0 0 0,0 0 0,0 0 0,0 1 0,0-1 0,0 0 0,0 0 0,1 0 0,-1 0 0,0 0 0,0 1 0,0-1 0,0 0 0,0 0 0,0 0 0,0 0 0,0 1 0,17 66 0,-13-48 0,1-1 0,0 0 0,11 24 0,-13-36 0,0 0 0,1 0 0,0-1 0,0 1 0,0-1 0,0 0 0,1 0 0,0 0 0,0-1 0,1 0 0,-1 0 0,1 0 0,8 4 0,-11-6 0,1-1 0,-1 1 0,1-1 0,0 1 0,0-1 0,-1 0 0,1-1 0,0 1 0,0-1 0,0 0 0,0 0 0,0 0 0,0 0 0,0 0 0,0-1 0,-1 0 0,8-2 0,-5 0 0,-1 0 0,1 0 0,-1 0 0,0 0 0,0-1 0,0 0 0,-1 0 0,0-1 0,1 1 0,4-8 0,2-4 0,-2 0 0,0 0 0,0-1 0,-2 0 0,0-1 0,7-30 0,-6 18 0,-3 0 0,0-1 0,-2 1 0,-2-60 0,-6 59 0,5 31-41,0-1 0,0 1-1,0 0 1,0 0-1,0-1 1,0 1 0,0 0-1,0-1 1,-1 1 0,1 0-1,0 0 1,0-1-1,0 1 1,0 0 0,-1 0-1,1-1 1,0 1 0,0 0-1,0 0 1,-1-1-1,1 1 1,0 0 0,0 0-1,-1 0 1,1 0 0,0 0-1,-1-1 1,1 1-1,0 0 1,0 0 0,-1 0-1,1 0 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08.314"/>
    </inkml:context>
    <inkml:brush xml:id="br0">
      <inkml:brushProperty name="width" value="0.05" units="cm"/>
      <inkml:brushProperty name="height" value="0.05" units="cm"/>
      <inkml:brushProperty name="color" value="#008C3A"/>
    </inkml:brush>
  </inkml:definitions>
  <inkml:trace contextRef="#ctx0" brushRef="#br0">22 183 24575,'-1'0'0,"1"0"0,0 0 0,-1 0 0,1 0 0,0 0 0,-1 0 0,1 0 0,-1 0 0,1 0 0,0 0 0,-1 0 0,1 0 0,0 0 0,-1 0 0,1 0 0,0 0 0,-1 1 0,1-1 0,0 0 0,0 0 0,-1 0 0,1 1 0,0-1 0,0 0 0,-1 0 0,1 1 0,0-1 0,0 0 0,-1 0 0,1 1 0,0-1 0,0 0 0,0 1 0,0-1 0,0 0 0,-1 1 0,1-1 0,0 0 0,0 1 0,0 0 0,1-1 0,-1 1 0,0 0 0,1-1 0,-1 1 0,0-1 0,1 1 0,-1-1 0,0 1 0,1-1 0,-1 1 0,1-1 0,-1 1 0,1-1 0,-1 0 0,1 1 0,0-1 0,-1 0 0,1 1 0,-1-1 0,1 0 0,0 0 0,0 1 0,5 1 0,0-1 0,0 1 0,1-1 0,-1 0 0,0 0 0,0-1 0,1 1 0,-1-2 0,0 1 0,1-1 0,-1 0 0,0 0 0,0 0 0,1-1 0,-1 0 0,-1 0 0,1-1 0,0 0 0,0 0 0,-1 0 0,0 0 0,0-1 0,0 0 0,0 0 0,0-1 0,-1 1 0,0-1 0,0 0 0,0 0 0,0 0 0,-1-1 0,0 1 0,0-1 0,0 0 0,-1 0 0,0 0 0,2-7 0,-4 8 0,1 1 0,0-1 0,-1 1 0,0-1 0,0 1 0,0-1 0,0 0 0,-1 1 0,0-1 0,0 1 0,-2-7 0,2 9 0,0 0 0,0 0 0,0 0 0,0 0 0,0 0 0,0 0 0,-1 1 0,1-1 0,-1 1 0,1-1 0,-1 1 0,0-1 0,1 1 0,-1 0 0,0 0 0,0-1 0,0 1 0,0 1 0,0-1 0,0 0 0,0 0 0,0 1 0,-1-1 0,1 1 0,0 0 0,-3 0 0,-1 0 0,-1 1 0,1 0 0,0 1 0,0-1 0,0 1 0,1 0 0,-1 1 0,0-1 0,1 1 0,0 0 0,-1 0 0,1 1 0,1 0 0,-1 0 0,0 0 0,1 0 0,0 1 0,0 0 0,-6 9 0,3-4 0,0 0 0,1 0 0,1 1 0,0 0 0,0 0 0,1 0 0,1 1 0,0-1 0,-3 20 0,5-24 0,1-1 0,0 0 0,0 1 0,1-1 0,-1 0 0,1 1 0,1-1 0,-1 0 0,1 0 0,0 0 0,0 0 0,1 0 0,0-1 0,3 7 0,-1-6 0,0 0 0,0 0 0,1-1 0,0 1 0,-1-1 0,2 0 0,-1-1 0,1 1 0,-1-1 0,9 3 0,5 1 0,0-1 0,1-1 0,0 0 0,0-2 0,0 0 0,1-2 0,29 1 0,-31-3-136,0-1-1,-1 0 1,1-2-1,-1 0 1,0-1-1,0-1 1,0-1-1,0-1 0,29-15 1,7-10-6690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1.583"/>
    </inkml:context>
    <inkml:brush xml:id="br0">
      <inkml:brushProperty name="width" value="0.05" units="cm"/>
      <inkml:brushProperty name="height" value="0.05" units="cm"/>
      <inkml:brushProperty name="color" value="#008C3A"/>
    </inkml:brush>
  </inkml:definitions>
  <inkml:trace contextRef="#ctx0" brushRef="#br0">0 1 24575,'0'531'0,"0"-508"0,1 42 0,0-61 0,-1 0 0,1 0 0,0 0 0,0 0 0,0 0 0,0 0 0,1 0 0,-1-1 0,1 1 0,0 0 0,0-1 0,3 4 0,-4-6 0,0-1 0,0 1 0,0 0 0,0-1 0,0 1 0,0-1 0,0 1 0,0-1 0,0 1 0,0-1 0,0 0 0,0 1 0,0-1 0,1 0 0,-1 0 0,0 0 0,0 0 0,0 0 0,0 0 0,0 0 0,1-1 0,-1 1 0,0 0 0,0 0 0,0-1 0,0 1 0,0-1 0,0 1 0,0-1 0,0 0 0,0 1 0,1-2 0,30-25 0,-31 25 0,22-23 0,-2-1 0,-1-1 0,-1-1 0,-2-1 0,0 0 0,-2-1 0,17-49 0,-30 70 0,1 0 0,-1-1 0,0 1 0,-1-1 0,0 1 0,-1-1 0,0-11 0,-1 18 0,1 0 0,0 1 0,-1-1 0,0 0 0,1 1 0,-1-1 0,0 1 0,0-1 0,-1 1 0,1-1 0,0 1 0,-4-4 0,4 5 0,-1 0 0,1-1 0,-1 1 0,1 0 0,-1 1 0,1-1 0,-1 0 0,0 0 0,1 1 0,-1-1 0,0 1 0,0-1 0,0 1 0,1 0 0,-1 0 0,0-1 0,0 1 0,0 1 0,0-1 0,1 0 0,-3 1 0,1 0 0,0 0 0,-1 0 0,1 0 0,0 1 0,0-1 0,0 1 0,1 0 0,-1 0 0,0 0 0,1 0 0,-1 0 0,1 0 0,0 1 0,-1 0 0,1-1 0,0 1 0,1 0 0,-3 4 0,-2 4 0,1 1 0,0 0 0,-5 19 0,5-14 0,1-1 0,1 1 0,0 1 0,2-1 0,0 23 0,1-35 0,0 1 0,0-1 0,1 0 0,0 1 0,0-1 0,0 0 0,1 0 0,0 1 0,0-1 0,0 0 0,0-1 0,1 1 0,0 0 0,0-1 0,0 1 0,0-1 0,1 0 0,0 0 0,0-1 0,0 1 0,5 3 0,-2-3 0,-1-1 0,1 0 0,0 0 0,0 0 0,1-1 0,-1 1 0,0-2 0,1 1 0,0-1 0,-1-1 0,1 1 0,-1-1 0,1 0 0,0-1 0,-1 0 0,12-3 0,-6 0 0,-1 0 0,1-1 0,-1-1 0,0 0 0,0-1 0,0 0 0,-1-1 0,16-14 0,32-34 0,-3-3 0,60-80 0,-100 124 0,-16 15 0,0 0 0,1 0 0,-1 0 0,0 0 0,1-1 0,-1 1 0,0 0 0,0 0 0,1 0 0,-1 0 0,0 0 0,1 0 0,-1 0 0,0 0 0,1 0 0,-1 0 0,0 0 0,1 0 0,-1 0 0,0 1 0,1-1 0,-1 0 0,0 0 0,0 0 0,1 0 0,-1 0 0,0 1 0,1-1 0,-1 0 0,0 1 0,2 1 0,-1 1 0,0-1 0,0 1 0,-1-1 0,1 1 0,0 0 0,-1-1 0,0 1 0,1 0 0,-2 3 0,1 46 0,-1-37 0,1 0 0,1 0 0,0 0 0,0-1 0,6 22 0,-7-35 0,1 1 0,-1-1 0,0 1 0,1-1 0,-1 1 0,1-1 0,-1 0 0,1 1 0,0-1 0,0 0 0,-1 1 0,1-1 0,0 0 0,0 0 0,0 0 0,0 0 0,0 0 0,1 0 0,-1 0 0,0 0 0,0 0 0,1-1 0,-1 1 0,0 0 0,1-1 0,-1 1 0,1-1 0,-1 0 0,1 1 0,-1-1 0,1 0 0,-1 0 0,1 0 0,-1 0 0,1 0 0,-1 0 0,1 0 0,-1-1 0,3 0 0,2-2 0,0 0 0,0 0 0,0 0 0,0-1 0,-1 0 0,1 0 0,7-9 0,120-138 0,-81 88 0,-51 61 0,0 0 0,1 0 0,0 0 0,-1 0 0,1 0 0,0 0 0,0 1 0,0-1 0,0 1 0,0 0 0,0 0 0,1-1 0,-1 1 0,3 0 0,-3 1 0,-1 0 0,0 0 0,1 1 0,-1-1 0,0 1 0,0-1 0,1 1 0,-1 0 0,0-1 0,0 1 0,0 0 0,0 0 0,0 0 0,0 0 0,0 0 0,0 0 0,0 0 0,0 0 0,0 0 0,-1 0 0,1 0 0,0 1 0,-1-1 0,1 0 0,0 3 0,8 19 0,0 1 0,6 29 0,-9-30 0,2 0 0,0 0 0,11 23 0,-15-39 0,-1-1 0,1 0 0,1 0 0,-1 0 0,1 0 0,0-1 0,0 0 0,0 0 0,1 0 0,0-1 0,0 0 0,0 0 0,0 0 0,11 4 0,-14-7 0,1 0 0,-1 1 0,1-1 0,0-1 0,-1 1 0,1 0 0,0-1 0,0 0 0,-1 0 0,1 0 0,0 0 0,0-1 0,-1 1 0,1-1 0,7-2 0,-6 0 0,0 0 0,0 1 0,0-1 0,0-1 0,-1 1 0,0-1 0,1 0 0,-1 0 0,5-7 0,5-8 0,-2 0 0,-1-1 0,0 0 0,9-25 0,-15 33 0,36-84 0,-31 83 0,-10 13 0,0 0 0,0 0 0,0 0 0,0 0 0,1 0 0,-1 0 0,0 0 0,0 0 0,0 0 0,0 0 0,0 0 0,1 0 0,-1 0 0,0 0 0,0 0 0,0 0 0,0 1 0,0-1 0,0 0 0,1 0 0,-1 0 0,0 0 0,0 0 0,0 0 0,0 0 0,0 1 0,0-1 0,0 0 0,0 0 0,0 0 0,0 0 0,0 0 0,0 0 0,0 1 0,0-1 0,0 0 0,0 0 0,0 0 0,0 0 0,0 1 0,0-1 0,0 0 0,0 0 0,0 0 0,0 0 0,-1 31 0,0-29 0,-1 19 0,0 0 0,2 0 0,0 0 0,4 25 0,-4-41 0,1 0 0,0 0 0,0 0 0,0 0 0,1 0 0,-1 0 0,1 0 0,1-1 0,-1 1 0,1-1 0,-1 1 0,1-1 0,0 0 0,1 0 0,-1-1 0,1 1 0,-1-1 0,1 1 0,0-1 0,1 0 0,-1-1 0,0 1 0,9 3 0,-8-5 0,-1 1 0,1-1 0,0-1 0,-1 1 0,1-1 0,-1 0 0,1 0 0,0 0 0,-1 0 0,1-1 0,0 0 0,8-2 0,-6 0 0,1-1 0,-1 1 0,1-1 0,-1 0 0,0-1 0,12-9 0,-8 3 0,0 1 0,-1-2 0,0 1 0,-1-1 0,0-1 0,-1 0 0,11-23 0,-13 21 0,0 1 0,-1-2 0,-1 1 0,0-1 0,-1 1 0,-1-1 0,1-25 0,-3 36 0,-1 0 0,1 0 0,-1 0 0,0 0 0,0 0 0,0 0 0,-1 1 0,0-1 0,0 0 0,0 1 0,0 0 0,-4-6 0,3 7 0,0 0 0,1 1 0,-1-1 0,0 1 0,0-1 0,-1 1 0,1 0 0,0 1 0,-1-1 0,1 0 0,-1 1 0,1 0 0,-1 0 0,0 0 0,0 0 0,1 1 0,-1-1 0,-4 1 0,1 0 0,-1 0 0,1 1 0,0 0 0,0 0 0,0 1 0,0 0 0,0 0 0,0 0 0,0 1 0,1 0 0,-1 1 0,1-1 0,0 1 0,0 0 0,0 1 0,-9 9 0,12-11 0,-1 0 0,1 1 0,0 0 0,0 0 0,0 0 0,1 0 0,-1 0 0,1 0 0,0 1 0,1-1 0,-1 1 0,1 0 0,-1-1 0,1 1 0,1 0 0,-1 0 0,1 0 0,0-1 0,0 1 0,0 0 0,0 0 0,1 0 0,0-1 0,0 1 0,4 8 0,-4-9 0,1 0 0,0 0 0,0 0 0,1 0 0,-1-1 0,1 1 0,0-1 0,0 0 0,0 0 0,0 0 0,1 0 0,-1-1 0,1 1 0,-1-1 0,1 0 0,0 0 0,0 0 0,0 0 0,0-1 0,0 0 0,1 1 0,5-1 0,-2 0 0,1 0 0,0-1 0,0 0 0,0-1 0,0 0 0,0 0 0,-1-1 0,1 0 0,-1-1 0,10-4 0,12-6 0,-1-3 0,0 0 0,-1-2 0,-1 0 0,-1-2 0,-1-2 0,31-31 0,-22 19 0,-34 34 0,1-1 0,-1 1 0,1-1 0,-1 1 0,1-1 0,0 1 0,0-1 0,-1 1 0,1 0 0,0-1 0,-1 1 0,1 0 0,0-1 0,0 1 0,0 0 0,-1 0 0,1 0 0,0 0 0,0 0 0,0 0 0,-1 0 0,1 0 0,0 0 0,0 0 0,0 0 0,-1 1 0,2-1 0,-1 1 0,0 0 0,0 1 0,0-1 0,0 0 0,0 0 0,0 0 0,-1 1 0,1-1 0,-1 0 0,1 1 0,-1-1 0,1 1 0,-1-1 0,1 2 0,1 15 0,0-1 0,-1 20 0,-1-19 0,1 1 0,5 31 0,-5-45 0,1 0 0,-1 0 0,1 0 0,0 0 0,0 0 0,1-1 0,-1 1 0,1-1 0,0 1 0,0-1 0,1 0 0,-1 0 0,1 0 0,4 3 0,-6-6 0,0 1 0,0-1 0,0 0 0,0 0 0,0 0 0,0 0 0,0 0 0,1-1 0,-1 1 0,0-1 0,0 1 0,1-1 0,-1 0 0,0 0 0,1 0 0,-1 0 0,0 0 0,0 0 0,1-1 0,-1 1 0,0-1 0,0 0 0,1 1 0,-1-1 0,0 0 0,0 0 0,0-1 0,0 1 0,3-3 0,2-2 0,1 0 0,-1-1 0,0 0 0,0-1 0,9-13 0,16-31 0,-20 33 0,24-32 0,-36 50 0,1 1 0,-1-1 0,0 1 0,1-1 0,-1 1 0,1-1 0,0 1 0,-1-1 0,1 1 0,-1-1 0,1 1 0,0 0 0,-1-1 0,1 1 0,0 0 0,-1 0 0,1 0 0,0-1 0,-1 1 0,1 0 0,0 0 0,-1 0 0,1 0 0,0 0 0,0 0 0,-1 0 0,1 0 0,0 1 0,-1-1 0,1 0 0,0 0 0,-1 0 0,1 1 0,0-1 0,-1 0 0,1 1 0,-1-1 0,1 1 0,0-1 0,-1 1 0,1-1 0,-1 1 0,1-1 0,-1 1 0,0-1 0,1 2 0,3 3 0,0 1 0,-1 0 0,0 0 0,3 7 0,-3-5 0,1 1 0,1-1 0,-1 1 0,1-1 0,1-1 0,0 1 0,0-1 0,0 1 0,1-2 0,0 1 0,0-1 0,1 0 0,16 9 0,-22-14 0,0 0 0,1 0 0,-1 0 0,1 0 0,-1 0 0,1-1 0,0 1 0,-1-1 0,1 0 0,-1 0 0,1 0 0,0 0 0,-1 0 0,1-1 0,-1 1 0,1-1 0,4-1 0,-3 0 0,0 0 0,0-1 0,-1 1 0,1-1 0,-1 0 0,1 1 0,-1-1 0,0-1 0,0 1 0,2-4 0,3-4 0,-2-1 0,1 0 0,-1 0 0,-1-1 0,0 1 0,4-16 0,-5 7-682,4-29-1,-3-17-6143</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2.264"/>
    </inkml:context>
    <inkml:brush xml:id="br0">
      <inkml:brushProperty name="width" value="0.05" units="cm"/>
      <inkml:brushProperty name="height" value="0.05" units="cm"/>
      <inkml:brushProperty name="color" value="#008C3A"/>
    </inkml:brush>
  </inkml:definitions>
  <inkml:trace contextRef="#ctx0" brushRef="#br0">1 0 24575,'0'5'0,"0"11"0,0 13 0,0 16 0,0 14 0,0 18 0,0 9 0,0 0 0,0-4 0,14-3 0,15-14 0,17-18 0,10-27 0,-4-26 0,-2-22 0,-8-26 0,-13-4-8191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3.442"/>
    </inkml:context>
    <inkml:brush xml:id="br0">
      <inkml:brushProperty name="width" value="0.05" units="cm"/>
      <inkml:brushProperty name="height" value="0.05" units="cm"/>
      <inkml:brushProperty name="color" value="#008C3A"/>
    </inkml:brush>
  </inkml:definitions>
  <inkml:trace contextRef="#ctx0" brushRef="#br0">0 256 24575,'22'-1'0,"-1"-1"0,0-1 0,-1 0 0,1-2 0,0-1 0,-1 0 0,0-1 0,24-13 0,16-13 0,66-46 0,-79 48 0,-46 30 0,64-37 0,-59 34 0,1 1 0,0 1 0,-1-1 0,1 1 0,0 0 0,0 1 0,12-2 0,-17 3 0,1 0 0,-1 0 0,1 0 0,-1 1 0,0-1 0,1 1 0,-1 0 0,0 0 0,0 0 0,1 0 0,-1 0 0,0 0 0,0 0 0,0 1 0,0-1 0,0 1 0,-1-1 0,1 1 0,0 0 0,-1 0 0,1 0 0,-1 0 0,0 0 0,1 0 0,-1 0 0,0 0 0,0 0 0,0 1 0,0 2 0,3 8 0,-1 0 0,-1 0 0,0 0 0,0 15 0,-2-27 0,-3 266 0,-2-56 0,5-210 0,3 62 0,-2-57 0,0 1 0,0-1 0,1 0 0,-1 0 0,2 0 0,-1 0 0,3 6 0,-4-11 0,0 0 0,-1 0 0,1 0 0,0 0 0,0 0 0,0 0 0,0 0 0,0 0 0,0 0 0,0 0 0,0 0 0,0-1 0,0 1 0,0-1 0,0 1 0,0-1 0,1 1 0,-1-1 0,0 1 0,0-1 0,1 0 0,-1 0 0,0 0 0,1 0 0,-1 0 0,0 0 0,2 0 0,1-1 0,0 0 0,0 0 0,0-1 0,0 1 0,-1-1 0,1 0 0,0 0 0,2-3 0,11-7 0,-2 0 0,0-2 0,0 0 0,18-22 0,47-73 0,1 0 0,-77 105 0,0 0 0,-1 0 0,1 1 0,1-1 0,-1 1 0,0 0 0,1 0 0,6-3 0,-10 5 0,1 1 0,-1-1 0,1 1 0,-1 0 0,0-1 0,1 1 0,-1 0 0,1 0 0,-1 0 0,1 0 0,-1 0 0,1 0 0,-1 0 0,1 0 0,-1 0 0,0 1 0,1-1 0,-1 1 0,1-1 0,-1 1 0,0 0 0,1-1 0,-1 1 0,0 0 0,0 0 0,0 0 0,0 0 0,0 0 0,0 0 0,0 0 0,0 0 0,0 1 0,0-1 0,1 2 0,5 11 0,-1 0 0,-1 1 0,8 27 0,-8-23 0,1 0 0,9 19 0,-13-32 0,1-1 0,1 1 0,-1-1 0,1 1 0,0-1 0,0 0 0,1-1 0,-1 1 0,1-1 0,8 6 0,-8-7 0,1 1 0,1-2 0,-1 1 0,0-1 0,1 0 0,-1 0 0,1 0 0,-1-1 0,1 0 0,0-1 0,0 1 0,-1-1 0,1 0 0,0-1 0,-1 0 0,1 0 0,0 0 0,-1-1 0,1 0 0,-1 0 0,12-6 0,1-2 0,-1 0 0,1-2 0,-2 0 0,0 0 0,28-27 0,-31 25 0,0-1 0,-1 0 0,17-24 0,-26 33 0,-1 1 0,0-1 0,0 0 0,0 0 0,0-1 0,-1 1 0,0 0 0,-1-1 0,1 1 0,-1-1 0,0 0 0,-1 1 0,0-14 0,0 17 0,-1 1 0,1-1 0,0 0 0,-1 1 0,0-1 0,0 1 0,0-1 0,0 1 0,0-1 0,0 1 0,0 0 0,-1-1 0,1 1 0,-1 0 0,0 0 0,0 0 0,0 0 0,0 0 0,0 1 0,0-1 0,0 0 0,0 1 0,-1 0 0,1-1 0,-1 1 0,1 0 0,-1 0 0,1 1 0,-1-1 0,1 0 0,-1 1 0,-3-1 0,0 1 0,0 1 0,0-1 0,1 1 0,-1 0 0,0 0 0,1 0 0,-1 1 0,1 0 0,-1 0 0,1 1 0,0-1 0,0 1 0,0 0 0,-6 5 0,3-1 0,0 0 0,1 1 0,0 0 0,0 0 0,0 0 0,1 1 0,1 0 0,0 0 0,-8 19 0,11-23 0,1-1 0,0 0 0,0 0 0,0 1 0,0-1 0,1 0 0,0 1 0,0-1 0,0 0 0,0 1 0,2 6 0,-1-8 0,0 0 0,0 0 0,0 0 0,1-1 0,-1 1 0,1 0 0,0-1 0,0 1 0,0-1 0,0 1 0,0-1 0,0 0 0,1 0 0,-1 0 0,1 0 0,-1-1 0,6 4 0,-1-2 0,0-1 0,0 1 0,0-1 0,0-1 0,1 1 0,-1-1 0,1 0 0,-1-1 0,1 0 0,-1 0 0,1 0 0,-1-1 0,1 0 0,-1-1 0,10-3 0,-9 3 0,0-1 0,0 0 0,0-1 0,0 1 0,-1-2 0,0 1 0,0-1 0,0 0 0,0 0 0,-1-1 0,0 0 0,0 0 0,7-11 0,-3 1 0,-2-1 0,10-27 0,-11 28 0,-6 13 0,5-9 0,0 23 0,-2-2 0,0 0 0,1-1 0,0 1 0,0-1 0,1-1 0,0 1 0,0-1 0,1 0 0,0 0 0,0-1 0,0 0 0,14 9 0,-16-12 0,0 0 0,0-1 0,-1 1 0,1-1 0,1 0 0,-1 0 0,0-1 0,0 1 0,1-1 0,-1 0 0,1-1 0,-1 1 0,1-1 0,-1 0 0,1-1 0,-1 1 0,1-1 0,-1 0 0,0 0 0,1-1 0,-1 0 0,0 0 0,0 0 0,6-3 0,3-5 0,0-1 0,-1 0 0,0-1 0,-1-1 0,0 0 0,15-23 0,-6 5 0,-1-1 0,16-36 0,-20 31 0,-2 0 0,-2-1 0,11-53 0,-20 69 0,-3 22 0,0 0 0,0 0 0,0 1 0,0-1 0,0 0 0,0 0 0,0 0 0,0 0 0,0 0 0,0 0 0,0 0 0,0 0 0,0 0 0,0 0 0,0 1 0,0-1 0,0 0 0,0 0 0,0 0 0,0 0 0,0 0 0,-1 0 0,1 0 0,0 0 0,0 0 0,0 0 0,0 0 0,0 0 0,0 0 0,0 0 0,0 0 0,0 0 0,0 0 0,0 0 0,-1 0 0,1 1 0,0-1 0,0 0 0,0 0 0,0 0 0,0-1 0,0 1 0,0 0 0,0 0 0,0 0 0,-1 0 0,1 0 0,0 0 0,0 0 0,0 0 0,0 0 0,0 0 0,0 0 0,0 0 0,0 0 0,0 0 0,0 0 0,0 0 0,0 0 0,-1 0 0,1-1 0,-14 37 0,1 19 0,2 1 0,3 0 0,2 1 0,1 61 0,5-106 0,1 0 0,0-1 0,4 23 0,-4-32 0,-1 0 0,1 0 0,-1 0 0,1 0 0,0 0 0,-1 0 0,1 0 0,0 0 0,0 0 0,1 0 0,-1-1 0,0 1 0,1 0 0,-1-1 0,1 1 0,-1-1 0,1 1 0,-1-1 0,1 0 0,0 0 0,0 0 0,0 0 0,0 0 0,0 0 0,0 0 0,0-1 0,0 1 0,3 0 0,-1-1 27,-1-1-1,1 1 0,-1-1 0,1 0 1,-1 0-1,0 0 0,0 0 0,0-1 1,1 1-1,-1-1 0,0 1 0,5-5 1,1-2-596,0 0 0,12-13 0,19-27-6257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6.879"/>
    </inkml:context>
    <inkml:brush xml:id="br0">
      <inkml:brushProperty name="width" value="0.05" units="cm"/>
      <inkml:brushProperty name="height" value="0.05" units="cm"/>
      <inkml:brushProperty name="color" value="#008C3A"/>
    </inkml:brush>
  </inkml:definitions>
  <inkml:trace contextRef="#ctx0" brushRef="#br0">1 0 24575,'0'10'0,"0"17"0,0 14 0,0 15 0,0 17 0,0 6 0,0-11-8191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3.792"/>
    </inkml:context>
    <inkml:brush xml:id="br0">
      <inkml:brushProperty name="width" value="0.05" units="cm"/>
      <inkml:brushProperty name="height" value="0.05" units="cm"/>
      <inkml:brushProperty name="color" value="#008C3A"/>
    </inkml:brush>
  </inkml:definitions>
  <inkml:trace contextRef="#ctx0" brushRef="#br0">11 5 24575,'-10'10'0,"16"3"0,22-1 0,21-2 0,21-8 0,14-4 0,1-2 0,-3-10 0,-6-3 0,-17 3-8191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6.090"/>
    </inkml:context>
    <inkml:brush xml:id="br0">
      <inkml:brushProperty name="width" value="0.05" units="cm"/>
      <inkml:brushProperty name="height" value="0.05" units="cm"/>
      <inkml:brushProperty name="color" value="#008C3A"/>
    </inkml:brush>
  </inkml:definitions>
  <inkml:trace contextRef="#ctx0" brushRef="#br0">437 1 24575,'-4'1'0,"-1"1"0,0-1 0,1 1 0,-1 0 0,1 1 0,0-1 0,-1 1 0,1 0 0,0 0 0,1 0 0,-1 0 0,-3 5 0,1-2 0,-8 7 0,2 1 0,0 0 0,0 1 0,1 0 0,1 1 0,1 0 0,0 1 0,1 0 0,1 0 0,-6 24 0,0 6 0,2 1 0,-7 88 0,13-52 0,3 0 0,13 111 0,38 167 0,1 9 0,-48-351 0,1 2 0,-2-1 0,0 1 0,-3 31 0,1-48 0,1 0 0,-1 0 0,0 0 0,-1-1 0,1 1 0,-1 0 0,0-1 0,0 1 0,0-1 0,-1 1 0,0-1 0,0 0 0,0 0 0,0 0 0,0-1 0,-1 1 0,1-1 0,-1 0 0,0 0 0,-7 4 0,2-3 38,-1 0 0,0 0 0,0-1 0,-1 0 0,1-1 0,0-1 0,-1 1 0,-16-1 0,3-2-607,-1 0 0,-36-8 0,15-1-6257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6.426"/>
    </inkml:context>
    <inkml:brush xml:id="br0">
      <inkml:brushProperty name="width" value="0.05" units="cm"/>
      <inkml:brushProperty name="height" value="0.05" units="cm"/>
      <inkml:brushProperty name="color" value="#008C3A"/>
    </inkml:brush>
  </inkml:definitions>
  <inkml:trace contextRef="#ctx0" brushRef="#br0">1 229 24575,'10'0'0,"22"-15"0,26-4 0,27-10 0,13 1 0,0 5 0,-7-8 0,-9 1 0,-9 5 0,-7 8 0,-15 6-8191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8.598"/>
    </inkml:context>
    <inkml:brush xml:id="br0">
      <inkml:brushProperty name="width" value="0.05" units="cm"/>
      <inkml:brushProperty name="height" value="0.05" units="cm"/>
      <inkml:brushProperty name="color" value="#008C3A"/>
    </inkml:brush>
  </inkml:definitions>
  <inkml:trace contextRef="#ctx0" brushRef="#br0">0 118 24575,'0'-10'0,"10"-4"0,12 2 0,13-8 0,15 0 0,18 3 0,3 5 0,8 4 0,-9 4-8191</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8.997"/>
    </inkml:context>
    <inkml:brush xml:id="br0">
      <inkml:brushProperty name="width" value="0.05" units="cm"/>
      <inkml:brushProperty name="height" value="0.05" units="cm"/>
      <inkml:brushProperty name="color" value="#008C3A"/>
    </inkml:brush>
  </inkml:definitions>
  <inkml:trace contextRef="#ctx0" brushRef="#br0">24 1 24575,'0'9'0,"0"24"0,0 10 0,0 17 0,0 13 0,0 10 0,0 3 0,0-2 0,0-5 0,-10-8 0,2-15 0,3-17-8191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9.419"/>
    </inkml:context>
    <inkml:brush xml:id="br0">
      <inkml:brushProperty name="width" value="0.05" units="cm"/>
      <inkml:brushProperty name="height" value="0.05" units="cm"/>
      <inkml:brushProperty name="color" value="#008C3A"/>
    </inkml:brush>
  </inkml:definitions>
  <inkml:trace contextRef="#ctx0" brushRef="#br0">0 55 24575,'0'-1'0,"0"0"0,0 0 0,1 0 0,-1 0 0,0 0 0,0 0 0,1-1 0,-1 1 0,1 0 0,-1 0 0,1 0 0,-1 0 0,1 1 0,0-1 0,-1 0 0,1 0 0,0 0 0,0 0 0,0 1 0,-1-1 0,1 0 0,0 1 0,0-1 0,2 0 0,28-9 0,-27 9 0,13-3 0,0 2 0,1-1 0,-1 2 0,1 0 0,-1 1 0,26 4 0,-38-3 0,0 0 0,0 0 0,0 0 0,0 1 0,-1 0 0,1 0 0,0 0 0,-1 1 0,0 0 0,1-1 0,7 8 0,-10-8 0,0 1 0,0 0 0,0 0 0,0 0 0,0 0 0,-1 1 0,1-1 0,-1 0 0,0 1 0,0-1 0,0 0 0,0 1 0,0 0 0,-1-1 0,0 1 0,0-1 0,0 1 0,0-1 0,-1 5 0,-4 13 0,0-1 0,-2 1 0,0-1 0,-2-1 0,0 0 0,-1 0 0,-13 18 0,22-35 0,0 0 0,0-1 0,0 1 0,0-1 0,0 1 0,0-1 0,-1 0 0,1 0 0,-1 1 0,-2 1 0,-1-6 0,4-10 0,5-14 0,1 0 0,1 0 0,10-27 0,-6 21 0,-6 16 0,1 1 0,1 0 0,0 0 0,17-28 0,-22 42 0,-1 1 0,1 0 0,0 0 0,0 0 0,0 0 0,0 0 0,0 0 0,0 1 0,0-1 0,0 0 0,0 0 0,0 1 0,0-1 0,0 1 0,2-1 0,-3 1 0,1 0 0,-1 0 0,1 0 0,-1 0 0,1 0 0,-1 0 0,1 0 0,-1 0 0,1 0 0,0 0 0,-1 1 0,0-1 0,1 0 0,-1 0 0,1 1 0,-1-1 0,1 0 0,-1 1 0,1-1 0,-1 0 0,0 1 0,1-1 0,-1 1 0,1 0 0,1 3 0,0-1 0,-1 1 0,1 0 0,-1 0 0,0 0 0,0 0 0,1 7 0,3 49 151,-4-43-125,0 0-1,1-1 1,1 1-1,4 17 1,-5-29-118,0 0 1,0-1 0,0 1-1,1 0 1,-1-1 0,1 0-1,0 1 1,1-1 0,-1 0-1,1-1 1,-1 1 0,1-1 0,0 1-1,0-1 1,1 0 0,-1-1-1,8 5 1,29 7-6735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19.866"/>
    </inkml:context>
    <inkml:brush xml:id="br0">
      <inkml:brushProperty name="width" value="0.05" units="cm"/>
      <inkml:brushProperty name="height" value="0.05" units="cm"/>
      <inkml:brushProperty name="color" value="#008C3A"/>
    </inkml:brush>
  </inkml:definitions>
  <inkml:trace contextRef="#ctx0" brushRef="#br0">90 0 24575,'-15'10'0,"-4"17"0,0 29 0,4 24 0,5 23 0,3 8 0,4 0 0,1-9 0,2-13 0,1-11 0,0-9 0,4-17 0,22-17 0,16-24 0,9-24 0,-3-9-8191</inkml:trace>
  <inkml:trace contextRef="#ctx0" brushRef="#br0" timeOffset="1">633 142 24575,'-5'0'0,"-1"10"0,-10 12 0,-2 18 0,2 16 0,4 13 0,4 5 0,3 0 0,3 5 0,6-9 0,12-17 0,14-18 0,15-14 0,1-16 0,-8-9-8191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0.250"/>
    </inkml:context>
    <inkml:brush xml:id="br0">
      <inkml:brushProperty name="width" value="0.05" units="cm"/>
      <inkml:brushProperty name="height" value="0.05" units="cm"/>
      <inkml:brushProperty name="color" value="#008C3A"/>
    </inkml:brush>
  </inkml:definitions>
  <inkml:trace contextRef="#ctx0" brushRef="#br0">10 74 24575,'-9'0'0,"15"0"0,18 0 0,13-9 0,11-4 0,6 1 0,10-8 0,-8 0-8191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0.644"/>
    </inkml:context>
    <inkml:brush xml:id="br0">
      <inkml:brushProperty name="width" value="0.05" units="cm"/>
      <inkml:brushProperty name="height" value="0.05" units="cm"/>
      <inkml:brushProperty name="color" value="#008C3A"/>
    </inkml:brush>
  </inkml:definitions>
  <inkml:trace contextRef="#ctx0" brushRef="#br0">56 1 24575,'5'0'0,"11"10"0,3 12 0,18 18 0,2 16 0,-5 27 0,-8 44 0,-9 30 0,-7 6 0,-6 1 0,-13-13 0,-5-23 0,-14-23 0,-18-30 0,-15-27 0,3-27 0,11-17-8191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1.299"/>
    </inkml:context>
    <inkml:brush xml:id="br0">
      <inkml:brushProperty name="width" value="0.05" units="cm"/>
      <inkml:brushProperty name="height" value="0.05" units="cm"/>
      <inkml:brushProperty name="color" value="#008C3A"/>
    </inkml:brush>
  </inkml:definitions>
  <inkml:trace contextRef="#ctx0" brushRef="#br0">14 0 24575,'-10'0'0,"6"0"0,24 0 0,23 0 0,13 0 0,-2 0-8191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7.268"/>
    </inkml:context>
    <inkml:brush xml:id="br0">
      <inkml:brushProperty name="width" value="0.05" units="cm"/>
      <inkml:brushProperty name="height" value="0.05" units="cm"/>
      <inkml:brushProperty name="color" value="#008C3A"/>
    </inkml:brush>
  </inkml:definitions>
  <inkml:trace contextRef="#ctx0" brushRef="#br0">16 1 24575,'-2'3'0,"0"1"0,0 0 0,0 0 0,1 0 0,-1 0 0,1 0 0,0 0 0,0 0 0,1 0 0,-1 0 0,1 1 0,0 7 0,0-4 0,-1 5 0,1 0 0,1-1 0,0 1 0,1 0 0,1-1 0,0 1 0,0-1 0,1 0 0,8 17 0,-9-23 0,0 0 0,0 0 0,1 0 0,0-1 0,0 1 0,0-1 0,0 0 0,1 0 0,0-1 0,0 1 0,0-1 0,0 0 0,1-1 0,0 1 0,0-1 0,0 0 0,0-1 0,0 1 0,0-1 0,7 1 0,-7-2 0,-1-1 0,0 0 0,0 0 0,0 0 0,0-1 0,0 0 0,0 0 0,0 0 0,0-1 0,0 0 0,0 0 0,0 0 0,-1 0 0,1-1 0,-1 1 0,6-6 0,10-4 0,-20 12 0,1-1 0,0 1 0,-1-1 0,1 1 0,-1 0 0,1-1 0,0 1 0,-1 0 0,1-1 0,0 1 0,-1 0 0,1 0 0,0 0 0,0-1 0,-1 1 0,1 0 0,0 0 0,0 0 0,-1 0 0,1 0 0,0 1 0,0-1 0,-1 0 0,1 0 0,0 0 0,-1 1 0,1-1 0,0 0 0,-1 0 0,1 1 0,0-1 0,-1 1 0,1-1 0,-1 1 0,1-1 0,-1 1 0,1-1 0,-1 1 0,1-1 0,-1 1 0,1 0 0,-1-1 0,1 2 0,0 3 0,1-1 0,-1 1 0,0 0 0,-1 0 0,1 8 0,-1-10 0,19 150 0,-8-73 0,-10-73-124,0-1 0,0 1 0,-1 0 0,0 0 0,0-1 0,-1 1-1,0 0 1,0-1 0,0 1 0,-4 10 0,-10 8-6702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1.684"/>
    </inkml:context>
    <inkml:brush xml:id="br0">
      <inkml:brushProperty name="width" value="0.05" units="cm"/>
      <inkml:brushProperty name="height" value="0.05" units="cm"/>
      <inkml:brushProperty name="color" value="#008C3A"/>
    </inkml:brush>
  </inkml:definitions>
  <inkml:trace contextRef="#ctx0" brushRef="#br0">0 1 24575,'0'9'0,"10"4"0,13-1 0,12-2 0,15-3 0,13-7 0,6-5 0,1 0 0,-12-10 0,-15-2-8191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2.594"/>
    </inkml:context>
    <inkml:brush xml:id="br0">
      <inkml:brushProperty name="width" value="0.05" units="cm"/>
      <inkml:brushProperty name="height" value="0.05" units="cm"/>
      <inkml:brushProperty name="color" value="#008C3A"/>
    </inkml:brush>
  </inkml:definitions>
  <inkml:trace contextRef="#ctx0" brushRef="#br0">1 1 24575,'0'14'0,"0"20"0,0 19 0,0 19 0,0 13 0,0 5 0,0-2 0,9-6 0,14-8 0,16-17 0,12-17 0,7-16 0,9-22 0,1-20 0,-10-18 0,-14-2-8191</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2.958"/>
    </inkml:context>
    <inkml:brush xml:id="br0">
      <inkml:brushProperty name="width" value="0.05" units="cm"/>
      <inkml:brushProperty name="height" value="0.05" units="cm"/>
      <inkml:brushProperty name="color" value="#008C3A"/>
    </inkml:brush>
  </inkml:definitions>
  <inkml:trace contextRef="#ctx0" brushRef="#br0">13 182 24575,'-9'0'0,"5"-10"0,10-3 0,22 1 0,22-12 0,16-3 0,12 4 0,2 6 0,-3-4 0,-4 2 0,-15 3-8191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3.304"/>
    </inkml:context>
    <inkml:brush xml:id="br0">
      <inkml:brushProperty name="width" value="0.05" units="cm"/>
      <inkml:brushProperty name="height" value="0.05" units="cm"/>
      <inkml:brushProperty name="color" value="#008C3A"/>
    </inkml:brush>
  </inkml:definitions>
  <inkml:trace contextRef="#ctx0" brushRef="#br0">48 274 24575,'-1'0'0,"0"0"0,0 0 0,0 1 0,1-1 0,-1 0 0,0 0 0,0 1 0,1-1 0,-1 1 0,0-1 0,0 1 0,1-1 0,-1 1 0,0-1 0,1 1 0,-1-1 0,1 1 0,-1 0 0,1-1 0,-1 1 0,1 0 0,-1 0 0,1-1 0,0 1 0,-1 0 0,1 0 0,0 0 0,-1 1 0,-3 28 0,3-25 0,-8 259 0,20 3 0,-3-91 0,5 471 0,-12-583 0,-2-190 0,-17-1078-716,13 1112 716,1 40 0,3 0 0,7-83 0,-5 129 0,0 0 0,0 1 0,0-1 0,1 1 0,0-1 0,0 1 0,1 0 0,-1 0 0,7-10 0,-7 13 0,-1 1 0,0-1 0,1 1 0,-1 0 0,1-1 0,-1 1 0,1 0 0,0 0 0,-1 0 0,1 0 0,0 0 0,0 0 0,0 1 0,0-1 0,-1 1 0,1-1 0,0 1 0,0-1 0,0 1 0,0 0 0,0 0 0,0 0 0,0 0 0,0 1 0,0-1 0,0 1 0,0-1 0,0 1 0,3 1 0,0 0 18,-1 0 0,1 1 0,-1 0 0,0 0 0,0 0 0,0 0 0,0 1 0,0-1 0,-1 1 0,4 6 0,4 5 181,14 28 1,-6-4-190,-3 0 0,-1 2 0,-2 0 0,-1 1 0,-3 0 0,-1 0-1,-2 1 1,-2 0 0,-2 0 0,-2 0 0,-7 60 0,6-88-10,-2 0 0,1 0 0,-2 0 0,0 0 0,0-1 0,-2 0 0,0 0 0,0 0 0,-1-1 0,-1 0 0,0 0 0,-1-1 0,0 0 0,-1 0 0,-12 10 0,6-9-227,1-1-1,-2 0 1,0-1-1,0-1 1,-26 11-1,-11-1-6598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3.810"/>
    </inkml:context>
    <inkml:brush xml:id="br0">
      <inkml:brushProperty name="width" value="0.05" units="cm"/>
      <inkml:brushProperty name="height" value="0.05" units="cm"/>
      <inkml:brushProperty name="color" value="#008C3A"/>
    </inkml:brush>
  </inkml:definitions>
  <inkml:trace contextRef="#ctx0" brushRef="#br0">0 217 24575,'1'-2'0,"-1"0"0,1 0 0,0 0 0,-1 0 0,1 0 0,0 0 0,0 0 0,0 0 0,1 0 0,-1 1 0,0-1 0,1 1 0,-1-1 0,1 1 0,-1-1 0,1 1 0,0 0 0,-1 0 0,1-1 0,0 1 0,0 1 0,0-1 0,0 0 0,0 0 0,0 1 0,3-1 0,1-1 0,0 0 0,-1 1 0,1 0 0,0 0 0,0 1 0,0 0 0,-1 0 0,10 1 0,-12 0 0,0 0 0,1 0 0,-1 1 0,0-1 0,0 1 0,0 0 0,-1-1 0,1 1 0,0 1 0,-1-1 0,1 0 0,-1 1 0,0-1 0,0 1 0,0 0 0,0-1 0,0 1 0,-1 0 0,1 0 0,-1 0 0,0 0 0,1 1 0,-1 3 0,1 0 0,0 0 0,-1 0 0,0 0 0,-1 0 0,0 0 0,0 1 0,0-1 0,-1 0 0,0 0 0,-3 9 0,-8 15 0,-1 1 0,-2-1 0,-36 55 0,18-31 0,10-16 0,14-27 0,19-32 0,35-61 0,50-131 0,-9-45 0,-71 225 0,-11 30 0,0 11 0,0 16 0,-2 0 0,-1 1 0,-3 42 0,1-17 0,-2 28 0,1-32 0,1-1 0,3 0 0,7 47 0,-8-86 0,0-1 0,0 0 0,1 1 0,0-1 0,0 0 0,0 0 0,1 0 0,0-1 0,0 1 0,0 0 0,1-1 0,0 0 0,0 0 0,0 0 0,1-1 0,0 1 0,0-1 0,0 0 0,0 0 0,0-1 0,1 1 0,0-1 0,-1-1 0,1 1 0,0-1 0,1 0 0,-1 0 0,8 1 0,39 4-1365,-4-5-5461</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4.828"/>
    </inkml:context>
    <inkml:brush xml:id="br0">
      <inkml:brushProperty name="width" value="0.05" units="cm"/>
      <inkml:brushProperty name="height" value="0.05" units="cm"/>
      <inkml:brushProperty name="color" value="#008C3A"/>
    </inkml:brush>
  </inkml:definitions>
  <inkml:trace contextRef="#ctx0" brushRef="#br0">225 136 24575,'0'5'0,"-1"1"0,-1 0 0,1-1 0,-1 1 0,1 0 0,-2-1 0,-4 10 0,0-1 0,-103 202 0,61-126 0,7-17 0,76-111 0,-3-5 0,-2-1 0,-2-1 0,-2-1 0,-2-2 0,32-95 0,-44 109 0,-2 2 0,18-40 0,-26 69 0,0 0 0,1 0 0,-1 1 0,1-1 0,0 0 0,-1 1 0,1-1 0,0 1 0,1 0 0,-1 0 0,0 0 0,1 0 0,4-3 0,-7 5 0,0 0 0,1 0 0,-1 0 0,1-1 0,-1 1 0,0 0 0,1 0 0,-1 0 0,1 0 0,-1 1 0,0-1 0,1 0 0,-1 0 0,1 0 0,-1 0 0,0 0 0,1 0 0,-1 1 0,1-1 0,-1 0 0,0 0 0,1 0 0,-1 1 0,0-1 0,1 0 0,-1 1 0,0-1 0,0 0 0,1 1 0,-1-1 0,0 0 0,1 1 0,0 2 0,-1-1 0,1 1 0,0 0 0,-1-1 0,1 1 0,-1 0 0,0-1 0,0 6 0,-14 196 0,2-78 0,2 127 0,10-244 0,1 1 0,0 0 0,0 0 0,0 0 0,2-1 0,-1 1 0,1-1 0,4 10 0,-5-15 0,0-1 0,0 0 0,0 0 0,0 0 0,0-1 0,0 1 0,1 0 0,-1-1 0,1 0 0,0 1 0,-1-1 0,1 0 0,0 0 0,1-1 0,-1 1 0,0-1 0,0 1 0,1-1 0,-1 0 0,0 0 0,1-1 0,-1 1 0,1-1 0,0 1 0,5-1 0,-2-1 0,-1 0 0,1 0 0,0 0 0,-1-1 0,1 0 0,-1 0 0,1 0 0,-1-1 0,0 0 0,0-1 0,0 1 0,0-1 0,-1 0 0,0 0 0,1-1 0,-2 0 0,6-6 0,6-7 0,-2-2 0,-1 1 0,19-38 0,29-68 0,73-215 0,-114 285 0,-12 42 0,-8 13 0,0 0 0,0-1 0,0 1 0,0 0 0,0 0 0,0 0 0,0 0 0,0 0 0,0 0 0,1 0 0,-1 0 0,0 0 0,0 0 0,0 0 0,0 0 0,0 0 0,0 0 0,0 0 0,0 0 0,0 0 0,0 0 0,0 0 0,1 0 0,-1 0 0,0 0 0,0 0 0,0 0 0,0 0 0,0 0 0,0 0 0,0 0 0,0 1 0,0-1 0,0 0 0,0 0 0,0 0 0,0 0 0,1 0 0,-1 0 0,0 0 0,0 0 0,0 0 0,0 0 0,0 0 0,0 0 0,0 0 0,0 1 0,0-1 0,0 0 0,0 0 0,0 0 0,0 0 0,0 0 0,0 0 0,0 0 0,0 0 0,0 0 0,0 0 0,0 1 0,0-1 0,0 0 0,0 0 0,0 0 0,-3 25 0,-18 106 0,-9 230 0,29-348-170,1 0-1,1 0 0,0 0 1,1 0-1,1 0 0,-1 0 1,8 16-1,8 6-6655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5.309"/>
    </inkml:context>
    <inkml:brush xml:id="br0">
      <inkml:brushProperty name="width" value="0.05" units="cm"/>
      <inkml:brushProperty name="height" value="0.05" units="cm"/>
      <inkml:brushProperty name="color" value="#008C3A"/>
    </inkml:brush>
  </inkml:definitions>
  <inkml:trace contextRef="#ctx0" brushRef="#br0">0 59 24575,'0'-1'0,"1"-1"0,-1 1 0,0-1 0,1 1 0,-1-1 0,1 1 0,-1-1 0,1 1 0,0-1 0,0 1 0,0 0 0,0-1 0,0 1 0,0 0 0,0 0 0,0 0 0,0 0 0,0 0 0,1 0 0,-1 0 0,0 0 0,1 0 0,-1 0 0,1 1 0,2-2 0,5-1 0,-1 0 0,2 1 0,10-2 0,-14 3 0,3-1 0,0 1 0,0 0 0,1 0 0,-1 1 0,0 0 0,0 1 0,16 3 0,-21-3 0,1 0 0,-1 1 0,0-1 0,0 1 0,0 0 0,0 1 0,0-1 0,0 0 0,0 1 0,-1 0 0,1 0 0,-1 0 0,0 1 0,0-1 0,0 1 0,0-1 0,4 9 0,-3-3 0,-1 1 0,1-1 0,-1 1 0,-1 0 0,0-1 0,0 1 0,-1 0 0,0 1 0,-1-1 0,0 0 0,-1 0 0,0 0 0,0 0 0,-1 0 0,-1-1 0,-5 17 0,-6 11 0,-2 0 0,-37 63 0,35-69 0,8-13 0,8-12 0,0-2 0,-1 1 0,0 0 0,0 0 0,0-1 0,0 1 0,-7 5 0,7-10 0,4-7 0,10-19 0,1 1 0,24-38 0,-8 17 0,50-105 0,14-22 0,-90 170 0,-1 1 0,1-1 0,0 0 0,0 0 0,1 1 0,-1-1 0,3-1 0,-4 3 0,-1 1 0,0 0 0,1-1 0,-1 1 0,0 0 0,1 0 0,-1 0 0,1-1 0,-1 1 0,1 0 0,-1 0 0,0 0 0,1 0 0,-1 0 0,1 0 0,-1 0 0,1 0 0,-1 0 0,1 0 0,-1 0 0,1 0 0,-1 0 0,0 0 0,1 0 0,-1 0 0,1 1 0,-1-1 0,1 0 0,-1 0 0,1 1 0,1 1 0,-1 1 0,1 0 0,-1 0 0,1-1 0,-1 1 0,0 0 0,0 0 0,-1 0 0,1 0 0,0 0 0,-1 1 0,0 4 0,3 37 0,-6 58 0,1-66 0,2 1 0,6 63 0,-4-92-341,-1-1 0,2 0-1,4 13 1,11 11-6485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5.736"/>
    </inkml:context>
    <inkml:brush xml:id="br0">
      <inkml:brushProperty name="width" value="0.05" units="cm"/>
      <inkml:brushProperty name="height" value="0.05" units="cm"/>
      <inkml:brushProperty name="color" value="#008C3A"/>
    </inkml:brush>
  </inkml:definitions>
  <inkml:trace contextRef="#ctx0" brushRef="#br0">0 46 24575,'15'0'0,"14"0"0,12 0 0,14 0 0,12-10 0,9-3 0,1 0 0,-12 3-8191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6.181"/>
    </inkml:context>
    <inkml:brush xml:id="br0">
      <inkml:brushProperty name="width" value="0.05" units="cm"/>
      <inkml:brushProperty name="height" value="0.05" units="cm"/>
      <inkml:brushProperty name="color" value="#008C3A"/>
    </inkml:brush>
  </inkml:definitions>
  <inkml:trace contextRef="#ctx0" brushRef="#br0">59 143 24575,'-10'14'0,"-2"20"0,-1 14 0,3 7 0,3 6 0,3 1 0,2 4 0,6 2 0,12-11 0,3-16-8191</inkml:trace>
  <inkml:trace contextRef="#ctx0" brushRef="#br0" timeOffset="1">573 0 24575,'10'0'0,"3"5"0,-1 11 0,-2 13 0,-3 5 0,-3 8 0,-6 6 0,-3 5 0,-1 2 0,1 3 0,1 5 0,6 7 0,17-9 0,5-19 0,9-18 0,-2-31 0,-6-15-8191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1:26.545"/>
    </inkml:context>
    <inkml:brush xml:id="br0">
      <inkml:brushProperty name="width" value="0.05" units="cm"/>
      <inkml:brushProperty name="height" value="0.05" units="cm"/>
      <inkml:brushProperty name="color" value="#008C3A"/>
    </inkml:brush>
  </inkml:definitions>
  <inkml:trace contextRef="#ctx0" brushRef="#br0">1 46 24575,'5'0'0,"11"0"0,18 0 0,17 0 0,15 0 0,10-10 0,-2-3 0,-5 1 0,-13 2-8191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7.667"/>
    </inkml:context>
    <inkml:brush xml:id="br0">
      <inkml:brushProperty name="width" value="0.05" units="cm"/>
      <inkml:brushProperty name="height" value="0.05" units="cm"/>
      <inkml:brushProperty name="color" value="#008C3A"/>
    </inkml:brush>
  </inkml:definitions>
  <inkml:trace contextRef="#ctx0" brushRef="#br0">114 0 24575,'9'0'0,"4"5"0,9 16 0,1 19 0,-4 22 0,-5 25 0,-5 17 0,-3 14 0,-4 3 0,-6-10 0,-3-14 0,-10-14 0,-2-11 0,-7-18 0,0-8 0,-9-13 0,-14-11 0,1-10-8191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49.248"/>
    </inkml:context>
    <inkml:brush xml:id="br0">
      <inkml:brushProperty name="width" value="0.05" units="cm"/>
      <inkml:brushProperty name="height" value="0.05" units="cm"/>
      <inkml:brushProperty name="color" value="#008C3A"/>
    </inkml:brush>
  </inkml:definitions>
  <inkml:trace contextRef="#ctx0" brushRef="#br0">14 893 24575,'-13'0'0,"33"0"0,1828 0 0,-1323 15 0,-55-1 0,-346-12 0,400-5 0,587-109-124,-400 6-496,-300 58 616,-262 31 3,-21 4 1,131-18 0,122-40 595,-292 53-446,128-16-145,-86 14-3,391-52-188,337-9-750,-398 54 813,-2 1-105,110-15-993,-87 5 351,442 16 322,-615 0 1418,-5-24-615,60-8-209,234 21 890,4 34 622,-202 1-1098,-222-5-429,699 27-498,110 80-2488,-572-59 2376,-98-19 985,-305-27-303,1 1-1,-1 0 1,1 1 0,-1 1 0,0 0 0,-1 0 0,1 1 0,20 12 0,20 20-5641</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52.209"/>
    </inkml:context>
    <inkml:brush xml:id="br0">
      <inkml:brushProperty name="width" value="0.05" units="cm"/>
      <inkml:brushProperty name="height" value="0.05" units="cm"/>
      <inkml:brushProperty name="color" value="#008C3A"/>
    </inkml:brush>
  </inkml:definitions>
  <inkml:trace contextRef="#ctx0" brushRef="#br0">13190 50 24575,'0'-39'0,"0"28"0,0 27 0,0 4 0,0 22 0,1-1 0,8 49 0,32 265 0,-34 6 0,-9 1449 0,3-1030 0,-1-764 0,-3 114 0,1-108 0,-1 0 0,-1-1 0,-12 40 0,-89 205 0,84-213 0,13-32 0,-16 32 0,21-47 0,0 0 0,-1-1 0,0 1 0,-1-1 0,1 0 0,-1 0 0,0 0 0,0-1 0,-9 7 0,3-5 0,0 0 0,0-1 0,0-1 0,-1 0 0,1 0 0,-1-1 0,-13 1 0,-90 6 0,16-2 0,-118 15 0,-300-7 0,-641-18 0,835-12 0,3 0 0,-68 28 0,71 0 0,151-15 0,-105 5 0,58 21 0,1 0 0,-92 20 0,203-26 0,-116 8 0,-74 0 0,-36 2 0,-253-26 0,290-5 0,-288 2 0,487 4 0,-105 18 0,-19 3 0,-444-17 0,414-10 0,-1086 1 0,1268 4 0,0 2 0,1 3 0,0 3 0,-99 30 0,56-11 0,-1-5 0,-1-4 0,-128 9 0,-52-6 0,-48 3 0,201-18 0,-170 34 0,199-16 0,-21 2 0,-64 8 0,-42 6 0,36-25 0,150-16 0,0-2 0,-56-7 0,97 7 0,-49-10 0,52 9 0,0 1 0,0-1 0,0 0 0,0 1 0,0-1 0,0 0 0,0 0 0,0 0 0,0-1 0,0 1 0,0 0 0,1-1 0,-1 1 0,0-1 0,1 1 0,-1-1 0,1 0 0,0 0 0,-2-3 0,3 3-91,0-1 0,0 1 0,0 0 0,0-1 0,0 1 0,1-1 0,-1 1 0,1-1 0,-1 1 0,1 0 0,0 0 0,0-1 0,0 1 0,3-4 0,29-40-6735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3:54.599"/>
    </inkml:context>
    <inkml:brush xml:id="br0">
      <inkml:brushProperty name="width" value="0.05" units="cm"/>
      <inkml:brushProperty name="height" value="0.05" units="cm"/>
      <inkml:brushProperty name="color" value="#008C3A"/>
    </inkml:brush>
  </inkml:definitions>
  <inkml:trace contextRef="#ctx0" brushRef="#br0">4257 4541 24575,'-2218'0'0,"2156"3"0,1 2 0,-64 15 0,32-4 0,59-13 0,1 0 0,-54-4 0,-69-14 0,122 11 0,-82-14 0,-145-41 0,115 34 0,108 20 0,1-1 0,0-1 0,-49-17 0,75 19 0,0 0 0,1-1 0,0-1 0,0 1 0,1-2 0,-1 1 0,2-1 0,-1 0 0,1-1 0,-9-12 0,-7-13 0,-31-56 0,52 85 0,-40-87 0,20 39 0,0-5 0,3-2 0,-17-81 0,-3-54 0,22 110 0,4-1 0,4 0 0,0-145 0,-12-64 0,3 102 0,13 94 0,-25-294 0,-4-19 0,31 367 0,-1 1 0,-23-87 0,-1-8 0,17 40 0,4-1 0,8-150 0,14 112 0,0 2 0,-13 105 0,8-90 0,-6 102 0,1-1 0,0 1 0,1 0 0,10-21 0,-8 26 0,1 1 0,0 0 0,1 1 0,1 0 0,0 1 0,0 0 0,24-20 0,-15 15 0,27-33 0,-36 35-195,0 0 0,-1-1 0,-1 0 0,0 0 0,-1-1 0,6-23 0,6-29-6631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09.744"/>
    </inkml:context>
    <inkml:brush xml:id="br0">
      <inkml:brushProperty name="width" value="0.05" units="cm"/>
      <inkml:brushProperty name="height" value="0.05" units="cm"/>
      <inkml:brushProperty name="color" value="#008C3A"/>
    </inkml:brush>
  </inkml:definitions>
  <inkml:trace contextRef="#ctx0" brushRef="#br0">0 1 24575,'5'0'0,"16"0"0,15 0 0,10 0 0,7 0 0,-6 0-8191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0.149"/>
    </inkml:context>
    <inkml:brush xml:id="br0">
      <inkml:brushProperty name="width" value="0.05" units="cm"/>
      <inkml:brushProperty name="height" value="0.05" units="cm"/>
      <inkml:brushProperty name="color" value="#008C3A"/>
    </inkml:brush>
  </inkml:definitions>
  <inkml:trace contextRef="#ctx0" brushRef="#br0">0 41 24575,'0'10'0,"5"3"0,16 0 0,25-8 0,17-5 0,10-16 0,5-16 0,-9-2-8191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1.100"/>
    </inkml:context>
    <inkml:brush xml:id="br0">
      <inkml:brushProperty name="width" value="0.05" units="cm"/>
      <inkml:brushProperty name="height" value="0.05" units="cm"/>
      <inkml:brushProperty name="color" value="#008C3A"/>
    </inkml:brush>
  </inkml:definitions>
  <inkml:trace contextRef="#ctx0" brushRef="#br0">540 1098 24575,'-1'-220'0,"0"208"0,0 0 0,-1 0 0,0 1 0,-1-1 0,0 1 0,-1-1 0,0 1 0,-1 0 0,0 0 0,0 1 0,-2 0 0,-12-18 0,13 22 0,0-1 0,0 1 0,0 0 0,-1 1 0,0-1 0,0 2 0,0-1 0,-1 1 0,1 0 0,-1 0 0,0 1 0,0 0 0,-1 0 0,1 1 0,0 0 0,-1 1 0,0 0 0,-13-1 0,11 3 0,0 1 0,-1 0 0,1 0 0,0 1 0,0 0 0,1 1 0,-1 0 0,1 1 0,0 0 0,0 1 0,0 0 0,1 0 0,0 1 0,0 0 0,1 1 0,-11 11 0,3 0 0,0 0 0,1 0 0,1 1 0,1 1 0,1 1 0,-14 35 0,20-43 0,1-1 0,1 1 0,0 0 0,1 1 0,1-1 0,0 0 0,0 22 0,3-30 0,-1 0 0,1 0 0,-1-1 0,2 1 0,-1 0 0,1-1 0,0 1 0,0-1 0,0 1 0,1-1 0,-1 0 0,1 0 0,1 0 0,-1 0 0,1-1 0,0 1 0,0-1 0,0 0 0,0 0 0,1-1 0,5 5 0,1-2 0,0-1 0,1 0 0,-1 0 0,1-1 0,0-1 0,0 0 0,1 0 0,-1-1 0,0-1 0,1 0 0,-1-1 0,1 0 0,-1-1 0,1 0 0,-1-1 0,0-1 0,0 1 0,0-2 0,0 0 0,0 0 0,-1-1 0,1-1 0,-1 0 0,-1 0 0,14-11 0,-6 1 0,-1-1 0,-1-1 0,0 0 0,-2-1 0,0 0 0,-1-1 0,11-23 0,8-22 0,23-73 0,-20 36 0,-5-2 0,-5-1 0,-4-1 0,-4-1 0,2-129 0,-29 1076 0,10-701 0,0-102 74,-1-8 47,5 51 0,-3-72-261,1 0 0,-1-1 0,1 1 0,1-1 0,-1 1 0,1-1-1,1 0 1,-1 0 0,1-1 0,0 1 0,7 8 0,25 16-6311,-35-30 6076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1.494"/>
    </inkml:context>
    <inkml:brush xml:id="br0">
      <inkml:brushProperty name="width" value="0.05" units="cm"/>
      <inkml:brushProperty name="height" value="0.05" units="cm"/>
      <inkml:brushProperty name="color" value="#008C3A"/>
    </inkml:brush>
  </inkml:definitions>
  <inkml:trace contextRef="#ctx0" brushRef="#br0">0 59 24575,'10'0'0,"12"0"0,23 0 0,32 0 0,33 0 0,40 0 0,34 0 0,15-9-1587,8-4 1587,-13 1 0,-23 2-340,-33 3 340,-29 2 0,-19 3 0,-14 1 0,-21 6 0,-20 1-6264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2.699"/>
    </inkml:context>
    <inkml:brush xml:id="br0">
      <inkml:brushProperty name="width" value="0.05" units="cm"/>
      <inkml:brushProperty name="height" value="0.05" units="cm"/>
      <inkml:brushProperty name="color" value="#008C3A"/>
    </inkml:brush>
  </inkml:definitions>
  <inkml:trace contextRef="#ctx0" brushRef="#br0">663 582 24575,'0'-1'0,"0"-1"0,-1 1 0,1-1 0,0 1 0,-1 0 0,0-1 0,1 1 0,-1 0 0,0-1 0,1 1 0,-1 0 0,0 0 0,0 0 0,0-1 0,0 1 0,0 0 0,-2 0 0,-22-17 0,18 14 0,-7-5 0,-1 1 0,-1 0 0,0 1 0,0 1 0,0 1 0,0 0 0,-1 1 0,0 1 0,-26-2 0,29 4 0,0 1 0,0 0 0,1 1 0,-1 1 0,0 0 0,1 1 0,-1 1 0,1 0 0,0 0 0,0 1 0,1 1 0,-15 8 0,7 0 0,1 0 0,1 1 0,0 1 0,1 0 0,0 1 0,2 1 0,-24 34 0,28-34 0,0 0 0,2 0 0,0 1 0,1 0 0,1 1 0,0 0 0,2 0 0,-6 41 0,10-54 0,0 1 0,1-1 0,0 1 0,1-1 0,0 0 0,0 1 0,0-1 0,1 0 0,0 0 0,4 9 0,-4-11 0,1 0 0,0 0 0,0 0 0,1-1 0,0 1 0,-1-1 0,1 0 0,1 0 0,-1 0 0,1-1 0,-1 1 0,1-1 0,8 4 0,-2-2 0,1 0 0,0 0 0,0-1 0,0-1 0,1 0 0,-1 0 0,1-1 0,-1-1 0,1 0 0,0-1 0,0 0 0,0-1 0,-1-1 0,25-5 0,-17 1 0,-1-1 0,1 0 0,-2-2 0,1 0 0,-1-1 0,0-1 0,-1-1 0,24-21 0,-7 2 0,-1-2 0,-2-2 0,-1 0 0,-2-2 0,-1-2 0,-3 0 0,0-1 0,26-66 0,-26 44 0,-3-2 0,-2-1 0,-3 0 0,-3-1 0,6-80 0,-15 73 0,-8 46 0,4 27 0,0-1 0,0 1 0,0 0 0,0 0 0,0 0 0,0 0 0,0 0 0,0 0 0,0 0 0,0 0 0,0 0 0,0 0 0,0 0 0,0 0 0,0-1 0,0 1 0,0 0 0,0 0 0,0 0 0,-1 0 0,1 0 0,0 0 0,0 0 0,0 0 0,0 0 0,0 0 0,0 0 0,0 0 0,0 0 0,0 0 0,0 0 0,0 0 0,-1 0 0,1 0 0,0 0 0,0 0 0,0 0 0,0 0 0,0 0 0,0 0 0,0 0 0,0 0 0,0 0 0,0 0 0,0 0 0,-1 0 0,1 0 0,0 1 0,0-1 0,0 0 0,0 0 0,0 0 0,0 0 0,0 0 0,0 0 0,0 0 0,0 0 0,0 0 0,0 0 0,0 0 0,0 0 0,0 0 0,0 1 0,-5 14 0,-6 50 0,4 0 0,0 101 0,6-112 0,-2 20 0,0-16 0,2 0 0,3 0 0,10 65 0,-11-116 0,0 1 0,1-1 0,0 0 0,0 0 0,1 0 0,0 0 0,0-1 0,0 1 0,1-1 0,0 0 0,0 0 0,1 0 0,0 0 0,0-1 0,0 0 0,0 0 0,1 0 0,0-1 0,0 0 0,11 6 0,-2-2 0,0-1 0,1-1 0,-1-1 0,1 0 0,0-1 0,1-1 0,-1-1 0,29 2 0,-33-4 0,0 0 0,0-1 0,0-1 0,0 0 0,0 0 0,0-1 0,0-1 0,-1 0 0,0 0 0,0-1 0,0-1 0,19-12 0,-14 5-227,0-1-1,-1-1 1,0-1-1,-2 0 1,22-32-1,6-20-6598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3.094"/>
    </inkml:context>
    <inkml:brush xml:id="br0">
      <inkml:brushProperty name="width" value="0.05" units="cm"/>
      <inkml:brushProperty name="height" value="0.05" units="cm"/>
      <inkml:brushProperty name="color" value="#008C3A"/>
    </inkml:brush>
  </inkml:definitions>
  <inkml:trace contextRef="#ctx0" brushRef="#br0">1 0 24575,'0'5'0,"0"11"0,0 12 0,0 12 0,0 9 0,0 5 0,0 8 0,0 4 0,5-10 0,11-14 0,12-15 0,3-16 0,4-20 0,-3-9-8191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3.427"/>
    </inkml:context>
    <inkml:brush xml:id="br0">
      <inkml:brushProperty name="width" value="0.05" units="cm"/>
      <inkml:brushProperty name="height" value="0.05" units="cm"/>
      <inkml:brushProperty name="color" value="#008C3A"/>
    </inkml:brush>
  </inkml:definitions>
  <inkml:trace contextRef="#ctx0" brushRef="#br0">18 279 24575,'-9'0'0,"1"-10"0,12-3 0,24-14 0,23-3 0,26-10 0,15 1 0,1-6 0,-5 3 0,-17 10-8191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7:59.951"/>
    </inkml:context>
    <inkml:brush xml:id="br0">
      <inkml:brushProperty name="width" value="0.05" units="cm"/>
      <inkml:brushProperty name="height" value="0.05" units="cm"/>
      <inkml:brushProperty name="color" value="#008C3A"/>
    </inkml:brush>
  </inkml:definitions>
  <inkml:trace contextRef="#ctx0" brushRef="#br0">0 94 24575,'5'0'0,"6"0"0,11 0 0,22-10 0,17-3 0,13 1 0,4 2 0,-12-7 0,-7 0 0,-13 2-8191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3.872"/>
    </inkml:context>
    <inkml:brush xml:id="br0">
      <inkml:brushProperty name="width" value="0.05" units="cm"/>
      <inkml:brushProperty name="height" value="0.05" units="cm"/>
      <inkml:brushProperty name="color" value="#008C3A"/>
    </inkml:brush>
  </inkml:definitions>
  <inkml:trace contextRef="#ctx0" brushRef="#br0">1 13 24575,'0'-10'0,"0"7"0,0 28 0,14 29 0,5 45 0,-1 24 0,-3 11 0,-5-3 0,-3-4 0,-4-19 0,8-28 0,3-8 0,-12-35 0,-6-25-8191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4.206"/>
    </inkml:context>
    <inkml:brush xml:id="br0">
      <inkml:brushProperty name="width" value="0.05" units="cm"/>
      <inkml:brushProperty name="height" value="0.05" units="cm"/>
      <inkml:brushProperty name="color" value="#008C3A"/>
    </inkml:brush>
  </inkml:definitions>
  <inkml:trace contextRef="#ctx0" brushRef="#br0">23 364 24575,'-10'0'0,"-3"-10"0,20-17 0,33-5 0,35-11 0,18 2 0,8-7 0,-3 5 0,-9 9 0,-19 2 0,-13 5 0,-5 8 0,-12 12 0,-12 6-8191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4.629"/>
    </inkml:context>
    <inkml:brush xml:id="br0">
      <inkml:brushProperty name="width" value="0.05" units="cm"/>
      <inkml:brushProperty name="height" value="0.05" units="cm"/>
      <inkml:brushProperty name="color" value="#008C3A"/>
    </inkml:brush>
  </inkml:definitions>
  <inkml:trace contextRef="#ctx0" brushRef="#br0">1 1 24575,'0'9'0,"4"4"0,17-1 0,29-2 0,20-3 0,13-3 0,2-1 0,-4-2 0,-15-6 0,-10-2 0,-4 1 0,-11 1-8191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5.776"/>
    </inkml:context>
    <inkml:brush xml:id="br0">
      <inkml:brushProperty name="width" value="0.05" units="cm"/>
      <inkml:brushProperty name="height" value="0.05" units="cm"/>
      <inkml:brushProperty name="color" value="#008C3A"/>
    </inkml:brush>
  </inkml:definitions>
  <inkml:trace contextRef="#ctx0" brushRef="#br0">13 109 24575,'-10'0'0,"7"0"0,18-5 0,22-2 0,18 1 0,15 1 0,15-13 0,-3-4 0,-5 2 0,-6 5 0,-15 4-8191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6.175"/>
    </inkml:context>
    <inkml:brush xml:id="br0">
      <inkml:brushProperty name="width" value="0.05" units="cm"/>
      <inkml:brushProperty name="height" value="0.05" units="cm"/>
      <inkml:brushProperty name="color" value="#008C3A"/>
    </inkml:brush>
  </inkml:definitions>
  <inkml:trace contextRef="#ctx0" brushRef="#br0">120 1 24575,'-10'0'0,"-3"4"0,-9 3 0,-1 18 0,4 16 0,4 9 0,6 3 0,3 0 0,4 12 0,1 4 0,2-5 0,0 6 0,5 1 0,11-11 0,2-17-8191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6.973"/>
    </inkml:context>
    <inkml:brush xml:id="br0">
      <inkml:brushProperty name="width" value="0.05" units="cm"/>
      <inkml:brushProperty name="height" value="0.05" units="cm"/>
      <inkml:brushProperty name="color" value="#008C3A"/>
    </inkml:brush>
  </inkml:definitions>
  <inkml:trace contextRef="#ctx0" brushRef="#br0">1 110 24575,'1'-3'0,"0"0"0,0 0 0,1 0 0,-1 1 0,1-1 0,-1 0 0,1 1 0,0-1 0,0 1 0,1-1 0,-1 1 0,0 0 0,1 0 0,3-2 0,-1 0 0,7-5 0,0 1 0,1 1 0,0 0 0,0 1 0,1 1 0,0 0 0,-1 0 0,2 1 0,-1 1 0,0 1 0,1 0 0,-1 0 0,1 2 0,0 0 0,19 2 0,-28-1 0,-1 0 0,0 1 0,0-1 0,0 1 0,0 0 0,0 0 0,-1 0 0,1 1 0,-1 0 0,1-1 0,-1 2 0,0-1 0,0 0 0,0 1 0,-1 0 0,1 0 0,-1 0 0,0 0 0,0 1 0,0-1 0,-1 1 0,0 0 0,0-1 0,0 1 0,0 0 0,-1 0 0,1 0 0,-1 1 0,-1-1 0,1 0 0,-1 0 0,0 1 0,0-1 0,0 0 0,-1 0 0,0 0 0,-1 6 0,-1-3 0,0 1 0,0-1 0,-1 0 0,0 0 0,0-1 0,-10 13 0,-38 39 0,-119 104 0,151-149 0,20-14 0,0 0 0,0 0 0,0 0 0,-1 0 0,1 0 0,0 0 0,0 0 0,0 0 0,0 0 0,0 0 0,0 0 0,0 0 0,-1 0 0,1 0 0,0 0 0,0 0 0,0 0 0,0 0 0,0 0 0,0 0 0,0 0 0,-1 0 0,1 0 0,0 0 0,0 0 0,0 0 0,0 0 0,0 0 0,0 0 0,0 0 0,0 0 0,0 0 0,0-1 0,-1 1 0,1 0 0,0 0 0,0 0 0,0 0 0,0 0 0,0 0 0,0 0 0,0 0 0,0-1 0,0 1 0,0 0 0,0 0 0,0 0 0,0 0 0,0 0 0,0 0 0,0 0 0,0-1 0,0 1 0,0 0 0,0 0 0,0 0 0,0 0 0,0 0 0,0 0 0,0 0 0,0 0 0,0-1 0,0 1 0,0 0 0,1 0 0,-1 0 0,0 0 0,19-33 0,171-274 0,-181 292 0,-7 10 0,0 0 0,1 0 0,0 0 0,0 0 0,0 1 0,1-1 0,-1 1 0,1 0 0,0 0 0,0 0 0,5-2 0,-8 5 0,-1 1 0,1 0 0,-1 0 0,1 0 0,-1 0 0,1 0 0,-1 0 0,0 0 0,1 0 0,-1 0 0,1 0 0,-1 0 0,1 0 0,-1 0 0,1 0 0,-1 0 0,1 0 0,-1 1 0,1-1 0,-1 0 0,0 0 0,1 0 0,-1 1 0,1-1 0,-1 0 0,0 1 0,1-1 0,-1 0 0,0 1 0,1-1 0,-1 1 0,0-1 0,0 0 0,1 1 0,-1-1 0,0 1 0,0-1 0,0 1 0,1-1 0,-1 1 0,0-1 0,0 1 0,3 23 0,-5-5 0,0-1 0,-1 1 0,-9 27 0,8-31 0,0 0 0,1 0 0,0 0 0,1 0 0,1 1 0,1 17 0,0-29 0,1 0 0,-1-1 0,1 1 0,0 0 0,0 0 0,1 0 0,-1-1 0,1 1 0,0-1 0,-1 1 0,2-1 0,-1 0 0,0 0 0,1 0 0,-1 0 0,1 0 0,0 0 0,0-1 0,5 4 0,-5-5 0,0 1 0,0-1 0,0 0 0,0 0 0,0 0 0,0 0 0,0 0 0,1-1 0,-1 1 0,0-1 0,1 0 0,-1 0 0,0 0 0,0 0 0,1-1 0,-1 0 0,0 1 0,0-1 0,1 0 0,-1 0 0,0-1 0,5-2 0,3-4 0,0 1 0,0-1 0,-1-1 0,0 0 0,-1-1 0,0 0 0,0 0 0,-1-1 0,9-15 0,-8 11 0,-1 0 0,-1-1 0,0 0 0,-1 0 0,0 0 0,5-31 0,-10 38 0,0 0 0,-1-1 0,0 1 0,-1-13 0,1 20 0,-1 0 0,1 0 0,-1 0 0,1-1 0,-1 1 0,0 0 0,0 0 0,0 0 0,0 0 0,-2-2 0,2 3 0,1 0 0,-1 1 0,0-1 0,1 1 0,-1-1 0,0 1 0,0-1 0,0 1 0,1-1 0,-1 1 0,0 0 0,0-1 0,0 1 0,0 0 0,0 0 0,0 0 0,0 0 0,1 0 0,-1 0 0,0 0 0,0 0 0,0 0 0,0 0 0,0 0 0,-1 1 0,0 0 0,-1 0 0,1 0 0,0 0 0,0 0 0,0 1 0,0-1 0,0 1 0,0-1 0,0 1 0,1 0 0,-1 0 0,1 0 0,-1-1 0,1 2 0,0-1 0,-1 0 0,1 0 0,0 0 0,1 0 0,-1 1 0,0-1 0,0 0 0,0 5 0,1-1 0,-1-1 0,0 0 0,1 0 0,0 1 0,1-1 0,-1 0 0,1 0 0,0 1 0,0-1 0,4 9 0,-2-7 0,1-1 0,0 1 0,1-1 0,0 0 0,0 0 0,0-1 0,0 1 0,1-1 0,0 0 0,0-1 0,0 1 0,1-1 0,0 0 0,-1-1 0,1 0 0,1 0 0,7 2 0,5 1 0,1-1 0,0 0 0,0-2 0,0 0 0,21-1 0,-28-2 0,0 0 0,-1-1 0,1-1 0,0 0 0,-1-1 0,1 0 0,-1-1 0,0-1 0,14-6 0,-18 6 0,1-1 0,-1 0 0,0 0 0,-1-1 0,0 0 0,0 0 0,0-1 0,-1 0 0,0 0 0,0-1 0,8-14 0,1-3 0,-16 26 0,0 0 0,0 0 0,-1 0 0,1 1 0,0-1 0,0 0 0,0 0 0,1 1 0,-1-1 0,0 0 0,0 0 0,0 0 0,0 1 0,0-1 0,0 0 0,0 0 0,0 0 0,0 1 0,0-1 0,1 0 0,-1 0 0,0 0 0,0 0 0,0 1 0,0-1 0,0 0 0,1 0 0,-1 0 0,0 0 0,0 0 0,0 0 0,1 0 0,-1 1 0,0-1 0,0 0 0,0 0 0,1 0 0,-1 0 0,0 0 0,0 0 0,0 0 0,1 0 0,-1 0 0,0 0 0,0 0 0,1 0 0,-1 0 0,0 0 0,0 0 0,0-1 0,1 1 0,-1 0 0,0 0 0,0 0 0,0 0 0,1 0 0,-1 0 0,0 0 0,0-1 0,0 1 0,0 0 0,0 0 0,1 0 0,-1 0 0,0-1 0,0 1 0,0 0 0,0 0 0,0-1 0,2 23 0,-10 226 0,-21 1 0,24-203 0,-54 305 0,57-340 0,0-1 0,0 0 0,-1 0 0,-1 0 0,0-1 0,0 1 0,-1-1 0,0 0 0,-1 0 0,0 0 0,-7 8 0,11-16 12,1 1 1,-1 0-1,0-1 0,1 1 0,-1-1 0,0 1 1,0-1-1,0 0 0,0 0 0,0 0 0,0 0 1,-1 0-1,1 0 0,0 0 0,0-1 0,-1 1 0,1-1 1,0 0-1,0 0 0,-1 0 0,1 0 0,0 0 1,-1 0-1,1-1 0,0 1 0,-1-1 0,-3-1 1,2 0-156,0-1 1,0 0 0,0 0 0,0 0-1,0 0 1,1-1 0,-1 0 0,1 1 0,0-1-1,0 0 1,-4-8 0,-21-45-6684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7.378"/>
    </inkml:context>
    <inkml:brush xml:id="br0">
      <inkml:brushProperty name="width" value="0.05" units="cm"/>
      <inkml:brushProperty name="height" value="0.05" units="cm"/>
      <inkml:brushProperty name="color" value="#008C3A"/>
    </inkml:brush>
  </inkml:definitions>
  <inkml:trace contextRef="#ctx0" brushRef="#br0">117 1 24575,'0'0'0,"0"0"0,0 0 0,0 0 0,0 0 0,0 0 0,0 0 0,0 0 0,0 0 0,0 0 0,0 0 0,0 0 0,0 0 0,0 0 0,0 0 0,0 0 0,0 0 0,-1 0 0,1 0 0,0 0 0,0 0 0,0 0 0,0 0 0,0 0 0,0 0 0,0 0 0,0 0 0,-3 13 0,-3 26 0,-30 225 0,4-26 0,-6 470 0,38-691 0,1 0 0,0 0 0,2-1 0,0 1 0,5 16 0,-7-28 0,1-1 0,0 1 0,0-1 0,0 0 0,0 0 0,1 0 0,-1 0 0,1 0 0,0-1 0,0 1 0,0-1 0,1 0 0,-1 0 0,1 0 0,0 0 0,0-1 0,0 1 0,0-1 0,0 0 0,0 0 0,1-1 0,6 3 0,-5-3 0,1 0 0,-1-1 0,1 1 0,-1-1 0,1-1 0,-1 1 0,1-1 0,-1 0 0,9-3 0,0-1 0,0 0 0,26-14 0,-13 2-273,0 0 0,-1-1 0,-1-2 0,27-26 0,7-16-6553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7.703"/>
    </inkml:context>
    <inkml:brush xml:id="br0">
      <inkml:brushProperty name="width" value="0.05" units="cm"/>
      <inkml:brushProperty name="height" value="0.05" units="cm"/>
      <inkml:brushProperty name="color" value="#008C3A"/>
    </inkml:brush>
  </inkml:definitions>
  <inkml:trace contextRef="#ctx0" brushRef="#br0">0 15 24575,'0'-15'0,"0"16"0,0 21 0,0 21 0,0 19 0,0 18 0,0-1 0,0 7 0,0-2 0,0-11 0,0-7 0,10-16 0,18-16 0,3-23 0,8-23 0,-4-20 0,-8-4-8191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8.088"/>
    </inkml:context>
    <inkml:brush xml:id="br0">
      <inkml:brushProperty name="width" value="0.05" units="cm"/>
      <inkml:brushProperty name="height" value="0.05" units="cm"/>
      <inkml:brushProperty name="color" value="#008C3A"/>
    </inkml:brush>
  </inkml:definitions>
  <inkml:trace contextRef="#ctx0" brushRef="#br0">6 134 24575,'-5'0'0,"13"0"0,15-10 0,18-3 0,21 1 0,10-7 0,3-1 0,3 3 0,-12-5 0,-17 2-8191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18.490"/>
    </inkml:context>
    <inkml:brush xml:id="br0">
      <inkml:brushProperty name="width" value="0.05" units="cm"/>
      <inkml:brushProperty name="height" value="0.05" units="cm"/>
      <inkml:brushProperty name="color" value="#008C3A"/>
    </inkml:brush>
  </inkml:definitions>
  <inkml:trace contextRef="#ctx0" brushRef="#br0">1 0 24575,'5'5'0,"11"21"0,13 25 0,1 48 0,10 45 0,-1 38 0,-8 26-1355,-9 13 1355,-13-4 0,-8-18 0,-4-28 0,-12-45 0,-3-27 330,-8-32-330,-14-27 0,0-20-7166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2.556"/>
    </inkml:context>
    <inkml:brush xml:id="br0">
      <inkml:brushProperty name="width" value="0.05" units="cm"/>
      <inkml:brushProperty name="height" value="0.05" units="cm"/>
      <inkml:brushProperty name="color" value="#008C3A"/>
    </inkml:brush>
  </inkml:definitions>
  <inkml:trace contextRef="#ctx0" brushRef="#br0">1 1 24575,'0'424'0,"0"-445"0,0 0 0,2 0 0,1 0 0,0 0 0,2 0 0,0 0 0,1 1 0,1 0 0,1 0 0,1 1 0,1 0 0,0 0 0,1 1 0,23-27 0,-32 42 0,0 1 0,1-1 0,-1 1 0,1-1 0,-1 1 0,1 0 0,0 0 0,0 0 0,0 0 0,0 1 0,0-1 0,1 1 0,-1 0 0,0 0 0,1 0 0,-1 0 0,1 1 0,-1-1 0,6 1 0,-6 0 0,0 1 0,0 0 0,0 0 0,0 0 0,0 0 0,0 1 0,-1-1 0,1 1 0,0 0 0,-1-1 0,1 1 0,-1 0 0,0 1 0,0-1 0,0 0 0,0 1 0,0-1 0,0 1 0,-1-1 0,1 1 0,-1 0 0,2 3 0,3 10 0,-1 0 0,0 1 0,-1-1 0,-1 1 0,-1 0 0,1 33 0,1 9 0,3-34 0,-7-25 0,0 1 0,1-1 0,-1 0 0,0 1 0,1-1 0,-1 1 0,1-1 0,-1 1 0,0-1 0,1 0 0,-1 1 0,1-1 0,-1 0 0,1 0 0,-1 1 0,1-1 0,-1 0 0,1 0 0,-1 0 0,1 1 0,-1-1 0,1 0 0,0 0 0,2-1 0,-1 0 0,0 0 0,1 0 0,-1 0 0,0 0 0,1 0 0,-1-1 0,0 1 0,0-1 0,0 1 0,0-1 0,-1 0 0,3-2 0,15-18 0,-1 0 0,-1-1 0,16-29 0,-15 22 0,24-28 0,-39 55 0,-1 0 0,1 0 0,0 0 0,0 0 0,0 1 0,0-1 0,0 1 0,1 0 0,-1 0 0,6-2 0,-8 3 0,0 1 0,0 0 0,1 0 0,-1 0 0,0 0 0,0 0 0,0 0 0,0 0 0,1 0 0,-1 1 0,0-1 0,0 0 0,0 1 0,0-1 0,0 0 0,0 1 0,0 0 0,0-1 0,0 1 0,0 0 0,0-1 0,0 1 0,0 0 0,0 0 0,-1 0 0,1 0 0,0 0 0,0 0 0,-1 0 0,1 0 0,-1 0 0,1 0 0,-1 0 0,0 0 0,1 0 0,-1 0 0,0 2 0,23 79 0,-16-54 0,0-1 0,14 31 0,-17-49 0,0-1 0,0 0 0,1-1 0,0 1 0,0-1 0,1 0 0,0 0 0,0 0 0,0-1 0,1 0 0,8 6 0,-11-10 0,-1 0 0,1 0 0,-1 0 0,1 0 0,0 0 0,0 0 0,0-1 0,0 0 0,0 0 0,0 0 0,0 0 0,0-1 0,0 0 0,0 0 0,0 0 0,1 0 0,-1 0 0,0-1 0,0 0 0,0 0 0,0 0 0,0 0 0,0-1 0,-1 1 0,1-1 0,0 0 0,-1 0 0,1-1 0,-1 1 0,0-1 0,6-5 0,2-3 0,-1-1 0,0 0 0,-1-1 0,-1 0 0,0 0 0,0-1 0,6-17 0,4-18 0,-1 0 0,10-58 0,-24 94 0,4-10 0,-7 23 0,0 0 0,0 1 0,0-1 0,0 0 0,0 0 0,0 0 0,1 0 0,-1 0 0,0 0 0,0 0 0,0 0 0,0 0 0,0 0 0,0 0 0,0 0 0,0 0 0,0 0 0,0 0 0,1 0 0,-1 0 0,0 0 0,0 0 0,0 0 0,0 0 0,0 0 0,0 0 0,0 0 0,0 0 0,0 0 0,0 0 0,1 0 0,-1 0 0,0 0 0,0 0 0,0 0 0,0 0 0,0 0 0,0 0 0,0 0 0,0 0 0,0 0 0,0 0 0,0-1 0,0 1 0,0 0 0,1 0 0,-1 0 0,0 0 0,0 0 0,0 0 0,0 0 0,0 0 0,0 0 0,0 0 0,0 0 0,0-1 0,0 1 0,0 0 0,0 0 0,0 0 0,0 0 0,0 0 0,0 0 0,2 33 0,-1-3 0,3-3 0,0-1 0,13 38 0,-13-52 0,0-1 0,1 0 0,0 0 0,0-1 0,1 1 0,1-1 0,13 17 0,-19-26-85,0 0 0,0 0-1,1 0 1,-1 0 0,0 0-1,0 0 1,0 0 0,1-1-1,-1 1 1,0 0 0,1-1-1,-1 1 1,1-1 0,-1 1-1,2-1 1,14-4-6741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4.388"/>
    </inkml:context>
    <inkml:brush xml:id="br0">
      <inkml:brushProperty name="width" value="0.05" units="cm"/>
      <inkml:brushProperty name="height" value="0.05" units="cm"/>
      <inkml:brushProperty name="color" value="#008C3A"/>
    </inkml:brush>
  </inkml:definitions>
  <inkml:trace contextRef="#ctx0" brushRef="#br0">544 896 24575,'0'-16'0,"-1"0"0,-1 0 0,0 0 0,-1 0 0,-1 1 0,0-1 0,-11-24 0,11 31 0,0 1 0,0 0 0,-1 0 0,0 1 0,-1-1 0,0 1 0,0 0 0,0 1 0,-1-1 0,0 1 0,0 1 0,-1-1 0,0 1 0,-13-6 0,8 5 0,-1 1 0,0 0 0,0 1 0,-1 1 0,1 0 0,-1 1 0,0 0 0,1 2 0,-1-1 0,0 2 0,-26 4 0,30-3 0,1 0 0,0 1 0,0 0 0,0 1 0,0 0 0,1 0 0,0 1 0,0 1 0,0-1 0,0 1 0,1 1 0,0 0 0,0 0 0,1 0 0,0 1 0,0 0 0,-6 11 0,6-8 0,1 0 0,0 1 0,1-1 0,1 1 0,0 0 0,0 1 0,1-1 0,1 1 0,0-1 0,0 1 0,2 0 0,-1 0 0,2 0 0,0-1 0,0 1 0,1 0 0,1-1 0,0 1 0,0-1 0,1 0 0,1 0 0,0 0 0,1-1 0,0 0 0,1 0 0,0 0 0,1-1 0,0 0 0,0 0 0,1-1 0,12 10 0,-8-9 0,0-2 0,0 1 0,1-2 0,0 1 0,1-2 0,-1 0 0,1-1 0,0 0 0,1-2 0,-1 1 0,1-2 0,-1 0 0,1-1 0,0 0 0,0-1 0,-1-1 0,1-1 0,0 0 0,-1-1 0,0-1 0,1 0 0,-1-1 0,-1-1 0,1 0 0,-1-1 0,0 0 0,-1-1 0,16-12 0,-9 4 0,-2 0 0,0-1 0,-2-1 0,1 0 0,-2-2 0,-1 1 0,20-36 0,-19 24 0,-1 0 0,-1-2 0,-1 1 0,11-59 0,-11 27 0,4-108 0,-13-59 0,-12 41 0,0 145 0,5 40 0,0 11 0,1 13 0,0 0 0,1 0 0,1 26 0,0-18 0,-2 302 0,8-229 0,22 129 0,-20-191 171,12 37 0,-14-60-456,0 0 1,1-1-1,1 1 1,1-1-1,9 13 1,16 14-6542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4.791"/>
    </inkml:context>
    <inkml:brush xml:id="br0">
      <inkml:brushProperty name="width" value="0.05" units="cm"/>
      <inkml:brushProperty name="height" value="0.05" units="cm"/>
      <inkml:brushProperty name="color" value="#008C3A"/>
    </inkml:brush>
  </inkml:definitions>
  <inkml:trace contextRef="#ctx0" brushRef="#br0">0 64 24575,'15'0'0,"29"0"0,26 0 0,30 0 0,23 0 0,9 0 0,2 0 0,-7-5 0,-11-2 0,-10 1 0,-14 1 0,-3-13 0,-16-4-8191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5.540"/>
    </inkml:context>
    <inkml:brush xml:id="br0">
      <inkml:brushProperty name="width" value="0.05" units="cm"/>
      <inkml:brushProperty name="height" value="0.05" units="cm"/>
      <inkml:brushProperty name="color" value="#008C3A"/>
    </inkml:brush>
  </inkml:definitions>
  <inkml:trace contextRef="#ctx0" brushRef="#br0">570 477 24575,'0'-3'0,"-1"0"0,1 0 0,-1 1 0,0-1 0,0 0 0,0 0 0,-1 1 0,1-1 0,0 1 0,-1-1 0,0 1 0,-2-3 0,0 0 0,-1 0 0,0-1 0,0 2 0,-7-6 0,2 4 0,0 0 0,-1 1 0,0 0 0,0 1 0,0 0 0,0 1 0,-1 0 0,0 1 0,1 0 0,-1 1 0,0 0 0,0 1 0,0 0 0,0 1 0,1 0 0,-1 1 0,0 1 0,1 0 0,-1 0 0,1 1 0,0 0 0,0 1 0,1 0 0,-1 1 0,-12 9 0,2 2 0,1 1 0,0 1 0,2 1 0,0 1 0,1 0 0,-15 27 0,21-31 0,2 0 0,0 1 0,1 0 0,1 0 0,0 1 0,2 0 0,0 0 0,1 1 0,-1 21 0,4-35 0,1-1 0,0 1 0,1 0 0,-1-1 0,1 1 0,0 0 0,0-1 0,1 1 0,0-1 0,0 1 0,0-1 0,0 0 0,1 0 0,0 0 0,3 4 0,-1-4 0,-1 0 0,1 0 0,0-1 0,0 0 0,1 0 0,-1 0 0,1-1 0,0 0 0,-1 0 0,1 0 0,1-1 0,11 4 0,-3-3 0,0 0 0,0 0 0,0-2 0,0 0 0,0 0 0,0-1 0,0-1 0,0-1 0,0 0 0,27-8 0,-24 4 0,-1-1 0,0-1 0,0 0 0,-1-2 0,0 1 0,0-2 0,-1 0 0,19-19 0,-9 5 0,0-1 0,-3-1 0,0-1 0,-1 0 0,-2-2 0,-1-1 0,-2 0 0,-1-1 0,-1-1 0,-2 0 0,-1 0 0,-1-2 0,-2 1 0,5-62 0,-4-49 0,-9 117 0,-1 0 0,-10-55 0,11 82 0,0-1 0,0 0 0,-1 1 0,1-1 0,-1 0 0,1 1 0,-1-1 0,0 1 0,0-1 0,1 1 0,-1-1 0,0 1 0,-2-2 0,-4 4 0,-3 13 0,4-1 0,0 1 0,1-1 0,0 1 0,1 0 0,-3 19 0,-5 77 0,9-76 0,-15 237 0,18-224 0,2 0 0,1-1 0,18 82 0,-16-111 0,1 0 0,0 0 0,1 0 0,1-1 0,0 0 0,1-1 0,1 0 0,0 0 0,21 21 0,-25-29 0,0-2 0,1 1 0,0-1 0,0 0 0,0 0 0,1-1 0,-1 0 0,1 0 0,13 4 0,-15-6 0,0-1 0,0 0 0,0 0 0,0-1 0,0 0 0,0 0 0,1 0 0,-1 0 0,0-1 0,0 0 0,-1-1 0,1 1 0,0-1 0,10-5 0,-3-1-130,-1 1 0,-1-2-1,0 0 1,0 0-1,-1-1 1,0 0 0,15-20-1,-22 26-191,48-60-6504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5.955"/>
    </inkml:context>
    <inkml:brush xml:id="br0">
      <inkml:brushProperty name="width" value="0.05" units="cm"/>
      <inkml:brushProperty name="height" value="0.05" units="cm"/>
      <inkml:brushProperty name="color" value="#008C3A"/>
    </inkml:brush>
  </inkml:definitions>
  <inkml:trace contextRef="#ctx0" brushRef="#br0">0 0 24575,'0'20'0,"0"10"0,0 11 0,0 8 0,0 5 0,0 3 0,10-8 0,3 2 0,9-8 0,1-1 0,6-8 0,8-9 0,-2-15 0,-8-27 0,-8-12-8191</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6.333"/>
    </inkml:context>
    <inkml:brush xml:id="br0">
      <inkml:brushProperty name="width" value="0.05" units="cm"/>
      <inkml:brushProperty name="height" value="0.05" units="cm"/>
      <inkml:brushProperty name="color" value="#008C3A"/>
    </inkml:brush>
  </inkml:definitions>
  <inkml:trace contextRef="#ctx0" brushRef="#br0">10 262 24575,'-10'0'0,"17"0"0,21-14 0,25-20 0,14-3 0,5-11 0,0 3 0,-13 0 0,-15 7-8191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7.004"/>
    </inkml:context>
    <inkml:brush xml:id="br0">
      <inkml:brushProperty name="width" value="0.05" units="cm"/>
      <inkml:brushProperty name="height" value="0.05" units="cm"/>
      <inkml:brushProperty name="color" value="#008C3A"/>
    </inkml:brush>
  </inkml:definitions>
  <inkml:trace contextRef="#ctx0" brushRef="#br0">0 1 24575,'0'5'0,"0"6"0,0 22 0,0 13 0,0 15 0,10 6 0,2 1 0,10 0 0,11-13 0,13-15 0,15-15 0,-4-21 0,-12-11-8191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7.386"/>
    </inkml:context>
    <inkml:brush xml:id="br0">
      <inkml:brushProperty name="width" value="0.05" units="cm"/>
      <inkml:brushProperty name="height" value="0.05" units="cm"/>
      <inkml:brushProperty name="color" value="#008C3A"/>
    </inkml:brush>
  </inkml:definitions>
  <inkml:trace contextRef="#ctx0" brushRef="#br0">0 379 24575,'0'-9'0,"10"-4"0,13-14 0,12-2 0,10-16 0,6 0 0,6-3 0,1 8 0,2 10 0,0 1 0,4-5 0,-9 4-8191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7.788"/>
    </inkml:context>
    <inkml:brush xml:id="br0">
      <inkml:brushProperty name="width" value="0.05" units="cm"/>
      <inkml:brushProperty name="height" value="0.05" units="cm"/>
      <inkml:brushProperty name="color" value="#008C3A"/>
    </inkml:brush>
  </inkml:definitions>
  <inkml:trace contextRef="#ctx0" brushRef="#br0">0 43 24575,'3'151'0,"26"184"0,68 395-729,-54-319 729,-38-375 0,17 67 0,-10-75 0,-12-28 0,0 1 0,1-1 0,-1 0 0,0 0 0,0 0 0,0 0 0,0 0 0,1 1 0,-1-1 0,0 0 0,0 0 0,1 0 0,-1 0 0,0 0 0,0 0 0,0 0 0,1 0 0,-1 0 0,0 0 0,0 0 0,0 0 0,1 0 0,-1 0 0,0 0 0,0 0 0,1 0 0,-1 0 0,0 0 0,0 0 0,0 0 0,1 0 0,-1-1 0,0 1 0,0 0 0,0 0 0,1 0 0,-1 0 0,0 0 0,0-1 0,0 1 0,0 0 0,0 0 0,1 0 0,-1 0 0,0-1 0,0 1 0,0 0 0,0 0 0,0 0 0,0-1 0,0 1 0,0 0 0,0 0 0,0-1 0,0 1 0,0 0 0,0 0 0,0 0 0,0-1 0,0 1 0,3-12 88,-1 0 0,0 0 1,-1 0-1,0 0 0,-1-19 1,0 17-11,-37-500-190,-41 3-201,74 486 312,-38-255 1,33 192 0,2-105 0,7 184 20,1 0 0,-1 1 0,2-1 0,-1 0 0,1 0 0,0 0-1,4-8 1,-5 14-9,0 1-1,1 0 0,-1-1 0,1 1 1,-1 0-1,1 0 0,-1 0 0,1 0 0,0 0 1,0 1-1,0-1 0,0 1 0,0-1 1,1 1-1,-1 0 0,0-1 0,1 1 1,-1 0-1,0 1 0,1-1 0,-1 0 0,1 1 1,0-1-1,-1 1 0,1 0 0,-1 0 1,1 0-1,3 1 0,1 0-3,1 1-1,-1-1 1,1 2 0,-1-1 0,0 1-1,0 0 1,0 1 0,-1 0-1,1 0 1,-1 0 0,0 1 0,0 0-1,0 0 1,0 1 0,-1-1-1,8 12 1,1 2-11,0 1-1,-1 1 0,-2 0 1,12 28-1,-9-15 5,-2 1 0,-1 0 0,-2 1 0,-2-1 0,-1 2 0,2 63 0,-7-78 0,-2 1 0,-1 0 0,0-1 0,-2 1 0,0-1 0,-2 0 0,0 0 0,-1-1 0,-2 0 0,0 0 0,-1-1 0,-14 21 0,5-15-227,0-1-1,-2 0 1,-1-2-1,-1 0 1,-34 25-1,8-15-6598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8.387"/>
    </inkml:context>
    <inkml:brush xml:id="br0">
      <inkml:brushProperty name="width" value="0.05" units="cm"/>
      <inkml:brushProperty name="height" value="0.05" units="cm"/>
      <inkml:brushProperty name="color" value="#008C3A"/>
    </inkml:brush>
  </inkml:definitions>
  <inkml:trace contextRef="#ctx0" brushRef="#br0">1 83 24575,'0'-1'0,"0"0"0,1-1 0,-1 1 0,1-1 0,0 1 0,-1 0 0,1-1 0,0 1 0,0 0 0,0 0 0,-1 0 0,1 0 0,1 0 0,-1 0 0,0 0 0,0 0 0,3-2 0,23-13 0,-26 15 0,11-4 0,-1-1 0,1 2 0,0 0 0,0 0 0,13-2 0,-21 5 0,0 0 0,0 1 0,0-1 0,1 1 0,-1 0 0,0 0 0,0 1 0,0-1 0,0 1 0,0 0 0,0 0 0,0 0 0,0 1 0,0-1 0,-1 1 0,1 0 0,0 0 0,-1 0 0,6 5 0,-4-2 0,-1 1 0,0-1 0,0 1 0,-1 0 0,1 0 0,-1 1 0,-1-1 0,1 1 0,-1-1 0,0 1 0,-1 0 0,1-1 0,-1 1 0,0 13 0,-1-2 0,-1-1 0,0 0 0,-1 0 0,-7 32 0,3-33 0,1 0 0,-11 19 0,11-24 0,0 0 0,0 0 0,1 0 0,-4 20 0,8-31 0,1 0 0,-1 0 0,0 0 0,0 0 0,0 0 0,0 0 0,0 0 0,1 0 0,-1 0 0,0 0 0,0 0 0,0 0 0,0 0 0,0 0 0,1 0 0,-1 0 0,0 0 0,0 0 0,0 0 0,0 0 0,0 0 0,1 0 0,-1 0 0,0 0 0,0 0 0,0 0 0,0 0 0,0 1 0,0-1 0,0 0 0,1 0 0,-1 0 0,0 0 0,0 0 0,0 0 0,0 0 0,0 1 0,0-1 0,0 0 0,0 0 0,0 0 0,0 0 0,0 0 0,0 0 0,0 1 0,0-1 0,0 0 0,1 0 0,-1 0 0,-1 0 0,1 1 0,0-1 0,0 0 0,0 0 0,0 0 0,0 0 0,0 0 0,0 0 0,0 1 0,0-1 0,0 0 0,0 0 0,7-8 0,0 0 0,-1-1 0,0 0 0,7-13 0,-3 5 0,92-199 0,-82 170 0,-13 30 0,16-27 0,-23 42 0,1 0 0,-1 0 0,1 0 0,0 1 0,-1-1 0,1 0 0,0 0 0,0 0 0,0 0 0,0 1 0,0-1 0,0 0 0,1 0 0,-2 1 0,1 0 0,-1 0 0,0 0 0,1 0 0,-1 0 0,0 0 0,0 0 0,1 0 0,-1 0 0,0 1 0,0-1 0,1 0 0,-1 0 0,0 0 0,0 0 0,1 0 0,-1 1 0,0-1 0,0 0 0,0 0 0,0 0 0,1 1 0,-1-1 0,0 0 0,0 0 0,0 1 0,0-1 0,0 0 0,1 0 0,-1 1 0,0-1 0,0 0 0,0 1 0,2 31 0,-5 5 0,-17 71 0,-2 15 0,20-108 0,1 0 0,1 0 0,0 0 0,1 0 0,6 30 0,-6-41-68,0 0 0,0 1-1,1-1 1,0 0 0,-1 0 0,1 0-1,1 0 1,-1 0 0,0-1 0,1 1-1,0 0 1,0-1 0,0 0 0,0 0-1,1 0 1,-1 0 0,1-1-1,0 1 1,5 2 0,28 7-6758</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39.002"/>
    </inkml:context>
    <inkml:brush xml:id="br0">
      <inkml:brushProperty name="width" value="0.05" units="cm"/>
      <inkml:brushProperty name="height" value="0.05" units="cm"/>
      <inkml:brushProperty name="color" value="#008C3A"/>
    </inkml:brush>
  </inkml:definitions>
  <inkml:trace contextRef="#ctx0" brushRef="#br0">0 0 24575,'0'10'0,"0"22"0,0 21 0,0 16 0,0 10 0,0 2 0,0-3 0,0-6 0,5-15 0,1-7 0,5-12 0,0-12-8191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2.911"/>
    </inkml:context>
    <inkml:brush xml:id="br0">
      <inkml:brushProperty name="width" value="0.05" units="cm"/>
      <inkml:brushProperty name="height" value="0.05" units="cm"/>
      <inkml:brushProperty name="color" value="#008C3A"/>
    </inkml:brush>
  </inkml:definitions>
  <inkml:trace contextRef="#ctx0" brushRef="#br0">123 0 24575,'-14'0'0,"-15"0"0,-12 0 0,15 0 0,13 0-8191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41.290"/>
    </inkml:context>
    <inkml:brush xml:id="br0">
      <inkml:brushProperty name="width" value="0.05" units="cm"/>
      <inkml:brushProperty name="height" value="0.05" units="cm"/>
      <inkml:brushProperty name="color" value="#008C3A"/>
    </inkml:brush>
  </inkml:definitions>
  <inkml:trace contextRef="#ctx0" brushRef="#br0">1 87 24575,'0'-5'0,"10"-2"0,17 1 0,15-9 0,9-1 0,6 1 0,3 4 0,0 4 0,-8 3-8191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41.656"/>
    </inkml:context>
    <inkml:brush xml:id="br0">
      <inkml:brushProperty name="width" value="0.05" units="cm"/>
      <inkml:brushProperty name="height" value="0.05" units="cm"/>
      <inkml:brushProperty name="color" value="#008C3A"/>
    </inkml:brush>
  </inkml:definitions>
  <inkml:trace contextRef="#ctx0" brushRef="#br0">0 64 24575,'5'0'0,"6"0"0,21 0 0,19 0 0,16 0 0,11-5 0,2-2 0,-3 1 0,-15-9 0,-7-1 0,-14 1-8191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3.562"/>
    </inkml:context>
    <inkml:brush xml:id="br0">
      <inkml:brushProperty name="width" value="0.05" units="cm"/>
      <inkml:brushProperty name="height" value="0.05" units="cm"/>
      <inkml:brushProperty name="color" value="#008C3A"/>
    </inkml:brush>
  </inkml:definitions>
  <inkml:trace contextRef="#ctx0" brushRef="#br0">1 680 24575,'6'0'0,"1"-1"0,-1 0 0,1 0 0,-1-1 0,1 0 0,9-4 0,10-3 0,-10 3 0,-1-1 0,1 0 0,-1-1 0,-1 0 0,0-1 0,0-1 0,0 0 0,-1-1 0,13-14 0,14-19 0,44-63 0,-31 39 0,77-118 0,-31 40 0,-92 140 0,-7 10 0,-8 18 0,-24 45 0,-34 86 0,64-147 0,-27 78 0,3 1 0,-15 96 0,40-174 0,0-1 0,1 1 0,-1-1 0,1 1 0,1-1 0,-1 1 0,1-1 0,0 1 0,1-1 0,3 10 0,-4-12 0,1-1 0,0 0 0,0 0 0,0 0 0,1 0 0,-1 0 0,1 0 0,-1-1 0,1 1 0,0-1 0,0 0 0,0 0 0,0 0 0,1 0 0,-1 0 0,0-1 0,1 1 0,-1-1 0,6 1 0,0 0 0,0-1 0,1 0 0,-1-1 0,0 1 0,1-2 0,-1 1 0,0-2 0,0 1 0,0-1 0,0 0 0,0-1 0,0 0 0,0-1 0,-1 1 0,0-2 0,13-7 0,2-3 0,-1-2 0,0 0 0,-2-1 0,27-30 0,-3-4 0,-2-2 0,-3-2 0,32-63 0,-82 142 0,0 1 0,1 1 0,1 0 0,-8 39 0,-12 109 0,25-143-455,2 0 0,1 38 0,6-28-6371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4.106"/>
    </inkml:context>
    <inkml:brush xml:id="br0">
      <inkml:brushProperty name="width" value="0.05" units="cm"/>
      <inkml:brushProperty name="height" value="0.05" units="cm"/>
      <inkml:brushProperty name="color" value="#008C3A"/>
    </inkml:brush>
  </inkml:definitions>
  <inkml:trace contextRef="#ctx0" brushRef="#br0">1 152 24575,'0'-4'0,"0"1"0,0-1 0,0 1 0,0-1 0,1 1 0,-1-1 0,1 1 0,0 0 0,0-1 0,0 1 0,0 0 0,1-1 0,-1 1 0,1 0 0,0 0 0,0 0 0,0 0 0,0 1 0,1-1 0,-1 1 0,1-1 0,-1 1 0,1 0 0,5-4 0,8-4 0,0 0 0,1 1 0,0 0 0,0 2 0,29-10 0,-38 15 0,0 0 0,0 0 0,1 1 0,-1-1 0,0 2 0,1-1 0,-1 1 0,0 1 0,1 0 0,-1 0 0,0 0 0,0 1 0,0 0 0,0 1 0,9 3 0,-14-4 0,0-1 0,0 1 0,0 0 0,0 0 0,-1 1 0,1-1 0,-1 0 0,1 1 0,-1 0 0,0-1 0,0 1 0,0 0 0,0 0 0,0 0 0,2 7 0,-3-5 0,0 0 0,0 0 0,0 1 0,0-1 0,-1 0 0,0 0 0,0 1 0,-1-1 0,-1 9 0,-3 5 0,0 0 0,-2-1 0,0 1 0,-16 26 0,-70 123 0,92-164 0,3-5 0,10-12 0,17-23 0,108-164 0,-128 186 0,19-25 0,-27 38 0,0-1 0,1 1 0,-1-1 0,1 1 0,-1-1 0,1 1 0,0 0 0,-1 0 0,1 0 0,0 0 0,0 0 0,0 0 0,0 0 0,0 1 0,0-1 0,0 1 0,2-1 0,-3 1 0,0 0 0,0 1 0,1-1 0,-1 0 0,0 1 0,0-1 0,0 1 0,0-1 0,0 1 0,-1-1 0,1 1 0,0 0 0,0-1 0,0 1 0,0 0 0,-1 0 0,1 0 0,0 0 0,-1 0 0,1-1 0,-1 1 0,1 0 0,-1 0 0,1 2 0,7 27 0,-8-17 0,1-1 0,-2 0 0,0 1 0,-5 22 0,4-24 0,0-1 0,1 1 0,0 0 0,1 0 0,1 22 0,0-30 11,0 0 0,-1 0-1,1 0 1,1 0 0,-1 0-1,0 0 1,1 0 0,-1 0-1,1-1 1,0 1 0,0-1-1,0 1 1,0-1 0,1 0-1,-1 0 1,0 0 0,1 0-1,0 0 1,-1 0 0,1-1-1,0 1 1,0-1 0,0 0-1,0 0 1,0 0 0,0 0-1,0 0 1,0-1 0,1 1-1,-1-1 1,5 0 0,4 0-255,0-1 0,0 0 0,0 0 0,0-1 1,0-1-1,21-7 0,26-14-6582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4.479"/>
    </inkml:context>
    <inkml:brush xml:id="br0">
      <inkml:brushProperty name="width" value="0.05" units="cm"/>
      <inkml:brushProperty name="height" value="0.05" units="cm"/>
      <inkml:brushProperty name="color" value="#008C3A"/>
    </inkml:brush>
  </inkml:definitions>
  <inkml:trace contextRef="#ctx0" brushRef="#br0">5 0 24575,'-4'0'0,"7"0"0,13 0 0,14 0 0,12 0 0,13 0 0,6 0 0,-6 0-8191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4.860"/>
    </inkml:context>
    <inkml:brush xml:id="br0">
      <inkml:brushProperty name="width" value="0.05" units="cm"/>
      <inkml:brushProperty name="height" value="0.05" units="cm"/>
      <inkml:brushProperty name="color" value="#008C3A"/>
    </inkml:brush>
  </inkml:definitions>
  <inkml:trace contextRef="#ctx0" brushRef="#br0">59 0 24575,'0'10'0,"-10"12"0,-3 13 0,1 10 0,2 7 0,3 4 0,3 7 0,2 8 0,6-8 0,2-16-8191</inkml:trace>
  <inkml:trace contextRef="#ctx0" brushRef="#br0" timeOffset="1">402 57 24575,'0'15'0,"0"14"0,0 12 0,0 8 0,0 7 0,0 7 0,0 3 0,0 0 0,10-11 0,12-15 0,8-15 0,-1-15 0,9-21 0,-3-7-8191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5.249"/>
    </inkml:context>
    <inkml:brush xml:id="br0">
      <inkml:brushProperty name="width" value="0.05" units="cm"/>
      <inkml:brushProperty name="height" value="0.05" units="cm"/>
      <inkml:brushProperty name="color" value="#008C3A"/>
    </inkml:brush>
  </inkml:definitions>
  <inkml:trace contextRef="#ctx0" brushRef="#br0">18 0 24575,'-10'0'0,"2"0"0,22 0 0,22 0 0,16 0 0,8 0 0,4 0 0,0 0 0,-10 5 0,-14 2-8191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6.755"/>
    </inkml:context>
    <inkml:brush xml:id="br0">
      <inkml:brushProperty name="width" value="0.05" units="cm"/>
      <inkml:brushProperty name="height" value="0.05" units="cm"/>
      <inkml:brushProperty name="color" value="#008C3A"/>
    </inkml:brush>
  </inkml:definitions>
  <inkml:trace contextRef="#ctx0" brushRef="#br0">6 0 24575,'-5'0'0,"13"0"0,6 5 0,19 2 0,14-1 0,8-1 0,6-1 0,0-2 0,1-1 0,0-1 0,-12 0-8191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7.298"/>
    </inkml:context>
    <inkml:brush xml:id="br0">
      <inkml:brushProperty name="width" value="0.05" units="cm"/>
      <inkml:brushProperty name="height" value="0.05" units="cm"/>
      <inkml:brushProperty name="color" value="#008C3A"/>
    </inkml:brush>
  </inkml:definitions>
  <inkml:trace contextRef="#ctx0" brushRef="#br0">68 0 24575,'0'10'0,"0"12"0,0 13 0,-14 10 0,-6 7 0,2 5 0,3 16 0,19 11 0,18-10 0,6-6 0,12-16 0,10-17 0,5-14 0,4-15 0,0-18 0,-8-8-8191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7.661"/>
    </inkml:context>
    <inkml:brush xml:id="br0">
      <inkml:brushProperty name="width" value="0.05" units="cm"/>
      <inkml:brushProperty name="height" value="0.05" units="cm"/>
      <inkml:brushProperty name="color" value="#008C3A"/>
    </inkml:brush>
  </inkml:definitions>
  <inkml:trace contextRef="#ctx0" brushRef="#br0">18 139 24575,'-10'0'0,"3"0"0,11 0 0,19-9 0,22-5 0,21-8 0,10-1 0,1 4 0,-7 5 0,-16-5 0,-16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3.315"/>
    </inkml:context>
    <inkml:brush xml:id="br0">
      <inkml:brushProperty name="width" value="0.05" units="cm"/>
      <inkml:brushProperty name="height" value="0.05" units="cm"/>
      <inkml:brushProperty name="color" value="#008C3A"/>
    </inkml:brush>
  </inkml:definitions>
  <inkml:trace contextRef="#ctx0" brushRef="#br0">1 30 24575,'0'29'0,"2"79"0,-1-92 0,1 1 0,1-1 0,1 0 0,6 20 0,0-18 0,-10-18 0,0 0 0,0 0 0,0 0 0,0 1 0,1-1 0,-1 0 0,0 0 0,0 0 0,0 0 0,1 0 0,-1 1 0,0-1 0,0 0 0,1 0 0,-1 0 0,0 0 0,0 0 0,1 0 0,-1 0 0,0 0 0,0 0 0,1 0 0,-1 0 0,0 0 0,0 0 0,1 0 0,-1 0 0,0 0 0,0 0 0,1 0 0,-1 0 0,0-1 0,0 1 0,1 0 0,0-2 0,0 0 0,1 1 0,-1-1 0,0 0 0,0 0 0,-1 0 0,1 0 0,0 0 0,-1 0 0,1-1 0,-1 1 0,1-3 0,2-14 0,1 0 0,1 1 0,1-1 0,1 1 0,12-26 0,-13 34 0,-1 1 0,1 0 0,0 0 0,1 0 0,0 1 0,1 0 0,0 0 0,0 1 0,0 0 0,1 0 0,12-6 0,-17 10 0,0 1 0,0 0 0,0 1 0,0-1 0,0 1 0,1-1 0,-1 1 0,0 0 0,1 1 0,-1-1 0,0 1 0,1 0 0,-1 0 0,1 0 0,-1 1 0,0 0 0,1-1 0,-1 1 0,0 1 0,0-1 0,0 1 0,0 0 0,0 0 0,0 0 0,0 0 0,0 0 0,-1 1 0,1 0 0,-1 0 0,0 0 0,0 0 0,5 7 0,5 11-86,-1 0 0,-1 1-1,0 0 1,-2 1 0,8 32-1,-9-31-760,14 43-5979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8.065"/>
    </inkml:context>
    <inkml:brush xml:id="br0">
      <inkml:brushProperty name="width" value="0.05" units="cm"/>
      <inkml:brushProperty name="height" value="0.05" units="cm"/>
      <inkml:brushProperty name="color" value="#008C3A"/>
    </inkml:brush>
  </inkml:definitions>
  <inkml:trace contextRef="#ctx0" brushRef="#br0">60 120 24575,'-2'0'0,"1"0"0,0 0 0,0 0 0,0 0 0,0 0 0,0 1 0,0-1 0,-1 1 0,1-1 0,0 1 0,0-1 0,0 1 0,0-1 0,0 1 0,1 0 0,-1 0 0,0-1 0,0 1 0,0 0 0,1 0 0,-2 2 0,-10 24 0,6 2 0,0 0 0,2 1 0,1-1 0,2 44 0,0-29 0,21 909 0,-13-870 0,8 79 0,-10-132 0,0 0 0,2-1 0,11 31 0,-7-39 0,-11-21 0,0 0 0,0 0 0,0 0 0,1 0 0,-1 0 0,0 0 0,0 0 0,0 0 0,0 0 0,1 0 0,-1 0 0,0 0 0,0 0 0,0 0 0,0 0 0,0 0 0,1 0 0,-1 0 0,0 0 0,0-1 0,0 1 0,0 0 0,0 0 0,0 0 0,0 0 0,1 0 0,-1 0 0,0 0 0,0-1 0,0 1 0,0 0 0,0 0 0,0 0 0,0 0 0,0-1 0,0 1 0,0 0 0,0 0 0,0 0 0,0 0 0,0 0 0,0-1 0,0 1 0,0 0 0,0 0 0,0 0 0,0 0 0,0-1 0,0 1 0,0 0 0,0 0 0,0 0 0,0 0 0,0 0 0,-1-1 0,-2-45 0,3 39 0,-22-198-134,-31-395-558,36-17 616,17 601 74,1 0 0,1 0 0,0 0 0,1 0 0,1 0 0,1 1 0,10-27 0,-10 33 2,0 0 0,0 1 0,1-1 0,0 1 0,0 1 0,1-1 0,0 1 0,0 0 0,0 1 0,1-1 1,0 2-1,1-1 0,13-6 0,-17 9 33,1 0 1,0 1-1,0-1 1,0 1-1,0 0 1,0 1-1,0 0 1,1 0 0,-1 0-1,0 0 1,1 1-1,-1 0 1,1 1-1,-1-1 1,0 1-1,1 1 1,-1-1-1,0 1 1,0 0-1,0 0 1,0 1-1,-1 0 1,1 0-1,9 6 1,-5 0-30,-1-1 0,0 2 1,0-1-1,-1 1 0,0 0 1,-1 1-1,0 0 0,-1 0 1,0 0-1,-1 1 0,5 15 0,0 2 3,-2 1 0,-2-1 0,5 53 0,-9-58-7,-1 0 0,-2 0 0,0 0 0,-1-1 0,-2 1 0,-1-1 0,0 0 0,-2 0 0,0 0 0,-2-1 0,0 0 0,-2-1 0,0 0 0,-25 34 0,-28 25-1365,1-11-5461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8.600"/>
    </inkml:context>
    <inkml:brush xml:id="br0">
      <inkml:brushProperty name="width" value="0.05" units="cm"/>
      <inkml:brushProperty name="height" value="0.05" units="cm"/>
      <inkml:brushProperty name="color" value="#008C3A"/>
    </inkml:brush>
  </inkml:definitions>
  <inkml:trace contextRef="#ctx0" brushRef="#br0">0 276 24575,'1'-7'0,"-1"0"0,1 1 0,0-1 0,1 1 0,0-1 0,0 1 0,0 0 0,1 0 0,0 0 0,0 0 0,7-9 0,4-4 0,33-33 0,-35 39 0,6-6 0,37-29 0,-49 43 0,1 0 0,-1 1 0,1 0 0,0 0 0,1 1 0,-1 0 0,0 0 0,1 1 0,0 0 0,9-2 0,-14 4 0,0 0 0,-1-1 0,1 1 0,0 1 0,0-1 0,-1 0 0,1 1 0,0-1 0,-1 1 0,1 0 0,0 0 0,-1 0 0,1 0 0,-1 0 0,1 0 0,-1 1 0,0 0 0,0-1 0,0 1 0,0 0 0,0 0 0,0 0 0,0 0 0,0 0 0,-1 0 0,1 1 0,-1-1 0,0 0 0,1 1 0,-1-1 0,0 1 0,0 4 0,3 6 0,-2 0 0,0 0 0,0 0 0,-1 0 0,-1 19 0,-2-9 0,0-1 0,-1 0 0,-1 1 0,-1-1 0,-1-1 0,-10 23 0,-60 117 0,66-141 0,6-12 0,0 0 0,0 0 0,-3 16 0,6-9 0,8-11 0,-5-4 0,-1-1 0,1 1 0,0-1 0,-1 1 0,1-1 0,-1 0 0,1 0 0,-1 0 0,1 0 0,-1 0 0,1 0 0,1-2 0,25-27 0,-1-1 0,-1-2 0,-1-1 0,26-48 0,35-48 0,-85 129 0,3-5 0,0 1 0,0 0 0,1 0 0,6-5 0,-11 10 0,1-1 0,-1 1 0,1-1 0,0 1 0,-1-1 0,1 1 0,0 0 0,0-1 0,-1 1 0,1 0 0,0-1 0,0 1 0,-1 0 0,1 0 0,0 0 0,0 0 0,0 0 0,-1 0 0,1 0 0,0 0 0,0 0 0,0 0 0,-1 0 0,1 0 0,0 1 0,0-1 0,0 0 0,-1 1 0,1-1 0,0 0 0,-1 1 0,1-1 0,0 1 0,-1-1 0,1 1 0,0 0 0,-1-1 0,1 1 0,-1-1 0,1 2 0,3 7 0,-1-1 0,0 1 0,0 0 0,-1 0 0,0-1 0,-1 2 0,0-1 0,-1 0 0,0 10 0,1-10 0,-2 223 0,1-224 0,1 0 0,0 0 0,0 0 0,0 0 0,1 0 0,0 0 0,1-1 0,-1 1 0,2-1 0,-1 1 0,5 6 0,-5-9 0,1-1 0,-1 0 0,1-1 0,0 1 0,0-1 0,0 1 0,1-1 0,-1 0 0,1-1 0,0 1 0,-1-1 0,1 0 0,0 0 0,0 0 0,1-1 0,-1 0 0,8 1 0,-1-1-136,-1 0-1,0-2 1,0 1-1,0-1 1,0-1-1,0 0 1,0 0-1,0-1 0,16-7 1,33-16-6690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4:59.699"/>
    </inkml:context>
    <inkml:brush xml:id="br0">
      <inkml:brushProperty name="width" value="0.05" units="cm"/>
      <inkml:brushProperty name="height" value="0.05" units="cm"/>
      <inkml:brushProperty name="color" value="#008C3A"/>
    </inkml:brush>
  </inkml:definitions>
  <inkml:trace contextRef="#ctx0" brushRef="#br0">13 0 24575,'-5'0'0,"-1"10"0,5 3 0,12 0 0,4-8 0,-4-4 0,-15-3 0,-7 4 0,5 2 0,2-5 0</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5:21.074"/>
    </inkml:context>
    <inkml:brush xml:id="br0">
      <inkml:brushProperty name="width" value="0.05" units="cm"/>
      <inkml:brushProperty name="height" value="0.05" units="cm"/>
      <inkml:brushProperty name="color" value="#CC0066"/>
    </inkml:brush>
  </inkml:definitions>
  <inkml:trace contextRef="#ctx0" brushRef="#br0">0 0 24575,'0'0'-8191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5:27.643"/>
    </inkml:context>
    <inkml:brush xml:id="br0">
      <inkml:brushProperty name="width" value="0.05" units="cm"/>
      <inkml:brushProperty name="height" value="0.05" units="cm"/>
      <inkml:brushProperty name="color" value="#CC0066"/>
    </inkml:brush>
  </inkml:definitions>
  <inkml:trace contextRef="#ctx0" brushRef="#br0">1 490 24575,'368'15'0,"-39"0"0,845-14 0,-564-3 0,-413 4 0,214-5 0,-99-22 0,-65-4 0,-45 3 0,25-2 0,25-1 0,-177 25 0,141-14 0,-187 13 0,382-58 0,-297 48 0,286-25 0,-157 34 0,198-15 0,59-13 0,-120-3 0,-139 8 0,197 11 0,12-1 0,849-47-2750,-1 61-1098,-978 6 3492,-105-1-406,797 18 312,-941-14 354,1522 61-1262,-1392-62 1383,719 21-19,-889-23 4,306 20 1000,-7 21-112,-286-34-728,43 10 2116,1-4 1,140 3-1,-177-18-1979,-7-1-240,-1 2 0,0 2 0,0 1 0,60 14 0,78 39-67,-75-19 0,42 17 0,-16-2 0,207 49 0,-321-96 0,4 1 0,0 1 0,-1 1 0,0 1 0,0 1 0,-1 0 0,0 2 0,-1 0 0,0 2 0,-1 0 0,0 0 0,-1 2 0,-1 0 0,19 25 0,-12-8 0,-1 1 0,-2 1 0,-1 1 0,-2 1 0,20 61 0,-12-30 0,-7-21 0,-1 0 0,-3 0 0,13 84 0,-23-89 0,-1-1 0,-2 1 0,-2-1 0,-2 1 0,-2-1 0,-13 54 0,9-56 0,-1 1 0,-17 45 0,-16 22 0,-86 235 0,94-232 0,-68 179 0,-46 69 0,96-225 0,-2 26 0,32-90 0,-26 109 0,-20 54 0,59-206 0,-2-1 0,0 0 0,-1-1 0,-2 0 0,0-2 0,-32 37 0,41-53 0,1-1 0,-1 0 0,-1 0 0,1-1 0,0 0 0,-1 0 0,0 0 0,-12 4 0,-4-1 0,-35 7 0,17-4 0,-26 5 0,-1-4 0,-112 6 0,-142-15 0,169-4 0,123 2-2,-675 14-736,-74 53-941,-635 24 133,-349-89 1240,891-6 303,777 4 90,-903-22-974,-75-14 1813,-147 38 3222,929 12-4148,75-2 0,130-5 0,-133 28 0,-28 4 0,-391-28 0,411-14 0,-689 3 0,866 2 0,0 3 0,-58 13 0,-9 1 0,-53-6 0,-208-11 0,195-4 0,-637 1 0,521-13 0,42 0 0,141 14 0,57 2 0,0-3 0,0-2 0,-62-12 0,3-10 0,0 5 0,-190-8 0,250 28 0,25 1 0,-1-1 0,-57-9 0,-1-9 0,-175-10 0,229 27 0,8 1 0,-37-5 0,57 4 0,0-1 0,0-1 0,0 0 0,1 0 0,-1-1 0,1 0 0,-14-8 0,15 7 0,0 0 0,0-1 0,1 1 0,0-1 0,0-1 0,0 1 0,1-1 0,0-1 0,1 1 0,-1-1 0,1 0 0,1 0 0,-1 0 0,1-1 0,1 1 0,-3-11 0,-3-18 0,2 1 0,1-1 0,0-55 0,8-119 0,1 135 0,-1-112 0,2-58 0,10 50 0,1-66 0,-14-842 0,-3 528 0,2 258 0,0 307-170,0 0-1,1 1 0,0-1 1,1 0-1,0 1 0,0-1 1,6-11-1,10-13-6655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5:35.861"/>
    </inkml:context>
    <inkml:brush xml:id="br0">
      <inkml:brushProperty name="width" value="0.05" units="cm"/>
      <inkml:brushProperty name="height" value="0.05" units="cm"/>
      <inkml:brushProperty name="color" value="#CC0066"/>
    </inkml:brush>
  </inkml:definitions>
  <inkml:trace contextRef="#ctx0" brushRef="#br0">372 945 24575,'48'-3'0,"-2"-3"0,1-1 0,-1-2 0,58-20 0,43-8 0,253-37 0,44-10 0,-329 65 0,-67 12 0,80-22 0,-110 24 0,31-12 0,0 3 0,2 2 0,70-8 0,-35 16 0,-49 4 0,66-10 0,-8-7 0,2 3 0,99 0 0,-145 14 0,-17 1 0,1-2 0,57-8 0,0-9 0,128-8 0,-170 24 0,109-10 0,279-31 0,1 13 0,8 1 0,-377 28 0,-3 0 0,118-15 0,-116 3 0,316-41 0,-16 14 0,-305 31 0,74-12 0,123-13 0,32-11 0,6 0 0,-161 37 0,127-16 0,-155 9 0,136-3 0,113 18 0,-172 2 0,946-2 0,-1029 4 0,106 19 0,9 1 0,-93-19 0,86 8 0,669 34 0,-304-17 0,-160-6 0,-243-23 0,88 4 0,-32 29 0,-68-7 0,-6-9 0,68 9 0,197 8 0,0-36 0,-177-1 0,-198 4 0,-1 3 0,69 15 0,36 4 0,302-16 0,-285-10 0,1295 2 0,-1439 0 0,0 2 0,0 1 0,0 0 0,36 12 0,85 40 0,-76-29 0,-42-17 0,33 16 0,-50-20 0,0 0 0,0 1 0,-1 0 0,1 0 0,-1 1 0,-1 0 0,8 9 0,13 18 0,-3 2 0,26 46 0,34 80 0,-77-146 0,10 20 0,-2 2 0,-1 0 0,-2 0 0,-2 2 0,-1-1 0,6 61 0,-11-49 0,-2-1 0,-2 1 0,-3-1 0,-2 1 0,-2-1 0,-2 0 0,-22 72 0,-23 45 0,-73 268 0,89-179 0,13-73 0,9-79 0,4 1 0,4 0 0,6 0 0,14 141 0,7 341 0,-21-500 0,4-19 0,16 99 0,-7-85 0,-11-71 0,0-1 0,0 1 0,-1-1 0,0 0 0,-2 14 0,1-21 0,0 1 0,0-1 0,0 0 0,0 1 0,0-1 0,-1 0 0,0 0 0,1 0 0,-1 0 0,0 0 0,0-1 0,-1 1 0,1 0 0,-1-1 0,1 0 0,-1 0 0,0 1 0,0-2 0,-3 3 0,-2 0 0,-1 0 0,1-1 0,-1 0 0,0-1 0,0 0 0,0 0 0,0-1 0,-10 0 0,-78-3 0,71 1 0,-825-13 0,683 15 0,115-4 0,0-2 0,-62-14 0,-47-5 0,-354 16 0,305 10 0,103-3 0,-130 4 0,73 22 0,21-1 0,-73-19 0,150-6 0,-131 14 0,129-2 0,-26 5 0,-115 5 0,154-16 0,-87 17 0,-15 2 0,58-19 0,48-4 0,-54 10 0,-21 9 0,-132 3 0,-20 7 0,-14-1 0,240-25 0,-91 19 0,-18 2 0,-353-17 0,303-11 0,-1721 3 0,1848 4 0,-118 21 0,-26 2 0,182-22 0,1 2 0,-77 22 0,67-14 0,-60 8 0,-24-14 0,-22 3 0,-1 10 0,-283 1 0,372-22 0,1 2 0,-79 14 0,56-2 0,-179 6 0,230-18 0,0 2 0,-63 14 0,-28 5 0,-31 5 0,109-17 0,-95 9 0,88-20 0,38-1 0,0 1 0,0 1 0,-54 11 0,1 8 0,0-4 0,-1-3 0,-130 4 0,-377-17 0,261-4 0,324 3 0,-91 0 0,-1 3 0,-98 17 0,131-9 0,-1-2 0,0-4 0,-1-1 0,-75-7 0,18-7 0,-195 11 0,-522 16 0,682-17 0,-80-13 0,31-1 0,-150 13 0,267 1 0,55-2 0,-1-1 0,1-2 0,-50-13 0,44 8 0,-77-8 0,8 16 0,-10 0 0,101 1 0,0-1 0,-1-1 0,1-1 0,-26-9 0,38 11 0,-1 0 0,1-1 0,0 0 0,0-1 0,0 1 0,0-1 0,0 0 0,1 0 0,0 0 0,0 0 0,0-1 0,0 0 0,1 0 0,-1 0 0,1 0 0,1 0 0,-1-1 0,1 1 0,0-1 0,0 0 0,-1-7 0,-1-11 0,0 0 0,2 0 0,2-48 0,0 64 0,5-115 0,-2-115 0,-7 198 0,-15-61 0,1 0 0,9 26 0,-7-54 0,-5 17 0,-41-233 0,51 286 0,-22-68 0,24 89 0,0-1 0,-4-69 0,8-81 0,3 152 0,-2 1 0,-14-61 0,-1-9 0,5-325 0,14 399 0,-2-22 0,-3 0 0,-3 0 0,-21-81 0,-17-15 0,17 46 0,15 61 0,3 0 0,-11-74 0,20 87 0,1 1 0,1-1 0,7-57 0,-3 69 0,0 0 0,1 0 0,0 0 0,2 0 0,0 1 0,1 0 0,14-22 0,-1 3 0,31-75 0,-10 18 0,-40 89 0,0 0 0,0 0 0,1 0 0,-1 0 0,1 1 0,0-1 0,0 1 0,1 0 0,-1 0 0,6-4 0,0 2 0,1 0 0,-1 1 0,13-5 0,3 0 0,66-35-1365,7-10-5461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11.611"/>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0.098"/>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1.927"/>
    </inkml:context>
    <inkml:brush xml:id="br0">
      <inkml:brushProperty name="width" value="0.05" units="cm"/>
      <inkml:brushProperty name="height" value="0.05" units="cm"/>
      <inkml:brushProperty name="color" value="#008C3A"/>
    </inkml:brush>
  </inkml:definitions>
  <inkml:trace contextRef="#ctx0" brushRef="#br0">524 0 24575,'0'12'0,"0"0"0,-1 0 0,-1-1 0,0 1 0,-1-1 0,0 1 0,-1-1 0,0 0 0,0 0 0,-1 0 0,-1-1 0,0 0 0,0 0 0,-1 0 0,0-1 0,-1 0 0,0 0 0,0-1 0,-11 8 0,-19 16 0,11-9 0,0 0 0,1 2 0,-40 51 0,42-41 0,3 1 0,1 2 0,1 0 0,2 0 0,-16 59 0,6 0 0,-15 112 0,30-128 0,3 1 0,4-1 0,4 1 0,16 150 0,-2-150 0,-6-48 0,-1 0 0,1 61 0,-7-90-80,-1-1 0,1 1-1,-1-1 1,1 1 0,-1 0-1,-1-1 1,1 0 0,0 1-1,-1-1 1,0 0 0,0 0 0,-1 0-1,1 0 1,-1 0 0,0 0-1,-5 5 1,-15 6-6746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2.593"/>
    </inkml:context>
    <inkml:brush xml:id="br0">
      <inkml:brushProperty name="width" value="0.05" units="cm"/>
      <inkml:brushProperty name="height" value="0.05" units="cm"/>
      <inkml:brushProperty name="color" value="#008C3A"/>
    </inkml:brush>
  </inkml:definitions>
  <inkml:trace contextRef="#ctx0" brushRef="#br0">0 41 24575,'20'0'0,"20"0"0,18 0 0,14 0 0,14 0 0,3 0 0,-15-9 0,-15-4 0,-7 1 0,-13 7 0,-13 4-8191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4.448"/>
    </inkml:context>
    <inkml:brush xml:id="br0">
      <inkml:brushProperty name="width" value="0.05" units="cm"/>
      <inkml:brushProperty name="height" value="0.05" units="cm"/>
      <inkml:brushProperty name="color" value="#008C3A"/>
    </inkml:brush>
  </inkml:definitions>
  <inkml:trace contextRef="#ctx0" brushRef="#br0">207 68 24575,'0'-5'0,"0"1"0,0-1 0,-1 1 0,1-1 0,-1 1 0,0-1 0,0 1 0,-1-1 0,1 1 0,-1 0 0,-2-4 0,3 7 0,1 0 0,-1 0 0,1 1 0,-1-1 0,0 0 0,0 1 0,1-1 0,-1 1 0,0-1 0,0 1 0,0-1 0,1 1 0,-1-1 0,0 1 0,0 0 0,0 0 0,0-1 0,0 1 0,0 0 0,0 0 0,0 0 0,-1 0 0,0 0 0,-1 1 0,1 0 0,0-1 0,-1 1 0,1 0 0,0 0 0,0 1 0,0-1 0,-1 0 0,1 1 0,0-1 0,-2 3 0,-4 4 0,1 0 0,-1 0 0,2 1 0,-1 0 0,1 0 0,0 1 0,1-1 0,0 1 0,-5 16 0,-1 9 0,-11 56 0,4 24 0,5 0 0,3 166 0,10-279 0,2 117 0,0-100 0,0-1 0,2-1 0,0 1 0,9 25 0,-12-38 19,1-1 0,0 0 0,0 1 0,1-1 0,-1 0 0,1 0 0,0 0 0,0 0 0,1-1 0,-1 1 0,1-1 0,-1 0 0,1 0 0,0 0 0,0 0 0,1-1 0,5 3 0,-4-3-141,-1 0 0,1 0 0,0-1 0,0 0 0,0-1 0,0 1 0,0-1 0,0 0 0,0 0 1,0-1-1,0 0 0,0 0 0,7-2 0,39-16-6704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3.010"/>
    </inkml:context>
    <inkml:brush xml:id="br0">
      <inkml:brushProperty name="width" value="0.05" units="cm"/>
      <inkml:brushProperty name="height" value="0.05" units="cm"/>
      <inkml:brushProperty name="color" value="#008C3A"/>
    </inkml:brush>
  </inkml:definitions>
  <inkml:trace contextRef="#ctx0" brushRef="#br0">1 111 24575,'0'-10'0,"24"-3"0,33 1 0,21-7 0,7-1 0,-2 3 0,0 5 0,-4 4 0,-16 9 0,-18 3-8191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3.378"/>
    </inkml:context>
    <inkml:brush xml:id="br0">
      <inkml:brushProperty name="width" value="0.05" units="cm"/>
      <inkml:brushProperty name="height" value="0.05" units="cm"/>
      <inkml:brushProperty name="color" value="#008C3A"/>
    </inkml:brush>
  </inkml:definitions>
  <inkml:trace contextRef="#ctx0" brushRef="#br0">59 1 24575,'0'14'0,"0"16"0,-10 15 0,-3 12 0,1 4 0,2 2 0,3 1 0,3-2 0,1-1 0,12-12 0,4-13-8191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3.739"/>
    </inkml:context>
    <inkml:brush xml:id="br0">
      <inkml:brushProperty name="width" value="0.05" units="cm"/>
      <inkml:brushProperty name="height" value="0.05" units="cm"/>
      <inkml:brushProperty name="color" value="#008C3A"/>
    </inkml:brush>
  </inkml:definitions>
  <inkml:trace contextRef="#ctx0" brushRef="#br0">0 102 24575,'1'-5'0,"0"0"0,0 1 0,0-1 0,0 1 0,1-1 0,0 1 0,0 0 0,0-1 0,0 1 0,1 0 0,-1 0 0,1 1 0,0-1 0,0 0 0,1 1 0,-1 0 0,1 0 0,0 0 0,-1 0 0,1 1 0,1-1 0,-1 1 0,0 0 0,6-2 0,-5 2 0,0 1 0,0-1 0,0 1 0,0 0 0,0 0 0,0 0 0,0 1 0,0 0 0,0 0 0,6 1 0,-7-1 0,-1 1 0,0 0 0,0-1 0,0 1 0,0 1 0,0-1 0,-1 0 0,1 1 0,0-1 0,0 1 0,-1 0 0,1 0 0,-1 0 0,0 0 0,0 1 0,4 4 0,-1 0 0,-1 0 0,-1 1 0,1 0 0,-1 0 0,0-1 0,-1 2 0,0-1 0,0 0 0,-1 0 0,0 1 0,-1-1 0,1 0 0,-2 10 0,-2 14 0,-1-1 0,-10 34 0,6-25 0,3 2 0,8-37 0,5-10 0,3-9 0,-1 0 0,-1-1 0,0 0 0,-1-1 0,12-29 0,-11 23 0,1 0 0,1 1 0,14-21 0,-24 41 0,0 0 0,-1 0 0,1-1 0,0 1 0,0 0 0,0 0 0,0 0 0,1 0 0,-1 0 0,0 1 0,0-1 0,0 0 0,3 0 0,-4 1 0,0 0 0,1 0 0,-1 0 0,1 0 0,-1 0 0,0 0 0,1 0 0,-1 0 0,1 0 0,-1 0 0,0 0 0,1 0 0,-1 0 0,0 1 0,1-1 0,-1 0 0,0 0 0,1 1 0,-1-1 0,0 0 0,1 0 0,-1 1 0,0-1 0,0 0 0,1 1 0,-1-1 0,0 0 0,0 1 0,1 0 0,0 3 0,1 1 0,-1-1 0,0 1 0,0 0 0,-1-1 0,1 7 0,0 7 39,-1-4 19,1-1 0,1 0 0,0 0 0,6 22 0,-7-32-123,0 0 0,1 0 0,-1 0 0,0-1 0,1 1-1,0 0 1,-1-1 0,1 1 0,0-1 0,0 0 0,1 1-1,-1-1 1,0 0 0,1 0 0,-1-1 0,1 1-1,0 0 1,-1-1 0,1 0 0,0 1 0,0-1 0,0 0-1,0-1 1,0 1 0,5 0 0,32-2-6761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4.088"/>
    </inkml:context>
    <inkml:brush xml:id="br0">
      <inkml:brushProperty name="width" value="0.05" units="cm"/>
      <inkml:brushProperty name="height" value="0.05" units="cm"/>
      <inkml:brushProperty name="color" value="#008C3A"/>
    </inkml:brush>
  </inkml:definitions>
  <inkml:trace contextRef="#ctx0" brushRef="#br0">1 13 24575,'0'-1'0,"0"1"0,-1-1 0,1 1 0,0-1 0,0 0 0,0 1 0,0-1 0,0 1 0,0-1 0,1 1 0,-1-1 0,0 0 0,0 1 0,0-1 0,0 1 0,1-1 0,-1 1 0,0-1 0,1 1 0,-1-1 0,1 0 0,9 6 0,12 7 0,-9-8 0,0-1 0,0 0 0,1-1 0,-1 0 0,1-1 0,-1-1 0,1 0 0,0-1 0,-1 0 0,1-1 0,25-7 0,-25 5 0,-6 1 0,1 0 0,0 1 0,-1 0 0,17-1 0,-23 3 0,1 0 0,-1 0 0,0 0 0,1 0 0,-1 1 0,0-1 0,0 1 0,1 0 0,-1 0 0,0 0 0,0 0 0,0 0 0,0 0 0,0 0 0,0 0 0,0 1 0,0-1 0,-1 1 0,1 0 0,0-1 0,-1 1 0,1 0 0,1 3 0,0 2 0,0-1 0,0 2 0,0-1 0,-1 0 0,0 0 0,0 1 0,-1-1 0,1 14 0,-3 66 0,0-57 0,-1 15 0,-10 134 0,10-159 0,-1-1 0,-2 0 0,0 1 0,-1-2 0,0 1 0,-17 31 0,21-48 23,1 1 0,0-1 0,-1 0-1,1 0 1,-1 0 0,1 0 0,-1 0-1,0 0 1,0 0 0,0 0 0,0-1-1,0 1 1,-1-1 0,-3 2 0,5-2-40,1-1-1,-1 0 1,0 0 0,1 0 0,-1 0 0,0 0 0,0 0 0,1 0 0,-1 0 0,0 0 0,0-1 0,1 1 0,-1 0 0,0 0 0,1-1 0,-1 1-1,0 0 1,1-1 0,-2 0 0,1 0-119,-1-1-1,1 1 1,0-1-1,-1 0 1,1 1-1,0-1 1,0 0-1,0 0 0,-1-3 1,-8-27-6690</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4.471"/>
    </inkml:context>
    <inkml:brush xml:id="br0">
      <inkml:brushProperty name="width" value="0.05" units="cm"/>
      <inkml:brushProperty name="height" value="0.05" units="cm"/>
      <inkml:brushProperty name="color" value="#008C3A"/>
    </inkml:brush>
  </inkml:definitions>
  <inkml:trace contextRef="#ctx0" brushRef="#br0">208 1 24575,'-5'0'0,"-1"10"0,-15 18 0,-4 18 0,-11 16 0,-1 13 0,7 12 0,8 6 0,8-3 0,6-7 0,5-3 0,7-16 0,14-18 0,27-17 0,16-23 0,7-27 0,2-20 0,-11-3-8191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4.891"/>
    </inkml:context>
    <inkml:brush xml:id="br0">
      <inkml:brushProperty name="width" value="0.05" units="cm"/>
      <inkml:brushProperty name="height" value="0.05" units="cm"/>
      <inkml:brushProperty name="color" value="#008C3A"/>
    </inkml:brush>
  </inkml:definitions>
  <inkml:trace contextRef="#ctx0" brushRef="#br0">1 0 24575,'0'5'0,"0"11"0,0 8 0,0 19 0,0 17 0,0 13 0,0 8 0,0 1 0,0 0 0,9-13 0,14-19 0,17-28 0,16-41 0,-1-17-8191</inkml:trace>
  <inkml:trace contextRef="#ctx0" brushRef="#br0" timeOffset="1">30 257 24575,'-10'0'0,"2"0"0,12 0 0,19 0 0,26-14 0,14-6 0,6 2 0,1-7 0,-2 2 0,-12 4-8191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5.330"/>
    </inkml:context>
    <inkml:brush xml:id="br0">
      <inkml:brushProperty name="width" value="0.05" units="cm"/>
      <inkml:brushProperty name="height" value="0.05" units="cm"/>
      <inkml:brushProperty name="color" value="#008C3A"/>
    </inkml:brush>
  </inkml:definitions>
  <inkml:trace contextRef="#ctx0" brushRef="#br0">6 0 24575,'10'0'0,"3"15"0,9 29 0,0 21 0,-3 24 0,-4 12 0,-6 3 0,-4 7 0,-7 1 0,-4-5 0,-10-21 0,-3-14 0,-8-21 0,1-28 0,10-27 0,8-14-8191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5.730"/>
    </inkml:context>
    <inkml:brush xml:id="br0">
      <inkml:brushProperty name="width" value="0.05" units="cm"/>
      <inkml:brushProperty name="height" value="0.05" units="cm"/>
      <inkml:brushProperty name="color" value="#008C3A"/>
    </inkml:brush>
  </inkml:definitions>
  <inkml:trace contextRef="#ctx0" brushRef="#br0">0 56 24575,'10'0'0,"13"-10"0,21-2 0,14-1 0,2 4 0,-1 2 0,-9 2-8191</inkml:trace>
  <inkml:trace contextRef="#ctx0" brushRef="#br0" timeOffset="1">86 284 24575,'-10'0'0,"12"0"0,10 0 0,17-5 0,14-1 0,15-10 0,6-2 0,2 3 0,-10-7 0,-14 1-8191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7.746"/>
    </inkml:context>
    <inkml:brush xml:id="br0">
      <inkml:brushProperty name="width" value="0.05" units="cm"/>
      <inkml:brushProperty name="height" value="0.05" units="cm"/>
      <inkml:brushProperty name="color" value="#008C3A"/>
    </inkml:brush>
  </inkml:definitions>
  <inkml:trace contextRef="#ctx0" brushRef="#br0">573 731 24575,'0'-2'0,"1"-1"0,-1 1 0,1-1 0,0 1 0,0-1 0,0 1 0,0 0 0,0 0 0,0-1 0,0 1 0,3-3 0,5-11 0,-5 8 0,0-1 0,-1 0 0,0-1 0,-1 1 0,0 0 0,0-1 0,-1-10 0,0 15 0,-1 1 0,-1-1 0,1 1 0,-1-1 0,0 1 0,0-1 0,0 1 0,0-1 0,-1 1 0,0 0 0,0-1 0,0 1 0,0 0 0,0 1 0,-1-1 0,0 0 0,-4-4 0,-1 2 0,0-1 0,-1 1 0,0 1 0,0-1 0,0 2 0,-1-1 0,0 1 0,1 1 0,-13-4 0,0 2 0,-1 0 0,0 2 0,-27-2 0,33 6 0,-1-1 0,1 2 0,0 0 0,0 1 0,0 1 0,0 1 0,0 0 0,1 1 0,0 1 0,-19 10 0,22-10 0,0 1 0,1 0 0,0 1 0,1 1 0,-1-1 0,2 2 0,-1 0 0,2 0 0,-1 0 0,2 1 0,-1 1 0,-6 15 0,12-23 0,0 1 0,1 0 0,0 0 0,1 0 0,0 1 0,-1-1 0,2 0 0,-1 0 0,1 1 0,0-1 0,0 0 0,2 8 0,-1-10 0,0 0 0,0 1 0,0-1 0,1 0 0,0 0 0,-1 0 0,2-1 0,-1 1 0,0 0 0,1-1 0,-1 1 0,1-1 0,0 0 0,0 0 0,1 0 0,-1 0 0,0-1 0,6 3 0,-1 0 0,1-2 0,0 1 0,-1-1 0,1-1 0,0 0 0,0 0 0,1 0 0,-1-1 0,0-1 0,1 0 0,-1 0 0,0-1 0,0 0 0,1 0 0,14-5 0,-2 0 0,-1-2 0,0 0 0,0-1 0,-1-1 0,26-17 0,-20 9 0,0-1 0,-1-1 0,-1-1 0,-1-1 0,-1-1 0,-1-1 0,-1-1 0,-1 0 0,-1-2 0,-2 0 0,0-1 0,-2-1 0,18-51 0,-7-8 0,20-130 0,-35 163 0,-10 55 0,0 0 0,0 0 0,0 0 0,0 0 0,0 0 0,0 0 0,0 0 0,0 0 0,0 0 0,0 0 0,0 0 0,0 0 0,0 0 0,1 0 0,-1 0 0,0 0 0,0 0 0,0 0 0,0 0 0,0 0 0,0 0 0,0 0 0,0 0 0,0 0 0,0 0 0,0 0 0,0 0 0,0 0 0,0 0 0,1 0 0,-1 0 0,0 0 0,0 0 0,0 0 0,0 0 0,0 0 0,0-1 0,0 1 0,0 0 0,0 0 0,0 0 0,0 0 0,0 0 0,0 0 0,0 0 0,0 0 0,0 0 0,0 0 0,0 0 0,0 0 0,0 0 0,0 0 0,0-1 0,0 1 0,0 0 0,0 0 0,0 0 0,0 0 0,2 10 0,0 21 0,-5 253 0,2 132 0,21-227-1365,-8-117-5461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8.165"/>
    </inkml:context>
    <inkml:brush xml:id="br0">
      <inkml:brushProperty name="width" value="0.05" units="cm"/>
      <inkml:brushProperty name="height" value="0.05" units="cm"/>
      <inkml:brushProperty name="color" value="#008C3A"/>
    </inkml:brush>
  </inkml:definitions>
  <inkml:trace contextRef="#ctx0" brushRef="#br0">18 108 24575,'-10'0'0,"2"0"0,12 0 0,20 0 0,34 0 0,38 0 0,35-10 0,35-3 0,18 1 0,-2 2-1534,-24-7 1534,-27 0 0,-28 2 0,-21 4 0,-24 9 0,-23 19 0,-17 6-6657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4.995"/>
    </inkml:context>
    <inkml:brush xml:id="br0">
      <inkml:brushProperty name="width" value="0.05" units="cm"/>
      <inkml:brushProperty name="height" value="0.05" units="cm"/>
      <inkml:brushProperty name="color" value="#008C3A"/>
    </inkml:brush>
  </inkml:definitions>
  <inkml:trace contextRef="#ctx0" brushRef="#br0">1 100 24575,'0'-4'0,"-1"1"0,1-1 0,1 0 0,-1 0 0,1 0 0,-1 1 0,1-1 0,0 0 0,0 1 0,1-1 0,-1 1 0,1-1 0,-1 1 0,1 0 0,1-1 0,-1 1 0,0 0 0,1 0 0,-1 1 0,1-1 0,0 0 0,0 1 0,0 0 0,0-1 0,0 1 0,0 1 0,1-1 0,-1 0 0,1 1 0,-1 0 0,7-2 0,-6 2 0,0-1 0,1 1 0,-1 1 0,0-1 0,1 1 0,-1-1 0,1 1 0,-1 1 0,0-1 0,1 1 0,-1-1 0,0 1 0,1 0 0,-1 1 0,0-1 0,0 1 0,0 0 0,0 0 0,4 2 0,-3 0 0,-1 0 0,0 0 0,1 1 0,-1-1 0,-1 1 0,1 0 0,-1 0 0,1 0 0,-1 0 0,-1 0 0,1 1 0,-1 0 0,0-1 0,1 7 0,1 8 0,0 0 0,-2 0 0,0 1 0,-2-1 0,0 0 0,-1 0 0,-1 1 0,-1-1 0,-1 0 0,0 0 0,-12 28 0,0-15 0,9-26 0,4-11 0,2-14 0,8-6 0,1 1 0,1 0 0,1 0 0,1 1 0,21-31 0,-5 7 0,-19 30 0,-5 10 0,0 0 0,0 0 0,1 0 0,0 0 0,0 0 0,0 1 0,0-1 0,10-7 0,-9 13 0,-3 8 0,-4 23 0,-8 49 0,1-9 0,4-34 0,1 1 0,0-1 0,3 1 0,4 65 0,-1-95-273,0 1 0,0-1 0,0 0 0,7 14 0,15 17-6553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8.694"/>
    </inkml:context>
    <inkml:brush xml:id="br0">
      <inkml:brushProperty name="width" value="0.05" units="cm"/>
      <inkml:brushProperty name="height" value="0.05" units="cm"/>
      <inkml:brushProperty name="color" value="#008C3A"/>
    </inkml:brush>
  </inkml:definitions>
  <inkml:trace contextRef="#ctx0" brushRef="#br0">446 835 24575,'1'-14'0,"0"-1"0,6-23 0,1-8 0,-5 22 0,-1 0 0,-1 0 0,-1 0 0,-1 0 0,-4-27 0,3 44 0,1-1 0,-1 1 0,-1 0 0,1 0 0,-1 0 0,-1 1 0,1-1 0,-1 1 0,0-1 0,-1 1 0,1 1 0,-1-1 0,0 1 0,0-1 0,-1 1 0,0 1 0,0-1 0,0 1 0,0 0 0,-14-6 0,10 6 0,0 1 0,-1-1 0,1 2 0,0-1 0,-1 1 0,0 1 0,1 0 0,-1 1 0,0 0 0,0 0 0,1 1 0,-1 1 0,1 0 0,-1 0 0,1 1 0,-1 0 0,1 1 0,0 0 0,1 0 0,-1 1 0,1 1 0,0 0 0,0 0 0,1 0 0,-1 1 0,1 0 0,1 1 0,0 0 0,0 0 0,-11 18 0,10-14 0,1 1 0,1 0 0,0 1 0,1 0 0,0 0 0,1 0 0,0 0 0,-2 27 0,5-36 0,1 0 0,0 0 0,0 0 0,1 1 0,-1-1 0,1 0 0,0 0 0,0 0 0,1-1 0,-1 1 0,1 0 0,0 0 0,0-1 0,1 1 0,-1-1 0,1 0 0,0 0 0,1 0 0,-1 0 0,0 0 0,1-1 0,0 1 0,0-1 0,0 0 0,0 0 0,1-1 0,-1 1 0,10 3 0,-4-3 0,1 0 0,0 0 0,0-1 0,0 0 0,0-1 0,0 0 0,0-1 0,0 0 0,0-1 0,0 0 0,0-1 0,0 0 0,0 0 0,0-1 0,0-1 0,-1 0 0,0 0 0,16-10 0,3-4 0,-1-1 0,-1-1 0,0-1 0,43-46 0,-43 38 0,-2-2 0,-1 0 0,-1-2 0,-2 0 0,-1-2 0,-2 0 0,-1-1 0,-2-1 0,-2 0 0,-1-1 0,10-55 0,0-53 0,-22 134 0,-2 13 0,-5 23 0,6-21 0,-27 121 0,6 2 0,5 0 0,-1 242 0,18-347 0,1 0 0,0 0 0,7 28 0,-6-42 0,0-1 0,0 1 0,0-1 0,1 0 0,0 0 0,0 0 0,0 0 0,1 0 0,0-1 0,0 1 0,0-1 0,1 0 0,0-1 0,8 7 0,-7-7 22,1 0-1,-1 0 0,1-1 1,0 0-1,0 0 0,0 0 1,0-1-1,0 0 0,1-1 1,-1 0-1,1 0 0,-1 0 1,1-1-1,-1 0 0,13-2 1,-10 0-178,0 0 1,0-1 0,0 0 0,0 0 0,0-1 0,-1 0 0,0-1-1,0 0 1,0-1 0,15-12 0,21-26-6671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9.055"/>
    </inkml:context>
    <inkml:brush xml:id="br0">
      <inkml:brushProperty name="width" value="0.05" units="cm"/>
      <inkml:brushProperty name="height" value="0.05" units="cm"/>
      <inkml:brushProperty name="color" value="#008C3A"/>
    </inkml:brush>
  </inkml:definitions>
  <inkml:trace contextRef="#ctx0" brushRef="#br0">1 1 24575,'0'14'0,"0"20"0,0 19 0,0 24 0,0 14 0,0 5 0,0-3 0,0-8 0,0-8 0,0-8 0,9-16 0,14-17 0,16-14 0,3-26 0,3-12 0,-5-23 0,-11-4-8191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29.393"/>
    </inkml:context>
    <inkml:brush xml:id="br0">
      <inkml:brushProperty name="width" value="0.05" units="cm"/>
      <inkml:brushProperty name="height" value="0.05" units="cm"/>
      <inkml:brushProperty name="color" value="#008C3A"/>
    </inkml:brush>
  </inkml:definitions>
  <inkml:trace contextRef="#ctx0" brushRef="#br0">0 315 24575,'5'-14'0,"26"-6"0,31-13 0,26-1 0,21-14 0,7 1 0,-6-1 0,-13 7 0,-23 11-8191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7.534"/>
    </inkml:context>
    <inkml:brush xml:id="br0">
      <inkml:brushProperty name="width" value="0.05" units="cm"/>
      <inkml:brushProperty name="height" value="0.05" units="cm"/>
      <inkml:brushProperty name="color" value="#008C3A"/>
    </inkml:brush>
  </inkml:definitions>
  <inkml:trace contextRef="#ctx0" brushRef="#br0">345 91 24575,'0'-15'0,"1"7"0,-1-1 0,0 1 0,-1-1 0,-2-13 0,3 21 0,0 0 0,0 0 0,-1 0 0,1 0 0,0 0 0,-1 1 0,1-1 0,-1 0 0,1 0 0,-1 0 0,1 0 0,-1 1 0,1-1 0,-1 0 0,0 1 0,0-1 0,1 0 0,-1 1 0,0-1 0,0 1 0,0-1 0,1 1 0,-1-1 0,0 1 0,0 0 0,0-1 0,0 1 0,0 0 0,0 0 0,0 0 0,0 0 0,0 0 0,0 0 0,0 0 0,0 0 0,0 0 0,0 0 0,0 1 0,0-1 0,1 0 0,-1 0 0,0 1 0,0-1 0,0 1 0,0-1 0,0 1 0,-1 0 0,-7 6 0,-1 0 0,1 0 0,1 1 0,-1 0 0,1 0 0,0 1 0,1 0 0,0 1 0,-7 11 0,-17 31 0,2 1 0,2 2 0,3 0 0,2 2 0,3 0 0,2 1 0,3 1 0,2 0 0,3 1 0,3 0 0,1 77 0,5-115 0,1 0 0,1 0 0,2 0 0,0-1 0,1 0 0,1 1 0,9 21 0,-11-33 0,1-1 0,0 0 0,0 0 0,1 0 0,0-1 0,0 0 0,1 0 0,0 0 0,1-1 0,-1 0 0,1-1 0,1 0 0,-1 0 0,1-1 0,0 0 0,0 0 0,15 5 0,-7-5-85,0-1 0,0 0-1,1-2 1,-1 1 0,1-2-1,0-1 1,-1 0 0,1-1-1,0-1 1,-1 0 0,1-2-1,-1 0 1,0-1 0,0 0-1,28-15 1,5-12-6741</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7.910"/>
    </inkml:context>
    <inkml:brush xml:id="br0">
      <inkml:brushProperty name="width" value="0.05" units="cm"/>
      <inkml:brushProperty name="height" value="0.05" units="cm"/>
      <inkml:brushProperty name="color" value="#008C3A"/>
    </inkml:brush>
  </inkml:definitions>
  <inkml:trace contextRef="#ctx0" brushRef="#br0">0 0 24575,'0'5'0,"0"11"0,0 13 0,0 16 0,0 9 0,0 11 0,0 4 0,0 0 0,0-2 0,0-3 0,0-7 0,0-4 0,10-11 0,3-17 0,-1-13-8191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8.239"/>
    </inkml:context>
    <inkml:brush xml:id="br0">
      <inkml:brushProperty name="width" value="0.05" units="cm"/>
      <inkml:brushProperty name="height" value="0.05" units="cm"/>
      <inkml:brushProperty name="color" value="#008C3A"/>
    </inkml:brush>
  </inkml:definitions>
  <inkml:trace contextRef="#ctx0" brushRef="#br0">0 1 24575,'10'0'0,"12"0"0,13 0 0,10 0 0,12 0 0,10 0 0,9 0 0,1 0 0,-3 0 0,-4 0 0,-5 0 0,-13 5 0,-15 1-8191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8.868"/>
    </inkml:context>
    <inkml:brush xml:id="br0">
      <inkml:brushProperty name="width" value="0.05" units="cm"/>
      <inkml:brushProperty name="height" value="0.05" units="cm"/>
      <inkml:brushProperty name="color" value="#008C3A"/>
    </inkml:brush>
  </inkml:definitions>
  <inkml:trace contextRef="#ctx0" brushRef="#br0">56 1 24575,'0'5'0,"-10"11"0,-2 13 0,-1 16 0,3 10 0,3 10 0,3 4 0,11-10 0,25-15 0,21-15 0,1-22 0,-8-12-8191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9.242"/>
    </inkml:context>
    <inkml:brush xml:id="br0">
      <inkml:brushProperty name="width" value="0.05" units="cm"/>
      <inkml:brushProperty name="height" value="0.05" units="cm"/>
      <inkml:brushProperty name="color" value="#008C3A"/>
    </inkml:brush>
  </inkml:definitions>
  <inkml:trace contextRef="#ctx0" brushRef="#br0">1 238 24575,'0'-9'0,"15"-14"0,19-2 0,18-12 0,20 1 0,12 6 0,6-1 0,-2 5 0,-16 6-8191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39.661"/>
    </inkml:context>
    <inkml:brush xml:id="br0">
      <inkml:brushProperty name="width" value="0.05" units="cm"/>
      <inkml:brushProperty name="height" value="0.05" units="cm"/>
      <inkml:brushProperty name="color" value="#008C3A"/>
    </inkml:brush>
  </inkml:definitions>
  <inkml:trace contextRef="#ctx0" brushRef="#br0">102 552 24575,'0'79'0,"-11"360"0,-3-267 0,-13 184 0,27-342 0,-2 30 0,-13 71 0,5-86 0,10-29 0,0 0 0,0 0 0,0 1 0,-1-1 0,1 0 0,0 0 0,0 1 0,0-1 0,0 0 0,-1 0 0,1 0 0,0 1 0,0-1 0,-1 0 0,1 0 0,0 0 0,0 0 0,-1 0 0,1 1 0,0-1 0,0 0 0,-1 0 0,1 0 0,0 0 0,0 0 0,-1 0 0,1 0 0,0 0 0,-1 0 0,1 0 0,0 0 0,0 0 0,-1 0 0,1 0 0,0 0 0,0-1 0,-1 1 0,1 0 0,0 0 0,0 0 0,-1 0 0,1-1 0,-2-1 0,0-2 0,1 1 0,-1 0 0,1 0 0,0 0 0,0-1 0,0 1 0,1 0 0,-1-1 0,1 1 0,-1-1 0,1-4 0,6-147 0,-1 91 0,52-549-662,6-89-132,-62 684 794,-1-3 0,2-1 0,0 1 0,10-42 0,-11 59 0,1 0 0,-1 0 0,0 0 0,1 0 0,0 0 0,0 0 0,0 1 0,0-1 0,1 1 0,0-1 0,-1 1 0,1 0 0,0 0 0,0 1 0,1-1 0,-1 0 0,1 1 0,-1 0 0,1 0 0,0 0 0,-1 0 0,1 1 0,0-1 0,0 1 0,0 0 0,5-1 0,-5 2 0,-1 0 0,1 0 0,-1 0-1,0 1 1,1-1 0,-1 1-1,1 0 1,-1 0 0,0 0 0,0 0-1,0 1 1,1-1 0,-1 1 0,4 2-1,0 2 51,0-1-1,-1 1 0,1 0 1,8 12-1,-1 1 39,-2 0-1,0 1 1,-1 0 0,0 1-1,-2 0 1,-1 0-1,0 1 1,4 26 0,-6-19-28,-1-1 1,-1 0 0,-2 1-1,-1-1 1,-1 1 0,-5 36-1,3-47-128,-2 0 0,0 0-1,0-1 1,-2 1 0,0-1 0,-2 0-1,1-1 1,-2 0 0,0 0 0,-1-1-1,-1 0 1,0-1 0,-1 0 0,0 0-1,-1-1 1,-1-1 0,0-1-1,0 0 1,-17 10 0,-14 2-6758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0.075"/>
    </inkml:context>
    <inkml:brush xml:id="br0">
      <inkml:brushProperty name="width" value="0.05" units="cm"/>
      <inkml:brushProperty name="height" value="0.05" units="cm"/>
      <inkml:brushProperty name="color" value="#008C3A"/>
    </inkml:brush>
  </inkml:definitions>
  <inkml:trace contextRef="#ctx0" brushRef="#br0">0 0 24575,'22'0'0,"0"1"0,0 1 0,0 1 0,0 1 0,-1 1 0,27 10 0,-38-12 0,0 2 0,0-1 0,-1 1 0,1 1 0,-1 0 0,0 0 0,0 1 0,-1 0 0,0 1 0,0-1 0,-1 1 0,0 1 0,-1 0 0,9 13 0,-10-12 0,0-1 0,-1 1 0,-1 0 0,1 0 0,-2 1 0,1-1 0,-1 0 0,-1 1 0,0 0 0,0-1 0,-1 1 0,-1-1 0,0 1 0,0 0 0,-1-1 0,-5 18 0,1-11 0,-1 0 0,-1 0 0,0-1 0,-1 0 0,-1 0 0,-1-1 0,0 0 0,-22 22 0,31-35 0,0 1 0,-1-1 0,1 0 0,-1-1 0,1 1 0,-1 0 0,1-1 0,-1 1 0,0-1 0,-5 2 0,7-3 0,1 0 0,0 1 0,-1-1 0,1 0 0,-1 0 0,1 0 0,0 0 0,-1 0 0,1-1 0,-1 1 0,1 0 0,0 0 0,-1 0 0,1 0 0,0 0 0,-1 0 0,1-1 0,-1 1 0,1 0 0,0 0 0,-1-1 0,1 1 0,0 0 0,0 0 0,-1-1 0,1 1 0,0 0 0,0-1 0,-1 0 0,1 0 0,-1-1 0,1 1 0,0-1 0,0 1 0,-1-1 0,1 1 0,0-1 0,0 1 0,1-1 0,-1 1 0,0-1 0,1-2 0,3-8 0,1 0 0,0 0 0,0 0 0,1 0 0,11-14 0,-7 9 0,98-148 0,-86 136 0,1 1 0,1 1 0,35-30 0,-53 52 0,0 0 0,0 0 0,0 1 0,1 0 0,-1 0 0,1 1 0,0 0 0,0 0 0,8-2 0,-12 4 0,-1 1 0,1 0 0,0 0 0,-1-1 0,1 2 0,-1-1 0,1 0 0,0 0 0,-1 1 0,1 0 0,-1-1 0,1 1 0,-1 0 0,0 0 0,1 0 0,-1 1 0,0-1 0,0 0 0,0 1 0,0 0 0,0-1 0,0 1 0,0 0 0,0 0 0,-1 0 0,1 0 0,-1 0 0,3 4 0,0 2 0,-1-1 0,1 1 0,-1 0 0,0-1 0,-1 1 0,0 1 0,0-1 0,-1 0 0,0 0 0,0 1 0,-1 11 0,-2 7 0,-2-1 0,-8 33 0,8-42 0,0 0 0,1 0 0,0 1 0,2-1 0,0 0 0,1 1 0,2 18 0,-1-30-227,1 1-1,0-1 1,0 0-1,0 0 1,6 10-1,16 16-6598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00.258"/>
    </inkml:context>
    <inkml:brush xml:id="br0">
      <inkml:brushProperty name="width" value="0.05" units="cm"/>
      <inkml:brushProperty name="height" value="0.05" units="cm"/>
      <inkml:brushProperty name="color" value="#008C3A"/>
    </inkml:brush>
  </inkml:definitions>
  <inkml:trace contextRef="#ctx0" brushRef="#br0">69 34 24575,'-10'-9'0,"-12"-4"0,1 6 0,5 3-8191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5.359"/>
    </inkml:context>
    <inkml:brush xml:id="br0">
      <inkml:brushProperty name="width" value="0.05" units="cm"/>
      <inkml:brushProperty name="height" value="0.05" units="cm"/>
      <inkml:brushProperty name="color" value="#008C3A"/>
    </inkml:brush>
  </inkml:definitions>
  <inkml:trace contextRef="#ctx0" brushRef="#br0">26 1 24575,'0'14'0,"-5"20"0,-1 19 0,0 14 0,1 6 0,2-10-8191</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0.479"/>
    </inkml:context>
    <inkml:brush xml:id="br0">
      <inkml:brushProperty name="width" value="0.05" units="cm"/>
      <inkml:brushProperty name="height" value="0.05" units="cm"/>
      <inkml:brushProperty name="color" value="#008C3A"/>
    </inkml:brush>
  </inkml:definitions>
  <inkml:trace contextRef="#ctx0" brushRef="#br0">1 53 24575,'10'-14'0,"17"-6"0,5 2-8191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1.028"/>
    </inkml:context>
    <inkml:brush xml:id="br0">
      <inkml:brushProperty name="width" value="0.05" units="cm"/>
      <inkml:brushProperty name="height" value="0.05" units="cm"/>
      <inkml:brushProperty name="color" value="#008C3A"/>
    </inkml:brush>
  </inkml:definitions>
  <inkml:trace contextRef="#ctx0" brushRef="#br0">88 1 24575,'0'5'0,"0"11"0,-10 12 0,-3 12 0,0 18 0,-6 0 0,-1 8 0,8 4 0,21-11 0,33-15 0,19-29 0,18-33 0,-3-12-8191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1.425"/>
    </inkml:context>
    <inkml:brush xml:id="br0">
      <inkml:brushProperty name="width" value="0.05" units="cm"/>
      <inkml:brushProperty name="height" value="0.05" units="cm"/>
      <inkml:brushProperty name="color" value="#008C3A"/>
    </inkml:brush>
  </inkml:definitions>
  <inkml:trace contextRef="#ctx0" brushRef="#br0">0 59 24575,'15'0'0,"14"-9"0,17-4 0,15 1 0,12 2 0,13 3 0,6 3 0,2 1 0,-15 2-8191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1.825"/>
    </inkml:context>
    <inkml:brush xml:id="br0">
      <inkml:brushProperty name="width" value="0.05" units="cm"/>
      <inkml:brushProperty name="height" value="0.05" units="cm"/>
      <inkml:brushProperty name="color" value="#008C3A"/>
    </inkml:brush>
  </inkml:definitions>
  <inkml:trace contextRef="#ctx0" brushRef="#br0">234 346 24575,'0'4'0,"0"0"0,0-1 0,-1 1 0,0 0 0,1-1 0,-1 1 0,0 0 0,-1-1 0,-1 4 0,-3 10 0,-40 138 0,-35 215 0,50-213 0,8-37 0,-15 221 0,38-322 0,0-19 0,0 0 0,0 0 0,0 0 0,0 0 0,1-1 0,-1 1 0,0 0 0,0 0 0,0 0 0,0 0 0,0 0 0,0 0 0,0 0 0,0 0 0,0 0 0,0 0 0,0 0 0,0 0 0,0 0 0,0 0 0,0 0 0,0 0 0,0 0 0,0 0 0,0 0 0,0 0 0,1 0 0,-1 0 0,0 0 0,0 0 0,0 0 0,0 0 0,0 0 0,0 0 0,0 0 0,0 0 0,0 0 0,0 0 0,7-34 0,-4 14 0,72-414-388,61-281-446,-115 636 834,32-79 0,-49 148 0,0 0 0,1 0 0,-1 1 0,2-1 0,-1 2 0,2-1 0,-1 0 0,8-7 0,-10 12 0,1 1 0,-1 0 0,1 0 0,0 0 0,0 0 0,0 1 0,0 0 0,0 0 0,0 0 0,1 1 0,-1-1 0,1 1 0,-1 1 0,1-1 0,-1 1 0,8 0 0,1 1 36,0 0 0,0 1 0,-1 0 0,1 1 0,-1 1 0,0 0 0,0 1 0,0 0-1,-1 1 1,1 1 0,-1 0 0,-1 0 0,1 1 0,-1 1 0,-1-1 0,10 12 0,-10-9 2,0 0 0,-1 1 1,0 0-1,-1 0 0,-1 1 0,0 0 0,-1 0 1,0 0-1,-1 1 0,0 0 0,-1 0 0,-1 1 1,0-1-1,-1 1 0,0 15 0,-3-17-19,0 0 0,0 0 0,-2 1 0,1-1 0,-2-1 0,0 1 0,0 0 0,-1-1 0,-1 0 0,0 0 0,0-1 0,-1 1 0,-1-1 0,0-1 0,-1 0 0,0 0 0,-13 11 0,4-4-209,-2-1 0,0-1 1,-1-1-1,0-1 0,-1-1 1,-1 0-1,1-2 1,-30 9-1,-14-2-6636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2.206"/>
    </inkml:context>
    <inkml:brush xml:id="br0">
      <inkml:brushProperty name="width" value="0.05" units="cm"/>
      <inkml:brushProperty name="height" value="0.05" units="cm"/>
      <inkml:brushProperty name="color" value="#008C3A"/>
    </inkml:brush>
  </inkml:definitions>
  <inkml:trace contextRef="#ctx0" brushRef="#br0">1 1 24575,'0'9'0,"-1"18"0,2 0 0,1 0 0,6 31 0,-7-52 0,1 1 0,0 0 0,0-1 0,0 0 0,1 1 0,0-1 0,0 0 0,1 0 0,0 0 0,0-1 0,0 0 0,0 1 0,1-1 0,0-1 0,0 1 0,0-1 0,11 7 0,-8-7 0,1 0 0,-1-1 0,1 0 0,-1 0 0,1-1 0,0 0 0,0 0 0,0-1 0,0-1 0,0 1 0,0-1 0,0-1 0,0 0 0,0 0 0,9-3 0,-4 0 0,0 0 0,0-1 0,0-1 0,-1 0 0,0-1 0,0-1 0,-1 0 0,19-15 0,-3-2 0,-19 16 0,1 0 0,0 0 0,0 1 0,15-8 0,-23 15 0,-1 1 0,0-1 0,0 1 0,0-1 0,0 1 0,0-1 0,0 1 0,1 0 0,-1 0 0,0-1 0,0 1 0,0 0 0,1 0 0,-1 0 0,0 0 0,0 0 0,0 1 0,1-1 0,-1 0 0,0 1 0,0-1 0,0 0 0,0 1 0,3 1 0,-3-1 0,0 1 0,1-1 0,-1 1 0,0 0 0,0-1 0,0 1 0,0 0 0,0 0 0,0 0 0,0 0 0,-1 0 0,1 0 0,-1 0 0,1 2 0,1 11 0,-1 0 0,-1 0 0,0 0 0,-1 0 0,-1-1 0,-5 28 0,-33 92 0,21-75 0,-2 12 0,3-8 0,-30 68 0,46-125 0,-1 0 0,0-1 0,0 1 0,-7 8 0,10-13-31,0-1 0,0 0 0,-1 1 0,1-1 0,0 0 0,0 0 0,-1 1 0,1-1 0,0 0 0,-1 0 0,1 1 0,0-1 0,-1 0 0,1 0 0,0 0 0,-1 0 0,1 0 0,0 0 0,-1 1 0,1-1 0,0 0 0,-1 0 0,1 0 0,-1 0-1,1 0 1,0 0 0,-1 0 0,1-1 0,0 1 0,-1 0 0,1 0 0,0 0 0,-1 0 0,1 0 0,0 0 0,-1-1 0,1 1 0,0 0 0,-1 0 0,1-1 0,0 1 0,0 0 0,-1-1 0,-8-19-6795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2.587"/>
    </inkml:context>
    <inkml:brush xml:id="br0">
      <inkml:brushProperty name="width" value="0.05" units="cm"/>
      <inkml:brushProperty name="height" value="0.05" units="cm"/>
      <inkml:brushProperty name="color" value="#008C3A"/>
    </inkml:brush>
  </inkml:definitions>
  <inkml:trace contextRef="#ctx0" brushRef="#br0">97 0 24575,'4'1'0,"1"0"0,-1 0 0,1 0 0,-1 0 0,0 1 0,0 0 0,1 0 0,-1 0 0,-1 0 0,1 1 0,0-1 0,6 7 0,-8-7 0,20 16 4,-1 2-1,-1 0 1,-1 2 0,-1 0-1,-1 1 1,-1 0-1,-1 2 1,-1 0 0,15 36-1,0 10-63,-4 0 0,21 100 1,-29-97-52,-4 1 0,-3 0 0,-4 1 0,-3-1 0,-3 1 0,-12 94 0,4-118 135,-2 0 1,-3-1-1,-35 93 0,32-105-30,-3-1-1,-1-1 1,-2-1-1,-1-1 1,-37 44-1,40-56 7,0-1 0,-2 0 0,0-2 0,-28 20 0,45-37 10,1 0-1,0-1 0,-1 1 1,0-1-1,0 1 1,1-2-1,-1 1 0,-1 0 1,1-1-1,-7 1 1,10-2-56,0 0 0,0 0 1,0-1-1,0 1 0,0-1 0,0 1 1,1-1-1,-1 0 0,0 1 1,0-1-1,1 0 0,-1 0 1,0 0-1,1-1 0,-1 1 1,1 0-1,0-1 0,-1 1 0,1 0 1,0-1-1,0 0 0,0 1 1,0-1-1,0 0 0,0 1 1,0-1-1,1 0 0,-2-3 1,-9-39-6063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5.702"/>
    </inkml:context>
    <inkml:brush xml:id="br0">
      <inkml:brushProperty name="width" value="0.05" units="cm"/>
      <inkml:brushProperty name="height" value="0.05" units="cm"/>
      <inkml:brushProperty name="color" value="#008C3A"/>
    </inkml:brush>
  </inkml:definitions>
  <inkml:trace contextRef="#ctx0" brushRef="#br0">1 28 24575,'0'-5'0,"9"-1"0,14 0 0,12 1 0,15 2 0,18 1 0,-2 5 0,-8 3 0,-14 0-8191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6.092"/>
    </inkml:context>
    <inkml:brush xml:id="br0">
      <inkml:brushProperty name="width" value="0.05" units="cm"/>
      <inkml:brushProperty name="height" value="0.05" units="cm"/>
      <inkml:brushProperty name="color" value="#008C3A"/>
    </inkml:brush>
  </inkml:definitions>
  <inkml:trace contextRef="#ctx0" brushRef="#br0">1 1 24575,'5'0'0,"25"10"0,19 3 0,-1-1-8191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6.509"/>
    </inkml:context>
    <inkml:brush xml:id="br0">
      <inkml:brushProperty name="width" value="0.05" units="cm"/>
      <inkml:brushProperty name="height" value="0.05" units="cm"/>
      <inkml:brushProperty name="color" value="#008C3A"/>
    </inkml:brush>
  </inkml:definitions>
  <inkml:trace contextRef="#ctx0" brushRef="#br0">1 0 24575,'9'0'0,"14"0"0,12 0 0,9 0 0,13 0 0,11 0 0,7 0 0,7 0 0,-1 0 0,-19 0 0,-36 0 0,-30 0 0,-26 0 0,-16 0 0,-16 0 0,-11 0 0,16 0 0,18 0-8191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8.012"/>
    </inkml:context>
    <inkml:brush xml:id="br0">
      <inkml:brushProperty name="width" value="0.05" units="cm"/>
      <inkml:brushProperty name="height" value="0.05" units="cm"/>
      <inkml:brushProperty name="color" value="#008C3A"/>
    </inkml:brush>
  </inkml:definitions>
  <inkml:trace contextRef="#ctx0" brushRef="#br0">1303 112 24575,'-4'0'0,"1"-1"0,-1 0 0,1 0 0,-1 0 0,1 0 0,-1 0 0,1-1 0,-3-2 0,-18-6 0,-65-15 0,0 3 0,-2 5 0,-106-7 0,186 23 0,0 1 0,0 0 0,0 0 0,-18 4 0,25-3 0,0 0 0,0 1 0,0-1 0,0 1 0,1 0 0,-1 0 0,1 0 0,-1 0 0,1 0 0,0 1 0,0 0 0,0-1 0,0 1 0,1 0 0,-1 0 0,-2 4 0,-2 6 0,0 0 0,1 1 0,1-1 0,0 1 0,0 0 0,2 1 0,-4 20 0,-5 109 0,11-121 0,-2 295 0,-11 138 0,-16-236 0,-62 226 0,-100 204 0,158-547 0,-56 147 0,-16-30 0,100-208 0,1 0 0,0 0 0,-4 16 0,8-24 0,0 0 0,1 0 0,-1 0 0,1 0 0,0 0 0,0 0 0,1 0 0,-1 0 0,1 0 0,-1 0 0,1-1 0,1 1 0,-1 0 0,0 0 0,3 4 0,0-2 0,1 0 0,-1 0 0,1 0 0,0 0 0,1-1 0,-1 0 0,1 0 0,0 0 0,0-1 0,1 0 0,-1 0 0,1 0 0,0-1 0,9 3 0,13 3 0,-1-1 0,42 5 0,-39-7 0,61 11 0,289 42 0,-102-45-1365,-161-12-5461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5.746"/>
    </inkml:context>
    <inkml:brush xml:id="br0">
      <inkml:brushProperty name="width" value="0.05" units="cm"/>
      <inkml:brushProperty name="height" value="0.05" units="cm"/>
      <inkml:brushProperty name="color" value="#008C3A"/>
    </inkml:brush>
  </inkml:definitions>
  <inkml:trace contextRef="#ctx0" brushRef="#br0">1 0 24575,'0'14'0,"1"0"0,1 0 0,0 0 0,1 0 0,1-1 0,0 1 0,1-1 0,0 0 0,1 0 0,0-1 0,1 0 0,0 0 0,1 0 0,14 15 0,-16-21 0,0 0 0,0 0 0,0 0 0,1 0 0,0-1 0,0 0 0,1-1 0,-1 0 0,1 0 0,0 0 0,0-1 0,0 0 0,1-1 0,-1 1 0,0-2 0,1 1 0,0-1 0,-1-1 0,1 1 0,0-2 0,-1 1 0,1-1 0,15-4 0,-18 4 0,0-1 0,0 0 0,-1-1 0,1 0 0,0 0 0,-1 0 0,0 0 0,0-1 0,0 0 0,0 0 0,0 0 0,3-5 0,3-5 0,-2 1 0,0-1 0,8-16 0,-2 3 0,-14 25 0,0 0 0,-1 0 0,2 1 0,-1-1 0,0 0 0,0 1 0,0-1 0,1 1 0,-1 0 0,1-1 0,-1 1 0,4-2 0,-5 3 0,1 0 0,-1 0 0,1 0 0,-1 0 0,1 0 0,-1 0 0,1 0 0,-1 0 0,0 0 0,1 0 0,-1 0 0,1 0 0,-1 1 0,1-1 0,-1 0 0,0 0 0,1 1 0,-1-1 0,0 0 0,1 0 0,-1 1 0,0-1 0,1 0 0,-1 1 0,0-1 0,0 0 0,1 1 0,-1-1 0,0 1 0,0-1 0,0 0 0,0 1 0,1 0 0,1 8 0,1 0 0,-1 0 0,-1 0 0,1 11 0,-1-6 0,17 123 0,7 69 0,-21-161 0,3 0 0,16 58 0,-20-95 20,0 4-250,1 1-1,-1-1 0,-1 0 0,0 1 0,0 24 0,-4-25-6595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8.967"/>
    </inkml:context>
    <inkml:brush xml:id="br0">
      <inkml:brushProperty name="width" value="0.05" units="cm"/>
      <inkml:brushProperty name="height" value="0.05" units="cm"/>
      <inkml:brushProperty name="color" value="#008C3A"/>
    </inkml:brush>
  </inkml:definitions>
  <inkml:trace contextRef="#ctx0" brushRef="#br0">124 1 24575,'0'4'0,"-5"17"0,-1 10 0,-10 13 0,-2 5 0,2 3 0,-5-7 0,-1-1 0,5 11 0,15-4 0,7-6 0,27-10 0,18-11 0,6-10 0,2-7 0,11-10 0,-6-5-8191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9.301"/>
    </inkml:context>
    <inkml:brush xml:id="br0">
      <inkml:brushProperty name="width" value="0.05" units="cm"/>
      <inkml:brushProperty name="height" value="0.05" units="cm"/>
      <inkml:brushProperty name="color" value="#008C3A"/>
    </inkml:brush>
  </inkml:definitions>
  <inkml:trace contextRef="#ctx0" brushRef="#br0">0 206 24575,'5'0'0,"11"-10"0,18-3 0,17-9 0,15-1 0,15-6 0,4 2 0,-3-5 0,-5 4 0,-17 7-8191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49.688"/>
    </inkml:context>
    <inkml:brush xml:id="br0">
      <inkml:brushProperty name="width" value="0.05" units="cm"/>
      <inkml:brushProperty name="height" value="0.05" units="cm"/>
      <inkml:brushProperty name="color" value="#008C3A"/>
    </inkml:brush>
  </inkml:definitions>
  <inkml:trace contextRef="#ctx0" brushRef="#br0">89 104 24575,'-12'299'0,"2"-85"0,4 515 0,5-334 0,-18-747 0,4 164 0,-10-701-638,25 877 638,0-1 0,0 1 0,2-1 0,-1 1 0,2-1 0,-1 1 0,2 0 0,0 0 0,0 0 0,1 0 0,0 1 0,1 0 0,0 0 0,1 0 0,14-15 0,-11 14 36,1 2-1,0-1 1,1 1-1,0 1 0,1 0 1,-1 1-1,2 0 1,25-10-1,-33 15-10,1 1-1,0 0 0,1 0 1,-1 1-1,0 0 0,0 0 1,1 1-1,13 1 1,-16 0-19,0-1 1,0 2-1,0-1 1,-1 1 0,1-1-1,-1 1 1,1 0 0,-1 1-1,0-1 1,1 1 0,-1 0-1,0 0 1,-1 0 0,5 5-1,-1 1-6,-1 0 0,0 0 0,0 0 0,-1 1 0,0 0 0,-1 0 0,0 0 0,-1 0 0,0 1 0,0-1 0,1 16 0,0 7 0,-2 0 0,-3 50 0,0-61 0,-1 0 0,-1 0 0,-1-1 0,-1 1 0,-1-1 0,-1 0 0,0 0 0,-2-1 0,-1 0 0,0 0 0,-1-1 0,-1-1 0,-21 26 0,1-9-455,-2-1 0,-46 36 0,40-41-6371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0.217"/>
    </inkml:context>
    <inkml:brush xml:id="br0">
      <inkml:brushProperty name="width" value="0.05" units="cm"/>
      <inkml:brushProperty name="height" value="0.05" units="cm"/>
      <inkml:brushProperty name="color" value="#008C3A"/>
    </inkml:brush>
  </inkml:definitions>
  <inkml:trace contextRef="#ctx0" brushRef="#br0">1 50 24575,'14'-8'0,"0"1"0,0 1 0,1 0 0,0 1 0,0 0 0,1 1 0,-1 1 0,1 1 0,0 0 0,22 0 0,-33 2 0,1 0 0,-1 1 0,1-1 0,-1 1 0,0 0 0,1 0 0,-1 1 0,0-1 0,0 1 0,0 0 0,0 1 0,0-1 0,0 1 0,5 4 0,-7-4 0,0 0 0,0 0 0,-1 0 0,1 0 0,-1 1 0,1-1 0,-1 1 0,0-1 0,-1 1 0,1 0 0,-1 0 0,1 0 0,-1 0 0,0 0 0,0 0 0,-1 0 0,1 0 0,-1 9 0,-1-2 0,-1-1 0,1 1 0,-2-1 0,1 0 0,-2 1 0,1-1 0,-1-1 0,-1 1 0,0 0 0,0-1 0,-1 0 0,-9 11 0,-11 12 0,-56 52 0,59-61 0,-15 13 0,29-25 0,9-8 0,17-13 0,7-9 0,-1-1 0,-1-1 0,29-34 0,53-80 0,-103 134 0,19-26 0,37-47 0,-44 65 0,-13 9 0,0 0 0,1 1 0,-1-1 0,0 0 0,0 0 0,0 0 0,1 0 0,-1 0 0,0 0 0,0 0 0,0 0 0,1 1 0,-1-1 0,0 0 0,0 0 0,0 0 0,0 0 0,0 1 0,0-1 0,1 0 0,-1 0 0,0 0 0,0 1 0,0-1 0,0 0 0,0 0 0,0 1 0,0-1 0,0 0 0,0 0 0,0 0 0,0 1 0,0-1 0,0 1 0,-4 29 0,2-23 0,-6 38 0,1 0 0,2 1 0,2 47 0,3-87-65,0 1 0,1 0 0,1 0 0,-1 0 0,1 0 0,0-1 0,0 1 0,1-1 0,0 1 0,0-1 0,1 0 0,-1 0 0,1-1 0,1 1 0,-1-1 0,1 0 0,0 0 0,0 0 0,0-1 0,7 5 0,22 10-6761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0.589"/>
    </inkml:context>
    <inkml:brush xml:id="br0">
      <inkml:brushProperty name="width" value="0.05" units="cm"/>
      <inkml:brushProperty name="height" value="0.05" units="cm"/>
      <inkml:brushProperty name="color" value="#008C3A"/>
    </inkml:brush>
  </inkml:definitions>
  <inkml:trace contextRef="#ctx0" brushRef="#br0">1 24 24575,'0'-10'0,"0"-3"-8191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1.823"/>
    </inkml:context>
    <inkml:brush xml:id="br0">
      <inkml:brushProperty name="width" value="0.05" units="cm"/>
      <inkml:brushProperty name="height" value="0.05" units="cm"/>
      <inkml:brushProperty name="color" value="#008C3A"/>
    </inkml:brush>
  </inkml:definitions>
  <inkml:trace contextRef="#ctx0" brushRef="#br0">514 825 24575,'0'-18'0,"-1"-1"0,-1 1 0,0-1 0,-7-25 0,6 34 0,-1-1 0,0 1 0,-1 0 0,0 0 0,0 1 0,-1-1 0,0 1 0,-12-13 0,10 14 0,1 0 0,-2 1 0,1 0 0,-1 0 0,0 1 0,0 0 0,-1 0 0,1 1 0,-1 1 0,-1-1 0,1 2 0,0-1 0,-1 2 0,0-1 0,0 1 0,1 1 0,-1 0 0,0 1 0,0 0 0,0 0 0,0 1 0,0 1 0,0 0 0,0 0 0,1 1 0,-1 0 0,1 1 0,0 0 0,0 1 0,0 0 0,0 0 0,1 1 0,-10 9 0,10-8 0,1 0 0,0 1 0,1 0 0,0 1 0,0 0 0,1 0 0,0 0 0,0 1 0,1 0 0,0 0 0,1 0 0,-5 17 0,7-21 0,1 0 0,-1 0 0,1 1 0,0-1 0,1 0 0,0 1 0,0-1 0,0 1 0,1-1 0,-1 0 0,2 1 0,-1-1 0,1 0 0,0 0 0,0 0 0,0 0 0,1 0 0,0 0 0,0-1 0,1 1 0,-1-1 0,8 8 0,-3-6 0,1 0 0,0-1 0,0 0 0,0-1 0,0 0 0,1 0 0,0-1 0,0-1 0,0 1 0,0-1 0,1-1 0,-1 0 0,20 1 0,-14-2 0,0-1 0,0-1 0,0 0 0,-1-1 0,1 0 0,0-1 0,-1-1 0,28-11 0,-28 8 0,-1 0 0,0-1 0,0-1 0,-1 0 0,0-1 0,-1 0 0,0-1 0,20-24 0,-17 15 0,0-1 0,-2 0 0,-1 0 0,0-1 0,10-30 0,7-26 0,-4-2 0,-3 0 0,16-117 0,-32 154 0,-4 19 0,1 0 0,1 1 0,1-1 0,11-30 0,-13 51 0,-3 12 0,-7 77 0,-32 151 0,-45 83 0,73-284 62,-4 10-538,2 1 1,-10 80-1,20-82-6350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2.220"/>
    </inkml:context>
    <inkml:brush xml:id="br0">
      <inkml:brushProperty name="width" value="0.05" units="cm"/>
      <inkml:brushProperty name="height" value="0.05" units="cm"/>
      <inkml:brushProperty name="color" value="#008C3A"/>
    </inkml:brush>
  </inkml:definitions>
  <inkml:trace contextRef="#ctx0" brushRef="#br0">0 31 24575,'5'0'0,"16"0"0,20 0 0,26-5 0,26-2 0,27 1 0,22 1 0,6 1 0,-8 2 0,-17 1 0,-21 0 0,-27 1-8191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3.096"/>
    </inkml:context>
    <inkml:brush xml:id="br0">
      <inkml:brushProperty name="width" value="0.05" units="cm"/>
      <inkml:brushProperty name="height" value="0.05" units="cm"/>
      <inkml:brushProperty name="color" value="#008C3A"/>
    </inkml:brush>
  </inkml:definitions>
  <inkml:trace contextRef="#ctx0" brushRef="#br0">770 682 24575,'0'-18'0,"0"1"0,-2-1 0,0 0 0,-1 1 0,-6-23 0,5 30 0,0 0 0,0 0 0,-1 1 0,-1-1 0,1 1 0,-2 0 0,1 1 0,-1 0 0,-14-14 0,8 11 0,-1 0 0,0 1 0,-1 0 0,0 1 0,-1 0 0,1 1 0,-32-9 0,23 9 0,-2 1 0,1 2 0,0 1 0,-44-2 0,53 6 0,0 1 0,0 1 0,0 0 0,0 1 0,0 0 0,1 2 0,0 0 0,-1 0 0,2 2 0,-1 0 0,1 0 0,0 1 0,0 1 0,1 1 0,0 0 0,1 0 0,0 1 0,1 1 0,0 0 0,1 0 0,0 1 0,1 0 0,1 1 0,0 0 0,0 0 0,-5 18 0,10-24 0,0 0 0,1 0 0,-1 1 0,2-1 0,0 0 0,0 1 0,0-1 0,1 1 0,0-1 0,0 0 0,1 1 0,2 8 0,-1-12 0,0 0 0,0 0 0,0 0 0,0 0 0,1 0 0,-1 0 0,1-1 0,1 1 0,-1-1 0,1 0 0,-1 0 0,1 0 0,0-1 0,1 1 0,-1-1 0,0 0 0,1 0 0,0 0 0,7 2 0,4 1 0,1 0 0,-1-2 0,1 0 0,32 4 0,71-3 0,-118-5 0,32 0 0,1-1 0,-1-2 0,1-1 0,43-11 0,-59 9 0,0 0 0,-1-1 0,1 0 0,-2-2 0,1 0 0,-1-1 0,-1-1 0,30-25 0,-12 2 0,-2-1 0,-1-2 0,-3-1 0,41-69 0,-45 66 0,-2 0 0,-2-1 0,-2-2 0,-1 1 0,-3-2 0,-2 0 0,11-71 0,-23 101 0,0 15 0,0 0 0,0 0 0,0 0 0,0 0 0,0 0 0,0 0 0,0 0 0,0 0 0,0 0 0,0 0 0,0 0 0,0-1 0,0 1 0,0 0 0,0 0 0,0 0 0,0 0 0,0 0 0,0 0 0,0 0 0,0 0 0,0 0 0,0 0 0,0 0 0,0 0 0,0 0 0,0 0 0,-1 0 0,1 0 0,0 0 0,0 0 0,0 0 0,0 0 0,0 0 0,0 0 0,0 0 0,0 0 0,0 0 0,0 0 0,0 0 0,0 0 0,0 0 0,-1 0 0,1 0 0,0 0 0,0 0 0,0 0 0,0 0 0,0 0 0,0 0 0,0 0 0,0 0 0,0 0 0,0 0 0,0 0 0,0 0 0,0 0 0,0 0 0,0 0 0,-1 0 0,1 0 0,0 0 0,0 0 0,0 1 0,0-1 0,0 0 0,0 0 0,-12 23 0,-98 246 0,24 12 0,53-94 0,31-164 0,1 0 0,0 0 0,2 0 0,1 0 0,0 0 0,8 26 0,-9-45 0,1 1 0,0 0 0,0-1 0,0 0 0,0 0 0,1 1 0,0-1 0,0-1 0,0 1 0,0 0 0,0-1 0,1 0 0,0 1 0,0-1 0,0-1 0,0 1 0,0-1 0,0 1 0,1-1 0,-1 0 0,1-1 0,-1 1 0,1-1 0,8 1 0,-4 0 0,1-1 0,0 0 0,0-1 0,0 0 0,0-1 0,-1 0 0,1-1 0,0 1 0,0-2 0,-1 1 0,12-6 0,-1-2 0,0-2 0,-1 0 0,0 0 0,-1-2 0,-1 0 0,0-1 0,-1-1 0,-1-1 0,15-19 0,-3 0 0,-2-2 0,-1-1 0,28-64 0,14-79 0,-22 53 0,-37 114 0,-12 34 0,-45 127 0,24-75 0,-30 127 0,54-189 0,1 1 0,0 0 0,0-1 0,1 1 0,0-1 0,1 1 0,2 13 0,-2-18 0,1 0 0,-1 0 0,1 0 0,0-1 0,1 1 0,-1-1 0,1 1 0,0-1 0,0 0 0,0 0 0,0 0 0,1-1 0,-1 1 0,1-1 0,8 5 0,-6-4-62,0-1 0,0 1 0,1-2 0,-1 1 0,1-1 0,-1 0 0,1 0 0,0-1 0,0 0 0,0 0 0,0 0 0,0-1-1,0 0 1,0-1 0,0 1 0,0-1 0,-1-1 0,1 1 0,0-1 0,0 0 0,8-5 0,35-17-6764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3.550"/>
    </inkml:context>
    <inkml:brush xml:id="br0">
      <inkml:brushProperty name="width" value="0.05" units="cm"/>
      <inkml:brushProperty name="height" value="0.05" units="cm"/>
      <inkml:brushProperty name="color" value="#008C3A"/>
    </inkml:brush>
  </inkml:definitions>
  <inkml:trace contextRef="#ctx0" brushRef="#br0">24 155 24575,'-10'0'0,"-4"-10"0,16-13 0,22-2 0,22 2 0,16 6 0,9 6 0,1 4 0,9-11 0,-11-2-8191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4.016"/>
    </inkml:context>
    <inkml:brush xml:id="br0">
      <inkml:brushProperty name="width" value="0.05" units="cm"/>
      <inkml:brushProperty name="height" value="0.05" units="cm"/>
      <inkml:brushProperty name="color" value="#008C3A"/>
    </inkml:brush>
  </inkml:definitions>
  <inkml:trace contextRef="#ctx0" brushRef="#br0">96 10 24575,'0'-10'0,"0"17"0,0 16 0,-10 19 0,-2 17 0,-10 13 0,-1 13 0,4 8 0,10-3 0,25-17 0,16-20 0,21-20 0,11-15 0,-4-11-8191</inkml:trace>
  <inkml:trace contextRef="#ctx0" brushRef="#br0" timeOffset="1">12 238 24575,'-10'0'0,"11"0"0,21 0 0,20 0 0,18 0 0,14 0 0,3 0 0,-1 0 0,-14 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6.099"/>
    </inkml:context>
    <inkml:brush xml:id="br0">
      <inkml:brushProperty name="width" value="0.05" units="cm"/>
      <inkml:brushProperty name="height" value="0.05" units="cm"/>
      <inkml:brushProperty name="color" value="#008C3A"/>
    </inkml:brush>
  </inkml:definitions>
  <inkml:trace contextRef="#ctx0" brushRef="#br0">131 1 24575,'0'3'0,"0"0"0,1 0 0,-1 0 0,1 0 0,0 0 0,0 0 0,0 0 0,0-1 0,3 6 0,1 5 0,30 73 0,47 175 0,-4 114 0,-64-285 0,-4 1 0,-2 109 0,-9-172 0,0 0 0,-2 1 0,-9 38 0,10-60 0,0 1 0,0 0 0,-1-1 0,0 0 0,-1 0 0,1 0 0,-1 0 0,0-1 0,-1 1 0,0-1 0,0 0 0,0 0 0,-1-1 0,0 1 0,0-1 0,-10 6 0,-4-2-151,0 0-1,-1-1 0,0-1 0,-1-1 1,1-1-1,-1-1 0,0-1 1,-32 0-1,2-2-6674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4.507"/>
    </inkml:context>
    <inkml:brush xml:id="br0">
      <inkml:brushProperty name="width" value="0.05" units="cm"/>
      <inkml:brushProperty name="height" value="0.05" units="cm"/>
      <inkml:brushProperty name="color" value="#008C3A"/>
    </inkml:brush>
  </inkml:definitions>
  <inkml:trace contextRef="#ctx0" brushRef="#br0">206 162 24575,'-1'3'0,"1"1"0,-1-1 0,0 0 0,0 0 0,0 0 0,0 0 0,-1 0 0,-2 4 0,-7 20 0,-1 25 0,-7 82 0,10-62 0,-13 108 0,-13 97 0,-20 97 0,24-30 0,52-563 0,-4 65 0,3-115 0,8-89 0,-16 215 0,20-149 0,-29 277 0,1 1 0,0-1 0,1 1 0,1-1 0,0 2 0,1-1 0,15-22 0,-17 29 0,-1 0 0,2 1 0,-1 0 0,1 0 0,0 0 0,0 1 0,0 0 0,1 0 0,0 1 0,0 0 0,0 0 0,1 0 0,-1 1 0,1 0 0,14-3 0,-18 5 0,0 1 0,1 0 0,-1 0 0,0 0 0,1 1 0,-1-1 0,0 1 0,0 0 0,0 0 0,1 0 0,-1 1 0,0 0 0,-1-1 0,1 1 0,0 1 0,0-1 0,-1 0 0,1 1 0,-1 0 0,0 0 0,0 0 0,0 0 0,4 7 0,2 3 0,0 0 0,-1 0 0,-1 1 0,0 1 0,6 18 0,-8-17 19,0-1 0,-2 0 0,1 1 0,-2 0 0,0 0 0,-1 0 0,-1 0 0,-3 29 0,0-24 5,-1-1 1,-1 0-1,-1 0 0,-1-1 1,0 0-1,-14 24 1,5-15-215,-2 0 0,-1-2 1,0 0-1,-2-1 0,-1-1 1,-1-2-1,-1 0 1,-45 31-1,15-18-6636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59:55.087"/>
    </inkml:context>
    <inkml:brush xml:id="br0">
      <inkml:brushProperty name="width" value="0.05" units="cm"/>
      <inkml:brushProperty name="height" value="0.05" units="cm"/>
      <inkml:brushProperty name="color" value="#008C3A"/>
    </inkml:brush>
  </inkml:definitions>
  <inkml:trace contextRef="#ctx0" brushRef="#br0">91 1 24575,'-2'86'0,"0"-33"0,3 1 0,12 93 0,-11-135 0,1 0 0,0 0 0,1 0 0,0 0 0,1-1 0,1 1 0,-1-1 0,2-1 0,-1 1 0,11 11 0,-13-18 0,1 1 0,-1-1 0,1 1 0,0-1 0,0-1 0,1 1 0,-1-1 0,1 0 0,0 0 0,-1 0 0,1-1 0,0 0 0,1 0 0,-1-1 0,0 0 0,0 0 0,1 0 0,-1-1 0,1 1 0,-1-2 0,0 1 0,8-2 0,-1-1 0,0-1 0,0 0 0,0-1 0,0 0 0,0-1 0,-1 0 0,0-1 0,-1-1 0,0 0 0,0 0 0,19-20 0,-7 5 0,-2-2 0,-1 0 0,-1 0 0,17-33 0,39-90 0,-75 146 0,1 1 0,0-1 0,0 0 0,1 0 0,-1 1 0,0-1 0,0 0 0,1 1 0,-1-1 0,1 1 0,0 0 0,2-3 0,-3 4 0,-1 0 0,0 0 0,0 0 0,1 0 0,-1 0 0,0 0 0,1 0 0,-1 0 0,0 0 0,1 0 0,-1 0 0,0 1 0,0-1 0,1 0 0,-1 0 0,0 0 0,1 0 0,-1 0 0,0 1 0,0-1 0,0 0 0,1 0 0,-1 0 0,0 1 0,0-1 0,1 0 0,-1 1 0,6 14 0,-2 14 0,0 0 0,-2 1 0,-2-1 0,-2 32 0,0 1 0,-15 308 0,8-295 0,-2 0 0,-41 139 0,27-141 0,-51 105 0,54-137 0,-1-1 0,-2-1 0,-54 66 0,64-89 0,0 0 0,-2 0 0,0-2 0,-37 26 0,45-35 0,1-1 0,-1 1 0,0-1 0,0 0 0,0-1 0,0 0 0,0-1 0,-1 0 0,1 0 0,-1-1 0,0 0 0,0-1 0,-15-1 0,21 0-72,-1 0 1,0 0-1,1 0 0,-1-1 0,1 0 0,0 0 0,-1 0 0,1 0 1,0-1-1,0 1 0,1-1 0,-1 0 0,0 0 0,1 0 0,0-1 1,0 1-1,0-1 0,-3-5 0,-14-29-6754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4.833"/>
    </inkml:context>
    <inkml:brush xml:id="br0">
      <inkml:brushProperty name="width" value="0.05" units="cm"/>
      <inkml:brushProperty name="height" value="0.05" units="cm"/>
      <inkml:brushProperty name="color" value="#008C3A"/>
    </inkml:brush>
  </inkml:definitions>
  <inkml:trace contextRef="#ctx0" brushRef="#br0">17 110 24575,'-9'0'0,"1"0"0,27 0 0,33-15 0,29-4 0,14 0 0,16 5 0,3 3 0,-3 4 0,-6 4 0,-11 1 0,-12 2 0,-5 1 0,-7 0 0,-14-10 0,-17-3-8191</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5.237"/>
    </inkml:context>
    <inkml:brush xml:id="br0">
      <inkml:brushProperty name="width" value="0.05" units="cm"/>
      <inkml:brushProperty name="height" value="0.05" units="cm"/>
      <inkml:brushProperty name="color" value="#008C3A"/>
    </inkml:brush>
  </inkml:definitions>
  <inkml:trace contextRef="#ctx0" brushRef="#br0">0 0 24575,'0'25'0,"0"21"0,0 29 0,0 15 0,0 8 0,0 0 0,0-5 0,5-10 0,2-9 0,-1-7 0,9-15 0,1-22 0,8-15 0,10-20 0,8-9 0,-2-3-8191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6.141"/>
    </inkml:context>
    <inkml:brush xml:id="br0">
      <inkml:brushProperty name="width" value="0.05" units="cm"/>
      <inkml:brushProperty name="height" value="0.05" units="cm"/>
      <inkml:brushProperty name="color" value="#008C3A"/>
    </inkml:brush>
  </inkml:definitions>
  <inkml:trace contextRef="#ctx0" brushRef="#br0">0 0 24575,'0'10'0,"0"12"0,0 13 0,0 10 0,0 12 0,5 6 0,1 1 0,0 1 0,9-2 0,1-2 0,9-11 0,18-14 0,12-18 0,-3-26 0,-10-13-8191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6.614"/>
    </inkml:context>
    <inkml:brush xml:id="br0">
      <inkml:brushProperty name="width" value="0.05" units="cm"/>
      <inkml:brushProperty name="height" value="0.05" units="cm"/>
      <inkml:brushProperty name="color" value="#008C3A"/>
    </inkml:brush>
  </inkml:definitions>
  <inkml:trace contextRef="#ctx0" brushRef="#br0">0 164 24575,'0'-10'0,"5"-3"0,11 0 0,18-6 0,17-1 0,15 3 0,6 5 0,0-6 0,-3 1 0,7 3 0,-9 4-8191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6.969"/>
    </inkml:context>
    <inkml:brush xml:id="br0">
      <inkml:brushProperty name="width" value="0.05" units="cm"/>
      <inkml:brushProperty name="height" value="0.05" units="cm"/>
      <inkml:brushProperty name="color" value="#008C3A"/>
    </inkml:brush>
  </inkml:definitions>
  <inkml:trace contextRef="#ctx0" brushRef="#br0">90 180 24575,'0'-5'0,"0"12"0,0 25 0,0-11 0,-15 322 0,-38 205 0,32 5 0,23-505 0,5-36 0,2-11 0,-7-3 0,0 1 0,-1 0 0,1-1 0,0 0 0,-1 1 0,0-1 0,1 0 0,-1 1 0,0-1 0,1-2 0,5-12 0,0 0 0,-2-1 0,0 1 0,5-33 0,-8 37 0,27-166-430,-7-1 0,-8 0 0,-14-269 0,-3 378 430,-3 0 0,-4 0 0,-2 1 0,-39-122 0,46 177 22,1 4 71,0 0 1,1-1 0,0 1-1,1-1 1,-2-12 0,4 21-71,0 0 1,0 0-1,0 0 1,0 0 0,0 0-1,1 0 1,-1 0-1,1 1 1,-1-1 0,1 0-1,0 0 1,-1 0 0,1 1-1,0-1 1,0 0-1,0 1 1,1-1 0,-1 1-1,0-1 1,0 1-1,1 0 1,-1-1 0,1 1-1,-1 0 1,1 0-1,0 0 1,-1 0 0,1 0-1,0 1 1,0-1 0,0 0-1,-1 1 1,1-1-1,0 1 1,2 0 0,4-1-7,-1 0 0,0 1 0,1 1 0,-1-1 0,0 1 0,0 0 0,0 1 0,0-1 0,0 1 0,0 1 0,0 0 0,0 0 0,-1 0 0,1 0 1,-1 1-1,0 0 0,0 1 0,-1-1 0,1 1 0,5 7 0,2 1-26,-1 1 0,-1 0 0,-1 1 0,0 0 0,-1 1 0,0 0 0,7 19 0,-7-12 9,-2 0 0,0 1 0,-1 1 0,-1-1 0,-1 1 0,-2 0 0,0 0 0,-2-1 0,-4 42 0,2-49 0,-2 0 0,1 0 0,-2 0 0,0-1 0,-1 0 0,-1 0 0,0 0 0,-1-1 0,-1 0 0,-1-1 0,1 0 0,-2 0 0,0-1 0,-23 21 0,-18 4 304,40-31-638,1 1 0,0 1 0,0 0 1,-17 19-1,19-14-6492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7.483"/>
    </inkml:context>
    <inkml:brush xml:id="br0">
      <inkml:brushProperty name="width" value="0.05" units="cm"/>
      <inkml:brushProperty name="height" value="0.05" units="cm"/>
      <inkml:brushProperty name="color" value="#008C3A"/>
    </inkml:brush>
  </inkml:definitions>
  <inkml:trace contextRef="#ctx0" brushRef="#br0">1 1 24575,'-1'72'0,"3"94"0,0-151 0,0-1 0,1 1 0,0-1 0,1 0 0,1 0 0,0 0 0,1-1 0,0 1 0,1-1 0,1-1 0,0 0 0,1 0 0,0 0 0,0-1 0,15 13 0,-17-18 0,0-1 0,0 1 0,0-1 0,1 0 0,0-1 0,0 0 0,0 0 0,0-1 0,0 0 0,1 0 0,0-1 0,-1 0 0,1-1 0,0 0 0,0 0 0,0-1 0,0 0 0,-1 0 0,1-1 0,0-1 0,0 1 0,0-1 0,-1-1 0,1 1 0,-1-1 0,12-7 0,-12 5 0,1 0 0,-1-1 0,0 0 0,-1-1 0,0 0 0,0 0 0,0 0 0,-1-1 0,0 0 0,0 0 0,-1-1 0,8-16 0,2-11 0,21-71 0,-27 80 0,0 4 0,-9 23 0,0 0 0,1 0 0,-1 0 0,0 0 0,0 0 0,0 0 0,0 0 0,1 0 0,-1 0 0,0 0 0,0 0 0,0 0 0,1 0 0,-1 0 0,0 0 0,0 0 0,0 0 0,0 0 0,1 0 0,-1 0 0,0 0 0,0 0 0,0 0 0,0 0 0,0 0 0,0 1 0,1-1 0,-1 0 0,0 0 0,0 0 0,0 0 0,0 0 0,0 1 0,0-1 0,0 0 0,0 0 0,0 0 0,1 0 0,-1 1 0,0-1 0,0 0 0,0 0 0,0 0 0,0 0 0,0 1 0,0-1 0,0 0 0,0 0 0,0 0 0,0 0 0,0 1 0,-1-1 0,1 0 0,0 0 0,3 50 0,-3-47 0,-11 961-766,9-906 766,-8 113 0,7-146 0,-1 1 0,-2-1 0,0 0 0,-16 37 0,19-54 0,-1-1 0,1 1 0,-1-1 0,-1 0 0,0 0 0,0-1 0,0 1 0,-9 7 0,12-12 0,-1 0 0,0 0 0,1 0 0,-1 0 0,0-1 0,0 1 0,0-1 0,0 0 0,0 0 0,0 0 0,-1 0 0,1-1 0,0 1 0,0-1 0,-1 0 0,1 0 0,0 0 0,-1 0 0,1 0 0,0-1 0,0 0 0,-5-1 0,2 0 12,0-1 0,1 1 0,-1-1 0,1 0 0,0-1 0,0 1 0,0-1 0,1 0-1,-1 0 1,1 0 0,0-1 0,0 0 0,-5-8 0,1 0-191,1 0 0,1 0 1,0-1-1,-6-20 0,-7-37-6519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8.600"/>
    </inkml:context>
    <inkml:brush xml:id="br0">
      <inkml:brushProperty name="width" value="0.05" units="cm"/>
      <inkml:brushProperty name="height" value="0.05" units="cm"/>
      <inkml:brushProperty name="color" value="#008C3A"/>
    </inkml:brush>
  </inkml:definitions>
  <inkml:trace contextRef="#ctx0" brushRef="#br0">471 646 24575,'0'-12'0,"0"0"0,-1-1 0,-1 1 0,0 0 0,0 0 0,-1 0 0,-1 0 0,0 0 0,-8-15 0,9 20 0,-1 1 0,0 0 0,-1 1 0,1-1 0,-1 1 0,0 0 0,-1 0 0,1 0 0,-1 1 0,0 0 0,0 0 0,0 0 0,-1 1 0,1 0 0,-1 0 0,0 1 0,-10-3 0,10 3 0,0 1 0,0 1 0,0-1 0,-1 1 0,1 0 0,0 1 0,0 0 0,0 0 0,0 0 0,0 1 0,0 0 0,0 1 0,1-1 0,-1 1 0,1 0 0,-1 1 0,1 0 0,-6 5 0,-6 4 0,2 1 0,0 1 0,1 1 0,-23 30 0,25-29 0,0 0 0,2 1 0,0 0 0,1 1 0,-10 27 0,17-37 0,0 0 0,1 0 0,0 1 0,0-1 0,1 1 0,0-1 0,1 1 0,0-1 0,0 1 0,1-1 0,0 1 0,1-1 0,0 1 0,3 8 0,0-6 0,1-1 0,0 0 0,1 0 0,-1 0 0,2-1 0,0 0 0,0-1 0,1 1 0,0-2 0,0 1 0,1-1 0,0-1 0,1 0 0,-1 0 0,2-1 0,-1 0 0,0-1 0,1-1 0,0 1 0,0-2 0,0 0 0,1 0 0,-1-1 0,1-1 0,-1 0 0,1-1 0,0 0 0,-1-1 0,1 0 0,-1-1 0,24-6 0,-27 4 0,0 0 0,0-1 0,-1 0 0,1 0 0,-1-1 0,-1 0 0,1 0 0,-1-1 0,0 1 0,0-2 0,10-14 0,4-9 0,29-57 0,-35 57 0,-1-1 0,-2 0 0,9-38 0,17-106 0,-21 91 0,54-302 0,-89 506 0,-32 219 0,-19 182 0,66-482-455,1 1 0,7 69 0,6-44-6371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9.020"/>
    </inkml:context>
    <inkml:brush xml:id="br0">
      <inkml:brushProperty name="width" value="0.05" units="cm"/>
      <inkml:brushProperty name="height" value="0.05" units="cm"/>
      <inkml:brushProperty name="color" value="#008C3A"/>
    </inkml:brush>
  </inkml:definitions>
  <inkml:trace contextRef="#ctx0" brushRef="#br0">0 59 24575,'5'0'0,"26"0"0,36 0 0,37 0 0,29 0 0,12 0 0,10 0 0,3 0 0,-2-10 0,-6-2 0,-16-1 0,-20 4 0,-20 2 0,-16 2 0,-22 3-8191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9.479"/>
    </inkml:context>
    <inkml:brush xml:id="br0">
      <inkml:brushProperty name="width" value="0.05" units="cm"/>
      <inkml:brushProperty name="height" value="0.05" units="cm"/>
      <inkml:brushProperty name="color" value="#008C3A"/>
    </inkml:brush>
  </inkml:definitions>
  <inkml:trace contextRef="#ctx0" brushRef="#br0">2 104 24575,'-1'40'0,"0"-1"0,2 0 0,10 63 0,30 116 0,-36-201 0,-2-33 0,0-4 0,7-18 0,1 2 0,2-1 0,2 1 0,1 1 0,2 1 0,1 0 0,1 2 0,2 0 0,43-46 0,-59 71 0,1 0 0,0 0 0,0 1 0,0 0 0,1 1 0,12-7 0,-19 11 0,1 0 0,-1 0 0,1 1 0,0-1 0,-1 0 0,1 1 0,0 0 0,-1-1 0,1 1 0,0 0 0,-1 0 0,1 0 0,0 0 0,0 0 0,-1 0 0,1 1 0,0-1 0,-1 0 0,1 1 0,0-1 0,-1 1 0,1 0 0,-1 0 0,1 0 0,-1-1 0,1 1 0,-1 0 0,0 1 0,1-1 0,-1 0 0,0 0 0,0 0 0,0 1 0,0-1 0,0 1 0,0-1 0,0 1 0,-1-1 0,1 1 0,0-1 0,-1 1 0,1 2 0,3 9 0,0 0 0,-1 0 0,-1 0 0,0 0 0,1 18 0,-5 72 0,0-10 0,3-87 0,-1 0 0,1-1 0,0 1 0,3 10 0,-4-15 0,0-1 0,0 0 0,1 1 0,-1-1 0,0 1 0,0-1 0,0 0 0,0 1 0,1-1 0,-1 0 0,0 1 0,0-1 0,1 0 0,-1 1 0,0-1 0,0 0 0,1 0 0,-1 1 0,0-1 0,1 0 0,-1 0 0,0 1 0,1-1 0,-1 0 0,1 0 0,-1 0 0,0 0 0,1 0 0,-1 0 0,1 0 0,-1 0 0,0 0 0,1 0 0,-1 0 0,1 0 0,-1 0 0,0 0 0,1 0 0,-1 0 0,1 0 0,-1 0 0,1-1 0,6-3 0,0 0 0,0-1 0,-1 0 0,1 0 0,-1 0 0,0-1 0,8-10 0,5-4 0,-5 6 0,56-51 0,-64 59 0,2 1 0,-1 0 0,0 0 0,1 1 0,0 0 0,0 0 0,0 1 0,13-3 0,-18 5 0,1 1 0,-1 0 0,1-1 0,-1 1 0,1 1 0,-1-1 0,0 0 0,1 1 0,-1 0 0,0 0 0,1 0 0,-1 0 0,0 0 0,0 1 0,0-1 0,0 1 0,0 0 0,0 0 0,0 0 0,-1 0 0,1 1 0,-1-1 0,0 1 0,3 3 0,4 7 0,0 0 0,-1 0 0,-1 0 0,6 16 0,-10-22 0,-2-5 0,5 13 0,2 0 0,0-1 0,15 22 0,-21-33 0,-1-1 0,1 1 0,0-1 0,0 0 0,0 0 0,0 0 0,1 0 0,-1 0 0,1 0 0,-1 0 0,1-1 0,-1 1 0,1-1 0,0 0 0,0 0 0,0 0 0,0 0 0,0 0 0,0-1 0,0 1 0,0-1 0,0 0 0,0 0 0,0 0 0,0 0 0,0-1 0,4 0 0,-3-1 0,1 0 0,0-1 0,-1 0 0,1 0 0,-1 0 0,0 0 0,0 0 0,0-1 0,0 0 0,-1 0 0,0 0 0,4-6 0,5-8 0,15-31 0,-22 39 0,7-14 0,0-1 0,-2 0 0,-1 0 0,-1-1 0,-1 0 0,7-52 0,-14 71 0,0 0 0,0 0 0,-1 1 0,0-1 0,0 0 0,0 1 0,-1-1 0,0 1 0,0 0 0,-1-1 0,0 1 0,0 0 0,-6-9 0,7 12 0,0 1 0,-1-1 0,1 1 0,-1-1 0,1 1 0,-1 0 0,0 0 0,0 0 0,0 0 0,0 0 0,0 1 0,0 0 0,0-1 0,-1 1 0,1 0 0,0 1 0,-1-1 0,1 0 0,-1 1 0,1 0 0,-1 0 0,1 0 0,-1 0 0,1 1 0,-1-1 0,1 1 0,-7 2 0,3 0 0,0 0 0,-1 1 0,1-1 0,1 2 0,-1-1 0,0 1 0,1 0 0,0 0 0,0 1 0,1 0 0,0 0 0,0 0 0,0 1 0,0-1 0,1 1 0,0 0 0,1 0 0,-4 9 0,0 3 0,1 0 0,0 1 0,2 0 0,0 0 0,-2 40 0,5-53 0,1 0 0,0 0 0,1 0 0,-1-1 0,2 1 0,1 9 0,-2-15 0,-1 0 0,0 1 0,1-1 0,0 0 0,-1 0 0,1 1 0,0-1 0,-1 0 0,1 0 0,0 0 0,0 0 0,0 0 0,0 0 0,0 0 0,0 0 0,0 0 0,1-1 0,-1 1 0,0 0 0,0-1 0,1 1 0,-1-1 0,0 1 0,1-1 0,-1 0 0,0 1 0,1-1 0,-1 0 0,1 0 0,-1 0 0,0 0 0,1 0 0,-1 0 0,1-1 0,1 1 0,4-2 0,-1-1 0,0 1 0,0-1 0,0 0 0,0 0 0,0-1 0,-1 0 0,0 0 0,6-5 0,43-46 0,-42 42 0,7-3 0,-18 16 0,-1-1 0,1 1 0,-1 0 0,1 0 0,0 0 0,-1 0 0,1 0 0,-1 0 0,1-1 0,-1 1 0,1 0 0,-1 1 0,1-1 0,0 0 0,-1 0 0,1 0 0,-1 0 0,1 0 0,-1 0 0,1 1 0,-1-1 0,1 0 0,0 1 0,1 2 0,0 0 0,0 0 0,0 0 0,0 0 0,-1 0 0,1 0 0,-1 1 0,0-1 0,0 0 0,1 6 0,4 13-455,1-1 0,17 36 0,1-13-6371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09.781"/>
    </inkml:context>
    <inkml:brush xml:id="br0">
      <inkml:brushProperty name="width" value="0.05" units="cm"/>
      <inkml:brushProperty name="height" value="0.05" units="cm"/>
      <inkml:brushProperty name="color" value="#008C3A"/>
    </inkml:brush>
  </inkml:definitions>
  <inkml:trace contextRef="#ctx0" brushRef="#br0">699 254 24575,'-9'-1'0,"-1"0"0,0 0 0,-16-5 0,-15-2 0,11 5 0,-1 1 0,0 1 0,-32 4 0,50-1 0,0 0 0,0 0 0,0 1 0,1 1 0,-1 0 0,1 1 0,0 1 0,0-1 0,-20 15 0,7-1 0,0 2 0,2 1 0,1 0 0,-38 51 0,31-33 0,3 1 0,-33 68 0,53-97 0,1 0 0,0 0 0,1 0 0,0 1 0,1 0 0,1 0 0,-2 13 0,4-22 0,0 0 0,0 1 0,0-1 0,1 0 0,-1 0 0,1 0 0,0 0 0,0 0 0,1 0 0,-1-1 0,1 1 0,-1 0 0,1-1 0,0 1 0,1-1 0,-1 1 0,1-1 0,-1 0 0,1 0 0,0 0 0,0-1 0,0 1 0,1-1 0,-1 1 0,1-1 0,3 2 0,2 0 0,0-1 0,1 0 0,-1 0 0,0-1 0,1 0 0,-1-1 0,1 0 0,0 0 0,-1-1 0,1 0 0,0-1 0,-1 0 0,16-4 0,-2-1 0,1-1 0,-2-1 0,1-2 0,26-14 0,-20 8 0,-1-2 0,-1-1 0,0 0 0,-2-2 0,37-39 0,-28 21 0,-1-2 0,49-80 0,-48 65 0,-2-2 0,-2-1 0,33-97 0,-60 147 0,1-1 0,-2 0 0,0 0 0,0 0 0,-1 0 0,0 0 0,0 0 0,-2-14 0,-3 13 0,-2 10 0,-6 19 0,-2 14 0,1 1 0,2 1 0,1 0 0,2 1 0,-4 36 0,-8 182 0,18-207 0,-1 11 0,2 1 0,12 104 0,-10-155 0,1 0 0,0 0 0,0-1 0,0 1 0,1-1 0,0 0 0,1 0 0,-1 0 0,1 0 0,0 0 0,0-1 0,1 0 0,0 0 0,0 0 0,0 0 0,0-1 0,1 0 0,7 5 0,-5-5 0,-1 0 0,1-1 0,0 0 0,1 0 0,-1-1 0,0 0 0,1 0 0,-1-1 0,1 0 0,-1-1 0,1 0 0,-1 0 0,1-1 0,11-2 0,-12 2-273,-1-1 0,0-1 0,0 1 0,13-8 0,19-15-6553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0.199"/>
    </inkml:context>
    <inkml:brush xml:id="br0">
      <inkml:brushProperty name="width" value="0.05" units="cm"/>
      <inkml:brushProperty name="height" value="0.05" units="cm"/>
      <inkml:brushProperty name="color" value="#008C3A"/>
    </inkml:brush>
  </inkml:definitions>
  <inkml:trace contextRef="#ctx0" brushRef="#br0">171 1 24575,'-10'0'0,"-3"15"0,-9 19 0,-1 13 0,-6 19 0,2 12 0,5 8 0,7-2 0,6 1 0,9-6 0,19-16 0,21-18 0,3-22 0,10-15 0,-5-24 0,-1-8 0,-8-15 0,-11-1-8191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0.599"/>
    </inkml:context>
    <inkml:brush xml:id="br0">
      <inkml:brushProperty name="width" value="0.05" units="cm"/>
      <inkml:brushProperty name="height" value="0.05" units="cm"/>
      <inkml:brushProperty name="color" value="#008C3A"/>
    </inkml:brush>
  </inkml:definitions>
  <inkml:trace contextRef="#ctx0" brushRef="#br0">0 132 24575,'0'-5'0,"15"-2"0,4-9 0,19-2 0,13-7 0,7 0 0,3 5 0,-8 5-8191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1.214"/>
    </inkml:context>
    <inkml:brush xml:id="br0">
      <inkml:brushProperty name="width" value="0.05" units="cm"/>
      <inkml:brushProperty name="height" value="0.05" units="cm"/>
      <inkml:brushProperty name="color" value="#008C3A"/>
    </inkml:brush>
  </inkml:definitions>
  <inkml:trace contextRef="#ctx0" brushRef="#br0">27 11 24575,'0'-10'0,"0"16"0,0 27 0,-5 17 0,-2 20 0,1 8 0,1 4 0,1 9 0,7-2 0,12-16 0,13-21 0,17-18 0,0-21 0,-7-27 0,-10-11-8191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1.634"/>
    </inkml:context>
    <inkml:brush xml:id="br0">
      <inkml:brushProperty name="width" value="0.05" units="cm"/>
      <inkml:brushProperty name="height" value="0.05" units="cm"/>
      <inkml:brushProperty name="color" value="#008C3A"/>
    </inkml:brush>
  </inkml:definitions>
  <inkml:trace contextRef="#ctx0" brushRef="#br0">1 159 24575,'9'0'0,"14"-10"0,17-4 0,26 2 0,16-8 0,10 0 0,-3 3 0,-5-14 0,-18-3-8191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2.029"/>
    </inkml:context>
    <inkml:brush xml:id="br0">
      <inkml:brushProperty name="width" value="0.05" units="cm"/>
      <inkml:brushProperty name="height" value="0.05" units="cm"/>
      <inkml:brushProperty name="color" value="#008C3A"/>
    </inkml:brush>
  </inkml:definitions>
  <inkml:trace contextRef="#ctx0" brushRef="#br0">96 0 24575,'-1'1'0,"0"-1"0,0 1 0,0 0 0,1 0 0,-1-1 0,0 1 0,1 0 0,-1 0 0,0 0 0,1 0 0,-1 0 0,1 0 0,0 0 0,-1 0 0,1 0 0,0 0 0,-1 0 0,1 0 0,0 0 0,0 0 0,0 0 0,0 1 0,0 0 0,-1 4 0,-6 61 0,0 104 0,7-105 0,-4 1125-795,5-686 573,-1-1502-655,-3 850 763,-6-1 0,-31-162 1,37 294 132,-1-2-29,1 0 0,1 0 1,0-1-1,2-25 0,0 40 24,1-1 0,-1 1 0,1-1 0,0 1 1,1 0-1,-1-1 0,1 1 0,-1 0 0,1 0 0,1 0 1,-1 1-1,0-1 0,1 0 0,0 1 0,0-1 0,0 1 0,0 0 1,0 0-1,1 0 0,-1 1 0,1-1 0,0 1 0,5-2 1,-1 0 51,1 0 0,-1 2 1,1-1-1,0 1 1,0 0-1,0 0 0,0 1 1,0 1-1,0 0 1,0 0-1,0 0 0,0 1 1,1 1-1,-2-1 1,1 1-1,0 1 0,9 3 1,-7-1-15,0 0 0,-1 1 0,0 0 1,0 1-1,-1 0 0,1 0 0,-1 1 0,-1 0 0,0 0 1,0 1-1,0 0 0,-1 1 0,6 11 0,-1 1-52,-1 2 0,-1 0 0,-2 0 0,0 0 0,-1 1 0,-1 0 0,3 39 0,-6-22 0,-1 0 0,-2 1 0,-11 75 0,7-91 0,-1-1 0,-1 0 0,-1 0 0,-1 0 0,-2-1 0,0 0 0,-2 0 0,0-2 0,-2 1 0,-1-2 0,0 0 0,-2-1 0,-35 36 0,26-35-455,0 0 0,-52 31 0,22-22-6371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2.528"/>
    </inkml:context>
    <inkml:brush xml:id="br0">
      <inkml:brushProperty name="width" value="0.05" units="cm"/>
      <inkml:brushProperty name="height" value="0.05" units="cm"/>
      <inkml:brushProperty name="color" value="#008C3A"/>
    </inkml:brush>
  </inkml:definitions>
  <inkml:trace contextRef="#ctx0" brushRef="#br0">1 74 24575,'3'0'0,"0"-1"0,0 1 0,0-1 0,0 0 0,0 0 0,0 0 0,0-1 0,0 1 0,0-1 0,2-1 0,14-7 0,-18 9 0,16-8 0,0 2 0,0 0 0,1 0 0,0 2 0,0 0 0,0 1 0,19-1 0,-35 5 0,1-1 0,-1 1 0,1 0 0,-1 0 0,0 0 0,1 1 0,-1-1 0,0 1 0,1-1 0,-1 1 0,0 0 0,0-1 0,0 1 0,1 0 0,-1 1 0,0-1 0,0 0 0,0 1 0,-1-1 0,1 1 0,0-1 0,-1 1 0,1 0 0,-1 0 0,1 0 0,-1 0 0,0 0 0,0 0 0,0 0 0,0 0 0,0 0 0,0 1 0,0-1 0,-1 0 0,1 0 0,-1 1 0,0-1 0,0 0 0,0 1 0,0-1 0,0 5 0,-2 4 0,0 0 0,0 0 0,-1 0 0,0 0 0,-1 0 0,0-1 0,-9 18 0,-71 99 0,62-97 0,1 1 0,1 1 0,-22 48 0,40-76 0,1 0 0,0 0 0,-1 0 0,1-1 0,0 2 0,1-1 0,-1 0 0,1 0 0,0 0 0,0 0 0,0 0 0,0 0 0,2 5 0,-2-8 0,0 0 0,1 0 0,-1 0 0,1-1 0,-1 1 0,1 0 0,-1 0 0,1 0 0,0-1 0,-1 1 0,1 0 0,0-1 0,-1 1 0,1 0 0,0-1 0,0 1 0,0-1 0,0 1 0,0-1 0,-1 0 0,3 1 0,-1-1 0,0 1 0,1-1 0,-1 0 0,0 0 0,1-1 0,-1 1 0,1 0 0,-1-1 0,0 1 0,1-1 0,-1 0 0,3-1 0,7-4 0,0 0 0,-1-2 0,1 1 0,-1-1 0,-1-1 0,1 0 0,-2 0 0,1-1 0,13-19 0,4-9 0,35-62 0,9-43 0,-52 114 0,-19 28 0,0 1 0,0 0 0,0 0 0,0 0 0,0 0 0,0-1 0,0 1 0,0 0 0,1 0 0,-1 0 0,0 0 0,0-1 0,0 1 0,0 0 0,1 0 0,-1 0 0,0 0 0,0 0 0,0 0 0,1 0 0,-1 0 0,0-1 0,0 1 0,0 0 0,1 0 0,-1 0 0,0 0 0,0 0 0,0 0 0,1 0 0,-1 0 0,0 0 0,0 0 0,1 0 0,-1 1 0,0-1 0,0 0 0,0 0 0,1 0 0,-1 0 0,0 0 0,0 0 0,0 0 0,0 1 0,1-1 0,-1 0 0,0 0 0,0 0 0,0 0 0,0 0 0,0 1 0,0-1 0,1 0 0,-1 0 0,0 0 0,0 1 0,0-1 0,2 8 0,-1-1 0,0 1 0,-1 0 0,0 0 0,0-1 0,0 1 0,-1 0 0,0-1 0,-1 1 0,-2 7 0,-1 16 0,2-13 19,-1 5 60,1 0 0,2 1 1,1 36-1,0-54-156,1-1 0,-1 0-1,1 0 1,0 0 0,1 1-1,-1-1 1,1 0 0,0-1-1,0 1 1,1 0 0,-1-1-1,1 1 1,0-1 0,0 0-1,1 0 1,-1 0 0,1 0-1,0-1 1,0 1 0,0-1-1,8 5 1,28 8-6749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3.298"/>
    </inkml:context>
    <inkml:brush xml:id="br0">
      <inkml:brushProperty name="width" value="0.05" units="cm"/>
      <inkml:brushProperty name="height" value="0.05" units="cm"/>
      <inkml:brushProperty name="color" value="#008C3A"/>
    </inkml:brush>
  </inkml:definitions>
  <inkml:trace contextRef="#ctx0" brushRef="#br0">1 307 24575,'0'-3'0,"0"0"0,1 1 0,0-1 0,-1 0 0,1 1 0,0-1 0,0 0 0,1 1 0,-1 0 0,0-1 0,1 1 0,-1 0 0,1-1 0,0 1 0,0 0 0,0 0 0,0 0 0,3-1 0,4-4 0,1 0 0,19-10 0,22-5 0,0 1 0,2 4 0,77-18 0,-67 20 0,266-46 0,-259 51 0,40-11 0,-76 13 0,1 1 0,1 2 0,52-1 0,-82 6 0,0 0 0,0 0 0,0 1 0,0 0 0,0 1 0,0-1 0,-1 1 0,1 0 0,-1 0 0,1 1 0,-1 0 0,0 0 0,0 0 0,0 0 0,0 1 0,-1 0 0,1 0 0,-1 0 0,0 1 0,0-1 0,-1 1 0,6 9 0,-1 0 0,0 0 0,-1 1 0,-1-1 0,0 2 0,5 20 0,11 86 0,-18-95 0,37 391-643,-28 5-588,2 52 450,32 377 781,-24 4 0,-23-764-5,-14 611 166,-4-539 1206,13-137-1084,-1 0 0,-1 0 0,-21 48 0,24-67-283,0 0 0,0 0 0,-1 0 0,0-1 0,-1 1 0,0-1 0,0-1 0,0 1 0,-1-1 0,0 0 0,0-1 0,0 1 0,-1-2 0,0 1 0,-8 3 0,5-3 0,-1-2 0,1 1 0,-1-1 0,0-1 0,0 0 0,0-1 0,0 0 0,0-1 0,0-1 0,-21-2 0,-45-10 0,0-4 0,-132-47 0,123 24-825,81 36 285,-29-14-6286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5.067"/>
    </inkml:context>
    <inkml:brush xml:id="br0">
      <inkml:brushProperty name="width" value="0.05" units="cm"/>
      <inkml:brushProperty name="height" value="0.05" units="cm"/>
      <inkml:brushProperty name="color" value="#008C3A"/>
    </inkml:brush>
  </inkml:definitions>
  <inkml:trace contextRef="#ctx0" brushRef="#br0">1 1 24575,'9'0'0,"19"0"0,18 0 0,21 0 0,14 0 0,3 0 0,-13 0-8191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5.465"/>
    </inkml:context>
    <inkml:brush xml:id="br0">
      <inkml:brushProperty name="width" value="0.05" units="cm"/>
      <inkml:brushProperty name="height" value="0.05" units="cm"/>
      <inkml:brushProperty name="color" value="#008C3A"/>
    </inkml:brush>
  </inkml:definitions>
  <inkml:trace contextRef="#ctx0" brushRef="#br0">12 1 24575,'-5'0'0,"-1"10"0,19 3 0,17 0 0,14-3 0,-1-3-8191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19.967"/>
    </inkml:context>
    <inkml:brush xml:id="br0">
      <inkml:brushProperty name="width" value="0.05" units="cm"/>
      <inkml:brushProperty name="height" value="0.05" units="cm"/>
      <inkml:brushProperty name="color" value="#008C3A"/>
    </inkml:brush>
  </inkml:definitions>
  <inkml:trace contextRef="#ctx0" brushRef="#br0">1 180 24575,'-1'-4'0,"1"0"0,0 1 0,0-1 0,1 0 0,-1 0 0,1 1 0,0-1 0,0 0 0,0 1 0,0-1 0,1 1 0,-1-1 0,1 1 0,0 0 0,0 0 0,0-1 0,0 1 0,1 1 0,-1-1 0,1 0 0,0 1 0,0-1 0,0 1 0,0 0 0,0 0 0,0 0 0,1 0 0,-1 1 0,1-1 0,-1 1 0,6-1 0,-7 1 0,1 0 0,0 1 0,-1-1 0,1 1 0,0 0 0,-1 0 0,1 0 0,0 0 0,-1 0 0,1 0 0,0 1 0,-1 0 0,1-1 0,-1 1 0,1 0 0,-1 0 0,1 0 0,-1 1 0,0-1 0,0 0 0,1 1 0,-1 0 0,0-1 0,0 1 0,0 0 0,-1 0 0,1 0 0,2 3 0,0 2 0,0 1 0,-1-1 0,0 0 0,0 1 0,0 0 0,-1-1 0,0 1 0,1 9 0,-2-1 0,0-1 0,-2 22 0,1-26 0,-1 0 0,1 0 0,1-1 0,4 22 0,-5-32 0,0 0 0,0 0 0,0 1 0,0-1 0,0 0 0,0 1 0,0-1 0,0 0 0,0 0 0,0 1 0,0-1 0,0 0 0,0 0 0,1 1 0,-1-1 0,0 0 0,0 0 0,0 0 0,0 1 0,1-1 0,-1 0 0,0 0 0,0 0 0,0 0 0,1 1 0,-1-1 0,0 0 0,0 0 0,1 0 0,-1 0 0,0 0 0,0 0 0,1 0 0,-1 0 0,0 0 0,1 0 0,-1 0 0,0 0 0,0 0 0,1 0 0,-1 0 0,0 0 0,0 0 0,1 0 0,-1 0 0,0 0 0,0 0 0,1 0 0,-1 0 0,0-1 0,0 1 0,1 0 0,-1 0 0,0 0 0,0 0 0,0-1 0,1 1 0,-1 0 0,0 0 0,0 0 0,0-1 0,0 1 0,0 0 0,1 0 0,-1-1 0,0 1 0,12-20 0,9-31 0,23-83 0,-4 12 0,-36 116 0,-3 10 0,-2 17 0,1-20 0,-5 61 0,1-24 0,1 0 0,2 1 0,6 51 0,-5-84-50,1 0-1,0 0 1,1 0-1,0 0 0,0 0 1,0 0-1,0 0 1,1 0-1,0-1 1,0 1-1,1-1 0,-1 0 1,1 0-1,0 0 1,1-1-1,-1 0 1,1 1-1,0-1 0,0-1 1,0 1-1,0-1 1,1 0-1,-1 0 1,1 0-1,0-1 1,11 3-1,45 7-6775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19.080"/>
    </inkml:context>
    <inkml:brush xml:id="br0">
      <inkml:brushProperty name="width" value="0.05" units="cm"/>
      <inkml:brushProperty name="height" value="0.05" units="cm"/>
      <inkml:brushProperty name="color" value="#008C3A"/>
    </inkml:brush>
  </inkml:definitions>
  <inkml:trace contextRef="#ctx0" brushRef="#br0">1 1 24575,'14'0'0,"20"0"0,23 0 0,26 5 0,14 1 0,0 0 0,-7-1 0,-19-2-8191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0.593"/>
    </inkml:context>
    <inkml:brush xml:id="br0">
      <inkml:brushProperty name="width" value="0.05" units="cm"/>
      <inkml:brushProperty name="height" value="0.05" units="cm"/>
      <inkml:brushProperty name="color" value="#008C3A"/>
    </inkml:brush>
  </inkml:definitions>
  <inkml:trace contextRef="#ctx0" brushRef="#br0">1349 1 24575,'-858'0'0,"844"0"0,-13-1 0,-1 2 0,1 1 0,-45 8 0,67-9 0,0 1 0,0 0 0,0 0 0,0 0 0,0 1 0,1-1 0,-1 1 0,1 0 0,-1 0 0,1 1 0,0-1 0,0 1 0,1 0 0,-1 0 0,1 1 0,0-1 0,0 0 0,0 1 0,1 0 0,-1 0 0,-2 8 0,0 5 0,1 0 0,1 0 0,0 0 0,1 0 0,1 21 0,9 360 24,-1-152-169,-2 550-464,-10-571 609,-11 0 0,-9-1 0,-91 375 0,93-509 0,5 0 0,3 1 0,-2 114 0,16-191 31,1-1-1,1 1 0,1-1 1,0 0-1,1 1 1,5 16-1,-6-24-5,1-1 0,0 0-1,0 0 1,0 0 0,1 0-1,0-1 1,0 1 0,0-1 0,1 0-1,0 0 1,0 0 0,0-1-1,0 0 1,1 0 0,8 5 0,-1-3-7,1-1 1,-1 0 0,1 0 0,0-2 0,0 1-1,1-2 1,16 1 0,106-1-43,-99-2 19,13-1 5,278-13 0,-315 13-227,0-1-1,0 0 1,0-1-1,0-1 1,23-9-1,-6-5-6598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1.563"/>
    </inkml:context>
    <inkml:brush xml:id="br0">
      <inkml:brushProperty name="width" value="0.05" units="cm"/>
      <inkml:brushProperty name="height" value="0.05" units="cm"/>
      <inkml:brushProperty name="color" value="#008C3A"/>
    </inkml:brush>
  </inkml:definitions>
  <inkml:trace contextRef="#ctx0" brushRef="#br0">113 49 24575,'0'-40'0,"-1"32"0,-1 12 0,-5 23 0,3-10 0,-21 71 0,-30 129 0,48-180 0,1 1 0,2 0 0,2 72 0,3-103 0,-1-1 0,1 0 0,0 1 0,0-1 0,1 0 0,0 1 0,0-1 0,0 0 0,1-1 0,0 1 0,0 0 0,5 6 0,-4-8 0,0 0 0,0 0 0,1 0 0,-1 0 0,1-1 0,0 0 0,0 0 0,0 0 0,0-1 0,0 0 0,1 0 0,-1 0 0,1 0 0,5 0 0,0 0 27,1 0-1,-1-1 0,1 0 0,-1-1 1,0 0-1,1-1 0,-1-1 0,1 1 1,-1-2-1,0 1 0,0-2 0,17-7 1,-13 4-217,-1 0 0,-1-2 1,0 1-1,0-2 0,-1 0 1,0 0-1,0-1 1,14-18-1,18-30-6636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1.966"/>
    </inkml:context>
    <inkml:brush xml:id="br0">
      <inkml:brushProperty name="width" value="0.05" units="cm"/>
      <inkml:brushProperty name="height" value="0.05" units="cm"/>
      <inkml:brushProperty name="color" value="#008C3A"/>
    </inkml:brush>
  </inkml:definitions>
  <inkml:trace contextRef="#ctx0" brushRef="#br0">1 154 24575,'5'0'0,"20"-10"0,26-3 0,29-9 0,15-1 0,1 4 0,-6 4 0,-19-4 0,-6 1 0,-14 3-8191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2.395"/>
    </inkml:context>
    <inkml:brush xml:id="br0">
      <inkml:brushProperty name="width" value="0.05" units="cm"/>
      <inkml:brushProperty name="height" value="0.05" units="cm"/>
      <inkml:brushProperty name="color" value="#008C3A"/>
    </inkml:brush>
  </inkml:definitions>
  <inkml:trace contextRef="#ctx0" brushRef="#br0">145 0 24575,'0'0'0,"-1"1"0,0-1 0,1 0 0,-1 0 0,1 0 0,-1 1 0,1-1 0,-1 0 0,1 1 0,-1-1 0,1 1 0,-1-1 0,1 0 0,-1 1 0,1-1 0,0 1 0,-1-1 0,1 1 0,0 0 0,-1-1 0,1 1 0,0-1 0,0 1 0,-1-1 0,1 1 0,0 0 0,-5 23 0,3-14 0,-79 539 0,78-520 0,-40 1104 0,45-1070 0,2-40 0,0-25 0,0-11 0,2-23 0,-2 0 0,-1-43 0,1 2 0,15-166 0,8-123 0,-13-257 0,-14 591 0,-1 3 0,1 1 0,1 0 0,2 0 0,1 0 0,12-46 0,-15 70 0,1 0 0,-1 1 0,1-1 0,-1 1 0,1-1 0,0 1 0,1 0 0,-1 0 0,0 0 0,1 0 0,0 0 0,0 1 0,0-1 0,0 1 0,0 0 0,0 0 0,0 0 0,1 0 0,-1 0 0,1 1 0,0 0 0,-1-1 0,1 1 0,0 1 0,-1-1 0,1 0 0,6 1 0,-1 0 0,0 1 0,0-1 0,0 2 0,0-1 0,0 2 0,0-1 0,0 1 0,-1 0 0,0 1 0,13 6 0,-6 0 0,0 1 0,-1 0 0,0 1 0,-1 0 0,0 1 0,-1 1 0,0 0 0,-1 1 0,-1 0 0,13 24 0,-8-9 0,-1 1 0,-2 0 0,-1 1 0,13 58 0,-20-65 0,0 0 0,-1 0 0,-1 0 0,-2 28 0,-1-41 0,-1-1 0,1 0 0,-2 0 0,1 0 0,-2 0 0,1 0 0,-1-1 0,-1 0 0,0 1 0,-1-2 0,-9 15 0,4-11 38,-1 0-1,0-1 1,0-1-1,-2 0 1,1-1-1,-1 0 0,0-1 1,-21 10-1,-15 3-646,-62 20-1,91-35 127,-6 2-6343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3.011"/>
    </inkml:context>
    <inkml:brush xml:id="br0">
      <inkml:brushProperty name="width" value="0.05" units="cm"/>
      <inkml:brushProperty name="height" value="0.05" units="cm"/>
      <inkml:brushProperty name="color" value="#008C3A"/>
    </inkml:brush>
  </inkml:definitions>
  <inkml:trace contextRef="#ctx0" brushRef="#br0">0 71 24575,'28'-14'0,"0"2"0,1 1 0,34-9 0,-47 16 0,1 1 0,0 0 0,1 1 0,-1 1 0,0 0 0,34 4 0,-47-2 0,1-1 0,-1 1 0,0 0 0,0 1 0,1-1 0,-1 1 0,0 0 0,0 0 0,-1 0 0,1 0 0,0 1 0,-1-1 0,0 1 0,1 0 0,-1 0 0,0 0 0,0 1 0,-1-1 0,1 1 0,-1-1 0,4 7 0,-4-3 0,0-1 0,0 0 0,-1 0 0,1 1 0,-1-1 0,-1 1 0,1-1 0,-1 1 0,0-1 0,-1 1 0,0-1 0,0 1 0,0-1 0,-3 9 0,-3 4 0,0 0 0,-2 0 0,0 0 0,-22 32 0,-59 67 0,22-31 0,5-2 0,62-84 0,0 0 0,0 0 0,0-1 0,0 2 0,0-1 0,1 0 0,-1 0 0,0 0 0,1 0 0,-1 0 0,1 0 0,-1 1 0,1-1 0,-1 0 0,1 0 0,0 1 0,0 0 0,1-2 0,1 0 0,-1-1 0,1 1 0,-1-1 0,1 0 0,-1 0 0,1 1 0,-1-1 0,0 0 0,1 0 0,-1 0 0,0 0 0,0 0 0,2-3 0,206-199 0,-171 160 0,-2-2 0,-1-1 0,54-99 0,-77 125 0,-12 20 0,0 0 0,0 1 0,0-1 0,0 0 0,0 0 0,0 0 0,0 0 0,0 0 0,1 0 0,-1 0 0,0 0 0,0 0 0,0 0 0,0 0 0,0 0 0,0 1 0,0-1 0,0 0 0,0 0 0,0 0 0,0 0 0,0 0 0,0 0 0,1 0 0,-1 0 0,0 0 0,0 0 0,0 0 0,0 0 0,0 0 0,0 0 0,0 0 0,0 0 0,0 0 0,0 0 0,1 0 0,-1 0 0,0 0 0,0 0 0,0 0 0,0 0 0,0 0 0,0 0 0,0 0 0,0 0 0,0 0 0,0 0 0,0-1 0,1 1 0,-1 0 0,0 0 0,0 0 0,0 0 0,0 0 0,0 0 0,0 0 0,0 0 0,0 0 0,0 0 0,0 0 0,0 0 0,0-1 0,-8 34 0,-10 17 0,-16 82 0,31-115 0,0 1 0,2-1 0,0 1 0,0 0 0,2 0 0,0 0 0,1-1 0,8 29 0,-8-40 16,0-1-1,0 1 1,1-1-1,0 0 1,0 0-1,1 0 1,-1 0-1,1-1 1,0 1-1,0-1 1,1 0-1,-1 0 1,1 0-1,0-1 1,0 0-1,0 0 1,1 0 0,-1-1-1,0 1 1,1-1-1,10 2 1,1 0-260,1 0 0,-1-2 0,1 0 0,-1-1 1,1-1-1,19-2 0,13-4-6582</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3.930"/>
    </inkml:context>
    <inkml:brush xml:id="br0">
      <inkml:brushProperty name="width" value="0.05" units="cm"/>
      <inkml:brushProperty name="height" value="0.05" units="cm"/>
      <inkml:brushProperty name="color" value="#008C3A"/>
    </inkml:brush>
  </inkml:definitions>
  <inkml:trace contextRef="#ctx0" brushRef="#br0">0 1 24575,'0'9'0,"0"14"0,0 2-8191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4.307"/>
    </inkml:context>
    <inkml:brush xml:id="br0">
      <inkml:brushProperty name="width" value="0.05" units="cm"/>
      <inkml:brushProperty name="height" value="0.05" units="cm"/>
      <inkml:brushProperty name="color" value="#008C3A"/>
    </inkml:brush>
  </inkml:definitions>
  <inkml:trace contextRef="#ctx0" brushRef="#br0">1 0 24575,'0'5'0,"14"1"0,15 0 0,13-1 0,17-2 0,0 9 0,-26 3 0,-17-2-8191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5.682"/>
    </inkml:context>
    <inkml:brush xml:id="br0">
      <inkml:brushProperty name="width" value="0.05" units="cm"/>
      <inkml:brushProperty name="height" value="0.05" units="cm"/>
      <inkml:brushProperty name="color" value="#008C3A"/>
    </inkml:brush>
  </inkml:definitions>
  <inkml:trace contextRef="#ctx0" brushRef="#br0">198 30 24575,'-10'0'0,"-13"0"0,-12 0 0,-9 0 0,1-10 0,10 2 0,24 3 0,23 1 0,25 2 0,19 2 0,15 0 0,4 0 0,-10 0-8191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6.065"/>
    </inkml:context>
    <inkml:brush xml:id="br0">
      <inkml:brushProperty name="width" value="0.05" units="cm"/>
      <inkml:brushProperty name="height" value="0.05" units="cm"/>
      <inkml:brushProperty name="color" value="#008C3A"/>
    </inkml:brush>
  </inkml:definitions>
  <inkml:trace contextRef="#ctx0" brushRef="#br0">105 0 24575,'-2'36'0,"-2"-1"0,-2 0 0,-1-1 0,-2 0 0,-16 43 0,13-43 0,1 0 0,2 1 0,2 0 0,-6 60 0,13-86 0,1-1 0,-1 0 0,2 0 0,-1 0 0,1 0 0,0 0 0,1 0 0,0-1 0,0 1 0,1-1 0,0 1 0,0-1 0,0 0 0,1-1 0,0 1 0,1-1 0,-1 0 0,1 0 0,0-1 0,1 0 0,-1 0 0,1 0 0,14 7 0,-11-7 0,0-1 0,0 0 0,1 0 0,-1-1 0,1 0 0,0 0 0,-1-2 0,1 1 0,0-1 0,0-1 0,0 0 0,0-1 0,0 0 0,0 0 0,0-1 0,0 0 0,16-7 0,-21 6-97,0-1-1,1 1 1,-1-1-1,-1-1 1,1 1-1,0-1 1,-1 0-1,0 0 1,0 0-1,-1-1 1,0 0-1,0 0 0,5-9 1,13-32-6729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20.362"/>
    </inkml:context>
    <inkml:brush xml:id="br0">
      <inkml:brushProperty name="width" value="0.05" units="cm"/>
      <inkml:brushProperty name="height" value="0.05" units="cm"/>
      <inkml:brushProperty name="color" value="#008C3A"/>
    </inkml:brush>
  </inkml:definitions>
  <inkml:trace contextRef="#ctx0" brushRef="#br0">236 0 24575,'-10'0'0,"-3"5"0,-14 12 0,-2 12 0,-11 16 0,2 14 0,6 18 0,10 9 0,8 10 0,6 13 0,5-3 0,13-9 0,13-12 0,19-19 0,15-22 0,0-23 0,-12-16-8191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6.426"/>
    </inkml:context>
    <inkml:brush xml:id="br0">
      <inkml:brushProperty name="width" value="0.05" units="cm"/>
      <inkml:brushProperty name="height" value="0.05" units="cm"/>
      <inkml:brushProperty name="color" value="#008C3A"/>
    </inkml:brush>
  </inkml:definitions>
  <inkml:trace contextRef="#ctx0" brushRef="#br0">1 118 24575,'0'-5'0,"19"-1"0,32-15 0,25-3 0,25 2 0,9 5 0,2 6 0,-10 3 0,-22 5-8191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6.880"/>
    </inkml:context>
    <inkml:brush xml:id="br0">
      <inkml:brushProperty name="width" value="0.05" units="cm"/>
      <inkml:brushProperty name="height" value="0.05" units="cm"/>
      <inkml:brushProperty name="color" value="#008C3A"/>
    </inkml:brush>
  </inkml:definitions>
  <inkml:trace contextRef="#ctx0" brushRef="#br0">112 267 24575,'-1'-5'0,"1"9"0,-3 18 0,2-8 0,-13 118 0,-5 48 0,-36 265 0,36 5 0,20-413 0,2 0 0,1 0 0,9 37 0,-11-68 0,0 0 0,0 0 0,0 0 0,1 0 0,0 0 0,0-1 0,6 9 0,-8-13 0,-1 0 0,1-1 0,0 1 0,0 0 0,-1-1 0,1 1 0,0 0 0,0-1 0,0 1 0,0-1 0,0 1 0,0-1 0,0 1 0,0-1 0,0 0 0,0 0 0,0 1 0,0-1 0,0 0 0,1 0 0,0-1 0,-1 1 0,1-1 0,-1 1 0,1-1 0,-1 0 0,0 0 0,1 1 0,-1-1 0,0 0 0,0 0 0,1-1 0,-1 1 0,0 0 0,0 0 0,0 0 0,0-1 0,-1 1 0,2-2 0,5-12 0,-1 0 0,-1 0 0,0-1 0,-1 1 0,0-1 0,2-31 0,14-310 0,-28 1 0,1 209 0,2-277 0,7 404 0,0 0 0,1 0 0,1 0 0,1 0 0,1 1 0,11-26 0,-13 35 0,2 1 0,-1-1 0,1 1 0,1 0 0,0 1 0,0-1 0,0 2 0,1-1 0,1 1 0,-1 0 0,1 1 0,0-1 0,12-5 0,-10 7 0,0-1 0,1 1 0,-1 1 0,1 0 0,23-4 0,-29 8 0,0-1 0,-1 1 0,1 0 0,0 0 0,0 0 0,0 1 0,0 0 0,0 0 0,-1 1 0,1 0 0,0 0 0,-1 0 0,0 0 0,9 6 0,-2 1 0,0 0 0,-1 1 0,0 0 0,-1 1 0,0 0 0,-1 1 0,0 0 0,-1 0 0,-1 1 0,12 24 0,-6-5 0,-1 0 0,-2 0 0,11 57 0,-17-64 0,0 0 0,-2 0 0,-1 0 0,-1 0 0,-1 1 0,-1-1 0,-1 0 0,-1-1 0,-1 1 0,-2-1 0,0 0 0,-2 0 0,0-1 0,-2 0 0,0 0 0,-2-1 0,0-1 0,-1 0 0,-2-1 0,-33 34 0,17-26 0,-2-1 0,-59 36 0,33-24 0,22-9-1365,18-10-5461</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7.477"/>
    </inkml:context>
    <inkml:brush xml:id="br0">
      <inkml:brushProperty name="width" value="0.05" units="cm"/>
      <inkml:brushProperty name="height" value="0.05" units="cm"/>
      <inkml:brushProperty name="color" value="#008C3A"/>
    </inkml:brush>
  </inkml:definitions>
  <inkml:trace contextRef="#ctx0" brushRef="#br0">85 41 24575,'0'-1'0,"0"0"0,0-1 0,-1 1 0,1 0 0,0 0 0,0 0 0,-1 0 0,1-1 0,-1 1 0,1 0 0,-1 0 0,1 0 0,-1 0 0,1 0 0,-1 0 0,0 0 0,0 0 0,0 0 0,0 0 0,1 1 0,-3-2 0,2 1 0,1 1 0,-1 0 0,0 0 0,1 0 0,-1 0 0,0 0 0,0 0 0,1 0 0,-1 0 0,0 0 0,1 0 0,-1 0 0,0 0 0,1 0 0,-1 1 0,0-1 0,1 0 0,-1 0 0,0 1 0,1-1 0,-1 0 0,1 1 0,-1-1 0,1 1 0,-1-1 0,1 1 0,-1-1 0,1 1 0,-1-1 0,1 1 0,0-1 0,-1 1 0,1 0 0,0-1 0,-1 1 0,1 0 0,0-1 0,0 1 0,0 0 0,-1 0 0,-3 12 0,1-1 0,-1 1 0,2 0 0,0 0 0,0 0 0,2 0 0,-1 0 0,2 0 0,-1 0 0,2 1 0,0-2 0,0 1 0,2 0 0,-1 0 0,1-1 0,1 0 0,8 16 0,-9-23 0,0 1 0,0-1 0,0 0 0,1 0 0,-1-1 0,1 1 0,1-1 0,-1 0 0,0 0 0,1-1 0,0 0 0,0 0 0,0 0 0,0 0 0,0-1 0,1 0 0,-1-1 0,1 1 0,-1-1 0,1 0 0,10-1 0,-7 0 0,0-1 0,0 0 0,0 0 0,0-1 0,-1 0 0,1-1 0,-1 0 0,0-1 0,0 1 0,0-2 0,0 1 0,-1-2 0,16-10 0,-14 6 0,0 0 0,-1 0 0,0-1 0,-1 0 0,0-1 0,0 0 0,7-17 0,33-91 0,-38 93 0,8-14 0,-11 38 0,-2 12 0,-3 9 0,0 0 0,-1 0 0,-1 0 0,0 0 0,-5 24 0,3-20 0,-50 441 0,-40-5 0,83-422 0,-2-1 0,-1 0 0,-1 0 0,-20 33 0,27-58 0,0 0 0,-1 0 0,0-1 0,-1 0 0,0 0 0,0-1 0,-12 9 0,14-13 0,0 0 0,-1 0 0,0 0 0,1-1 0,-2 0 0,1 0 0,0-1 0,0 0 0,-1 0 0,1-1 0,-1 0 0,-8 0 0,5-1-341,0 0 0,1-1-1,-21-4 1,-22-12-6485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8.515"/>
    </inkml:context>
    <inkml:brush xml:id="br0">
      <inkml:brushProperty name="width" value="0.05" units="cm"/>
      <inkml:brushProperty name="height" value="0.05" units="cm"/>
      <inkml:brushProperty name="color" value="#008C3A"/>
    </inkml:brush>
  </inkml:definitions>
  <inkml:trace contextRef="#ctx0" brushRef="#br0">1 41 24575,'0'-5'0,"0"-11"0,0-3-8191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9.403"/>
    </inkml:context>
    <inkml:brush xml:id="br0">
      <inkml:brushProperty name="width" value="0.05" units="cm"/>
      <inkml:brushProperty name="height" value="0.05" units="cm"/>
      <inkml:brushProperty name="color" value="#008C3A"/>
    </inkml:brush>
  </inkml:definitions>
  <inkml:trace contextRef="#ctx0" brushRef="#br0">0 863 24575,'1'-12'0,"0"1"0,1-1 0,0 1 0,0 0 0,2 0 0,-1 0 0,1 0 0,1 0 0,0 1 0,0 0 0,1 0 0,14-18 0,7-4 0,2 0 0,38-32 0,-18 18 0,378-428 0,-390 432 0,-21 29 0,-27 30 0,-16 17 0,-27 35 0,-50 80 0,90-126 0,2 1 0,0 0 0,1 0 0,1 1 0,2 1 0,0-1 0,2 1 0,-3 27 0,8-46 0,0 0 0,1 0 0,0-1 0,0 1 0,1 0 0,-1-1 0,1 1 0,1 0 0,0-1 0,0 1 0,0-1 0,0 0 0,1 0 0,0 0 0,0 0 0,1 0 0,0-1 0,0 1 0,0-1 0,1 0 0,-1 0 0,1-1 0,0 1 0,1-1 0,-1 0 0,1 0 0,0-1 0,0 0 0,0 0 0,0 0 0,8 2 0,-1-1 0,0 0 0,0 0 0,1-1 0,-1-1 0,1 0 0,0-1 0,0-1 0,0 0 0,-1-1 0,1 0 0,0-1 0,0 0 0,-1-2 0,0 1 0,23-10 0,-18 4 0,-1 0 0,0-1 0,-1 0 0,0-2 0,-1 0 0,0 0 0,-1-1 0,0-1 0,-1-1 0,21-30 0,-11 8 0,-1-1 0,-1-2 0,-3 0 0,-1-1 0,-2 0 0,-2-1 0,13-69 0,-25 100 0,-2 14 0,-5 17 0,-7 78 0,4 0 0,5 112 0,4-188 69,0 0-1,2 0 0,0 0 0,9 31 1,-9-47-151,-1 0 1,2 0 0,-1-1 0,0 1-1,1-1 1,0 1 0,1-1-1,-1 0 1,1 0 0,0-1 0,0 1-1,0-1 1,1 0 0,-1 0 0,1 0-1,0-1 1,0 1 0,0-1 0,1 0-1,8 3 1,38 6-6745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29.844"/>
    </inkml:context>
    <inkml:brush xml:id="br0">
      <inkml:brushProperty name="width" value="0.05" units="cm"/>
      <inkml:brushProperty name="height" value="0.05" units="cm"/>
      <inkml:brushProperty name="color" value="#008C3A"/>
    </inkml:brush>
  </inkml:definitions>
  <inkml:trace contextRef="#ctx0" brushRef="#br0">2 1 24575,'0'12'0,"-1"16"0,1 0 0,2 0 0,1 0 0,9 37 0,-11-59 0,1 0 0,0 0 0,0 1 0,1-1 0,0-1 0,0 1 0,0 0 0,1-1 0,0 1 0,0-1 0,0 0 0,0-1 0,1 1 0,0-1 0,0 0 0,0 0 0,1 0 0,-1-1 0,1 1 0,0-1 0,0-1 0,0 1 0,0-1 0,8 2 0,-8-3 0,-1 0 0,1 0 0,0-1 0,0 1 0,0-1 0,0 0 0,0-1 0,-1 0 0,1 0 0,0 0 0,0 0 0,-1-1 0,1 0 0,-1 0 0,1 0 0,4-4 0,3-3 0,-1 0 0,0-1 0,0-1 0,14-16 0,-4 5 0,-22 21 0,1 0 0,0 0 0,0 0 0,1 0 0,-1 0 0,0 0 0,0 0 0,0 0 0,1 1 0,-1-1 0,0 1 0,1-1 0,-1 1 0,3-1 0,-4 1 0,1 0 0,-1 0 0,1 0 0,-1 0 0,1 0 0,-1 0 0,1 1 0,-1-1 0,1 0 0,-1 0 0,0 1 0,1-1 0,-1 0 0,1 1 0,-1-1 0,0 0 0,1 1 0,-1-1 0,0 1 0,1-1 0,-1 1 0,0-1 0,0 0 0,0 1 0,1-1 0,-1 1 0,0 0 0,1 6 0,1 0 0,-2 0 0,1 0 0,-1 13 0,0-16 0,-30 442 0,11-294 0,-40 233 0,57-377 0,0 5 0,-1 0 0,0 0 0,-1 0 0,-1 0 0,0-1 0,0 0 0,-13 21 0,17-31 0,-1 0 0,1-1 0,0 1 0,-1-1 0,0 1 0,1-1 0,-1 1 0,0-1 0,1 0 0,-1 0 0,0 0 0,0 0 0,0 0 0,0 0 0,0-1 0,0 1 0,0-1 0,-1 1 0,1-1 0,0 0 0,0 0 0,0 0 0,-4 0 0,3-1 0,1 0 0,0 0 0,-1 0 0,1 0 0,0 0 0,-1 0 0,1-1 0,0 1 0,0-1 0,0 1 0,0-1 0,1 0 0,-1 0 0,0 0 0,1 0 0,-1 0 0,1 0 0,0-1 0,-3-3 0,2-3-114,-1 0 1,1 0-1,0 0 0,1 0 0,0 0 1,1 0-1,0-1 0,0 1 0,1 0 1,0 0-1,4-16 0,13-46-6712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0.228"/>
    </inkml:context>
    <inkml:brush xml:id="br0">
      <inkml:brushProperty name="width" value="0.05" units="cm"/>
      <inkml:brushProperty name="height" value="0.05" units="cm"/>
      <inkml:brushProperty name="color" value="#008C3A"/>
    </inkml:brush>
  </inkml:definitions>
  <inkml:trace contextRef="#ctx0" brushRef="#br0">0 45 24575,'10'0'0,"12"0"0,13 0 0,10 0 0,7-10 0,19-2 0,7-1 0,-10 3-8191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0.590"/>
    </inkml:context>
    <inkml:brush xml:id="br0">
      <inkml:brushProperty name="width" value="0.05" units="cm"/>
      <inkml:brushProperty name="height" value="0.05" units="cm"/>
      <inkml:brushProperty name="color" value="#008C3A"/>
    </inkml:brush>
  </inkml:definitions>
  <inkml:trace contextRef="#ctx0" brushRef="#br0">1 0 24575,'0'15'0,"0"24"0,0 10 0,0 16 0,0 7 0,0-4 0,0 6 0,0 0 0,4-13 0,2-17-8191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0.964"/>
    </inkml:context>
    <inkml:brush xml:id="br0">
      <inkml:brushProperty name="width" value="0.05" units="cm"/>
      <inkml:brushProperty name="height" value="0.05" units="cm"/>
      <inkml:brushProperty name="color" value="#008C3A"/>
    </inkml:brush>
  </inkml:definitions>
  <inkml:trace contextRef="#ctx0" brushRef="#br0">116 10 24575,'0'-10'0,"0"17"0,0 16 0,0 14 0,0 11 0,-5 7 0,-2 8 0,1 8 0,1 2 0,6-12 0,13-16 0,19-20 0,13-15 0,-1-18 0,-8-9-8191</inkml:trace>
  <inkml:trace contextRef="#ctx0" brushRef="#br0" timeOffset="1">1 125 24575,'5'0'0,"6"0"0,12 0 0,11 0 0,9 0 0,18-10 0,7-3 0,-3 0 0,-12-7 0,-16 0-8191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1.759"/>
    </inkml:context>
    <inkml:brush xml:id="br0">
      <inkml:brushProperty name="width" value="0.05" units="cm"/>
      <inkml:brushProperty name="height" value="0.05" units="cm"/>
      <inkml:brushProperty name="color" value="#008C3A"/>
    </inkml:brush>
  </inkml:definitions>
  <inkml:trace contextRef="#ctx0" brushRef="#br0">1 12 24575,'19'0'0,"21"0"0,29 0 0,30 0 0,19 0 0,4 0 0,-10 0 0,-14 0 0,-23-5 0,-25-2-8191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20.762"/>
    </inkml:context>
    <inkml:brush xml:id="br0">
      <inkml:brushProperty name="width" value="0.05" units="cm"/>
      <inkml:brushProperty name="height" value="0.05" units="cm"/>
      <inkml:brushProperty name="color" value="#008C3A"/>
    </inkml:brush>
  </inkml:definitions>
  <inkml:trace contextRef="#ctx0" brushRef="#br0">0 1 24575,'3'-1'0,"0"1"0,0 0 0,-1 0 0,1 1 0,0-1 0,-1 1 0,1-1 0,-1 1 0,1 0 0,0 0 0,-1 0 0,0 0 0,1 0 0,-1 1 0,0-1 0,1 1 0,-1-1 0,0 1 0,0 0 0,0 0 0,-1 0 0,1 0 0,0 0 0,-1 0 0,1 1 0,-1-1 0,0 0 0,0 1 0,0-1 0,0 1 0,0 0 0,0-1 0,-1 1 0,1 0 0,-1-1 0,0 6 0,1 0 0,-1 1 0,-1-1 0,1 1 0,-2-1 0,1 0 0,-1 1 0,-3 7 0,-23 54 0,19-50 0,1 3 0,19-37 0,-4 4 0,11-17 0,-14 20 0,0-1 0,1 1 0,-1 0 0,2 1 0,-1-1 0,1 1 0,0 0 0,0 0 0,11-7 0,-16 12 0,-1 1 0,0 0 0,1 0 0,-1-1 0,0 1 0,1 0 0,-1 0 0,1 0 0,-1 0 0,0 0 0,1 0 0,-1 0 0,1 0 0,-1 0 0,0 0 0,1 0 0,-1 0 0,1 0 0,-1 0 0,0 0 0,1 0 0,-1 0 0,0 0 0,1 0 0,-1 1 0,1-1 0,-1 0 0,0 0 0,1 0 0,-1 1 0,0-1 0,0 0 0,1 0 0,-1 1 0,0-1 0,0 0 0,1 1 0,-1-1 0,0 0 0,0 1 0,0-1 0,1 1 0,2 18 0,-3-17 0,-2 69 226,0-47-225,2 36-1,1-53-159,0 0 0,0 0 0,0 0-1,1 0 1,0-1 0,0 1 0,1 0-1,0-1 1,6 10 0,14 12-6667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2.158"/>
    </inkml:context>
    <inkml:brush xml:id="br0">
      <inkml:brushProperty name="width" value="0.05" units="cm"/>
      <inkml:brushProperty name="height" value="0.05" units="cm"/>
      <inkml:brushProperty name="color" value="#008C3A"/>
    </inkml:brush>
  </inkml:definitions>
  <inkml:trace contextRef="#ctx0" brushRef="#br0">60 1 24575,'0'5'0,"0"16"0,-10 24 0,-3 23 0,1 26 0,2 15 0,3 3 0,3 3 0,2-4 0,1-11 0,1-8 0,0-10 0,1-24 0,-1-21-8191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2.876"/>
    </inkml:context>
    <inkml:brush xml:id="br0">
      <inkml:brushProperty name="width" value="0.05" units="cm"/>
      <inkml:brushProperty name="height" value="0.05" units="cm"/>
      <inkml:brushProperty name="color" value="#008C3A"/>
    </inkml:brush>
  </inkml:definitions>
  <inkml:trace contextRef="#ctx0" brushRef="#br0">113 1 24575,'0'0'0,"0"0"0,0 0 0,0 0 0,0 0 0,0 0 0,0 0 0,0 0 0,0 0 0,-1 1 0,1-1 0,0 0 0,0 0 0,0 0 0,0 0 0,0 0 0,0 0 0,0 0 0,0 0 0,0 0 0,0 0 0,0 0 0,0 0 0,0 0 0,0 0 0,0 0 0,0 0 0,0 1 0,-1-1 0,1 0 0,0 0 0,0 0 0,0 0 0,0 0 0,0 0 0,0 0 0,0 0 0,0 0 0,0 0 0,0 0 0,-1 0 0,1 0 0,0 0 0,0 0 0,0 0 0,0 0 0,0-1 0,0 1 0,0 0 0,0 0 0,0 0 0,0 0 0,0 0 0,0 0 0,-1 0 0,1 0 0,0 0 0,0 0 0,0 0 0,0 0 0,0 0 0,0 0 0,-7 11 0,-14 47 0,2 0 0,2 1 0,3 0 0,3 1 0,-6 87 0,17-144 0,-2 16 0,1 1 0,1-1 0,4 31 0,-3-46 0,0 1 0,0-1 0,0 1 0,0-1 0,1 0 0,0 0 0,0 0 0,0 0 0,0 0 0,0 0 0,1 0 0,0-1 0,0 0 0,0 1 0,0-1 0,0 0 0,1 0 0,-1-1 0,1 1 0,7 3 0,-1-1 25,1-2-1,0 1 0,0-2 1,0 1-1,0-1 1,0-1-1,1 0 0,-1-1 1,0 0-1,1 0 0,-1-1 1,0-1-1,19-5 1,-20 5-139,0-2 0,1 1 0,-1-1 0,0-1 1,-1 0-1,1 0 0,-1-1 0,0 0 1,0-1-1,-1 0 0,0 0 0,0-1 1,-1 0-1,9-11 0,13-32-6712</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3.262"/>
    </inkml:context>
    <inkml:brush xml:id="br0">
      <inkml:brushProperty name="width" value="0.05" units="cm"/>
      <inkml:brushProperty name="height" value="0.05" units="cm"/>
      <inkml:brushProperty name="color" value="#008C3A"/>
    </inkml:brush>
  </inkml:definitions>
  <inkml:trace contextRef="#ctx0" brushRef="#br0">1 167 24575,'0'-10'0,"4"-3"0,13 1 0,11 2 0,12-11 0,9-3 0,5 3 0,3 5 0,3-4 0,-10 0-8191</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3.667"/>
    </inkml:context>
    <inkml:brush xml:id="br0">
      <inkml:brushProperty name="width" value="0.05" units="cm"/>
      <inkml:brushProperty name="height" value="0.05" units="cm"/>
      <inkml:brushProperty name="color" value="#008C3A"/>
    </inkml:brush>
  </inkml:definitions>
  <inkml:trace contextRef="#ctx0" brushRef="#br0">223 143 24575,'-1'0'0,"1"0"0,-1 0 0,1 0 0,-1 0 0,0 0 0,1 0 0,-1 1 0,1-1 0,-1 0 0,1 0 0,-1 1 0,1-1 0,-1 0 0,1 1 0,-1-1 0,1 0 0,-1 1 0,1-1 0,0 1 0,-1-1 0,1 1 0,0-1 0,-1 1 0,1-1 0,0 1 0,-1 0 0,-4 19 0,5-18 0,-7 79 0,3-20 0,-73 598-1205,-11 138-385,87-782 1590,-18 155 0,13-144-44,4-22 14,2-6 17,7-40 447,31-126 790,28-277 0,-55 55-1455,-30-2-198,0 1 197,19 380 232,0-1 0,0 0 0,1 0 0,0 1 0,5-19 0,-5 26 0,1 1 0,-1 0 0,1 0 0,-1-1 0,1 1 0,0 0 0,0 1 0,1-1 0,-1 0 0,1 0 0,-1 1 0,1 0 0,0-1 0,-1 1 0,1 0 0,1 0 0,-1 1 0,0-1 0,0 1 0,0-1 0,6 0 0,3-2 34,0 1 1,1 1-1,0 0 0,-1 1 1,1 0-1,0 1 0,0 0 1,-1 1-1,1 0 0,0 1 1,-1 1-1,1 0 0,-1 1 0,0 0 1,0 0-1,0 2 0,-1-1 1,0 2-1,0-1 0,0 1 1,-1 1-1,0 0 0,0 1 1,-1 0-1,15 18 0,-11-7-34,-2-1 0,0 2 0,-1-1 0,-1 2 0,-1-1 0,-1 1 0,-1 0 0,5 41 0,-7-34 0,-2 0 0,-1 0 0,-1 1 0,-1-1 0,-2 0 0,-9 42 0,7-53 34,0-1 1,-1 0-1,-1 0 0,-1 0 0,0-1 0,-1 0 0,-1 0 0,-1-1 0,-24 26 1,18-23-279,-1-2 0,-1 0 0,-1-1 0,0 0 1,-1-2-1,-39 19 0,6-9-6582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6.265"/>
    </inkml:context>
    <inkml:brush xml:id="br0">
      <inkml:brushProperty name="width" value="0.05" units="cm"/>
      <inkml:brushProperty name="height" value="0.05" units="cm"/>
      <inkml:brushProperty name="color" value="#008C3A"/>
    </inkml:brush>
  </inkml:definitions>
  <inkml:trace contextRef="#ctx0" brushRef="#br0">6 0 24575,'-5'0'0,"8"0"0,19 0 0,19 0 0,28 0 0,16 0 0,8 0 0,-1 0 0,-8 0 0,-22 0 0,-23 0-8191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7.260"/>
    </inkml:context>
    <inkml:brush xml:id="br0">
      <inkml:brushProperty name="width" value="0.05" units="cm"/>
      <inkml:brushProperty name="height" value="0.05" units="cm"/>
      <inkml:brushProperty name="color" value="#008C3A"/>
    </inkml:brush>
  </inkml:definitions>
  <inkml:trace contextRef="#ctx0" brushRef="#br0">26 49 24575,'0'-45'0,"0"42"0,0 14 0,0-4 0,-16 536 0,9-386 0,6-136 0,-1 21 0,6 75 0,-3-112 0,0 1 0,0-1 0,0 0 0,0 0 0,1 0 0,0 0 0,0 0 0,0-1 0,1 1 0,-1-1 0,1 1 0,0-1 0,7 7 0,-8-9 0,-1-1 0,1 0 0,0 0 0,-1 0 0,1 0 0,0 0 0,0 0 0,0 0 0,0-1 0,0 1 0,0-1 0,-1 1 0,2-1 0,-1 0 0,2 0 0,-1 0 0,0 0 0,0-1 0,0 0 0,0 1 0,0-1 0,0 0 0,0-1 0,0 1 0,-1 0 0,1-1 0,0 0 0,2-2 0,2-2-114,-2 0 1,1-1-1,-1 0 0,0 0 0,-1 0 1,1 0-1,-1-1 0,-1 0 0,1 1 1,-1-1-1,3-16 0,12-47-6712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7.588"/>
    </inkml:context>
    <inkml:brush xml:id="br0">
      <inkml:brushProperty name="width" value="0.05" units="cm"/>
      <inkml:brushProperty name="height" value="0.05" units="cm"/>
      <inkml:brushProperty name="color" value="#008C3A"/>
    </inkml:brush>
  </inkml:definitions>
  <inkml:trace contextRef="#ctx0" brushRef="#br0">1 242 24575,'9'0'0,"14"0"0,22-10 0,17-3 0,14-19 0,12-4 0,-8-5 0,-3 3 0,-6 9 0,-13 5 0,-18 6-8191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7.980"/>
    </inkml:context>
    <inkml:brush xml:id="br0">
      <inkml:brushProperty name="width" value="0.05" units="cm"/>
      <inkml:brushProperty name="height" value="0.05" units="cm"/>
      <inkml:brushProperty name="color" value="#008C3A"/>
    </inkml:brush>
  </inkml:definitions>
  <inkml:trace contextRef="#ctx0" brushRef="#br0">157 652 24575,'-2'2'0,"0"-1"0,-1 1 0,1-1 0,0 1 0,0 0 0,1 0 0,-1 0 0,0 0 0,1 0 0,-1 0 0,-1 5 0,-13 30 0,12-27 0,-8 24 0,2 0 0,-10 55 0,-2 78 0,11-71 0,-10 94 0,5 319 0,17-452 0,-2-35 0,1 1 0,1 0 0,1-1 0,1 1 0,11 39 0,-13-61 0,-1 1 0,1 0 0,-1-1 0,1 1 0,0-1 0,0 1 0,0-1 0,0 1 0,0-1 0,0 0 0,2 3 0,-2-4 0,-1 0 0,0 0 0,1 1 0,-1-1 0,0 0 0,1 0 0,-1 0 0,0 0 0,1 0 0,-1 0 0,0 0 0,1 0 0,-1 0 0,0 0 0,1 0 0,-1 0 0,0 0 0,1 0 0,-1-1 0,0 1 0,1 0 0,-1 0 0,0 0 0,1 0 0,-1-1 0,0 1 0,1 0 0,-1 0 0,0-1 0,0 1 0,1 0 0,-1 0 0,0-1 0,3-3 0,-1 0 0,1-1 0,-1 1 0,0-1 0,-1 0 0,3-7 0,56-326 0,-47 242 0,51-564-619,-44-4 0,-20 628 619,3-78 0,-2 97 0,2 0 0,-1 0 0,2 0 0,5-17 0,-8 32 0,0-1 0,0 0 0,0 1 0,0-1 0,1 1 0,-1-1 0,1 1 0,-1-1 0,1 1 0,0 0 0,0 0 0,0 0 0,0 0 0,0 0 0,0 0 0,1 1 0,2-2 0,-3 2 0,1 0 0,-1 1 0,0-1 0,0 1 0,1 0 0,-1-1 0,0 1 0,0 1 0,1-1 0,-1 0 0,0 0 0,1 1 0,-1-1 0,0 1 0,0 0 0,4 2 0,3 2 0,0 0 0,0 1 0,-1 1 0,1-1 0,-2 1 0,1 1 0,12 16 0,1 4 0,-1 1 0,-2 1 0,27 58 0,-19-24 0,18 68 0,2 54 194,-40-148-88,-1 0 0,-2 0 1,-2 41-1,-2-59-45,-1 1 0,-1 0 0,0-1-1,-2 1 1,-1-1 0,-14 37 0,12-43-42,1 1 0,-2-1 1,0-1-1,0 1 1,-2-2-1,1 1 0,-2-1 1,1-1-1,-25 18 0,24-20-189,-1-1-1,0-1 0,0 0 1,-1 0-1,1-2 0,-1 0 1,-26 6-1,-15-2-6655</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38.535"/>
    </inkml:context>
    <inkml:brush xml:id="br0">
      <inkml:brushProperty name="width" value="0.05" units="cm"/>
      <inkml:brushProperty name="height" value="0.05" units="cm"/>
      <inkml:brushProperty name="color" value="#008C3A"/>
    </inkml:brush>
  </inkml:definitions>
  <inkml:trace contextRef="#ctx0" brushRef="#br0">0 82 24575,'12'-2'0,"0"0"0,0-1 0,0 0 0,-1 0 0,1-2 0,-1 1 0,0-1 0,18-12 0,-26 15 0,8-4 0,-3 1 0,2 0 0,-1 0 0,0 1 0,15-4 0,-23 7 0,1 1 0,0-1 0,-1 1 0,1 0 0,0-1 0,0 1 0,-1 0 0,1 0 0,0 0 0,0 0 0,-1 1 0,1-1 0,0 0 0,-1 1 0,1-1 0,0 1 0,-1 0 0,1-1 0,0 1 0,-1 0 0,1 0 0,-1 0 0,0 0 0,1 0 0,-1 0 0,0 1 0,0-1 0,1 0 0,-1 1 0,0-1 0,0 1 0,1 2 0,1 4 0,0 0 0,-1 1 0,0 0 0,0-1 0,-1 1 0,0 0 0,0 0 0,-1 0 0,0 0 0,-1-1 0,0 1 0,0 0 0,-1 0 0,-3 9 0,-3 7 0,-1-1 0,-1 0 0,-21 37 0,-35 38 0,24-40 0,32-37 0,10-22 0,0 0 0,0 0 0,0 1 0,0-1 0,0 0 0,0 0 0,-1 0 0,1 1 0,0-1 0,0 0 0,0 0 0,1 0 0,-1 1 0,0-1 0,0 0 0,0 0 0,0 0 0,0 1 0,0-1 0,0 0 0,0 0 0,0 0 0,0 1 0,0-1 0,1 0 0,-1 0 0,0 0 0,0 0 0,0 0 0,0 1 0,0-1 0,1 0 0,-1 0 0,0 0 0,0 0 0,0 0 0,1 0 0,-1 0 0,0 0 0,0 0 0,0 0 0,1 1 0,-1-1 0,0 0 0,3-1 0,0 0 0,0 0 0,0 0 0,-1 0 0,1-1 0,-1 1 0,1-1 0,-1 0 0,1 1 0,-1-1 0,3-3 0,14-13 0,-1-1 0,-1 0 0,18-27 0,41-71 0,13-18 0,-84 128 0,1 0 0,0 1 0,0-1 0,12-8 0,-17 14 0,-1 0 0,1 1 0,0-1 0,-1 1 0,1-1 0,0 1 0,0-1 0,-1 1 0,1-1 0,0 1 0,0 0 0,0-1 0,0 1 0,0 0 0,0 0 0,-1 0 0,1 0 0,0-1 0,0 1 0,0 1 0,0-1 0,0 0 0,0 0 0,0 0 0,0 0 0,-1 1 0,1-1 0,0 0 0,0 1 0,0-1 0,0 0 0,-1 1 0,1-1 0,1 2 0,-1 0 0,1 0 0,-1 1 0,0-1 0,0 1 0,0-1 0,0 1 0,0-1 0,-1 1 0,1-1 0,0 5 0,1 23 0,-1-1 0,-1 1 0,-6 36 0,3-39 0,1 0 0,1-1 0,2 1 0,6 46 0,-6-68 18,0 1 0,1-1 0,0 0 0,0 0 0,0-1 0,1 1 0,-1 0 0,1-1 0,0 1 0,1-1 0,-1 0 0,1 0 0,0 0 0,0-1 0,0 1 0,0-1 0,0 0 0,7 3 0,-2-1-208,0-2 0,0 1 1,1-1-1,-1 0 0,1-1 1,-1 0-1,1-1 1,19 1-1,28-4-6636</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1.375"/>
    </inkml:context>
    <inkml:brush xml:id="br0">
      <inkml:brushProperty name="width" value="0.05" units="cm"/>
      <inkml:brushProperty name="height" value="0.05" units="cm"/>
      <inkml:brushProperty name="color" value="#008C3A"/>
    </inkml:brush>
  </inkml:definitions>
  <inkml:trace contextRef="#ctx0" brushRef="#br0">1 60 24575,'0'-10'0,"0"-13"0,0 3 0,0 14 0,9 8 0,4-1 0,-5 4 0,-5 10 0,-2-1 0,-1-13 0,-1 8 0,0 2-8191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21.146"/>
    </inkml:context>
    <inkml:brush xml:id="br0">
      <inkml:brushProperty name="width" value="0.05" units="cm"/>
      <inkml:brushProperty name="height" value="0.05" units="cm"/>
      <inkml:brushProperty name="color" value="#008C3A"/>
    </inkml:brush>
  </inkml:definitions>
  <inkml:trace contextRef="#ctx0" brushRef="#br0">81 0 24575,'-5'0'0,"-11"15"0,-3 14 0,2 12 0,3 9 0,5 10 0,8-4 0,14-13 0,6-13-8191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2.662"/>
    </inkml:context>
    <inkml:brush xml:id="br0">
      <inkml:brushProperty name="width" value="0.05" units="cm"/>
      <inkml:brushProperty name="height" value="0.05" units="cm"/>
      <inkml:brushProperty name="color" value="#008C3A"/>
    </inkml:brush>
  </inkml:definitions>
  <inkml:trace contextRef="#ctx0" brushRef="#br0">81 35 24575,'-5'0'0,"-12"0"0,-11 0 0,2 0 0,21 0 0,11-9 0,-4-4 0,-4 1-8191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3.948"/>
    </inkml:context>
    <inkml:brush xml:id="br0">
      <inkml:brushProperty name="width" value="0.05" units="cm"/>
      <inkml:brushProperty name="height" value="0.05" units="cm"/>
      <inkml:brushProperty name="color" value="#008C3A"/>
    </inkml:brush>
  </inkml:definitions>
  <inkml:trace contextRef="#ctx0" brushRef="#br0">0 999 24575,'1'-1'0,"-1"0"0,0 0 0,0 0 0,1 0 0,-1 0 0,0 0 0,1 0 0,-1 0 0,1 0 0,-1 0 0,1 1 0,-1-1 0,1 0 0,0 0 0,0 0 0,-1 1 0,2-2 0,6-7 0,31-41 0,-3-3 0,-2 0 0,-2-3 0,35-83 0,-27 35 0,47-184 0,-33 73 0,-52 201 0,-8 32 0,4-15 0,-77 284 0,65-219 0,3 1 0,-1 92 0,11-147 0,1 0 0,1-1 0,1 1 0,-1-1 0,2 0 0,0 1 0,9 22 0,-11-33 0,1 1 0,0-1 0,-1 1 0,1-1 0,1 0 0,-1 0 0,0 0 0,1-1 0,-1 1 0,1 0 0,0-1 0,0 0 0,0 1 0,0-1 0,0 0 0,0-1 0,1 1 0,-1 0 0,1-1 0,-1 0 0,1 0 0,-1 0 0,1 0 0,0-1 0,-1 1 0,1-1 0,0 0 0,0 0 0,-1 0 0,1-1 0,0 1 0,-1-1 0,5-1 0,2-1 0,0-1 0,0 1 0,-1-1 0,1-1 0,-1 0 0,0 0 0,0-1 0,-1 0 0,0-1 0,12-12 0,4-6 0,37-54 0,34-65 0,-79 115 0,0-2 0,21-60 0,-28 49 0,-9 38 0,-3 9 0,-4 18 0,-8 89 0,5 1 0,4 114 0,6-214 0,1 1 0,0 0 0,0-1 0,6 20 0,-6-29 0,1 1 0,-1-1 0,1 0 0,0 0 0,0 1 0,1-2 0,-1 1 0,1 0 0,0 0 0,0-1 0,0 0 0,1 1 0,-1-1 0,1-1 0,-1 1 0,7 3 0,-3-2-273,-1-1 0,1-1 0,0 1 0,10 1 0,27 3-6553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4.527"/>
    </inkml:context>
    <inkml:brush xml:id="br0">
      <inkml:brushProperty name="width" value="0.05" units="cm"/>
      <inkml:brushProperty name="height" value="0.05" units="cm"/>
      <inkml:brushProperty name="color" value="#008C3A"/>
    </inkml:brush>
  </inkml:definitions>
  <inkml:trace contextRef="#ctx0" brushRef="#br0">0 156 24575,'1'-5'0,"0"-1"0,0 0 0,0 1 0,0-1 0,1 0 0,0 1 0,0 0 0,1 0 0,-1-1 0,1 1 0,0 1 0,1-1 0,-1 0 0,1 1 0,0 0 0,7-7 0,-2 3 0,1 0 0,0 0 0,1 2 0,-1-1 0,1 1 0,17-7 0,-25 12 0,0 0 0,0 0 0,-1 0 0,1 0 0,0 1 0,0-1 0,0 1 0,0 0 0,0-1 0,0 1 0,0 1 0,0-1 0,0 0 0,-1 1 0,1-1 0,0 1 0,0 0 0,0 0 0,3 2 0,-4-1 0,1 0 0,0 0 0,-1 0 0,1 1 0,-1-1 0,0 1 0,1 0 0,-1 0 0,-1 0 0,1 0 0,0 0 0,-1 0 0,1 0 0,0 4 0,1 4 0,-1 0 0,0 0 0,0 0 0,-1 0 0,0 0 0,-1 0 0,-1 0 0,0 0 0,-2 15 0,-3-8 0,1 0 0,-2 0 0,-1 0 0,0-1 0,-17 27 0,10-18 0,13-23 0,0 1 0,0-1 0,1 1 0,0 0 0,-1-1 0,0 5 0,2-7 0,0-1 0,0 0 0,0 0 0,0 1 0,0-1 0,0 0 0,0 0 0,0 1 0,0-1 0,0 0 0,0 0 0,0 1 0,0-1 0,0 0 0,0 0 0,0 1 0,0-1 0,0 0 0,0 0 0,1 1 0,-1-1 0,0 0 0,0 0 0,0 1 0,0-1 0,0 0 0,1 0 0,-1 0 0,0 0 0,0 1 0,0-1 0,1 0 0,-1 0 0,0 0 0,0 0 0,1 0 0,-1 1 0,0-1 0,0 0 0,1 0 0,-1 0 0,0 0 0,0 0 0,1 0 0,-1 0 0,0 0 0,0 0 0,1 0 0,-1 0 0,0 0 0,0 0 0,1 0 0,-1 0 0,0-1 0,0 1 0,1 0 0,-1 0 0,0 0 0,0 0 0,1 0 0,-1 0 0,0-1 0,0 1 0,0 0 0,1 0 0,19-14 0,6-10 0,-1-2 0,-1 0 0,23-34 0,35-38 0,-80 95 0,1 1 0,-1-1 0,1 0 0,0 1 0,0 0 0,0 0 0,0 0 0,0 0 0,1 0 0,-1 1 0,0-1 0,6-1 0,-8 3 0,0 0 0,0 0 0,0 0 0,0 0 0,0 0 0,0 0 0,-1 1 0,1-1 0,0 0 0,0 0 0,0 1 0,0-1 0,0 0 0,-1 1 0,1-1 0,0 1 0,0-1 0,-1 1 0,2 1 0,-1-1 0,1 1 0,-1 0 0,0 0 0,1 0 0,-1 0 0,0 1 0,0-1 0,-1 0 0,1 0 0,0 3 0,2 15 0,0-1 0,-2 0 0,0 20 0,-2-22 0,2 1 0,0-1 0,1 0 0,7 32 0,-7-44 0,0 0 0,0-1 0,0 1 0,0 0 0,1-1 0,0 1 0,0-1 0,0 0 0,1 0 0,-1 0 0,1 0 0,0-1 0,0 1 0,1-1 0,-1 0 0,0 0 0,1-1 0,0 1 0,0-1 0,6 2 0,-1-1-341,0 0 0,-1-1-1,12 1 1,29 0-6485</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4.925"/>
    </inkml:context>
    <inkml:brush xml:id="br0">
      <inkml:brushProperty name="width" value="0.05" units="cm"/>
      <inkml:brushProperty name="height" value="0.05" units="cm"/>
      <inkml:brushProperty name="color" value="#008C3A"/>
    </inkml:brush>
  </inkml:definitions>
  <inkml:trace contextRef="#ctx0" brushRef="#br0">0 68 24575,'10'0'0,"13"0"0,12-14 0,9-6 0,8 2 0,-5 3-8191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5.342"/>
    </inkml:context>
    <inkml:brush xml:id="br0">
      <inkml:brushProperty name="width" value="0.05" units="cm"/>
      <inkml:brushProperty name="height" value="0.05" units="cm"/>
      <inkml:brushProperty name="color" value="#008C3A"/>
    </inkml:brush>
  </inkml:definitions>
  <inkml:trace contextRef="#ctx0" brushRef="#br0">1 86 24575,'0'14'0,"0"16"0,0 11 0,0 9 0,0 5 0,0 4 0,0 6 0,0 1 0,9-10 0,14-14 0,2-16-8191</inkml:trace>
  <inkml:trace contextRef="#ctx0" brushRef="#br0" timeOffset="1">601 0 24575,'0'20'0,"0"20"0,0 19 0,0 13 0,0 5 0,0-2 0,0-3 0,0 0 0,0-2 0,9-13 0,14-16 0,12-21 0,9-27 0,-1-13-8191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5.764"/>
    </inkml:context>
    <inkml:brush xml:id="br0">
      <inkml:brushProperty name="width" value="0.05" units="cm"/>
      <inkml:brushProperty name="height" value="0.05" units="cm"/>
      <inkml:brushProperty name="color" value="#008C3A"/>
    </inkml:brush>
  </inkml:definitions>
  <inkml:trace contextRef="#ctx0" brushRef="#br0">1 152 24575,'14'0'0,"20"-10"0,14-3 0,7-9 0,6-1 0,5 4 0,-7-5 0,-5 1 0,-11 6-8191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46.459"/>
    </inkml:context>
    <inkml:brush xml:id="br0">
      <inkml:brushProperty name="width" value="0.05" units="cm"/>
      <inkml:brushProperty name="height" value="0.05" units="cm"/>
      <inkml:brushProperty name="color" value="#008C3A"/>
    </inkml:brush>
  </inkml:definitions>
  <inkml:trace contextRef="#ctx0" brushRef="#br0">0 1 24575,'0'1'0,"0"-1"0,1 1 0,-1-1 0,0 1 0,0 0 0,1-1 0,-1 1 0,0-1 0,1 1 0,-1 0 0,1-1 0,-1 1 0,0-1 0,1 0 0,-1 1 0,1-1 0,0 1 0,-1-1 0,1 0 0,-1 1 0,1-1 0,-1 0 0,1 1 0,0-1 0,-1 0 0,2 0 0,22 5 0,-20-4 0,123 7 0,-33-3 0,195 29 0,-25-2 0,-115-23 0,99 14 0,-238-22 0,0 1 0,0 0 0,-1 1 0,1 0 0,-1 1 0,0 0 0,0 0 0,0 1 0,0 0 0,-1 0 0,0 1 0,0 0 0,0 1 0,-1 0 0,0 0 0,0 0 0,-1 1 0,0 0 0,0 0 0,-1 1 0,7 16 0,5 20 11,-2 1-1,-3 0 1,-1 2-1,-3-1 0,-2 1 1,-1 0-1,-4 68 1,-48 341-374,44-430 308,-27 162-1204,-19 144 794,27 7-252,39 0 552,22-1 182,-6-68-23,-23-178 6,37 146 0,-44-230-83,10 39 623,-2 0 0,-1 2 0,2 54 0,-12-98-518,0 1 0,0-1 0,-1 0 0,0 0 0,0 0 0,0 0 0,-1-1 1,0 1-1,0 0 0,0-1 0,-1 1 0,0-1 0,0 1 0,0-1 0,-1 0 0,1-1 1,-1 1-1,-1-1 0,1 1 0,0-1 0,-1 0 0,0-1 0,-8 5 0,-7 3 42,-2-1 0,1-1 0,-1-1-1,-39 10 1,47-15-61,-37 10-3,0-3 0,-65 4 0,-106-7 0,206-7 43,1-1 0,-1-1-1,1 0 1,0-1 0,0 0-1,0-1 1,-24-11 0,29 11-186,0-2 1,1 1 0,0-1 0,0 0-1,1-1 1,-1 0 0,1 0 0,1-1 0,0 0-1,0 0 1,-10-17 0,-8-20-6684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51.742"/>
    </inkml:context>
    <inkml:brush xml:id="br0">
      <inkml:brushProperty name="width" value="0.05" units="cm"/>
      <inkml:brushProperty name="height" value="0.05" units="cm"/>
      <inkml:brushProperty name="color" value="#008C3A"/>
    </inkml:brush>
  </inkml:definitions>
  <inkml:trace contextRef="#ctx0" brushRef="#br0">1 0 24575,'9'0'0,"19"0"0,18 0 0,11 0 0,6 0 0,2 0 0,-10 10 0,-15 3-8191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0:52.159"/>
    </inkml:context>
    <inkml:brush xml:id="br0">
      <inkml:brushProperty name="width" value="0.05" units="cm"/>
      <inkml:brushProperty name="height" value="0.05" units="cm"/>
      <inkml:brushProperty name="color" value="#008C3A"/>
    </inkml:brush>
  </inkml:definitions>
  <inkml:trace contextRef="#ctx0" brushRef="#br0">1 0 24575,'0'10'0,"4"3"0,12-1 0,13-2 0,1 2 0,11-1 0,7-3 0,5-2 0,-6-2-8191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1.224"/>
    </inkml:context>
    <inkml:brush xml:id="br0">
      <inkml:brushProperty name="width" value="0.05" units="cm"/>
      <inkml:brushProperty name="height" value="0.05" units="cm"/>
      <inkml:brushProperty name="color" value="#008C3A"/>
    </inkml:brush>
  </inkml:definitions>
  <inkml:trace contextRef="#ctx0" brushRef="#br0">1 1 24575,'0'10'0,"0"12"0,0 18 0,0 12 0,0 6 0,0 3 0,0 1 0,5 0 0,11-11 0,13-14 0,15-18 0,11-32 0,-5-28 0,-10-7-8191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21.542"/>
    </inkml:context>
    <inkml:brush xml:id="br0">
      <inkml:brushProperty name="width" value="0.05" units="cm"/>
      <inkml:brushProperty name="height" value="0.05" units="cm"/>
      <inkml:brushProperty name="color" value="#008C3A"/>
    </inkml:brush>
  </inkml:definitions>
  <inkml:trace contextRef="#ctx0" brushRef="#br0">0 0 24575,'1'9'0,"0"-1"0,1 0 0,0 0 0,1 0 0,0 0 0,0 0 0,0 0 0,1-1 0,0 1 0,1-1 0,10 13 0,-11-15 0,0-1 0,1 1 0,0-1 0,0 0 0,0 0 0,0-1 0,0 0 0,1 0 0,-1 0 0,1 0 0,0-1 0,0 0 0,0 0 0,0-1 0,0 1 0,0-1 0,0-1 0,1 1 0,-1-1 0,13-1 0,-12 0 0,0-1 0,0 1 0,-1-1 0,1-1 0,0 1 0,-1-1 0,1 0 0,-1-1 0,0 0 0,0 0 0,-1 0 0,1 0 0,-1-1 0,0 0 0,0 0 0,0-1 0,-1 1 0,5-7 0,-1-4 0,0 1 0,9-24 0,-17 37 0,3-1 0,-2 9 0,-1 17 0,-28 215 0,9-99 0,11-53 0,4-30 0,-3 0 0,-25 99 0,31-149-97,-1 0-1,0-1 1,0 1-1,0-1 1,0 0-1,-1 0 1,0 0-1,0 0 1,0 0-1,-1 0 1,0-1-1,0 1 0,-5 3 1,-10-1-6729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1.607"/>
    </inkml:context>
    <inkml:brush xml:id="br0">
      <inkml:brushProperty name="width" value="0.05" units="cm"/>
      <inkml:brushProperty name="height" value="0.05" units="cm"/>
      <inkml:brushProperty name="color" value="#008C3A"/>
    </inkml:brush>
  </inkml:definitions>
  <inkml:trace contextRef="#ctx0" brushRef="#br0">51 148 24575,'-14'0'0,"-15"0"0,22-14 0,26-6 0,30-8 0,21 1 0,8 4 0,1 6 0,-8 7 0,2 4 0,-10 4-8191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2.007"/>
    </inkml:context>
    <inkml:brush xml:id="br0">
      <inkml:brushProperty name="width" value="0.05" units="cm"/>
      <inkml:brushProperty name="height" value="0.05" units="cm"/>
      <inkml:brushProperty name="color" value="#008C3A"/>
    </inkml:brush>
  </inkml:definitions>
  <inkml:trace contextRef="#ctx0" brushRef="#br0">31 290 24575,'-1'59'0,"12"283"0,-5-280 0,55 473 0,-28-316 0,-30-206 0,-2-14 0,1-21 0,-1-161 0,-8-1 0,-52-309 0,37 375 0,-33-221 0,55 339 0,-2-17 0,0 1 0,2-1 0,0 0 0,3-25 0,-2 39 0,-1 0 0,1-1 0,0 1 0,0 0 0,0 0 0,0-1 0,1 1 0,-1 0 0,1 0 0,-1 1 0,1-1 0,0 0 0,0 0 0,1 1 0,-1-1 0,1 1 0,-1 0 0,1 0 0,-1 0 0,1 0 0,0 0 0,0 1 0,0-1 0,0 1 0,0 0 0,1 0 0,-1 0 0,7-1 0,-2 1 0,0 1 0,0 0 0,0 0 0,0 1 0,0 0 0,0 1 0,0 0 0,-1 0 0,1 0 0,13 7 0,-5-1 0,0 1 0,0 0 0,25 21 0,-26-17 0,0 1 0,-1 0 0,-1 0 0,0 2 0,-1 0 0,-1 0 0,-1 1 0,0 0 0,-1 1 0,-1 0 0,0 0 0,6 25 0,-11-30 0,0 0 0,0 0 0,-1 1 0,-1 0 0,-1-1 0,0 1 0,0 0 0,-1-1 0,-1 1 0,0-1 0,-1 1 0,-1-1 0,0 0 0,0 0 0,-1-1 0,-1 1 0,0-1 0,-14 19 0,2-9-151,-1-2-1,0 0 0,-2-1 0,0-1 1,-2-1-1,1 0 0,-2-2 1,-47 22-1,16-12-6674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2.621"/>
    </inkml:context>
    <inkml:brush xml:id="br0">
      <inkml:brushProperty name="width" value="0.05" units="cm"/>
      <inkml:brushProperty name="height" value="0.05" units="cm"/>
      <inkml:brushProperty name="color" value="#008C3A"/>
    </inkml:brush>
  </inkml:definitions>
  <inkml:trace contextRef="#ctx0" brushRef="#br0">0 124 24575,'1'-3'0,"-1"0"0,0 1 0,1-1 0,0 1 0,-1-1 0,1 0 0,0 1 0,0 0 0,1-1 0,-1 1 0,0 0 0,1-1 0,0 1 0,2-3 0,29-23 0,-26 23 0,0 0 0,0 1 0,0 0 0,1 0 0,0 1 0,-1 0 0,1 1 0,0-1 0,0 2 0,1-1 0,13 0 0,-17 2 0,0 0 0,1 0 0,-1 1 0,1-1 0,-1 1 0,0 1 0,1-1 0,-1 1 0,0 0 0,0 0 0,0 0 0,0 1 0,-1 0 0,1 0 0,-1 0 0,1 0 0,-1 1 0,7 7 0,-4-1 0,0 0 0,0 1 0,-1 0 0,0 0 0,-1 0 0,0 1 0,-1-1 0,0 1 0,-1 0 0,0 1 0,-1-1 0,1 25 0,-3-1 0,0 1 0,-3-1 0,-8 42 0,3-43 0,4-22 0,3-11 0,1-6 0,7-31 0,2 0 0,19-52 0,-18 59 0,65-187 0,-57 165 0,-9 34 0,-10 34 0,-18 90 0,-9 209 0,28-312-76,-1-1 1,1 1-1,1 0 0,-1-1 0,0 1 0,1 0 0,0-1 0,0 1 1,1-1-1,-1 1 0,1-1 0,0 0 0,0 1 0,1-1 1,-1 0-1,1 0 0,5 6 0,23 13-6750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3.022"/>
    </inkml:context>
    <inkml:brush xml:id="br0">
      <inkml:brushProperty name="width" value="0.05" units="cm"/>
      <inkml:brushProperty name="height" value="0.05" units="cm"/>
      <inkml:brushProperty name="color" value="#008C3A"/>
    </inkml:brush>
  </inkml:definitions>
  <inkml:trace contextRef="#ctx0" brushRef="#br0">18 155 24575,'0'-10'0,"-5"-3"0,-1-9 0,-1-16 0,17-1 0,6 6-8191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3.823"/>
    </inkml:context>
    <inkml:brush xml:id="br0">
      <inkml:brushProperty name="width" value="0.05" units="cm"/>
      <inkml:brushProperty name="height" value="0.05" units="cm"/>
      <inkml:brushProperty name="color" value="#008C3A"/>
    </inkml:brush>
  </inkml:definitions>
  <inkml:trace contextRef="#ctx0" brushRef="#br0">48 10 24575,'0'-10'0,"0"22"0,0 18 0,0 13 0,-10 25 0,-3 14 0,1 3 0,1-2 0,9-2 0,14-14 0,19-19 0,15-27 0,-1-46 0,6-29 0,-5-5-8191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4.158"/>
    </inkml:context>
    <inkml:brush xml:id="br0">
      <inkml:brushProperty name="width" value="0.05" units="cm"/>
      <inkml:brushProperty name="height" value="0.05" units="cm"/>
      <inkml:brushProperty name="color" value="#008C3A"/>
    </inkml:brush>
  </inkml:definitions>
  <inkml:trace contextRef="#ctx0" brushRef="#br0">18 160 24575,'-9'0'0,"1"0"0,17 0 0,26-10 0,21-2 0,12-1 0,3-11 0,0-2 0,-13-12 0,-15 2-8191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4.563"/>
    </inkml:context>
    <inkml:brush xml:id="br0">
      <inkml:brushProperty name="width" value="0.05" units="cm"/>
      <inkml:brushProperty name="height" value="0.05" units="cm"/>
      <inkml:brushProperty name="color" value="#008C3A"/>
    </inkml:brush>
  </inkml:definitions>
  <inkml:trace contextRef="#ctx0" brushRef="#br0">59 435 24575,'0'-5'0,"0"-2"0,0 10 0,-2 38 0,-12 99 0,-14 174 0,13 500 0,16-789 0,-1-50 0,15-693-477,0-88-87,-15 780 564,2-59 0,-1 78 0,0-1 0,0 0 0,1 1 0,0-1 0,0 1 0,1 0 0,6-13 0,-8 18 0,0 0 0,1 1 0,-1-1 0,1 0 0,-1 0 0,1 1 0,0-1 0,-1 1 0,1-1 0,0 1 0,0 0 0,0-1 0,0 1 0,0 0 0,0 0 0,0 1 0,1-1 0,-1 0 0,0 1 0,0-1 0,1 1 0,3 0 0,0 0 0,0 1 0,0-1 0,-1 2 0,1-1 0,0 0 0,0 1 0,8 4 0,2 3 58,0 0 0,-1 0-1,0 2 1,0 0 0,-1 0 0,0 1 0,-1 1 0,18 24 0,-6-5 115,-2 1 1,35 68-1,-43-70-173,-1 0 0,-2 1 0,-1 0 0,7 35 0,-14-51 0,-2 0 0,1 1 0,-2-1 0,0 1 0,-2-1 0,1 0 0,-2 1 0,0-1 0,-1 0 0,-7 22 0,7-29 20,-1-1 0,0 1-1,0-1 1,-1-1-1,0 1 1,0-1 0,-1 0-1,1 0 1,-2 0 0,1-1-1,-1 0 1,0 0-1,0-1 1,-1 1 0,-9 4-1,-8 2-169,-1-2 0,0 0 0,-41 9 1,6-1-931,17-3-5746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5.136"/>
    </inkml:context>
    <inkml:brush xml:id="br0">
      <inkml:brushProperty name="width" value="0.05" units="cm"/>
      <inkml:brushProperty name="height" value="0.05" units="cm"/>
      <inkml:brushProperty name="color" value="#008C3A"/>
    </inkml:brush>
  </inkml:definitions>
  <inkml:trace contextRef="#ctx0" brushRef="#br0">52 0 24575,'-1'3'0,"1"-1"0,-1 1 0,1-1 0,-1 1 0,0-1 0,0 0 0,0 1 0,0-1 0,0 0 0,-1 0 0,-1 3 0,-7 11 0,4 1 0,1 0 0,0 0 0,1 0 0,1 1 0,0-1 0,1 1 0,1 0 0,1 0 0,1-1 0,0 1 0,1 0 0,1-1 0,8 28 0,-8-39 0,-1 0 0,1 0 0,1 0 0,-1 0 0,1-1 0,0 1 0,0-1 0,0 0 0,1 0 0,-1 0 0,1-1 0,1 1 0,-1-1 0,1-1 0,-1 1 0,1-1 0,0 0 0,0 0 0,0-1 0,1 1 0,-1-1 0,1-1 0,-1 1 0,1-1 0,0 0 0,-1-1 0,1 0 0,0 0 0,-1 0 0,1-1 0,0 0 0,-1 0 0,1-1 0,-1 1 0,1-2 0,-1 1 0,0-1 0,0 1 0,0-2 0,0 1 0,-1-1 0,1 0 0,-1 0 0,0 0 0,0-1 0,0 0 0,-1 0 0,1 0 0,4-8 0,1-7 0,-1 0 0,0 0 0,-2-1 0,10-42 0,-1 4 0,-8 33 0,23-66 0,-31 91 0,0 0 0,0 0 0,0 0 0,1 0 0,-1 0 0,1 0 0,-1 0 0,1 0 0,-1 0 0,1 0 0,-1 1 0,1-1 0,0 0 0,-1 0 0,1 0 0,0 1 0,0-1 0,-1 1 0,1-1 0,1 0 0,-1 2 0,0 0 0,0 0 0,0 0 0,-1 0 0,1 1 0,0-1 0,-1 0 0,1 1 0,-1-1 0,1 0 0,-1 1 0,0-1 0,0 0 0,0 1 0,0-1 0,0 3 0,8 96 0,-8 127 0,-2-116 0,3 38 0,-5 173 0,0-256 0,-3 0 0,-28 113 0,33-172 0,-2 11 0,-2 0 0,-12 29 0,16-42 0,-1 0 0,0-1 0,0 1 0,0-1 0,0 0 0,0 0 0,-1 0 0,0-1 0,0 1 0,0-1 0,0 0 0,-1 0 0,1 0 0,-6 2 0,2-1-341,0-2 0,-1 1-1,-14 2 1,-26 0-6485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06.488"/>
    </inkml:context>
    <inkml:brush xml:id="br0">
      <inkml:brushProperty name="width" value="0.05" units="cm"/>
      <inkml:brushProperty name="height" value="0.05" units="cm"/>
      <inkml:brushProperty name="color" value="#008C3A"/>
    </inkml:brush>
  </inkml:definitions>
  <inkml:trace contextRef="#ctx0" brushRef="#br0">345 15 24575,'0'0'0,"0"-1"0,0 1 0,0-1 0,0 1 0,0-1 0,0 1 0,0-1 0,0 1 0,0-1 0,0 1 0,0-1 0,-1 1 0,1-1 0,0 1 0,0-1 0,0 1 0,-1-1 0,1 1 0,0 0 0,-1-1 0,1 1 0,0-1 0,-1 1 0,1 0 0,0-1 0,-1 1 0,1 0 0,-1 0 0,1-1 0,0 1 0,-1 0 0,1 0 0,-1 0 0,1-1 0,-1 1 0,1 0 0,-1 0 0,1 0 0,-1 0 0,1 0 0,-1 0 0,1 0 0,-1 0 0,1 0 0,-1 0 0,1 0 0,-1 0 0,1 0 0,-1 1 0,1-1 0,-1 0 0,0 1 0,-2 0 0,0 0 0,0 1 0,0 0 0,0 0 0,0 0 0,1 0 0,-1 0 0,-3 4 0,-9 14 0,1 0 0,1 1 0,1 0 0,1 1 0,-15 40 0,-16 45-124,6 2-1,-41 207 1,55-179-1,6 0 1,2 148 0,14-227 124,3 0 0,2 1 0,2-1 0,3-1 0,22 70 0,-23-100 0,1 0 0,1-1 0,1 0 0,1-1 0,1 0 0,2-1 0,0-1 0,2 0 0,0-1 0,2-1 0,0-1 0,40 30 0,-43-38-47,1-2 1,1-1-1,0 0 1,0-1-1,1-1 1,-1-1 0,1 0-1,1-2 1,-1 0-1,1-2 1,0 0-1,-1-1 1,1-1-1,0-1 1,26-4 0,11-5-6656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14.072"/>
    </inkml:context>
    <inkml:brush xml:id="br0">
      <inkml:brushProperty name="width" value="0.05" units="cm"/>
      <inkml:brushProperty name="height" value="0.05" units="cm"/>
      <inkml:brushProperty name="color" value="#008C3A"/>
    </inkml:brush>
  </inkml:definitions>
  <inkml:trace contextRef="#ctx0" brushRef="#br0">1 745 24575,'3'-2'0,"0"0"0,0-1 0,0 1 0,-1-1 0,1 0 0,-1 0 0,5-6 0,0 0 0,156-213 0,-105 138 0,5-6 0,110-154 0,-163 230 0,-6 9 0,-1-1 0,1 1 0,-1 0 0,1 0 0,1 1 0,-1-1 0,1 1 0,0 0 0,0 0 0,5-3 0,-9 7 0,-1 0 0,0 0 0,1 0 0,-1 0 0,1 0 0,-1 0 0,0 0 0,1 0 0,-1 0 0,0 0 0,1 0 0,-1 0 0,1 0 0,-1 0 0,0 0 0,1 0 0,-1 1 0,0-1 0,1 0 0,-1 0 0,0 0 0,1 1 0,-1-1 0,0 0 0,1 0 0,-1 1 0,0-1 0,0 0 0,1 1 0,-1-1 0,0 0 0,0 1 0,0-1 0,0 0 0,1 1 0,-1-1 0,0 1 0,0-1 0,0 0 0,0 1 0,0-1 0,0 0 0,0 1 0,0 7 0,1-1 0,-1 0 0,-1 1 0,0-1 0,0 0 0,0 0 0,-1 0 0,0 0 0,0 0 0,-7 13 0,6-11 0,-53 126 0,-22 67 0,68-169 0,1 0 0,1 1 0,2 0 0,-2 44 0,8-72 0,0-1 0,0 0 0,0 0 0,1 1 0,-1-1 0,1 0 0,0 0 0,1 0 0,-1 0 0,1 0 0,0 0 0,3 5 0,-2-7 0,-1 0 0,1 0 0,0 0 0,0 0 0,0-1 0,0 1 0,0-1 0,1 0 0,-1 1 0,1-2 0,-1 1 0,1 0 0,0-1 0,0 0 0,0 0 0,4 1 0,7 0 0,0 0 0,0-1 0,0-1 0,0 0 0,0-1 0,-1 0 0,1-2 0,0 0 0,-1 0 0,1-1 0,-1-1 0,22-11 0,-8 3 0,-1-2 0,0-1 0,-1-2 0,0 0 0,25-26 0,-29 25 0,-2-2 0,0-1 0,-1 0 0,-1-2 0,23-40 0,-31 45 0,-1 0 0,-1 0 0,-1-1 0,-1 1 0,-1-2 0,0 1 0,-2 0 0,3-38 0,-6 45 0,1 0 0,-2 0 0,1 0 0,-2 0 0,-5-24 0,7 35 0,-1 1 0,1-1 0,-1 1 0,1 0 0,-1-1 0,1 1 0,-1 0 0,0-1 0,0 1 0,0 0 0,0 0 0,0 0 0,0 0 0,0 0 0,0 0 0,0 0 0,0 0 0,0 0 0,-1 1 0,1-1 0,0 0 0,-3 0 0,2 1 0,1 0 0,-1 0 0,1 0 0,-1 0 0,0 1 0,1-1 0,-1 1 0,1-1 0,-1 1 0,1-1 0,-1 1 0,1 0 0,0 0 0,-1-1 0,1 1 0,0 0 0,-2 2 0,-3 3 0,-1 1 0,2-1 0,-1 1 0,1 1 0,0-1 0,-6 12 0,2 4 0,0 0 0,1 0 0,1 1 0,2 0 0,0 0 0,2 0 0,-1 27 0,3-4 0,1-1 0,14 84 0,-11-111 0,0-1 0,2 0 0,11 30 0,-14-42 0,1-1 0,0 1 0,0 0 0,0-1 0,1 0 0,0 0 0,0 0 0,0 0 0,1 0 0,-1-1 0,1 0 0,0 0 0,0 0 0,8 3 0,-5-3-341,1-1 0,0 0-1,10 3 1,28 2-6485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21.916"/>
    </inkml:context>
    <inkml:brush xml:id="br0">
      <inkml:brushProperty name="width" value="0.05" units="cm"/>
      <inkml:brushProperty name="height" value="0.05" units="cm"/>
      <inkml:brushProperty name="color" value="#008C3A"/>
    </inkml:brush>
  </inkml:definitions>
  <inkml:trace contextRef="#ctx0" brushRef="#br0">69 0 24575,'10'0'0,"12"5"0,3 16 0,17 24 0,1 23 0,2 30 0,-5 42 0,-11 26 0,-14 9 0,-10-11 0,-21-23 0,-17-21 0,-17-17 0,-10-26 0,-5-25 0,0-22 0,10-17-8191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14.652"/>
    </inkml:context>
    <inkml:brush xml:id="br0">
      <inkml:brushProperty name="width" value="0.05" units="cm"/>
      <inkml:brushProperty name="height" value="0.05" units="cm"/>
      <inkml:brushProperty name="color" value="#008C3A"/>
    </inkml:brush>
  </inkml:definitions>
  <inkml:trace contextRef="#ctx0" brushRef="#br0">0 80 24575,'1'-4'0,"1"-1"0,-1 0 0,1 1 0,0 0 0,0 0 0,1-1 0,-1 1 0,1 0 0,0 1 0,0-1 0,0 1 0,1-1 0,-1 1 0,1 0 0,4-3 0,-6 4 0,0 1 0,0-1 0,0 1 0,0 0 0,0 0 0,0 0 0,1 0 0,-1 0 0,0 0 0,1 1 0,-1-1 0,0 1 0,1 0 0,-1 0 0,0 0 0,1 0 0,-1 0 0,1 0 0,-1 0 0,0 1 0,1-1 0,-1 1 0,0 0 0,0 0 0,1-1 0,-1 2 0,0-1 0,0 0 0,0 0 0,0 1 0,0-1 0,0 1 0,-1-1 0,1 1 0,0 0 0,-1 0 0,1 0 0,0 2 0,3 3 0,-1 1 0,0 0 0,0-1 0,-1 1 0,0 0 0,0 1 0,-1-1 0,0 0 0,1 16 0,-3-5 0,-2 0 0,0-1 0,0 1 0,-2-1 0,0 0 0,-9 22 0,-4 21 0,17-59 0,-1-1 0,0 1 0,1 0 0,-1-1 0,1 1 0,0 0 0,0-1 0,0 1 0,-1-1 0,1 1 0,1 0 0,-1-1 0,0 1 0,0 0 0,1-1 0,-1 1 0,1 0 0,-1-1 0,2 4 0,-1-5 0,0 0 0,0 0 0,0 0 0,0 0 0,0 0 0,0 0 0,0 0 0,0 0 0,0 0 0,0-1 0,0 1 0,0 0 0,0 0 0,-1-1 0,1 1 0,0-1 0,0 1 0,0-1 0,0 1 0,-1-1 0,1 0 0,0 1 0,1-2 0,10-9 0,0-1 0,17-22 0,-7 4 0,-1 0 0,24-51 0,22-67 0,-57 131 0,-10 17 0,0 0 0,0 0 0,0 0 0,1 0 0,-1 0 0,0 0 0,0 0 0,0 0 0,0 0 0,1 1 0,-1-1 0,0 0 0,0 0 0,0 0 0,0 0 0,0 0 0,0 0 0,1 0 0,-1 1 0,0-1 0,0 0 0,0 0 0,0 0 0,0 0 0,0 1 0,0-1 0,0 0 0,0 0 0,0 0 0,0 0 0,0 1 0,0-1 0,0 0 0,0 0 0,0 0 0,0 0 0,0 1 0,0-1 0,0 0 0,0 0 0,0 0 0,0 0 0,0 1 0,0-1 0,0 0 0,-1 0 0,-3 40 0,-24 95 0,16-82 0,2 0 0,-5 69 0,15-116-85,-1 0 0,1 0-1,1-1 1,-1 1 0,1 0-1,0 0 1,0 0 0,1-1-1,0 1 1,0-1 0,0 1-1,0-1 1,1 0 0,0 0-1,6 8 1,21 15-6741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15.016"/>
    </inkml:context>
    <inkml:brush xml:id="br0">
      <inkml:brushProperty name="width" value="0.05" units="cm"/>
      <inkml:brushProperty name="height" value="0.05" units="cm"/>
      <inkml:brushProperty name="color" value="#008C3A"/>
    </inkml:brush>
  </inkml:definitions>
  <inkml:trace contextRef="#ctx0" brushRef="#br0">1 23 24575,'14'0'0,"20"0"0,14 0 0,8 0 0,4 0 0,2 0 0,-10-10 0,-13-2-8191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15.389"/>
    </inkml:context>
    <inkml:brush xml:id="br0">
      <inkml:brushProperty name="width" value="0.05" units="cm"/>
      <inkml:brushProperty name="height" value="0.05" units="cm"/>
      <inkml:brushProperty name="color" value="#008C3A"/>
    </inkml:brush>
  </inkml:definitions>
  <inkml:trace contextRef="#ctx0" brushRef="#br0">52 1 24575,'0'5'0,"-10"1"0,-3 15 0,1 13 0,2 15 0,3 10 0,8 4 0,3 1 0,2 9 0,8 6 0,13-9 0,15-27 0,1-26 0,-6-15-8191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15.789"/>
    </inkml:context>
    <inkml:brush xml:id="br0">
      <inkml:brushProperty name="width" value="0.05" units="cm"/>
      <inkml:brushProperty name="height" value="0.05" units="cm"/>
      <inkml:brushProperty name="color" value="#008C3A"/>
    </inkml:brush>
  </inkml:definitions>
  <inkml:trace contextRef="#ctx0" brushRef="#br0">0 0 24575,'0'5'0,"0"26"0,0 13 0,0 8 0,0 14 0,0 2 0,0-2 0,0-2 0,10-2 0,3-2 0,8-11 0,12-15 0,9-16 0,7-27 0,5-22 0,-6-5-8191</inkml:trace>
  <inkml:trace contextRef="#ctx0" brushRef="#br0" timeOffset="1">113 228 24575,'-4'0'0,"7"0"0,14 0 0,22-9 0,16-4 0,7 1 0,-7 2-8191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29.466"/>
    </inkml:context>
    <inkml:brush xml:id="br0">
      <inkml:brushProperty name="width" value="0.05" units="cm"/>
      <inkml:brushProperty name="height" value="0.05" units="cm"/>
      <inkml:brushProperty name="color" value="#008C3A"/>
    </inkml:brush>
  </inkml:definitions>
  <inkml:trace contextRef="#ctx0" brushRef="#br0">111 40 24575,'0'-28'0,"0"18"0,0 8 0,0 4 0,0 16 0,1 1 0,0-1 0,2 1 0,0-1 0,1 0 0,12 34 0,-14-46 0,0-1 0,1 1 0,0-1 0,0 0 0,0 0 0,1 0 0,-1 0 0,1 0 0,1-1 0,-1 0 0,0 0 0,1 0 0,0 0 0,0-1 0,0 0 0,0 0 0,1 0 0,-1 0 0,1-1 0,0 0 0,0 0 0,-1-1 0,1 0 0,0 0 0,11 1 0,-7-3 0,0 0 0,0 0 0,0-1 0,0 0 0,0-1 0,0 0 0,-1-1 0,0 0 0,1 0 0,-1-1 0,-1 0 0,1-1 0,-1 0 0,0 0 0,0-1 0,0 0 0,-1 0 0,-1-1 0,1 0 0,10-16 0,-11 12 0,9-13 0,-15 25 0,0 0 0,0 0 0,0 0 0,0-1 0,1 1 0,-1 0 0,0 0 0,0 0 0,0 0 0,0 0 0,0-1 0,1 1 0,-1 0 0,0 0 0,0 0 0,0 0 0,0 0 0,1 0 0,-1 0 0,0 0 0,0 0 0,0 0 0,1 0 0,-1 0 0,0 0 0,0 0 0,0 0 0,1 0 0,-1 0 0,0 0 0,0 0 0,0 0 0,0 0 0,1 0 0,-1 0 0,4 13 0,-2 52 0,-6 64 0,0-33 0,4-41 0,0-9 0,-7 62 0,5-94 0,0-1 0,-1 1 0,-1-1 0,0 0 0,-1 0 0,0-1 0,-1 1 0,0-1 0,-9 12 0,4-9 0,-1 0 0,0-1 0,-1-1 0,-1 0 0,0 0 0,-1-1 0,-30 18 0,36-25 0,-1 0 0,1 0 0,-1-1 0,0-1 0,0 0 0,0 0 0,0-1 0,-1 0 0,1-1 0,-1 0 0,1-1 0,-1 0 0,1 0 0,-1-1 0,-14-4 0,10 1-273,0 0 0,0-1 0,1-1 0,-14-8 0,3-1-6553</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0.690"/>
    </inkml:context>
    <inkml:brush xml:id="br0">
      <inkml:brushProperty name="width" value="0.05" units="cm"/>
      <inkml:brushProperty name="height" value="0.05" units="cm"/>
      <inkml:brushProperty name="color" value="#008C3A"/>
    </inkml:brush>
  </inkml:definitions>
  <inkml:trace contextRef="#ctx0" brushRef="#br0">0 147 24575,'15'0'0,"28"0"0,27-10 0,17-3 0,11 1 0,5-7 0,-6-1 0,-5-7 0,-22 2 0,-24 5-8191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1.031"/>
    </inkml:context>
    <inkml:brush xml:id="br0">
      <inkml:brushProperty name="width" value="0.05" units="cm"/>
      <inkml:brushProperty name="height" value="0.05" units="cm"/>
      <inkml:brushProperty name="color" value="#008C3A"/>
    </inkml:brush>
  </inkml:definitions>
  <inkml:trace contextRef="#ctx0" brushRef="#br0">0 0 24575,'0'15'0,"0"19"0,0 23 0,0 17 0,0 10 0,0 6 0,0 1 0,0-4 0,0-8 0,0-3 0,0-4 0,0-19 0,0-19-8191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1.803"/>
    </inkml:context>
    <inkml:brush xml:id="br0">
      <inkml:brushProperty name="width" value="0.05" units="cm"/>
      <inkml:brushProperty name="height" value="0.05" units="cm"/>
      <inkml:brushProperty name="color" value="#008C3A"/>
    </inkml:brush>
  </inkml:definitions>
  <inkml:trace contextRef="#ctx0" brushRef="#br0">0 557 24575,'4'-1'0,"-2"1"0,1-1 0,0 0 0,0 0 0,0 0 0,0-1 0,-1 1 0,1 0 0,0-1 0,-1 0 0,1 0 0,-1 0 0,0 0 0,0 0 0,0 0 0,3-5 0,-1 4 0,20-27 0,-1-1 0,35-60 0,-22 31 0,-30 51 0,41-63 0,52-112 0,-80 145 0,-12 32 0,-4 11 0,-3 18 0,-8 44 0,-23 92 0,18-100 0,2 0 0,-6 84 0,17-136 0,0-1 0,0 1 0,1 0 0,0 0 0,0 0 0,0-1 0,0 1 0,1 0 0,0-1 0,0 0 0,1 1 0,3 5 0,-4-8 0,1 0 0,-1 0 0,1 0 0,0 0 0,0 0 0,0 0 0,1-1 0,-1 0 0,1 1 0,-1-1 0,1 0 0,0-1 0,0 1 0,0-1 0,0 0 0,8 2 0,-4-2 0,0 0 0,0-1 0,0 0 0,0 0 0,-1-1 0,1 0 0,0 0 0,0-1 0,0 0 0,13-6 0,-3 1 0,-2-2 0,1 0 0,22-17 0,-23 14 0,0-1 0,0-1 0,-1 0 0,-1-1 0,-1-1 0,0 0 0,-1-1 0,14-26 0,-14 20 0,-1-1 0,-2 0 0,0 0 0,-1-1 0,-2 0 0,5-36 0,-2-57 0,-19 278 0,8-87 0,2 189 0,0-254 43,1 0 0,0 0-1,1 0 1,0 0 0,0 0-1,0-1 1,6 12 0,-6-15-165,1 0 0,-1 0 0,1 0 0,0-1 0,0 1 0,0-1 0,1 0 0,-1 0 0,1 0 1,0 0-1,-1-1 0,1 1 0,8 2 0,30 9-6704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2.338"/>
    </inkml:context>
    <inkml:brush xml:id="br0">
      <inkml:brushProperty name="width" value="0.05" units="cm"/>
      <inkml:brushProperty name="height" value="0.05" units="cm"/>
      <inkml:brushProperty name="color" value="#008C3A"/>
    </inkml:brush>
  </inkml:definitions>
  <inkml:trace contextRef="#ctx0" brushRef="#br0">57 29 24575,'0'-2'0,"0"1"0,-1-1 0,1 1 0,0-1 0,-1 1 0,1-1 0,-1 1 0,0 0 0,1-1 0,-1 1 0,0 0 0,0 0 0,0 0 0,0-1 0,-2-1 0,3 3 0,0 0 0,-1-1 0,1 1 0,-1-1 0,1 1 0,-1 0 0,1-1 0,-1 1 0,0 0 0,1 0 0,-1-1 0,1 1 0,-1 0 0,0 0 0,1 0 0,-1 0 0,1 0 0,-1 0 0,0 0 0,1 0 0,-1 0 0,0 0 0,1 0 0,-1 0 0,1 0 0,-1 1 0,0-1 0,1 0 0,-1 0 0,1 1 0,-1-1 0,1 0 0,-1 1 0,1-1 0,-1 0 0,1 1 0,-1-1 0,1 1 0,-1 0 0,-3 6 0,1-1 0,1 1 0,-1 0 0,1-1 0,0 1 0,0 0 0,1 1 0,0-1 0,0 0 0,1 0 0,0 8 0,0 1 0,-2-1 0,2 0 0,0-1 0,4 23 0,-4-32 0,1 0 0,1-1 0,-1 1 0,1-1 0,-1 1 0,1-1 0,0 0 0,1 0 0,-1 0 0,1 0 0,0 0 0,0 0 0,0-1 0,0 1 0,5 3 0,-2-3 0,0 0 0,0 0 0,0 0 0,1-1 0,-1 0 0,1-1 0,-1 1 0,1-1 0,0 0 0,0-1 0,0 1 0,0-2 0,11 1 0,-8-1 0,1-1 0,-1-1 0,1 1 0,-1-2 0,0 0 0,0 0 0,0 0 0,12-8 0,3-3 0,0-1 0,-2-1 0,0-2 0,0 0 0,33-37 0,43-60 0,-99 114 0,1 0 0,0 0 0,0-1 0,0 1 0,0 1 0,0-1 0,0 0 0,0 0 0,1 0 0,-1 0 0,0 1 0,0-1 0,1 1 0,-1-1 0,0 1 0,1-1 0,1 1 0,-2 0 0,0 1 0,0-1 0,-1 1 0,1-1 0,0 1 0,-1 0 0,1-1 0,0 1 0,-1 0 0,1 0 0,-1-1 0,1 1 0,-1 0 0,1 0 0,-1 0 0,1 0 0,-1 0 0,0 0 0,0 0 0,0 0 0,1 0 0,-1-1 0,0 1 0,0 2 0,3 32 0,-1-1 0,-2 1 0,-4 38 0,0-3 0,-30 496 0,28-499 0,-13 101 0,17-155 0,0 0 0,-1 0 0,0 0 0,-1 0 0,-1 0 0,0-1 0,-10 17 0,13-25 0,0-1 0,0 0 0,0 0 0,-1-1 0,1 1 0,-1 0 0,1-1 0,-1 1 0,0-1 0,0 0 0,0 0 0,0 0 0,-1-1 0,1 1 0,0-1 0,-1 1 0,1-1 0,-1 0 0,0 0 0,1-1 0,-1 1 0,0-1 0,1 0 0,-1 0 0,0 0 0,1 0 0,-1-1 0,0 0 0,1 1 0,-5-3 0,2 1 20,0 0 0,1-1 0,-1 1 1,1-1-1,0-1 0,0 1 0,0-1 0,0 0 0,0 0 0,1 0 0,0 0 0,0-1 0,0 0 0,0 0 0,1 0 0,-4-8 1,1 1-265,1 0 0,0 0 0,1 0 0,1-1 1,0 1-1,-2-24 0,1-53-6582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2.748"/>
    </inkml:context>
    <inkml:brush xml:id="br0">
      <inkml:brushProperty name="width" value="0.05" units="cm"/>
      <inkml:brushProperty name="height" value="0.05" units="cm"/>
      <inkml:brushProperty name="color" value="#008C3A"/>
    </inkml:brush>
  </inkml:definitions>
  <inkml:trace contextRef="#ctx0" brushRef="#br0">1 128 24575,'10'0'0,"22"-10"0,16-3 0,9 1 0,10 2 0,3-7 0,-1 0 0,-12-8 0,-15 1-8191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01.136"/>
    </inkml:context>
    <inkml:brush xml:id="br0">
      <inkml:brushProperty name="width" value="0.05" units="cm"/>
      <inkml:brushProperty name="height" value="0.05" units="cm"/>
      <inkml:brushProperty name="color" value="#008C3A"/>
    </inkml:brush>
  </inkml:definitions>
  <inkml:trace contextRef="#ctx0" brushRef="#br0">0 138 24575,'1'0'0,"1"0"0,-1 0 0,0 0 0,0 1 0,0-1 0,0 0 0,0 1 0,0-1 0,0 1 0,0-1 0,-1 1 0,1-1 0,0 1 0,0 0 0,0-1 0,0 1 0,-1 0 0,1 0 0,0 0 0,-1 0 0,1-1 0,-1 1 0,1 1 0,11 28 0,-8-17 0,5 12 0,1 2 0,0-1 0,1 0 0,2 0 0,17 27 0,-27-49 0,0 0 0,0-1 0,1 1 0,-1-1 0,1 1 0,-1-1 0,1 0 0,0 0 0,0-1 0,1 1 0,-1-1 0,0 0 0,1 0 0,7 2 0,-7-3 0,-1-1 0,0 1 0,1-1 0,-1 0 0,0-1 0,1 1 0,-1-1 0,0 0 0,0 0 0,0 0 0,1 0 0,-1-1 0,0 1 0,0-1 0,-1 0 0,1-1 0,3-2 0,4-3 0,-1 0 0,0-1 0,-1 0 0,0 0 0,12-17 0,34-58 0,-5 7 0,-49 76 0,-1 0 0,0 1 0,1-1 0,-1 1 0,1-1 0,-1 0 0,1 1 0,-1-1 0,1 1 0,-1-1 0,1 1 0,-1 0 0,1-1 0,0 1 0,-1-1 0,1 1 0,0 0 0,-1 0 0,1-1 0,0 1 0,-1 0 0,3 0 0,-3 0 0,1 1 0,-1-1 0,1 1 0,0 0 0,-1-1 0,1 1 0,-1 0 0,1-1 0,-1 1 0,0 0 0,1 0 0,-1-1 0,0 1 0,1 0 0,-1 0 0,0 0 0,0-1 0,0 1 0,0 0 0,0 1 0,6 36 0,-2-10 0,2 0 0,10 36 0,-13-55 0,1-1 0,-1 1 0,1-1 0,1 0 0,0 0 0,0-1 0,0 1 0,1-1 0,0 0 0,0-1 0,13 11 0,-16-15 0,-1-1 0,1 1 0,-1 0 0,1-1 0,0 1 0,0-1 0,0 0 0,0 0 0,0 0 0,0 0 0,0-1 0,0 1 0,1-1 0,-1 0 0,0 0 0,0 0 0,0 0 0,6-1 0,-4-1 0,0 0 0,0 0 0,0 0 0,-1 0 0,1-1 0,0 0 0,-1 0 0,0 0 0,0 0 0,5-6 0,4-4 0,-1-2 0,-1 1 0,0-2 0,-1 1 0,10-23 0,-12 21 0,-4 8 0,1 0 0,-1 1 0,1-1 0,9-9 0,-12 15 0,0 1 0,0 0 0,0 0 0,0 0 0,1 1 0,-1-1 0,1 0 0,-1 1 0,1 0 0,0 0 0,-1-1 0,1 1 0,0 1 0,0-1 0,0 0 0,0 1 0,-1 0 0,7-1 0,-2 1 0,1-1 0,-1 0 0,1 0 0,-1-1 0,1 0 0,-1 0 0,0 0 0,0-1 0,0 0 0,0-1 0,-1 0 0,1 0 0,5-5 0,0-1 0,-1 0 0,0-1 0,0 0 0,-1 0 0,13-20 0,-19 25 0,-1 0 0,0 0 0,0 0 0,0-1 0,1-8 0,-3 14 0,-1-1 0,1 1 0,-1-1 0,0 1 0,0-1 0,0 1 0,0-1 0,0 1 0,0-1 0,0 1 0,-1-1 0,1 1 0,-1-2 0,0 2 0,1 0 0,-1 1 0,1-1 0,-1 1 0,1-1 0,-1 0 0,1 1 0,-1-1 0,0 1 0,1 0 0,-1-1 0,0 1 0,0-1 0,1 1 0,-1 0 0,0 0 0,0-1 0,1 1 0,-1 0 0,0 0 0,0 0 0,0 0 0,1 0 0,-1 0 0,0 0 0,-1 0 0,-3 1 0,1 0 0,0 0 0,0 1 0,-1-1 0,1 1 0,0 0 0,0 0 0,0 0 0,1 1 0,-6 4 0,-37 33 0,30-24 0,1 1 0,1 1 0,0 0 0,1 0 0,1 2 0,0-1 0,2 1 0,-15 40 0,24-55 0,0-1 0,0 1 0,0 0 0,0 0 0,1 0 0,-1 0 0,1 0 0,1-1 0,-1 1 0,1 0 0,2 8 0,-3-10 0,1-1 0,1 1 0,-1-1 0,0 0 0,1 1 0,-1-1 0,1 0 0,-1 0 0,1 0 0,0 0 0,0-1 0,0 1 0,0 0 0,0-1 0,0 1 0,1-1 0,-1 0 0,1 0 0,-1 1 0,0-2 0,1 1 0,3 1 0,1-1 0,1 0 0,-1 0 0,0-1 0,0 0 0,1-1 0,-1 1 0,0-1 0,1 0 0,-1-1 0,0 0 0,12-5 0,0-1 0,0-1 0,33-22 0,13-17 0,-2-3 0,68-70 0,-67 60 0,-55 53 0,-2 1 0,0 0 0,0 1 0,0 0 0,12-7 0,-18 12 0,1 1 0,-1-1 0,1 0 0,-1 0 0,1 1 0,-1-1 0,1 1 0,0 0 0,-1-1 0,1 1 0,-1 0 0,1 0 0,0 0 0,-1 0 0,1 0 0,0 0 0,-1 0 0,1 1 0,-1-1 0,1 0 0,-1 1 0,1 0 0,-1-1 0,1 1 0,-1 0 0,1 0 0,-1-1 0,0 1 0,1 0 0,-1 1 0,2 1 0,4 5 0,-1 1 0,0 0 0,-1 1 0,0-1 0,-1 1 0,0 0 0,0 0 0,3 14 0,1 12 0,3 41 0,-9-66 0,-1 0 0,-1 0 0,0 0 0,0 0 0,-1 0 0,-1 0 0,0 0 0,-4 12 0,4-17 0,0 1 0,-1-1 0,0 0 0,-1 0 0,0 0 0,1-1 0,-2 1 0,1-1 0,-1 0 0,1 0 0,-1 0 0,-1-1 0,1 0 0,-8 5 0,0-1 31,0-1 0,0-1 0,-1 0 0,0-1 0,0 0 0,0-1 0,0-1 0,-1 0 1,0-1-1,-16 0 0,22-1-126,-1-2 0,1 1 0,0-1 0,0-1 1,0 1-1,0-1 0,0-1 0,0 0 0,0 0 0,1-1 1,-1 0-1,1-1 0,0 1 0,0-1 0,1-1 1,0 0-1,-7-6 0,-21-31-6731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34.813"/>
    </inkml:context>
    <inkml:brush xml:id="br0">
      <inkml:brushProperty name="width" value="0.05" units="cm"/>
      <inkml:brushProperty name="height" value="0.05" units="cm"/>
      <inkml:brushProperty name="color" value="#008C3A"/>
    </inkml:brush>
  </inkml:definitions>
  <inkml:trace contextRef="#ctx0" brushRef="#br0">1 1 24575,'259'-1'-142,"651"18"-851,-668-2 826,835 72-1541,-1005-79 1700,155 21-25,-172-19 139,107 35-1,-159-44-108,18 8 686,-21-8-714,1-1 1,-1 0-1,1 1 0,-1-1 1,1 1-1,-1-1 0,1 1 1,-1-1-1,0 1 0,1-1 1,-1 1-1,0 0 0,0-1 0,1 1 1,-1-1-1,0 1 0,0 0 1,0-1-1,0 1 0,0 0 1,0-1-1,0 1 0,0 0 1,0-1-1,0 1 0,0 0 0,0 0 1,-9 16-5142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3.084"/>
    </inkml:context>
    <inkml:brush xml:id="br0">
      <inkml:brushProperty name="width" value="0.05" units="cm"/>
      <inkml:brushProperty name="height" value="0.05" units="cm"/>
      <inkml:brushProperty name="color" value="#008C3A"/>
    </inkml:brush>
  </inkml:definitions>
  <inkml:trace contextRef="#ctx0" brushRef="#br0">45 1 24575,'0'9'0,"0"9"0,0 11 0,0 9 0,0 9 0,-9 6 0,-4 3 0,1 8 0,2 1 0,12-10 0,7-13-8191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3.432"/>
    </inkml:context>
    <inkml:brush xml:id="br0">
      <inkml:brushProperty name="width" value="0.05" units="cm"/>
      <inkml:brushProperty name="height" value="0.05" units="cm"/>
      <inkml:brushProperty name="color" value="#008C3A"/>
    </inkml:brush>
  </inkml:definitions>
  <inkml:trace contextRef="#ctx0" brushRef="#br0">19 9 24575,'0'5'0,"0"11"0,0 13 0,0 16 0,0 10 0,-5 10 0,-2 4 0,1 5 0,6 4 0,12-11 0,15-17 0,11-27 0,10-31 0,-3-35 0,-10-9-8191</inkml:trace>
  <inkml:trace contextRef="#ctx0" brushRef="#br0" timeOffset="1">75 153 24575,'10'0'0,"12"0"0,13-15 0,10-4 0,-3-4 0,7 1 0,8-14 0,-4-2-8191</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33.817"/>
    </inkml:context>
    <inkml:brush xml:id="br0">
      <inkml:brushProperty name="width" value="0.05" units="cm"/>
      <inkml:brushProperty name="height" value="0.05" units="cm"/>
      <inkml:brushProperty name="color" value="#008C3A"/>
    </inkml:brush>
  </inkml:definitions>
  <inkml:trace contextRef="#ctx0" brushRef="#br0">129 1 24575,'1'14'0,"0"0"0,1-1 0,0 1 0,6 18 0,-6-25 0,37 139 0,18 82 0,5 75-565,36 536 0,-94-742 565,-4 1 0,-18 137 0,12-195 0,-1 0 0,-3-1 0,0-1 0,-3 1 0,-1-2 0,-2 0 0,-1 0 0,-35 52 0,41-72 59,-2-2 0,1 1-1,-2-2 1,-19 17 0,23-23-243,0-1 0,0 0 0,-1-1 1,0 0-1,0 0 0,-1-1 0,-17 5 0,-25 2-5700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3.246"/>
    </inkml:context>
    <inkml:brush xml:id="br0">
      <inkml:brushProperty name="width" value="0.05" units="cm"/>
      <inkml:brushProperty name="height" value="0.05" units="cm"/>
      <inkml:brushProperty name="color" value="#008C3A"/>
    </inkml:brush>
  </inkml:definitions>
  <inkml:trace contextRef="#ctx0" brushRef="#br0">1 45 24575,'5'0'0,"11"0"0,13 0 0,16-10 0,10-3 0,5 1 0,-7 2-8191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3.645"/>
    </inkml:context>
    <inkml:brush xml:id="br0">
      <inkml:brushProperty name="width" value="0.05" units="cm"/>
      <inkml:brushProperty name="height" value="0.05" units="cm"/>
      <inkml:brushProperty name="color" value="#008C3A"/>
    </inkml:brush>
  </inkml:definitions>
  <inkml:trace contextRef="#ctx0" brushRef="#br0">0 1 24575,'0'10'0,"10"2"0,12 1 0,13-4 0,10-2 0,7-7 0,4-4 0,-7-2-8191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4.425"/>
    </inkml:context>
    <inkml:brush xml:id="br0">
      <inkml:brushProperty name="width" value="0.05" units="cm"/>
      <inkml:brushProperty name="height" value="0.05" units="cm"/>
      <inkml:brushProperty name="color" value="#008C3A"/>
    </inkml:brush>
  </inkml:definitions>
  <inkml:trace contextRef="#ctx0" brushRef="#br0">1 11 24575,'0'-10'0,"0"11"0,0 21 0,0 20 0,0 18 0,0 19 0,0 9 0,0 6 0,0-5 0,0-2 0,4-2 0,13-14 0,16-21 0,18-17 0,0-21 0,6-21 0,-7-9-8191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4.825"/>
    </inkml:context>
    <inkml:brush xml:id="br0">
      <inkml:brushProperty name="width" value="0.05" units="cm"/>
      <inkml:brushProperty name="height" value="0.05" units="cm"/>
      <inkml:brushProperty name="color" value="#008C3A"/>
    </inkml:brush>
  </inkml:definitions>
  <inkml:trace contextRef="#ctx0" brushRef="#br0">1 256 24575,'0'-10'0,"19"-3"0,21-9 0,18-1 0,20-6 0,0 2 0,-4 5 0,-3-7 0,4 0 0,-9 1 0,-17 4-8191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5.313"/>
    </inkml:context>
    <inkml:brush xml:id="br0">
      <inkml:brushProperty name="width" value="0.05" units="cm"/>
      <inkml:brushProperty name="height" value="0.05" units="cm"/>
      <inkml:brushProperty name="color" value="#008C3A"/>
    </inkml:brush>
  </inkml:definitions>
  <inkml:trace contextRef="#ctx0" brushRef="#br0">122 147 24575,'-1'18'0,"0"0"0,-1 0 0,-6 20 0,-2 14 0,-84 851 0,92-844 0,-1-8 0,2 0 0,11 89 0,-5-121 0,-5-19 0,0 0 0,0 1 0,0-1 0,0 0 0,0 0 0,0 0 0,0 0 0,0 0 0,0 1 0,0-1 0,1 0 0,-1 0 0,0 0 0,0 0 0,0 0 0,0 0 0,0 1 0,0-1 0,0 0 0,1 0 0,-1 0 0,0 0 0,0 0 0,0 0 0,0 0 0,0 0 0,0 0 0,1 0 0,-1 0 0,0 0 0,0 0 0,0 0 0,0 0 0,1 0 0,-1 0 0,0 0 0,0 0 0,0 0 0,0 0 0,0 0 0,1 0 0,-1 0 0,0 0 0,0 0 0,0 0 0,2-3 0,-1 1 0,1-1 0,-1 0 0,0 0 0,0 0 0,0 0 0,0 0 0,0-4 0,20-101 0,10-138 0,-20-115 0,-26 95 0,1-76 0,15 328 0,-1 0 0,2 1 0,0-1 0,4-14 0,-5 25 0,1-1 0,-1 0 0,1 0 0,0 0 0,0 1 0,0-1 0,0 1 0,1-1 0,-1 1 0,1 0 0,0 0 0,0 0 0,0 1 0,0-1 0,1 1 0,-1-1 0,6-2 0,-1 2 0,1-1 0,-1 1 0,1 0 0,0 1 0,-1 0 0,1 1 0,0-1 0,0 2 0,0-1 0,0 1 0,0 1 0,0-1 0,0 2 0,0-1 0,0 1 0,-1 1 0,1-1 0,-1 1 0,1 1 0,-1 0 0,0 0 0,-1 0 0,1 1 0,-1 0 0,0 1 0,0 0 0,0 0 0,11 13 0,-7-3 0,-1 0 0,0 0 0,-2 1 0,1 1 0,-2-1 0,0 1 0,-2 1 0,6 28 0,-6-19 0,-1-1 0,-2 1 0,-1 0 0,-1 0 0,-4 35 0,2-50 0,0 0 0,-1 0 0,0 0 0,-1-1 0,0 1 0,-1-1 0,-1 0 0,1 0 0,-2-1 0,0 0 0,0 0 0,-1-1 0,-1 1 0,1-2 0,-2 1 0,1-1 0,-1-1 0,0 0 0,-14 8 0,-37 15-1365,4-10-5461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5.982"/>
    </inkml:context>
    <inkml:brush xml:id="br0">
      <inkml:brushProperty name="width" value="0.05" units="cm"/>
      <inkml:brushProperty name="height" value="0.05" units="cm"/>
      <inkml:brushProperty name="color" value="#008C3A"/>
    </inkml:brush>
  </inkml:definitions>
  <inkml:trace contextRef="#ctx0" brushRef="#br0">1 47 24575,'0'-2'0,"0"1"0,0 0 0,0-1 0,1 1 0,-1-1 0,0 1 0,1 0 0,-1 0 0,1-1 0,-1 1 0,1 0 0,0 0 0,0 0 0,-1 0 0,1-1 0,0 1 0,0 0 0,0 0 0,0 1 0,1-2 0,2 0 0,-1 0 0,0 0 0,1 0 0,-1 1 0,1-1 0,-1 1 0,6-1 0,4 0 0,1 0 0,28 0 0,-38 1 0,0 1 0,0 1 0,0-1 0,0 0 0,0 1 0,0 0 0,-1 0 0,1 0 0,0 1 0,-1-1 0,1 1 0,0 0 0,-1 0 0,6 4 0,-6-3 0,1 1 0,-1 0 0,1 0 0,-1 1 0,0-1 0,-1 1 0,1-1 0,-1 1 0,0 0 0,3 9 0,-1 1 0,-1-1 0,-1 0 0,0 1 0,0-1 0,-2 1 0,0 0 0,-2 19 0,-3-1 0,-1-1 0,-11 37 0,4-19 0,13-32 0,0-18 0,0 0 0,0 0 0,1 0 0,-1 0 0,0 0 0,0 0 0,1 0 0,-1 0 0,0 0 0,1 0 0,-1 0 0,0 0 0,0 0 0,1 0 0,-1 0 0,0 0 0,0 0 0,1 0 0,-1 0 0,0 0 0,0-1 0,1 1 0,-1 0 0,0 0 0,0 0 0,1 0 0,-1-1 0,0 1 0,0 0 0,0 0 0,0 0 0,1-1 0,20-26 0,-21 27 0,9-13 0,-1-1 0,-1 0 0,0-1 0,-1 0 0,-1 0 0,4-16 0,14-94 0,-21 112 0,-1 6 0,-1 8 0,-5 18 0,-5 37 0,3 0 0,2 1 0,3 68 0,2-119 0,1-1 0,-1 1 0,1 0 0,0-1 0,0 0 0,1 1 0,-1-1 0,1 0 0,0 0 0,1 0 0,-1 0 0,1 0 0,0 0 0,0-1 0,1 1 0,-1-1 0,1 0 0,0 0 0,0-1 0,0 1 0,1-1 0,-1 1 0,1-2 0,0 1 0,0 0 0,0-1 0,0 0 0,0 0 0,0 0 0,1-1 0,8 2 0,-2-1-97,-1 0-1,1-1 1,-1-1-1,1 1 1,-1-2-1,1 0 1,-1 0-1,0-1 1,1 0-1,-1-1 1,0 0-1,0-1 0,12-6 1,21-18-6729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6.779"/>
    </inkml:context>
    <inkml:brush xml:id="br0">
      <inkml:brushProperty name="width" value="0.05" units="cm"/>
      <inkml:brushProperty name="height" value="0.05" units="cm"/>
      <inkml:brushProperty name="color" value="#008C3A"/>
    </inkml:brush>
  </inkml:definitions>
  <inkml:trace contextRef="#ctx0" brushRef="#br0">6 37 24575,'-5'0'0,"8"-10"0,28-3 0,8 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35.751"/>
    </inkml:context>
    <inkml:brush xml:id="br0">
      <inkml:brushProperty name="width" value="0.05" units="cm"/>
      <inkml:brushProperty name="height" value="0.05" units="cm"/>
      <inkml:brushProperty name="color" value="#008C3A"/>
    </inkml:brush>
  </inkml:definitions>
  <inkml:trace contextRef="#ctx0" brushRef="#br0">0 0 24575,'0'5'0,"0"21"0,0 15 0,0 11 0,0 6 0,0 3 0,0 1 0,5-10 0,1-34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7.547"/>
    </inkml:context>
    <inkml:brush xml:id="br0">
      <inkml:brushProperty name="width" value="0.05" units="cm"/>
      <inkml:brushProperty name="height" value="0.05" units="cm"/>
      <inkml:brushProperty name="color" value="#008C3A"/>
    </inkml:brush>
  </inkml:definitions>
  <inkml:trace contextRef="#ctx0" brushRef="#br0">60 1 24575,'-10'5'0,"-2"11"0,-1 13 0,3 6 0,3 7 0,3 6 0,2 5 0,1 2 0,1 7 0,5-7 0,12-13 0,8-14 0,-1-16 0,15-20 0,1-18 0,4-5 0,-6-12 0,-10 2-8191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7.948"/>
    </inkml:context>
    <inkml:brush xml:id="br0">
      <inkml:brushProperty name="width" value="0.05" units="cm"/>
      <inkml:brushProperty name="height" value="0.05" units="cm"/>
      <inkml:brushProperty name="color" value="#008C3A"/>
    </inkml:brush>
  </inkml:definitions>
  <inkml:trace contextRef="#ctx0" brushRef="#br0">0 112 24575,'5'-9'0,"11"-4"0,13 1 0,15-8 0,11 0 0,5 3 0,3 4 0,-10 5-8191</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8.343"/>
    </inkml:context>
    <inkml:brush xml:id="br0">
      <inkml:brushProperty name="width" value="0.05" units="cm"/>
      <inkml:brushProperty name="height" value="0.05" units="cm"/>
      <inkml:brushProperty name="color" value="#008C3A"/>
    </inkml:brush>
  </inkml:definitions>
  <inkml:trace contextRef="#ctx0" brushRef="#br0">205 0 24575,'-4'18'0,"-2"-5"0,-3 22 0,1 0 0,2 0 0,-2 54 0,3-29 0,2-39 0,-93 782 0,39-408 0,54-377 0,4-40 0,62-533 0,-4 3 0,-59 531 0,1-1 0,2 1 0,0 0 0,1 0 0,12-36 0,-13 48 0,1 1 0,0 0 0,0 0 0,1 0 0,0 1 0,0-1 0,1 1 0,0 0 0,0 1 0,1 0 0,0 0 0,0 0 0,0 1 0,1 0 0,16-8 0,-14 8 0,0 0 0,1 1 0,0 1 0,0 0 0,0 0 0,1 1 0,-1 1 0,0 0 0,1 0 0,16 2 0,-21 0 0,-1 0 0,0 0 0,1 1 0,-1-1 0,0 1 0,0 1 0,0-1 0,0 1 0,0 0 0,-1 1 0,1-1 0,-1 1 0,0 0 0,0 1 0,0-1 0,-1 1 0,0 0 0,0 0 0,7 10 0,-7-8 0,-1 0 0,1 1 0,-1 0 0,0 0 0,-1 0 0,0 0 0,0 0 0,-1 0 0,0 0 0,0 9 0,-1-3 0,-1-1 0,0 0 0,-1 0 0,0 0 0,-8 24 0,1-15 0,-1 1 0,0-1 0,-2 0 0,0-1 0,-2-1 0,-24 30 0,-9 1 0,-2-3 0,-92 71 0,127-109 154,11-8-292,0 0 0,0 0 0,-1 0 0,1 1 0,1-1 0,-1 1-1,0 0 1,1 0 0,-1 0 0,-2 6 0,4 0-6688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1:58.898"/>
    </inkml:context>
    <inkml:brush xml:id="br0">
      <inkml:brushProperty name="width" value="0.05" units="cm"/>
      <inkml:brushProperty name="height" value="0.05" units="cm"/>
      <inkml:brushProperty name="color" value="#008C3A"/>
    </inkml:brush>
  </inkml:definitions>
  <inkml:trace contextRef="#ctx0" brushRef="#br0">51 14 24575,'-2'-12'0,"-3"11"0,3 2 0,0 1 0,1 0 0,-1-1 0,1 1 0,-1 0 0,1 0 0,0 0 0,-2 4 0,-2 7 0,0-1 0,1 1 0,0 0 0,1 0 0,-2 24 0,3-3 0,2 39 0,0-65 0,1 0 0,-1 1 0,2-1 0,-1 0 0,1 0 0,1 0 0,4 12 0,-5-17 0,-1 0 0,1 0 0,0 0 0,0 0 0,0 0 0,1-1 0,-1 1 0,1-1 0,-1 1 0,1-1 0,0 0 0,0 0 0,0 0 0,0 0 0,0-1 0,0 1 0,1-1 0,-1 0 0,0 0 0,5 1 0,-1-1 0,0-1 0,0 0 0,0 0 0,0 0 0,0-1 0,1 0 0,-1-1 0,-1 1 0,1-1 0,0 0 0,0-1 0,-1 0 0,13-7 0,4-4 0,-1-2 0,26-21 0,-30 22 0,0-1 0,-1 0 0,-1-1 0,-1-1 0,0 0 0,-2-1 0,0 0 0,-1-1 0,-1-1 0,11-27 0,-35 94 0,-12 78 0,11-45 0,-17 98 0,19-90 0,-5 0 0,-36 111 0,47-183 0,0 1 0,0-2 0,-1 1 0,-1-1 0,-1 0 0,0 0 0,0-1 0,-23 23 0,28-33-57,1 0 0,-1 0 1,1 0-1,-1-1 0,0 0 0,0 0 0,0 0 0,0 0 0,0 0 0,-1-1 0,1 0 1,0 0-1,-1 0 0,1 0 0,-1-1 0,1 0 0,-1 0 0,1 0 0,-1 0 1,1-1-1,0 0 0,-1 1 0,-4-3 0,-40-17-6769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0.015"/>
    </inkml:context>
    <inkml:brush xml:id="br0">
      <inkml:brushProperty name="width" value="0.05" units="cm"/>
      <inkml:brushProperty name="height" value="0.05" units="cm"/>
      <inkml:brushProperty name="color" value="#008C3A"/>
    </inkml:brush>
  </inkml:definitions>
  <inkml:trace contextRef="#ctx0" brushRef="#br0">16 33 24575,'-5'0'0,"-1"5"0,4-4 0,14-1 0,3-11 0,-5-3 0,-14 0 0,-6 18 0,-2 13 0,2 13 0,7 1 0,4-9 0,2-9-8191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1.321"/>
    </inkml:context>
    <inkml:brush xml:id="br0">
      <inkml:brushProperty name="width" value="0.05" units="cm"/>
      <inkml:brushProperty name="height" value="0.05" units="cm"/>
      <inkml:brushProperty name="color" value="#008C3A"/>
    </inkml:brush>
  </inkml:definitions>
  <inkml:trace contextRef="#ctx0" brushRef="#br0">0 1007 24575,'4'0'0,"0"-1"0,-1 0 0,1 0 0,-1 0 0,1 0 0,-1-1 0,1 1 0,-1-1 0,0 0 0,0 0 0,0 0 0,4-4 0,2 0 0,19-16 0,-1-1 0,0-2 0,26-31 0,62-92 0,-25 9 0,74-158 0,-77 98 0,-71 161 0,-2 10 0,-14 28 0,0 0 0,0 0 0,0-1 0,0 1 0,1 0 0,-1 0 0,0 0 0,0 0 0,0-1 0,0 1 0,0 0 0,0 0 0,1 0 0,-1 0 0,0 0 0,0-1 0,0 1 0,0 0 0,1 0 0,-1 0 0,0 0 0,0 0 0,0 0 0,1 0 0,-1 0 0,0 0 0,0 0 0,0 0 0,1 0 0,-1 0 0,0 0 0,0 0 0,0 0 0,1 0 0,-1 0 0,0 0 0,3 15 0,-4 24 0,-2-1 0,-2 0 0,-16 59 0,11-54 0,-20 102 0,-18 235 0,47-368 0,1-1 0,0 1 0,0-1 0,2 1 0,-1-1 0,1 1 0,1-1 0,4 11 0,-5-18 0,-1 0 0,1 0 0,0 0 0,1 0 0,-1-1 0,1 0 0,-1 1 0,1-1 0,0 0 0,0 0 0,1 0 0,-1-1 0,0 1 0,1-1 0,0 0 0,0 0 0,-1 0 0,1 0 0,0-1 0,0 1 0,1-1 0,-1 0 0,0-1 0,7 2 0,-3-2 0,1 0 0,-1-1 0,0 0 0,0 0 0,0-1 0,0 0 0,0 0 0,0-1 0,0 0 0,-1 0 0,1-1 0,-1 0 0,0-1 0,10-7 0,5-5 0,-2-1 0,0-1 0,19-25 0,5-7 0,-3-2 0,56-95 0,-86 126 0,-1-1 0,-1 0 0,-1 0 0,-1-1 0,0 0 0,1-24 0,-2 6 0,-3 0 0,-3-67 0,-2 95 0,0 30 0,-3 399 0,6-276 0,-2-116 0,2 0 0,0 0 0,2-1 0,0 1 0,13 40 0,-15-59-76,1 0 1,0 0-1,-1 0 0,1 0 0,1 0 0,-1-1 0,1 1 0,-1-1 1,1 0-1,0 1 0,0-1 0,0-1 0,1 1 0,-1 0 1,1-1-1,-1 0 0,6 3 0,30 10-6750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1.958"/>
    </inkml:context>
    <inkml:brush xml:id="br0">
      <inkml:brushProperty name="width" value="0.05" units="cm"/>
      <inkml:brushProperty name="height" value="0.05" units="cm"/>
      <inkml:brushProperty name="color" value="#008C3A"/>
    </inkml:brush>
  </inkml:definitions>
  <inkml:trace contextRef="#ctx0" brushRef="#br0">1 139 24575,'0'-5'0,"1"0"0,-1 0 0,2 0 0,-1 0 0,0 0 0,1 0 0,0 0 0,0 1 0,0-1 0,1 1 0,0-1 0,0 1 0,0 0 0,0 0 0,5-5 0,-1 2 0,1 0 0,-1 1 0,1 0 0,1 0 0,-1 0 0,15-6 0,-20 11 0,-1-1 0,1 1 0,0 0 0,0 0 0,0 0 0,0 0 0,0 0 0,0 1 0,0 0 0,0-1 0,0 1 0,0 0 0,0 0 0,0 1 0,1-1 0,-1 1 0,0-1 0,0 1 0,-1 0 0,1 0 0,0 0 0,0 1 0,0-1 0,-1 1 0,1-1 0,0 1 0,-1 0 0,0 0 0,1 0 0,-1 0 0,0 0 0,0 1 0,0-1 0,-1 1 0,1-1 0,0 1 0,1 5 0,2 3 0,-1-1 0,-1 1 0,0 0 0,-1 0 0,0 0 0,0 0 0,-1 0 0,-1 0 0,1 0 0,-2 0 0,0 1 0,0-1 0,-1 0 0,-6 20 0,-1-4 0,-1-1 0,-1 0 0,-1-1 0,-27 41 0,28-46 0,19-24 0,24-31 0,61-76 0,70-79 0,-134 166 0,-29 23 0,1 1 0,-1 0 0,1-1 0,-1 1 0,0 0 0,1 0 0,-1 0 0,1-1 0,-1 1 0,1 0 0,-1 0 0,0 0 0,1 0 0,-1 0 0,1 0 0,-1 0 0,1 0 0,-1 0 0,1 0 0,-1 0 0,1 0 0,-1 0 0,0 0 0,1 1 0,-1-1 0,1 0 0,-1 0 0,1 0 0,-1 1 0,0-1 0,1 0 0,-1 0 0,0 1 0,1-1 0,-1 0 0,0 1 0,1-1 0,-1 0 0,0 1 0,0-1 0,1 1 0,-1-1 0,0 1 0,2 21 0,-6-5 0,-1 0 0,0-1 0,-13 29 0,-6 18 0,23-61 0,-7 25 0,-5 29 0,12-49 0,0 1 0,0 0 0,1 0 0,0-1 0,0 1 0,1 0 0,0-1 0,3 14 0,-3-19 16,-1 0-1,1 0 1,0 0-1,-1 0 1,1 0-1,0-1 1,0 1-1,1 0 1,-1-1-1,0 1 1,0-1-1,1 1 1,-1-1-1,1 0 1,-1 0-1,1 1 1,0-1 0,-1 0-1,1 0 1,0-1-1,3 2 1,-2-1-148,0-1 1,0 1 0,0-1-1,0 0 1,0 0 0,0 0 0,0 0-1,0-1 1,0 0 0,0 1 0,0-1-1,5-2 1,21-12-6695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2.338"/>
    </inkml:context>
    <inkml:brush xml:id="br0">
      <inkml:brushProperty name="width" value="0.05" units="cm"/>
      <inkml:brushProperty name="height" value="0.05" units="cm"/>
      <inkml:brushProperty name="color" value="#008C3A"/>
    </inkml:brush>
  </inkml:definitions>
  <inkml:trace contextRef="#ctx0" brushRef="#br0">1 0 24575,'0'5'0,"10"2"0,12-1 0,13-1 0,15-2 0,8 0 0,-5-2-8191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2.759"/>
    </inkml:context>
    <inkml:brush xml:id="br0">
      <inkml:brushProperty name="width" value="0.05" units="cm"/>
      <inkml:brushProperty name="height" value="0.05" units="cm"/>
      <inkml:brushProperty name="color" value="#008C3A"/>
    </inkml:brush>
  </inkml:definitions>
  <inkml:trace contextRef="#ctx0" brushRef="#br0">59 0 24575,'-10'5'0,"-3"26"0,1 17 0,2 11 0,3 4 0,3 7 0,2 0 0,6-11 0,12-16 0,3-20 0,-1-13-8191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3.199"/>
    </inkml:context>
    <inkml:brush xml:id="br0">
      <inkml:brushProperty name="width" value="0.05" units="cm"/>
      <inkml:brushProperty name="height" value="0.05" units="cm"/>
      <inkml:brushProperty name="color" value="#008C3A"/>
    </inkml:brush>
  </inkml:definitions>
  <inkml:trace contextRef="#ctx0" brushRef="#br0">115 0 24575,'0'5'0,"0"16"0,0 14 0,0 11 0,0 7 0,0 10 0,0 3 0,10-10 0,2-3 0,10-12 0,11-13 0,9-10 0,-3-14 0,3-18 0,-7-5-8191</inkml:trace>
  <inkml:trace contextRef="#ctx0" brushRef="#br0" timeOffset="1">0 229 24575,'10'0'0,"13"0"0,12-10 0,10-3 0,7 1 0,9 2 0,4 3 0,-9-7 0,-14-2-8191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36.143"/>
    </inkml:context>
    <inkml:brush xml:id="br0">
      <inkml:brushProperty name="width" value="0.05" units="cm"/>
      <inkml:brushProperty name="height" value="0.05" units="cm"/>
      <inkml:brushProperty name="color" value="#008C3A"/>
    </inkml:brush>
  </inkml:definitions>
  <inkml:trace contextRef="#ctx0" brushRef="#br0">92 0 24575,'-10'0'0,"-2"10"0,-1 18 0,3 14 0,3-6 0,3-23 0,-8-13 0,-2-3 0,7 14 0,4 6-8191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3.591"/>
    </inkml:context>
    <inkml:brush xml:id="br0">
      <inkml:brushProperty name="width" value="0.05" units="cm"/>
      <inkml:brushProperty name="height" value="0.05" units="cm"/>
      <inkml:brushProperty name="color" value="#008C3A"/>
    </inkml:brush>
  </inkml:definitions>
  <inkml:trace contextRef="#ctx0" brushRef="#br0">68 0 24575,'-5'5'0,"-11"2"0,-3 9 0,6 1 0,16-1 0,7-8 0,2-16 0,-6-7 0,-4 5 0,-12 4 0,-5 12 0,1 16 0,7 3 0,5-2-8191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4.089"/>
    </inkml:context>
    <inkml:brush xml:id="br0">
      <inkml:brushProperty name="width" value="0.05" units="cm"/>
      <inkml:brushProperty name="height" value="0.05" units="cm"/>
      <inkml:brushProperty name="color" value="#008C3A"/>
    </inkml:brush>
  </inkml:definitions>
  <inkml:trace contextRef="#ctx0" brushRef="#br0">67 0 24575,'-5'0'0,"-11"0"0,-3 10 0,2 12 0,8 4 0,16-4 0,6-10 0,-3-7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5.256"/>
    </inkml:context>
    <inkml:brush xml:id="br0">
      <inkml:brushProperty name="width" value="0.05" units="cm"/>
      <inkml:brushProperty name="height" value="0.05" units="cm"/>
      <inkml:brushProperty name="color" value="#008C3A"/>
    </inkml:brush>
  </inkml:definitions>
  <inkml:trace contextRef="#ctx0" brushRef="#br0">98 0 24575,'-2'1'0,"0"-1"0,0 0 0,0 1 0,0 0 0,0-1 0,0 1 0,0 0 0,1 0 0,-1 0 0,0 0 0,1 0 0,-1 0 0,1 1 0,-1-1 0,1 0 0,-1 1 0,1-1 0,0 1 0,0 0 0,0-1 0,0 1 0,0 0 0,0 0 0,0 0 0,1-1 0,-1 1 0,0 0 0,1 0 0,-1 3 0,0 2 0,0 1 0,0-1 0,0 0 0,1 1 0,0-1 0,0 1 0,2 8 0,0-7 0,1 0 0,0-1 0,0 1 0,1 0 0,0-1 0,1 0 0,0 0 0,0 0 0,1-1 0,0 0 0,0 0 0,9 8 0,-5-6 0,0-1 0,0 0 0,0-1 0,1 0 0,0-1 0,0 0 0,1-1 0,18 6 0,-24-9 0,0-1 0,-1 0 0,1 0 0,0 0 0,0 0 0,-1-1 0,1 0 0,0-1 0,0 1 0,0-1 0,-1 0 0,1 0 0,0-1 0,-1 0 0,7-3 0,-6 2 0,0-1 0,0 0 0,0 0 0,-1 0 0,0-1 0,0 0 0,0 0 0,-1 0 0,1-1 0,-1 1 0,4-8 0,0-4 0,0 0 0,-1-1 0,0 0 0,-2 0 0,0 0 0,-1-1 0,3-36 0,-8 52 0,-2 7 0,-5 17 0,-4 25 0,1 2 0,-6 74 0,6 101 0,-4 31 0,10-210 0,-2-1 0,-2 0 0,-26 73 0,27-95 0,-1-1 0,-1 0 0,-1-1 0,-24 35 0,30-48 0,0 1 0,0-1 0,-1-1 0,1 1 0,-1-1 0,0 0 0,-1 0 0,1-1 0,-1 0 0,0 0 0,0 0 0,0-1 0,-1 0 0,1 0 0,-1-1 0,-15 2 0,19-3 0,0-1 0,0 0 0,-1-1 0,1 1 0,0-1 0,0 0 0,0 0 0,0 0 0,0-1 0,0 1 0,0-1 0,1 0 0,-1 0 0,1 0 0,-1 0 0,1-1 0,0 0 0,0 1 0,0-1 0,0 0 0,0 0 0,0-1 0,1 1 0,0-1 0,0 1 0,0-1 0,-3-7 0,0-1 0,1 0 0,1 0 0,0 0 0,0-1 0,2 1 0,-1-1 0,1 1 0,1-14 0,2 9-455,-1-1 0,8-26 0,11-23-6371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5.660"/>
    </inkml:context>
    <inkml:brush xml:id="br0">
      <inkml:brushProperty name="width" value="0.05" units="cm"/>
      <inkml:brushProperty name="height" value="0.05" units="cm"/>
      <inkml:brushProperty name="color" value="#008C3A"/>
    </inkml:brush>
  </inkml:definitions>
  <inkml:trace contextRef="#ctx0" brushRef="#br0">0 60 24575,'0'-10'0,"5"-3"0,21 0 0,21 3 0,11 3 0,7 2 0,-9 3-8191</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6.041"/>
    </inkml:context>
    <inkml:brush xml:id="br0">
      <inkml:brushProperty name="width" value="0.05" units="cm"/>
      <inkml:brushProperty name="height" value="0.05" units="cm"/>
      <inkml:brushProperty name="color" value="#008C3A"/>
    </inkml:brush>
  </inkml:definitions>
  <inkml:trace contextRef="#ctx0" brushRef="#br0">60 0 24575,'-10'0'0,"-2"5"0,-1 11 0,4 13 0,2 11 0,2 8 0,3 1 0,1 12 0,1 5 0,0-4 0,6-12 0,10-15 0,4-13-8191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06.430"/>
    </inkml:context>
    <inkml:brush xml:id="br0">
      <inkml:brushProperty name="width" value="0.05" units="cm"/>
      <inkml:brushProperty name="height" value="0.05" units="cm"/>
      <inkml:brushProperty name="color" value="#008C3A"/>
    </inkml:brush>
  </inkml:definitions>
  <inkml:trace contextRef="#ctx0" brushRef="#br0">58 1 24575,'0'14'0,"0"16"0,0 16 0,0 10 0,0 6 0,0 1 0,0 5 0,15 1 0,19-12 0,13-20 0,0-26 0,0-15 0,-7-17 0,-11-4-8191</inkml:trace>
  <inkml:trace contextRef="#ctx0" brushRef="#br0" timeOffset="1">0 172 24575,'5'0'0,"26"0"0,17 0 0,16-9 0,5-4 0,2-9 0,-2-1 0,-3 4 0,-22 5 0,-19 5-8191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48.716"/>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1.241"/>
    </inkml:context>
    <inkml:brush xml:id="br0">
      <inkml:brushProperty name="width" value="0.05" units="cm"/>
      <inkml:brushProperty name="height" value="0.05" units="cm"/>
      <inkml:brushProperty name="color" value="#008C3A"/>
    </inkml:brush>
  </inkml:definitions>
  <inkml:trace contextRef="#ctx0" brushRef="#br0">385 603 24575,'1'-36'0,"0"26"0,0 0 0,-1 0 0,0-1 0,-1 1 0,-3-13 0,4 23 0,0-1 0,0 1 0,0 0 0,0 0 0,0 0 0,0-1 0,0 1 0,-1 0 0,1 0 0,0 0 0,0-1 0,0 1 0,0 0 0,0 0 0,-1 0 0,1 0 0,0 0 0,0-1 0,0 1 0,-1 0 0,1 0 0,0 0 0,0 0 0,0 0 0,-1 0 0,1 0 0,0 0 0,0 0 0,-1 0 0,1 0 0,0 0 0,0 0 0,-1 0 0,1 0 0,0 0 0,0 0 0,0 0 0,-1 0 0,1 0 0,0 0 0,0 0 0,0 0 0,-1 1 0,1-1 0,0 0 0,0 0 0,0 0 0,-1 0 0,1 0 0,0 1 0,0-1 0,0 0 0,0 0 0,0 0 0,0 1 0,-1-1 0,1 0 0,0 0 0,-6 7 0,1 0 0,0 0 0,0 1 0,1-1 0,0 1 0,0 0 0,-4 12 0,1-3 0,-84 223 0,45-114 0,-79 239 0,119-344 0,-2 7 0,-2-1 0,0 0 0,-19 33 0,31-64 0,0 0 0,-1 0 0,1 0 0,-1 0 0,0 0 0,1-6 0,6-27 0,231-749-714,-135 411 714,-85 301 0,-11 43 0,12-43 0,-18 69 0,0 0 0,0 0 0,0 1 0,0-1 0,1 1 0,0 0 0,0 0 0,0 0 0,0 0 0,1 0 0,4-3 0,-7 6 0,1 0 0,-1 0 0,1 0 0,-1 0 0,1 1 0,-1-1 0,1 1 0,0-1 0,-1 1 0,1-1 0,0 1 0,0 0 0,-1 0 0,1 0 0,0 0 0,0 0 0,-1 0 0,1 1 0,0-1 0,-1 0 0,1 1 0,0 0 0,-1-1 0,1 1 0,-1 0 0,1 0 0,2 1 0,2 3 0,0 0 0,0 1 0,0-1 0,-1 1 0,7 9 0,8 13 0,-2 1 0,-1 1 0,-1 0 0,-2 1 0,16 48 0,37 171 0,7 223 714,-73-457-941,1-1-1,1 1 1,0-1-1,1 0 1,6 16-1,2-13-6598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1.631"/>
    </inkml:context>
    <inkml:brush xml:id="br0">
      <inkml:brushProperty name="width" value="0.05" units="cm"/>
      <inkml:brushProperty name="height" value="0.05" units="cm"/>
      <inkml:brushProperty name="color" value="#008C3A"/>
    </inkml:brush>
  </inkml:definitions>
  <inkml:trace contextRef="#ctx0" brushRef="#br0">26 232 24575,'-10'0'0,"-3"-10"0,11-3 0,14-9 0,16-1 0,13-11 0,18 0 0,14 6 0,5-7 0,-12 3-8191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2.210"/>
    </inkml:context>
    <inkml:brush xml:id="br0">
      <inkml:brushProperty name="width" value="0.05" units="cm"/>
      <inkml:brushProperty name="height" value="0.05" units="cm"/>
      <inkml:brushProperty name="color" value="#008C3A"/>
    </inkml:brush>
  </inkml:definitions>
  <inkml:trace contextRef="#ctx0" brushRef="#br0">0 167 24575,'0'654'0,"1"-751"0,14-114 0,-10 175 0,32-192 0,-28 185 0,2-1 0,3 2 0,19-45 0,-32 85 0,0-1 0,0 1 0,1-1 0,-1 1 0,1-1 0,0 1 0,0 0 0,0 0 0,4-4 0,-5 5 0,0 0 0,0 1 0,0-1 0,0 1 0,0-1 0,1 1 0,-1-1 0,0 1 0,0 0 0,0 0 0,1 0 0,-1-1 0,0 1 0,0 0 0,1 0 0,-1 1 0,2-1 0,1 1 0,-1 1 0,1 0 0,-1 0 0,1 0 0,-1 0 0,0 0 0,0 1 0,0-1 0,0 1 0,0 0 0,-1 0 0,1 0 0,3 6 0,8 14 0,-1 1 0,-1 0 0,-2 1 0,13 39 0,-19-52 0,16 46 0,79 219 0,-62-187 0,49 87 0,-68-142 0,-7-12 0,19 26 0,-26-43 0,-1-1 0,1 0 0,1-1 0,-1 1 0,1-1 0,-1 1 0,1-1 0,1-1 0,-1 1 0,7 3 0,-10-6 0,1 0 0,-1-1 0,1 1 0,0 0 0,0-1 0,-1 1 0,1-1 0,0 0 0,0 0 0,-1 0 0,1 0 0,0-1 0,-1 1 0,1-1 0,0 1 0,-1-1 0,1 0 0,0 0 0,-1 0 0,1 0 0,-1-1 0,0 1 0,1-1 0,3-3 0,1-2 0,0 0 0,0 0 0,-1 0 0,0-1 0,9-15 0,-1-3 0,0 0 0,17-51 0,11-61 0,-32 100 0,23-82 0,38-125 0,-68 233 0,2 1 0,-1 0 0,9-15 0,-12 25 0,-1 0 0,1-1 0,0 1 0,0 1 0,0-1 0,0 0 0,-1 0 0,1 0 0,0 0 0,0 0 0,1 1 0,-1-1 0,0 1 0,1-1 0,-1 0 0,-1 1 0,1 0 0,0 0 0,-1 0 0,1 0 0,-1 0 0,1 0 0,0 0 0,-1 0 0,1 1 0,-1-1 0,1 0 0,0 0 0,-1 0 0,1 1 0,-1-1 0,1 0 0,-1 1 0,1-1 0,0 1 0,1 2 0,1-1 0,-1 1 0,0 0 0,0 0 0,-1 0 0,1 0 0,-1 0 0,2 5 0,6 21 0,-2 0 0,-1 1 0,-2-1 0,2 48 0,-2-15 0,-2-47 0,20 177 0,-16-158 0,2 0 0,1 0 0,19 49 0,-25-76 0,1 0 0,-1 0 0,1-1 0,0 1 0,1-1 0,6 8 0,-10-12 0,1-1 0,0 1 0,0 0 0,0-1 0,0 0 0,0 1 0,0-1 0,0 0 0,1 0 0,-1 0 0,0 0 0,1-1 0,-1 1 0,1 0 0,-1-1 0,1 0 0,-1 0 0,0 1 0,1-2 0,-1 1 0,1 0 0,3-1 0,-1 0-227,0-1-1,0 0 1,0 0-1,0 0 1,8-6-1,22-18-6598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40.475"/>
    </inkml:context>
    <inkml:brush xml:id="br0">
      <inkml:brushProperty name="width" value="0.05" units="cm"/>
      <inkml:brushProperty name="height" value="0.05" units="cm"/>
      <inkml:brushProperty name="color" value="#008C3A"/>
    </inkml:brush>
  </inkml:definitions>
  <inkml:trace contextRef="#ctx0" brushRef="#br0">0 528 24575,'0'222'0,"1"-232"0,0 0 0,1-1 0,0 1 0,1 0 0,4-12 0,24-54 0,-17 46 0,34-52 0,-47 80 0,0 0 0,0 0 0,0 1 0,1-1 0,-1 1 0,0-1 0,1 1 0,-1-1 0,0 1 0,1 0 0,0 0 0,-1-1 0,1 1 0,0 0 0,0 1 0,-1-1 0,1 0 0,0 0 0,0 1 0,0-1 0,0 1 0,0 0 0,0 0 0,0-1 0,2 1 0,-2 1 0,1 1 0,-1-1 0,1 0 0,-1 1 0,0-1 0,0 1 0,1 0 0,-1-1 0,-1 1 0,1 0 0,0 0 0,0 0 0,-1 1 0,1-1 0,-1 0 0,1 1 0,-1-1 0,1 3 0,6 16 0,-1-1 0,-1 0 0,-1 1 0,-1 0 0,2 24 0,-2-17 0,0-1 0,12 36 0,-10-47 0,0 1 0,1-1 0,1 0 0,0-1 0,2 0 0,-1 0 0,2-1 0,18 19 0,-25-28 0,0-1 0,1 0 0,0 0 0,-1-1 0,2 1 0,-1-1 0,0 0 0,1-1 0,-1 1 0,1-1 0,0 0 0,-1 0 0,1-1 0,0 0 0,0 0 0,0 0 0,1-1 0,-1 0 0,0 0 0,0 0 0,0-1 0,0 0 0,0 0 0,0-1 0,0 1 0,-1-1 0,10-5 0,4-2 0,-2-1 0,1-1 0,25-22 0,46-47 0,4-3 0,-79 72 0,0-1 0,-1 0 0,-1 0 0,0-1 0,-1-1 0,15-23 0,-23 33 0,-1-1 0,0 1 0,0-1 0,0 1 0,-1-1 0,0 0 0,0 1 0,0-1 0,0 0 0,-1 0 0,1 0 0,-2-6 0,0 7 0,1 0 0,-1 1 0,-1-1 0,1 0 0,-1 1 0,1-1 0,-1 0 0,0 1 0,0 0 0,-1 0 0,1-1 0,-1 1 0,1 1 0,-1-1 0,0 0 0,0 1 0,-5-4 0,2 2 0,0 1 0,-1-1 0,0 1 0,0 0 0,1 1 0,-2 0 0,1 0 0,0 0 0,0 1 0,0 0 0,-1 1 0,1-1 0,-1 1 0,1 1 0,0-1 0,-1 1 0,1 1 0,0-1 0,-10 5 0,1-1 0,-1 2 0,1 0 0,0 1 0,1 0 0,0 1 0,0 1 0,-16 14 0,20-14 0,1 0 0,0 1 0,0 0 0,1 1 0,0 0 0,1 0 0,1 1 0,0 0 0,0 0 0,2 0 0,-7 22 0,10-30 0,1-1 0,0 0 0,0 1 0,1-1 0,-1 1 0,1-1 0,0 1 0,1-1 0,-1 1 0,1-1 0,-1 1 0,1-1 0,3 8 0,-2-8 0,0-1 0,0 0 0,0 1 0,1-1 0,-1 0 0,1 0 0,0 0 0,0-1 0,0 1 0,0 0 0,0-1 0,1 0 0,-1 0 0,1 0 0,6 2 0,0 0 0,1 0 0,0-1 0,0 0 0,0-1 0,0 0 0,0-1 0,0 0 0,0-1 0,1 0 0,-1-1 0,0 0 0,0-1 0,0 0 0,17-6 0,-11 2 0,-1-1 0,0 0 0,0-1 0,-1-1 0,0-1 0,-1 0 0,1-1 0,21-22 0,-19 17 0,-1-2 0,-1 0 0,0 0 0,-1-2 0,-1 0 0,-1 0 0,-1-1 0,-1 0 0,-1-1 0,0 0 0,4-25 0,-6 16 0,-2-1 0,2-37 0,-10 38 0,3 31 0,0-1 0,0 1 0,0 0 0,0 0 0,0 0 0,0 0 0,0-1 0,0 1 0,0 0 0,0 0 0,0 0 0,0-1 0,-1 1 0,1 0 0,0 0 0,0 0 0,0 0 0,0 0 0,0-1 0,0 1 0,-1 0 0,1 0 0,0 0 0,0 0 0,0 0 0,0 0 0,-1 0 0,1 0 0,0 0 0,0 0 0,0-1 0,0 1 0,-1 0 0,1 0 0,0 0 0,0 0 0,0 0 0,-1 0 0,1 0 0,0 0 0,0 0 0,0 1 0,0-1 0,-1 0 0,1 0 0,0 0 0,0 0 0,0 0 0,0 0 0,-1 0 0,1 0 0,0 0 0,0 1 0,0-1 0,0 0 0,0 0 0,-1 0 0,1 0 0,0 0 0,0 1 0,0-1 0,0 0 0,0 0 0,0 0 0,0 0 0,0 1 0,0-1 0,-5 7 0,0 0 0,1 1 0,0-1 0,0 1 0,1 0 0,-4 12 0,-12 57 0,16-61 0,-4 14 0,1 0 0,2 0 0,1 1 0,2-1 0,1 1 0,3 31 0,-1-52 0,0 0 0,0 0 0,1 0 0,0 0 0,1-1 0,0 1 0,1-1 0,-1 0 0,10 11 0,-9-13 0,0-1 0,1 0 0,0-1 0,0 1 0,1-1 0,-1-1 0,1 1 0,0-1 0,0 0 0,1 0 0,-1-1 0,1 0 0,9 2 0,-8-3 0,0 0 0,0-1 0,0 0 0,0 0 0,-1-1 0,1 0 0,0 0 0,0-1 0,0 0 0,0-1 0,0 0 0,-1 0 0,1-1 0,-1 0 0,1-1 0,-1 0 0,0 0 0,-1-1 0,1 0 0,12-10 0,-5 1 0,0-1 0,-1 0 0,-1 0 0,-1-2 0,0 0 0,-1 0 0,18-37 0,14-40 0,-43 94 0,0-1 0,1 1 0,-1-1 0,1 1 0,-1-1 0,0 1 0,1-1 0,-1 1 0,1 0 0,-1-1 0,1 1 0,-1 0 0,1-1 0,0 1 0,-1 0 0,1 0 0,-1-1 0,1 1 0,0 0 0,-1 0 0,1 0 0,-1 0 0,1 0 0,0 0 0,-1 0 0,1 0 0,0 0 0,-1 0 0,1 0 0,-1 1 0,1-1 0,0 0 0,22 12 0,-13-5 0,-3-4 0,0 0 0,0-1 0,0 1 0,1-1 0,-1 0 0,1-1 0,-1 0 0,15 0 0,-18-1 0,1-1 0,-1 1 0,1-1 0,-1 0 0,0-1 0,1 1 0,-1-1 0,0 0 0,0 0 0,0 0 0,0 0 0,-1-1 0,1 1 0,-1-1 0,1 0 0,4-6 0,-3 3 0,-1 1 0,0-1 0,0 1 0,-1-1 0,0-1 0,0 1 0,0 0 0,-1-1 0,4-12 0,-6 17 0,1 0 0,-1 0 0,0 0 0,1 0 0,-1 0 0,0-1 0,-1 1 0,1 0 0,0 0 0,0 0 0,-1 0 0,1 0 0,-1 0 0,0 0 0,0 0 0,0 0 0,0 0 0,0 0 0,0 1 0,0-1 0,0 0 0,-1 1 0,1-1 0,-1 0 0,1 1 0,-1 0 0,1-1 0,-1 1 0,0 0 0,0 0 0,0 0 0,0 0 0,0 0 0,0 1 0,0-1 0,-2 0 0,0 0 0,1 1 0,-1-1 0,0 1 0,0 0 0,0 0 0,1 0 0,-1 0 0,0 1 0,0 0 0,1-1 0,-1 2 0,-6 1 0,0 2 0,0 0 0,1 0 0,-13 10 0,7-3 0,0 1 0,0 1 0,2 0 0,0 1 0,0 1 0,2 0 0,0 0 0,0 1 0,2 1 0,0-1 0,1 2 0,1-1 0,1 1 0,0 0 0,-3 23 0,8-35 0,0 1 0,0 0 0,0 0 0,1 0 0,0-1 0,1 1 0,0 0 0,0 0 0,1-1 0,0 1 0,0-1 0,4 9 0,-4-12 0,0 1 0,1-1 0,0 0 0,0 0 0,0 0 0,0-1 0,1 1 0,0-1 0,-1 0 0,1 1 0,0-2 0,1 1 0,-1 0 0,0-1 0,1 0 0,-1 0 0,1 0 0,0-1 0,6 2 0,-3-1 0,0-1 0,0 0 0,0 0 0,0-1 0,1 0 0,-1 0 0,0-1 0,0 0 0,0 0 0,0-1 0,0 0 0,0-1 0,0 0 0,-1 0 0,1 0 0,-1-1 0,0 0 0,0 0 0,-1-1 0,10-8 0,-3 1 0,-1-1 0,0-1 0,-1 0 0,-1 0 0,0-1 0,-1 0 0,-1 0 0,10-25 0,-6 7 0,-6 18 0,0 0 0,8-16 0,-6 22 0,-3 12 0,-1 16 0,1 43 0,-7 102 0,0-107 0,2-52 0,-1 1 0,0-1 0,0 1 0,0-1 0,-1 0 0,-3 9 0,-4 15 0,-4 96 0,3-19 0,1-45 0,-2 10 0,-4 106 0,15-152 0,1-21 0,1-5 0,5-34 0,21-120 0,12-247 0,-40 364 0,3-1 0,1 1 0,2 1 0,19-69 0,-20 93 0,-1-1 0,2 1 0,0 0 0,1 0 0,0 1 0,0-1 0,2 2 0,-1-1 0,1 1 0,1 0 0,0 1 0,1 1 0,0-1 0,0 1 0,24-13 0,-29 19 0,-1 0 0,0 1 0,1 0 0,-1 0 0,1 1 0,-1 0 0,1 0 0,0 0 0,-1 0 0,1 1 0,0 0 0,0 0 0,-1 1 0,1-1 0,0 1 0,-1 0 0,1 1 0,0 0 0,-1 0 0,8 3 0,-6-1 0,0 1 0,-1-1 0,1 1 0,-1 1 0,0-1 0,0 1 0,-1 0 0,1 0 0,-1 1 0,-1-1 0,1 1 0,-1 0 0,0 1 0,3 8 0,-2-1 0,0-1 0,0 1 0,-2 0 0,0 1 0,0-1 0,-2 1 0,0 23 0,-1-33 0,0 1 0,0 0 0,-1-1 0,0 1 0,-1-1 0,1 1 0,-1-1 0,-1 0 0,1 0 0,-1 0 0,0 0 0,0 0 0,-1-1 0,1 1 0,-1-1 0,-1 0 0,1 0 0,-1 0 0,0-1 0,-6 6 0,-11 2 0,0-1 0,-46 16 0,13-6 0,44-14 0,19-7 0,22-8 0,-12-1 0,0-1 0,-1-1 0,-1-1 0,0 0 0,-1-1 0,0-1 0,13-15 0,8-13 0,40-61 0,-66 87 0,-8 12 0,1 0 0,-1 0 0,1 0 0,0 0 0,0 0 0,0 1 0,0-1 0,1 1 0,-1 0 0,1 0 0,5-3 0,-8 5 0,0 1 0,0 0 0,1-1 0,-1 1 0,0 0 0,0 0 0,0 0 0,0 0 0,0 0 0,0 0 0,0 0 0,0 0 0,0 0 0,0 0 0,0 1 0,0-1 0,0 0 0,0 1 0,0-1 0,0 1 0,0-1 0,1 1 0,20 19 0,-7-5 0,-10-10 0,1-1 0,0 0 0,0 0 0,0 0 0,0-1 0,0 0 0,1 0 0,0-1 0,-1 0 0,1 0 0,0-1 0,0 1 0,0-1 0,0-1 0,0 1 0,0-1 0,0-1 0,0 1 0,0-1 0,0-1 0,0 1 0,0-1 0,0 0 0,0 0 0,-1-1 0,1 0 0,-1 0 0,0-1 0,0 0 0,0 0 0,-1 0 0,1-1 0,-1 1 0,0-1 0,8-11 0,-5 6 0,-1-1 0,-1 0 0,0 0 0,0 0 0,-1-1 0,-1 1 0,6-21 0,-9 27 0,0 1 0,0-1 0,0 0 0,-1 1 0,1-1 0,-1 0 0,0 1 0,-1-1 0,1 0 0,-1 1 0,0-1 0,0 1 0,0-1 0,-1 1 0,0-1 0,0 1 0,0 0 0,0 0 0,0 0 0,-1 0 0,0 0 0,0 1 0,-5-6 0,5 7 0,0-1 0,-1 1 0,1 0 0,0 0 0,-1 0 0,0 1 0,0-1 0,1 1 0,-1 0 0,0 0 0,0 0 0,0 1 0,0-1 0,0 1 0,0 0 0,0 0 0,0 0 0,0 1 0,0 0 0,0-1 0,0 1 0,0 0 0,1 1 0,-1-1 0,0 1 0,-4 2 0,-3 2 0,1 1 0,0-1 0,0 2 0,1-1 0,0 2 0,0-1 0,-11 14 0,12-11 0,1-1 0,0 1 0,1 1 0,0-1 0,0 1 0,2 0 0,-1 1 0,1-1 0,1 1 0,0-1 0,1 1 0,1 0 0,0 0 0,1 25 0,0-33 0,1 0 0,0-1 0,0 1 0,0-1 0,1 1 0,0-1 0,0 0 0,0 0 0,0 1 0,0-1 0,1-1 0,0 1 0,0 0 0,0-1 0,0 1 0,0-1 0,1 0 0,-1 0 0,1 0 0,0-1 0,0 1 0,0-1 0,7 3 0,-3-2 0,-1-1 0,1 0 0,0 0 0,-1-1 0,1 0 0,0 0 0,0-1 0,0 0 0,0 0 0,-1 0 0,1-1 0,0-1 0,9-2 0,-4 0 0,0-1 0,0-1 0,0 0 0,-1-1 0,0 0 0,0-1 0,-1 0 0,0-1 0,0 0 0,-1-1 0,-1 0 0,17-21 0,-2-5 0,-1-1 0,31-68 0,-40 75 0,-2 11 0,-12 19 0,0 0 0,0 0 0,0-1 0,0 1 0,0 0 0,0 0 0,1 0 0,-1 0 0,0 0 0,0-1 0,0 1 0,0 0 0,0 0 0,1 0 0,-1 0 0,0 0 0,0 0 0,0 0 0,1 0 0,-1 0 0,0 0 0,0 0 0,0 0 0,0-1 0,1 1 0,-1 0 0,0 1 0,0-1 0,0 0 0,1 0 0,-1 0 0,0 0 0,0 0 0,0 0 0,1 0 0,-1 0 0,0 0 0,0 0 0,0 0 0,0 0 0,1 1 0,0 2 0,0-1 0,0 1 0,-1 0 0,1 0 0,0 0 0,-1 0 0,0 0 0,0 0 0,0 4 0,-2 78 0,0-56 0,1-1 0,1 0 0,2 1 0,7 44 0,-7-68 0,-1-1 0,0 1 0,1 0 0,0-1 0,0 1 0,1-1 0,-1 1 0,1-1 0,0 0 0,0 0 0,0 0 0,0-1 0,1 1 0,7 5 0,-8-7 0,1 0 0,-1 0 0,1-1 0,0 1 0,0-1 0,-1 0 0,1 0 0,0 0 0,0-1 0,0 1 0,0-1 0,0 0 0,0 0 0,0 0 0,0-1 0,0 1 0,0-1 0,7-2 0,0-1 0,-1-1 0,1 0 0,-1 0 0,0-1 0,16-11 0,44-42 0,-51 43 0,14-15 0,-24 21 0,1 0 0,0 1 0,1 0 0,0 1 0,0 0 0,1 0 0,24-10 0,-34 17 0,1 1 0,-1-1 0,1 0 0,0 1 0,-1 0 0,1-1 0,0 1 0,-1 0 0,1 1 0,0-1 0,-1 0 0,1 1 0,0-1 0,-1 1 0,1 0 0,-1 0 0,1 0 0,-1 0 0,0 0 0,1 1 0,-1-1 0,0 1 0,0 0 0,0-1 0,0 1 0,0 0 0,2 3 0,2 3 0,0 1 0,0 1 0,-1-1 0,0 1 0,4 11 0,-8-19 0,6 15 0,0 2 0,2 0 0,0-1 0,17 26 0,-22-39 0,-1 0 0,2 0 0,-1-1 0,0 1 0,1-1 0,0 0 0,0 0 0,0-1 0,1 0 0,-1 0 0,1 0 0,0 0 0,0-1 0,0 0 0,10 2 0,-5-2 0,0-1 0,-1-1 0,1 0 0,0 0 0,0-1 0,0 0 0,0-1 0,-1 0 0,1-1 0,-1 0 0,0-1 0,1 0 0,-2-1 0,15-8 0,-5 1 0,0-1 0,-1 0 0,0-2 0,-1 0 0,27-32 0,-32 32 0,0-1 0,-2 0 0,1-1 0,-2 0 0,-1-1 0,0 0 0,-1 0 0,-1-1 0,0 0 0,4-29 0,-9 40 0,0 0 0,0 1 0,-1-1 0,0 0 0,0 0 0,-1 0 0,0 0 0,-1 1 0,-2-10 0,3 14 0,-1-1 0,0 0 0,1 0 0,-2 1 0,1-1 0,0 1 0,-1-1 0,1 1 0,-1 0 0,0 0 0,0 1 0,0-1 0,-1 0 0,1 1 0,0 0 0,-1 0 0,0 0 0,-6-3 0,3 3 0,0 0 0,-1 0 0,1 1 0,-1 0 0,0 0 0,1 1 0,-1 0 0,0 0 0,1 1 0,-1 0 0,0 0 0,1 0 0,-1 1 0,1 1 0,0-1 0,0 1 0,0 0 0,-13 8 0,7-2 0,1-1 0,0 1 0,0 1 0,1 0 0,0 1 0,1 0 0,0 1 0,-15 24 0,10-12 0,-21 49 0,31-59 0,1-1 0,-1 0 0,2 1 0,0 0 0,-2 23 0,5-33 0,0 1 0,0-1 0,1 0 0,-1 0 0,1 1 0,0-1 0,0 0 0,0 0 0,1 0 0,-1 0 0,1 0 0,0 0 0,0-1 0,0 1 0,1-1 0,-1 1 0,1-1 0,0 0 0,0 0 0,0 0 0,0 0 0,1-1 0,-1 1 0,1-1 0,-1 0 0,1 0 0,0 0 0,4 1 0,0 0 0,0 0 0,0-1 0,0-1 0,0 1 0,0-1 0,0-1 0,0 0 0,1 0 0,-1 0 0,0-1 0,0 0 0,0-1 0,14-4 0,-9 1 0,0-1 0,0-1 0,-1 0 0,0-1 0,0 0 0,-1 0 0,0-2 0,18-18 0,-4-1 0,0-1 0,21-36 0,-23 27 0,-1-1 0,-2 0 0,26-77 0,19-133 0,-61 231 0,5-29 0,-9 46 0,0-1 0,0 1 0,0-1 0,0 0 0,0 1 0,0-1 0,-1 0 0,1 1 0,-1-1 0,0 1 0,0-1 0,0 1 0,-2-4 0,3 6 0,0 0 0,-1-1 0,1 1 0,-1-1 0,1 1 0,-1 0 0,0-1 0,1 1 0,-1 0 0,1 0 0,-1-1 0,1 1 0,-1 0 0,0 0 0,1 0 0,-1 0 0,0 0 0,1 0 0,-1 0 0,1 0 0,-1 0 0,0 0 0,1 0 0,-1 0 0,0 0 0,1 0 0,-1 1 0,1-1 0,-1 0 0,1 0 0,-1 1 0,1-1 0,-1 1 0,0-1 0,1 0 0,0 1 0,-1-1 0,1 1 0,-1-1 0,0 1 0,-19 23 0,10-7 0,0 1 0,1 0 0,1 0 0,0 1 0,2 0 0,0 1 0,-3 20 0,-1 21 0,-3 64 0,12-109 0,0-1 0,1 0 0,1 0 0,0 1 0,1-1 0,1 0 0,0 0 0,9 22 0,-9-29 0,1 0 0,0-1 0,1 1 0,-1-1 0,1 0 0,1 0 0,0-1 0,-1 1 0,2-1 0,-1-1 0,1 1 0,0-1 0,0 0 0,0-1 0,1 1 0,10 3 0,-8-4 0,0 1 0,0-2 0,0 0 0,1 0 0,-1-1 0,1 0 0,0-1 0,-1 0 0,1 0 0,0-1 0,0-1 0,-1 0 0,1 0 0,0-1 0,-1-1 0,1 0 0,-1 0 0,0-1 0,0 0 0,0 0 0,-1-1 0,1-1 0,-1 0 0,-1 0 0,1-1 0,-1 0 0,9-9 0,7-10 0,-1 0 0,-2-2 0,0 0 0,18-36 0,-35 56 0,0 1 0,-1-1 0,-1 0 0,1 0 0,-1 0 0,0 0 0,0-12 0,-1 18 0,-1 1 0,0-1 0,0 1 0,0-1 0,0 1 0,0-1 0,0 0 0,0 1 0,-1-1 0,1 1 0,0-1 0,-1 1 0,1-1 0,-1 1 0,0-1 0,0 1 0,1 0 0,-1-1 0,0 1 0,0 0 0,0 0 0,0 0 0,0-1 0,-1 1 0,1 0 0,0 0 0,0 1 0,-1-1 0,1 0 0,0 0 0,-1 1 0,1-1 0,-1 1 0,1-1 0,-1 1 0,1-1 0,-1 1 0,0 0 0,1 0 0,-1 0 0,1 0 0,-1 0 0,1 0 0,-3 1 0,1-1 0,0 1 0,1-1 0,-1 1 0,1 0 0,-1 0 0,1 0 0,0 0 0,-1 1 0,1-1 0,0 1 0,0-1 0,0 1 0,0 0 0,-4 4 0,-21 33 0,17-22 0,1 1 0,1 0 0,0 0 0,2 1 0,0 0 0,1 0 0,1 0 0,-2 25 0,5-35 0,1 0 0,0 1 0,1-1 0,0 0 0,0 0 0,1 0 0,0 0 0,6 15 0,-5-18 0,0 0 0,1 0 0,-1 0 0,1-1 0,0 1 0,1-1 0,-1 0 0,1 0 0,0-1 0,0 1 0,1-1 0,-1 0 0,7 3 0,-3-2 0,1 0 0,0-1 0,0-1 0,0 0 0,0 0 0,1-1 0,-1 0 0,1 0 0,-1-2 0,1 1 0,0-1 0,-1-1 0,1 0 0,-1 0 0,14-4 0,-12 2 0,-1 0 0,1-1 0,-1-1 0,0 0 0,0 0 0,-1-1 0,1-1 0,-1 1 0,-1-2 0,1 1 0,-1-1 0,0-1 0,8-10 0,2-8 0,-2 0 0,24-51 0,-29 56 0,0 5 0,-12 17 0,0 0 0,0 0 0,0 0 0,1 0 0,-1 0 0,0 0 0,0 0 0,0 0 0,1 0 0,-1 0 0,0 0 0,0 0 0,0 0 0,1 0 0,-1 0 0,0 0 0,0 0 0,0 0 0,1 0 0,-1 0 0,0 1 0,0-1 0,0 0 0,0 0 0,1 0 0,-1 0 0,0 0 0,0 1 0,0-1 0,0 0 0,0 0 0,1 0 0,-1 0 0,0 1 0,0-1 0,0 0 0,0 0 0,0 0 0,0 1 0,0-1 0,0 0 0,5 34 0,-5-20 0,0-2 0,0 1 0,1-1 0,3 17 0,-3-27 0,-1 1 0,1 0 0,0-1 0,0 1 0,0 0 0,0-1 0,1 1 0,-1-1 0,1 0 0,-1 1 0,1-1 0,0 0 0,0 0 0,-1 0 0,2 0 0,-1-1 0,0 1 0,0 0 0,1-1 0,3 3 0,-1-3 0,0 0 0,0 0 0,0-1 0,0 0 0,0 0 0,0 0 0,0 0 0,0-1 0,0 1 0,0-1 0,0-1 0,-1 1 0,1-1 0,7-3 0,10-5 0,33-21 0,-55 31 0,52-37 0,-41 28 0,0 1 0,1 0 0,0 0 0,0 1 0,19-8 0,-29 15 0,-1-1 0,1 1 0,-1 0 0,1-1 0,-1 1 0,1 0 0,-1 0 0,1 0 0,0 0 0,-1 0 0,1 0 0,-1 1 0,1-1 0,-1 0 0,1 1 0,-1-1 0,1 1 0,-1 0 0,1-1 0,-1 1 0,0 0 0,1 0 0,-1 0 0,0 0 0,0 0 0,0 0 0,0 0 0,0 0 0,0 1 0,0-1 0,0 0 0,0 1 0,0-1 0,-1 0 0,1 1 0,-1-1 0,1 1 0,0 2 0,2 8 0,0 0 0,-1 0 0,0 1 0,-1 12 0,1-6 0,-2-12 0,2 1 0,-1-1 0,1 0 0,0 0 0,0 0 0,1-1 0,0 1 0,0-1 0,0 1 0,1-1 0,0 0 0,10 11 0,-10-13 0,1 0 0,0 0 0,0 0 0,0-1 0,0 1 0,1-1 0,0 0 0,-1-1 0,1 0 0,0 0 0,0 0 0,0 0 0,0-1 0,0 0 0,8 0 0,-5-1 0,1-1 0,-1 1 0,0-2 0,1 1 0,-1-1 0,0-1 0,0 0 0,0 0 0,0 0 0,-1-1 0,1-1 0,-1 1 0,0-2 0,0 1 0,8-9 0,8-7 0,-1-1 0,-2-1 0,24-31 0,-8 3 0,-2-1 0,-2-1 0,-3-2 0,-2-1 0,32-92 0,-55 125 0,-5 15 0,-4 10 0,-1 5 0,0 1 0,0-1 0,1 1 0,1 0 0,-1 0 0,1 0 0,0 0 0,-2 14 0,-11 76 0,14-87 0,2-9 0,-14 134 0,13-113 0,1 0 0,1 0 0,7 41 0,-8-60 38,1 1 0,1 0 0,-1-1 0,1 1 0,0-1 0,0 1 0,0-1 0,5 7 0,-6-10-90,-1 0 0,1 0 0,0 0 1,1 0-1,-1-1 0,0 1 1,0 0-1,0 0 0,0-1 0,1 1 1,-1 0-1,0-1 0,0 1 1,1-1-1,-1 0 0,1 1 0,-1-1 1,0 0-1,1 0 0,-1 0 1,1 0-1,-1 0 0,0 0 0,1-1 1,-1 1-1,0 0 0,1-1 1,-1 1-1,0 0 0,1-1 0,-1 0 1,1 0-1,25-16-6774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3.115"/>
    </inkml:context>
    <inkml:brush xml:id="br0">
      <inkml:brushProperty name="width" value="0.05" units="cm"/>
      <inkml:brushProperty name="height" value="0.05" units="cm"/>
      <inkml:brushProperty name="color" value="#008C3A"/>
    </inkml:brush>
  </inkml:definitions>
  <inkml:trace contextRef="#ctx0" brushRef="#br0">466 227 24575,'0'-18'0,"-1"0"0,0 0 0,-6-25 0,6 37 0,-1 0 0,0 0 0,0 1 0,0-1 0,-1 0 0,0 1 0,0-1 0,0 1 0,-1 0 0,1 0 0,-1 0 0,-1 1 0,-6-7 0,2 5 0,0 0 0,0 1 0,0 0 0,-1 0 0,1 1 0,-1 0 0,0 1 0,-1 0 0,1 1 0,0 0 0,-1 0 0,1 1 0,-1 1 0,0-1 0,1 2 0,-1 0 0,1 0 0,-1 1 0,1 0 0,0 0 0,-1 1 0,1 1 0,1 0 0,-1 0 0,0 1 0,1 0 0,0 1 0,0 0 0,1 0 0,0 1 0,0 0 0,-12 14 0,10-7 0,2 0 0,-1 0 0,2 1 0,0 0 0,1 0 0,0 0 0,2 1 0,-6 26 0,6-16 0,1 1 0,1 0 0,1 0 0,5 40 0,-3-57 0,0-1 0,1 1 0,0 0 0,1-1 0,6 17 0,-7-22 0,0 1 0,1-1 0,0 1 0,0-1 0,0 0 0,0 0 0,1-1 0,0 1 0,-1-1 0,1 0 0,0 0 0,1 0 0,4 3 0,-3-3 0,1 0 0,0 0 0,0-1 0,0 1 0,0-1 0,0-1 0,0 0 0,1 0 0,-1 0 0,0-1 0,1 0 0,-1 0 0,0-1 0,1 0 0,-1 0 0,0 0 0,0-1 0,1-1 0,-2 1 0,1-1 0,0 0 0,0 0 0,-1-1 0,0 0 0,0 0 0,0-1 0,0 0 0,5-5 0,10-13 0,-1-1 0,-2 0 0,0-1 0,-2-1 0,18-37 0,-12 20 0,-13 34 0,-3 10 0,-2 18 0,46 704 0,-50-695 76,0-7 44,4 37-1,-3-53-259,0 1 0,0-1 0,0 0 0,1 1 0,0-1 0,0 0 0,1 0 0,-1 0 0,1 0 0,0 0 0,5 5 0,17 10-6686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3.654"/>
    </inkml:context>
    <inkml:brush xml:id="br0">
      <inkml:brushProperty name="width" value="0.05" units="cm"/>
      <inkml:brushProperty name="height" value="0.05" units="cm"/>
      <inkml:brushProperty name="color" value="#008C3A"/>
    </inkml:brush>
  </inkml:definitions>
  <inkml:trace contextRef="#ctx0" brushRef="#br0">1 269 24575,'0'-19'0,"0"0"0,7-37 0,-5 50 0,-1-1 0,1 1 0,0 0 0,1 0 0,-1 0 0,1 0 0,1 0 0,-1 1 0,1 0 0,0-1 0,0 1 0,6-5 0,7-5 0,0 2 0,25-16 0,-33 23 0,1 0 0,0 1 0,0 1 0,1 0 0,-1 0 0,15-3 0,-22 7 0,0-1 0,0 1 0,0 0 0,0-1 0,0 1 0,0 1 0,0-1 0,0 0 0,0 1 0,-1-1 0,1 1 0,0 0 0,0 0 0,0 0 0,0 1 0,-1-1 0,1 1 0,-1-1 0,1 1 0,-1 0 0,0 0 0,1 0 0,-1 0 0,0 0 0,0 0 0,-1 1 0,1-1 0,0 1 0,1 4 0,2 4 0,-1 0 0,0 1 0,-1-1 0,0 1 0,-1 0 0,1 13 0,1 23 0,-2 0 0,-2-1 0,-2 1 0,-3-1 0,-1 0 0,-2 0 0,-3 0 0,-1-1 0,-23 54 0,28-84 0,1-2 0,0 0 0,1 0 0,0 0 0,1 1 0,-2 20 0,6-32 0,-1 1 0,1-1 0,0 0 0,1 0 0,-1 0 0,1 1 0,-1-1 0,1 0 0,0 0 0,0 0 0,0 0 0,1 0 0,-1 0 0,1 0 0,-1-1 0,1 1 0,0 0 0,0-1 0,0 0 0,0 1 0,1-1 0,-1 0 0,1 0 0,-1 0 0,1 0 0,0-1 0,0 1 0,0-1 0,0 0 0,6 2 0,4 1 0,0-1 0,1 0 0,-1-1 0,1-1 0,0 0 0,-1-1 0,28-3 0,95-22 0,80-26 0,-181 42 0,-29 5-170,-8 2-1025,-11-1-5631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6.477"/>
    </inkml:context>
    <inkml:brush xml:id="br0">
      <inkml:brushProperty name="width" value="0.05" units="cm"/>
      <inkml:brushProperty name="height" value="0.05" units="cm"/>
      <inkml:brushProperty name="color" value="#008C3A"/>
    </inkml:brush>
  </inkml:definitions>
  <inkml:trace contextRef="#ctx0" brushRef="#br0">0 53 24575,'0'-10'0,"0"-12"0,0 1 0,0 34 0,0 25 0,0 25 0,0 11 0,0 3 0,10-11 0,4-18-8191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6.915"/>
    </inkml:context>
    <inkml:brush xml:id="br0">
      <inkml:brushProperty name="width" value="0.05" units="cm"/>
      <inkml:brushProperty name="height" value="0.05" units="cm"/>
      <inkml:brushProperty name="color" value="#008C3A"/>
    </inkml:brush>
  </inkml:definitions>
  <inkml:trace contextRef="#ctx0" brushRef="#br0">0 36 24575,'0'-9'0,"0"1"0,5 2 0,1-3 0,0 5 0,9 13 0,1 6-8191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7.260"/>
    </inkml:context>
    <inkml:brush xml:id="br0">
      <inkml:brushProperty name="width" value="0.05" units="cm"/>
      <inkml:brushProperty name="height" value="0.05" units="cm"/>
      <inkml:brushProperty name="color" value="#008C3A"/>
    </inkml:brush>
  </inkml:definitions>
  <inkml:trace contextRef="#ctx0" brushRef="#br0">0 1 24575,'15'5'0,"14"11"0,22 22 0,12 20 0,5 23 0,5 28 0,-9 19 0,-16 8 0,-16-1 0,-13-8 0,-11-16 0,-5-17 0,-15-25 0,-18-23 0,-5-21-8191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7.744"/>
    </inkml:context>
    <inkml:brush xml:id="br0">
      <inkml:brushProperty name="width" value="0.05" units="cm"/>
      <inkml:brushProperty name="height" value="0.05" units="cm"/>
      <inkml:brushProperty name="color" value="#008C3A"/>
    </inkml:brush>
  </inkml:definitions>
  <inkml:trace contextRef="#ctx0" brushRef="#br0">1 1 24575,'0'14'0,"0"30"0,0 41 0,0 40 0,0 27 0,0 9 0,10 0 0,3-13 0,14-21 0,2-23 0,12-29 0,12-28 0,22-21 0,17-15 0,18-15 0,4-6 0,-17-11 0,-25-3-8191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2:59.710"/>
    </inkml:context>
    <inkml:brush xml:id="br0">
      <inkml:brushProperty name="width" value="0.05" units="cm"/>
      <inkml:brushProperty name="height" value="0.05" units="cm"/>
      <inkml:brushProperty name="color" value="#008C3A"/>
    </inkml:brush>
  </inkml:definitions>
  <inkml:trace contextRef="#ctx0" brushRef="#br0">0 44 24575,'0'-1'0,"0"-1"0,0 0 0,1 1 0,-1-1 0,0 1 0,1-1 0,-1 1 0,1-1 0,-1 1 0,1-1 0,-1 1 0,1 0 0,0-1 0,0 1 0,0 0 0,0-1 0,0 1 0,0 0 0,0 0 0,0 0 0,3-2 0,-1 2 0,0-1 0,0 1 0,1-1 0,-1 1 0,0 0 0,1 0 0,-1 0 0,1 1 0,5-1 0,0 1 0,0 0 0,1 0 0,-1 1 0,0 0 0,1 1 0,14 5 0,-19-6 0,-1 1 0,0 0 0,0 1 0,0-1 0,0 1 0,-1-1 0,1 1 0,-1 0 0,1 1 0,-1-1 0,0 0 0,0 1 0,-1 0 0,1 0 0,-1 0 0,0 0 0,0 0 0,0 0 0,0 0 0,-1 1 0,0-1 0,1 1 0,-2-1 0,1 1 0,-1-1 0,1 1 0,-1-1 0,0 1 0,-1 0 0,1-1 0,-1 1 0,0-1 0,-2 6 0,-2 4 0,-1 0 0,-9 14 0,2-3 0,12-24 0,0 1 0,0-1 0,0 0 0,1 1 0,-1-1 0,1 1 0,-1-1 0,1 1 0,-1-1 0,1 1 0,0-1 0,0 1 0,0 0 0,0-1 0,0 1 0,0-1 0,0 1 0,0-1 0,1 1 0,-1-1 0,1 1 0,0 2 0,1-2 0,0-1 0,-1 0 0,1 1 0,0-1 0,0 0 0,0 0 0,0 0 0,0 0 0,0 0 0,0 0 0,0-1 0,0 1 0,0 0 0,0-1 0,4 0 0,42 5 0,-29-5 0,0 2 0,35 8 0,-50-10 0,0 2 0,0-1 0,0 0 0,0 1 0,-1 0 0,1 0 0,0 0 0,-1 0 0,1 1 0,-1-1 0,0 1 0,0 0 0,0 0 0,0 0 0,-1 0 0,1 1 0,-1-1 0,3 5 0,-4-5 0,0 0 0,0 0 0,0 0 0,0 0 0,0 0 0,-1 0 0,1 0 0,-1 0 0,0 0 0,0 0 0,0 0 0,-1 0 0,1 1 0,-1-1 0,1 0 0,-3 3 0,1 0 0,-1 0 0,0-1 0,0 1 0,0-1 0,-1 0 0,1 0 0,-9 8 0,0-2 0,0-1 0,-1 0 0,0-1 0,0 0 0,-26 12 0,-50 12-1365,62-25-5461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0.418"/>
    </inkml:context>
    <inkml:brush xml:id="br0">
      <inkml:brushProperty name="width" value="0.05" units="cm"/>
      <inkml:brushProperty name="height" value="0.05" units="cm"/>
      <inkml:brushProperty name="color" value="#008C3A"/>
    </inkml:brush>
  </inkml:definitions>
  <inkml:trace contextRef="#ctx0" brushRef="#br0">64 204 24575,'0'0'0,"-1"0"0,0 0 0,1 0 0,-1 1 0,1-1 0,-1 0 0,0 1 0,1-1 0,-1 0 0,1 1 0,-1-1 0,1 1 0,-1-1 0,1 1 0,0-1 0,-1 1 0,1-1 0,0 1 0,-1-1 0,1 1 0,0-1 0,-1 1 0,1 0 0,0-1 0,0 1 0,0-1 0,0 2 0,-5 22 0,5-20 0,-3 27 0,2 0 0,1 0 0,4 32 0,19 99 0,-13-99 0,19 114-269,8-2 0,8-1-1,7-3 1,83 185 0,-63-217 269,-69-134 0,0-1 0,0 1 0,0-1 0,0 0 0,5 5 0,-7-9 0,-1 1 0,0-1 0,1 0 0,-1 0 0,0 0 0,0 1 0,1-1 0,-1 0 0,0 0 0,1 0 0,-1 0 0,0 1 0,1-1 0,-1 0 0,0 0 0,1 0 0,-1 0 0,1 0 0,-1 0 0,0 0 0,1 0 0,-1 0 0,0 0 0,1 0 0,-1 0 0,1 0 0,-1 0 0,0-1 0,1 1 0,-1 0 0,0 0 0,1 0 0,-1-1 0,0 1 0,0 0 0,1 0 0,-1 0 0,0-1 0,0 1 0,1 0 0,-1-1 0,0 1 0,0 0 0,0-1 0,1 1 0,-1 0 0,0-1 0,0 1 0,0-1 0,3-8 98,-1-1 0,0 1 1,0-1-1,-1 0 0,-1 0 0,1 0 0,-2 1 1,-1-16-1,0-2 140,-6-86-206,-5 0 0,-5 0 0,-4 2 0,-6 1 0,-5 1 0,-61-141 0,-2 44-32,-30-72 0,114 250 0,2 0 0,1 0 0,1-1 0,1-1 0,-3-38 0,9 62 0,1 1 0,0-1 0,1 0 0,-1 0 0,1 0 0,0 1 0,0-1 0,3-7 0,-3 10 0,1 1 0,-1-1 0,0 1 0,1-1 0,0 1 0,-1 0 0,1 0 0,0 0 0,0 0 0,0 0 0,0 0 0,0 1 0,1-1 0,-1 1 0,1-1 0,-1 1 0,1 0 0,-1 0 0,4-1 0,1 1 0,-1 0 0,1 0 0,-1 0 0,1 1 0,-1 0 0,1 0 0,-1 0 0,1 1 0,-1 0 0,0 1 0,1-1 0,-1 1 0,0 0 0,0 1 0,0-1 0,0 1 0,0 1 0,-1-1 0,1 1 0,-1 0 0,0 0 0,0 0 0,5 7 0,-1-1 0,1 1 0,-2 0 0,1 0 0,-2 1 0,1 0 0,-2 0 0,0 1 0,0 0 0,-1 0 0,3 14 0,-3-5 0,0 1 0,-2-1 0,-1 1 0,0 0 0,-4 41 0,0-49 0,0-1 0,-1 1 0,-1-1 0,0 1 0,-1-1 0,0 0 0,-1 0 0,-1-1 0,-14 22 0,-32 34 342,47-61-586,-2-1 0,1 0 0,-1-1 0,0 0 1,0 0-1,-13 7 0,-1-5-6582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1.451"/>
    </inkml:context>
    <inkml:brush xml:id="br0">
      <inkml:brushProperty name="width" value="0.05" units="cm"/>
      <inkml:brushProperty name="height" value="0.05" units="cm"/>
      <inkml:brushProperty name="color" value="#008C3A"/>
    </inkml:brush>
  </inkml:definitions>
  <inkml:trace contextRef="#ctx0" brushRef="#br0">261 18 24575,'0'-10'0,"0"2"0,-9 12 0,-4 15 0,-14 19 0,-17 17 0,-20 9 0,6-6 0,21-13 0,28-14 0,25-17 0,19-12 0,13-15 0,9-5 0,9 0 0,3 3 0,-1-6 0,-12 2-8191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1.828"/>
    </inkml:context>
    <inkml:brush xml:id="br0">
      <inkml:brushProperty name="width" value="0.05" units="cm"/>
      <inkml:brushProperty name="height" value="0.05" units="cm"/>
      <inkml:brushProperty name="color" value="#008C3A"/>
    </inkml:brush>
  </inkml:definitions>
  <inkml:trace contextRef="#ctx0" brushRef="#br0">1 0 24575,'0'5'0,"0"11"0,0 8 0,0 10 0,0 8 0,10 8 0,3 3 0,-1 4 0,8 2 0,0 0 0,6-10 0,-1 6 0,5-6 0,-3-6 0,-6-31 0,-1-16 0,-5-9-8191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40.889"/>
    </inkml:context>
    <inkml:brush xml:id="br0">
      <inkml:brushProperty name="width" value="0.05" units="cm"/>
      <inkml:brushProperty name="height" value="0.05" units="cm"/>
      <inkml:brushProperty name="color" value="#008C3A"/>
    </inkml:brush>
  </inkml:definitions>
  <inkml:trace contextRef="#ctx0" brushRef="#br0">0 0 24575,'5'0'0,"11"5"0,12 1 0,12 0 0,8-1 0,7-2 0,2-1 0,7-1 0,-7 0-8191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2.200"/>
    </inkml:context>
    <inkml:brush xml:id="br0">
      <inkml:brushProperty name="width" value="0.05" units="cm"/>
      <inkml:brushProperty name="height" value="0.05" units="cm"/>
      <inkml:brushProperty name="color" value="#008C3A"/>
    </inkml:brush>
  </inkml:definitions>
  <inkml:trace contextRef="#ctx0" brushRef="#br0">0 104 24575,'15'-10'0,"19"-3"0,18 1 0,1-8 0,1 0 0,0 3 0,-8 5-8191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2.550"/>
    </inkml:context>
    <inkml:brush xml:id="br0">
      <inkml:brushProperty name="width" value="0.05" units="cm"/>
      <inkml:brushProperty name="height" value="0.05" units="cm"/>
      <inkml:brushProperty name="color" value="#008C3A"/>
    </inkml:brush>
  </inkml:definitions>
  <inkml:trace contextRef="#ctx0" brushRef="#br0">56 1 24575,'0'2'0,"-1"1"0,1-1 0,-1 0 0,0 1 0,0-1 0,1 0 0,-2 1 0,1-1 0,0 0 0,0 0 0,-3 3 0,-6 11 0,3 3 0,1 0 0,0 0 0,2 1 0,0-1 0,1 1 0,1 0 0,2 34 0,-1-50 0,2-1 0,-1 1 0,0-1 0,1 1 0,-1-1 0,1 0 0,0 1 0,0-1 0,1 0 0,-1 0 0,0 0 0,1 0 0,0 0 0,0 0 0,0 0 0,0 0 0,4 3 0,-2-3 0,1 0 0,-1 0 0,1 0 0,0-1 0,-1 0 0,1 0 0,0 0 0,1-1 0,-1 1 0,7 0 0,6 1 0,-4-2 0,0 1 0,-1 1 0,1 1 0,-1-1 0,0 2 0,0 0 0,0 1 0,-1 0 0,18 11 0,-21-9 0,0-1 0,0 2 0,-1-1 0,0 1 0,-1 0 0,0 0 0,-1 1 0,1 0 0,-2 1 0,0-1 0,0 1 0,-1 0 0,0 0 0,3 14 0,-7-22 14,1 0 1,-1 0-1,0 0 0,0 0 0,0 1 1,0-1-1,0 0 0,-1 0 0,1 0 0,-1 0 1,0 0-1,0 0 0,0 0 0,-1 0 1,1 0-1,-1 0 0,1-1 0,-1 1 0,0 0 1,0-1-1,0 0 0,0 1 0,-4 1 1,3-1-116,-1-1 1,0 0-1,1 0 1,-1 0 0,0 0-1,0-1 1,0 1-1,0-1 1,-1 0 0,1 0-1,0-1 1,0 1 0,-1-1-1,1 0 1,0 0-1,-6-1 1,-25-8-6726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2.915"/>
    </inkml:context>
    <inkml:brush xml:id="br0">
      <inkml:brushProperty name="width" value="0.05" units="cm"/>
      <inkml:brushProperty name="height" value="0.05" units="cm"/>
      <inkml:brushProperty name="color" value="#008C3A"/>
    </inkml:brush>
  </inkml:definitions>
  <inkml:trace contextRef="#ctx0" brushRef="#br0">131 24 24575,'-5'0'0,"-11"0"0,-13 5 0,4 2 0,5-6 0,7-12 0,1-5 0,2 6 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3.350"/>
    </inkml:context>
    <inkml:brush xml:id="br0">
      <inkml:brushProperty name="width" value="0.05" units="cm"/>
      <inkml:brushProperty name="height" value="0.05" units="cm"/>
      <inkml:brushProperty name="color" value="#008C3A"/>
    </inkml:brush>
  </inkml:definitions>
  <inkml:trace contextRef="#ctx0" brushRef="#br0">0 1 24575,'0'9'0,"0"9"0,10 1 0,-2-8 0,-17-5 0,3-5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3.846"/>
    </inkml:context>
    <inkml:brush xml:id="br0">
      <inkml:brushProperty name="width" value="0.05" units="cm"/>
      <inkml:brushProperty name="height" value="0.05" units="cm"/>
      <inkml:brushProperty name="color" value="#008C3A"/>
    </inkml:brush>
  </inkml:definitions>
  <inkml:trace contextRef="#ctx0" brushRef="#br0">248 0 24575,'-10'5'0,"-12"21"0,-13 20 0,-15 13 0,1 5 0,-1-7 0,18-14 0,39-19 0,28-14 0,17-18 0,15-7 0,10-2 0,2 2 0,-12-5 0,-18-1-8191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4.262"/>
    </inkml:context>
    <inkml:brush xml:id="br0">
      <inkml:brushProperty name="width" value="0.05" units="cm"/>
      <inkml:brushProperty name="height" value="0.05" units="cm"/>
      <inkml:brushProperty name="color" value="#008C3A"/>
    </inkml:brush>
  </inkml:definitions>
  <inkml:trace contextRef="#ctx0" brushRef="#br0">0 1 24575,'0'10'0,"0"22"0,0 25 0,0 13 0,0-1 0,0 7 0,0 1 0,0-3 0,0-10 0,0 5 0,5-11 0,1-5 0,0-25 0,9-19 0,1-24 0,-1-10-8191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4.680"/>
    </inkml:context>
    <inkml:brush xml:id="br0">
      <inkml:brushProperty name="width" value="0.05" units="cm"/>
      <inkml:brushProperty name="height" value="0.05" units="cm"/>
      <inkml:brushProperty name="color" value="#008C3A"/>
    </inkml:brush>
  </inkml:definitions>
  <inkml:trace contextRef="#ctx0" brushRef="#br0">0 0 24575,'0'5'0,"0"6"0,0 11 0,0 12 0,0 24 0,0 17 0,0 5 0,0 4 0,0-3 0,0-1 0,0-4 0,10-15 0,12-18 0,3-25 0,-3-17-8191</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8.195"/>
    </inkml:context>
    <inkml:brush xml:id="br0">
      <inkml:brushProperty name="width" value="0.05" units="cm"/>
      <inkml:brushProperty name="height" value="0.05" units="cm"/>
      <inkml:brushProperty name="color" value="#008C3A"/>
    </inkml:brush>
  </inkml:definitions>
  <inkml:trace contextRef="#ctx0" brushRef="#br0">60 63 24575,'0'-10'0,"-10"-3"0,-2-8 0,-1 3 0,4 19 0,2 20 0,2 16 0,3 11 0,1 2 0,1 3 0,0-13 0,1-18 0,-1-12-8191</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8.596"/>
    </inkml:context>
    <inkml:brush xml:id="br0">
      <inkml:brushProperty name="width" value="0.05" units="cm"/>
      <inkml:brushProperty name="height" value="0.05" units="cm"/>
      <inkml:brushProperty name="color" value="#008C3A"/>
    </inkml:brush>
  </inkml:definitions>
  <inkml:trace contextRef="#ctx0" brushRef="#br0">40 1 24575,'-5'0'0,"-6"0"0,-1 4 0,0 3-8191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8.975"/>
    </inkml:context>
    <inkml:brush xml:id="br0">
      <inkml:brushProperty name="width" value="0.05" units="cm"/>
      <inkml:brushProperty name="height" value="0.05" units="cm"/>
      <inkml:brushProperty name="color" value="#008C3A"/>
    </inkml:brush>
  </inkml:definitions>
  <inkml:trace contextRef="#ctx0" brushRef="#br0">22 143 24575,'0'5'0,"0"11"0,0 23 0,-4 4 0,-2 5 0,0-1 0,1-9-8191</inkml:trace>
  <inkml:trace contextRef="#ctx0" brushRef="#br0" timeOffset="1">22 1 24575,'5'0'0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8:42.108"/>
    </inkml:context>
    <inkml:brush xml:id="br0">
      <inkml:brushProperty name="width" value="0.05" units="cm"/>
      <inkml:brushProperty name="height" value="0.05" units="cm"/>
      <inkml:brushProperty name="color" value="#008C3A"/>
    </inkml:brush>
  </inkml:definitions>
  <inkml:trace contextRef="#ctx0" brushRef="#br0">1 1 24575,'1'0'0,"0"0"0,0 0 0,1 0 0,-1 1 0,0-1 0,1 0 0,-1 1 0,0 0 0,0-1 0,0 1 0,0-1 0,0 1 0,1 0 0,0 2 0,7 3 0,8 3 0,0-1 0,0 0 0,1-1 0,-1-1 0,22 4 0,97 13 0,-79-15 0,162 18 0,248-3 0,280 25-579,-505-27 477,675 83 102,-374-53 22,-2-44-187,126 7-971,-473-2 1136,1174 47 0,-881-62 858,-475 1 45,-13-7-2069,-7-3-5660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9.360"/>
    </inkml:context>
    <inkml:brush xml:id="br0">
      <inkml:brushProperty name="width" value="0.05" units="cm"/>
      <inkml:brushProperty name="height" value="0.05" units="cm"/>
      <inkml:brushProperty name="color" value="#008C3A"/>
    </inkml:brush>
  </inkml:definitions>
  <inkml:trace contextRef="#ctx0" brushRef="#br0">1 0 24575,'14'5'0,"6"17"0,13 23 0,1 19 0,5 22 0,-5 12 0,-8-1 0,-8-3 0,-7-7 0,-6-10 0,-4-2 0,-21-15 0,-17-17 0,-2-16-8191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09.893"/>
    </inkml:context>
    <inkml:brush xml:id="br0">
      <inkml:brushProperty name="width" value="0.05" units="cm"/>
      <inkml:brushProperty name="height" value="0.05" units="cm"/>
      <inkml:brushProperty name="color" value="#008C3A"/>
    </inkml:brush>
  </inkml:definitions>
  <inkml:trace contextRef="#ctx0" brushRef="#br0">1 1 24575,'0'15'0,"0"28"0,0 27 0,0 26 0,0 15 0,10 9 0,2-1 0,1-12 0,6-14 0,1-13 0,17-20 0,10-11 0,13-14 0,21-12 0,10-10 0,-10-8-8191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2.078"/>
    </inkml:context>
    <inkml:brush xml:id="br0">
      <inkml:brushProperty name="width" value="0.05" units="cm"/>
      <inkml:brushProperty name="height" value="0.05" units="cm"/>
      <inkml:brushProperty name="color" value="#008C3A"/>
    </inkml:brush>
  </inkml:definitions>
  <inkml:trace contextRef="#ctx0" brushRef="#br0">381 326 24575,'2'-17'0,"0"-1"0,1 1 0,9-29 0,-7 29 0,0-1 0,-1-1 0,-2 1 0,2-24 0,-4 38 0,0-1 0,0 0 0,-1 0 0,0 1 0,0-1 0,0 0 0,0 1 0,-1-1 0,0 1 0,0-1 0,0 1 0,0 0 0,-1 0 0,0 0 0,0 0 0,0 0 0,0 1 0,0 0 0,-1-1 0,-7-4 0,7 5 0,0 0 0,0 1 0,-1 0 0,1 0 0,-1 0 0,1 1 0,-1-1 0,0 1 0,1 0 0,-1 1 0,0-1 0,0 1 0,0 0 0,1 0 0,-1 0 0,0 1 0,0 0 0,0 0 0,1 0 0,-1 0 0,0 1 0,1-1 0,0 1 0,-7 4 0,-5 4 0,0 0 0,0 1 0,2 1 0,-26 25 0,21-17 0,0 0 0,2 1 0,0 1 0,-18 32 0,29-43 0,0-1 0,1 2 0,0-1 0,1 0 0,0 1 0,1 0 0,0 0 0,1 0 0,0 0 0,1 0 0,0 23 0,2-29 0,0-1 0,0 1 0,1-1 0,0 1 0,0-1 0,0 0 0,0 0 0,1 0 0,0 0 0,0 0 0,0-1 0,1 1 0,0-1 0,0 0 0,0 0 0,0 0 0,0 0 0,1-1 0,-1 0 0,1 0 0,0 0 0,0-1 0,10 4 0,-6-2 0,1-1 0,-1-1 0,1 0 0,-1 0 0,1-1 0,0 0 0,0 0 0,0-1 0,-1-1 0,1 0 0,0 0 0,0-1 0,11-3 0,-8 0 0,0 0 0,0-1 0,0-1 0,0 0 0,-1 0 0,-1-1 0,1-1 0,-1 0 0,14-15 0,-4 0 0,-1-1 0,-1-1 0,18-31 0,-28 40 0,-8 13 0,1 0 0,0 1 0,0-1 0,0 1 0,0-1 0,1 1 0,-1 0 0,1-1 0,0 1 0,0 1 0,0-1 0,3-2 0,-5 5 0,-1 0 0,0-1 0,1 1 0,-1 0 0,1 0 0,-1 0 0,0 0 0,1 1 0,-1-1 0,1 0 0,-1 0 0,0 0 0,1 0 0,-1 0 0,0 0 0,1 0 0,-1 1 0,0-1 0,1 0 0,-1 0 0,0 1 0,1-1 0,-1 0 0,0 0 0,0 1 0,1-1 0,-1 0 0,0 1 0,0-1 0,0 0 0,1 1 0,-1-1 0,0 0 0,0 1 0,0-1 0,0 0 0,0 1 0,0-1 0,0 1 0,0-1 0,3 12 0,-1 0 0,0 0 0,-1 0 0,0 0 0,-2 16 0,1-3 0,-27 410 0,5-185 0,6 208 0,18-405 0,-2-53 0,0 1 0,0 0 0,0 0 0,0 0 0,0-1 0,1 1 0,-1 0 0,0 0 0,0-1 0,1 1 0,-1 0 0,0 0 0,1-1 0,-1 1 0,1 0 0,-1-1 0,1 1 0,-1-1 0,1 1 0,0-1 0,-1 1 0,1-1 0,0 1 0,-1-1 0,1 1 0,0-1 0,-1 0 0,2 1 0,0-1 0,-1-1 0,0 1 0,1 0 0,-1-1 0,0 1 0,0-1 0,1 0 0,-1 1 0,0-1 0,0 0 0,0 0 0,0 0 0,0 0 0,0 0 0,0 0 0,2-2 0,45-60 0,-18 21 0,146-177-1365,-127 166-5461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2.659"/>
    </inkml:context>
    <inkml:brush xml:id="br0">
      <inkml:brushProperty name="width" value="0.05" units="cm"/>
      <inkml:brushProperty name="height" value="0.05" units="cm"/>
      <inkml:brushProperty name="color" value="#008C3A"/>
    </inkml:brush>
  </inkml:definitions>
  <inkml:trace contextRef="#ctx0" brushRef="#br0">146 1 24575,'-1'0'0,"0"0"0,-1 1 0,1-1 0,-1 1 0,1-1 0,0 1 0,0-1 0,-1 1 0,1 0 0,0 0 0,0 0 0,0-1 0,0 1 0,0 0 0,0 0 0,0 1 0,-1 1 0,-16 24 0,12-18 0,-7 15 0,0 0 0,1 1 0,2 0 0,0 1 0,2 0 0,-7 35 0,7-17 0,3 0 0,1 1 0,2 47 0,2-81 0,1 0 0,0 1 0,0-2 0,1 1 0,0 0 0,6 15 0,-7-24 0,0 0 0,0 0 0,0 0 0,0 0 0,0 0 0,0 0 0,1 0 0,-1 0 0,1-1 0,-1 1 0,1 0 0,0-1 0,0 0 0,-1 1 0,1-1 0,0 0 0,0 0 0,0 0 0,1 0 0,-1 0 0,0 0 0,0-1 0,0 1 0,1-1 0,-1 0 0,0 1 0,1-1 0,-1 0 0,0 0 0,1 0 0,-1-1 0,0 1 0,0-1 0,1 1 0,2-2 0,1 0 0,0-1 0,-1 1 0,1-1 0,-1 0 0,0 0 0,0-1 0,0 0 0,0 1 0,-1-2 0,0 1 0,0 0 0,5-7 0,-6 7 0,0 1 0,-1-1 0,0 0 0,1 0 0,-1 0 0,-1 0 0,1-1 0,-1 1 0,1 0 0,-1-1 0,0 1 0,-1-1 0,1 1 0,-1-1 0,0 1 0,-1-9 0,1 11 9,0 1 0,0 0 0,0-1 0,-1 1 0,1 0 0,0-1 0,-1 1 0,1 0 0,-1 0 0,0-1 0,1 1 0,-1 0 0,0 0 0,0 0 0,0 0 0,0 0 0,1 0 0,-2 0 0,1 0 0,0 0 0,0 1 0,0-1 0,0 0 0,0 1 0,-1-1 0,1 0 0,0 1 0,0 0 0,-1-1 0,1 1 0,0 0 0,-1 0 0,1-1 0,-1 1 0,1 0 0,0 0 0,-2 1 0,0-1-123,-1 1 0,1 0 0,0 0 0,0 1 1,0-1-1,0 0 0,1 1 0,-1 0 1,0 0-1,1-1 0,-1 2 0,1-1 1,-1 0-1,-1 3 0,-15 22-6712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3.224"/>
    </inkml:context>
    <inkml:brush xml:id="br0">
      <inkml:brushProperty name="width" value="0.05" units="cm"/>
      <inkml:brushProperty name="height" value="0.05" units="cm"/>
      <inkml:brushProperty name="color" value="#008C3A"/>
    </inkml:brush>
  </inkml:definitions>
  <inkml:trace contextRef="#ctx0" brushRef="#br0">260 0 24575,'-7'1'0,"0"0"0,0 0 0,0 0 0,0 1 0,0 0 0,0 0 0,1 1 0,-1 0 0,1 0 0,0 0 0,0 1 0,-9 6 0,-5 7 0,-37 38 0,46-43 0,3-3 0,0 1 0,0 0 0,2 1 0,-1 0 0,1 0 0,1 1 0,0-1 0,0 1 0,1 0 0,-4 23 0,6-23 0,0-1 0,1 1 0,0-1 0,1 1 0,0-1 0,1 1 0,0-1 0,1 1 0,0-1 0,0 0 0,9 22 0,-7-27 0,0 0 0,0 1 0,0-1 0,1-1 0,0 1 0,0-1 0,0 0 0,1 0 0,0 0 0,-1-1 0,2 0 0,6 4 0,-11-7 0,1 1 0,-1-1 0,1 0 0,0 0 0,-1 0 0,1 0 0,0 0 0,0 0 0,0-1 0,0 0 0,-1 1 0,1-1 0,0 0 0,0 0 0,0-1 0,0 1 0,0 0 0,0-1 0,-1 0 0,1 0 0,0 0 0,-1 0 0,1 0 0,0 0 0,-1-1 0,1 1 0,-1-1 0,0 0 0,0 0 0,1 0 0,-1 0 0,2-3 0,-3 4 10,0 0-1,0 0 1,0-1-1,0 1 1,-1 0-1,1 0 1,0 0-1,-1-1 1,1 1-1,-1 0 1,0-1-1,1 1 1,-1 0-1,0-1 0,0 1 1,0 0-1,0-1 1,0 1-1,0-1 1,0 1-1,0 0 1,0-1-1,-1 1 1,1 0-1,-1-1 1,1 1-1,-1 0 1,1 0-1,-1-1 1,0 1-1,0 0 1,1 0-1,-1 0 1,0 0-1,-2-1 1,1 0-117,0 0 0,-1 0 1,1 1-1,-1-1 0,1 1 1,-1 0-1,0 0 0,0 0 1,1 0-1,-1 0 0,0 1 1,0-1-1,0 1 0,0 0 1,-5 0-1,-20 5-6719</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3.658"/>
    </inkml:context>
    <inkml:brush xml:id="br0">
      <inkml:brushProperty name="width" value="0.05" units="cm"/>
      <inkml:brushProperty name="height" value="0.05" units="cm"/>
      <inkml:brushProperty name="color" value="#008C3A"/>
    </inkml:brush>
  </inkml:definitions>
  <inkml:trace contextRef="#ctx0" brushRef="#br0">48 19 24575,'-5'0'0,"-6"0"0,-1-9 0,1 1 0,2 7 0</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4.078"/>
    </inkml:context>
    <inkml:brush xml:id="br0">
      <inkml:brushProperty name="width" value="0.05" units="cm"/>
      <inkml:brushProperty name="height" value="0.05" units="cm"/>
      <inkml:brushProperty name="color" value="#008C3A"/>
    </inkml:brush>
  </inkml:definitions>
  <inkml:trace contextRef="#ctx0" brushRef="#br0">82 13 24575,'-10'0'0,"-3"-5"0,-9-1 0,0 4 0,7 4 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5.989"/>
    </inkml:context>
    <inkml:brush xml:id="br0">
      <inkml:brushProperty name="width" value="0.05" units="cm"/>
      <inkml:brushProperty name="height" value="0.05" units="cm"/>
      <inkml:brushProperty name="color" value="#008C3A"/>
    </inkml:brush>
  </inkml:definitions>
  <inkml:trace contextRef="#ctx0" brushRef="#br0">118 1 24575,'-2'0'0,"0"1"0,0 0 0,0 0 0,1 0 0,-1 0 0,1 0 0,-1 0 0,1 0 0,-1 0 0,1 1 0,-1-1 0,1 0 0,0 1 0,0 0 0,0-1 0,0 1 0,0-1 0,-1 4 0,-2 2 0,-8 12 0,1 1 0,2 0 0,0 1 0,1 0 0,1 0 0,-7 35 0,8-21 0,1 0 0,2 0 0,2 53 0,1-83 0,0 0 0,1 0 0,0-1 0,0 1 0,0 0 0,1 0 0,0 0 0,-1-1 0,2 1 0,-1-1 0,0 0 0,1 1 0,0-1 0,0 0 0,0-1 0,1 1 0,-1 0 0,1-1 0,0 0 0,0 0 0,0 0 0,0 0 0,0-1 0,1 0 0,-1 0 0,1 0 0,0 0 0,-1-1 0,1 1 0,0-1 0,0 0 0,0-1 0,0 1 0,0-1 0,0 0 0,0 0 0,0-1 0,0 0 0,7-1 0,-8 1 0,0-1 0,0 1 0,0-1 0,0 0 0,-1 0 0,1 0 0,-1 0 0,1-1 0,-1 1 0,0-1 0,0 0 0,0 0 0,0 0 0,-1 0 0,1 0 0,-1-1 0,0 1 0,0-1 0,0 0 0,0 1 0,0-1 0,-1 0 0,0 0 0,1-6 0,-1 5 0,0 0 0,0 0 0,-1 0 0,1 1 0,-1-1 0,-1 0 0,1 0 0,-1 0 0,1 0 0,-1 0 0,-1 1 0,1-1 0,-1 0 0,0 1 0,0-1 0,0 1 0,0 0 0,-1-1 0,0 1 0,-4-4 0,6 6 13,-1 1 0,1-1-1,-1 1 1,0 0-1,0-1 1,1 1 0,-1 0-1,0 0 1,0 0 0,0 0-1,0 1 1,0-1 0,-1 1-1,1-1 1,0 1 0,0 0-1,0-1 1,0 1-1,0 0 1,-1 0 0,1 1-1,0-1 1,0 0 0,0 1-1,0-1 1,-3 2 0,1 0-156,0 0 1,1 0 0,-1 0 0,1 1-1,-1-1 1,1 1 0,0 0 0,0 0 0,0 0-1,0 0 1,-4 7 0,-10 21-6684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6.356"/>
    </inkml:context>
    <inkml:brush xml:id="br0">
      <inkml:brushProperty name="width" value="0.05" units="cm"/>
      <inkml:brushProperty name="height" value="0.05" units="cm"/>
      <inkml:brushProperty name="color" value="#008C3A"/>
    </inkml:brush>
  </inkml:definitions>
  <inkml:trace contextRef="#ctx0" brushRef="#br0">1 58 24575,'0'-9'0,"14"-4"0,15 1 0,12 2 0,14 3 0,7 2 0,-7 3-8191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16.866"/>
    </inkml:context>
    <inkml:brush xml:id="br0">
      <inkml:brushProperty name="width" value="0.05" units="cm"/>
      <inkml:brushProperty name="height" value="0.05" units="cm"/>
      <inkml:brushProperty name="color" value="#008C3A"/>
    </inkml:brush>
  </inkml:definitions>
  <inkml:trace contextRef="#ctx0" brushRef="#br0">99 1 24575,'-2'0'0,"-1"1"0,1 0 0,-1 0 0,0-1 0,1 2 0,0-1 0,-1 0 0,1 1 0,0-1 0,-1 1 0,1-1 0,0 1 0,0 0 0,0 0 0,1 0 0,-1 0 0,0 0 0,-1 4 0,-27 47 0,29-51 0,-2 4 0,-1 1 0,0 0 0,1 0 0,-3 13 0,5-19 0,1 0 0,0 1 0,-1-1 0,1 0 0,0 1 0,0-1 0,0 0 0,0 1 0,0-1 0,0 0 0,0 1 0,0-1 0,1 0 0,-1 0 0,0 1 0,1-1 0,-1 0 0,1 0 0,-1 1 0,1-1 0,0 0 0,0 0 0,-1 0 0,1 0 0,0 0 0,0 0 0,0 0 0,0 0 0,1 0 0,7 4 0,0-1 0,1 0 0,11 3 0,-14-5 0,1 1 0,-1-1 0,0 1 0,0 0 0,-1 1 0,1 0 0,9 7 0,-10-6 0,0 1 0,0 0 0,-1 0 0,0 1 0,0-1 0,0 1 0,-1 0 0,0 0 0,0 0 0,-1 1 0,0 0 0,-1-1 0,1 1 0,-1 0 0,1 12 0,-3-15 0,1 0 0,-1 0 0,0 0 0,-1 0 0,1 0 0,-1 0 0,0 0 0,-1-1 0,1 1 0,-1 0 0,0-1 0,0 1 0,0-1 0,0 1 0,-1-1 0,0 0 0,0 0 0,0 0 0,0-1 0,-1 1 0,1-1 0,-1 1 0,0-1 0,0-1 0,0 1 0,-8 3 0,4-2-170,-2 0-1,1-1 0,0 0 1,-1 0-1,1-1 0,-1 0 1,-17 0-1,-12-3-6655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03.753"/>
    </inkml:context>
    <inkml:brush xml:id="br0">
      <inkml:brushProperty name="width" value="0.05" units="cm"/>
      <inkml:brushProperty name="height" value="0.05" units="cm"/>
      <inkml:brushProperty name="color" value="#008C3A"/>
    </inkml:brush>
  </inkml:definitions>
  <inkml:trace contextRef="#ctx0" brushRef="#br0">1 0 24575,'0'0'-8191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28.309"/>
    </inkml:context>
    <inkml:brush xml:id="br0">
      <inkml:brushProperty name="width" value="0.05" units="cm"/>
      <inkml:brushProperty name="height" value="0.05" units="cm"/>
      <inkml:brushProperty name="color" value="#008C3A"/>
    </inkml:brush>
  </inkml:definitions>
  <inkml:trace contextRef="#ctx0" brushRef="#br0">26 468 24575,'-1'0'0,"0"0"0,0 1 0,0-1 0,0 0 0,0 0 0,0 0 0,1-1 0,-1 1 0,0 0 0,0 0 0,0 0 0,0-1 0,0 1 0,1 0 0,-1-1 0,0 1 0,0-1 0,0 1 0,1-1 0,-1 1 0,0-1 0,1 1 0,-1-1 0,0 0 0,1 1 0,-1-1 0,1 0 0,-1 0 0,1 1 0,0-1 0,-1 0 0,1 0 0,0 0 0,-1 0 0,1 0 0,0 1 0,0-1 0,0-2 0,0 1 0,0 0 0,1-1 0,-1 1 0,1 0 0,-1 0 0,1 0 0,0 0 0,0-1 0,0 1 0,0 0 0,1 1 0,-1-1 0,0 0 0,4-3 0,29-27 0,-20 20 0,-1 0 0,0-1 0,-1-1 0,0 0 0,14-23 0,-9 2 0,-2-1 0,-2-1 0,10-39 0,6-18 0,-27 93 0,-1 7 0,-2 22 0,-2 39 0,3-66 0,-2 20 0,1-1 0,1 1 0,1 0 0,7 39 0,-8-56 0,1 0 0,0 1 0,1-1 0,-1 0 0,1 0 0,0 0 0,0-1 0,0 1 0,0 0 0,1-1 0,-1 1 0,1-1 0,0 0 0,0 0 0,0 0 0,0 0 0,1 0 0,-1-1 0,1 0 0,0 1 0,0-1 0,0-1 0,-1 1 0,2-1 0,-1 1 0,0-1 0,0 0 0,0 0 0,1-1 0,-1 0 0,5 1 0,-4-2 0,0 1 0,-1-1 0,1 0 0,0 0 0,-1-1 0,1 0 0,-1 1 0,0-1 0,0-1 0,1 1 0,-1 0 0,0-1 0,-1 0 0,1 0 0,-1 0 0,1-1 0,-1 1 0,0-1 0,0 0 0,0 1 0,2-7 0,7-10 0,0-1 0,15-45 0,-19 47 0,-1 2 0,4-11 0,1 1 0,18-30 0,-31 57 0,1 0 0,0 0 0,0 0 0,0-1 0,0 1 0,0 0 0,0 0 0,1 0 0,-1 0 0,0 0 0,0 0 0,0-1 0,0 1 0,0 0 0,0 0 0,0 0 0,0 0 0,0 0 0,0 0 0,0 0 0,0 0 0,0-1 0,0 1 0,1 0 0,-1 0 0,0 0 0,0 0 0,0 0 0,0 0 0,0 0 0,0 0 0,0 0 0,1 0 0,-1 0 0,0 0 0,0 0 0,0 0 0,0 0 0,0 0 0,0 0 0,1 0 0,-1 0 0,0 0 0,0 0 0,0 0 0,0 0 0,0 0 0,0 0 0,0 0 0,1 0 0,-1 0 0,0 0 0,0 0 0,0 0 0,0 0 0,0 0 0,0 1 0,0-1 0,0 0 0,1 0 0,-1 0 0,1 12 0,-3 21 0,2-30 0,-3 28 0,-4 88 0,8-108 0,-1 0 0,1 0 0,1-1 0,0 1 0,0 0 0,1-1 0,0 1 0,8 14 0,-8-20 16,1 0-1,-1 0 1,1 0-1,0-1 1,1 0-1,-1 0 1,1 0-1,-1 0 1,1-1-1,0 1 1,1-1-1,-1 0 1,1-1-1,-1 0 1,1 0-1,0 0 1,-1 0 0,1-1-1,0 0 1,0 0-1,10 0 1,-6-1-159,1 0 1,-1 0 0,1-1 0,-1-1-1,1 0 1,-1 0 0,0-1 0,0 0 0,0 0-1,0-1 1,12-8 0,17-15-6684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28.728"/>
    </inkml:context>
    <inkml:brush xml:id="br0">
      <inkml:brushProperty name="width" value="0.05" units="cm"/>
      <inkml:brushProperty name="height" value="0.05" units="cm"/>
      <inkml:brushProperty name="color" value="#008C3A"/>
    </inkml:brush>
  </inkml:definitions>
  <inkml:trace contextRef="#ctx0" brushRef="#br0">54 14 24575,'0'-10'0,"0"7"0,0 13 0,-10 16 0,-3 11 0,0 11 0,3 11 0,3 5 0,7-8 0,14-14 0,14-13 0,12-22 0,9-22 0,-4-18 0,-10-3-8191</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29.146"/>
    </inkml:context>
    <inkml:brush xml:id="br0">
      <inkml:brushProperty name="width" value="0.05" units="cm"/>
      <inkml:brushProperty name="height" value="0.05" units="cm"/>
      <inkml:brushProperty name="color" value="#008C3A"/>
    </inkml:brush>
  </inkml:definitions>
  <inkml:trace contextRef="#ctx0" brushRef="#br0">108 1 24575,'-10'0'0,"-12"0"0,-3 5 0,-2 2 0,3-1-8191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29.577"/>
    </inkml:context>
    <inkml:brush xml:id="br0">
      <inkml:brushProperty name="width" value="0.05" units="cm"/>
      <inkml:brushProperty name="height" value="0.05" units="cm"/>
      <inkml:brushProperty name="color" value="#008C3A"/>
    </inkml:brush>
  </inkml:definitions>
  <inkml:trace contextRef="#ctx0" brushRef="#br0">172 230 24575,'0'-10'0,"0"-13"0,0-2-8191</inkml:trace>
  <inkml:trace contextRef="#ctx0" brushRef="#br0" timeOffset="1">0 0 24575</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29.967"/>
    </inkml:context>
    <inkml:brush xml:id="br0">
      <inkml:brushProperty name="width" value="0.05" units="cm"/>
      <inkml:brushProperty name="height" value="0.05" units="cm"/>
      <inkml:brushProperty name="color" value="#008C3A"/>
    </inkml:brush>
  </inkml:definitions>
  <inkml:trace contextRef="#ctx0" brushRef="#br0">106 30 24575,'0'-1'0,"0"0"0,0-1 0,0 1 0,0 0 0,0 0 0,0 0 0,1 0 0,-1-1 0,1 1 0,-1 0 0,1 0 0,-1 0 0,1 0 0,-1 0 0,1 0 0,0 0 0,0 0 0,-1 0 0,1 0 0,0 1 0,0-1 0,0 0 0,0 0 0,0 1 0,0-1 0,0 1 0,0-1 0,0 1 0,0-1 0,0 1 0,1 0 0,-1-1 0,1 1 0,1 0 0,0-1 0,0 1 0,0 0 0,1 1 0,-1-1 0,0 0 0,0 1 0,0 0 0,0 0 0,-1 0 0,1 0 0,0 0 0,4 2 0,5 6 0,1 0 0,-2 0 0,1 1 0,-1 0 0,-1 1 0,0 0 0,0 1 0,10 16 0,3 10 0,30 67 0,-22-37 0,-4 1 0,-3 2 0,-3 0 0,-3 1 0,-3 1 0,9 126 0,-23-174 0,-1 1 0,-1 0 0,-2-1 0,0 1 0,-2-1 0,-1 0 0,-10 29 0,9-36 0,-1 0 0,-1-1 0,0 0 0,-1-1 0,-1 0 0,-1-1 0,0 0 0,-1 0 0,0-1 0,-19 14 0,6-8-170,-2-1-1,0-2 0,-1 0 1,0-2-1,-1-2 0,-1 0 1,-41 10-1,-6-4-6655</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0.989"/>
    </inkml:context>
    <inkml:brush xml:id="br0">
      <inkml:brushProperty name="width" value="0.05" units="cm"/>
      <inkml:brushProperty name="height" value="0.05" units="cm"/>
      <inkml:brushProperty name="color" value="#008C3A"/>
    </inkml:brush>
  </inkml:definitions>
  <inkml:trace contextRef="#ctx0" brushRef="#br0">262 18 24575,'0'-1'0,"0"1"0,0-1 0,1 1 0,-1-1 0,0 1 0,0-1 0,0 1 0,0-1 0,0 1 0,0-1 0,0 0 0,0 1 0,0-1 0,0 1 0,-1-1 0,1 1 0,0-1 0,0 1 0,0-1 0,-1 1 0,1 0 0,0-1 0,0 1 0,-1-1 0,1 1 0,0-1 0,-1 1 0,1 0 0,0-1 0,-1 1 0,1 0 0,-1 0 0,1-1 0,-1 1 0,1 0 0,-1 0 0,1-1 0,-1 1 0,1 0 0,-1 0 0,0 0 0,-1 1 0,0-1 0,1 1 0,-1 0 0,0 0 0,0 0 0,1 0 0,-1 1 0,1-1 0,-1 0 0,1 1 0,-3 2 0,-10 15 0,0 1 0,1 1 0,1 0 0,-15 36 0,1 5 0,3 0 0,3 1 0,-19 106 0,21-58 0,-4 153 0,21-230 0,1 0 0,1 0 0,3 0 0,9 47 0,-9-65 0,1 0 0,0-1 0,1 1 0,1-1 0,0-1 0,1 1 0,1-2 0,0 1 0,1-1 0,0 0 0,15 13 0,-10-13 0,1 0 0,1 0 0,1-2 0,-1 0 0,2-1 0,32 12 0,119 31 0,-84-33-1365,-13-6-5461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4.405"/>
    </inkml:context>
    <inkml:brush xml:id="br0">
      <inkml:brushProperty name="width" value="0.05" units="cm"/>
      <inkml:brushProperty name="height" value="0.05" units="cm"/>
      <inkml:brushProperty name="color" value="#008C3A"/>
    </inkml:brush>
  </inkml:definitions>
  <inkml:trace contextRef="#ctx0" brushRef="#br0">1 699 24575,'2'-1'0,"-1"0"0,1 0 0,0 0 0,-1 0 0,1-1 0,-1 1 0,0 0 0,1-1 0,-1 1 0,0-1 0,0 1 0,0-1 0,0 0 0,2-3 0,5-8 0,240-386 0,-109 164 0,-118 208 0,-21 27 0,0 0 0,0 0 0,1 0 0,-1 0 0,0-1 0,0 1 0,1 0 0,-1 0 0,0 0 0,0 0 0,1 0 0,-1 0 0,0 0 0,0 0 0,1 0 0,-1 0 0,0 0 0,1 0 0,-1 0 0,0 0 0,0 1 0,1-1 0,-1 0 0,0 0 0,0 0 0,1 0 0,-1 0 0,0 0 0,0 1 0,0-1 0,1 0 0,-1 0 0,0 0 0,0 1 0,0-1 0,0 0 0,1 0 0,-1 1 0,0-1 0,0 0 0,0 0 0,0 1 0,0-1 0,0 0 0,0 0 0,0 1 0,0-1 0,0 0 0,0 0 0,0 1 0,0-1 0,0 0 0,0 1 0,0-1 0,0 1 0,2 12 0,-1 0 0,-1 1 0,0-1 0,0 1 0,-4 18 0,-17 74 0,10-58 0,3-10 0,-16 91 0,21-108 0,1 1 0,1 0 0,3 40 0,-2-58 0,1 0 0,0-1 0,-1 1 0,1 0 0,1 0 0,-1 0 0,1-1 0,-1 1 0,1 0 0,0-1 0,0 0 0,1 1 0,-1-1 0,1 0 0,-1 0 0,1 0 0,0-1 0,0 1 0,0-1 0,1 1 0,-1-1 0,0 0 0,1 0 0,3 1 0,0-1 0,1 0 0,-1 0 0,0-1 0,0 0 0,1 0 0,-1-1 0,0 0 0,1 0 0,-1-1 0,0 0 0,0 0 0,8-2 0,8-4 0,-1-1 0,1-1 0,-2-1 0,1-1 0,25-17 0,-9 2 0,61-55 0,-78 59 0,0 0 0,-1-1 0,-1-1 0,16-26 0,-25 33 0,0 1 0,-1-1 0,-1-1 0,-1 0 0,0 0 0,-2 0 0,5-23 0,-10 14 0,0 27 0,0-1 0,0 1 0,0-1 0,0 1 0,0 0 0,0-1 0,-1 1 0,1-1 0,0 1 0,0 0 0,0-1 0,-1 1 0,1-1 0,0 1 0,-1 0 0,1-1 0,0 1 0,0 0 0,-1 0 0,1-1 0,-1 1 0,1 0 0,0 0 0,-1-1 0,1 1 0,0 0 0,-2 0 0,1 0 0,-1 1 0,1 0 0,-1 0 0,1 0 0,0 0 0,-1 0 0,1 0 0,0 0 0,0 1 0,-1-1 0,1 0 0,0 1 0,0-1 0,0 0 0,1 1 0,-1-1 0,0 1 0,1 0 0,-1-1 0,1 1 0,-1 0 0,1 1 0,-9 24 0,2 0 0,1 0 0,-2 33 0,-2 88 0,8-119 0,1-12 0,-1 4 0,2 1 0,-1 0 0,2 0 0,1-1 0,9 41 0,-9-58 0,0 0 0,0 1 0,0-1 0,1 0 0,0 0 0,0 0 0,0-1 0,0 1 0,0-1 0,1 1 0,0-1 0,-1 0 0,1 0 0,0-1 0,1 1 0,-1-1 0,0 0 0,1 0 0,-1-1 0,1 1 0,6 1 0,9 1 0,0-1 0,0 0 0,35 0 0,15-6-1365,-6-4-5461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5.512"/>
    </inkml:context>
    <inkml:brush xml:id="br0">
      <inkml:brushProperty name="width" value="0.05" units="cm"/>
      <inkml:brushProperty name="height" value="0.05" units="cm"/>
      <inkml:brushProperty name="color" value="#008C3A"/>
    </inkml:brush>
  </inkml:definitions>
  <inkml:trace contextRef="#ctx0" brushRef="#br0">10 65 24575,'1'-1'0,"0"-1"0,0 0 0,0 0 0,1 0 0,-1 1 0,1-1 0,-1 1 0,1-1 0,0 1 0,-1-1 0,1 1 0,0 0 0,0 0 0,0 0 0,0 0 0,3-1 0,6-4 0,-4 1 0,0 1 0,1 0 0,-1 1 0,1-1 0,-1 2 0,1-1 0,0 1 0,0 0 0,0 0 0,11 0 0,-16 2 0,0 0 0,0 0 0,0 0 0,0 0 0,0 1 0,0-1 0,0 1 0,0 0 0,-1 0 0,1 0 0,0 0 0,0 0 0,-1 0 0,1 1 0,-1-1 0,1 1 0,-1 0 0,0 0 0,0 0 0,0 0 0,0 0 0,0 0 0,0 1 0,0-1 0,-1 1 0,1-1 0,-1 1 0,0 0 0,1-1 0,-1 1 0,1 5 0,-1-2 0,-1-1 0,1 1 0,-1-1 0,0 1 0,-1-1 0,1 0 0,-1 1 0,0-1 0,0 1 0,-1-1 0,1 0 0,-1 0 0,0 0 0,-1 0 0,1 0 0,-4 5 0,-5 5 0,0 1 0,-1-1 0,-17 16 0,9-12 0,14-14 0,1 1 0,-1-1 0,1 1 0,0 0 0,0 0 0,1 0 0,-6 11 0,9-17 0,1 1 0,0-1 0,0 1 0,-1 0 0,1-1 0,0 1 0,0 0 0,0-1 0,0 1 0,0 0 0,0-1 0,0 1 0,0 0 0,0-1 0,0 1 0,0 0 0,0-1 0,0 1 0,1 0 0,-1-1 0,0 1 0,0 0 0,1-1 0,-1 1 0,1-1 0,-1 1 0,0-1 0,1 1 0,-1-1 0,1 1 0,-1-1 0,1 1 0,-1-1 0,1 0 0,0 1 0,25 6 0,-5-4 0,-7-1 0,-1 0 0,1 1 0,25 8 0,-34-9 0,-1 1 0,1-1 0,-1 0 0,0 1 0,1 0 0,-2 0 0,1 0 0,0 1 0,-1 0 0,1-1 0,-1 1 0,0 0 0,0 0 0,-1 1 0,4 4 0,-4-4 11,0 1 0,0-1-1,0 0 1,0 1 0,-1-1-1,0 1 1,0-1 0,-1 1-1,1-1 1,-1 1 0,0 0-1,-1-1 1,0 1 0,1-1-1,-4 9 1,1-6 6,0 1 0,-1-1 0,0-1 0,0 1 0,-1 0 0,0-1 0,0 0 0,-1 0 1,-7 7-1,1-3-173,0 0 1,-1-2 0,0 1 0,0-1 0,-1-1 0,0-1 0,-1 0-1,1 0 1,-1-2 0,-25 7 0,-7-6-6671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6.641"/>
    </inkml:context>
    <inkml:brush xml:id="br0">
      <inkml:brushProperty name="width" value="0.05" units="cm"/>
      <inkml:brushProperty name="height" value="0.05" units="cm"/>
      <inkml:brushProperty name="color" value="#008C3A"/>
    </inkml:brush>
  </inkml:definitions>
  <inkml:trace contextRef="#ctx0" brushRef="#br0">134 253 24575,'1'-29'0,"0"11"0,-2-30 0,0 45 0,1 0 0,0-1 0,-1 1 0,0 0 0,0 0 0,0-1 0,0 1 0,0 0 0,-1 0 0,1 0 0,-1 1 0,0-1 0,0 0 0,0 1 0,-3-4 0,5 5 0,-1 1 0,1-1 0,-1 1 0,1-1 0,-1 1 0,0-1 0,1 1 0,-1-1 0,1 1 0,-1 0 0,0-1 0,0 1 0,1 0 0,-1 0 0,0-1 0,1 1 0,-1 0 0,0 0 0,0 0 0,1 0 0,-1 0 0,0 0 0,0 0 0,0 0 0,1 0 0,-1 0 0,0 1 0,1-1 0,-1 0 0,0 0 0,0 1 0,1-1 0,-1 0 0,0 1 0,1-1 0,-1 1 0,1-1 0,-1 1 0,1-1 0,-1 1 0,1-1 0,-1 1 0,1 0 0,-1-1 0,1 1 0,-1 1 0,0 0 0,0 1 0,0 0 0,0 0 0,0 0 0,0 0 0,1 0 0,-1 0 0,1 0 0,0 0 0,0 5 0,2 1 0,0-1 0,0 1 0,0-1 0,1 1 0,1-1 0,7 14 0,32 44 0,-27-44 0,13 25 0,-25-40 0,0 1 0,0 0 0,-1 0 0,-1 1 0,1-1 0,-1 1 0,1 11 0,-3-15 0,0-1 0,-1 0 0,1 0 0,-1 0 0,0 1 0,0-1 0,0 0 0,0 0 0,-1 0 0,1 0 0,-1-1 0,0 1 0,-1 0 0,1-1 0,0 1 0,-1-1 0,0 0 0,0 0 0,0 0 0,0 0 0,0 0 0,-1-1 0,1 1 0,-1-1 0,0 0 0,-6 2 0,6-2 0,-1 1 0,0-2 0,0 1 0,0-1 0,0 1 0,0-2 0,0 1 0,0 0 0,0-1 0,0 0 0,0 0 0,0 0 0,-1-1 0,1 0 0,0 0 0,0 0 0,0-1 0,1 1 0,-1-1 0,0 0 0,-7-5 0,9 5 0,0-1 0,0 0 0,1 1 0,-1-1 0,1 0 0,-1 0 0,1 0 0,0 0 0,1-1 0,-1 1 0,0-1 0,1 1 0,0-1 0,0 1 0,0-1 0,0 0 0,0 1 0,1-1 0,0 0 0,0 0 0,0 0 0,0 1 0,0-1 0,1 0 0,0 0 0,0 1 0,1-6 0,4-9 0,1 1 0,0 0 0,2 0 0,11-18 0,3-2 0,-4 6 0,21-44 0,-36 67 0,-1 0 0,0-1 0,0 1 0,-1-1 0,0 1 0,-1-1 0,0 0 0,0 1 0,0-1 0,-2-18 0,0 23-151,0 0-1,0 1 0,-1-1 0,1 0 1,-1 0-1,1 0 0,-1 1 1,-3-5-1,-19-18-6674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7.057"/>
    </inkml:context>
    <inkml:brush xml:id="br0">
      <inkml:brushProperty name="width" value="0.05" units="cm"/>
      <inkml:brushProperty name="height" value="0.05" units="cm"/>
      <inkml:brushProperty name="color" value="#008C3A"/>
    </inkml:brush>
  </inkml:definitions>
  <inkml:trace contextRef="#ctx0" brushRef="#br0">143 42 24575,'0'-10'0,"-5"-3"0,-11 1 0,-3 6 0,-8 6 0,1 11 0,9 5 0,8-6 0,0-4 0,2 1 0,3 10 0,1 1-8191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4.076"/>
    </inkml:context>
    <inkml:brush xml:id="br0">
      <inkml:brushProperty name="width" value="0.05" units="cm"/>
      <inkml:brushProperty name="height" value="0.05" units="cm"/>
      <inkml:brushProperty name="color" value="#008C3A"/>
    </inkml:brush>
  </inkml:definitions>
  <inkml:trace contextRef="#ctx0" brushRef="#br0">1 1 24575,'14'0'0,"30"0"0,26 0 0,26 0 0,16 0 0,8 0 0,8 0 0,-4 0 0,-12 0 0,-16 0 0,-29 10 0,-26 2-8191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7.387"/>
    </inkml:context>
    <inkml:brush xml:id="br0">
      <inkml:brushProperty name="width" value="0.05" units="cm"/>
      <inkml:brushProperty name="height" value="0.05" units="cm"/>
      <inkml:brushProperty name="color" value="#008C3A"/>
    </inkml:brush>
  </inkml:definitions>
  <inkml:trace contextRef="#ctx0" brushRef="#br0">51 0 24575,'-9'0'0,"0"0"0,-1 0 0,-10 0 0,18 0 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8.308"/>
    </inkml:context>
    <inkml:brush xml:id="br0">
      <inkml:brushProperty name="width" value="0.05" units="cm"/>
      <inkml:brushProperty name="height" value="0.05" units="cm"/>
      <inkml:brushProperty name="color" value="#008C3A"/>
    </inkml:brush>
  </inkml:definitions>
  <inkml:trace contextRef="#ctx0" brushRef="#br0">179 101 24575,'0'-6'0,"0"1"0,1-1 0,-1 0 0,1 0 0,0 1 0,1-1 0,-1 1 0,1-1 0,0 1 0,5-9 0,-5 12 0,-1-1 0,1 1 0,0 0 0,0 0 0,0 0 0,0 0 0,0 0 0,1 1 0,-1-1 0,0 1 0,1-1 0,-1 1 0,1 0 0,-1 0 0,1 0 0,0 0 0,0 0 0,-1 1 0,1-1 0,0 1 0,0 0 0,-1 0 0,6 0 0,-6 0 0,0 1 0,0-1 0,0 0 0,0 1 0,0-1 0,-1 1 0,1 0 0,0 0 0,0 0 0,-1 0 0,1 0 0,0 0 0,-1 0 0,1 0 0,-1 0 0,1 1 0,1 2 0,0-1 0,-1 1 0,0 0 0,0 0 0,0 0 0,0 0 0,0 0 0,1 7 0,0-1 0,-1 1 0,-1 0 0,0 0 0,0-1 0,-2 21 0,-1-21 0,-1 1 0,1-1 0,-2 0 0,0 0 0,0 0 0,0 0 0,-2-1 0,1 0 0,-13 17 0,8-12 0,9-12 0,0-1 0,-1 1 0,1 0 0,0 0 0,1 0 0,-1-1 0,0 1 0,0 0 0,1 0 0,-1 0 0,1 0 0,0 0 0,0 1 0,-1-1 0,1 0 0,1 0 0,-1 0 0,0 0 0,0 0 0,1 0 0,-1 0 0,2 3 0,1 0 0,0 1 0,1-1 0,-1-1 0,1 1 0,0 0 0,6 4 0,17 23 0,-22-24 0,-1 0 0,0 0 0,0 1 0,-1-1 0,0 1 0,0 0 0,2 16 0,-5-22 0,1 0 0,-1 1 0,0-1 0,0 0 0,-1 1 0,1-1 0,-1 0 0,1 0 0,-1 0 0,0 1 0,0-1 0,0 0 0,-1 0 0,1 0 0,-1 0 0,0-1 0,0 1 0,0 0 0,0-1 0,0 1 0,0-1 0,-1 0 0,1 0 0,-5 3 0,-17 9 0,-1-1 0,-1-1 0,0-1 0,0-2 0,-1 0 0,-30 4 0,50-11 0,-1-1 0,1 0 0,-1-1 0,1 0 0,-13-1 0,18 1 0,1 0 0,-1 0 0,1 0 0,-1-1 0,1 1 0,-1-1 0,1 1 0,0-1 0,-1 1 0,1-1 0,0 0 0,-1 0 0,1 0 0,0 1 0,0-1 0,0 0 0,0 0 0,0-1 0,0 1 0,0 0 0,0 0 0,0 0 0,0-1 0,1 1 0,-1 0 0,1-1 0,-1 1 0,1-1 0,-1 1 0,1-1 0,0 1 0,0 0 0,-1-1 0,1-2 0,1-2-195,0 1 0,0 0 0,0 0 0,1 0 0,0 0 0,3-6 0,19-35-6631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38.873"/>
    </inkml:context>
    <inkml:brush xml:id="br0">
      <inkml:brushProperty name="width" value="0.05" units="cm"/>
      <inkml:brushProperty name="height" value="0.05" units="cm"/>
      <inkml:brushProperty name="color" value="#008C3A"/>
    </inkml:brush>
  </inkml:definitions>
  <inkml:trace contextRef="#ctx0" brushRef="#br0">73 6 24575,'-1'94'0,"4"112"0,-3-198 0,1 0 0,1 0 0,-1 0 0,1 0 0,1-1 0,-1 1 0,1-1 0,1 1 0,-1-1 0,5 7 0,-6-12 0,0 1 0,0-1 0,0 0 0,0 0 0,0 0 0,0 0 0,1 0 0,-1 0 0,1 0 0,-1-1 0,1 1 0,0-1 0,-1 0 0,1 0 0,0 0 0,0 0 0,0 0 0,0 0 0,0-1 0,0 0 0,0 0 0,0 1 0,0-2 0,0 1 0,0 0 0,0-1 0,0 1 0,4-2 0,2-1 0,0 0 0,-1-1 0,0 0 0,1-1 0,-1 1 0,-1-1 0,1-1 0,-1 0 0,0 0 0,0 0 0,0-1 0,-1 0 0,0 0 0,-1 0 0,0-1 0,8-14 0,-9 14 0,-1 1 0,0-1 0,0 0 0,0 0 0,-1 0 0,-1-1 0,1 1 0,-1 0 0,-1-1 0,1 1 0,-1-1 0,-1 1 0,0-1 0,0 1 0,0 0 0,-1-1 0,-1 1 0,-3-10 0,1 9 23,0 0 0,0 0 0,-1 1-1,0 0 1,0 0 0,-1 0 0,0 1-1,-1 0 1,1 0 0,-1 1 0,-1-1-1,1 2 1,-1 0 0,-11-6 0,6 5-213,-1 0 0,0 1 1,1 1-1,-2 0 0,1 1 1,0 0-1,-1 1 1,-24 1-1,-6 4-6636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43.639"/>
    </inkml:context>
    <inkml:brush xml:id="br0">
      <inkml:brushProperty name="width" value="0.05" units="cm"/>
      <inkml:brushProperty name="height" value="0.05" units="cm"/>
      <inkml:brushProperty name="color" value="#008C3A"/>
    </inkml:brush>
  </inkml:definitions>
  <inkml:trace contextRef="#ctx0" brushRef="#br0">0 192 24575,'20'-15'0,"15"-4"0,13-9 0,11 0 0,-3-5 0,-2 4 0,-1 6 0,-8 7-8191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3:44.055"/>
    </inkml:context>
    <inkml:brush xml:id="br0">
      <inkml:brushProperty name="width" value="0.05" units="cm"/>
      <inkml:brushProperty name="height" value="0.05" units="cm"/>
      <inkml:brushProperty name="color" value="#008C3A"/>
    </inkml:brush>
  </inkml:definitions>
  <inkml:trace contextRef="#ctx0" brushRef="#br0">0 17 24575,'10'0'0,"22"0"0,11 0 0,7 0 0,6 0 0,2 0 0,-8-4 0,-3-3 0,-10 1-8191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7.133"/>
    </inkml:context>
    <inkml:brush xml:id="br0">
      <inkml:brushProperty name="width" value="0.05" units="cm"/>
      <inkml:brushProperty name="height" value="0.05" units="cm"/>
      <inkml:brushProperty name="color" value="#008C3A"/>
    </inkml:brush>
  </inkml:definitions>
  <inkml:trace contextRef="#ctx0" brushRef="#br0">0 76 24575,'1'-1'0,"-1"0"0,0 0 0,1 0 0,-1 1 0,0-1 0,1 0 0,-1 0 0,1 0 0,-1 0 0,1 0 0,0 1 0,-1-1 0,1 0 0,0 1 0,0-1 0,-1 0 0,1 1 0,0-1 0,1 0 0,22-12 0,-17 10 0,10-6 0,1 2 0,-1 1 0,24-6 0,-30 9 0,1 1 0,-1 0 0,1 1 0,0 0 0,-1 1 0,19 1 0,-27 0 0,0-1 0,0 1 0,-1-1 0,1 1 0,0 0 0,-1 0 0,1 0 0,-1 0 0,1 1 0,-1-1 0,1 1 0,-1-1 0,0 1 0,0 0 0,0 0 0,0 0 0,0 0 0,3 5 0,-3-4 0,-1 0 0,1 1 0,-1 0 0,0-1 0,0 1 0,0 0 0,-1-1 0,1 1 0,-1 0 0,0 0 0,0 0 0,-1 5 0,-1 2 0,0 1 0,-1-1 0,0 0 0,-1 0 0,0 0 0,-1-1 0,0 0 0,-8 13 0,2-9 0,0 0 0,-1-1 0,0 0 0,0-1 0,-2 0 0,-25 17 0,38-28 0,0-1 0,0 0 0,0 1 0,1-1 0,-1 1 0,0 0 0,0-1 0,1 1 0,-1 0 0,0-1 0,1 1 0,-1 0 0,1 0 0,-1-1 0,1 1 0,-1 1 0,1-1 0,1 0 0,0-1 0,0 1 0,-1-1 0,1 1 0,0-1 0,0 1 0,0-1 0,0 0 0,-1 1 0,1-1 0,0 0 0,0 0 0,0 1 0,0-1 0,1 0 0,11 3 0,-1 0 0,0 1 0,1 0 0,-2 1 0,1 1 0,-1 0 0,15 10 0,-24-15 0,1 1 0,-1 0 0,0 0 0,1 0 0,-1 0 0,0 0 0,0 0 0,0 1 0,0-1 0,-1 1 0,1-1 0,-1 1 0,0 0 0,1-1 0,-1 1 0,0 0 0,0 0 0,-1 0 0,1 0 0,-1 0 0,1 0 0,-1 0 0,0 0 0,0 0 0,-1 0 0,1 0 0,0 0 0,-1 0 0,0 0 0,0-1 0,1 1 0,-2 0 0,1 0 0,0-1 0,-1 1 0,1 0 0,-4 3 0,1 0 29,-1-1-1,0 0 1,0 1-1,0-2 0,-1 1 1,0 0-1,0-1 1,0 0-1,0-1 1,-1 0-1,-6 3 1,-7 2-598,0-2 0,-31 7 0,-13-2-6257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7.839"/>
    </inkml:context>
    <inkml:brush xml:id="br0">
      <inkml:brushProperty name="width" value="0.05" units="cm"/>
      <inkml:brushProperty name="height" value="0.05" units="cm"/>
      <inkml:brushProperty name="color" value="#008C3A"/>
    </inkml:brush>
  </inkml:definitions>
  <inkml:trace contextRef="#ctx0" brushRef="#br0">1 294 24575,'-1'-9'0,"3"24"0,38 186 0,45 281 0,-29-73 0,-2-158 0,-42-218 0,-12-33 0,0 0 0,0 0 0,0 0 0,0-1 0,0 1 0,0 0 0,0 0 0,0 0 0,0 0 0,0 0 0,0-1 0,1 1 0,-1 0 0,0 0 0,0 0 0,0 0 0,0 0 0,0 0 0,0-1 0,1 1 0,-1 0 0,0 0 0,0 0 0,0 0 0,0 0 0,0 0 0,1 0 0,-1 0 0,0 0 0,0 0 0,0 0 0,0 0 0,1 0 0,-1 0 0,0 0 0,0 0 0,0 0 0,0 0 0,1 0 0,-1 0 0,0 0 0,0 0 0,0 0 0,0 0 0,0 0 0,1 0 0,-1 0 0,0 0 0,0 1 0,0-1 0,0 0 0,0 0 0,1 0 0,-1 0 0,0 0 0,0 0 0,0 1 0,2-13 0,-1 0 0,-1 0 0,0-1 0,-1 1 0,-3-22 0,1 13 0,-76-477 0,45 366 0,7 30 0,-25-199 0,45 212 0,9-160 0,-1 239 0,0 0 0,1 0 0,0 0 0,0 0 0,1 0 0,1 0 0,-1 1 0,2-1 0,-1 1 0,1 0 0,10-12 0,-11 15 0,1 1 0,0 0 0,0 1 0,0-1 0,1 1 0,0 0 0,-1 1 0,2-1 0,-1 1 0,0 0 0,0 0 0,1 1 0,0 0 0,-1 0 0,1 1 0,0 0 0,0 0 0,7 0 0,-8 1 0,0 0 0,0 0 0,0 0 0,0 1 0,0 0 0,0 0 0,0 1 0,0-1 0,-1 1 0,1 1 0,-1-1 0,1 1 0,-1 0 0,9 6 0,-8-3 0,0 0 0,0 0 0,0 0 0,-1 1 0,0-1 0,-1 1 0,0 0 0,0 1 0,5 12 0,0 6 0,-1 1 0,-2 0 0,-1 1 0,-1-1 0,1 38 0,-4-40 0,0 1 0,-2-1 0,-5 39 0,3-51 0,0 0 0,-1 0 0,0-1 0,-1 1 0,-1-1 0,0 0 0,0-1 0,-12 17 0,-4-2 0,-1-1 0,-33 29 0,-4 5 0,53-52 114,1 1 0,-12 17 0,16-22-236,1-1 0,-1 1 0,1 0 0,0 0 0,0 0 0,0 0 0,0 0 0,0 0 0,1 0 1,0 0-1,-1 0 0,1 0 0,1 4 0,8 20-6704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8.272"/>
    </inkml:context>
    <inkml:brush xml:id="br0">
      <inkml:brushProperty name="width" value="0.05" units="cm"/>
      <inkml:brushProperty name="height" value="0.05" units="cm"/>
      <inkml:brushProperty name="color" value="#008C3A"/>
    </inkml:brush>
  </inkml:definitions>
  <inkml:trace contextRef="#ctx0" brushRef="#br0">527 1 24575,'-1'4'0,"0"0"0,0 0 0,0-1 0,-1 1 0,1 0 0,-1-1 0,0 1 0,0-1 0,-1 1 0,1-1 0,-4 4 0,-4 7 0,-24 34 0,-1-2 0,-3-2 0,-1-1 0,-2-3 0,-52 40 0,-81 68 0,142-116 0,25-18 0,7-14 0,0 1 0,0-1 0,1 1 0,-1-1 0,0 0 0,0 1 0,0-1 0,0 0 0,0 1 0,1-1 0,-1 1 0,0-1 0,0 0 0,1 1 0,-1-1 0,0 0 0,0 0 0,1 1 0,-1-1 0,0 0 0,1 0 0,-1 1 0,1-1 0,2 1 0,1 0 0,-1 0 0,0 0 0,1 0 0,-1-1 0,8 0 0,24-1 0,-1-1 0,0-2 0,0-1 0,49-15 0,-24 7 0,241-67-1365,-229 59-5461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8.770"/>
    </inkml:context>
    <inkml:brush xml:id="br0">
      <inkml:brushProperty name="width" value="0.05" units="cm"/>
      <inkml:brushProperty name="height" value="0.05" units="cm"/>
      <inkml:brushProperty name="color" value="#008C3A"/>
    </inkml:brush>
  </inkml:definitions>
  <inkml:trace contextRef="#ctx0" brushRef="#br0">20 0 24575,'0'15'0,"0"9"0,0 21 0,0 16 0,0 9 0,0 6 0,0 0 0,0-3 0,0-5 0,-14 1 0,9-21 0,6-18-8191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9.149"/>
    </inkml:context>
    <inkml:brush xml:id="br0">
      <inkml:brushProperty name="width" value="0.05" units="cm"/>
      <inkml:brushProperty name="height" value="0.05" units="cm"/>
      <inkml:brushProperty name="color" value="#008C3A"/>
    </inkml:brush>
  </inkml:definitions>
  <inkml:trace contextRef="#ctx0" brushRef="#br0">0 164 24575,'10'-10'0,"17"-2"0,15-10 0,9-1 0,6 3 0,2-4 0,2 2 0,0 4 0,-11 6-8191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4.429"/>
    </inkml:context>
    <inkml:brush xml:id="br0">
      <inkml:brushProperty name="width" value="0.05" units="cm"/>
      <inkml:brushProperty name="height" value="0.05" units="cm"/>
      <inkml:brushProperty name="color" value="#008C3A"/>
    </inkml:brush>
  </inkml:definitions>
  <inkml:trace contextRef="#ctx0" brushRef="#br0">536 1 24575,'-5'9'0,"0"1"0,1 0 0,0 0 0,0 0 0,2 0 0,-1 1 0,1-1 0,-1 12 0,0-4 0,-7 63 0,-2 85 0,12 82 0,-3 47 0,3-287 0,-1 0 0,0 1 0,0-1 0,-1 0 0,0 0 0,0 0 0,-1 0 0,0 0 0,-7 12 0,7-16 0,-1 1 0,1-1 0,-1 0 0,0 0 0,0 0 0,0 0 0,0-1 0,-1 1 0,0-1 0,1 0 0,-1-1 0,0 1 0,0-1 0,-11 3 0,9-3 0,0 0 0,0-1 0,-1 0 0,1 0 0,-1-1 0,1 0 0,-1 0 0,1 0 0,0-1 0,-1-1 0,-7-1 0,3-1 0,0 0 0,0-1 0,0-1 0,0 0 0,-18-13 0,2-2 0,2-1 0,0-2 0,-36-42 0,61 65 1,-7-9 112,0 1 1,-13-21-1,20 28-207,-1-1-1,1 1 0,0-1 0,0 1 0,0-1 1,0 0-1,1 1 0,-1-1 0,1 0 0,-1 0 1,1 1-1,0-1 0,0 0 0,1 0 0,-1 0 1,0 1-1,2-6 0,0 4-880,0 1 0,0-1-1,0 0 1,0 1 0,1 0 0,4-6 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9.571"/>
    </inkml:context>
    <inkml:brush xml:id="br0">
      <inkml:brushProperty name="width" value="0.05" units="cm"/>
      <inkml:brushProperty name="height" value="0.05" units="cm"/>
      <inkml:brushProperty name="color" value="#008C3A"/>
    </inkml:brush>
  </inkml:definitions>
  <inkml:trace contextRef="#ctx0" brushRef="#br0">177 0 24575,'-3'1'0,"0"0"0,0 0 0,1 0 0,-1 0 0,1 0 0,-1 1 0,1-1 0,-1 1 0,1-1 0,0 1 0,0 0 0,0 0 0,0 0 0,0 0 0,0 0 0,0 1 0,-1 2 0,1-2 0,-10 14 0,1 0 0,-16 36 0,11-19 0,9-22 0,0 0 0,1 1 0,1-1 0,0 2 0,1-1 0,1 0 0,0 1 0,-2 22 0,5-34 0,0 0 0,0 0 0,1 1 0,-1-1 0,1 0 0,0 0 0,-1 1 0,1-1 0,0 0 0,0 0 0,0 0 0,1 0 0,-1 0 0,0-1 0,1 1 0,-1 0 0,1-1 0,0 1 0,-1-1 0,1 1 0,0-1 0,0 0 0,0 1 0,0-1 0,0 0 0,0-1 0,1 1 0,3 1 0,5 1 0,0-1 0,1 0 0,-1-1 0,16 0 0,-23-1 0,40-2 0,-27 1 0,-1 0 0,1 1 0,23 3 0,-37-2 0,1-1 0,-1 1 0,1 0 0,-1 0 0,1 0 0,-1 1 0,0-1 0,1 1 0,-1 0 0,0 0 0,0 0 0,0 0 0,-1 0 0,1 1 0,0-1 0,-1 1 0,1-1 0,-1 1 0,0 0 0,3 6 0,-2-3 0,-1 1 0,1-1 0,-1 1 0,0 0 0,-1 0 0,0 0 0,0 0 0,0 0 0,-1 0 0,0 0 0,-1 0 0,1 1 0,-1-1 0,-1 0 0,1-1 0,-1 1 0,0 0 0,-4 7 0,2-5 0,-1 0 0,0-1 0,0 0 0,-1 0 0,0-1 0,0 1 0,-1-1 0,0 0 0,0-1 0,-1 0 0,0 0 0,0-1 0,-9 6 0,2-4 0,0 0 0,0-1 0,-1 0 0,0-2 0,-17 4 0,28-7 0,-1 1 0,0-2 0,0 1 0,0-1 0,0 0 0,1 0 0,-1 0 0,0-1 0,0 0 0,0 0 0,1-1 0,-1 0 0,1 0 0,-1 0 0,1 0 0,0-1 0,-7-4 0,10 6 19,1-1 0,-1 1 0,0-1 0,0 0 0,1 0 0,-1 0 0,1 0 0,0 0 0,0 0 0,-1 0 0,1 0 0,1-1 0,-1 1 0,0 0 0,0 0 0,1-1 0,-1-3 0,1 1-263,0 0 0,1-1 0,-1 1 0,1 0 1,0-1-1,3-7 0,18-44-6582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09.958"/>
    </inkml:context>
    <inkml:brush xml:id="br0">
      <inkml:brushProperty name="width" value="0.05" units="cm"/>
      <inkml:brushProperty name="height" value="0.05" units="cm"/>
      <inkml:brushProperty name="color" value="#008C3A"/>
    </inkml:brush>
  </inkml:definitions>
  <inkml:trace contextRef="#ctx0" brushRef="#br0">31 0 24575,'19'10'0,"22"32"0,18 19 0,-1 9 0,4 2 0,-9-2 0,-3-12 0,-10-2 0,-3-10 0,-7 2 0,1-9 0,5-9 0,-4-16 0,-7-9-8191</inkml:trace>
  <inkml:trace contextRef="#ctx0" brushRef="#br0" timeOffset="1">602 0 24575,'-10'5'0,"-17"12"0,-5 12 0,-11 15 0,2 21 0,-16 13 0,1 8 0,-5 4 0,9-3 0,3-8 0,10 3 0,-3-3 0,6-5 0,4-16 0,7-17-8191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1.245"/>
    </inkml:context>
    <inkml:brush xml:id="br0">
      <inkml:brushProperty name="width" value="0.05" units="cm"/>
      <inkml:brushProperty name="height" value="0.05" units="cm"/>
      <inkml:brushProperty name="color" value="#008C3A"/>
    </inkml:brush>
  </inkml:definitions>
  <inkml:trace contextRef="#ctx0" brushRef="#br0">31 71 24575,'-2'0'0,"1"0"0,0 0 0,-1 0 0,1 0 0,-1 0 0,1-1 0,0 1 0,-1 0 0,1-1 0,0 1 0,0-1 0,-1 0 0,1 1 0,0-1 0,0 0 0,0 0 0,0 0 0,0 0 0,0 0 0,0 0 0,0 0 0,-1-2 0,1 2 0,1 0 0,0 0 0,-1 0 0,1 0 0,0 0 0,0 0 0,0 0 0,0 0 0,0 0 0,0 0 0,0 0 0,1 0 0,-1 0 0,0 0 0,0 0 0,1 0 0,-1 0 0,1 0 0,-1 0 0,1 1 0,-1-1 0,1 0 0,-1 0 0,1 0 0,0 1 0,-1-1 0,1 0 0,0 1 0,0-1 0,0 1 0,0-1 0,-1 0 0,3 0 0,5-3 0,0 0 0,1 1 0,-1 0 0,1 0 0,0 1 0,-1 0 0,1 0 0,0 1 0,1 0 0,9 1 0,-14-1 0,1 1 0,-1 1 0,1-1 0,-1 1 0,1 0 0,-1 0 0,1 0 0,-1 1 0,0-1 0,0 2 0,0-1 0,0 0 0,0 1 0,0 0 0,-1 0 0,1 0 0,6 8 0,-10-10 0,0 0 0,0 1 0,0-1 0,0 1 0,0 0 0,-1-1 0,1 1 0,0 0 0,-1 0 0,1-1 0,-1 1 0,0 0 0,0 0 0,0-1 0,0 1 0,0 0 0,0 0 0,0 0 0,0-1 0,-1 1 0,1 0 0,-1 0 0,1-1 0,-1 1 0,0 0 0,1-1 0,-3 4 0,-2 2 0,0-1 0,-1 1 0,1-1 0,-11 9 0,13-12 0,-113 92 0,101-76 0,14-18 0,1-1 0,0 1 0,0 0 0,-1-1 0,1 1 0,0-1 0,0 1 0,0 0 0,0-1 0,0 1 0,0-1 0,0 1 0,0 0 0,0-1 0,0 1 0,0-1 0,1 1 0,-1-1 0,0 1 0,0 0 0,1 0 0,1 1 0,0-1 0,0 0 0,-1 1 0,2-1 0,-1 0 0,0 0 0,0 0 0,0 0 0,0 0 0,1-1 0,-1 1 0,0-1 0,0 1 0,1-1 0,2 0 0,14 2 0,-1 0 0,-1 1 0,32 8 0,-44-9 0,0 0 0,0 0 0,0 0 0,0 1 0,-1-1 0,1 1 0,-1 0 0,0 1 0,0-1 0,0 1 0,0-1 0,0 1 0,-1 0 0,4 6 0,-6-8 0,0-1 0,0 1 0,0 0 0,0 0 0,0 0 0,-1 1 0,1-1 0,-1 0 0,1 0 0,-1 0 0,0 0 0,0 0 0,0 1 0,0-1 0,0 0 0,0 0 0,0 0 0,-1 0 0,0 3 0,-1-1 0,1-1 0,-1 1 0,0-1 0,0 0 0,-1 1 0,1-1 0,-1 0 0,1-1 0,-1 1 0,-3 3 0,-4 1 0,-1 0 0,1 0 0,-1-1 0,0-1 0,-21 8 0,-21 0-1365,8-7-5461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1.953"/>
    </inkml:context>
    <inkml:brush xml:id="br0">
      <inkml:brushProperty name="width" value="0.05" units="cm"/>
      <inkml:brushProperty name="height" value="0.05" units="cm"/>
      <inkml:brushProperty name="color" value="#008C3A"/>
    </inkml:brush>
  </inkml:definitions>
  <inkml:trace contextRef="#ctx0" brushRef="#br0">2 198 24575,'0'1668'-1333,"0"-3282"2666,0 1582-1333,-1 7 0,1 0 0,4-28 0,-4 48 0,1 0 0,0-1 0,1 1 0,-1 0 0,1-1 0,0 1 0,0 0 0,0 0 0,1 1 0,0-1 0,0 0 0,0 1 0,1 0 0,-1 0 0,6-5 0,-4 5 0,1 0 0,0 0 0,0 1 0,0-1 0,0 2 0,0-1 0,0 1 0,1-1 0,-1 2 0,1-1 0,0 1 0,0 0 0,-1 0 0,1 1 0,0 0 0,0 0 0,-1 1 0,1 0 0,0 0 0,0 0 0,-1 1 0,1 0 0,-1 0 0,0 1 0,1 0 0,-1 0 0,0 0 0,-1 1 0,1 0 0,-1 0 0,8 7 0,-2 1 0,0 1 0,0 1 0,-1-1 0,-1 2 0,0 0 0,-1 0 0,-1 0 0,0 1 0,-1 0 0,-1 0 0,4 19 0,-1 5 0,-2 0 0,-1 1 0,-1 63 0,-5-77 0,0 0 0,-2 0 0,0-1 0,-2 1 0,-2-1 0,-16 46 0,16-55 0,-1-1 0,0 0 0,-2-1 0,0 0 0,0 0 0,-1-1 0,-1-1 0,0 0 0,-1 0 0,-1-1 0,-16 11 0,19-15 69,2-3-308,1 1 0,0 0 0,0 1 0,1 0 0,-12 13 0,8-1-6587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2.388"/>
    </inkml:context>
    <inkml:brush xml:id="br0">
      <inkml:brushProperty name="width" value="0.05" units="cm"/>
      <inkml:brushProperty name="height" value="0.05" units="cm"/>
      <inkml:brushProperty name="color" value="#008C3A"/>
    </inkml:brush>
  </inkml:definitions>
  <inkml:trace contextRef="#ctx0" brushRef="#br0">350 1 24575,'-1'14'0,"0"1"0,-1 0 0,-1-1 0,0 1 0,-7 16 0,-30 67 0,24-67 0,0-2 0,-2 0 0,-28 33 0,-70 72 0,68-82 0,22-19 0,26-33 0,0 1 0,-1-1 0,1 1 0,0-1 0,-1 1 0,1-1 0,0 1 0,0-1 0,-1 1 0,1-1 0,0 1 0,0-1 0,0 1 0,0-1 0,0 1 0,0-1 0,0 1 0,0-1 0,0 1 0,0-1 0,0 1 0,0-1 0,0 1 0,0-1 0,0 1 0,0 0 0,1-1 0,-1 1 0,0-1 0,0 0 0,1 1 0,0 0 0,0 0 0,0-1 0,0 0 0,0 1 0,0-1 0,0 0 0,0 1 0,0-1 0,0 0 0,1 0 0,-1 0 0,0 0 0,0 0 0,0 0 0,2-1 0,9-1 0,-1-1 0,19-8 0,2 0 0,116-41 322,51-15-2009,-142 53-5139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2.818"/>
    </inkml:context>
    <inkml:brush xml:id="br0">
      <inkml:brushProperty name="width" value="0.05" units="cm"/>
      <inkml:brushProperty name="height" value="0.05" units="cm"/>
      <inkml:brushProperty name="color" value="#008C3A"/>
    </inkml:brush>
  </inkml:definitions>
  <inkml:trace contextRef="#ctx0" brushRef="#br0">0 0 24575,'0'5'0,"0"11"0,0 13 0,0 25 0,0 19 0,0 6 0,0 4 0,0-2 0,0 0 0,0-4 0,0-6 0,0-5 0,10-19 0,13-41 0,2-22-8191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3.238"/>
    </inkml:context>
    <inkml:brush xml:id="br0">
      <inkml:brushProperty name="width" value="0.05" units="cm"/>
      <inkml:brushProperty name="height" value="0.05" units="cm"/>
      <inkml:brushProperty name="color" value="#008C3A"/>
    </inkml:brush>
  </inkml:definitions>
  <inkml:trace contextRef="#ctx0" brushRef="#br0">0 1 24575,'0'14'0,"0"20"0,0 19 0,0 9 0,0 10 0,15 1 0,4-1 0,0-4 0,-4-3 0,-5-3 0,7 2 0,-1 0 0,-2-15 0,-4-27 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4.869"/>
    </inkml:context>
    <inkml:brush xml:id="br0">
      <inkml:brushProperty name="width" value="0.05" units="cm"/>
      <inkml:brushProperty name="height" value="0.05" units="cm"/>
      <inkml:brushProperty name="color" value="#008C3A"/>
    </inkml:brush>
  </inkml:definitions>
  <inkml:trace contextRef="#ctx0" brushRef="#br0">1 93 24575,'4'0'0,"12"-9"0,13-4 0,11 1 0,8 2 0,6-7 0,4 0 0,-9 2-8191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4:15.286"/>
    </inkml:context>
    <inkml:brush xml:id="br0">
      <inkml:brushProperty name="width" value="0.05" units="cm"/>
      <inkml:brushProperty name="height" value="0.05" units="cm"/>
      <inkml:brushProperty name="color" value="#008C3A"/>
    </inkml:brush>
  </inkml:definitions>
  <inkml:trace contextRef="#ctx0" brushRef="#br0">1 75 24575,'9'0'0,"14"0"0,2-5 0,17-1 0,6 0 0,-6-9 0,1-1 0,1 1 0,-5 4-8191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29.203"/>
    </inkml:context>
    <inkml:brush xml:id="br0">
      <inkml:brushProperty name="width" value="0.05" units="cm"/>
      <inkml:brushProperty name="height" value="0.05" units="cm"/>
      <inkml:brushProperty name="color" value="#008C3A"/>
    </inkml:brush>
  </inkml:definitions>
  <inkml:trace contextRef="#ctx0" brushRef="#br0">597 1 24575,'-9'0'0,"-17"0"0,1 1 0,-41 6 0,56-5 0,0 1 0,0 0 0,0 0 0,0 1 0,1 1 0,0-1 0,0 2 0,0-1 0,-13 11 0,-4 8 0,0 1 0,2 2 0,1 0 0,1 1 0,1 1 0,-31 60 0,19-23 0,3 1 0,-29 98 0,22-12 0,33-129 0,1 1 0,1-1 0,1 1 0,3 29 0,-1-45 0,1 0 0,0 0 0,0 0 0,1 0 0,0 0 0,0 0 0,1-1 0,0 1 0,1-1 0,0 0 0,0 0 0,1-1 0,-1 0 0,2 0 0,-1 0 0,1-1 0,0 1 0,0-2 0,1 1 0,0-1 0,0 0 0,0-1 0,0 0 0,15 5 0,1-1 0,0-1 0,0-2 0,1 0 0,-1-2 0,1 0 0,0-2 0,48-3 0,-61 0 0,-1 0 0,0 0 0,0-1 0,0 0 0,-1-1 0,1 0 0,-1-1 0,0 0 0,0-1 0,-1 0 0,1 0 0,-1-1 0,0 0 0,8-10 0,3-3 0,-2-2 0,0 0 0,-2-1 0,20-36 0,-23 34 0,-2 0 0,0 0 0,-2-1 0,-1 0 0,9-52 0,-10 31 0,-3 0 0,-1-76 0,-4 99 0,-1 1 0,-1-1 0,-1 1 0,-12-39 0,11 49 0,0 0 0,-1 0 0,0 1 0,-1-1 0,0 1 0,-1 1 0,0-1 0,-1 2 0,-12-13 0,4 8 49,-1 1 0,-1 1 0,0 0-1,0 1 1,-1 1 0,-38-14 0,-131-33-1756,155 50-5119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5.133"/>
    </inkml:context>
    <inkml:brush xml:id="br0">
      <inkml:brushProperty name="width" value="0.05" units="cm"/>
      <inkml:brushProperty name="height" value="0.05" units="cm"/>
      <inkml:brushProperty name="color" value="#008C3A"/>
    </inkml:brush>
  </inkml:definitions>
  <inkml:trace contextRef="#ctx0" brushRef="#br0">28 169 24575,'-1'-3'0,"-3"8"0,-2 10 0,-1 18 0,3 1 0,0-1 0,3 68 0,1-91 0,0-1 0,1 0 0,1 0 0,-1 1 0,2-1 0,-1 0 0,1-1 0,8 18 0,-9-23 0,-1 0 0,1 0 0,0-1 0,0 1 0,0-1 0,0 1 0,1-1 0,-1 1 0,1-1 0,-1 0 0,1 0 0,0 0 0,-1-1 0,1 1 0,0-1 0,0 1 0,1-1 0,-1 0 0,0 0 0,0 0 0,0-1 0,1 1 0,-1-1 0,0 0 0,1 0 0,-1 0 0,0 0 0,5-1 0,-1-1 0,-1 0 0,1-1 0,-1 1 0,0-1 0,0 0 0,0-1 0,0 1 0,-1-1 0,1-1 0,-1 1 0,0-1 0,0 0 0,-1 0 0,1 0 0,-1 0 0,0-1 0,-1 0 0,1 0 0,3-8 0,1-4 0,-1 0 0,0-1 0,-1 0 0,-1 0 0,4-32 0,-7 35 0,0 0 0,-2 0 0,0 0 0,-1 0 0,-1 0 0,0 0 0,-1 0 0,-5-16 0,6 25 0,-1 0 0,1 0 0,-1 1 0,-1-1 0,1 1 0,-1 0 0,0 0 0,0 0 0,-1 0 0,0 1 0,0-1 0,0 1 0,-1 1 0,0-1 0,1 1 0,-2 0 0,1 0 0,0 1 0,-12-5 0,16 7 0,0 0 0,0 1 0,-1-1 0,1 0 0,0 1 0,0 0 0,-1 0 0,1 0 0,0 0 0,0 0 0,-1 0 0,1 0 0,0 1 0,0-1 0,-1 1 0,1 0 0,0-1 0,0 1 0,0 0 0,-3 2 0,2 0 0,0-1 0,1 0 0,-1 1 0,1 0 0,0 0 0,0-1 0,0 1 0,0 1 0,0-1 0,1 0 0,-1 0 0,0 4 0,-1 1 0,1-1 0,1 1 0,-1 0 0,1 0 0,0-1 0,1 1 0,0 0 0,0 0 0,1 0 0,0 0 0,2 10 0,-1-14 0,1 1 0,-1 0 0,1-1 0,-1 0 0,1 1 0,1-1 0,-1 0 0,0-1 0,1 1 0,0-1 0,0 1 0,0-1 0,0 0 0,1-1 0,-1 1 0,1-1 0,-1 0 0,1 0 0,0 0 0,8 2 0,6 0 0,0 0 0,0-2 0,0 0 0,23 0 0,-33-2 0,0 0 0,0 0 0,0-1 0,0 0 0,-1 0 0,1-1 0,0 0 0,-1-1 0,0 0 0,1 0 0,-1 0 0,0-1 0,0-1 0,-1 0 0,0 0 0,1 0 0,-2 0 0,1-1 0,7-9 0,-1-3 0,-1 0 0,-1-1 0,0 0 0,-2-1 0,0 0 0,-1 0 0,7-32 0,-14 101 0,-3-14 0,-2 89 0,5-108 0,0 0 0,1 0 0,1 0 0,0 0 0,9 24 0,-9-34 0,-1-1 0,1 0 0,0 0 0,0 0 0,0 0 0,1 0 0,-1-1 0,1 1 0,7 5 0,-9-8 0,1 0 0,-1-1 0,1 1 0,-1 0 0,1-1 0,0 0 0,0 0 0,0 0 0,-1 0 0,1 0 0,0 0 0,0-1 0,0 1 0,0-1 0,0 0 0,0 0 0,0 0 0,0 0 0,0-1 0,4 0 0,-2-1-195,0 0 0,0 0 0,0 0 0,0-1 0,-1 1 0,7-6 0,25-23-6631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29.782"/>
    </inkml:context>
    <inkml:brush xml:id="br0">
      <inkml:brushProperty name="width" value="0.05" units="cm"/>
      <inkml:brushProperty name="height" value="0.05" units="cm"/>
      <inkml:brushProperty name="color" value="#008C3A"/>
    </inkml:brush>
  </inkml:definitions>
  <inkml:trace contextRef="#ctx0" brushRef="#br0">100 136 24575,'0'5'0,"4"1"0,3-4 0,-6-19 0,-12-5 0,-14-9 0,-12 1 0,4 6 0,28 6 0,29 12 0,11 6-8191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0.333"/>
    </inkml:context>
    <inkml:brush xml:id="br0">
      <inkml:brushProperty name="width" value="0.05" units="cm"/>
      <inkml:brushProperty name="height" value="0.05" units="cm"/>
      <inkml:brushProperty name="color" value="#008C3A"/>
    </inkml:brush>
  </inkml:definitions>
  <inkml:trace contextRef="#ctx0" brushRef="#br0">221 254 24575,'1'-53'0,"0"29"0,0-1 0,-2 0 0,-8-43 0,9 63 0,-2 1 0,1-1 0,0 1 0,-1 0 0,0-1 0,0 1 0,0 0 0,-1 0 0,-2-3 0,4 6 0,0-1 0,0 1 0,0 1 0,0-1 0,0 0 0,-1 0 0,1 0 0,0 1 0,0-1 0,-1 0 0,1 1 0,0-1 0,-1 1 0,1 0 0,-1-1 0,1 1 0,0 0 0,-1 0 0,1 0 0,-1 0 0,1 0 0,0 0 0,-1 0 0,1 1 0,-1-1 0,1 0 0,0 1 0,-1-1 0,1 1 0,0-1 0,-1 1 0,-1 1 0,-4 3 0,1-1 0,-1 2 0,1-1 0,0 1 0,0-1 0,0 2 0,1-1 0,-5 9 0,-2 3 0,2 0 0,-11 22 0,12-17 0,0-1 0,1 2 0,-6 29 0,12-47 0,1 1 0,-1 0 0,2 0 0,-1 0 0,1 0 0,0 0 0,0 0 0,1 0 0,0 0 0,1 0 0,-1 0 0,1 0 0,0-1 0,1 1 0,0-1 0,4 8 0,-5-11 0,1 1 0,0-1 0,0 1 0,1-1 0,-1 0 0,1-1 0,-1 1 0,1 0 0,0-1 0,0 0 0,0 0 0,0 0 0,0 0 0,1-1 0,-1 0 0,1 0 0,-1 0 0,0 0 0,1-1 0,0 1 0,-1-1 0,1-1 0,7 0 0,-6 0 0,0 0 0,0-1 0,0 0 0,0 0 0,0 0 0,0-1 0,-1 0 0,0 0 0,1 0 0,-1 0 0,0-1 0,-1 0 0,1 0 0,-1-1 0,1 1 0,-1-1 0,5-7 0,4-13 0,-1 0 0,-1-1 0,12-42 0,-2 5 0,-4 26 0,-9 30 0,-3 12 0,-1 19 0,-1 249 0,-6-172 0,2-57 0,0-16 0,1 1 0,1-1 0,8 52 0,-8-76-72,-1-1 1,1 0-1,0 0 0,0 0 0,0 0 0,0 0 0,0 0 0,1 0 1,-1 0-1,1-1 0,0 1 0,0 0 0,0-1 0,0 0 0,0 1 1,1-1-1,-1 0 0,5 3 0,16 3-6754</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0.917"/>
    </inkml:context>
    <inkml:brush xml:id="br0">
      <inkml:brushProperty name="width" value="0.05" units="cm"/>
      <inkml:brushProperty name="height" value="0.05" units="cm"/>
      <inkml:brushProperty name="color" value="#008C3A"/>
    </inkml:brush>
  </inkml:definitions>
  <inkml:trace contextRef="#ctx0" brushRef="#br0">314 290 24575,'1'-11'0,"1"0"0,-1 1 0,2-1 0,-1 1 0,6-13 0,-3 10 0,-2 0 0,5-24 0,-7 27 0,0 0 0,-1 0 0,-1 1 0,0-1 0,0 0 0,0 0 0,-2 1 0,-5-19 0,7 25 0,0 1 0,0-1 0,0 1 0,-1-1 0,1 1 0,0 0 0,-1 0 0,0-1 0,0 1 0,1 0 0,-1 0 0,0 1 0,-1-1 0,1 0 0,0 1 0,0-1 0,-1 1 0,1 0 0,-1 0 0,1-1 0,-1 2 0,1-1 0,-1 0 0,0 1 0,1-1 0,-1 1 0,0 0 0,0 0 0,1 0 0,-1 0 0,0 0 0,0 0 0,1 1 0,-1 0 0,-4 1 0,-4 2 0,1 0 0,0 1 0,0 0 0,0 1 0,1 0 0,-1 1 0,-12 12 0,4-3 0,1 2 0,-22 29 0,27-30 0,1 1 0,0 0 0,1 0 0,-13 37 0,19-44 0,0 0 0,1 0 0,1 0 0,0 1 0,1-1 0,0 1 0,0-1 0,1 1 0,1-1 0,2 15 0,-2-22 0,0 0 0,0 0 0,1 0 0,0 0 0,-1-1 0,1 1 0,1 0 0,-1-1 0,1 1 0,-1-1 0,1 0 0,0 0 0,0 0 0,0 0 0,0-1 0,1 1 0,-1-1 0,1 0 0,0 0 0,-1 0 0,1 0 0,0-1 0,0 1 0,0-1 0,0 0 0,1 0 0,-1-1 0,0 1 0,0-1 0,0 0 0,1 0 0,-1 0 0,0-1 0,0 1 0,0-1 0,0 0 0,0 0 0,0-1 0,0 1 0,0-1 0,7-4 0,2-2 0,-1-1 0,1-1 0,-1 0 0,-1 0 0,0-1 0,0-1 0,-1 0 0,-1 0 0,9-15 0,7-14 0,29-68 0,-37 78 0,-17 31 0,0 0 0,0 0 0,0 0 0,0-1 0,0 1 0,0 0 0,1 0 0,-1 0 0,0 0 0,0-1 0,0 1 0,0 0 0,1 0 0,-1 0 0,0 0 0,0 0 0,0 0 0,1 0 0,-1 0 0,0-1 0,0 1 0,0 0 0,1 0 0,-1 0 0,0 0 0,0 0 0,0 0 0,1 0 0,-1 0 0,0 0 0,0 0 0,0 1 0,1-1 0,-1 0 0,0 0 0,0 0 0,0 0 0,1 0 0,-1 0 0,0 0 0,0 0 0,0 1 0,0-1 0,1 0 0,-1 0 0,0 0 0,0 0 0,0 0 0,0 1 0,0-1 0,0 0 0,1 0 0,-1 0 0,0 1 0,0-1 0,0 0 0,0 0 0,0 0 0,0 1 0,0-1 0,0 0 0,2 9 0,0 0 0,-1 0 0,0 0 0,-1 0 0,-1 17 0,1-4 0,-19 286 0,0 61 0,19-361 0,0 0 0,1-1 0,0 1 0,0-1 0,5 13 0,-5-18 0,-1 0 0,1 0 0,0 0 0,0 0 0,0-1 0,0 1 0,0 0 0,1-1 0,-1 1 0,1-1 0,-1 1 0,1-1 0,-1 0 0,1 0 0,-1 1 0,1-1 0,0 0 0,0 0 0,0-1 0,0 1 0,0 0 0,-1-1 0,1 1 0,0-1 0,4 1 0,-2-1-195,1 0 0,0-1 0,-1 1 0,1-1 0,0 0 0,5-2 0,29-13-6631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1.289"/>
    </inkml:context>
    <inkml:brush xml:id="br0">
      <inkml:brushProperty name="width" value="0.05" units="cm"/>
      <inkml:brushProperty name="height" value="0.05" units="cm"/>
      <inkml:brushProperty name="color" value="#008C3A"/>
    </inkml:brush>
  </inkml:definitions>
  <inkml:trace contextRef="#ctx0" brushRef="#br0">13 1 24575,'0'5'0,"0"11"0,0 22 0,0 20 0,0 23 0,0 18 0,0 17 0,0 2 0,0-3 0,0-13 0,-5-13 0,-1-12 0,4-25 0,19-34 0,14-41 0,3-17-8191</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2.108"/>
    </inkml:context>
    <inkml:brush xml:id="br0">
      <inkml:brushProperty name="width" value="0.05" units="cm"/>
      <inkml:brushProperty name="height" value="0.05" units="cm"/>
      <inkml:brushProperty name="color" value="#008C3A"/>
    </inkml:brush>
  </inkml:definitions>
  <inkml:trace contextRef="#ctx0" brushRef="#br0">467 251 24575,'0'-29'0,"1"16"0,-1 1 0,0-1 0,-1 1 0,0 0 0,-5-17 0,5 25 0,0 0 0,-1 1 0,1-1 0,-1 1 0,0-1 0,-1 1 0,1 0 0,0-1 0,-1 1 0,0 1 0,1-1 0,-1 0 0,0 1 0,-1-1 0,1 1 0,0 0 0,-1 0 0,1 0 0,-1 0 0,0 1 0,-4-2 0,-4 0 0,-1 0 0,0 0 0,1 1 0,-1 0 0,0 2 0,0-1 0,-1 2 0,1-1 0,0 2 0,1 0 0,-1 0 0,0 1 0,1 1 0,-1 0 0,1 1 0,0 0 0,0 1 0,1 0 0,0 1 0,0 0 0,0 1 0,1 0 0,0 0 0,1 1 0,0 1 0,0 0 0,1 0 0,0 0 0,1 1 0,0 0 0,1 1 0,-6 12 0,6-8 0,1 0 0,0 1 0,1 0 0,-3 21 0,6-32 0,0-1 0,1 0 0,0 1 0,0-1 0,0 1 0,1-1 0,0 0 0,0 1 0,0-1 0,0 0 0,1 0 0,0 0 0,0 0 0,1 0 0,-1 0 0,1-1 0,5 8 0,0-5 0,0 0 0,0-1 0,1 0 0,-1-1 0,1 1 0,1-2 0,-1 1 0,15 4 0,5-1 0,48 10 0,-37-12 0,-13-2 0,0 1 0,48 16 0,-68-18 0,0-1 0,0 2 0,0-1 0,-1 1 0,1 0 0,-1 0 0,0 1 0,0 0 0,0 0 0,-1 0 0,0 1 0,0 0 0,0 0 0,7 12 0,-6-4 0,0 0 0,-1 0 0,0 0 0,-1 1 0,0-1 0,-2 1 0,1 0 0,-1 25 0,-2-32 0,0 0 0,0 0 0,-1 0 0,0 0 0,0-1 0,-1 1 0,0 0 0,-1-1 0,1 1 0,-1-1 0,-1 0 0,1 0 0,-1 0 0,-1 0 0,1-1 0,-1 0 0,0 0 0,-7 6 0,3-5 0,0-1 0,0 0 0,0-1 0,-1 0 0,0-1 0,0 0 0,-15 5 0,4-4 0,1-1 0,-39 2 0,51-5 0,-1-1 0,1-1 0,-1 1 0,1-1 0,0-1 0,0 0 0,0 0 0,0 0 0,0-1 0,0 0 0,0-1 0,1 0 0,0 0 0,0 0 0,0-1 0,0 0 0,1-1 0,-1 1 0,-9-13 0,10 11 0,1-1 0,0 0 0,0 0 0,0 0 0,1-1 0,1 0 0,-1 0 0,1 0 0,1 0 0,0 0 0,0 0 0,0-1 0,2 1 0,-1-1 0,1 1 0,0-1 0,3-13 0,-1 10 0,2 1 0,0-1 0,0 0 0,1 1 0,1 0 0,0 0 0,0 0 0,13-15 0,74-83 0,-43 54 0,129-176 0,-160 207 0,-6 7 114,0 0 0,16-34 0,-26 47-209,-1 0 0,0 1 0,0-1 0,-1 0 1,1 0-1,-1 0 0,0 0 0,0-1 0,-1 1 0,1 0 1,-1 0-1,0 0 0,-1-1 0,1 1 0,-1 0 1,0 0-1,-2-5 0,-12-14-6731</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2.995"/>
    </inkml:context>
    <inkml:brush xml:id="br0">
      <inkml:brushProperty name="width" value="0.05" units="cm"/>
      <inkml:brushProperty name="height" value="0.05" units="cm"/>
      <inkml:brushProperty name="color" value="#008C3A"/>
    </inkml:brush>
  </inkml:definitions>
  <inkml:trace contextRef="#ctx0" brushRef="#br0">49 0 24575,'0'5'0,"0"12"0,0 16 0,0 18 0,0 15 0,0 16 0,0 7 0,0 5 0,-10-5 0,-3-3 0,0-6 0,3-7 0,8-16 0,19-18 0,6-15-8191</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3.701"/>
    </inkml:context>
    <inkml:brush xml:id="br0">
      <inkml:brushProperty name="width" value="0.05" units="cm"/>
      <inkml:brushProperty name="height" value="0.05" units="cm"/>
      <inkml:brushProperty name="color" value="#008C3A"/>
    </inkml:brush>
  </inkml:definitions>
  <inkml:trace contextRef="#ctx0" brushRef="#br0">0 132 24575,'1'-4'0,"-1"0"0,1 0 0,0-1 0,0 1 0,1 0 0,-1 0 0,1 1 0,0-1 0,0 0 0,0 0 0,0 1 0,1 0 0,-1-1 0,1 1 0,0 0 0,0 0 0,0 0 0,0 1 0,7-5 0,4-2 0,0 1 0,1 0 0,26-10 0,-33 15 0,1 0 0,-1 1 0,1 0 0,0 0 0,0 1 0,0 1 0,0-1 0,0 1 0,0 1 0,0-1 0,0 2 0,0-1 0,0 1 0,0 1 0,-1-1 0,1 2 0,-1-1 0,9 5 0,-10-4 0,-1 0 0,0 0 0,0 1 0,0 0 0,-1 0 0,1 0 0,-1 1 0,0-1 0,-1 1 0,0 0 0,0 1 0,0-1 0,0 1 0,-1 0 0,0 0 0,-1 0 0,1 0 0,-1 0 0,-1 0 0,1 1 0,-1-1 0,0 12 0,-2-6 0,0-1 0,-1 0 0,0 0 0,0 0 0,-2 0 0,1 0 0,-2 0 0,1-1 0,-1 0 0,-1 0 0,-11 16 0,-9 10 0,-58 61 0,55-66 0,-3 2 0,-45 55 0,70-79 0,1-1 0,-1 1 0,2 0 0,-1 0 0,2 1 0,-1-1 0,-4 20 0,8-28 0,1 0 0,0 0 0,-1 0 0,1 0 0,0 1 0,0-1 0,0 0 0,0 0 0,1 0 0,-1 0 0,0 0 0,1 0 0,-1 0 0,1 0 0,0 0 0,0 0 0,0 0 0,0 0 0,0 0 0,0-1 0,1 1 0,-1 0 0,0-1 0,1 1 0,-1-1 0,1 1 0,0-1 0,-1 0 0,1 0 0,0 0 0,0 0 0,0 0 0,0 0 0,0 0 0,0-1 0,3 2 0,5 0 0,1 0 0,0 0 0,0-1 0,0-1 0,19 0 0,182-17 0,-33 1 0,-157 15-1365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5.408"/>
    </inkml:context>
    <inkml:brush xml:id="br0">
      <inkml:brushProperty name="width" value="0.05" units="cm"/>
      <inkml:brushProperty name="height" value="0.05" units="cm"/>
      <inkml:brushProperty name="color" value="#008C3A"/>
    </inkml:brush>
  </inkml:definitions>
  <inkml:trace contextRef="#ctx0" brushRef="#br0">13 1 24575,'-12'0'0,"32"0"0,239 0 0,-246-1 0,-1 2 0,0 0 0,0 0 0,1 1 0,12 4 0,-20-4 0,0 0 0,0 0 0,0 0 0,0 1 0,0 0 0,-1 0 0,1 0 0,-1 0 0,0 1 0,0-1 0,0 1 0,-1 0 0,1 1 0,3 5 0,-1 0 0,-1 1 0,0-1 0,0 1 0,-1 0 0,0 1 0,-1-1 0,2 19 0,4 84 0,-9-103 0,-5 470 0,-1-240 0,5-226-1365</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35.833"/>
    </inkml:context>
    <inkml:brush xml:id="br0">
      <inkml:brushProperty name="width" value="0.05" units="cm"/>
      <inkml:brushProperty name="height" value="0.05" units="cm"/>
      <inkml:brushProperty name="color" value="#008C3A"/>
    </inkml:brush>
  </inkml:definitions>
  <inkml:trace contextRef="#ctx0" brushRef="#br0">1 45 24575,'5'0'0,"11"0"0,18 0 0,17 0 0,15 0 0,15 0 0,0 0 0,-15-10 0,1-3 0,-2 1 0,-10 2-8191</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57.833"/>
    </inkml:context>
    <inkml:brush xml:id="br0">
      <inkml:brushProperty name="width" value="0.05" units="cm"/>
      <inkml:brushProperty name="height" value="0.05" units="cm"/>
      <inkml:brushProperty name="color" value="#008C3A"/>
    </inkml:brush>
  </inkml:definitions>
  <inkml:trace contextRef="#ctx0" brushRef="#br0">1 123 24575,'14'-15'0,"15"-4"0,8 0 0,6 4 0,6 5 0,5 3 0,2-6 0,2-1 0,-9 6 0,-13 5-8191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05.572"/>
    </inkml:context>
    <inkml:brush xml:id="br0">
      <inkml:brushProperty name="width" value="0.05" units="cm"/>
      <inkml:brushProperty name="height" value="0.05" units="cm"/>
      <inkml:brushProperty name="color" value="#008C3A"/>
    </inkml:brush>
  </inkml:definitions>
  <inkml:trace contextRef="#ctx0" brushRef="#br0">2529 1 24575,'0'3'0,"-1"-1"0,1 1 0,-1 0 0,0-1 0,0 1 0,0-1 0,0 1 0,0-1 0,0 1 0,-1-1 0,1 0 0,-4 3 0,-25 28 0,18-21 0,-40 40 30,-2-3 1,-98 69-1,-134 63-483,-478 222-1890,478-261 2087,-68 59 104,262-139 1093,-137 120 1,186-142-499,20-17-246,-2 0 0,-1-2-1,-48 31 1,63-49-26,14-9 0,19-16-1878,24-17-5119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5.528"/>
    </inkml:context>
    <inkml:brush xml:id="br0">
      <inkml:brushProperty name="width" value="0.05" units="cm"/>
      <inkml:brushProperty name="height" value="0.05" units="cm"/>
      <inkml:brushProperty name="color" value="#008C3A"/>
    </inkml:brush>
  </inkml:definitions>
  <inkml:trace contextRef="#ctx0" brushRef="#br0">23 0 24575,'-9'0'0,"-5"0"-8191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58.226"/>
    </inkml:context>
    <inkml:brush xml:id="br0">
      <inkml:brushProperty name="width" value="0.05" units="cm"/>
      <inkml:brushProperty name="height" value="0.05" units="cm"/>
      <inkml:brushProperty name="color" value="#008C3A"/>
    </inkml:brush>
  </inkml:definitions>
  <inkml:trace contextRef="#ctx0" brushRef="#br0">1 0 24575,'0'10'0,"5"3"0,15-1 0,15-2 0,11-3 0,13-3 0,5-1 0,1-2 0,-9-1-8191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59.367"/>
    </inkml:context>
    <inkml:brush xml:id="br0">
      <inkml:brushProperty name="width" value="0.05" units="cm"/>
      <inkml:brushProperty name="height" value="0.05" units="cm"/>
      <inkml:brushProperty name="color" value="#008C3A"/>
    </inkml:brush>
  </inkml:definitions>
  <inkml:trace contextRef="#ctx0" brushRef="#br0">1 11 24575,'0'-10'0,"0"12"0,0 14 0,5 25 0,1 20 0,0 14 0,-2 9 0,0 9 0,-2-6 0,-1 1 0,0-4 0,8-16 0,14-30 0,2-22-8191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6:59.781"/>
    </inkml:context>
    <inkml:brush xml:id="br0">
      <inkml:brushProperty name="width" value="0.05" units="cm"/>
      <inkml:brushProperty name="height" value="0.05" units="cm"/>
      <inkml:brushProperty name="color" value="#008C3A"/>
    </inkml:brush>
  </inkml:definitions>
  <inkml:trace contextRef="#ctx0" brushRef="#br0">1 23 24575,'9'0'0,"14"0"0,11 0 0,11 0 0,7 0 0,4 0 0,8 0 0,6 0 0,2-10 0,-11-3-8191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0.884"/>
    </inkml:context>
    <inkml:brush xml:id="br0">
      <inkml:brushProperty name="width" value="0.05" units="cm"/>
      <inkml:brushProperty name="height" value="0.05" units="cm"/>
      <inkml:brushProperty name="color" value="#008C3A"/>
    </inkml:brush>
  </inkml:definitions>
  <inkml:trace contextRef="#ctx0" brushRef="#br0">89 1 24575,'-1'7'0,"0"1"0,0-1 0,0 1 0,-1-1 0,0 0 0,-1 0 0,-5 13 0,-7 19 0,2 13 0,1 0 0,-6 92 0,8 112 0,9-222 0,1 331 0,0-352 0,0-5 0,3-19 0,20-128 0,11-253 0,-33 356 0,1 1 0,1-1 0,3 1 0,0 0 0,3 0 0,19-54 0,-23 78 0,0 1 0,1 0 0,0 0 0,0 0 0,1 1 0,0-1 0,1 2 0,0-1 0,13-10 0,-19 17 0,1 0 0,0 1 0,0-1 0,0 0 0,0 1 0,1 0 0,-1-1 0,0 1 0,0 0 0,1 1 0,-1-1 0,1 1 0,-1-1 0,7 1 0,-6 1 0,-1 0 0,1 0 0,0 0 0,-1 1 0,1-1 0,-1 1 0,1 0 0,-1 0 0,0 0 0,0 0 0,0 0 0,0 1 0,0-1 0,-1 1 0,1 0 0,2 4 0,6 6 0,-2 1 0,0 0 0,-1 0 0,0 1 0,-1 0 0,0 0 0,-2 1 0,0 0 0,4 20 0,-7-24 0,0-1 0,-1 1 0,0 0 0,-1 0 0,-1-1 0,0 1 0,-1 0 0,0 0 0,0-1 0,-1 0 0,-1 1 0,0-1 0,0 0 0,-7 10 0,2-6 0,-1 0 0,-1-1 0,-1 0 0,0-1 0,-1 0 0,0 0 0,-1-2 0,-20 14 0,14-11 0,-1-2 0,-1 0 0,0-2 0,-1 0 0,-36 10 0,36-15-1365,14-5-5461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1.396"/>
    </inkml:context>
    <inkml:brush xml:id="br0">
      <inkml:brushProperty name="width" value="0.05" units="cm"/>
      <inkml:brushProperty name="height" value="0.05" units="cm"/>
      <inkml:brushProperty name="color" value="#008C3A"/>
    </inkml:brush>
  </inkml:definitions>
  <inkml:trace contextRef="#ctx0" brushRef="#br0">193 0 24575,'-1'1'0,"-1"-1"0,1 0 0,-1 1 0,0-1 0,1 1 0,-1-1 0,1 1 0,-1 0 0,1 0 0,-1 0 0,1 0 0,0 0 0,0 0 0,-1 0 0,1 0 0,-2 3 0,-17 23 0,16-20 0,-20 36 0,1 2 0,2 0 0,-21 70 0,39-106 0,-22 75 0,24-76 0,-1-1 0,1 1 0,1 0 0,-1-1 0,1 1 0,1 0 0,-1 0 0,4 14 0,-3-19 0,0 0 0,0 0 0,0-1 0,0 1 0,1 0 0,-1-1 0,1 1 0,0-1 0,0 1 0,0-1 0,0 0 0,0 1 0,0-1 0,0 0 0,1-1 0,-1 1 0,1 0 0,-1-1 0,1 1 0,0-1 0,0 0 0,-1 0 0,1 0 0,0 0 0,0 0 0,0-1 0,0 0 0,0 1 0,0-1 0,0 0 0,0 0 0,0-1 0,0 1 0,5-1 0,1-1 0,0 0 0,0-1 0,0 0 0,0 0 0,0-1 0,-1 0 0,1-1 0,-1 0 0,12-9 0,-16 10 0,0 0 0,0 0 0,0 0 0,-1-1 0,1 1 0,-1-1 0,0 0 0,0 0 0,-1 0 0,0-1 0,3-7 0,-4 12 0,-1-1 0,0 1 0,1-1 0,-1 1 0,0-1 0,0 0 0,0 1 0,0-1 0,0 1 0,0-1 0,0 0 0,0 1 0,-1-1 0,1 1 0,-1-1 0,1 1 0,-1-1 0,1 1 0,-1-1 0,0 1 0,0 0 0,0-1 0,0 1 0,0 0 0,0 0 0,0 0 0,0 0 0,0-1 0,-1 2 0,1-1 0,0 0 0,-1 0 0,1 0 0,-1 1 0,1-1 0,-1 0 0,1 1 0,-1 0 0,1-1 0,-1 1 0,1 0 0,-4 0 0,-2-1-68,0 1 0,0 1-1,0 0 1,0 0 0,0 0 0,0 1-1,0 0 1,1 0 0,-1 0 0,0 1-1,1 0 1,0 1 0,0-1 0,0 1-1,0 0 1,1 1 0,-1-1-1,1 1 1,-8 10 0,-3 8-6758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3.182"/>
    </inkml:context>
    <inkml:brush xml:id="br0">
      <inkml:brushProperty name="width" value="0.05" units="cm"/>
      <inkml:brushProperty name="height" value="0.05" units="cm"/>
      <inkml:brushProperty name="color" value="#008C3A"/>
    </inkml:brush>
  </inkml:definitions>
  <inkml:trace contextRef="#ctx0" brushRef="#br0">293 1 24575,'-15'0'0,"22"0"0,4 0 0,-15 0 0,-35-1 0,-62 3 0,92-2 0,1 2 0,-1-1 0,0 1 0,1 0 0,0 1 0,-1 0 0,1 0 0,0 1 0,-7 4 0,10-4 0,1 0 0,0-1 0,0 1 0,0 1 0,0-1 0,1 1 0,0-1 0,0 1 0,0 0 0,0 0 0,1 0 0,0 1 0,0-1 0,-2 11 0,0 1 0,2 0 0,0 1 0,0 25 0,2-36 0,0-1 0,0 1 0,1-1 0,0 1 0,0-1 0,1 1 0,3 9 0,-4-13 0,0-1 0,1 0 0,-1 1 0,1-1 0,0 0 0,-1 0 0,1 1 0,0-1 0,1-1 0,-1 1 0,0 0 0,0-1 0,1 1 0,-1-1 0,1 1 0,-1-1 0,1 0 0,0 0 0,-1 0 0,5 0 0,2 0 0,1 0 0,0-1 0,0 0 0,0-1 0,0 0 0,-1 0 0,1-1 0,0 0 0,-1-1 0,11-4 0,1 1 0,-17 4 0,-1 1 0,1 1 0,-1-1 0,1 0 0,0 1 0,-1 0 0,1 0 0,0 0 0,-1 0 0,1 0 0,0 1 0,5 1 0,-7-1 0,1 0 0,-1 1 0,0-1 0,1 1 0,-1-1 0,0 1 0,0 0 0,0 0 0,0-1 0,-1 1 0,1 1 0,0-1 0,-1 0 0,0 0 0,1 1 0,-1-1 0,0 0 0,1 4 0,0 1 0,0 0 0,0 0 0,-1 0 0,0 0 0,0 1 0,0-1 0,-1 0 0,0 1 0,-1-1 0,0 1 0,0-1 0,0 0 0,-1 0 0,0 0 0,0 0 0,-1 0 0,0 0 0,0 0 0,-1-1 0,0 0 0,0 1 0,0-2 0,-10 11 0,6-7 0,-2 1 0,1-2 0,-1 1 0,0-2 0,-1 1 0,0-1 0,0-1 0,0 0 0,-1 0 0,0-1 0,0-1 0,-20 5 0,31-8 19,0-1 0,0 0 0,0 1 0,0-1 0,1 0 0,-1 0 0,0 0 0,0 0 0,0 0 0,0 0 0,0 0 0,0 0 0,1 0 0,-1 0 0,0-1 0,0 1 0,-1 0 0,11-11-1726,12-5-5119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3.710"/>
    </inkml:context>
    <inkml:brush xml:id="br0">
      <inkml:brushProperty name="width" value="0.05" units="cm"/>
      <inkml:brushProperty name="height" value="0.05" units="cm"/>
      <inkml:brushProperty name="color" value="#008C3A"/>
    </inkml:brush>
  </inkml:definitions>
  <inkml:trace contextRef="#ctx0" brushRef="#br0">0 0 24575,'5'20'0,"1"15"0,10 12 0,11 13 0,2 5 0,-4 2 0,2-10 0,-2-6 0,-6-11-8191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4.113"/>
    </inkml:context>
    <inkml:brush xml:id="br0">
      <inkml:brushProperty name="width" value="0.05" units="cm"/>
      <inkml:brushProperty name="height" value="0.05" units="cm"/>
      <inkml:brushProperty name="color" value="#008C3A"/>
    </inkml:brush>
  </inkml:definitions>
  <inkml:trace contextRef="#ctx0" brushRef="#br0">671 0 24575,'-10'0'0,"-12"0"0,-13 5 0,-10 11 0,-7 13 0,-9 21 0,-4 16 0,0 7 0,10 5 0,-9 4 0,5-2 0,-1-14 0,10-5 0,22-17 0,32-30 0,14-18-8191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5.252"/>
    </inkml:context>
    <inkml:brush xml:id="br0">
      <inkml:brushProperty name="width" value="0.05" units="cm"/>
      <inkml:brushProperty name="height" value="0.05" units="cm"/>
      <inkml:brushProperty name="color" value="#008C3A"/>
    </inkml:brush>
  </inkml:definitions>
  <inkml:trace contextRef="#ctx0" brushRef="#br0">0 304 24575,'25'356'0,"-6"-140"0,-5 382 0,-14-583 0,-1-31 0,4-119 0,39-259 0,73-132 0,-100 472 0,38-90 0,-41 119 0,0 1 0,2 0 0,0 1 0,2 0 0,25-27 0,-37 45 0,1 0 0,0 0 0,0 1 0,0-1 0,1 1 0,-1 1 0,1-1 0,0 1 0,0 0 0,0 0 0,11-3 0,-14 6 0,0-1 0,0 1 0,0 0 0,0 0 0,0 0 0,0 0 0,0 1 0,0-1 0,0 1 0,0 0 0,0 0 0,0 0 0,0 0 0,0 0 0,-1 1 0,1-1 0,-1 1 0,1 0 0,-1 0 0,1 0 0,-1 0 0,0 0 0,0 0 0,0 0 0,0 1 0,3 4 0,1 4 0,1 1 0,-1 0 0,-1 0 0,0 0 0,-1 1 0,0 0 0,-1-1 0,3 19 0,-2 11 0,0 55 0,-4-64 0,-2-1 0,-1 0 0,-1 1 0,-2-2 0,-2 1 0,0-1 0,-2 0 0,-2 0 0,0-2 0,-2 1 0,-2-2 0,0 0 0,-2-1 0,-1 0 0,-1-2 0,-1 0 0,-37 33 0,32-34 0,-50 34 0,54-48-1365,14-13-5461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7.793"/>
    </inkml:context>
    <inkml:brush xml:id="br0">
      <inkml:brushProperty name="width" value="0.05" units="cm"/>
      <inkml:brushProperty name="height" value="0.05" units="cm"/>
      <inkml:brushProperty name="color" value="#008C3A"/>
    </inkml:brush>
  </inkml:definitions>
  <inkml:trace contextRef="#ctx0" brushRef="#br0">184 34 24575,'1'-1'0,"-1"0"0,0 0 0,0-1 0,0 1 0,0 0 0,-1-1 0,1 1 0,0 0 0,-1 0 0,1-1 0,0 1 0,-1 0 0,1 0 0,-1 0 0,0 0 0,1 0 0,-1-1 0,0 1 0,0 0 0,0 1 0,0-1 0,0 0 0,0 0 0,0 0 0,0 0 0,0 1 0,0-1 0,0 1 0,0-1 0,0 1 0,-1-1 0,1 1 0,-2-1 0,1 1 0,0 0 0,-1 0 0,1 0 0,0 0 0,0 1 0,0-1 0,-1 1 0,1-1 0,0 1 0,0 0 0,0 0 0,0 0 0,0 0 0,0 0 0,0 0 0,0 1 0,1-1 0,-1 1 0,-2 1 0,-2 6 0,-1-1 0,1 1 0,1 0 0,0 1 0,0-1 0,1 1 0,0 0 0,0 0 0,-3 18 0,-1 14 0,-3 42 0,-12 52 0,4-30 0,18-97 0,0-1 0,1 1 0,-1-1 0,2 0 0,-1 1 0,1-1 0,0 1 0,1-1 0,2 8 0,-2-11 0,0-1 0,0 0 0,0 0 0,0-1 0,0 1 0,1 0 0,0-1 0,-1 1 0,1-1 0,1 0 0,-1 0 0,0 0 0,1-1 0,-1 1 0,1-1 0,0 1 0,0-1 0,7 2 0,-6-2 0,0-1 0,0 1 0,0-1 0,0 0 0,0-1 0,1 1 0,-1-1 0,0 0 0,0-1 0,0 1 0,1-1 0,-1 0 0,0 0 0,0 0 0,0-1 0,7-3 0,-5 1 0,-1 1 0,1-1 0,-1 0 0,0-1 0,-1 1 0,1-1 0,-1-1 0,0 1 0,0-1 0,7-11 0,-11 16 0,0 0 0,0 0 0,-1 0 0,1 0 0,0-1 0,0 1 0,-1 0 0,1 0 0,-1-1 0,1 1 0,-1 0 0,0 0 0,1-1 0,-1 1 0,0-1 0,0 1 0,0 0 0,0-1 0,0 1 0,0 0 0,0-1 0,-1 1 0,1 0 0,0-1 0,-1 1 0,1 0 0,-1-1 0,1 1 0,-1 0 0,0 0 0,0 0 0,1 0 0,-1 0 0,0-1 0,0 1 0,0 1 0,0-1 0,0 0 0,0 0 0,0 0 0,-1 0 0,-1 0 0,-2-2 0,-1 1 0,0 0 0,0 1 0,0-1 0,0 1 0,-1 0 0,1 1 0,-8-1 0,4 1 0,1 0 0,0 1 0,0 0 0,0 0 0,0 1 0,0 0 0,0 0 0,1 1 0,-1 0 0,1 1 0,-1 0 0,-12 9 0,20-12-97,0-1-1,0 1 1,0 0-1,0 0 1,0 0-1,0 0 1,0 1-1,1-1 1,-1 0-1,0 0 1,1 0-1,-1 1 0,0 0 1,2 12-6729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5.982"/>
    </inkml:context>
    <inkml:brush xml:id="br0">
      <inkml:brushProperty name="width" value="0.05" units="cm"/>
      <inkml:brushProperty name="height" value="0.05" units="cm"/>
      <inkml:brushProperty name="color" value="#008C3A"/>
    </inkml:brush>
  </inkml:definitions>
  <inkml:trace contextRef="#ctx0" brushRef="#br0">0 284 24575,'2'15'0,"-1"0"0,2 0 0,0 0 0,1 0 0,7 18 0,1 5 0,-2-4 0,1 0 0,1-1 0,19 37 0,-29-67 0,0 0 0,0 0 0,0 0 0,0 0 0,0 0 0,0 0 0,1-1 0,0 1 0,-1-1 0,1 0 0,0 0 0,0 0 0,0 0 0,0 0 0,1-1 0,5 3 0,-5-4 0,0 1 0,1-1 0,-1 1 0,0-1 0,0-1 0,0 1 0,0-1 0,0 1 0,0-1 0,0 0 0,0-1 0,0 1 0,0-1 0,3-1 0,9-6 0,-1-1 0,-1-1 0,0 0 0,0-1 0,-1 0 0,0-1 0,-1-1 0,10-14 0,-8 10 0,1 0 0,1 2 0,28-25 0,-42 40 0,-1 1 0,0-1 0,0 0 0,0 0 0,1 0 0,-1 1 0,0-1 0,1 1 0,-1-1 0,1 1 0,-1 0 0,1-1 0,-1 1 0,1 0 0,-1 0 0,1 0 0,-1 0 0,1 0 0,-1 0 0,0 0 0,1 1 0,-1-1 0,1 1 0,-1-1 0,1 1 0,-1-1 0,0 1 0,1 0 0,-1-1 0,0 1 0,0 0 0,0 0 0,2 2 0,3 3 0,0 1 0,-1 0 0,0 0 0,8 15 0,8 10 0,-17-27 0,1 0 0,0-1 0,0 0 0,0 0 0,0 0 0,1-1 0,0 0 0,0 0 0,0 0 0,0-1 0,0 1 0,0-2 0,0 1 0,1-1 0,-1 0 0,1 0 0,-1 0 0,1-1 0,-1 0 0,1-1 0,-1 1 0,1-1 0,-1 0 0,11-4 0,-2 0 0,0-1 0,0 0 0,-1-1 0,0-1 0,0 0 0,-1-1 0,0 0 0,0-1 0,12-13 0,-7 4 0,-1-1 0,-1 0 0,-1-1 0,0-1 0,-2 0 0,12-27 0,50-145 0,-65 166 0,8-18 0,-11 34 0,-2 10 0,-4 3 0,-1 1 0,1-1 0,0 1 0,-1-1 0,1 1 0,-1 0 0,0-1 0,1 1 0,-1-1 0,0 1 0,0 1 0,4 67 0,-8 87 0,2 39 0,3-193 0,-1 7 0,1 1 0,0 0 0,6 20 0,-6-29 0,-1-1 0,1 1 0,0-1 0,-1 1 0,1 0 0,0-1 0,0 1 0,0-1 0,0 0 0,1 1 0,-1-1 0,0 0 0,2 2 0,-2-3 0,0 1 0,0-1 0,0 1 0,1-1 0,-1 0 0,0 0 0,0 1 0,0-1 0,0 0 0,0 0 0,0 0 0,0 0 0,1 0 0,-1-1 0,0 1 0,0 0 0,0 0 0,0-1 0,0 1 0,0-1 0,0 1 0,2-2 0,2-1-195,0 0 0,-1-1 0,1 1 0,-1-1 0,0 0 0,3-5 0,26-34-6631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8.246"/>
    </inkml:context>
    <inkml:brush xml:id="br0">
      <inkml:brushProperty name="width" value="0.05" units="cm"/>
      <inkml:brushProperty name="height" value="0.05" units="cm"/>
      <inkml:brushProperty name="color" value="#008C3A"/>
    </inkml:brush>
  </inkml:definitions>
  <inkml:trace contextRef="#ctx0" brushRef="#br0">229 33 24575,'0'-1'0,"1"-1"0,-1 1 0,0 0 0,0 0 0,0 0 0,0 0 0,-1-1 0,1 1 0,0 0 0,0 0 0,-1 0 0,1 0 0,0 0 0,-1 0 0,1 0 0,-1 0 0,0 0 0,1 0 0,-1 0 0,0 0 0,0 0 0,1 0 0,-1 0 0,0 1 0,0-1 0,0 0 0,0 1 0,0-1 0,0 1 0,0-1 0,0 1 0,0-1 0,0 1 0,0 0 0,0-1 0,-1 1 0,1 0 0,0 0 0,0 0 0,0 0 0,0 0 0,-1 0 0,1 0 0,0 0 0,-1 1 0,-3 0 0,0 0 0,1 1 0,-1-1 0,1 1 0,-1 0 0,1 0 0,0 1 0,0-1 0,-7 7 0,-3 4 0,2 1 0,0 0 0,0 0 0,2 1 0,0 1 0,0 0 0,-11 28 0,12-22 0,1 0 0,1 0 0,2 1 0,0 0 0,-4 40 0,9-52 0,-1 1 0,2-1 0,-1 0 0,2 0 0,-1 0 0,7 21 0,-6-26 0,0 0 0,0-1 0,1 0 0,0 1 0,0-1 0,0 0 0,1-1 0,0 1 0,0-1 0,0 1 0,0-1 0,1 0 0,-1-1 0,10 7 0,-6-6 0,0 0 0,1-1 0,-1 1 0,1-2 0,0 1 0,0-1 0,0 0 0,0-1 0,0 0 0,0-1 0,1 0 0,-1 0 0,0-1 0,0 0 0,0-1 0,18-4 0,-26 5 17,0 1-1,-1 0 0,1 0 0,0-1 1,0 1-1,0-1 0,0 1 0,-1-1 1,1 1-1,0-1 0,0 1 0,-1-1 1,1 0-1,0 1 0,-1-1 0,1 0 1,-1 0-1,1 1 0,-1-1 0,1-1 1,-1 1-86,0 1 1,0-1 0,0 0 0,0 1-1,0-1 1,-1 1 0,1-1-1,0 0 1,-1 1 0,1-1 0,0 1-1,-1-1 1,1 0 0,0 1 0,-1-1-1,1 1 1,-1-1 0,1 1 0,-1 0-1,1-1 1,-1 1 0,0-1-1,1 1 1,-1 0 0,-22-12-6758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8.649"/>
    </inkml:context>
    <inkml:brush xml:id="br0">
      <inkml:brushProperty name="width" value="0.05" units="cm"/>
      <inkml:brushProperty name="height" value="0.05" units="cm"/>
      <inkml:brushProperty name="color" value="#008C3A"/>
    </inkml:brush>
  </inkml:definitions>
  <inkml:trace contextRef="#ctx0" brushRef="#br0">1 29 24575,'5'0'0,"1"-5"0,20-1 0,9-1 0,9 2 0,7 2 0,-6 0-8191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7:09.044"/>
    </inkml:context>
    <inkml:brush xml:id="br0">
      <inkml:brushProperty name="width" value="0.05" units="cm"/>
      <inkml:brushProperty name="height" value="0.05" units="cm"/>
      <inkml:brushProperty name="color" value="#008C3A"/>
    </inkml:brush>
  </inkml:definitions>
  <inkml:trace contextRef="#ctx0" brushRef="#br0">0 107 24575,'10'0'0,"12"0"0,13-5 0,10-1 0,7-10 0,9-2 0,-6-7 0,-2-1 0,-11 16 0,-16 22 0,-14 10-8191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9:32.519"/>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09:33.569"/>
    </inkml:context>
    <inkml:brush xml:id="br0">
      <inkml:brushProperty name="width" value="0.05" units="cm"/>
      <inkml:brushProperty name="height" value="0.05" units="cm"/>
      <inkml:brushProperty name="color" value="#008C3A"/>
    </inkml:brush>
  </inkml:definitions>
  <inkml:trace contextRef="#ctx0" brushRef="#br0">0 1 24575,'0'0'-8191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0:30.131"/>
    </inkml:context>
    <inkml:brush xml:id="br0">
      <inkml:brushProperty name="width" value="0.05" units="cm"/>
      <inkml:brushProperty name="height" value="0.05" units="cm"/>
      <inkml:brushProperty name="color" value="#008C3A"/>
    </inkml:brush>
  </inkml:definitions>
  <inkml:trace contextRef="#ctx0" brushRef="#br0">149 377 24575,'-1'7'0,"-1"-1"0,1 1 0,-2-1 0,1 1 0,0-1 0,-1 0 0,0 0 0,-1 0 0,1 0 0,-1-1 0,0 1 0,-7 5 0,-3 8 0,3-4 0,0 0 0,2 0 0,0 1 0,0 1 0,2-1 0,0 1 0,1 0 0,1 1 0,0 0 0,1-1 0,-2 30 0,4-27 0,2 0 0,0 0 0,4 32 0,-3-46 0,0-1 0,1 1 0,-1-1 0,1 1 0,1-1 0,-1 0 0,1 0 0,-1 0 0,1 0 0,1 0 0,-1 0 0,1-1 0,0 0 0,0 0 0,0 0 0,9 7 0,-2-5 0,1 0 0,-1-1 0,1 0 0,0-1 0,0 0 0,0-1 0,0 0 0,21 1 0,28 7 0,-22-4 0,1-1 0,-1-3 0,76-2 0,-76-2 0,-34 1 0,0 0 0,1 0 0,-1 0 0,0-1 0,0 0 0,0 0 0,0 0 0,0 0 0,0-1 0,0 0 0,-1 0 0,1 0 0,-1-1 0,1 0 0,-1 1 0,0-2 0,0 1 0,0 0 0,0-1 0,-1 0 0,4-4 0,16-19 0,-1-2 0,-2-1 0,-1 0 0,-1-1 0,27-67 0,-39 80 0,0 1 0,-1-1 0,-2 0 0,1 0 0,-2 0 0,-1-1 0,0 1 0,-1 0 0,-1-1 0,-1 1 0,0 0 0,-2 0 0,-8-30 0,-118-273 0,127 316 0,1 0 0,-1 0 0,0 0 0,0 1 0,0-1 0,-1 1 0,0 0 0,1 0 0,-1 0 0,-1 0 0,1 1 0,-1 0 0,1 0 0,-1 0 0,0 0 0,0 1 0,-7-3 0,1 2 0,1 1 0,-1 0 0,0 0 0,0 1 0,1 1 0,-1-1 0,0 2 0,-12 1 0,16-1 0,0 1 0,0 0 0,0 0 0,0 1 0,0 0 0,0 0 0,1 1 0,-1-1 0,1 1 0,0 1 0,0-1 0,1 1 0,-1 0 0,1 0 0,-9 12 0,-3 7 0,0 1 0,-21 43 0,30-51 0,-10 22 0,13-29 0,1 1 0,-1-1 0,0-1 0,-1 1 0,-11 14 0,-4-3-1365,3-3-5461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0:31.269"/>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0:31.789"/>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25.953"/>
    </inkml:context>
    <inkml:brush xml:id="br0">
      <inkml:brushProperty name="width" value="0.05" units="cm"/>
      <inkml:brushProperty name="height" value="0.05" units="cm"/>
      <inkml:brushProperty name="color" value="#008C3A"/>
    </inkml:brush>
  </inkml:definitions>
  <inkml:trace contextRef="#ctx0" brushRef="#br0">0 0 24575,'0'0'-8191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35.500"/>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6.384"/>
    </inkml:context>
    <inkml:brush xml:id="br0">
      <inkml:brushProperty name="width" value="0.05" units="cm"/>
      <inkml:brushProperty name="height" value="0.05" units="cm"/>
      <inkml:brushProperty name="color" value="#008C3A"/>
    </inkml:brush>
  </inkml:definitions>
  <inkml:trace contextRef="#ctx0" brushRef="#br0">1 45 24575,'4'0'0,"13"0"0,11 0 0,17 0 0,19 0 0,10-10 0,0-2 0,-1-1 0,-14 4-8191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37.059"/>
    </inkml:context>
    <inkml:brush xml:id="br0">
      <inkml:brushProperty name="width" value="0.05" units="cm"/>
      <inkml:brushProperty name="height" value="0.05" units="cm"/>
      <inkml:brushProperty name="color" value="#008C3A"/>
    </inkml:brush>
  </inkml:definitions>
  <inkml:trace contextRef="#ctx0" brushRef="#br0">1 1 24575,'0'153'0,"21"476"0,-21-627 0,30 288 0,-30-289 0,2 19 0,-1-19 0,-1-13 0,9-98-1365,2 44-5461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38.943"/>
    </inkml:context>
    <inkml:brush xml:id="br0">
      <inkml:brushProperty name="width" value="0.05" units="cm"/>
      <inkml:brushProperty name="height" value="0.05" units="cm"/>
      <inkml:brushProperty name="color" value="#008C3A"/>
    </inkml:brush>
  </inkml:definitions>
  <inkml:trace contextRef="#ctx0" brushRef="#br0">1 217 24575,'0'-1'0,"1"-1"0,0 1 0,-1 0 0,1-1 0,0 1 0,0 0 0,0 0 0,0 0 0,0 0 0,0-1 0,0 1 0,0 1 0,0-1 0,0 0 0,1 0 0,-1 0 0,0 1 0,1-1 0,-1 1 0,0-1 0,1 1 0,-1-1 0,2 1 0,4-3 0,20-7 0,0 1 0,1 1 0,-1 2 0,55-6 0,119 4 0,-174 7 0,758 4 0,-503 10 0,58 0 0,-241-7 0,148 27 0,-139-16 0,118 5 0,558-44 0,-41-8-301,4 26-1,120-28-810,-372 7 640,600 3-869,5 23-824,-453 2 1631,892 18-1283,-675-3 1817,-146-3 0,134 19 0,16 1 0,-12 7-50,-450-17 34,856-9 6737,-813-18-5332,-427 2-1389,0 1 0,34 6 0,-51-6 0,-1 0 0,1 0 0,-1 0 0,1-1 0,0 0 0,8 0 0,-12-1 0,0 1 0,1 0 0,-1-1 0,0 1 0,0-1 0,0 0 0,1 1 0,-1-1 0,0 0 0,0 0 0,0 0 0,0 1 0,0-1 0,0 0 0,-1 0 0,1-1 0,0 1 0,0 0 0,-1 0 0,1 0 0,-1 0 0,1-1 0,-1 1 0,1 0 0,-1 0 0,0-1 0,1-1 0,0-9 0,0-1 0,-1 1 0,0 0 0,-1-1 0,0 1 0,-5-15 0,1-8 0,-12-116 0,15 137 0,1 26 0,-21 172 0,5-50 0,4 179 0,13-313 0,0 13 0,0-18 0,1-7 0,0 7 0,25-448 0,-26 428-455,1 1 0,8-45 0,2 33-6371</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44.180"/>
    </inkml:context>
    <inkml:brush xml:id="br0">
      <inkml:brushProperty name="width" value="0.05" units="cm"/>
      <inkml:brushProperty name="height" value="0.05" units="cm"/>
      <inkml:brushProperty name="color" value="#008C3A"/>
    </inkml:brush>
  </inkml:definitions>
  <inkml:trace contextRef="#ctx0" brushRef="#br0">254 0 24575,'-8'1'0,"1"0"0,0 0 0,0 0 0,0 1 0,0 0 0,0 1 0,1-1 0,-1 1 0,1 0 0,-1 1 0,1 0 0,-7 5 0,1 1 0,-1 0 0,2 1 0,-1 1 0,-12 16 0,13-13 0,1 1 0,0 1 0,1 0 0,1 0 0,0 0 0,2 1 0,0 1 0,0-1 0,2 1 0,1-1 0,-2 25 0,4-33 0,1 0 0,0 0 0,1 1 0,1-1 0,-1 0 0,1 0 0,1 0 0,0 0 0,8 17 0,-8-20 0,1-1 0,0 0 0,1 0 0,-1-1 0,1 1 0,0-1 0,0 0 0,1 0 0,-1 0 0,1-1 0,0 0 0,0 0 0,1-1 0,-1 0 0,8 3 0,-6-3 0,0-1 0,-1 0 0,1-1 0,0 1 0,0-2 0,0 1 0,0-1 0,0 0 0,0-1 0,0 0 0,0 0 0,0-1 0,0 0 0,0 0 0,-1-1 0,1 0 0,-1 0 0,0-1 0,0 1 0,0-2 0,-1 1 0,1-1 0,7-7 0,-7 6 0,0-1 0,0 0 0,-1 0 0,0-1 0,0 1 0,-1-1 0,0 0 0,-1-1 0,1 1 0,-2-1 0,1 0 0,-1 0 0,0 0 0,-1-1 0,0 1 0,-1-1 0,0 1 0,0-1 0,-1-12 0,-1 17 20,0 0 0,0 0 0,0 1 1,0-1-1,-1 0 0,0 1 0,0-1 0,0 1 0,0 0 0,-1 0 0,0 0 0,0 0 0,0 0 0,0 0 0,0 1 0,-6-5 1,1 2-235,0 1 1,0 0 0,0 0-1,-1 1 1,1 0 0,-1 1-1,-13-4 1,-7 0-6613</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45.088"/>
    </inkml:context>
    <inkml:brush xml:id="br0">
      <inkml:brushProperty name="width" value="0.05" units="cm"/>
      <inkml:brushProperty name="height" value="0.05" units="cm"/>
      <inkml:brushProperty name="color" value="#008C3A"/>
    </inkml:brush>
  </inkml:definitions>
  <inkml:trace contextRef="#ctx0" brushRef="#br0">0 0 24575,'0'13'0,"0"13"0,0 15 0,0 13 0,0 15 0,0 9 0,0-1 0,0-4 0,0-6 0,0-6 0,0-1 0,0-9-8191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46.250"/>
    </inkml:context>
    <inkml:brush xml:id="br0">
      <inkml:brushProperty name="width" value="0.05" units="cm"/>
      <inkml:brushProperty name="height" value="0.05" units="cm"/>
      <inkml:brushProperty name="color" value="#008C3A"/>
    </inkml:brush>
  </inkml:definitions>
  <inkml:trace contextRef="#ctx0" brushRef="#br0">0 0 24575,'0'9'0,"0"24"0,0 24 0,0 19 0,0 6 0,0-3 0,0-6 0,9 2 0,2-3 0,0-27 0,15-30 0,3-17-8191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47.185"/>
    </inkml:context>
    <inkml:brush xml:id="br0">
      <inkml:brushProperty name="width" value="0.05" units="cm"/>
      <inkml:brushProperty name="height" value="0.05" units="cm"/>
      <inkml:brushProperty name="color" value="#008C3A"/>
    </inkml:brush>
  </inkml:definitions>
  <inkml:trace contextRef="#ctx0" brushRef="#br0">27 0 24575,'0'4'0,"0"11"0,-4 10 0,-2 11 0,0 15 0,2 13 0,1 8 0,1 5 0,1 2 0,0-3 0,1-7 0,0-1 0,1-4 0,3-13 0,2-15-8191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48.340"/>
    </inkml:context>
    <inkml:brush xml:id="br0">
      <inkml:brushProperty name="width" value="0.05" units="cm"/>
      <inkml:brushProperty name="height" value="0.05" units="cm"/>
      <inkml:brushProperty name="color" value="#008C3A"/>
    </inkml:brush>
  </inkml:definitions>
  <inkml:trace contextRef="#ctx0" brushRef="#br0">0 172 24575,'0'-2'0,"0"-7"0,0 0 0,1 1 0,2-16 0,-2 21 0,0-1 0,1 1 0,-1 0 0,1 0 0,-1-1 0,1 1 0,0 0 0,0 1 0,1-1 0,-1 0 0,0 0 0,5-2 0,5-5 0,0 1 0,1 0 0,0 1 0,1 1 0,19-9 0,-24 13 0,0-1 0,0 1 0,0 1 0,0 0 0,0 0 0,1 1 0,-1 0 0,0 0 0,1 1 0,10 1 0,-17 0 0,0 0 0,0 0 0,0 0 0,0 0 0,0 0 0,0 1 0,-1-1 0,1 1 0,0 0 0,-1 0 0,1 0 0,-1 0 0,0 0 0,0 1 0,1-1 0,-2 1 0,1-1 0,0 1 0,0 0 0,-1-1 0,0 1 0,1 0 0,-1 0 0,1 3 0,1 5 0,-1 0 0,0-1 0,-1 1 0,0 0 0,0 19 0,-2-13 0,-1 0 0,0 0 0,-1 0 0,-1-1 0,-1 1 0,0-1 0,-11 23 0,4-15 0,-2 0 0,0-1 0,-33 40 0,27-40 0,12-15 0,1 0 0,0 1 0,0 0 0,-8 16 0,14-24 0,1 1 0,-1-1 0,1 1 0,-1-1 0,1 0 0,0 1 0,-1-1 0,1 1 0,0-1 0,0 1 0,0-1 0,0 1 0,0-1 0,1 1 0,-1-1 0,0 1 0,1-1 0,-1 1 0,1-1 0,-1 0 0,1 1 0,0-1 0,-1 0 0,1 1 0,0-1 0,0 0 0,0 0 0,0 0 0,0 0 0,0 0 0,0 0 0,0 0 0,1 0 0,-1 0 0,0-1 0,3 2 0,3 2 0,1-1 0,0-1 0,0 1 0,0-1 0,12 1 0,50 4 0,0-3 0,108-8 0,-155 2-1365,-14 1-5461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50.739"/>
    </inkml:context>
    <inkml:brush xml:id="br0">
      <inkml:brushProperty name="width" value="0.05" units="cm"/>
      <inkml:brushProperty name="height" value="0.05" units="cm"/>
      <inkml:brushProperty name="color" value="#008C3A"/>
    </inkml:brush>
  </inkml:definitions>
  <inkml:trace contextRef="#ctx0" brushRef="#br0">109 89 24575,'0'-3'0,"0"-1"0,0 1 0,0-1 0,1 1 0,-1 0 0,1-1 0,0 1 0,0 0 0,0-1 0,0 1 0,1 0 0,-1 0 0,1 0 0,0 0 0,4-5 0,-2 5 0,-1 0 0,1 0 0,0 0 0,0 1 0,0-1 0,0 1 0,1 0 0,-1 1 0,1-1 0,-1 1 0,8-2 0,-7 2 0,0 0 0,1 0 0,-1 1 0,1 0 0,-1 0 0,0 0 0,1 1 0,-1-1 0,1 1 0,-1 0 0,0 1 0,0 0 0,0-1 0,1 2 0,-2-1 0,1 0 0,0 1 0,0 0 0,-1 0 0,0 1 0,0-1 0,0 1 0,0 0 0,0 0 0,-1 0 0,1 0 0,-1 1 0,0-1 0,-1 1 0,1 0 0,-1 0 0,0 0 0,0 0 0,0 0 0,-1 1 0,0-1 0,0 0 0,0 1 0,-1-1 0,0 1 0,0-1 0,0 6 0,-2-3 0,0-1 0,0 0 0,0 0 0,-1 0 0,0 0 0,0 0 0,-1 0 0,0-1 0,0 1 0,-1-1 0,0 0 0,0-1 0,-6 7 0,-7 4 0,-1 0 0,-34 21 0,27-18 0,26-19 0,-1 0 0,1 0 0,0 0 0,0 0 0,-1 1 0,1-1 0,0 0 0,0 0 0,-1 0 0,1 1 0,0-1 0,0 0 0,0 0 0,-1 1 0,1-1 0,0 0 0,0 1 0,0-1 0,0 0 0,0 0 0,0 1 0,-1-1 0,1 0 0,0 1 0,0-1 0,0 0 0,0 1 0,0-1 0,0 0 0,0 1 0,0-1 0,1 0 0,-1 1 0,0-1 0,0 0 0,0 1 0,0-1 0,0 0 0,0 0 0,1 1 0,-1-1 0,0 0 0,0 0 0,0 1 0,1-1 0,-1 0 0,0 0 0,0 1 0,1-1 0,-1 0 0,0 0 0,0 0 0,1 0 0,-1 0 0,1 1 0,20 3 0,-20-4 0,56 2 0,-41-2 0,1 0 0,0 1 0,-1 1 0,18 4 0,-30-5 0,1 0 0,-1 0 0,0 1 0,0 0 0,0 0 0,-1 0 0,1 0 0,0 0 0,-1 1 0,0 0 0,1 0 0,-1 0 0,0 0 0,0 0 0,-1 0 0,1 1 0,-1-1 0,1 1 0,-1 0 0,2 6 0,-2-4 0,0 0 0,0 0 0,-1 1 0,0-1 0,0 1 0,0-1 0,-1 1 0,0 0 0,0-1 0,-1 1 0,0-1 0,0 1 0,0-1 0,-1 0 0,0 1 0,0-1 0,-1 0 0,0 0 0,0 0 0,0-1 0,-1 1 0,1-1 0,-1 0 0,-7 7 0,2-2 0,-1-1 0,0 0 0,-1-1 0,1 0 0,-2-1 0,1 0 0,-1 0 0,0-2 0,0 1 0,0-2 0,-18 5 0,9-4 86,1-1-1,-1-1 0,-24 0 1,35-2-276,0-2 0,0 1 1,0-1-1,0-1 0,0 0 1,1 0-1,-1-1 1,-15-7-1,3-3-6636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55.175"/>
    </inkml:context>
    <inkml:brush xml:id="br0">
      <inkml:brushProperty name="width" value="0.05" units="cm"/>
      <inkml:brushProperty name="height" value="0.05" units="cm"/>
      <inkml:brushProperty name="color" value="#008C3A"/>
    </inkml:brush>
  </inkml:definitions>
  <inkml:trace contextRef="#ctx0" brushRef="#br0">1 48 24575,'2'63'0,"3"0"0,3 0 0,29 117 0,-33-165 0,11 38 0,-13-48 0,0-1 0,0 0 0,0 0 0,0 0 0,0 0 0,1 0 0,0 0 0,6 6 0,-8-9 0,0 0 0,0-1 0,0 1 0,0 0 0,0-1 0,0 1 0,1-1 0,-1 1 0,0-1 0,0 1 0,0-1 0,1 0 0,-1 0 0,0 1 0,1-1 0,-1 0 0,0 0 0,0 0 0,1-1 0,-1 1 0,0 0 0,0 0 0,1-1 0,-1 1 0,0-1 0,0 1 0,0-1 0,2-1 0,2-1 0,0 0 0,0-1 0,-1 0 0,7-8 0,13-16 0,-3-1 0,0-2 0,30-61 0,-35 62 0,13-26 0,-20 36 0,0 1 0,1 0 0,1 1 0,1 1 0,0 0 0,26-28 0,-36 43 0,0 0 0,0 0 0,0 1 0,0-1 0,0 1 0,0-1 0,0 1 0,1-1 0,-1 1 0,1 0 0,-1 0 0,0 0 0,1 1 0,0-1 0,-1 1 0,1-1 0,-1 1 0,1 0 0,0 0 0,-1 0 0,5 0 0,-5 2 0,1-1 0,0 1 0,-1-1 0,1 1 0,-1 0 0,0 0 0,1 0 0,-1 0 0,0 1 0,0-1 0,0 1 0,-1-1 0,1 1 0,-1-1 0,1 1 0,-1 0 0,0 0 0,1 4 0,12 37 0,-1 1 0,-3 1 0,6 51 0,-8-41 0,-6-42 0,1-1 0,0 0 0,1 0 0,0 0 0,11 23 0,-13-33 0,0 0 0,-1 0 0,1 0 0,0 0 0,1-1 0,-1 1 0,0-1 0,1 1 0,-1-1 0,1 0 0,0 0 0,0 0 0,0 0 0,0 0 0,0-1 0,0 1 0,0-1 0,1 0 0,-1 0 0,0 0 0,1-1 0,-1 1 0,1-1 0,-1 0 0,1 1 0,-1-2 0,6 1 0,2-3 0,0 1 0,-1-2 0,1 1 0,-1-1 0,0-1 0,0 0 0,0 0 0,0-1 0,12-10 0,6-7 0,39-41 0,-31 23 0,55-82 0,-60 79 0,62-72 0,-87 110 0,0 0 0,1 0 0,0 0 0,0 1 0,13-8 0,-19 12 0,1 0 0,-1 0 0,1 1 0,-1-1 0,1 1 0,-1 0 0,1-1 0,-1 1 0,1 0 0,0 0 0,-1 0 0,1 0 0,-1 0 0,1 0 0,0 0 0,-1 1 0,1-1 0,-1 0 0,1 1 0,-1-1 0,1 1 0,-1 0 0,1 0 0,-1-1 0,0 1 0,1 0 0,-1 0 0,0 0 0,0 0 0,0 1 0,0-1 0,0 0 0,0 0 0,0 1 0,0-1 0,0 0 0,0 2 0,9 18 0,0 0 0,-2 0 0,11 45 0,10 24 0,-28-85 0,1-1 0,0 0 0,0 0 0,0 0 0,0-1 0,1 1 0,-1 0 0,1-1 0,0 1 0,0-1 0,1 0 0,-1 0 0,0-1 0,1 1 0,0 0 0,-1-1 0,1 0 0,0 0 0,0 0 0,1-1 0,-1 1 0,0-1 0,0 0 0,1 0 0,-1-1 0,1 1 0,-1-1 0,0 0 0,1 0 0,-1 0 0,1-1 0,-1 1 0,5-2 0,2-1 0,0-1 0,0 1 0,-1-1 0,0-1 0,0 0 0,0-1 0,0 0 0,-1 0 0,0-1 0,0 0 0,11-13 0,6-8 0,-2-1 0,22-36 0,10-12 0,-51 70 0,1 0 0,0 1 0,1 0 0,8-7 0,-14 12 0,0 0 0,0 0 0,0 0 0,0 1 0,0-1 0,0 0 0,1 1 0,-1-1 0,0 0 0,1 1 0,-1 0 0,0-1 0,1 1 0,-1 0 0,0 0 0,1-1 0,-1 1 0,0 0 0,1 0 0,-1 1 0,0-1 0,1 0 0,-1 0 0,0 1 0,1-1 0,-1 1 0,0-1 0,1 1 0,-1-1 0,0 1 0,0 0 0,0 0 0,0-1 0,0 1 0,0 0 0,2 2 0,2 5 0,0 0 0,-1 1 0,0-1 0,-1 1 0,1 0 0,2 16 0,0-5 0,19 77 0,6 19 0,-24-96 0,0-1 0,1 0 0,17 29 0,-23-45 0,-1 0 0,1 0 0,0 0 0,0-1 0,0 1 0,1 0 0,-1-1 0,1 0 0,-1 1 0,1-1 0,0 0 0,0 0 0,0-1 0,0 1 0,0 0 0,0-1 0,0 0 0,1 0 0,-1 0 0,0 0 0,1 0 0,-1-1 0,1 0 0,-1 1 0,0-1 0,1-1 0,-1 1 0,1 0 0,-1-1 0,1 0 0,-1 1 0,0-1 0,0-1 0,5-1 0,2-2 0,1 0 0,-1 0 0,-1-2 0,1 1 0,-1-1 0,0 0 0,0-1 0,10-12 0,6-10 0,24-37 0,-22 29 0,4-6 0,72-76 0,-101 118 0,0-1 0,0 1 0,1 0 0,-1 0 0,1 0 0,-1 1 0,1-1 0,0 0 0,0 1 0,0 0 0,0 0 0,0-1 0,0 2 0,0-1 0,0 0 0,0 1 0,0-1 0,0 1 0,1 0 0,-1 0 0,4 1 0,-4 0 0,0 0 0,0 1 0,0-1 0,0 1 0,-1 0 0,1-1 0,0 1 0,-1 1 0,0-1 0,1 0 0,-1 0 0,0 1 0,0 0 0,0-1 0,-1 1 0,1 0 0,-1 0 0,1 0 0,-1 0 0,2 5 0,20 71 0,-17-50 0,3-1 0,11 27 0,-17-47 0,0-1 0,1 1 0,1-1 0,-1 0 0,1-1 0,0 1 0,0-1 0,1 0 0,0 0 0,0-1 0,12 9 0,-15-12 0,0 0 0,0-1 0,1 1 0,-1-1 0,0 0 0,1 0 0,-1 0 0,1 0 0,-1 0 0,1-1 0,0 1 0,-1-1 0,1 0 0,-1 0 0,7-2 0,-5 1 0,0 0 0,0-1 0,0 0 0,0 0 0,0-1 0,0 1 0,-1-1 0,1 0 0,6-6 0,0-2 0,1-1 0,-2 0 0,0-1 0,0 0 0,-1 0 0,7-16 0,5-14 0,-12 22 0,1 1 0,18-26 0,-26 42 0,1 0 0,0 0 0,0 0 0,0 1 0,1-1 0,-1 1 0,1 0 0,0 0 0,0 0 0,0 1 0,0-1 0,0 1 0,0 0 0,1 0 0,-1 1 0,9-3 0,-10 4 0,-1 0 0,1 0 0,0 0 0,0 0 0,-1 1 0,1-1 0,0 1 0,-1 0 0,1-1 0,-1 1 0,1 0 0,-1 1 0,1-1 0,-1 0 0,0 1 0,1-1 0,-1 1 0,0 0 0,0 0 0,0 0 0,3 3 0,3 6 0,0 0 0,-1 1 0,8 15 0,-1 0 0,-8-18 0,0-1 0,1 1 0,-1-1 0,2-1 0,-1 1 0,1-1 0,0 0 0,0-1 0,1 0 0,0 0 0,0-1 0,19 8 0,-21-10 0,0-1 0,0 0 0,0 0 0,0-1 0,0 0 0,0 0 0,0-1 0,0 0 0,1 0 0,-1 0 0,0-1 0,0-1 0,0 1 0,0-1 0,0 0 0,0 0 0,0-1 0,-1 0 0,13-7 0,-3-3 0,0-1 0,0 0 0,-1-1 0,-1-1 0,22-32 0,-19 27 0,18-28 0,-19 26 0,1 0 0,36-35 0,-51 56 0,0 0 0,0 0 0,0 0 0,0 0 0,0 1 0,1-1 0,-1 1 0,1 0 0,-1 0 0,1 0 0,-1 0 0,1 0 0,-1 0 0,5 0 0,-6 1 0,0 1 0,1-1 0,-1 1 0,0-1 0,0 1 0,1-1 0,-1 1 0,0-1 0,0 1 0,0 0 0,0 0 0,0 0 0,0-1 0,0 1 0,0 0 0,0 0 0,0 1 0,0-1 0,-1 0 0,1 0 0,0 0 0,-1 0 0,1 1 0,-1-1 0,1 0 0,-1 0 0,0 1 0,1 2 0,4 18 0,-1 0 0,1 25 0,-5-33 0,2 0 0,-1 1 0,2-1 0,0-1 0,0 1 0,1 0 0,1-1 0,0 0 0,8 14 0,-11-24 0,1 0 0,-1 0 0,1 0 0,-1 0 0,1 0 0,0 0 0,0-1 0,1 1 0,-1-1 0,0 0 0,1 0 0,-1 0 0,1 0 0,0-1 0,0 1 0,-1-1 0,1 0 0,0 0 0,0-1 0,0 1 0,0-1 0,0 0 0,0 0 0,0 0 0,0-1 0,0 1 0,0-1 0,5-1 0,6-3 0,-1 0 0,0 0 0,0-2 0,0 0 0,-1 0 0,17-13 0,89-79 0,-81 64 0,44-30 0,-77 61 0,-1 1 0,1 0 0,0 1 0,0-1 0,0 1 0,0 0 0,0 0 0,1 1 0,-1-1 0,0 1 0,12-1 0,-13 3 0,0-1 0,0 1 0,0-1 0,0 1 0,-1 0 0,1 1 0,0-1 0,0 1 0,-1-1 0,1 1 0,-1 0 0,1 1 0,-1-1 0,0 1 0,0-1 0,0 1 0,3 3 0,2 4 0,0 0 0,0 1 0,-1 0 0,0 0 0,10 22 0,19 68 0,-25-68 0,23 51 0,-30-77 0,-1 0 0,1 0 0,1-1 0,9 11 0,-13-15 0,1 0 0,0-1 0,0 1 0,0-1 0,0 1 0,0-1 0,0 0 0,0 0 0,0 0 0,1 0 0,-1 0 0,0 0 0,1 0 0,-1-1 0,0 0 0,1 1 0,-1-1 0,1 0 0,4 0 0,-1-2 0,1 0 0,0 0 0,0 0 0,-1-1 0,1 0 0,-1 0 0,0 0 0,6-5 0,5-5 0,26-22 0,-19 9 0,0 0 0,22-34 0,-33 41 0,2 0 0,0 0 0,1 2 0,0 0 0,2 0 0,30-21 0,-43 34 0,0 1 0,0 0 0,1 0 0,-1 1 0,1 0 0,0 0 0,-1 0 0,1 1 0,0-1 0,0 2 0,0-1 0,0 0 0,11 2 0,-12 0 0,0 0 0,0 0 0,0 1 0,0 0 0,0 0 0,0 0 0,0 1 0,-1 0 0,1 0 0,-1 0 0,1 0 0,-1 1 0,0-1 0,-1 1 0,4 5 0,28 34 0,-20-22 0,22 22 0,-32-38 0,1 1 0,0-1 0,0 0 0,1 0 0,-1-1 0,1 0 0,0 0 0,9 3 0,-7-4 0,0-1 0,0 0 0,0 0 0,1-1 0,-1 0 0,0 0 0,16-2 0,5-2 0,31-8 0,-45 7 0,1 1 0,0 0 0,0 1 0,-1 1 0,1 0 0,0 1 0,26 4 0,-38-3 49,-1 1 0,1-1 0,0 1-1,-1 0 1,1 0 0,4 4 0,-8-6-84,0 0 0,-1 1 0,1-1 0,0 1 0,-1-1 1,1 0-1,-1 1 0,1-1 0,0 1 0,-1 0 0,1-1 1,-1 1-1,0-1 0,1 1 0,-1 0 0,0-1 0,1 1 1,-1 0-1,0-1 0,1 1 0,-1 0 0,0-1 1,0 1-1,0 0 0,0 0 0,0-1 0,0 1 0,0 0 1,0 0-1,0-1 0,0 1 0,0 0 0,-1 0 0,1-1 1,0 1-1,0 0 0,-1-1 0,1 1 0,0 0 0,-1-1 1,1 1-1,-1-1 0,1 1 0,-1 0 0,1-1 0,-1 1 1,1-1-1,-2 1 0,-17 12-6791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4:01.155"/>
    </inkml:context>
    <inkml:brush xml:id="br0">
      <inkml:brushProperty name="width" value="0.05" units="cm"/>
      <inkml:brushProperty name="height" value="0.05" units="cm"/>
      <inkml:brushProperty name="color" value="#008C3A"/>
    </inkml:brush>
  </inkml:definitions>
  <inkml:trace contextRef="#ctx0" brushRef="#br0">1 29 24575,'2110'0'-3737,"-2089"0"3712,180 4-20,-160 2 165,-38-3 122,-10-1-1,-28 3 667,0-1 0,-67-3 0,39-1-934,-1027-30 110,908 14 338,154 13-422,25 1 0,7 1 0,44 0 0,1057 34 0,-1058-29 0,-18-2 0,52 9 0,-67-5 0,-14-5 0,1-1 0,-1 0 0,0 0 0,0 0 0,0 0 0,0 1 0,0-1 0,0 0 0,0 0 0,0 0 0,1 1 0,-1-1 0,0 0 0,0 0 0,0 0 0,0 0 0,0 1 0,0-1 0,0 0 0,0 0 0,0 1 0,0-1 0,0 0 0,0 0 0,0 0 0,-1 1 0,1-1 0,0 0 0,0 0 0,0 0 0,0 0 0,0 1 0,0-1 0,0 0 0,-1 0 0,0 2 0,-1-1 0,0 0 0,0 1 0,0-1 0,0 0 0,0 0 0,0 0 0,-5 1 0,-16 5 71,-2-2 1,1 0-1,-31 1 0,-80 0-332,44-4-1128,104-2-5437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7.097"/>
    </inkml:context>
    <inkml:brush xml:id="br0">
      <inkml:brushProperty name="width" value="0.05" units="cm"/>
      <inkml:brushProperty name="height" value="0.05" units="cm"/>
      <inkml:brushProperty name="color" value="#008C3A"/>
    </inkml:brush>
  </inkml:definitions>
  <inkml:trace contextRef="#ctx0" brushRef="#br0">2 1 24575,'-2'143'0,"5"168"0,-1-293 0,0 0 0,1 1 0,1-1 0,1-1 0,0 1 0,1-1 0,1 0 0,17 32 0,-20-42 0,1 0 0,0 0 0,0-1 0,0 1 0,1-1 0,0 0 0,0 0 0,0-1 0,1 0 0,0 0 0,0-1 0,0 0 0,1 0 0,-1 0 0,1-1 0,0 0 0,0-1 0,0 1 0,0-2 0,0 1 0,15 0 0,-17-2 0,0-1 0,0 1 0,1-1 0,-1 0 0,0-1 0,-1 0 0,1 0 0,0 0 0,0 0 0,-1-1 0,8-5 0,-2 1 0,-2 0 0,1-1 0,-1 0 0,-1-1 0,11-12 0,2-8 0,-2 0 0,30-59 0,-27 50 0,-14 28 0,-3 10 0,0 20 0,4 41 0,31 110 0,-37-158 86,1-1-1,0 0 0,11 23 1,-13-32-187,0 0 1,1 0-1,-1 0 1,0 0 0,1 0-1,0 0 1,-1 0-1,1-1 1,0 1 0,1-1-1,-1 0 1,0 0 0,0 0-1,1-1 1,-1 1-1,8 1 1,29 2-6726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57.496"/>
    </inkml:context>
    <inkml:brush xml:id="br0">
      <inkml:brushProperty name="width" value="0.05" units="cm"/>
      <inkml:brushProperty name="height" value="0.05" units="cm"/>
      <inkml:brushProperty name="color" value="#008C3A"/>
    </inkml:brush>
  </inkml:definitions>
  <inkml:trace contextRef="#ctx0" brushRef="#br0">1 143 24575,'1027'0'0,"-461"24"0,-147-2 0,73 4 0,69 3 0,661-27 0,-602-4 0,-451 3 0,181-3 0,-328 1 0,-1-2 0,1 0 0,0-2 0,-1 0 0,0-1 0,25-12 0,17-9 0,-62 27 0,0 0 0,-1-1 0,1 1 0,0-1 0,-1 1 0,1 0 0,-1-1 0,1 1 0,-1-1 0,1 1 0,-1-1 0,1 0 0,-1 1 0,1-1 0,-1 1 0,0-1 0,1 0 0,-1 0 0,0 1 0,1-1 0,-1 0 0,0 1 0,0-1 0,0 0 0,0 0 0,0 0 0,0 0 0,0-1 0,-1 1 0,1 0 0,-1 0 0,1-1 0,-1 1 0,0 0 0,0 0 0,1 0 0,-1 0 0,0 0 0,0 0 0,-2-1 0,-3-3 0,-1 0 0,0 1 0,-14-7 0,-237-91 0,248 99 0,6 1 0,-1 0 0,1 1 0,-1-1 0,0 1 0,0 0 0,0 0 0,0 0 0,1 1 0,-1 0 0,-6 0 0,9 3 0,7 2 0,9 4 0,187 72 0,-129-55 0,-68-24 0,4 1 0,-1 0 0,1 0 0,0 1 0,9 7 0,-15-10 0,-1 0 0,1 0 0,-1 0 0,0 1 0,1-1 0,-1 1 0,0-1 0,0 1 0,0-1 0,0 1 0,0 0 0,0-1 0,0 1 0,0 0 0,-1 0 0,1 0 0,-1 0 0,1 0 0,-1-1 0,0 1 0,0 0 0,0 0 0,0 0 0,-1 4 0,0-1 0,0 1 0,-1-1 0,0 1 0,0-1 0,-1 0 0,0 1 0,1-1 0,-2-1 0,1 1 0,0 0 0,-6 5 0,-7 5 0,-29 23 0,28-25 0,-63 54 0,-78 58 0,115-100-1365,10-10-5461</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3:58.589"/>
    </inkml:context>
    <inkml:brush xml:id="br0">
      <inkml:brushProperty name="width" value="0.05" units="cm"/>
      <inkml:brushProperty name="height" value="0.05" units="cm"/>
      <inkml:brushProperty name="color" value="#008C3A"/>
    </inkml:brush>
  </inkml:definitions>
  <inkml:trace contextRef="#ctx0" brushRef="#br0">403 1 24575,'-2'0'0,"1"0"0,0 1 0,-1-1 0,1 1 0,0-1 0,0 1 0,0-1 0,-1 1 0,1 0 0,0 0 0,0 0 0,0 0 0,0-1 0,0 1 0,0 2 0,-7 4 0,-67 58 0,-26 21 0,-75 40 0,157-106 0,18-20 0,1 1 0,-1 0 0,1 0 0,0-1 0,-1 1 0,1 0 0,0 0 0,-1 0 0,1-1 0,0 1 0,0 0 0,0 0 0,0 0 0,0 0 0,0 0 0,0-1 0,0 1 0,1 1 0,0 0 0,0 1 0,1-1 0,0 0 0,0 0 0,-1 0 0,1 0 0,0 0 0,0 0 0,1-1 0,-1 1 0,0-1 0,1 0 0,-1 1 0,5 1 0,65 29 0,77 23 0,35 15 0,-126-42-455,-1 2 0,68 49 0,-64-36-6371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4:28.886"/>
    </inkml:context>
    <inkml:brush xml:id="br0">
      <inkml:brushProperty name="width" value="0.05" units="cm"/>
      <inkml:brushProperty name="height" value="0.05" units="cm"/>
      <inkml:brushProperty name="color" value="#008C3A"/>
    </inkml:brush>
  </inkml:definitions>
  <inkml:trace contextRef="#ctx0" brushRef="#br0">1 1 24575,'0'0'-8191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05.474"/>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12.992"/>
    </inkml:context>
    <inkml:brush xml:id="br0">
      <inkml:brushProperty name="width" value="0.05" units="cm"/>
      <inkml:brushProperty name="height" value="0.05" units="cm"/>
      <inkml:brushProperty name="color" value="#004F8B"/>
    </inkml:brush>
  </inkml:definitions>
  <inkml:trace contextRef="#ctx0" brushRef="#br0">119 2 24575,'-25'0'0,"10"-1"0,0 1 0,0 1 0,-23 3 0,28 2 0,12 0 0,22 6 0,-23-11 0,25 9 0,-1-2 0,1 0 0,0-2 0,1-1 0,36 2 0,143-1 0,-158-6 0,2568-3 0,-2290 29 0,-36 0 0,287-25 0,-264-4 0,5274 4 0,-5175 22 0,-208-7 0,146 25 0,-3 0 0,367-33 0,-406-11 0,-137 7 0,-1 6 0,267 53 0,-332-42 0,0-6 0,174 5 0,-17-23 0,165 3 0,-179 22 0,-32 0 0,-84-17 0,159 17 0,86 9 0,2-32 0,-156-1 0,-148 8 325,-17-1-2015,-35-5-5136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14.876"/>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17.526"/>
    </inkml:context>
    <inkml:brush xml:id="br0">
      <inkml:brushProperty name="width" value="0.05" units="cm"/>
      <inkml:brushProperty name="height" value="0.05" units="cm"/>
      <inkml:brushProperty name="color" value="#004F8B"/>
    </inkml:brush>
  </inkml:definitions>
  <inkml:trace contextRef="#ctx0" brushRef="#br0">23 106 24575,'-1'0'0,"1"0"0,-1 1 0,0-1 0,0 0 0,0 0 0,1 0 0,-1-1 0,0 1 0,0 0 0,0 0 0,1 0 0,-1-1 0,0 1 0,0 0 0,1-1 0,-1 1 0,0 0 0,1-1 0,-1 1 0,0-1 0,1 1 0,-1-1 0,1 1 0,-1-1 0,1 0 0,-1 1 0,1-1 0,-1 0 0,1 1 0,0-1 0,-1 0 0,1 0 0,0 1 0,0-1 0,-1 0 0,1 0 0,0 0 0,0 1 0,0-1 0,0 0 0,0 0 0,0 0 0,0 1 0,0-1 0,0 0 0,1 0 0,-1 0 0,0 1 0,0-1 0,1 0 0,-1 1 0,1-1 0,-1 0 0,0 0 0,1 1 0,-1-1 0,1 1 0,0-2 0,7-4 0,-1-1 0,1 1 0,0 0 0,0 1 0,0 0 0,1 1 0,0-1 0,0 1 0,0 1 0,0 0 0,0 0 0,17-2 0,13 0 0,70-1 0,-95 6 0,-8 0 0,323 4 0,-151 18 0,28 2 0,529-17 0,-427-9 0,1403 2 0,-1620 4 0,90 16 0,22 1 0,-26-16 0,81 6 0,325 28 0,100 11 0,-464-28 0,272 27 0,83 46-540,-199-27-47,-142-30 357,128 19 61,4-25 159,-28-8 677,64 1 202,-347-24-869,0 1 0,76 14 0,-93-8 0,-17-3 0,0-1 0,1-1 0,-1 0 0,1-2 0,0 0 0,24-3 0,-42 1-49,-1 1 1,0-1-1,1 1 0,-1-1 0,0 0 1,0 0-1,1 0 0,-1 0 0,0 0 1,0 0-1,0-1 0,-1 1 0,1-1 1,0 0-1,0 1 0,-1-1 0,1 0 1,-1 0-1,1 0 0,-1 0 0,0 0 1,0 0-1,0 0 0,0 0 0,0-1 0,-1 1 1,1-3-1,6-32-6777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19.707"/>
    </inkml:context>
    <inkml:brush xml:id="br0">
      <inkml:brushProperty name="width" value="0.05" units="cm"/>
      <inkml:brushProperty name="height" value="0.05" units="cm"/>
      <inkml:brushProperty name="color" value="#004F8B"/>
    </inkml:brush>
  </inkml:definitions>
  <inkml:trace contextRef="#ctx0" brushRef="#br0">0 32 24575,'0'-9'0,"9"-2"0,2 0-8191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5:22.712"/>
    </inkml:context>
    <inkml:brush xml:id="br0">
      <inkml:brushProperty name="width" value="0.05" units="cm"/>
      <inkml:brushProperty name="height" value="0.05" units="cm"/>
      <inkml:brushProperty name="color" value="#004F8B"/>
    </inkml:brush>
  </inkml:definitions>
  <inkml:trace contextRef="#ctx0" brushRef="#br0">2 91 24575,'0'294'0,"0"-287"0,-1 2 0,1 1 0,0-1 0,1 1 0,-1-1 0,2 1 0,0-1 0,0 0 0,1 1 0,6 15 0,-8-24 0,0 0 0,0 1 0,0-1 0,0 0 0,0 1 0,0-1 0,0 0 0,1 0 0,-1 0 0,0 0 0,1 0 0,-1 0 0,1-1 0,-1 1 0,1 0 0,-1-1 0,1 1 0,0-1 0,-1 0 0,1 1 0,0-1 0,-1 0 0,1 0 0,0 0 0,-1 0 0,1 0 0,0-1 0,-1 1 0,1 0 0,-1-1 0,1 1 0,0-1 0,-1 1 0,1-1 0,-1 0 0,0 0 0,1 0 0,1-1 0,7-5 0,-1 0 0,0 0 0,0-1 0,9-10 0,155-193 0,-94 109 0,-76 99 0,42-48 0,-41 47 0,0 0 0,0 1 0,0 0 0,1 0 0,-1 0 0,1 1 0,0-1 0,-1 1 0,10-3 0,-12 5 0,1-1 0,-1 1 0,0 0 0,0 0 0,1 0 0,-1 0 0,0 0 0,0 0 0,1 1 0,-1-1 0,0 1 0,0 0 0,0-1 0,1 1 0,-1 0 0,0 0 0,0 0 0,0 1 0,-1-1 0,1 0 0,0 1 0,0-1 0,-1 1 0,1 0 0,-1-1 0,1 1 0,-1 0 0,0 0 0,0 0 0,2 4 0,3 6 0,-1 0 0,0 1 0,-1 0 0,2 14 0,-2-10 0,6 31 0,-7-31 0,0 1 0,1-2 0,1 1 0,9 20 0,-12-34 0,-1 1 0,1 0 0,0-1 0,1 0 0,-1 0 0,1 1 0,-1-1 0,1-1 0,0 1 0,0 0 0,0-1 0,0 1 0,1-1 0,-1 0 0,1 0 0,-1 0 0,1-1 0,0 1 0,-1-1 0,1 0 0,0 0 0,0 0 0,6 0 0,-3-1 0,0-1 0,0 1 0,0-1 0,1-1 0,-1 0 0,0 0 0,-1 0 0,1 0 0,0-1 0,-1 0 0,1-1 0,-1 0 0,0 0 0,10-8 0,8-9 0,0-1 0,20-26 0,-27 29 0,48-55 0,44-45 0,-104 114 0,0 1 0,0 0 0,0 0 0,1 0 0,0 1 0,-1 0 0,12-5 0,-14 7 0,-1 1 0,0 0 0,0-1 0,0 1 0,0 0 0,1 0 0,-1 0 0,0 0 0,0 0 0,0 0 0,1 1 0,-1-1 0,0 1 0,0 0 0,0-1 0,0 1 0,0 0 0,0 0 0,0 0 0,0 1 0,0-1 0,-1 0 0,1 1 0,0-1 0,1 4 0,4 3 0,-2 1 0,1 0 0,-1 0 0,0 0 0,-1 1 0,0 0 0,-1 0 0,3 13 0,7 18 0,-5-20 0,0 0 0,2-1 0,22 36 0,-29-52 0,0 1 0,0-1 0,0 0 0,0-1 0,1 1 0,0 0 0,-1-1 0,1 0 0,1 0 0,-1 0 0,0-1 0,1 1 0,-1-1 0,1 0 0,0 0 0,0-1 0,-1 1 0,1-1 0,0 0 0,0 0 0,1-1 0,-1 0 0,7 0 0,0-2 0,0 0 0,0-1 0,0-1 0,0 0 0,18-9 0,57-35 0,-63 33 0,60-38 0,123-103 0,-198 148 0,-2 2 0,1-1 0,0 1 0,1 1 0,11-7 0,-18 11 0,0 0 0,0 0 0,0 0 0,0 1 0,0-1 0,0 1 0,0-1 0,0 1 0,1 0 0,-1 0 0,0 0 0,0 0 0,0 0 0,1 0 0,-1 1 0,0-1 0,0 1 0,0-1 0,0 1 0,0 0 0,0 0 0,0 0 0,0 0 0,0 0 0,2 2 0,0 1 0,0 0 0,0 0 0,-1 0 0,1 1 0,-1-1 0,0 1 0,-1 0 0,3 6 0,17 46 0,-15-36 0,12 46 0,-13-44 0,0-1 0,1-1 0,15 32 0,-19-47 0,1 0 0,0 0 0,0 0 0,0-1 0,1 1 0,0-1 0,0 0 0,0 0 0,0-1 0,1 0 0,0 0 0,0 0 0,0 0 0,0-1 0,12 4 0,-5-3 0,0-1 0,0-1 0,0 0 0,0-1 0,1-1 0,-1 0 0,0 0 0,1-1 0,-1-1 0,0-1 0,0 1 0,0-2 0,15-6 0,20-9 0,-1-3 0,47-28 0,-80 42 0,161-97 0,-49 29 0,-119 71 0,1 1 0,0-1 0,0 2 0,0-1 0,1 1 0,14-3 0,-21 6 0,1-1 0,0 1 0,0 0 0,0 0 0,0 1 0,0-1 0,0 1 0,0-1 0,0 1 0,0 0 0,-1 0 0,1 0 0,0 0 0,-1 1 0,1-1 0,0 1 0,-1-1 0,0 1 0,1 0 0,-1 0 0,0 0 0,0 0 0,2 4 0,5 7 0,-1 0 0,-1 0 0,0 1 0,-1 0 0,0 0 0,6 31 0,-6-24 0,1 0 0,13 28 0,-16-42 0,0-1 0,0 1 0,0-1 0,1 0 0,0 0 0,0 0 0,0-1 0,1 1 0,0-1 0,12 7 0,-10-7 0,1-2 0,0 1 0,0-1 0,0 0 0,0-1 0,1 0 0,-1-1 0,1 0 0,-1 0 0,1-1 0,-1 0 0,1 0 0,-1-1 0,1-1 0,16-4 0,2-2 0,-1-1 0,0-1 0,0-2 0,24-14 0,-1-3 0,88-68 0,-131 92 0,4-4 0,0 0 0,25-14 0,-33 22 0,1-1 0,-1 0 0,1 1 0,-1 0 0,1 0 0,-1 0 0,1 0 0,0 1 0,-1-1 0,1 1 0,0 0 0,0 0 0,-1 1 0,1-1 0,0 1 0,5 1 0,-4 0 0,0 0 0,0 1 0,0 0 0,-1 0 0,1 0 0,-1 0 0,0 1 0,0-1 0,0 1 0,6 8 0,3 6 0,16 28 0,-11-16 0,-13-21 0,1 0 0,1 0 0,-1 0 0,1-1 0,1 0 0,0 0 0,0-1 0,0 0 0,1-1 0,0 1 0,0-2 0,1 1 0,0-1 0,-1-1 0,2 0 0,-1 0 0,0-1 0,1 0 0,11 1 0,1-1 0,0-2 0,1 0 0,-1-1 0,39-6 0,-15-3 0,60-18 0,-101 25 0,17-5 0,0 1 0,28-4 0,-44 9 0,-1 1 0,1-1 0,-1 1 0,1 1 0,0-1 0,-1 1 0,1 0 0,-1 1 0,0-1 0,1 1 0,-1 0 0,0 1 0,7 3 0,46 35 0,-43-29 0,0 0 0,1-1 0,0-1 0,1-1 0,21 8 0,-27-12 0,0-1 0,0-1 0,1 0 0,-1-1 0,1-1 0,0 1 0,-1-2 0,1 0 0,0 0 0,-1-2 0,1 1 0,0-2 0,-1 1 0,23-9 0,-28 8 0,13-4 0,31-8 0,-44 13 0,0 1 0,1 0 0,-1 1 0,1 0 0,-1 0 0,0 0 0,1 1 0,7 2 0,35 10 0,46 9 0,-84-20 0,1-1 0,-1 0 0,1 0 0,-1-1 0,20-3 0,-29 2 34,0 1 1,0-1-1,1 0 0,-1 0 0,0 0 0,0 0 0,-1-1 0,1 1 0,5-5 1,-7 6-96,0-1 0,0 0 0,0 0 0,-1 0 0,1 0 0,0 0 0,-1 0 0,1 0 0,0 0 0,-1 0 0,1 0 0,-1 0 0,0 0 0,1-1 0,-1 1 0,0 0 0,0 0 0,0 0 1,0 0-1,0-1 0,0 1 0,0 0 0,0 0 0,0 0 0,-1-1 0,1 1 0,-1-1 0,-8-16-6765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0.907"/>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7.460"/>
    </inkml:context>
    <inkml:brush xml:id="br0">
      <inkml:brushProperty name="width" value="0.05" units="cm"/>
      <inkml:brushProperty name="height" value="0.05" units="cm"/>
      <inkml:brushProperty name="color" value="#008C3A"/>
    </inkml:brush>
  </inkml:definitions>
  <inkml:trace contextRef="#ctx0" brushRef="#br0">0 35 24575,'0'-10'0,"10"-3"0,3 1-8191</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3.932"/>
    </inkml:context>
    <inkml:brush xml:id="br0">
      <inkml:brushProperty name="width" value="0.05" units="cm"/>
      <inkml:brushProperty name="height" value="0.05" units="cm"/>
      <inkml:brushProperty name="color" value="#004F8B"/>
    </inkml:brush>
  </inkml:definitions>
  <inkml:trace contextRef="#ctx0" brushRef="#br0">1 1 24575,'0'5'0,"0"17"0,0 14 0,0 27 0,4 17 0,3 20 0,-1 4 0,-1-1 0,-2-3 0,10-9 0,2-9 0,8-19 0,1-26 0,6-28 0,-2-16-8191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4.305"/>
    </inkml:context>
    <inkml:brush xml:id="br0">
      <inkml:brushProperty name="width" value="0.05" units="cm"/>
      <inkml:brushProperty name="height" value="0.05" units="cm"/>
      <inkml:brushProperty name="color" value="#004F8B"/>
    </inkml:brush>
  </inkml:definitions>
  <inkml:trace contextRef="#ctx0" brushRef="#br0">1 189 24575,'0'-10'0,"20"-13"0,22-4 0,3-6 0,5 2 0,4-3 0,-8 3-8191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4.659"/>
    </inkml:context>
    <inkml:brush xml:id="br0">
      <inkml:brushProperty name="width" value="0.05" units="cm"/>
      <inkml:brushProperty name="height" value="0.05" units="cm"/>
      <inkml:brushProperty name="color" value="#004F8B"/>
    </inkml:brush>
  </inkml:definitions>
  <inkml:trace contextRef="#ctx0" brushRef="#br0">1 1 24575,'0'10'0,"0"13"0,0 13 0,0 15 0,5 19 0,1 8 0,0-4 0,-1-5 0,14 1 0,3-7 0,-2-3 0,-4-22 0,-5-28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5.033"/>
    </inkml:context>
    <inkml:brush xml:id="br0">
      <inkml:brushProperty name="width" value="0.05" units="cm"/>
      <inkml:brushProperty name="height" value="0.05" units="cm"/>
      <inkml:brushProperty name="color" value="#004F8B"/>
    </inkml:brush>
  </inkml:definitions>
  <inkml:trace contextRef="#ctx0" brushRef="#br0">1 23 24575,'0'-9'0,"0"-5"-8191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6:55.427"/>
    </inkml:context>
    <inkml:brush xml:id="br0">
      <inkml:brushProperty name="width" value="0.05" units="cm"/>
      <inkml:brushProperty name="height" value="0.05" units="cm"/>
      <inkml:brushProperty name="color" value="#004F8B"/>
    </inkml:brush>
  </inkml:definitions>
  <inkml:trace contextRef="#ctx0" brushRef="#br0">1 329 24575,'0'-1'0,"-1"0"0,1 0 0,0 1 0,0-1 0,1 0 0,-1 0 0,0 0 0,0 1 0,0-1 0,1 0 0,-1 0 0,0 0 0,1 1 0,-1-1 0,0 0 0,1 1 0,0-2 0,-1 2 0,1 0 0,-1-1 0,0 1 0,1 0 0,-1 0 0,1 0 0,-1 0 0,0 0 0,1 0 0,-1 0 0,1-1 0,-1 1 0,1 0 0,-1 0 0,0 1 0,1-1 0,-1 0 0,1 0 0,-1 0 0,0 0 0,1 0 0,-1 0 0,1 0 0,-1 1 0,3 0 0,-1 1 0,1-1 0,-1 1 0,0 0 0,0 0 0,0 0 0,0 0 0,0 0 0,3 5 0,25 44 0,-3 2 0,32 85 0,-37-82 0,3-1 0,43 73 0,-67-126 0,0 1 0,0-1 0,1-1 0,-1 1 0,0 0 0,1 0 0,0 0 0,-1-1 0,1 1 0,0-1 0,0 1 0,-1-1 0,1 0 0,0 0 0,1 0 0,-1 0 0,3 1 0,-3-2 0,0 0 0,-1-1 0,1 1 0,0-1 0,0 1 0,0-1 0,-1 0 0,1 0 0,0 0 0,-1 0 0,1 0 0,0 0 0,-1 0 0,0 0 0,1 0 0,-1-1 0,0 1 0,1-1 0,-1 1 0,1-3 0,5-5 0,-1 0 0,-1 0 0,1-1 0,-2 0 0,1 0 0,5-18 0,10-67 0,-16 70 0,1-1 0,12-33 0,-17 57 0,1 0 0,-1 0 0,1 1 0,0-1 0,0 0 0,-1 1 0,1-1 0,0 1 0,1-1 0,-1 1 0,0-1 0,0 1 0,0 0 0,1 0 0,-1-1 0,1 1 0,2-1 0,-3 2 0,0 0 0,1 0 0,-1 0 0,0 0 0,1 0 0,-1 1 0,0-1 0,0 0 0,0 1 0,1-1 0,-1 1 0,0 0 0,0-1 0,0 1 0,0 0 0,0 0 0,0-1 0,0 1 0,0 0 0,0 0 0,0 0 0,-1 0 0,1 0 0,0 0 0,0 2 0,21 29 0,-13-18 0,1 0 0,0-1 0,16 17 0,-24-27 0,2-1 0,-1 1 0,0 0 0,0-1 0,1 0 0,-1 0 0,1 0 0,0 0 0,0 0 0,0-1 0,0 1 0,0-1 0,0 0 0,0-1 0,0 1 0,0-1 0,0 0 0,7 0 0,-8 0 0,0-1 0,1 0 0,-1 0 0,0 0 0,0 0 0,0-1 0,0 1 0,0-1 0,0 0 0,0 0 0,0 0 0,-1 0 0,1 0 0,-1 0 0,1-1 0,-1 0 0,0 1 0,0-1 0,0 0 0,0 0 0,1-3 0,3-7 0,0-1 0,-2 0 0,7-22 0,-3-1 69,-2 0-1,-1 0 0,-2 0 0,-2-60 1,-5 44-638,-2 0 0,-20-83 0,14 90-6257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12.081"/>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16.813"/>
    </inkml:context>
    <inkml:brush xml:id="br0">
      <inkml:brushProperty name="width" value="0.05" units="cm"/>
      <inkml:brushProperty name="height" value="0.05" units="cm"/>
      <inkml:brushProperty name="color" value="#004F8B"/>
    </inkml:brush>
  </inkml:definitions>
  <inkml:trace contextRef="#ctx0" brushRef="#br0">0 63 24575,'0'-10'0,"11"-4"0,12 1 0,19 3 0,16 2 0,14 4 0,14 1 0,-2 2 0,-5 1 0,-7 1 0,-4-1 0,-5 1 0,-2-1 0,-13 1-8191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17.305"/>
    </inkml:context>
    <inkml:brush xml:id="br0">
      <inkml:brushProperty name="width" value="0.05" units="cm"/>
      <inkml:brushProperty name="height" value="0.05" units="cm"/>
      <inkml:brushProperty name="color" value="#004F8B"/>
    </inkml:brush>
  </inkml:definitions>
  <inkml:trace contextRef="#ctx0" brushRef="#br0">0 1 24575,'0'5'0,"0"12"0,0 13 0,0 11 0,0 15 0,0 6 0,0 9 0,0 7 0,0 0 0,0-3 0,0-4 0,0-4 0,0-4 0,0-2 0,0 4 0,0 0 0,0-10-8191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18.986"/>
    </inkml:context>
    <inkml:brush xml:id="br0">
      <inkml:brushProperty name="width" value="0.05" units="cm"/>
      <inkml:brushProperty name="height" value="0.05" units="cm"/>
      <inkml:brushProperty name="color" value="#004F8B"/>
    </inkml:brush>
  </inkml:definitions>
  <inkml:trace contextRef="#ctx0" brushRef="#br0">8 107 24575,'1'-3'0,"-1"0"0,1 0 0,0 1 0,-1-1 0,1 0 0,0 1 0,1-1 0,-1 0 0,0 1 0,1 0 0,-1-1 0,1 1 0,3-4 0,-1 2 0,1-1 0,-1 1 0,1 0 0,0 0 0,8-5 0,-2 4 0,-1-1 0,1 2 0,0-1 0,0 1 0,1 1 0,-1 0 0,1 1 0,-1 0 0,1 1 0,0 0 0,19 1 0,-28 1 0,0 0 0,0 0 0,-1 0 0,1 0 0,0 0 0,0 1 0,-1-1 0,1 1 0,0 0 0,-1 0 0,0 0 0,1 0 0,-1 0 0,0 0 0,0 1 0,-1-1 0,1 1 0,0 0 0,-1-1 0,1 1 0,-1 0 0,0 0 0,0 0 0,1 5 0,0 2 0,0-1 0,-1 1 0,0-1 0,0 1 0,-1-1 0,-1 1 0,-1 11 0,-1-7 0,0 0 0,-2 1 0,1-1 0,-2-1 0,1 1 0,-2-1 0,0 0 0,-1 0 0,-12 15 0,-12 12 0,-51 48 0,-1 0 0,76-73 0,8-15 0,0 0 0,0 0 0,0 0 0,0 0 0,0 1 0,1-1 0,-1 0 0,0 0 0,0 0 0,0 0 0,1 0 0,-1 0 0,0 0 0,0 1 0,0-1 0,1 0 0,-1 0 0,0 0 0,0 0 0,1 0 0,-1 0 0,0 0 0,0 0 0,0 0 0,1 0 0,-1 0 0,0 0 0,0 0 0,0 0 0,1-1 0,-1 1 0,0 0 0,0 0 0,0 0 0,1 0 0,-1 0 0,28-15 0,-2-7 0,-1 0 0,0-2 0,-2 0 0,25-35 0,70-116 0,-77 111 0,-25 37 0,-13 20 0,-5 6 0,-7 13 0,2 3 0,1-1 0,1 1 0,0 0 0,1 0 0,1 0 0,1 1 0,0-1 0,0 17 0,1-25 0,1 0 0,1 1 0,-1-1 0,1 0 0,0 0 0,1 0 0,0 0 0,0 0 0,0-1 0,1 1 0,0-1 0,0 1 0,0-1 0,1 0 0,0 0 0,1 0 0,-1-1 0,1 0 0,8 8 0,-5-9 0,-1 1 0,1-1 0,1 0 0,-1-1 0,1 1 0,-1-2 0,1 1 0,0-1 0,0-1 0,0 0 0,0 0 0,0-1 0,11 0 0,-12 0 0,0-1 0,0 0 0,-1 0 0,1-1 0,0 1 0,0-2 0,-1 1 0,1-1 0,-1 0 0,0-1 0,0 0 0,0 0 0,-1 0 0,1-1 0,6-6 0,-7 2 0,1 0 0,-1 0 0,0-1 0,-1 0 0,0 0 0,-1-1 0,0 1 0,0-1 0,3-20 0,10-28 0,-17 59 0,0 0 0,1 0 0,-1-1 0,0 1 0,0 0 0,0 0 0,0 0 0,0 0 0,1-1 0,-1 1 0,0 0 0,0 0 0,0 0 0,1 0 0,-1 0 0,0 0 0,0 0 0,1 0 0,-1-1 0,0 1 0,0 0 0,0 0 0,1 0 0,-1 0 0,0 0 0,0 0 0,1 0 0,-1 0 0,0 0 0,0 0 0,0 1 0,1-1 0,-1 0 0,0 0 0,0 0 0,1 0 0,-1 0 0,0 0 0,0 0 0,0 1 0,1-1 0,-1 0 0,0 0 0,0 0 0,0 0 0,0 1 0,0-1 0,1 0 0,-1 0 0,0 0 0,0 1 0,0-1 0,0 0 0,0 0 0,0 0 0,0 1 0,0-1 0,0 0 0,0 1 0,12 19 0,-9-14 0,3 2 0,0 0 0,1 0 0,-1-1 0,1 0 0,1 0 0,-1 0 0,1-1 0,1 0 0,-1-1 0,1 1 0,0-2 0,0 1 0,0-1 0,16 4 0,-7-3 0,0 0 0,0-1 0,1-2 0,-1 1 0,1-2 0,0-1 0,20-2 0,-27 1 0,0-1 0,-1 0 0,1-1 0,-1 0 0,1-1 0,-1 0 0,12-7 0,-16 7 0,-1 0 0,1 0 0,-1-1 0,0 0 0,0 0 0,0 0 0,-1-1 0,0 0 0,0 0 0,0-1 0,4-8 0,17-40 0,-23 54 0,-2 6 0,-1 29 0,-2-1 0,-1 1 0,-10 46 0,1-7 0,-9 101 0,10-69 0,-47 202 0,51-283 0,-1 0 0,-1-1 0,-1 0 0,-1-1 0,-1 0 0,-15 21 0,21-35 0,-1 0 0,1-1 0,-2 1 0,1-2 0,-1 1 0,0-1 0,-14 9 0,16-12 0,-1 0 0,1 0 0,-1-1 0,1 0 0,-1 0 0,0 0 0,0-1 0,0 0 0,0 0 0,0-1 0,0 0 0,-7-1 0,7 0-91,0 0 0,1-1 0,-1 1 0,1-1 0,0-1 0,0 1 0,0-1 0,0 0 0,0-1 0,0 1 0,1-1 0,0 0 0,-1-1 0,-7-9 0,-18-25-6735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20.369"/>
    </inkml:context>
    <inkml:brush xml:id="br0">
      <inkml:brushProperty name="width" value="0.05" units="cm"/>
      <inkml:brushProperty name="height" value="0.05" units="cm"/>
      <inkml:brushProperty name="color" value="#004F8B"/>
    </inkml:brush>
  </inkml:definitions>
  <inkml:trace contextRef="#ctx0" brushRef="#br0">91 65 24575,'884'0'0,"-1592"0"0,669 1 0,1-2 0,0-2 0,0-1 0,-48-12 0,61 5 0,25 11 0,0 0 0,0 0 0,-1 0 0,1-1 0,0 1 0,0 0 0,0 0 0,0 0 0,0 0 0,-1-1 0,1 1 0,0 0 0,0 0 0,0 0 0,0 0 0,0-1 0,0 1 0,0 0 0,0 0 0,0-1 0,-1 1 0,1 0 0,0 0 0,0 0 0,0-1 0,0 1 0,0 0 0,0 0 0,1-1 0,-1 1 0,0 0 0,0 0 0,0 0 0,0-1 0,0 1 0,0 0 0,0 0 0,0 0 0,0-1 0,1 1 0,-1 0 0,0 0 0,0 0 0,0 0 0,1-1 0,2-1 0,1 1 0,0-1 0,-1 1 0,1 0 0,0 0 0,0 0 0,0 0 0,7 0 0,380-9 0,-273 12 0,-49-3 158,-30 0-539,0 1 0,1 2 1,54 10-1,-46 2-6445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8.096"/>
    </inkml:context>
    <inkml:brush xml:id="br0">
      <inkml:brushProperty name="width" value="0.05" units="cm"/>
      <inkml:brushProperty name="height" value="0.05" units="cm"/>
      <inkml:brushProperty name="color" value="#008C3A"/>
    </inkml:brush>
  </inkml:definitions>
  <inkml:trace contextRef="#ctx0" brushRef="#br0">1 0 24575,'0'16'0,"2"-1"0,0 0 0,7 24 0,0 8 0,19 232 0,-22 3 0,0-25 0,-6-246 0,2 32 0,10 62 0,-10-95 0,0 0 0,0 0 0,1-1 0,0 1 0,1-1 0,0 0 0,0 0 0,1-1 0,0 1 0,1-1 0,0 0 0,7 8 0,-11-14 0,0-1 0,0 1 0,0 0 0,1-1 0,-1 1 0,0-1 0,1 0 0,-1 1 0,1-1 0,0-1 0,-1 1 0,1 0 0,0 0 0,-1-1 0,1 0 0,0 1 0,-1-1 0,1 0 0,0-1 0,0 1 0,-1 0 0,1-1 0,0 1 0,-1-1 0,1 0 0,0 0 0,-1 0 0,1 0 0,-1 0 0,0-1 0,1 1 0,3-4 0,6-5 0,-1 0 0,0 0 0,-1-1 0,16-21 0,-22 26 0,14-18 0,-1-1 0,0-1 0,-3 0 0,17-38 0,-25 49 0,-1 0 0,0 0 0,-1 0 0,0-1 0,-1 0 0,-1 1 0,-1-1 0,0 0 0,-1 0 0,-2-17 0,-1 22 0,0 0 0,0 0 0,-1 1 0,-1-1 0,1 1 0,-2 0 0,1 1 0,-1-1 0,-1 1 0,0 0 0,0 1 0,-1 0 0,0 0 0,0 0 0,-1 1 0,0 0 0,0 1 0,-12-6 0,5 3 0,0 0 0,-1 2 0,0 0 0,0 0 0,0 2 0,-1 0 0,0 1 0,0 1 0,0 1 0,-25 0 0,39 2 0,-1 0 0,1 1 0,-1-1 0,1 1 0,-1 0 0,1 1 0,-6 1 0,9-2 0,0-1 0,1 0 0,-1 1 0,0-1 0,1 0 0,-1 1 0,1-1 0,-1 1 0,1-1 0,-1 1 0,0-1 0,1 1 0,0-1 0,-1 1 0,1-1 0,-1 1 0,1 0 0,0-1 0,-1 1 0,1 0 0,0-1 0,0 1 0,-1 0 0,1-1 0,0 1 0,0 0 0,0 0 0,0-1 0,0 1 0,0 0 0,0-1 0,0 1 0,0 0 0,1 0 0,-1-1 0,0 1 0,0 0 0,1-1 0,-1 1 0,0 0 0,1-1 0,-1 1 0,0-1 0,1 1 0,-1 0 0,1-1 0,-1 1 0,1-1 0,-1 1 0,2-1 0,1 3 0,0 0 0,0 0 0,0 0 0,0-1 0,1 1 0,-1-1 0,1 0 0,0 0 0,-1-1 0,1 1 0,0-1 0,0 0 0,0 0 0,5 1 0,-2-2 0,0 1 0,0-1 0,0 0 0,0-1 0,0 0 0,0 0 0,11-4 0,-2 0 0,0-1 0,-1-1 0,0 0 0,-1-1 0,0-1 0,17-13 0,72-70 0,-101 90 0,1 0 0,-1 0 0,1 0 0,-1 1 0,1-1 0,-1 1 0,1-1 0,0 1 0,0 0 0,0 0 0,0 0 0,0 0 0,0 0 0,0 1 0,0-1 0,0 1 0,0 0 0,4 0 0,-2 2 0,0 0 0,0 0 0,0 0 0,-1 0 0,1 1 0,-1 0 0,1 0 0,-1 0 0,4 4 0,0-2 0,0 1 0,0-2 0,0 1 0,0-1 0,1 0 0,0 0 0,-1-1 0,2-1 0,13 3 0,-18-4 0,0 0 0,-1-1 0,1 0 0,0 1 0,0-2 0,0 1 0,0-1 0,0 0 0,0 0 0,0 0 0,0 0 0,-1-1 0,1 0 0,-1 0 0,1 0 0,-1-1 0,0 1 0,1-1 0,3-4 0,-1-1 0,-1 0 0,0 0 0,0-1 0,-1 1 0,0-2 0,0 1 0,-1 0 0,0-1 0,-1 0 0,0 0 0,-1 0 0,0 0 0,0 0 0,-1 0 0,0 0 0,-1-1 0,0 1 0,-2-12 0,1 19 0,1-1 0,-1 1 0,0 0 0,0 0 0,0 0 0,0 0 0,0 0 0,-1 0 0,1 0 0,-1 1 0,0-1 0,0 0 0,0 1 0,0-1 0,0 1 0,0 0 0,-1 0 0,1 0 0,-1 0 0,0 0 0,1 0 0,-1 1 0,-3-2 0,1 2 0,1 0 0,-1 0 0,1 0 0,0 1 0,-1 0 0,0 0 0,1 0 0,-1 0 0,1 1 0,-1-1 0,1 1 0,0 0 0,-1 1 0,1-1 0,0 1 0,-6 3 0,-6 3 0,1 0 0,1 1 0,0 1 0,0 0 0,1 1 0,0 1 0,1 0 0,0 0 0,1 1 0,0 1 0,1 0 0,1 0 0,0 1 0,1 0 0,1 1 0,0 0 0,1 0 0,1 0 0,0 1 0,1-1 0,-2 24 0,5-35 0,0 0 0,1 1 0,0-1 0,0 1 0,0-1 0,1 1 0,0-1 0,0 1 0,0-1 0,1 0 0,-1 0 0,1 0 0,0 0 0,1 0 0,-1 0 0,1 0 0,0-1 0,1 1 0,-1-1 0,1 0 0,-1 0 0,1 0 0,0 0 0,1-1 0,-1 0 0,1 1 0,-1-2 0,1 1 0,0-1 0,0 1 0,0-1 0,0 0 0,0-1 0,11 2 0,6 1 69,-1-1-1,0-1 0,1-1 0,42-3 1,82-20-1776,-72 7-5119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19:21.223"/>
    </inkml:context>
    <inkml:brush xml:id="br0">
      <inkml:brushProperty name="width" value="0.05" units="cm"/>
      <inkml:brushProperty name="height" value="0.05" units="cm"/>
      <inkml:brushProperty name="color" value="#004F8B"/>
    </inkml:brush>
  </inkml:definitions>
  <inkml:trace contextRef="#ctx0" brushRef="#br0">1 0 24575,'0'5'0,"0"12"0,0 12 0,0 13 0,5 8 0,11-4 0,14-10 0,11-11 0,-1-10-8191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0.982"/>
    </inkml:context>
    <inkml:brush xml:id="br0">
      <inkml:brushProperty name="width" value="0.05" units="cm"/>
      <inkml:brushProperty name="height" value="0.05" units="cm"/>
      <inkml:brushProperty name="color" value="#004F8B"/>
    </inkml:brush>
  </inkml:definitions>
  <inkml:trace contextRef="#ctx0" brushRef="#br0">0 1 24575,'16'0'0,"14"0"0,12 0 0,15 0 0,7 0 0,3 0 0,0 0 0,-1 0 0,-2 0 0,-17 0 0,-16 0-8191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1.380"/>
    </inkml:context>
    <inkml:brush xml:id="br0">
      <inkml:brushProperty name="width" value="0.05" units="cm"/>
      <inkml:brushProperty name="height" value="0.05" units="cm"/>
      <inkml:brushProperty name="color" value="#004F8B"/>
    </inkml:brush>
  </inkml:definitions>
  <inkml:trace contextRef="#ctx0" brushRef="#br0">0 0 24575,'10'0'0,"28"0"0,18 0 0,10 0 0,3 0 0,0 0 0,-7 0 0,-3 0 0,-3 0 0,1 0 0,-11 0-8191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3.606"/>
    </inkml:context>
    <inkml:brush xml:id="br0">
      <inkml:brushProperty name="width" value="0.05" units="cm"/>
      <inkml:brushProperty name="height" value="0.05" units="cm"/>
      <inkml:brushProperty name="color" value="#004F8B"/>
    </inkml:brush>
  </inkml:definitions>
  <inkml:trace contextRef="#ctx0" brushRef="#br0">0 47 24575,'0'576'0,"0"-581"0,0-64 0,11-82 0,-8 129 0,1 0 0,1 1 0,0 0 0,2 0 0,1 0 0,0 1 0,2 0 0,12-19 0,-6 14 0,1 2 0,2 0 0,20-20 0,-31 34 0,1 1 0,1 0 0,-1 1 0,1 0 0,1 0 0,-1 1 0,1 0 0,0 1 0,18-6 0,-25 10 0,1 0 0,-1 1 0,0-1 0,0 1 0,1 0 0,-1 0 0,0 1 0,0-1 0,1 1 0,-1 0 0,0 0 0,0 0 0,0 1 0,0-1 0,0 1 0,0 0 0,-1 0 0,1 1 0,0-1 0,-1 1 0,0-1 0,0 1 0,0 0 0,0 0 0,0 1 0,0-1 0,3 7 0,3 4 0,-1 1 0,0 0 0,-1 0 0,-1 1 0,8 28 0,-5-5 0,-1 1 0,-2 0 0,2 52 0,-8-61 0,0 0 0,-2 0 0,-2 0 0,-12 54 0,10-71 0,5-26 0,3-1 0,0 0 0,1 0 0,0 0 0,1 1 0,1 0 0,0 0 0,0 0 0,2 0 0,-1 1 0,9-11 0,4-4 0,1 1 0,46-44 0,-48 53 0,0 1 0,1 1 0,0 0 0,26-13 0,-38 23 0,2 0 0,-1 0 0,0 1 0,1 0 0,-1 1 0,1-1 0,0 2 0,0-1 0,-1 1 0,1 0 0,0 1 0,0 0 0,0 1 0,10 1 0,-14 0 0,0-1 0,-1 1 0,1 0 0,0 1 0,-1-1 0,1 1 0,-1 0 0,0 0 0,0 0 0,0 1 0,0 0 0,0-1 0,-1 1 0,0 0 0,0 1 0,0-1 0,0 0 0,-1 1 0,1 0 0,-1 0 0,0-1 0,-1 1 0,1 0 0,0 8 0,2 8 0,-1 0 0,-1 0 0,-1 0 0,-2 34 0,-3-16 0,-2 1 0,-14 49 0,9-44 0,-5 46 0,16-88 0,0 0 0,-1-1 0,1 1 0,0 0 0,0 0 0,0 0 0,1-1 0,-1 1 0,1 0 0,-1-1 0,1 1 0,0 0 0,0-1 0,0 1 0,0-1 0,2 3 0,-1-3 0,-1-1 0,1 0 0,0 1 0,0-1 0,-1 0 0,1 0 0,0-1 0,0 1 0,0 0 0,0-1 0,0 1 0,0-1 0,0 1 0,0-1 0,0 0 0,0 0 0,1 0 0,-1 0 0,0 0 0,0 0 0,2-1 0,16-3 0,0 0 0,-1-1 0,0-1 0,29-13 0,71-41 0,-97 47 0,-2 0 0,1-1 0,-2 0 0,0-2 0,-1 0 0,0-2 0,-1 0 0,-1 0 0,-1-2 0,22-36 0,-15 17 0,19-42 0,-33 62 0,0 0 0,-2-1 0,-1 0 0,5-29 0,-9 44 0,-1 0 0,1 0 0,-1 1 0,-1-1 0,1 0 0,-1 1 0,1-1 0,-1 0 0,0 1 0,-1-1 0,1 1 0,-1-1 0,0 1 0,0 0 0,-4-6 0,4 8 0,0 0 0,0 0 0,1 1 0,-1-1 0,0 1 0,0-1 0,0 1 0,-1 0 0,1 0 0,0 0 0,0 0 0,-1 0 0,1 0 0,0 1 0,-1-1 0,1 1 0,-1 0 0,1 0 0,0-1 0,-1 2 0,1-1 0,-1 0 0,1 0 0,-1 1 0,1-1 0,0 1 0,-1 0 0,1 0 0,0 0 0,0 0 0,-1 0 0,-1 2 0,-10 5 0,0 0 0,1 1 0,0 1 0,1 0 0,0 1 0,0 1 0,1 0 0,-9 13 0,2-1 0,2 0 0,1 1 0,-20 43 0,25-45 0,1 0 0,1 0 0,-6 32 0,12-47 0,1 0 0,0-1 0,1 1 0,0 0 0,0 0 0,3 10 0,-3-14 0,1-1 0,0 0 0,0 1 0,0-1 0,1 0 0,-1 0 0,1 0 0,0 0 0,-1 0 0,1 0 0,1-1 0,-1 1 0,0 0 0,1-1 0,3 3 0,-5-4 0,1 0 0,0 0 0,-1 0 0,1 0 0,0 0 0,0 0 0,0 0 0,0 0 0,0-1 0,0 1 0,0-1 0,0 0 0,0 0 0,0 1 0,0-1 0,0 0 0,0-1 0,0 1 0,0 0 0,3-1 0,-2-1 0,1 1 0,-1-1 0,1 0 0,-1 0 0,0 0 0,1 0 0,-1-1 0,0 1 0,-1-1 0,4-2 0,3-7 0,0 1 0,-1-1 0,-1 0 0,10-20 0,-9 13 0,-6 14 0,0 0 0,0 1 0,0-1 0,0 1 0,1 0 0,0-1 0,5-5 0,-8 10 0,0 0 0,0 0 0,0 0 0,0-1 0,1 1 0,-1 0 0,0 0 0,0 0 0,0 0 0,0 0 0,1 0 0,-1 0 0,0 0 0,0 0 0,0 0 0,0 0 0,1 0 0,-1 0 0,0 0 0,0 0 0,0 0 0,0 0 0,1 0 0,-1 0 0,0 0 0,0 0 0,0 0 0,0 1 0,1-1 0,-1 0 0,0 0 0,0 0 0,0 0 0,0 0 0,0 0 0,0 0 0,1 1 0,-1-1 0,0 0 0,0 0 0,0 0 0,0 0 0,0 1 0,0-1 0,0 0 0,0 0 0,0 0 0,0 0 0,0 1 0,0-1 0,0 0 0,0 0 0,0 0 0,0 0 0,0 1 0,0-1 0,0 0 0,2 14 0,0 0 0,-1 0 0,0 1 0,-1-1 0,-3 15 0,1 9 0,2-29 0,-1 12 0,1 0 0,1 0 0,6 33 0,-6-49 0,0 0 0,0 0 0,1 0 0,0-1 0,0 1 0,0 0 0,0-1 0,1 1 0,-1-1 0,1 0 0,0 0 0,1 0 0,-1 0 0,1 0 0,-1-1 0,1 0 0,0 1 0,1-1 0,-1-1 0,8 5 0,-5-5-227,1 1-1,-1-1 1,1-1-1,0 0 1,13 1-1,42-3-6598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4.144"/>
    </inkml:context>
    <inkml:brush xml:id="br0">
      <inkml:brushProperty name="width" value="0.05" units="cm"/>
      <inkml:brushProperty name="height" value="0.05" units="cm"/>
      <inkml:brushProperty name="color" value="#004F8B"/>
    </inkml:brush>
  </inkml:definitions>
  <inkml:trace contextRef="#ctx0" brushRef="#br0">0 130 24575,'1'-3'0,"0"0"0,-1 0 0,2-1 0,-1 1 0,0 0 0,0 0 0,1 0 0,0 0 0,0 1 0,0-1 0,0 0 0,0 1 0,0 0 0,0-1 0,6-3 0,4-6 0,-6 5 0,0 1 0,1 0 0,0 0 0,0 1 0,0 0 0,1 0 0,-1 1 0,1 0 0,0 0 0,0 1 0,1 0 0,-1 0 0,1 1 0,-1 0 0,1 1 0,0 0 0,0 0 0,0 1 0,10 0 0,-15 1 0,-1 0 0,0-1 0,0 1 0,0 0 0,0 1 0,-1-1 0,1 0 0,0 1 0,0 0 0,-1-1 0,1 1 0,-1 0 0,0 0 0,1 1 0,-1-1 0,3 5 0,-2-2 0,0 0 0,0 0 0,-1 0 0,0 1 0,0-1 0,0 1 0,0-1 0,0 10 0,0 1 0,-1 0 0,-1 0 0,0 0 0,-1 1 0,-6 24 0,1-15 0,-2-1 0,-1-1 0,-1 1 0,-1-2 0,-1 1 0,-1-2 0,-1 1 0,0-2 0,-2 0 0,-33 34 0,48-55 0,-22 22 0,22-21 0,1-1 0,-1 1 0,1 0 0,-1-1 0,0 1 0,1 0 0,-1-1 0,0 1 0,0-1 0,1 1 0,-1-1 0,0 0 0,0 1 0,0-1 0,0 0 0,0 1 0,0-1 0,1 0 0,-1 0 0,0 0 0,0 0 0,-1 0 0,9-15 0,37-47 0,14-22 0,-2-24 0,1-3 0,-56 109 0,0 0 0,1 1 0,-1-1 0,0 0 0,0 1 0,1-1 0,-1 1 0,1-1 0,0 1 0,2-2 0,2 5 0,-2 11 0,-3 19 0,-2 35 0,-1-41 0,1-1 0,2 1 0,7 49 0,-7-67 0,1-1 0,0 0 0,1 1 0,0-1 0,0 0 0,0 0 0,1-1 0,0 1 0,1-1 0,-1 1 0,1-2 0,0 1 0,1 0 0,-1-1 0,1 0 0,0 0 0,12 6 0,-7-5 49,0 0 0,1-1 0,0-1-1,0 0 1,1-1 0,21 3 0,77 1-1756,-40-7-5119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4.760"/>
    </inkml:context>
    <inkml:brush xml:id="br0">
      <inkml:brushProperty name="width" value="0.05" units="cm"/>
      <inkml:brushProperty name="height" value="0.05" units="cm"/>
      <inkml:brushProperty name="color" value="#004F8B"/>
    </inkml:brush>
  </inkml:definitions>
  <inkml:trace contextRef="#ctx0" brushRef="#br0">512 1 24575,'-13'8'0,"-1"0"0,1 1 0,1 0 0,0 1 0,-21 21 0,-44 66 0,47-54 0,-43 83 0,-11 57 0,55-113 0,2 2 0,4 1 0,3 0 0,3 2 0,3 0 0,-5 118 0,18-182 0,1 1 0,0-1 0,1 0 0,1 0 0,0 0 0,0 0 0,1 0 0,5 13 0,-5-18 0,0-1 0,0 1 0,1-1 0,-1 0 0,1 0 0,0 0 0,1-1 0,-1 1 0,1-1 0,0 0 0,0 0 0,0-1 0,0 0 0,0 0 0,11 5 0,-1-3 27,0 0-1,1 0 0,-1-2 0,1 0 1,-1-1-1,1 0 0,0-1 0,0-1 1,0 0-1,0-2 0,0 0 0,24-6 1,-15 1-271,1-1 0,-1-1 0,0-1 0,-1-2 1,-1 0-1,37-26 0,2-7-6582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5.175"/>
    </inkml:context>
    <inkml:brush xml:id="br0">
      <inkml:brushProperty name="width" value="0.05" units="cm"/>
      <inkml:brushProperty name="height" value="0.05" units="cm"/>
      <inkml:brushProperty name="color" value="#004F8B"/>
    </inkml:brush>
  </inkml:definitions>
  <inkml:trace contextRef="#ctx0" brushRef="#br0">0 246 24575,'0'-10'0,"20"-4"0,22-9 0,13-1 0,13 4 0,9 5 0,13-10 0,0 0 0,-4 3 0,-3-4 0,-5 3 0,-15 4-8191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5.558"/>
    </inkml:context>
    <inkml:brush xml:id="br0">
      <inkml:brushProperty name="width" value="0.05" units="cm"/>
      <inkml:brushProperty name="height" value="0.05" units="cm"/>
      <inkml:brushProperty name="color" value="#004F8B"/>
    </inkml:brush>
  </inkml:definitions>
  <inkml:trace contextRef="#ctx0" brushRef="#br0">237 1 24575,'-10'0'0,"-3"15"0,0 15 0,3 13 0,-17 9 0,-5 5 0,4 14 0,7 9 0,-4 1 0,3 3 0,5-4 0,6 0 0,4-14-8191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6.008"/>
    </inkml:context>
    <inkml:brush xml:id="br0">
      <inkml:brushProperty name="width" value="0.05" units="cm"/>
      <inkml:brushProperty name="height" value="0.05" units="cm"/>
      <inkml:brushProperty name="color" value="#004F8B"/>
    </inkml:brush>
  </inkml:definitions>
  <inkml:trace contextRef="#ctx0" brushRef="#br0">0 57 24575,'0'-1'0,"1"-1"0,-1 0 0,0 1 0,1-1 0,-1 1 0,1-1 0,0 1 0,-1-1 0,1 1 0,0-1 0,0 1 0,0 0 0,0-1 0,0 1 0,0 0 0,0 0 0,1 0 0,-1 0 0,0 0 0,1 0 0,-1 0 0,0 0 0,1 1 0,-1-1 0,3 0 0,4-3 0,1 2 0,0-1 0,11-1 0,-1 0 0,0 1 0,0 0 0,0 2 0,0 0 0,35 4 0,-49-3 0,-1 1 0,1 0 0,0 0 0,-1 0 0,1 0 0,-1 1 0,1 0 0,-1 0 0,0 0 0,0 0 0,0 1 0,0-1 0,0 1 0,-1 0 0,1 0 0,-1 1 0,0-1 0,1 1 0,-2 0 0,1 0 0,0-1 0,-1 2 0,0-1 0,0 0 0,0 0 0,0 1 0,-1-1 0,2 10 0,-2-7 0,0 0 0,-1 0 0,0 0 0,-1-1 0,1 1 0,-1 0 0,0 0 0,-1 0 0,0-1 0,0 1 0,-5 9 0,-3 5 0,-2 0 0,-14 19 0,14-22 0,-7 12 0,0 0 0,-1 0 0,0-2 0,-37 37 0,53-64 0,5-8 0,7-12 0,68-92 0,-62 88 0,9-14 0,30-41 0,-51 75 0,0 1 0,0-1 0,1 1 0,-1 0 0,0-1 0,1 1 0,0 0 0,-1 1 0,6-4 0,-8 5 0,1 0 0,-1 0 0,0 0 0,1 0 0,-1 0 0,1 0 0,-1 0 0,1 0 0,-1 0 0,0 0 0,1 0 0,-1 0 0,1 0 0,-1 0 0,0 0 0,1 1 0,-1-1 0,0 0 0,1 0 0,-1 0 0,0 1 0,1-1 0,-1 0 0,0 0 0,1 1 0,-1-1 0,1 1 0,5 21 0,-4 6 107,-1 0-1,-4 44 1,0-50-348,2 1 0,0-1 1,2 0-1,0 1 0,2-1 1,5 24-1,11 6-6585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6.411"/>
    </inkml:context>
    <inkml:brush xml:id="br0">
      <inkml:brushProperty name="width" value="0.05" units="cm"/>
      <inkml:brushProperty name="height" value="0.05" units="cm"/>
      <inkml:brushProperty name="color" value="#004F8B"/>
    </inkml:brush>
  </inkml:definitions>
  <inkml:trace contextRef="#ctx0" brushRef="#br0">86 0 24575,'0'5'0,"10"2"0,3 24 0,0 17 0,-3 11 0,-3 5 0,-2-3 0,-8 3 0,-2 1 0,-22 4 0,-5 0 0,-8-11 0,4-15-8191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8.797"/>
    </inkml:context>
    <inkml:brush xml:id="br0">
      <inkml:brushProperty name="width" value="0.05" units="cm"/>
      <inkml:brushProperty name="height" value="0.05" units="cm"/>
      <inkml:brushProperty name="color" value="#008C3A"/>
    </inkml:brush>
  </inkml:definitions>
  <inkml:trace contextRef="#ctx0" brushRef="#br0">0 386 24575,'0'-1'0,"0"0"0,0 0 0,1 0 0,-1 0 0,0 0 0,0 0 0,1 0 0,-1 1 0,0-1 0,1 0 0,-1 0 0,1 0 0,-1 0 0,1 0 0,0 1 0,-1-1 0,1 0 0,0 1 0,0-1 0,-1 0 0,1 1 0,0-1 0,0 1 0,0-1 0,0 1 0,0-1 0,-1 1 0,1 0 0,0 0 0,0-1 0,0 1 0,0 0 0,2 0 0,12-4 0,0 1 0,26-2 0,126-5 0,124 0-851,155-12-2553,157-5 1831,125-2-1312,524-33 409,758-30-1467,-1376 73 3491,-140 8 275,-145 4 519,-284 6 44,4 0 674,130-19 0,-194 20-795,-1-1-1,0 0 1,1-1 0,-1 1-1,0-1 1,7-3 0,-11 5-239,0 0 1,0 0 0,0 0-1,1 0 1,-1 0-1,0-1 1,0 1-1,0 0 1,1 0 0,-1 0-1,0-1 1,0 1-1,0 0 1,0 0-1,0-1 1,1 1 0,-1 0-1,0 0 1,0-1-1,0 1 1,0 0-1,0-1 1,0 1 0,0 0-1,0 0 1,0-1-1,0 1 1,0 0-1,0 0 1,0-1 0,0 1-1,-12-9 462,-24-4 1043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7.280"/>
    </inkml:context>
    <inkml:brush xml:id="br0">
      <inkml:brushProperty name="width" value="0.05" units="cm"/>
      <inkml:brushProperty name="height" value="0.05" units="cm"/>
      <inkml:brushProperty name="color" value="#004F8B"/>
    </inkml:brush>
  </inkml:definitions>
  <inkml:trace contextRef="#ctx0" brushRef="#br0">0 204 24575,'0'-10'0,"11"-3"0,27-10 0,29-1 0,31 5 0,36-11 0,20 0 0,-2 6 0,-11 6 0,-20 6 0,-30 11 0,-41 25 0,-28 9-8191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7.686"/>
    </inkml:context>
    <inkml:brush xml:id="br0">
      <inkml:brushProperty name="width" value="0.05" units="cm"/>
      <inkml:brushProperty name="height" value="0.05" units="cm"/>
      <inkml:brushProperty name="color" value="#004F8B"/>
    </inkml:brush>
  </inkml:definitions>
  <inkml:trace contextRef="#ctx0" brushRef="#br0">0 11 24575,'0'-10'0,"0"17"0,0 12 0,0 13 0,0 21 0,0 17 0,0 11 0,0 7 0,0 4 0,0-4 0,0-7 0,0-7 0,0-21 0,0-30 0</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8.175"/>
    </inkml:context>
    <inkml:brush xml:id="br0">
      <inkml:brushProperty name="width" value="0.05" units="cm"/>
      <inkml:brushProperty name="height" value="0.05" units="cm"/>
      <inkml:brushProperty name="color" value="#004F8B"/>
    </inkml:brush>
  </inkml:definitions>
  <inkml:trace contextRef="#ctx0" brushRef="#br0">0 0 24575,'1'11'0,"0"-1"0,1 1 0,0-1 0,0 0 0,1 0 0,0 0 0,1 0 0,0 0 0,1-1 0,0 1 0,0-1 0,1-1 0,0 1 0,1-1 0,0 0 0,0 0 0,1-1 0,0 0 0,0 0 0,0-1 0,13 7 0,-11-7 0,0 0 0,1-1 0,-1 0 0,1 0 0,0-1 0,1-1 0,-1 0 0,0 0 0,1-1 0,0-1 0,-1 0 0,1-1 0,0 0 0,0 0 0,-1-1 0,1-1 0,0 0 0,19-7 0,-22 5 0,-1-1 0,1 0 0,-1 0 0,0-1 0,-1 0 0,1-1 0,-1 1 0,-1-1 0,1-1 0,8-12 0,4-2 0,-10 20 0,-8 2 0,-1 0 0,0 1 0,1-1 0,-1 1 0,0-1 0,1 1 0,-1-1 0,0 1 0,0-1 0,0 1 0,1-1 0,-1 1 0,0 0 0,0-1 0,0 1 0,0-1 0,0 1 0,0-1 0,0 1 0,0 0 0,0 0 0,-2 13 0,0 1 0,-1-1 0,-7 24 0,-2 7 0,-63 312 0,25-110 0,44-218 0,-22 85 0,23-101 0,0 0 0,0 0 0,-1-1 0,0 0 0,-2 0 0,-10 14 0,17-24 17,0 0-1,-1 0 0,1 0 0,-1 0 1,0 0-1,1 0 0,-1-1 0,0 1 1,0-1-1,0 1 0,0-1 0,-1 0 1,1 0-1,0 0 0,0 0 0,-1 0 1,1-1-1,-1 1 0,1 0 0,-3-1 1,3 0-89,0-1 1,0 0 0,0 0 0,0 0 0,0 0 0,1 0 0,-1 0 0,0 0 0,1 0-1,-1-1 1,1 1 0,-1-1 0,1 1 0,0-1 0,0 1 0,-1-1 0,1 0 0,0 0 0,0 1-1,1-1 1,-1 0 0,0 0 0,0-3 0,-12-39-6755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28.519"/>
    </inkml:context>
    <inkml:brush xml:id="br0">
      <inkml:brushProperty name="width" value="0.05" units="cm"/>
      <inkml:brushProperty name="height" value="0.05" units="cm"/>
      <inkml:brushProperty name="color" value="#004F8B"/>
    </inkml:brush>
  </inkml:definitions>
  <inkml:trace contextRef="#ctx0" brushRef="#br0">248 1 24575,'10'0'0,"13"0"0,13 4 0,11 18 0,-4 29 0,7 37 0,-5 23 0,-11 18 0,-31 12 0,-30-3 0,-27-4 0,-24-16 0,-3-27 0,-3-15 0,2-19 0,15-11 0,24-12 0,20-12-8191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48.572"/>
    </inkml:context>
    <inkml:brush xml:id="br0">
      <inkml:brushProperty name="width" value="0.05" units="cm"/>
      <inkml:brushProperty name="height" value="0.05" units="cm"/>
      <inkml:brushProperty name="color" value="#004F8B"/>
    </inkml:brush>
  </inkml:definitions>
  <inkml:trace contextRef="#ctx0" brushRef="#br0">0 1 24575,'0'0'-8191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1.101"/>
    </inkml:context>
    <inkml:brush xml:id="br0">
      <inkml:brushProperty name="width" value="0.05" units="cm"/>
      <inkml:brushProperty name="height" value="0.05" units="cm"/>
      <inkml:brushProperty name="color" value="#004F8B"/>
    </inkml:brush>
  </inkml:definitions>
  <inkml:trace contextRef="#ctx0" brushRef="#br0">1 154 24575,'5'0'0,"2"-10"0,14-3 0,14 0 0,12 3 0,12 3 0,6 2 0,2-7 0,5-2 0,1 1 0,-4-6 0,-1-1 0,-14 8 0,-16 6-8191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2.338"/>
    </inkml:context>
    <inkml:brush xml:id="br0">
      <inkml:brushProperty name="width" value="0.05" units="cm"/>
      <inkml:brushProperty name="height" value="0.05" units="cm"/>
      <inkml:brushProperty name="color" value="#004F8B"/>
    </inkml:brush>
  </inkml:definitions>
  <inkml:trace contextRef="#ctx0" brushRef="#br0">0 24 24575,'15'0'0,"15"0"0,13 0 0,8 0 0,6 0 0,9 0 0,2 0 0,1 0 0,-3 0 0,-1 0 0,-12-10 0,-15-4-8191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2.771"/>
    </inkml:context>
    <inkml:brush xml:id="br0">
      <inkml:brushProperty name="width" value="0.05" units="cm"/>
      <inkml:brushProperty name="height" value="0.05" units="cm"/>
      <inkml:brushProperty name="color" value="#004F8B"/>
    </inkml:brush>
  </inkml:definitions>
  <inkml:trace contextRef="#ctx0" brushRef="#br0">1 0 24575,'0'10'0,"0"14"0,0 17 0,10 22 0,3 16 0,0 8 0,-3 6 0,7 1 0,1-4 0,-3-9 0,-4-7 0,-4-1 0,-3-3 0,-2-14-8191</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3.133"/>
    </inkml:context>
    <inkml:brush xml:id="br0">
      <inkml:brushProperty name="width" value="0.05" units="cm"/>
      <inkml:brushProperty name="height" value="0.05" units="cm"/>
      <inkml:brushProperty name="color" value="#004F8B"/>
    </inkml:brush>
  </inkml:definitions>
  <inkml:trace contextRef="#ctx0" brushRef="#br0">0 0 24575,'5'0'0,"12"0"0,13 0 0,16 0 0,11 0 0,5 0 0,3 0 0,5 0 0,-10 0-8191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3.693"/>
    </inkml:context>
    <inkml:brush xml:id="br0">
      <inkml:brushProperty name="width" value="0.05" units="cm"/>
      <inkml:brushProperty name="height" value="0.05" units="cm"/>
      <inkml:brushProperty name="color" value="#004F8B"/>
    </inkml:brush>
  </inkml:definitions>
  <inkml:trace contextRef="#ctx0" brushRef="#br0">1 28 24575,'10'0'0,"24"0"0,5-4 0,22-3 0,10 1 0,4 1 0,-2 2 0,-12 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19.878"/>
    </inkml:context>
    <inkml:brush xml:id="br0">
      <inkml:brushProperty name="width" value="0.05" units="cm"/>
      <inkml:brushProperty name="height" value="0.05" units="cm"/>
      <inkml:brushProperty name="color" value="#008C3A"/>
    </inkml:brush>
  </inkml:definitions>
  <inkml:trace contextRef="#ctx0" brushRef="#br0">1 59 24575,'0'-9'0,"9"-4"0,19 1 0,18 2 0,26 3 0,15 2 0,17 3 0,6 1 0,-7 1 0,-10 1 0,-17-1 0,-21 1-8191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4.083"/>
    </inkml:context>
    <inkml:brush xml:id="br0">
      <inkml:brushProperty name="width" value="0.05" units="cm"/>
      <inkml:brushProperty name="height" value="0.05" units="cm"/>
      <inkml:brushProperty name="color" value="#004F8B"/>
    </inkml:brush>
  </inkml:definitions>
  <inkml:trace contextRef="#ctx0" brushRef="#br0">61 0 24575,'-10'11'0,"-3"12"0,0 13 0,3 11 0,3 7 0,2 4 0,3 2 0,1 2 0,1 0 0,1-1 0,4-11 0,17-13 0,5-13-8191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4.924"/>
    </inkml:context>
    <inkml:brush xml:id="br0">
      <inkml:brushProperty name="width" value="0.05" units="cm"/>
      <inkml:brushProperty name="height" value="0.05" units="cm"/>
      <inkml:brushProperty name="color" value="#004F8B"/>
    </inkml:brush>
  </inkml:definitions>
  <inkml:trace contextRef="#ctx0" brushRef="#br0">1 39 24575,'4'-4'0,"1"0"0,0 0 0,0 1 0,0 0 0,0 0 0,1 0 0,-1 0 0,1 1 0,0 0 0,9-3 0,-12 5 0,0-1 0,0 0 0,0 1 0,0 0 0,0 0 0,0 0 0,0 0 0,0 0 0,0 0 0,0 1 0,0 0 0,0-1 0,0 1 0,0 0 0,-1 1 0,1-1 0,0 0 0,-1 1 0,1-1 0,0 1 0,-1 0 0,3 3 0,-1-1 0,0 1 0,0 1 0,-1-1 0,0 0 0,0 1 0,-1 0 0,1-1 0,-1 1 0,0 0 0,-1 0 0,2 8 0,0 7 0,-1 43 0,-3-50 0,1 1 0,1 0 0,0-1 0,6 25 0,-7-37 0,1-1 0,-1 0 0,0 0 0,1 0 0,-1 0 0,1 1 0,-1-1 0,1 0 0,-1 0 0,1 0 0,0 0 0,-1 0 0,1-1 0,0 1 0,0 0 0,0 0 0,0 0 0,0-1 0,0 1 0,2 1 0,-2-2 0,0 0 0,0-1 0,0 1 0,0 0 0,1 0 0,-1 0 0,0-1 0,0 1 0,0 0 0,0-1 0,0 1 0,1-1 0,-1 0 0,0 1 0,0-1 0,-1 0 0,1 0 0,0 1 0,0-1 0,1-2 0,9-9 0,-1-2 0,-1 1 0,0-1 0,0 0 0,7-20 0,15-24 0,-15 38 0,-15 20 0,-1 0 0,0-1 0,1 1 0,-1 0 0,1-1 0,-1 1 0,0 0 0,1 0 0,-1-1 0,1 1 0,-1 0 0,1 0 0,-1 0 0,1 0 0,-1 0 0,1 0 0,-1 0 0,1 0 0,-1 0 0,1 0 0,-1 0 0,1 0 0,-1 0 0,1 0 0,1 2 0,-1-1 0,0 1 0,0-1 0,1 1 0,-1 0 0,0 0 0,0-1 0,-1 1 0,1 0 0,0 0 0,-1 0 0,1 0 0,-1 0 0,1 0 0,-1 0 0,0 0 0,0 2 0,0-1 0,2 13 0,0-1 0,8 26 0,-8-36 0,0 0 0,0 0 0,0 0 0,1-1 0,0 1 0,0 0 0,0-1 0,0 0 0,1 0 0,-1 0 0,9 7 0,-4-6 0,-1 0 0,1 0 0,0-1 0,0 0 0,1-1 0,-1 1 0,1-2 0,0 1 0,0-1 0,-1 0 0,1-1 0,1 0 0,-1-1 0,14 0 0,-10-2 0,0 1 0,0-2 0,0 0 0,0 0 0,-1-1 0,1-1 0,-1 0 0,0-1 0,16-10 0,0-4 0,0-1 0,32-34 0,-11 10 0,-48 44 0,-1 1 0,1-1 0,-1 1 0,1-1 0,-1 1 0,1-1 0,-1 1 0,1-1 0,0 1 0,-1 0 0,1-1 0,0 1 0,-1 0 0,1-1 0,0 1 0,0 0 0,-1 0 0,1 0 0,0 0 0,0 0 0,-1 0 0,1 0 0,0 0 0,0 0 0,-1 0 0,1 0 0,0 0 0,0 1 0,-1-1 0,1 0 0,0 0 0,1 1 0,-1 1 0,1 0 0,0 0 0,-1 0 0,1 1 0,-1-1 0,0 0 0,3 5 0,3 7 0,-5-11 0,0-1 0,0 1 0,0-1 0,0 0 0,0 1 0,1-1 0,-1 0 0,1 0 0,-1 0 0,1-1 0,0 1 0,0-1 0,0 1 0,0-1 0,0 0 0,0 0 0,0 0 0,0-1 0,0 1 0,0-1 0,1 1 0,-1-1 0,4-1 0,-2 1 0,0-1 0,0-1 0,0 1 0,0-1 0,-1 1 0,1-1 0,-1-1 0,1 1 0,-1-1 0,0 1 0,0-1 0,0-1 0,0 1 0,5-6 0,-3 2 0,18-20 0,-24 27 0,0-1 0,0 1 0,0 0 0,1-1 0,-1 1 0,0 0 0,1 0 0,-1-1 0,0 1 0,1 0 0,-1 0 0,0-1 0,1 1 0,-1 0 0,1 0 0,-1 0 0,0-1 0,1 1 0,-1 0 0,1 0 0,-1 0 0,0 0 0,1 0 0,-1 0 0,1 0 0,-1 0 0,1 0 0,-1 0 0,0 0 0,1 0 0,-1 1 0,1-1 0,-1 0 0,0 0 0,1 0 0,-1 0 0,1 1 0,-1-1 0,0 0 0,1 0 0,-1 1 0,0-1 0,0 0 0,1 1 0,-1-1 0,0 0 0,0 1 0,1-1 0,-1 0 0,0 1 0,0-1 0,0 1 0,1-1 0,-1 0 0,0 1 0,0-1 0,0 1 0,0 0 0,4 24 0,-2 0 0,0 0 0,-2 0 0,-3 26 0,1 5 0,2-4 0,-1 32 0,-16 127 0,16-205 21,0 1-160,0-1 1,0 0-1,0 0 1,-1 0-1,0 0 0,0 0 1,0 0-1,-1-1 1,-4 8-1,-4-5-6687</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5.300"/>
    </inkml:context>
    <inkml:brush xml:id="br0">
      <inkml:brushProperty name="width" value="0.05" units="cm"/>
      <inkml:brushProperty name="height" value="0.05" units="cm"/>
      <inkml:brushProperty name="color" value="#004F8B"/>
    </inkml:brush>
  </inkml:definitions>
  <inkml:trace contextRef="#ctx0" brushRef="#br0">0 184 24575,'0'-10'0,"5"-4"0,12-9 0,13-1 0,11-6 0,9 2 0,6 6 0,9 6 0,3 6 0,0 5 0,-2 4 0,-11 5 0,-16 4-8191</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5.828"/>
    </inkml:context>
    <inkml:brush xml:id="br0">
      <inkml:brushProperty name="width" value="0.05" units="cm"/>
      <inkml:brushProperty name="height" value="0.05" units="cm"/>
      <inkml:brushProperty name="color" value="#004F8B"/>
    </inkml:brush>
  </inkml:definitions>
  <inkml:trace contextRef="#ctx0" brushRef="#br0">122 1 24575,'-3'0'0,"0"1"0,0-1 0,0 1 0,0 0 0,0 0 0,0 0 0,0 0 0,0 0 0,0 1 0,1 0 0,-1-1 0,0 1 0,1 0 0,0 0 0,-1 0 0,1 1 0,0-1 0,0 0 0,0 1 0,0-1 0,1 1 0,-3 4 0,-2 5 0,0 1 0,1-1 0,-6 27 0,0 11 0,2 1 0,-4 79 0,14 105 0,-1-214 0,2-1 0,1 1 0,0-1 0,2 0 0,0 0 0,12 28 0,-15-41 0,1-1 0,1 0 0,-1 0 0,1 0 0,0-1 0,0 1 0,0-1 0,1 0 0,0 0 0,0-1 0,0 1 0,0-1 0,1 0 0,0-1 0,0 1 0,0-1 0,0 0 0,0-1 0,1 1 0,-1-1 0,1-1 0,10 3 0,-9-4-273,-1 1 0,1-1 0,-1-1 0,10 0 0,23-9-6553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6.182"/>
    </inkml:context>
    <inkml:brush xml:id="br0">
      <inkml:brushProperty name="width" value="0.05" units="cm"/>
      <inkml:brushProperty name="height" value="0.05" units="cm"/>
      <inkml:brushProperty name="color" value="#004F8B"/>
    </inkml:brush>
  </inkml:definitions>
  <inkml:trace contextRef="#ctx0" brushRef="#br0">1 0 24575,'0'667'0,"0"-654"0,0 1 0,1 0 0,0 0 0,1 0 0,1 0 0,5 15 0,-6-24 0,0 0 0,0-1 0,1 1 0,-1-1 0,1 1 0,0-1 0,1 0 0,-1 0 0,1 0 0,-1-1 0,1 1 0,0-1 0,1 0 0,-1 0 0,0 0 0,1-1 0,0 0 0,0 1 0,9 2 0,-3-2-62,0 0 0,0-1 0,0 0 0,0-1 0,0 0 0,0 0 0,0-1 0,1-1 0,-1 0 0,0-1 0,0 0 0,0 0-1,0-1 1,-1 0 0,1-1 0,-1-1 0,0 1 0,0-2 0,0 1 0,-1-1 0,14-12 0,17-22-6764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6.540"/>
    </inkml:context>
    <inkml:brush xml:id="br0">
      <inkml:brushProperty name="width" value="0.05" units="cm"/>
      <inkml:brushProperty name="height" value="0.05" units="cm"/>
      <inkml:brushProperty name="color" value="#004F8B"/>
    </inkml:brush>
  </inkml:definitions>
  <inkml:trace contextRef="#ctx0" brushRef="#br0">1 47 24575,'4'0'0,"18"0"0,24 0 0,20 0 0,14-10 0,3-3 0,13 0 0,-11 3-8191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6.920"/>
    </inkml:context>
    <inkml:brush xml:id="br0">
      <inkml:brushProperty name="width" value="0.05" units="cm"/>
      <inkml:brushProperty name="height" value="0.05" units="cm"/>
      <inkml:brushProperty name="color" value="#004F8B"/>
    </inkml:brush>
  </inkml:definitions>
  <inkml:trace contextRef="#ctx0" brushRef="#br0">63 1 24575,'0'5'0,"15"12"0,5 17 0,-1 20 0,-4 19 0,-4 18 0,-4 8 0,-3 3 0,-13 4 0,-4-7 0,-11-9 0,0-10 0,-7-19 0,2-25 0,6-18-8191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0:57.341"/>
    </inkml:context>
    <inkml:brush xml:id="br0">
      <inkml:brushProperty name="width" value="0.05" units="cm"/>
      <inkml:brushProperty name="height" value="0.05" units="cm"/>
      <inkml:brushProperty name="color" value="#004F8B"/>
    </inkml:brush>
  </inkml:definitions>
  <inkml:trace contextRef="#ctx0" brushRef="#br0">0 219 24575,'0'-11'0,"0"-12"0,5-3 0,12 2 0,12-3 0,13 2 0,7 5 0,-3-4 0,0 3 0,-7 3-8191</inkml:trace>
  <inkml:trace contextRef="#ctx0" brushRef="#br0" timeOffset="1">0 277 24575,'5'0'0,"17"0"0,19-10 0,24-3 0,9 0 0,-1 3 0,-15 3-8191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5.797"/>
    </inkml:context>
    <inkml:brush xml:id="br0">
      <inkml:brushProperty name="width" value="0.05" units="cm"/>
      <inkml:brushProperty name="height" value="0.05" units="cm"/>
      <inkml:brushProperty name="color" value="#004F8B"/>
    </inkml:brush>
  </inkml:definitions>
  <inkml:trace contextRef="#ctx0" brushRef="#br0">209 623 24575,'0'0'0,"0"-1"0,0 1 0,0-1 0,-1 1 0,1 0 0,0-1 0,0 1 0,0 0 0,0-1 0,0 1 0,0 0 0,-1-1 0,1 1 0,0 0 0,0-1 0,0 1 0,-1 0 0,1 0 0,0-1 0,-1 1 0,1 0 0,0 0 0,0 0 0,-1-1 0,1 1 0,0 0 0,-1 0 0,1 0 0,0 0 0,-1 0 0,1-1 0,-1 1 0,1 0 0,0 0 0,-1 0 0,1 0 0,0 0 0,-1 0 0,1 0 0,0 0 0,-1 1 0,0 0 0,0 1 0,0-1 0,0 1 0,0-1 0,1 1 0,-1 0 0,1-1 0,-1 1 0,1 0 0,-1 2 0,-6 68 0,2 128 0,5-124 0,0 536 0,0-628 0,-2 1 0,-6-31 0,3 20 0,-39-252 26,20 112-184,22 152 104,-57-384-567,27-3 637,31 380-16,1-1 0,1 1 0,1-1 0,7-28 0,-8 45 0,0-1 0,0 1 0,1 0 0,0 0 0,0 0 0,1 1 0,-1-1 0,1 0 0,0 1 0,0 0 0,1-1 0,-1 1 0,1 1 0,0-1 0,0 0 0,0 1 0,0 0 0,1 0 0,-1 0 0,1 1 0,0-1 0,6-1 0,-3 2 20,0 1 0,0 0 0,-1 0-1,1 1 1,0 0 0,0 1 0,0-1-1,0 1 1,-1 1 0,1 0 0,0 0 0,-1 0-1,0 1 1,1 0 0,-1 0 0,0 1-1,-1 0 1,1 0 0,9 8 0,-3-1 24,-1-1 0,0 2 0,0 0 0,-1 0-1,-1 1 1,0 0 0,0 1 0,10 20 0,-11-15-44,-1 0 0,-1 1 0,0 0 0,-2 0 0,0 0 0,-1 1 0,-1-1 0,-1 1 0,-1 0 0,-1 0 0,0 0 0,-2-1 0,-1 1 0,0 0 0,-1-1 0,-2 0 0,0 0 0,-1 0 0,-14 28 0,6-19 0,-2-1 0,-2-1 0,0 0 0,-2-1 0,0-2 0,-2 0 0,-1-1 0,-28 21 0,27-28-1365,15-14-5461</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6.315"/>
    </inkml:context>
    <inkml:brush xml:id="br0">
      <inkml:brushProperty name="width" value="0.05" units="cm"/>
      <inkml:brushProperty name="height" value="0.05" units="cm"/>
      <inkml:brushProperty name="color" value="#004F8B"/>
    </inkml:brush>
  </inkml:definitions>
  <inkml:trace contextRef="#ctx0" brushRef="#br0">326 47 24575,'0'-1'0,"0"-1"0,0 0 0,0 0 0,0 0 0,0 1 0,-1-1 0,1 0 0,0 0 0,-1 1 0,1-1 0,-1 0 0,0 1 0,0-1 0,1 0 0,-1 1 0,0-1 0,0 1 0,-1-1 0,1 1 0,0 0 0,0 0 0,-1-1 0,1 1 0,0 0 0,-1 0 0,1 0 0,-1 0 0,0 1 0,1-1 0,-1 0 0,0 1 0,1-1 0,-1 1 0,0-1 0,0 1 0,1 0 0,-3 0 0,-1 0 0,0 0 0,0 0 0,0 1 0,0 0 0,0 0 0,1 1 0,-1-1 0,0 1 0,1 0 0,-1 0 0,1 0 0,0 1 0,-5 3 0,-2 4 0,0 1 0,1 0 0,0 1 0,1 0 0,1 1 0,0-1 0,0 2 0,1-1 0,-6 18 0,-4 13 7,1 1-1,2 0 0,-8 51 1,-13 147-135,26-147 0,4 1-1,4-1 1,19 159 0,-11-212 128,1-1 0,3 0 0,2 0 0,1-1 0,22 44 0,-26-64 0,1-1 0,2 1 0,-1-2 0,2 0 0,1 0 0,0-2 0,1 1 0,1-2 0,1-1 0,0 0 0,24 15 0,-29-23 21,0-1-1,0 0 1,0 0-1,1-1 1,0-1 0,0-1-1,0 0 1,20 2-1,-26-5-82,1 1 0,0-1-1,0-1 1,0 1 0,0-2-1,0 1 1,0-1 0,-1-1-1,1 1 1,-1-1-1,0-1 1,0 0 0,0 0-1,11-7 1,15-19-6764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20.233"/>
    </inkml:context>
    <inkml:brush xml:id="br0">
      <inkml:brushProperty name="width" value="0.05" units="cm"/>
      <inkml:brushProperty name="height" value="0.05" units="cm"/>
      <inkml:brushProperty name="color" value="#008C3A"/>
    </inkml:brush>
  </inkml:definitions>
  <inkml:trace contextRef="#ctx0" brushRef="#br0">1 1 24575,'0'4'0,"0"12"0,0 13 0,0 16 0,0 15 0,0 11 0,0 14 0,0 6 0,5-2 0,1-7 0,1-7 0,-2-7 0,-2-20 0,0-18-8191</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6.720"/>
    </inkml:context>
    <inkml:brush xml:id="br0">
      <inkml:brushProperty name="width" value="0.05" units="cm"/>
      <inkml:brushProperty name="height" value="0.05" units="cm"/>
      <inkml:brushProperty name="color" value="#004F8B"/>
    </inkml:brush>
  </inkml:definitions>
  <inkml:trace contextRef="#ctx0" brushRef="#br0">1 235 24575,'0'-15'0,"10"-5"0,13 1 0,18-7 0,17 2 0,14 5 0,14-5 0,9 2 0,-3 5 0,-7 5 0,-7 4 0,-18-6 0,-18-1-8191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7.139"/>
    </inkml:context>
    <inkml:brush xml:id="br0">
      <inkml:brushProperty name="width" value="0.05" units="cm"/>
      <inkml:brushProperty name="height" value="0.05" units="cm"/>
      <inkml:brushProperty name="color" value="#004F8B"/>
    </inkml:brush>
  </inkml:definitions>
  <inkml:trace contextRef="#ctx0" brushRef="#br0">0 0 24575,'0'21'0,"0"31"0,0 16 0,0 13 0,0 7 0,0 4 0,0-4 0,0-6 0,0-3 0,0-4 0,5-15 0,2-28 0,9-29 0,3-16-8191</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7.900"/>
    </inkml:context>
    <inkml:brush xml:id="br0">
      <inkml:brushProperty name="width" value="0.05" units="cm"/>
      <inkml:brushProperty name="height" value="0.05" units="cm"/>
      <inkml:brushProperty name="color" value="#004F8B"/>
    </inkml:brush>
  </inkml:definitions>
  <inkml:trace contextRef="#ctx0" brushRef="#br0">0 49 24575,'1'-2'0,"-1"0"0,0 1 0,1-1 0,-1 0 0,1 1 0,-1-1 0,1 1 0,0-1 0,0 1 0,0-1 0,0 1 0,0 0 0,0-1 0,0 1 0,0 0 0,1 0 0,-1 0 0,0 0 0,1 0 0,-1 0 0,1 0 0,-1 0 0,1 1 0,-1-1 0,1 0 0,2 0 0,5-2 0,0 1 0,1-1 0,10 0 0,-18 3 0,8-2 0,0 1 0,0 0 0,0 1 0,-1 0 0,1 1 0,0 0 0,0 0 0,0 1 0,11 4 0,-17-5 0,-1 1 0,1 0 0,0 0 0,-1 0 0,1 0 0,-1 0 0,1 1 0,-1 0 0,0 0 0,0 0 0,-1 0 0,1 0 0,-1 0 0,1 1 0,-1-1 0,0 1 0,0 0 0,0-1 0,-1 1 0,0 0 0,1 0 0,-1 0 0,0 0 0,0 7 0,0 2 0,0 0 0,-1 0 0,-1 0 0,0 1 0,-1-1 0,0 0 0,-1 0 0,0 0 0,-7 15 0,-7 12 0,-33 56 0,5-9 0,90-160 0,59-103 0,-98 166 0,17-25 0,-21 33 0,-1 1 0,0-1 0,0 1 0,1-1 0,-1 1 0,1 0 0,-1-1 0,1 1 0,0 0 0,-1 0 0,1 0 0,0 0 0,0 0 0,0 1 0,2-2 0,-3 2 0,0 0 0,0 1 0,0-1 0,0 0 0,0 0 0,-1 1 0,1-1 0,0 0 0,0 1 0,-1-1 0,1 0 0,0 1 0,0-1 0,-1 1 0,1 0 0,0-1 0,-1 1 0,1-1 0,-1 1 0,1 0 0,-1 0 0,1-1 0,-1 1 0,1 0 0,-1 0 0,0-1 0,1 3 0,7 27 0,-6-21 0,1 3 0,1 0 0,0 0 0,1 0 0,0 0 0,11 18 0,-14-28 0,-1 1 0,1 0 0,0-1 0,0 1 0,0-1 0,1 0 0,-1 0 0,0 0 0,1 0 0,-1 0 0,1 0 0,0-1 0,0 1 0,-1-1 0,1 0 0,0 0 0,0 0 0,0 0 0,0 0 0,1-1 0,-1 1 0,0-1 0,0 0 0,0 0 0,0 0 0,0 0 0,0-1 0,1 1 0,2-2 0,3-1 0,-1-1 0,1 0 0,-1-1 0,0 1 0,0-2 0,-1 1 0,1-1 0,-1 0 0,-1 0 0,1-1 0,-1 0 0,9-13 0,6-11 0,29-59 0,-48 88 0,3-9 0,-3 9 0,-1-1 0,1 0 0,-1 0 0,1 0 0,-1 0 0,0 0 0,0 0 0,-1 0 0,2-5 0,-2 27 0,0-9 0,0-1 0,1 1 0,0-1 0,0 0 0,1 0 0,0 1 0,4 10 0,1-7 0,-1-1 0,2 0 0,-1 0 0,2 0 0,0-1 0,0 0 0,1-1 0,0 0 0,0 0 0,1-1 0,1-1 0,17 11 0,-8-7 0,1-1 0,-1-1 0,1-1 0,1-1 0,0-1 0,40 7 0,-54-13 0,-1 0 0,1 0 0,-1-1 0,1 0 0,-1-1 0,1 1 0,-1-2 0,1 1 0,-1-1 0,0-1 0,1 1 0,-1-1 0,13-8 0,-12 6 0,0-1 0,-1-1 0,1 0 0,-1 0 0,-1 0 0,0-1 0,0 0 0,0-1 0,-1 1 0,6-14 0,10-23 0,-18 26 0,-6 19 0,-3 10 0,-11 34 0,-20 89 0,3 53 0,5-22 0,19-112 0,5-28 0,0-1 0,-1 1 0,-2-1 0,0 0 0,-18 37 0,25-58 17,-1 0-1,0 0 0,0 0 0,0-1 1,-1 1-1,1 0 0,0 0 0,-1-1 1,1 1-1,-1-1 0,0 1 0,1-1 1,-1 1-1,0-1 0,0 0 0,0 0 1,0 0-1,0 0 0,0 0 0,-4 0 1,5-1-83,-1-1 0,1 1 1,-1-1-1,0 1 0,1-1 1,0 0-1,-1 0 0,1 0 1,0 0-1,-1 0 1,1 0-1,0 0 0,0-1 1,0 1-1,0 0 0,0-1 1,0 1-1,0 0 0,0-1 1,1 1-1,-1-1 1,0 0-1,1 1 0,0-1 1,-1-2-1,-11-41-6760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8.335"/>
    </inkml:context>
    <inkml:brush xml:id="br0">
      <inkml:brushProperty name="width" value="0.05" units="cm"/>
      <inkml:brushProperty name="height" value="0.05" units="cm"/>
      <inkml:brushProperty name="color" value="#004F8B"/>
    </inkml:brush>
  </inkml:definitions>
  <inkml:trace contextRef="#ctx0" brushRef="#br0">1 1 24575,'0'5'0,"9"1"0,25 0 0,15-1 0,10-1 0,15-2 0,5-1 0,-1 0 0,-14-6 0,-17-2-8191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9.549"/>
    </inkml:context>
    <inkml:brush xml:id="br0">
      <inkml:brushProperty name="width" value="0.05" units="cm"/>
      <inkml:brushProperty name="height" value="0.05" units="cm"/>
      <inkml:brushProperty name="color" value="#004F8B"/>
    </inkml:brush>
  </inkml:definitions>
  <inkml:trace contextRef="#ctx0" brushRef="#br0">742 1 24575,'0'2'0,"0"0"0,-1 0 0,1 1 0,-1-1 0,0 0 0,0 0 0,1 0 0,-1 0 0,-1 0 0,1 0 0,0-1 0,0 1 0,-3 3 0,-26 23 0,14-14 0,-36 36 0,-2-3 0,-2-2 0,-2-2 0,-93 50 0,-102 31 0,243-119 0,0 0 0,-19 13 0,29-17 0,-1-1 0,0 1 0,1-1 0,-1 0 0,1 1 0,-1 0 0,1-1 0,-1 1 0,1-1 0,0 1 0,-1-1 0,1 1 0,0 0 0,-1-1 0,1 1 0,0 0 0,0-1 0,-1 1 0,1 0 0,0 0 0,0 0 0,0 0 0,0-1 0,1 1 0,-1 0 0,0-1 0,1 1 0,-1-1 0,0 0 0,1 1 0,-1-1 0,1 1 0,-1-1 0,0 1 0,1-1 0,-1 0 0,1 1 0,-1-1 0,1 0 0,0 0 0,-1 1 0,1-1 0,37 8 0,-37-8 0,249 21 0,32 3 0,-215-14 0,-1 2 0,77 24 0,-76-11-1365,-21-3-5461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09.932"/>
    </inkml:context>
    <inkml:brush xml:id="br0">
      <inkml:brushProperty name="width" value="0.05" units="cm"/>
      <inkml:brushProperty name="height" value="0.05" units="cm"/>
      <inkml:brushProperty name="color" value="#004F8B"/>
    </inkml:brush>
  </inkml:definitions>
  <inkml:trace contextRef="#ctx0" brushRef="#br0">1 0 24575,'0'10'0,"15"4"0,15 13 0,17 4 0,21-5 0,20 4 0,8-3 0,5-6 0,-7-7 0,-8-5 0,-4-5 0,-15-13 0,-5-5 0,2-15 0,1-13 0,-11 1-8191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0.334"/>
    </inkml:context>
    <inkml:brush xml:id="br0">
      <inkml:brushProperty name="width" value="0.05" units="cm"/>
      <inkml:brushProperty name="height" value="0.05" units="cm"/>
      <inkml:brushProperty name="color" value="#004F8B"/>
    </inkml:brush>
  </inkml:definitions>
  <inkml:trace contextRef="#ctx0" brushRef="#br0">0 0 24575,'4'80'0,"18"107"0,-2-32 0,-14-46 0,-4-61 0,1 1 0,12 53 0,-13-92 0,1 0 0,0-1 0,0 1 0,1-1 0,0 0 0,1 0 0,6 9 0,-9-15 0,-1-1 0,1 0 0,0 0 0,0 0 0,0 0 0,0 0 0,0 0 0,0-1 0,0 1 0,1-1 0,-1 1 0,0-1 0,1 0 0,0 0 0,-1 0 0,1 0 0,-1-1 0,1 1 0,0 0 0,0-1 0,-1 0 0,1 0 0,0 0 0,0 0 0,-1 0 0,1-1 0,0 1 0,0-1 0,4-1 0,2-3-109,1 0 1,-1-1-1,0 0 0,0 0 0,-1-1 0,14-14 0,-16 16-494,31-32-6223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0.670"/>
    </inkml:context>
    <inkml:brush xml:id="br0">
      <inkml:brushProperty name="width" value="0.05" units="cm"/>
      <inkml:brushProperty name="height" value="0.05" units="cm"/>
      <inkml:brushProperty name="color" value="#004F8B"/>
    </inkml:brush>
  </inkml:definitions>
  <inkml:trace contextRef="#ctx0" brushRef="#br0">1 144 24575,'15'0'0,"20"0"0,19 0 0,16-10 0,15-4 0,4 1 0,-14-7 0,-4-1 0,1-11 0,-12-1-8191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1.036"/>
    </inkml:context>
    <inkml:brush xml:id="br0">
      <inkml:brushProperty name="width" value="0.05" units="cm"/>
      <inkml:brushProperty name="height" value="0.05" units="cm"/>
      <inkml:brushProperty name="color" value="#004F8B"/>
    </inkml:brush>
  </inkml:definitions>
  <inkml:trace contextRef="#ctx0" brushRef="#br0">0 1 24575,'2'0'0,"-1"0"0,1 0 0,-1 1 0,1-1 0,-1 0 0,1 1 0,-1-1 0,1 1 0,-1 0 0,0-1 0,1 1 0,-1 0 0,0 0 0,1 0 0,-1 0 0,0 0 0,0 0 0,0 0 0,2 3 0,4 4 0,17 17 0,0 2 0,-3 0 0,0 2 0,-1 0 0,29 61 0,-15-13 0,33 107 0,-35-78 0,32 202 0,-53-228 0,-5 1 0,-2 1 0,-10 98 0,3-142 0,-3-1 0,-1 0 0,-19 59 0,18-74 0,0-2 0,-2 1 0,0-1 0,-1 0 0,-1-1 0,-1-1 0,-18 22 0,23-33-91,1 1 0,-1-1 0,-1 0 0,1-1 0,-1 0 0,0-1 0,0 1 0,-1-2 0,1 1 0,-1-1 0,0-1 0,0 0 0,-1 0 0,-11 1 0,-25 0-6735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6.766"/>
    </inkml:context>
    <inkml:brush xml:id="br0">
      <inkml:brushProperty name="width" value="0.05" units="cm"/>
      <inkml:brushProperty name="height" value="0.05" units="cm"/>
      <inkml:brushProperty name="color" value="#004F8B"/>
    </inkml:brush>
  </inkml:definitions>
  <inkml:trace contextRef="#ctx0" brushRef="#br0">1 85 24575,'15'0'0,"15"-4"0,13-3 0,9 1 0,5-9 0,4-2 0,1 1 0,5 5 0,-9 3-8191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22.496"/>
    </inkml:context>
    <inkml:brush xml:id="br0">
      <inkml:brushProperty name="width" value="0.05" units="cm"/>
      <inkml:brushProperty name="height" value="0.05" units="cm"/>
      <inkml:brushProperty name="color" value="#008C3A"/>
    </inkml:brush>
  </inkml:definitions>
  <inkml:trace contextRef="#ctx0" brushRef="#br0">1 111 24575,'0'-3'0,"1"0"0,-1 0 0,1 1 0,0-1 0,0 0 0,0 0 0,0 0 0,1 1 0,-1-1 0,1 1 0,3-5 0,25-23 0,-22 24 0,-1 1 0,2 0 0,-1 1 0,0 0 0,1 0 0,0 1 0,0 0 0,16-3 0,-21 5 0,-1 0 0,1 0 0,0 1 0,0 0 0,-1 0 0,1 0 0,0 0 0,0 0 0,-1 1 0,1 0 0,0-1 0,-1 2 0,1-1 0,-1 0 0,1 1 0,-1-1 0,1 1 0,-1 0 0,0 0 0,0 0 0,0 1 0,0-1 0,-1 1 0,4 3 0,0 3 0,-2 0 0,1 1 0,-1 0 0,0 0 0,-1 0 0,0 0 0,-1 0 0,0 0 0,0 17 0,0 6 0,-4 55 0,0-68 0,-1 0 0,-8 25 0,7-27 0,-6 36 0,10-54 0,0 1 0,0-1 0,-1 0 0,1 1 0,0-1 0,0 0 0,0 1 0,0-1 0,0 1 0,0-1 0,0 0 0,0 1 0,0-1 0,0 1 0,0-1 0,0 0 0,0 1 0,0-1 0,0 1 0,0-1 0,0 0 0,1 1 0,-1-1 0,0 0 0,0 1 0,0-1 0,1 0 0,-1 1 0,0-1 0,0 0 0,1 1 0,-1-1 0,0 0 0,1 0 0,-1 1 0,0-1 0,1 0 0,-1 0 0,0 0 0,1 0 0,-1 1 0,1-1 0,-1 0 0,0 0 0,1 0 0,17-10 0,2-6 0,-2-1 0,0-1 0,20-27 0,22-22 0,-59 66 0,0 0 0,0 0 0,0 0 0,0 0 0,0 0 0,0 0 0,0 1 0,0-1 0,1 0 0,-1 1 0,0-1 0,0 1 0,1-1 0,1 1 0,-3 0 0,0 0 0,1 0 0,-1 0 0,1 0 0,-1 0 0,1 0 0,-1 1 0,0-1 0,1 0 0,-1 0 0,1 0 0,-1 1 0,0-1 0,1 0 0,-1 1 0,0-1 0,1 0 0,-1 1 0,0-1 0,1 0 0,-1 1 0,0-1 0,0 0 0,1 1 0,-1-1 0,0 2 0,1 2 0,0 1 0,0 0 0,0 0 0,-1 0 0,0 8 0,-1 30 0,-1-26 0,2 0 0,0 0 0,4 31 0,-3-43 0,0 0 0,1-1 0,-1 1 0,1-1 0,0 1 0,0-1 0,0 0 0,0 1 0,1-1 0,0 0 0,0-1 0,0 1 0,0 0 0,1-1 0,-1 0 0,1 0 0,0 0 0,5 3 0,1-1-76,-1-1 1,1 0-1,0-1 0,0 0 0,0-1 0,0 0 0,1-1 0,-1 0 1,0 0-1,1-1 0,-1 0 0,1-1 0,-1-1 0,0 1 1,0-1-1,1-1 0,16-7 0,17-10-6750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7.130"/>
    </inkml:context>
    <inkml:brush xml:id="br0">
      <inkml:brushProperty name="width" value="0.05" units="cm"/>
      <inkml:brushProperty name="height" value="0.05" units="cm"/>
      <inkml:brushProperty name="color" value="#004F8B"/>
    </inkml:brush>
  </inkml:definitions>
  <inkml:trace contextRef="#ctx0" brushRef="#br0">0 135 24575,'5'-5'0,"12"-11"0,22-4 0,6-8 0,9 1 0,6 5 0,-7 6-8191</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7.969"/>
    </inkml:context>
    <inkml:brush xml:id="br0">
      <inkml:brushProperty name="width" value="0.05" units="cm"/>
      <inkml:brushProperty name="height" value="0.05" units="cm"/>
      <inkml:brushProperty name="color" value="#004F8B"/>
    </inkml:brush>
  </inkml:definitions>
  <inkml:trace contextRef="#ctx0" brushRef="#br0">186 161 24575,'-26'336'0,"6"-132"0,11 56 0,10-209 0,2 1 0,19 96 0,-19-138 0,-1 2 0,1-1 0,0 1 0,7 15 0,-12-42 0,-61-213 0,29 117 0,-30-188 0,57 241 0,2 0 0,2 0 0,12-117 0,-6 160 0,0 0 0,2 0 0,-1 1 0,2-1 0,0 1 0,1 1 0,0-1 0,1 1 0,0 0 0,1 1 0,1 0 0,0 0 0,0 1 0,1 1 0,1 0 0,-1 0 0,2 1 0,-1 0 0,19-8 0,-23 12 0,0 1 0,1 0 0,-1 1 0,1 0 0,0 0 0,0 1 0,1 0 0,-1 1 0,0 0 0,16 0 0,-20 1 0,1 1 0,0 0 0,0 0 0,-1 0 0,1 1 0,-1-1 0,1 1 0,-1 0 0,1 1 0,-1 0 0,0 0 0,0 0 0,-1 0 0,1 1 0,-1-1 0,1 1 0,-1 0 0,5 7 0,-3-2 0,-1 0 0,1 0 0,-2 1 0,1-1 0,-2 1 0,1 0 0,-1 1 0,-1-1 0,0 0 0,0 1 0,-1-1 0,0 1 0,-1-1 0,0 1 0,-2 15 0,-2 0 0,-1 1 0,-1-1 0,-2 0 0,-19 48 0,19-56-273,-1 0 0,-1-1 0,-1 0 0,-23 30 0,-1-11-6553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8.429"/>
    </inkml:context>
    <inkml:brush xml:id="br0">
      <inkml:brushProperty name="width" value="0.05" units="cm"/>
      <inkml:brushProperty name="height" value="0.05" units="cm"/>
      <inkml:brushProperty name="color" value="#004F8B"/>
    </inkml:brush>
  </inkml:definitions>
  <inkml:trace contextRef="#ctx0" brushRef="#br0">317 1 24575,'-2'0'0,"0"1"0,0 0 0,0-1 0,1 1 0,-1 0 0,0 0 0,1 0 0,-1 1 0,0-1 0,1 0 0,-1 1 0,1-1 0,0 1 0,-1-1 0,1 1 0,-1 2 0,-5 4 0,-6 8 0,1 0 0,1 1 0,1 1 0,-16 36 0,-15 40-247,4 1-1,-48 199 1,68-209 84,4 0 1,3 0-1,4 1 1,5 86-1,4-133 130,1 0 0,1-1 0,2 1 0,2-1 0,2-1-1,1 0 1,22 45 0,-26-64 50,1-1-1,1 0 1,1-1-1,0 0 1,1-1-1,1 0 1,0-1-1,1-1 1,1 0-1,0-1 1,0 0-1,1-1 1,1-1 0,0 0-1,0-1 1,27 9-1,-28-13-2,1-1 0,-1-1-1,1-1 1,0 0 0,0-1 0,0-1-1,0 0 1,26-4 0,2-4-6790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19.520"/>
    </inkml:context>
    <inkml:brush xml:id="br0">
      <inkml:brushProperty name="width" value="0.05" units="cm"/>
      <inkml:brushProperty name="height" value="0.05" units="cm"/>
      <inkml:brushProperty name="color" value="#004F8B"/>
    </inkml:brush>
  </inkml:definitions>
  <inkml:trace contextRef="#ctx0" brushRef="#br0">1 110 24575,'5'16'0,"0"-1"0,-1 1 0,0 0 0,-1 1 0,-1-1 0,-1 0 0,-1 21 0,1-11 0,2 194 0,-2-67 0,-2-551 0,1 369 0,1 0 0,7-44 0,-7 65 0,1 1 0,0-1 0,0 1 0,1-1 0,0 1 0,0 0 0,1 0 0,0 0 0,0 1 0,0 0 0,1-1 0,0 1 0,0 1 0,9-8 0,-12 11 0,1 0 0,-1 0 0,0 0 0,1 1 0,0-1 0,-1 1 0,1-1 0,0 1 0,0 0 0,0 0 0,0 0 0,0 1 0,0-1 0,0 1 0,0-1 0,0 1 0,0 0 0,0 0 0,0 1 0,0-1 0,0 0 0,0 1 0,0 0 0,0 0 0,0 0 0,0 0 0,-1 0 0,1 1 0,0-1 0,-1 1 0,1 0 0,-1-1 0,1 1 0,3 4 0,1 2 0,-1-1 0,0 1 0,-1 0 0,1 0 0,-1 1 0,-1 0 0,0-1 0,0 1 0,4 16 0,-1 10 0,-2 0 0,-1 0 0,-2 0 0,-3 48 0,2-41 0,-1-42 0,0 1 0,-1-1 0,1 0 0,0 1 0,0-1 0,0 1 0,0-1 0,0 1 0,0-1 0,0 0 0,1 1 0,-1-1 0,0 1 0,0-1 0,0 0 0,0 1 0,0-1 0,1 1 0,-1-1 0,0 0 0,0 1 0,1-1 0,-1 0 0,0 1 0,1-1 0,-1 0 0,0 0 0,1 1 0,-1-1 0,0 0 0,1 0 0,-1 1 0,1-1 0,-1 0 0,0 0 0,1 0 0,-1 0 0,1 0 0,-1 0 0,0 0 0,1 0 0,-1 0 0,1 0 0,-1 0 0,1 0 0,-1 0 0,0 0 0,1 0 0,-1 0 0,1 0 0,-1 0 0,0-1 0,1 1 0,-1 0 0,1 0 0,-1 0 0,0-1 0,1 1 0,-1 0 0,1-1 0,21-22 0,-21 23 0,54-72 0,-27 35 0,33-36 0,-51 64 0,0-1 0,0 1 0,1 0 0,0 1 0,0 1 0,1 0 0,0 0 0,14-5 0,-24 11 0,0 0 0,0 0 0,0 0 0,1 1 0,-1-1 0,0 1 0,1-1 0,-1 1 0,0 0 0,1 0 0,-1 0 0,1 0 0,-1 0 0,0 0 0,1 1 0,-1-1 0,0 1 0,1 0 0,-1 0 0,0-1 0,0 1 0,0 1 0,0-1 0,0 0 0,0 0 0,0 1 0,0-1 0,0 1 0,-1 0 0,1 0 0,-1-1 0,1 1 0,-1 0 0,0 0 0,1 0 0,-1 0 0,0 1 0,0-1 0,-1 0 0,1 0 0,0 3 0,3 10 0,-1 0 0,0 0 0,-1 0 0,-1 0 0,-1 17 0,-1 19 0,-1-31 0,2 0 0,0 0 0,2 0 0,4 26 0,-6-44-124,1 0 0,-1 0 0,1 0 0,-1 0 0,1-1 0,0 1-1,0 0 1,0 0 0,0-1 0,2 3 0,8 0-6702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0.101"/>
    </inkml:context>
    <inkml:brush xml:id="br0">
      <inkml:brushProperty name="width" value="0.05" units="cm"/>
      <inkml:brushProperty name="height" value="0.05" units="cm"/>
      <inkml:brushProperty name="color" value="#004F8B"/>
    </inkml:brush>
  </inkml:definitions>
  <inkml:trace contextRef="#ctx0" brushRef="#br0">343 52 24575,'0'-2'0,"0"0"0,0 0 0,-1 0 0,1 0 0,-1 0 0,0 0 0,0 1 0,1-1 0,-1 0 0,0 0 0,-1 1 0,1-1 0,0 0 0,0 1 0,-1-1 0,1 1 0,-1 0 0,1-1 0,-1 1 0,1 0 0,-1 0 0,0 0 0,0 0 0,0 0 0,1 0 0,-1 1 0,-4-2 0,-3 0 0,1 0 0,-1 0 0,0 1 0,-17-1 0,16 2 0,1 1 0,-1 0 0,0 0 0,0 1 0,1 0 0,0 1 0,-1 0 0,1 0 0,0 1 0,0 0 0,1 1 0,-1 0 0,1 0 0,0 1 0,0 0 0,1 0 0,0 1 0,-8 9 0,7-6 0,0 0 0,1 0 0,0 1 0,1-1 0,1 2 0,-1-1 0,2 0 0,-1 1 0,2 0 0,0 0 0,0 0 0,1 1 0,-1 22 0,3-29 0,0 0 0,0 0 0,1 0 0,0 0 0,0 0 0,1 0 0,-1 0 0,1 0 0,4 6 0,-6-10 0,1-1 0,0 1 0,0 0 0,1-1 0,-1 1 0,0 0 0,0-1 0,1 1 0,-1-1 0,1 0 0,-1 0 0,1 1 0,0-1 0,0 0 0,-1 0 0,1-1 0,0 1 0,0 0 0,0 0 0,0-1 0,0 0 0,0 1 0,0-1 0,0 0 0,0 0 0,0 0 0,0 0 0,0 0 0,3-1 0,0 0 0,1-1 0,-1 0 0,1 0 0,-1-1 0,0 0 0,0 0 0,0 0 0,0 0 0,-1-1 0,1 0 0,-1 0 0,0 0 0,4-5 0,5-8 0,23-37 0,-32 49 0,6-14 0,-8 14 0,1 1 0,-1-1 0,1 1 0,0-1 0,0 1 0,0 0 0,0 0 0,1 0 0,0 1 0,7-7 0,-11 10 0,1 0 0,-1 0 0,0 0 0,1 0 0,-1 0 0,1 0 0,-1 0 0,0 0 0,1 0 0,-1 0 0,1 0 0,-1 0 0,0 0 0,1 0 0,-1 0 0,1 0 0,-1 0 0,0 0 0,1 1 0,-1-1 0,1 0 0,-1 0 0,0 1 0,1-1 0,-1 0 0,0 0 0,0 1 0,1-1 0,-1 0 0,0 1 0,0-1 0,1 0 0,-1 1 0,0-1 0,0 0 0,0 1 0,1 0 0,5 18 0,-4-11 0,3 4-273,1 1 0,0-1 0,1 0 0,13 17 0,11 11-6553</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0.637"/>
    </inkml:context>
    <inkml:brush xml:id="br0">
      <inkml:brushProperty name="width" value="0.05" units="cm"/>
      <inkml:brushProperty name="height" value="0.05" units="cm"/>
      <inkml:brushProperty name="color" value="#004F8B"/>
    </inkml:brush>
  </inkml:definitions>
  <inkml:trace contextRef="#ctx0" brushRef="#br0">0 99 24575,'0'-5'0,"0"1"0,1-1 0,-1 0 0,1 0 0,0 1 0,0-1 0,1 1 0,-1-1 0,1 1 0,0-1 0,0 1 0,1 0 0,-1 0 0,4-4 0,-3 5 0,-1 1 0,1-1 0,-1 1 0,1 0 0,0 0 0,0 0 0,0 0 0,0 1 0,0-1 0,0 1 0,1 0 0,-1 0 0,0 0 0,1 0 0,-1 0 0,1 1 0,-1 0 0,1-1 0,6 2 0,-7-1 0,0 1 0,0-1 0,1 1 0,-1 0 0,0 0 0,0 1 0,0-1 0,0 0 0,0 1 0,-1 0 0,1 0 0,0 0 0,-1 0 0,0 0 0,1 0 0,-1 1 0,0-1 0,0 1 0,0-1 0,0 1 0,-1 0 0,1 0 0,-1 0 0,1 0 0,0 4 0,3 7 0,-1 1 0,-1 0 0,4 30 0,-4-14 0,-2 0 0,-1 0 0,-8 60 0,3-55 0,8-26 0,2-11 0,9-14 0,-12 14 0,15-20 0,36-44 0,72-115 0,-114 161 0,-9 13 0,0 1 0,0 0 0,1 1 0,0-1 0,0 0 0,0 1 0,1 0 0,-1 0 0,1 0 0,5-4 0,-9 8 0,0 0 0,1 0 0,-1 0 0,1 0 0,-1 0 0,0 0 0,1 0 0,-1 0 0,1 0 0,-1 0 0,0 0 0,1 0 0,-1 1 0,1-1 0,-1 0 0,0 0 0,1 0 0,-1 1 0,0-1 0,1 0 0,-1 1 0,0-1 0,1 0 0,-1 1 0,0-1 0,0 0 0,1 1 0,-1-1 0,0 0 0,0 1 0,0-1 0,0 0 0,0 1 0,1-1 0,-1 1 0,0-1 0,0 1 0,0-1 0,0 0 0,0 1 0,4 20 0,-1 0 0,-1 0 0,-1 0 0,-1 0 0,-3 32 0,0-4 0,2-31 0,1 0 0,1 0 0,1 1 0,0-1 0,7 25 0,-8-39 0,0 0 0,1 1 0,-1-1 0,1 0 0,0-1 0,0 1 0,0 0 0,0 0 0,1-1 0,0 0 0,-1 1 0,1-1 0,0 0 0,1 0 0,-1-1 0,0 1 0,1-1 0,0 1 0,0-1 0,-1 0 0,1-1 0,0 1 0,0-1 0,1 1 0,-1-1 0,0-1 0,0 1 0,0 0 0,9-1 0,-4-1-273,1 0 0,-1 0 0,1-1 0,12-4 0,39-16-6553</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1.741"/>
    </inkml:context>
    <inkml:brush xml:id="br0">
      <inkml:brushProperty name="width" value="0.05" units="cm"/>
      <inkml:brushProperty name="height" value="0.05" units="cm"/>
      <inkml:brushProperty name="color" value="#004F8B"/>
    </inkml:brush>
  </inkml:definitions>
  <inkml:trace contextRef="#ctx0" brushRef="#br0">266 16 24575,'0'0'0,"0"-1"0,0 0 0,0 1 0,0-1 0,-1 0 0,1 1 0,0-1 0,0 0 0,0 1 0,-1-1 0,1 1 0,0-1 0,-1 1 0,1-1 0,-1 0 0,1 1 0,-1-1 0,1 1 0,-1 0 0,1-1 0,-1 1 0,1-1 0,-1 1 0,1 0 0,-1-1 0,1 1 0,-1 0 0,0 0 0,1 0 0,-1-1 0,0 1 0,1 0 0,-1 0 0,0 0 0,0 0 0,-2 0 0,1 0 0,0 0 0,0 0 0,0 1 0,-1-1 0,1 0 0,0 1 0,0 0 0,0-1 0,-4 3 0,-2 2 0,1 1 0,0 0 0,0 0 0,0 1 0,1-1 0,0 1 0,0 1 0,1-1 0,0 1 0,-6 12 0,-7 16 0,-13 41 0,26-63 0,-16 45 0,3 1 0,2 2 0,3-1 0,-9 120 0,20-161 0,2 0 0,0 0 0,1 1 0,1-1 0,1 0 0,1 0 0,8 24 0,-8-34 0,0 1 0,1-1 0,0-1 0,0 1 0,1-1 0,1 0 0,-1 0 0,1-1 0,1 0 0,0 0 0,0-1 0,0 1 0,1-2 0,0 0 0,10 6 0,-5-5 34,0 0 1,1-2-1,0 1 0,0-2 0,0 0 0,0-1 0,1 0 0,0-1 0,23 0 1,-11-3-377,-1-1 1,1-1 0,-1-1-1,41-13 1,-10-1-6485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2.131"/>
    </inkml:context>
    <inkml:brush xml:id="br0">
      <inkml:brushProperty name="width" value="0.05" units="cm"/>
      <inkml:brushProperty name="height" value="0.05" units="cm"/>
      <inkml:brushProperty name="color" value="#004F8B"/>
    </inkml:brush>
  </inkml:definitions>
  <inkml:trace contextRef="#ctx0" brushRef="#br0">0 168 24575,'15'0'0,"15"0"0,18 0 0,15-20 0,2-6 0,1 1 0,-12-6 0,6 3 0,2 6 0,-9 7-8191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2.546"/>
    </inkml:context>
    <inkml:brush xml:id="br0">
      <inkml:brushProperty name="width" value="0.05" units="cm"/>
      <inkml:brushProperty name="height" value="0.05" units="cm"/>
      <inkml:brushProperty name="color" value="#004F8B"/>
    </inkml:brush>
  </inkml:definitions>
  <inkml:trace contextRef="#ctx0" brushRef="#br0">1 0 24575,'0'11'0,"0"12"0,0 13 0,0 11 0,0 7 0,0 9 0,0 10 0,0 1 0,0-1 0,0 12 0,0 2 0,5-14 0,2-20-8191</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2.928"/>
    </inkml:context>
    <inkml:brush xml:id="br0">
      <inkml:brushProperty name="width" value="0.05" units="cm"/>
      <inkml:brushProperty name="height" value="0.05" units="cm"/>
      <inkml:brushProperty name="color" value="#004F8B"/>
    </inkml:brush>
  </inkml:definitions>
  <inkml:trace contextRef="#ctx0" brushRef="#br0">0 1 24575,'6'-1'0,"0"1"0,0 0 0,0 1 0,0-1 0,0 1 0,-1 0 0,1 0 0,0 1 0,-1 0 0,1 0 0,-1 0 0,1 1 0,-1 0 0,0 0 0,0 0 0,0 0 0,-1 1 0,1 0 0,-1 0 0,0 0 0,0 0 0,0 1 0,-1 0 0,1-1 0,-1 1 0,3 6 0,1 3 0,-1 0 0,0 0 0,0 1 0,-2-1 0,0 1 0,0 0 0,-2 0 0,2 16 0,-3-23 0,-1 1 0,0-1 0,0 0 0,-1 0 0,0 1 0,0-1 0,-1 0 0,0 0 0,0 0 0,-1-1 0,0 1 0,-1-1 0,1 1 0,-2-1 0,1 0 0,-7 8 0,-10 1 0,21-16 0,0 0 0,-1 0 0,1 0 0,-1 1 0,1-1 0,-1 0 0,1 0 0,0 0 0,-1 0 0,1 0 0,-1 1 0,1-1 0,-1 0 0,1 0 0,-1 0 0,1 0 0,0 0 0,-1-1 0,1 1 0,-1 0 0,1 0 0,-1 0 0,1 0 0,0 0 0,-1-1 0,1 1 0,-1 0 0,1 0 0,0-1 0,-1 1 0,1 0 0,0 0 0,-1-1 0,1 1 0,0 0 0,-1-1 0,1 1 0,0-1 0,0 1 0,-1 0 0,1-1 0,0 1 0,0-1 0,0 1 0,0-1 0,0 1 0,0 0 0,0-1 0,0 1 0,0-1 0,0 0 0,1-14 0,1 1 0,0-1 0,2 1 0,-1 0 0,2 0 0,9-21 0,0 5 0,1 1 0,34-51 0,-48 78 0,26-31 0,-26 32 0,0 1 0,-1-1 0,1 0 0,0 1 0,-1-1 0,1 0 0,0 1 0,0-1 0,-1 1 0,1-1 0,0 1 0,0-1 0,0 1 0,0 0 0,0-1 0,0 1 0,0 0 0,0 0 0,-1 0 0,1-1 0,0 1 0,0 0 0,0 0 0,0 1 0,0-1 0,0 0 0,0 0 0,0 0 0,0 1 0,0-1 0,0 0 0,0 1 0,-1-1 0,1 1 0,1 0 0,0 1 0,0 1 0,-1-1 0,1 0 0,-1 1 0,0 0 0,0-1 0,0 1 0,0 0 0,0 0 0,-1-1 0,1 1 0,0 5 0,1 41 0,-2-40 0,-5 219-1365,8-171-5461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06.937"/>
    </inkml:context>
    <inkml:brush xml:id="br0">
      <inkml:brushProperty name="width" value="0.05" units="cm"/>
      <inkml:brushProperty name="height" value="0.05" units="cm"/>
      <inkml:brushProperty name="color" value="#008C3A"/>
    </inkml:brush>
  </inkml:definitions>
  <inkml:trace contextRef="#ctx0" brushRef="#br0">64 1 24575,'-7'0'0,"-36"2"0,42-2 0,1 0 0,-1 0 0,1 0 0,-1 0 0,0 0 0,1 0 0,-1 0 0,1 0 0,-1 0 0,1 0 0,-1 0 0,1 1 0,-1-1 0,1 0 0,0 0 0,-1 1 0,1-1 0,-1 0 0,1 1 0,0-1 0,-1 0 0,1 1 0,0-1 0,-1 1 0,1-1 0,0 1 0,-1-1 0,1 1 0,0-1 0,0 0 0,0 1 0,-1-1 0,1 1 0,0 0 0,0-1 0,0 1 0,0-1 0,0 1 0,0-1 0,0 1 0,0-1 0,0 1 0,0-1 0,0 1 0,1-1 0,-1 1 0,0-1 0,0 1 0,0-1 0,1 1 0,-1-1 0,0 0 0,1 1 0,-1-1 0,0 1 0,1-1 0,-1 0 0,0 1 0,1-1 0,-1 0 0,1 1 0,-1-1 0,1 1 0,16 14 0,0 0 0,1-1 0,0-1 0,34 19 0,89 35 0,158 38 0,-75-30 0,-156-48 0,81 43 0,-65-19 0,125 101 0,-28-19 0,-100-78 0,137 68 0,19-14 0,243 122 0,-326-154 0,13 6 0,-164-81 38,1 0 0,0 0 0,-1 0 0,1-1 0,0 0 0,0 1 0,0-2 0,7 2 0,-10-2-104,1 0 0,-1 0 1,1 0-1,-1 0 0,1-1 1,0 1-1,-1-1 0,1 1 1,-1-1-1,0 1 1,1-1-1,-1 0 0,1 0 1,-1 1-1,0-1 0,0 0 1,1 0-1,-1 0 0,0-1 1,0 1-1,0 0 1,0 0-1,0-1 0,-1 1 1,2-2-1,6-17-6760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23.081"/>
    </inkml:context>
    <inkml:brush xml:id="br0">
      <inkml:brushProperty name="width" value="0.05" units="cm"/>
      <inkml:brushProperty name="height" value="0.05" units="cm"/>
      <inkml:brushProperty name="color" value="#008C3A"/>
    </inkml:brush>
  </inkml:definitions>
  <inkml:trace contextRef="#ctx0" brushRef="#br0">1 25 24575,'15'0'0,"14"0"0,12-4 0,18-2 0,10 0 0,2 1 0,-11 1-8191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3.268"/>
    </inkml:context>
    <inkml:brush xml:id="br0">
      <inkml:brushProperty name="width" value="0.05" units="cm"/>
      <inkml:brushProperty name="height" value="0.05" units="cm"/>
      <inkml:brushProperty name="color" value="#004F8B"/>
    </inkml:brush>
  </inkml:definitions>
  <inkml:trace contextRef="#ctx0" brushRef="#br0">0 0 24575,'0'16'0,"0"24"0,0 21 0,0 10 0,0 3 0,0-1 0,0-13-8191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3.981"/>
    </inkml:context>
    <inkml:brush xml:id="br0">
      <inkml:brushProperty name="width" value="0.05" units="cm"/>
      <inkml:brushProperty name="height" value="0.05" units="cm"/>
      <inkml:brushProperty name="color" value="#004F8B"/>
    </inkml:brush>
  </inkml:definitions>
  <inkml:trace contextRef="#ctx0" brushRef="#br0">0 223 24575,'0'-11'0,"10"-2"0,24-10 0,20-1 0,22 4 0,18-10 0,3 0 0,-6 6 0,-7 6 0,-18 1 0,-21 5-8191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4.362"/>
    </inkml:context>
    <inkml:brush xml:id="br0">
      <inkml:brushProperty name="width" value="0.05" units="cm"/>
      <inkml:brushProperty name="height" value="0.05" units="cm"/>
      <inkml:brushProperty name="color" value="#004F8B"/>
    </inkml:brush>
  </inkml:definitions>
  <inkml:trace contextRef="#ctx0" brushRef="#br0">1 0 24575,'0'10'0,"0"23"0,0 12 0,0 7 0,0 6 0,0 7 0,0 4 0,0 9 0,0 7 0,0 4 0,0-3 0,5-22 0,1-21-8191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4.717"/>
    </inkml:context>
    <inkml:brush xml:id="br0">
      <inkml:brushProperty name="width" value="0.05" units="cm"/>
      <inkml:brushProperty name="height" value="0.05" units="cm"/>
      <inkml:brushProperty name="color" value="#004F8B"/>
    </inkml:brush>
  </inkml:definitions>
  <inkml:trace contextRef="#ctx0" brushRef="#br0">26 27 24575,'-1'0'0,"-1"0"0,1 0 0,-1 0 0,0 0 0,1 0 0,-1 1 0,1-1 0,-1 0 0,1 1 0,0 0 0,-1-1 0,-1 2 0,3-2 0,-1 1 0,1-1 0,-1 0 0,1 1 0,0-1 0,-1 0 0,1 1 0,0-1 0,0 1 0,-1-1 0,1 1 0,0-1 0,0 1 0,0-1 0,-1 1 0,1-1 0,0 1 0,0-1 0,0 1 0,0-1 0,0 1 0,0-1 0,0 1 0,0 0 0,1 1 0,0 0 0,0 0 0,0 0 0,0 0 0,0 0 0,0 0 0,1-1 0,-1 1 0,0-1 0,1 1 0,0-1 0,-1 1 0,1-1 0,0 0 0,0 1 0,3 0 0,5 4 0,1-2 0,0 1 0,-1-1 0,2-1 0,-1 0 0,0-1 0,0 0 0,1 0 0,-1-2 0,1 1 0,0-1 0,-1-1 0,1 0 0,-1-1 0,1 0 0,-1 0 0,0-2 0,0 1 0,0-1 0,-1-1 0,1 0 0,-1 0 0,0-1 0,0 0 0,9-9 0,16-19 0,-34 33 0,0 1 0,0-1 0,0 0 0,0 0 0,0 0 0,0 1 0,0-1 0,0 1 0,0-1 0,0 0 0,0 1 0,1 0 0,-1-1 0,0 1 0,0 0 0,0 0 0,1-1 0,0 1 0,-1 1 0,0-1 0,-1 1 0,1-1 0,0 1 0,-1 0 0,1-1 0,0 1 0,-1 0 0,1-1 0,-1 1 0,1 0 0,-1 0 0,0 0 0,1-1 0,-1 1 0,0 0 0,0 0 0,1 0 0,-1 0 0,0 0 0,0-1 0,0 1 0,0 0 0,0 0 0,0 0 0,0 1 0,-1 20 0,0 0 0,-8 36 0,2-7 0,-44 737 0,50-766 0,2 16 0,-3 0 0,-9 58 0,9-88 0,0-1 0,0 1 0,-1 0 0,0 0 0,-1-1 0,1 0 0,-7 10 0,9-16 0,0 1 0,0-1 0,-1 1 0,1-1 0,0 0 0,0 1 0,-1-1 0,1 0 0,0 0 0,-1 0 0,0 0 0,1 0 0,-1 0 0,1-1 0,-1 1 0,0 0 0,0-1 0,1 1 0,-1-1 0,0 0 0,0 0 0,0 1 0,1-1 0,-1 0 0,0-1 0,0 1 0,0 0 0,1 0 0,-1-1 0,0 1 0,0-1 0,1 1 0,-1-1 0,0 0 0,1 0 0,-1 0 0,-1-1 0,-1-1 27,0 0-1,0-1 0,1 1 0,-1-1 1,1 0-1,0 0 0,0 0 0,0 0 1,0-1-1,1 1 0,0-1 0,-3-8 1,2 4-271,1 0 0,-1 0 0,2 0 0,-1 0 1,2-1-1,-1-9 0,5-26-6582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5.098"/>
    </inkml:context>
    <inkml:brush xml:id="br0">
      <inkml:brushProperty name="width" value="0.05" units="cm"/>
      <inkml:brushProperty name="height" value="0.05" units="cm"/>
      <inkml:brushProperty name="color" value="#004F8B"/>
    </inkml:brush>
  </inkml:definitions>
  <inkml:trace contextRef="#ctx0" brushRef="#br0">1 0 24575,'13'1'0,"0"0"0,1 1 0,-1 0 0,0 1 0,0 1 0,0 0 0,-1 0 0,1 1 0,12 8 0,-2 0 0,0 2 0,-1 0 0,30 27 0,-27-18 0,-1 1 0,-1 1 0,-2 1 0,0 1 0,-2 1 0,-1 1 0,-1 0 0,-2 1 0,-1 1 0,-1 0 0,-2 1 0,-1 0 0,-2 1 0,-1 0 0,-2 0 0,1 36 0,-4-34 0,-2 0 0,-2 0 0,-1 0 0,-1 0 0,-3 0 0,-1-1 0,-1 0 0,-2-1 0,-1 0 0,-2 0 0,-1-2 0,-2 0 0,-1 0 0,-1-2 0,-29 34 0,1-13-1365,8-14-5461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6.078"/>
    </inkml:context>
    <inkml:brush xml:id="br0">
      <inkml:brushProperty name="width" value="0.05" units="cm"/>
      <inkml:brushProperty name="height" value="0.05" units="cm"/>
      <inkml:brushProperty name="color" value="#004F8B"/>
    </inkml:brush>
  </inkml:definitions>
  <inkml:trace contextRef="#ctx0" brushRef="#br0">683 0 24575,'-5'1'0,"0"-1"0,0 1 0,0 0 0,1 0 0,-1 0 0,0 1 0,0 0 0,1-1 0,-7 5 0,-40 29 0,21-14 0,7-6 0,-263 182 0,215-146 0,40-30 0,0 2 0,-50 47 0,78-68 0,1 1 0,-1 0 0,1 0 0,-1 1 0,1-1 0,0 0 0,0 1 0,-2 7 0,3-10 0,1 1 0,0 0 0,0 0 0,-1-1 0,2 1 0,-1 0 0,0-1 0,0 1 0,0 0 0,1 0 0,-1-1 0,1 1 0,-1 0 0,1-1 0,0 1 0,-1-1 0,1 1 0,0-1 0,0 1 0,0-1 0,0 0 0,1 1 0,1 1 0,6 5 0,1 0 0,0-1 0,1 0 0,-1 0 0,1-1 0,0-1 0,20 8 0,90 21 0,-23-11 0,110 28 0,-157-32-1365,-14 1-5461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6.442"/>
    </inkml:context>
    <inkml:brush xml:id="br0">
      <inkml:brushProperty name="width" value="0.05" units="cm"/>
      <inkml:brushProperty name="height" value="0.05" units="cm"/>
      <inkml:brushProperty name="color" value="#004F8B"/>
    </inkml:brush>
  </inkml:definitions>
  <inkml:trace contextRef="#ctx0" brushRef="#br0">0 0 24575,'0'10'0,"0"13"0,20 14 0,22-1 0,18-6 0,15-7 0,14-9 0,2-6 0,-9-5 0,-8-2 0,3-2 0,-12-6 0,-16-1-8191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6.792"/>
    </inkml:context>
    <inkml:brush xml:id="br0">
      <inkml:brushProperty name="width" value="0.05" units="cm"/>
      <inkml:brushProperty name="height" value="0.05" units="cm"/>
      <inkml:brushProperty name="color" value="#004F8B"/>
    </inkml:brush>
  </inkml:definitions>
  <inkml:trace contextRef="#ctx0" brushRef="#br0">1 10 24575,'0'-10'0,"0"22"0,0 19 0,0 14 0,0 15 0,0 17 0,0 10 0,0 6 0,0 2 0,0 0 0,0-7 0,10-17 0,24-22 0,15-23 0,10-27 0,-5-27 0,-1-10 0,-11 2-8191</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7.130"/>
    </inkml:context>
    <inkml:brush xml:id="br0">
      <inkml:brushProperty name="width" value="0.05" units="cm"/>
      <inkml:brushProperty name="height" value="0.05" units="cm"/>
      <inkml:brushProperty name="color" value="#004F8B"/>
    </inkml:brush>
  </inkml:definitions>
  <inkml:trace contextRef="#ctx0" brushRef="#br0">1 98 24575,'15'0'0,"20"0"0,19-10 0,10-4 0,5 2 0,0 2 0,-11-8 0,-1 0 0,-10 3-8191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27.550"/>
    </inkml:context>
    <inkml:brush xml:id="br0">
      <inkml:brushProperty name="width" value="0.05" units="cm"/>
      <inkml:brushProperty name="height" value="0.05" units="cm"/>
      <inkml:brushProperty name="color" value="#004F8B"/>
    </inkml:brush>
  </inkml:definitions>
  <inkml:trace contextRef="#ctx0" brushRef="#br0">0 1 24575,'0'10'0,"0"13"0,10 23 0,4 19 0,18 23 0,5 17 0,16 26 0,-1 10 0,1 7 0,-9-7 0,-12-12 0,-11-9 0,-19-13 0,-21-16 0,-16-13 0,-13-20 0,-8-20 0,5-16-8191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23.476"/>
    </inkml:context>
    <inkml:brush xml:id="br0">
      <inkml:brushProperty name="width" value="0.05" units="cm"/>
      <inkml:brushProperty name="height" value="0.05" units="cm"/>
      <inkml:brushProperty name="color" value="#008C3A"/>
    </inkml:brush>
  </inkml:definitions>
  <inkml:trace contextRef="#ctx0" brushRef="#br0">0 64 24575,'5'0'0,"11"0"0,13-5 0,12-2 0,7 1 0,6-9 0,3-1 0,-7 2-8191</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3.930"/>
    </inkml:context>
    <inkml:brush xml:id="br0">
      <inkml:brushProperty name="width" value="0.05" units="cm"/>
      <inkml:brushProperty name="height" value="0.05" units="cm"/>
      <inkml:brushProperty name="color" value="#004F8B"/>
    </inkml:brush>
  </inkml:definitions>
  <inkml:trace contextRef="#ctx0" brushRef="#br0">1 68 24575,'10'-5'0,"14"-2"0,12 0 0,15 2 0,10 1 0,3 2 0,-8-9 0,-4-3 0,-11 2-8191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4.309"/>
    </inkml:context>
    <inkml:brush xml:id="br0">
      <inkml:brushProperty name="width" value="0.05" units="cm"/>
      <inkml:brushProperty name="height" value="0.05" units="cm"/>
      <inkml:brushProperty name="color" value="#004F8B"/>
    </inkml:brush>
  </inkml:definitions>
  <inkml:trace contextRef="#ctx0" brushRef="#br0">1 23 24575,'5'0'0,"12"0"0,22 0 0,11 0 0,11-5 0,0-1 0,1-1 0,-11 2-8191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5.293"/>
    </inkml:context>
    <inkml:brush xml:id="br0">
      <inkml:brushProperty name="width" value="0.05" units="cm"/>
      <inkml:brushProperty name="height" value="0.05" units="cm"/>
      <inkml:brushProperty name="color" value="#004F8B"/>
    </inkml:brush>
  </inkml:definitions>
  <inkml:trace contextRef="#ctx0" brushRef="#br0">1 1 24575,'0'5'0,"0"11"0,0 29 0,0 21 0,0 10 0,0 7 0,4-1 0,3-4 0,9-16 0,12-17 0,2-23 0,6-14 0,6-19 0,6-17 0,-4-4-8191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5.676"/>
    </inkml:context>
    <inkml:brush xml:id="br0">
      <inkml:brushProperty name="width" value="0.05" units="cm"/>
      <inkml:brushProperty name="height" value="0.05" units="cm"/>
      <inkml:brushProperty name="color" value="#004F8B"/>
    </inkml:brush>
  </inkml:definitions>
  <inkml:trace contextRef="#ctx0" brushRef="#br0">0 170 24575,'10'0'0,"14"-10"0,12-3 0,10 1 0,8 1 0,4-6 0,12-1 0,10-13 0,-3 0 0,-16 4-8191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6.496"/>
    </inkml:context>
    <inkml:brush xml:id="br0">
      <inkml:brushProperty name="width" value="0.05" units="cm"/>
      <inkml:brushProperty name="height" value="0.05" units="cm"/>
      <inkml:brushProperty name="color" value="#004F8B"/>
    </inkml:brush>
  </inkml:definitions>
  <inkml:trace contextRef="#ctx0" brushRef="#br0">529 297 24575,'2'-44'0,"-1"19"0,-1 1 0,-1 0 0,-5-33 0,5 51 0,0 0 0,-1 0 0,0 0 0,0 1 0,0-1 0,-1 0 0,1 1 0,-1 0 0,-1 0 0,1 0 0,-1 0 0,0 0 0,0 0 0,0 1 0,-1 0 0,1 0 0,-1 0 0,-7-3 0,6 3 0,-1 1 0,0 0 0,1 0 0,-1 0 0,-1 1 0,1 0 0,0 1 0,0 0 0,-1 0 0,1 0 0,-1 1 0,1 0 0,-1 1 0,1-1 0,0 1 0,-1 1 0,1 0 0,0 0 0,0 0 0,0 1 0,0 0 0,0 0 0,-10 7 0,-6 6 0,0 1 0,1 2 0,1 0 0,-35 40 0,38-38 0,1 0 0,1 2 0,0-1 0,-19 41 0,30-53 0,1-1 0,0 2 0,0-1 0,1 0 0,0 0 0,1 1 0,0 0 0,1-1 0,0 1 0,1 0 0,0 0 0,1-1 0,0 1 0,3 16 0,-2-23 0,-1 1 0,1 0 0,0-1 0,0 1 0,1-1 0,0 1 0,-1-1 0,1 0 0,1 0 0,-1-1 0,0 1 0,1 0 0,0-1 0,5 4 0,-3-4 0,1 1 0,0-1 0,-1 0 0,1 0 0,0-1 0,0 0 0,1 0 0,13 1 0,-5-2 0,1-1 0,0 0 0,0-1 0,-1-1 0,1-1 0,-1 0 0,29-10 0,-28 6 0,0-1 0,-1-1 0,0 0 0,0-1 0,-1 0 0,0-1 0,-1-1 0,13-14 0,11-15 0,42-58 0,-14 6 0,-66 91 0,1 1 0,0 1 0,-1-1 0,1 0 0,0 0 0,0 0 0,0 0 0,0 0 0,0 1 0,0-1 0,0 0 0,0 1 0,0-1 0,1 0 0,-2 1 0,1 0 0,-1 1 0,0-1 0,1 0 0,-1 0 0,0 0 0,0 0 0,1 0 0,-1 1 0,0-1 0,1 0 0,-1 0 0,0 0 0,0 1 0,0-1 0,1 0 0,-1 0 0,0 1 0,0-1 0,0 0 0,0 0 0,1 1 0,-1-1 0,0 0 0,0 1 0,0-1 0,0 0 0,0 1 0,0-1 0,0 0 0,0 0 0,0 1 0,-1 40 0,0-31 0,-8 59 0,-28 103 0,6-37 0,-4 27 0,-8 48 0,40-197 0,0 1 0,0 0 0,2 0 0,-1 0 0,1 0 0,1 0 0,3 21 0,-3-33 0,1 0 0,0 1 0,0-1 0,0 0 0,0 1 0,0-1 0,0 0 0,0 0 0,1 0 0,-1 0 0,1 0 0,0 0 0,-1-1 0,1 1 0,0 0 0,0-1 0,0 1 0,0-1 0,1 0 0,-1 0 0,0 0 0,0 0 0,1 0 0,-1 0 0,0-1 0,1 1 0,3 0 0,2-1 0,0 1 0,0-1 0,-1-1 0,1 1 0,0-1 0,-1-1 0,14-3 0,-7 0 49,1 0 0,-1-2 0,0 0-1,-1 0 1,0-1 0,24-19 0,-4-2-903,32-37 1,-23 22-5973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7.676"/>
    </inkml:context>
    <inkml:brush xml:id="br0">
      <inkml:brushProperty name="width" value="0.05" units="cm"/>
      <inkml:brushProperty name="height" value="0.05" units="cm"/>
      <inkml:brushProperty name="color" value="#004F8B"/>
    </inkml:brush>
  </inkml:definitions>
  <inkml:trace contextRef="#ctx0" brushRef="#br0">0 107 24575,'0'-4'0,"1"-1"0,0 1 0,-1 0 0,1 0 0,1 0 0,-1 0 0,0 0 0,1 0 0,0 1 0,0-1 0,0 0 0,1 1 0,-1-1 0,1 1 0,-1 0 0,1 0 0,0 0 0,1 0 0,-1 1 0,0-1 0,1 1 0,7-4 0,-4 2 0,0 1 0,1 0 0,-1 0 0,1 0 0,0 1 0,0 0 0,0 1 0,0 0 0,0 0 0,15 1 0,-19 0 0,-1 0 0,0 1 0,0 0 0,1 0 0,-1 0 0,0 0 0,0 0 0,0 0 0,0 1 0,0-1 0,-1 1 0,1 0 0,0 0 0,-1 0 0,1 0 0,2 3 0,-2 0 0,0-1 0,0 0 0,0 1 0,-1-1 0,0 1 0,1 0 0,-2 0 0,1 0 0,1 8 0,-1-1 0,0 0 0,-1 0 0,-1 1 0,0-1 0,-1 1 0,0-1 0,0 0 0,-5 13 0,-2 1 0,-1-2 0,-2 1 0,0-1 0,-2-1 0,0 0 0,-2-1 0,-32 38 0,44-56 0,0 0 0,-1 0 0,1-1 0,-1 0 0,-7 6 0,11-9 0,0-1 0,0 1 0,0 0 0,0 0 0,0 0 0,0-1 0,0 1 0,0 0 0,0 0 0,0-1 0,1 1 0,-1 0 0,0 0 0,0-1 0,-1 1 0,1 0 0,0 0 0,0-1 0,0 1 0,0 0 0,0 0 0,0 0 0,0-1 0,0 1 0,0 0 0,0 0 0,-1 0 0,1-1 0,0 1 0,0 0 0,0 0 0,0 0 0,0-1 0,-1 1 0,1 0 0,0 0 0,0 0 0,0 0 0,-1 0 0,1 0 0,0 0 0,0-1 0,-1 1 0,1 0 0,0 0 0,0 0 0,-1 0 0,1 0 0,0 0 0,0 0 0,-1 0 0,1 0 0,0 0 0,0 0 0,0 0 0,-1 0 0,1 1 0,0-1 0,0 0 0,-1 0 0,1 0 0,0 0 0,0 0 0,-1 1 0,11-23 0,113-217 0,-118 227 0,0 1 0,1-1 0,1 1 0,0 0 0,1 0 0,9-9 0,-17 19 0,0 1 0,0-1 0,1 1 0,-1 0 0,0-1 0,0 1 0,1 0 0,-1-1 0,0 1 0,1 0 0,-1-1 0,0 1 0,1 0 0,-1 0 0,0-1 0,1 1 0,-1 0 0,1 0 0,-1 0 0,0 0 0,1 0 0,-1-1 0,1 1 0,-1 0 0,1 0 0,-1 0 0,1 0 0,-1 0 0,0 0 0,1 0 0,-1 0 0,1 1 0,-1-1 0,1 0 0,-1 0 0,0 0 0,1 0 0,-1 1 0,1-1 0,-1 0 0,0 0 0,1 1 0,-1-1 0,0 0 0,1 0 0,-1 1 0,5 21 0,-3 8 0,-1-18 0,0 0 0,0 0 0,1 1 0,4 11 0,-4-20 0,-1 1 0,1-1 0,0 0 0,0 0 0,1 0 0,-1-1 0,1 1 0,0 0 0,0-1 0,0 0 0,0 0 0,1 0 0,-1 0 0,1 0 0,5 3 0,1-1 0,1-1 0,0 0 0,0 0 0,0-1 0,0 0 0,0-1 0,1 0 0,-1-1 0,1 0 0,13-1 0,-6-1 0,1-1 0,-1 0 0,0-2 0,0 0 0,26-9 0,-37 9 0,-1 0 0,0 0 0,0-1 0,-1 1 0,1-1 0,-1-1 0,0 1 0,0-1 0,-1 0 0,0-1 0,0 1 0,7-13 0,-3 4 0,-1-2 0,0 1 0,-1-1 0,7-25 0,-10 32 0,-4 11 0,-1 20 0,-2 19 0,4-36 0,0 0 0,0 0 0,0 0 0,0-1 0,1 1 0,0 0 0,-1 0 0,1-1 0,1 1 0,-1-1 0,1 0 0,-1 0 0,1 0 0,0 0 0,0 0 0,0 0 0,0-1 0,1 1 0,-1-1 0,1 0 0,-1 0 0,6 2 0,6 2 0,0-1 0,0 0 0,0-1 0,24 3 0,-15-5 0,49-1 0,-46-1 0,-23 0 0,0 0 0,-1 0 0,1 1 0,0 0 0,-1-1 0,1 1 0,-1 0 0,1 1 0,-1-1 0,1 0 0,-1 1 0,0 0 0,0 0 0,0 0 0,0 0 0,0 1 0,0-1 0,-1 1 0,1-1 0,-1 1 0,0 0 0,0 0 0,0 0 0,0 0 0,0 0 0,0 1 0,-1-1 0,0 1 0,2 4 0,1 11 0,0 0 0,0 0 0,-2 1 0,0 27 0,-2-28 0,-18 670 0,17-672 0,-1 16 0,-2 0 0,-14 61 0,15-84 0,0-1 0,-1 0 0,0 0 0,0 0 0,-11 15 0,12-20 0,-1 1 0,0-1 0,0 0 0,0 0 0,0-1 0,-1 1 0,1-1 0,-1 0 0,0 0 0,0 0 0,-6 2 0,5-3-76,0-1 1,1 0-1,-1 0 0,0 0 0,0 0 0,0-1 0,0 0 0,0-1 1,1 1-1,-1-1 0,0 0 0,0 0 0,1-1 0,-1 0 1,0 0-1,1 0 0,-7-4 0,-32-22-6750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8.758"/>
    </inkml:context>
    <inkml:brush xml:id="br0">
      <inkml:brushProperty name="width" value="0.05" units="cm"/>
      <inkml:brushProperty name="height" value="0.05" units="cm"/>
      <inkml:brushProperty name="color" value="#004F8B"/>
    </inkml:brush>
  </inkml:definitions>
  <inkml:trace contextRef="#ctx0" brushRef="#br0">116 180 24575,'0'-1'0,"1"0"0,-1 0 0,0-1 0,0 1 0,1 0 0,-1 0 0,1 0 0,-1 0 0,1 0 0,0 0 0,-1 0 0,1 0 0,0 0 0,-1 0 0,1 0 0,0 0 0,0 0 0,0 0 0,0 1 0,0-1 0,0 0 0,0 1 0,0-1 0,2 0 0,31-10 0,-33 11 0,52-9 0,-1 2 0,2 2 0,54 3 0,33-3 0,-136 5 0,37-5 0,-40 5 0,0 0 0,0-1 0,0 1 0,0-1 0,0 1 0,0-1 0,0 0 0,0 0 0,0 0 0,0 0 0,-1 0 0,1 0 0,0-1 0,-1 1 0,2-2 0,-3 2 0,0 1 0,0-1 0,0 1 0,0-1 0,0 1 0,0-1 0,0 1 0,0-1 0,0 1 0,0-1 0,0 1 0,-1-1 0,1 1 0,0 0 0,0-1 0,-1 1 0,1-1 0,0 1 0,-1-1 0,1 1 0,0 0 0,-1-1 0,1 1 0,0 0 0,-1-1 0,1 1 0,-1 0 0,1 0 0,-1-1 0,1 1 0,-1 0 0,1 0 0,0 0 0,-1 0 0,1 0 0,-2-1 0,-14-6 0,0 0 0,-1 1 0,0 1 0,-19-4 0,-76-9 0,93 16 0,-392-26 0,824 31-54,-288-3-1257,-44 1-5515</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39.913"/>
    </inkml:context>
    <inkml:brush xml:id="br0">
      <inkml:brushProperty name="width" value="0.05" units="cm"/>
      <inkml:brushProperty name="height" value="0.05" units="cm"/>
      <inkml:brushProperty name="color" value="#004F8B"/>
    </inkml:brush>
  </inkml:definitions>
  <inkml:trace contextRef="#ctx0" brushRef="#br0">0 19 24575,'0'-10'0,"0"2"0,0 12 0,0 16 0,15 14 0,5 11 0,9-1 0,5-9 0,-3-10-8191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40.568"/>
    </inkml:context>
    <inkml:brush xml:id="br0">
      <inkml:brushProperty name="width" value="0.05" units="cm"/>
      <inkml:brushProperty name="height" value="0.05" units="cm"/>
      <inkml:brushProperty name="color" value="#004F8B"/>
    </inkml:brush>
  </inkml:definitions>
  <inkml:trace contextRef="#ctx0" brushRef="#br0">87 19 24575,'-1'-10'0,"1"1"0,1 13 0,4 15 0,1 30 0,1 22 0,-2 8 0,-1 7 0,-2-2 0,-1-6 0,-10-15 0,-15-8 0,-17-14 0,-2-14-8191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52.411"/>
    </inkml:context>
    <inkml:brush xml:id="br0">
      <inkml:brushProperty name="width" value="0.05" units="cm"/>
      <inkml:brushProperty name="height" value="0.05" units="cm"/>
      <inkml:brushProperty name="color" value="#004F8B"/>
    </inkml:brush>
  </inkml:definitions>
  <inkml:trace contextRef="#ctx0" brushRef="#br0">0 58 24575,'0'-10'0,"20"-3"0,22 0 0,18 3 0,10 3 0,2 2 0,-10 8 0,-16 3-8191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0.516"/>
    </inkml:context>
    <inkml:brush xml:id="br0">
      <inkml:brushProperty name="width" value="0.05" units="cm"/>
      <inkml:brushProperty name="height" value="0.05" units="cm"/>
      <inkml:brushProperty name="color" value="#008C3A"/>
    </inkml:brush>
  </inkml:definitions>
  <inkml:trace contextRef="#ctx0" brushRef="#br0">227 276 24575,'0'-7'0,"-2"-30"0,2 37 0,0-1 0,0 1 0,0-1 0,0 0 0,0 1 0,0-1 0,0 1 0,-1-1 0,1 0 0,0 1 0,0-1 0,-1 1 0,1-1 0,0 1 0,-1-1 0,1 1 0,0-1 0,-1 1 0,1-1 0,-1 1 0,1 0 0,-1-1 0,1 1 0,-1 0 0,1-1 0,-1 1 0,1 0 0,-1 0 0,0-1 0,1 1 0,-1 0 0,1 0 0,-1 0 0,0 0 0,1 0 0,-1 0 0,1 0 0,-1 0 0,0 0 0,1 0 0,-1 0 0,1 0 0,-1 0 0,0 0 0,1 1 0,-1-1 0,0 0 0,-5 5 0,0-1 0,1 1 0,0 0 0,0 0 0,0 1 0,0-1 0,1 1 0,0 0 0,0 0 0,-5 12 0,-15 29 0,2 0 0,2 2 0,2 0 0,3 1 0,1 1 0,3 0 0,2 0 0,3 1 0,-1 77 0,7-117 0,1 0 0,0 0 0,0 0 0,2-1 0,-1 1 0,1 0 0,1-1 0,5 13 0,-5-17 0,1 1 0,-1-1 0,1 0 0,0 0 0,0-1 0,1 0 0,0 0 0,0 0 0,0 0 0,1-1 0,0 0 0,9 4 0,-8-4 0,-1-2 0,1 1 0,0-1 0,0 0 0,0-1 0,0 0 0,1 0 0,-1-1 0,1 0 0,-1 0 0,0-1 0,14-1 0,-11-1 0,0 0 0,0-1 0,0 0 0,0-1 0,0 0 0,-1-1 0,1 0 0,12-9 0,-2 0 0,-1-2 0,0 0 0,-2-2 0,0 0 0,-1 0 0,-1-2 0,24-36 0,-14 11 0,-3-1 0,-1-1 0,-2-1 0,-2 0 0,-3-1 0,10-55 0,-22 80 0,-4 16 0,-6 40 0,1 0 0,1 1 0,2 0 0,0 40 0,3-63 0,0 1 0,0 0 0,1-1 0,1 0 0,3 15 0,-4-22 0,-1-1 0,1 0 0,0 1 0,0-1 0,0 0 0,0 0 0,0 0 0,1 0 0,-1 0 0,1 0 0,-1 0 0,1 0 0,0-1 0,0 1 0,0-1 0,-1 1 0,2-1 0,-1 0 0,0 1 0,0-1 0,0 0 0,0-1 0,1 1 0,-1 0 0,0-1 0,1 1 0,-1-1 0,1 1 0,2-1 0,1-1 0,0 1 0,1-1 0,-1-1 0,0 1 0,0-1 0,0 0 0,0 0 0,-1-1 0,1 0 0,0 0 0,-1 0 0,0-1 0,0 0 0,8-7 0,1-3 0,0 0 0,-1 0 0,17-27 0,-16 20 0,0 0 0,-2-1 0,-1 0 0,0-1 0,-2 0 0,-1 0 0,0-1 0,4-32 0,-11 49 0,0 0 0,-1 0 0,0 0 0,0-1 0,-1 1 0,0 0 0,0 0 0,-1 0 0,0 0 0,0 0 0,-5-10 0,5 13 0,0 0 0,-1 0 0,1 1 0,-1-1 0,0 1 0,0-1 0,0 1 0,0 0 0,-1 0 0,1 0 0,-1 0 0,0 1 0,0 0 0,0-1 0,0 2 0,0-1 0,0 0 0,-1 1 0,-4-2 0,-1 2 0,1 1 0,-1-1 0,1 1 0,0 1 0,-1 0 0,1 0 0,0 1 0,0 0 0,0 1 0,0-1 0,0 2 0,0 0 0,1 0 0,-14 8 0,5-1 0,1 0 0,0 1 0,1 1 0,0 0 0,-24 29 0,34-36 0,0 1 0,0-1 0,1 1 0,0 0 0,0 0 0,1 0 0,0 1 0,0-1 0,-3 14 0,6-17 0,0-1 0,-1 1 0,1 0 0,0-1 0,1 1 0,-1 0 0,1-1 0,-1 1 0,1 0 0,0-1 0,0 1 0,1-1 0,-1 1 0,1-1 0,0 0 0,0 0 0,0 0 0,0 0 0,0 0 0,1 0 0,-1 0 0,1-1 0,3 3 0,-1-1 0,0 0 0,1 0 0,0 0 0,0-1 0,0 0 0,0-1 0,0 1 0,1-1 0,-1 0 0,13 2 0,-8-3 0,0-1 0,1 1 0,-1-2 0,1 1 0,19-5 0,6-4 0,-2-2 0,66-30 0,-97 40 0,386-207 0,-378 201 0,64-34 0,-68 37 0,-1 1 0,0 1 0,0-1 0,1 1 0,-1 0 0,1 1 0,0 0 0,7 0 0,-13 1 0,-1 0 0,1 0 0,0 0 0,-1 0 0,1 0 0,-1 1 0,1-1 0,-1 1 0,1-1 0,-1 1 0,1-1 0,-1 1 0,1 0 0,-1 0 0,0 0 0,1 0 0,-1 0 0,0 0 0,0 0 0,0 0 0,0 0 0,0 1 0,0-1 0,0 0 0,1 3 0,-1 0 0,0-1 0,1 1 0,-2 0 0,1 0 0,0 0 0,-1 0 0,0 0 0,0 0 0,0 4 0,-3 14 0,-1-1 0,-1 1 0,-1-1 0,-13 31 0,11-30 0,0 1 0,1 0 0,-4 29 0,11-51 0,0-1 0,-1 1 0,1 0 0,0 0 0,0 0 0,0-1 0,0 1 0,0 0 0,0 0 0,0-1 0,0 1 0,0 0 0,0 0 0,0 0 0,0-1 0,1 1 0,-1 0 0,0 0 0,1-1 0,-1 1 0,0 0 0,1-1 0,-1 1 0,1 0 0,-1-1 0,1 1 0,-1-1 0,1 1 0,0-1 0,0 2 0,1-2 0,-1 0 0,0 0 0,1-1 0,-1 1 0,1 0 0,-1 0 0,0-1 0,1 1 0,-1-1 0,0 1 0,0-1 0,1 0 0,-1 1 0,0-1 0,0 0 0,2-1 0,19-18 0,-1 0 0,-1-1 0,-1-1 0,30-45 0,7-9 0,-41 58 0,-8 8 0,0 1 0,0 1 0,1-1 0,1 1 0,-1 0 0,11-6 0,-19 13 0,1 1 0,0-1 0,0 0 0,0 1 0,-1-1 0,1 1 0,0 0 0,0-1 0,0 1 0,0 0 0,0-1 0,0 1 0,0 0 0,0 0 0,0 0 0,0 0 0,0 0 0,0 0 0,0 0 0,0 0 0,0 0 0,0 1 0,0-1 0,-1 0 0,1 0 0,0 1 0,0-1 0,0 1 0,0-1 0,0 1 0,-1-1 0,1 1 0,0 0 0,0-1 0,-1 1 0,1 0 0,0-1 0,-1 1 0,1 0 0,-1 0 0,1 0 0,-1 0 0,1-1 0,-1 1 0,0 0 0,1 0 0,-1 0 0,0 0 0,0 1 0,4 14 0,-1 0 0,-1 0 0,0 27 0,-2-25 0,1 0 0,1-1 0,8 35 0,-8-48 0,-1 1 0,1 0 0,0-1 0,0 0 0,1 1 0,-1-1 0,1 0 0,0 0 0,0 0 0,0-1 0,0 1 0,1-1 0,0 1 0,0-1 0,0-1 0,0 1 0,0 0 0,8 3 0,-6-4 0,0 0 0,-1 0 0,1-1 0,0 1 0,0-1 0,0-1 0,0 1 0,0-1 0,0 0 0,0-1 0,0 1 0,6-2 0,-2-1 0,-1 1 0,0-1 0,0-1 0,0 0 0,0 0 0,15-11 0,-4 0 0,-1-1 0,0-1 0,-1-1 0,31-38 0,29-57 0,-62 94 0,-16 19 0,1-1 0,-1 1 0,1-1 0,-1 1 0,1 0 0,-1 0 0,1-1 0,-1 1 0,1 0 0,-1 0 0,1 0 0,-1-1 0,1 1 0,-1 0 0,1 0 0,-1 0 0,1 0 0,-1 0 0,1 0 0,-1 0 0,1 0 0,0 0 0,0 2 0,0-1 0,1 0 0,-1 1 0,0-1 0,0 1 0,0 0 0,-1-1 0,1 1 0,0 0 0,-1-1 0,1 1 0,-1 0 0,1 0 0,-1-1 0,0 1 0,0 0 0,0 0 0,0 3 0,2 23 0,0-1 0,3 0 0,0 0 0,1 0 0,11 28 0,-13-47 0,0 1 0,0-1 0,1 0 0,0 0 0,0 0 0,1 0 0,0-1 0,0 0 0,1-1 0,0 1 0,0-1 0,0 0 0,1-1 0,0 0 0,0 0 0,0-1 0,1 0 0,13 5 0,-15-7 0,0 0 0,0 0 0,0-1 0,0 0 0,0 0 0,1-1 0,-1 0 0,0 0 0,0 0 0,0-1 0,0 0 0,1-1 0,10-3 0,-8 0 0,0 1 0,-1-1 0,1 0 0,-2-1 0,1 0 0,0-1 0,-1 0 0,10-11 0,3-6 0,-1-2 0,-2-1 0,0 0 0,26-58 0,-36 71 0,-6 14 0,-8 26 0,5-23 0,-8 32 0,-83 376 0,68-202 0,6 365 0,20-554 0,-1-47 0,21-310 50,-6 129-352,-8 46-612,-1 14 740,26-153 1,-31 289 173,1 0 0,0 0 0,0 0 0,1 1 0,1-1 0,0 1 0,12-20 0,-12 25 0,-1 0 0,2 1 0,-1-1 0,0 1 0,1 0 0,0 0 0,0 1 0,1 0 0,-1 0 0,1 0 0,0 1 0,0 0 0,10-3 0,-6 3 32,0 1-1,1 0 1,-1 0-1,1 1 1,-1 1-1,1 0 1,-1 1-1,1 0 1,-1 0-1,0 1 1,1 1-1,-1 0 1,0 0-1,0 1 1,-1 1 0,1 0-1,-1 0 1,0 1-1,-1 0 1,1 1-1,-1 0 1,0 0-1,13 15 1,-15-15-5,-1 1 0,1 0 0,-1 0 0,0 1 0,-1-1 0,0 1 0,-1 0 0,1 1 0,-2-1 0,1 1 0,-2-1 0,1 1 0,-1 0 0,0 0 0,-1 1 0,-1-1 0,1 0 0,-1 0 0,-1 0 0,0 0 0,-1 1 0,0-1 0,0-1 0,-1 1 0,0 0 0,-1-1 0,-4 10 0,2-9-27,0-1 0,0 1 0,-1-2 0,0 1 0,-1-1 0,1 0 0,-2 0 0,-15 11 0,-4-1 0,-47 24 0,66-38 0,-24 12 0,24-16 0,10-6 0,13-13 0,-13 17 0,157-187 0,152-207 0,-235 267 0,-54 90 0,1 8 0,-22 30 0,0 1 0,0 0 0,0 0 0,0 0 0,1 0 0,-1 0 0,0-1 0,0 1 0,0 0 0,0 0 0,0 0 0,1 0 0,-1 0 0,0 0 0,0 0 0,0-1 0,0 1 0,1 0 0,-1 0 0,0 0 0,0 0 0,0 0 0,1 0 0,-1 0 0,0 0 0,0 0 0,0 0 0,0 0 0,1 0 0,-1 0 0,0 0 0,0 0 0,0 0 0,1 1 0,-1-1 0,0 0 0,0 0 0,0 0 0,0 0 0,0 0 0,1 0 0,-1 0 0,0 0 0,0 1 0,1 18 0,-8 12 0,-16 50 0,7-27 0,-11 42 0,5 2 0,5 0 0,-9 159 0,25-246 0,1 1 0,1-1 0,0 1 0,1-1 0,0 0 0,0 0 0,1 0 0,1 0 0,5 12 0,-7-18 0,1 0 0,0-1 0,0 0 0,0 1 0,0-1 0,1 0 0,-1-1 0,1 1 0,0-1 0,0 0 0,0 1 0,1-2 0,-1 1 0,1 0 0,0-1 0,-1 0 0,1 0 0,0-1 0,0 1 0,0-1 0,0 0 0,6 0 0,-3-1 0,0 0 0,0 0 0,-1-1 0,1 0 0,0 0 0,-1-1 0,1 0 0,-1-1 0,0 1 0,1-1 0,-1-1 0,0 1 0,-1-1 0,1-1 0,-1 1 0,0-1 0,9-8 0,4-7 0,0 0 0,-2-1 0,27-40 0,-9 4 0,-3-1 0,-2-1 0,42-122 0,-56 137 0,-10 34 0,-3 11 0,-2 18 0,-1-18 0,0 9 0,1-1 0,0 1 0,0-1 0,1 0 0,0 1 0,0-1 0,1 0 0,5 10 0,-5-14 0,0 1 0,1-1 0,-1 1 0,1-1 0,0 0 0,1-1 0,-1 1 0,1-1 0,0 0 0,0 0 0,0 0 0,1-1 0,8 5 0,-8-5 0,0-1 0,1 0 0,-1 0 0,1 0 0,-1-1 0,1 1 0,-1-2 0,1 1 0,-1-1 0,1 0 0,0 0 0,-1-1 0,1 0 0,0 0 0,-1-1 0,0 1 0,1-1 0,-1-1 0,0 1 0,0-1 0,0 0 0,0-1 0,6-5 0,6-3 0,-1-2 0,-1 0 0,-1-1 0,21-25 0,-29 30 0,1 0 0,-1 0 0,-1 0 0,0-1 0,-1 0 0,0-1 0,0 1 0,-1-1 0,3-14 0,-6 21 0,0-1 0,-1 1 0,0-1 0,0 1 0,0-1 0,0 1 0,-1-1 0,0 1 0,0 0 0,-4-11 0,4 13 0,0 1 0,-1-1 0,1 1 0,-1-1 0,0 1 0,1-1 0,-1 1 0,0 0 0,-1 0 0,1 0 0,0 0 0,-1 0 0,1 0 0,-1 1 0,1-1 0,-1 1 0,0 0 0,0 0 0,1 0 0,-7-1 0,1 1 0,0 0 0,0 1 0,-1 0 0,1 0 0,0 1 0,0 0 0,0 1 0,0 0 0,0 0 0,1 1 0,-1 0 0,1 0 0,-1 0 0,1 1 0,0 1 0,0-1 0,-9 9 0,1-1 0,1 0 0,0 2 0,0 0 0,2 0 0,0 1 0,-15 24 0,19-26 0,1 1 0,1-1 0,0 1 0,1 0 0,0 1 0,1-1 0,1 1 0,0 0 0,-1 21 0,3-30 0,1-1 0,0 1 0,1-1 0,-1 0 0,1 1 0,0-1 0,1 0 0,-1 0 0,1 0 0,0 0 0,0 0 0,0 0 0,1 0 0,0 0 0,0-1 0,0 0 0,0 1 0,1-1 0,0-1 0,-1 1 0,2 0 0,-1-1 0,0 0 0,1 0 0,-1 0 0,1 0 0,0-1 0,0 0 0,6 2 0,6 1 49,0-1 0,0-1 0,1 0-1,-1-1 1,1-1 0,29-2 0,-12-3-618,-1 0 0,46-13 0,-11-3-6257</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1:52.780"/>
    </inkml:context>
    <inkml:brush xml:id="br0">
      <inkml:brushProperty name="width" value="0.05" units="cm"/>
      <inkml:brushProperty name="height" value="0.05" units="cm"/>
      <inkml:brushProperty name="color" value="#004F8B"/>
    </inkml:brush>
  </inkml:definitions>
  <inkml:trace contextRef="#ctx0" brushRef="#br0">1 25 24575,'10'0'0,"14"0"0,27 0 0,5-6 0,4 0 0,1-1 0,-10 2-8191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0.378"/>
    </inkml:context>
    <inkml:brush xml:id="br0">
      <inkml:brushProperty name="width" value="0.05" units="cm"/>
      <inkml:brushProperty name="height" value="0.05" units="cm"/>
      <inkml:brushProperty name="color" value="#004F8B"/>
    </inkml:brush>
  </inkml:definitions>
  <inkml:trace contextRef="#ctx0" brushRef="#br0">0 1 24575,'0'15'0,"0"25"0,0 16 0,0 3 0,0 17 0,0 6 0,11-12 0,2-2 0,10-13 0,1-5 0,11-12 0,0-17 0,14-12 0,-2-17 0,2-8 0,2-11 0,-7-2-8191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0.777"/>
    </inkml:context>
    <inkml:brush xml:id="br0">
      <inkml:brushProperty name="width" value="0.05" units="cm"/>
      <inkml:brushProperty name="height" value="0.05" units="cm"/>
      <inkml:brushProperty name="color" value="#004F8B"/>
    </inkml:brush>
  </inkml:definitions>
  <inkml:trace contextRef="#ctx0" brushRef="#br0">0 179 24575,'5'0'0,"2"-11"0,25-2 0,16 0 0,11 2 0,0 4 0,11 2 0,2-17 0,5-6 0,-11-7 0,-17 2-8191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1.456"/>
    </inkml:context>
    <inkml:brush xml:id="br0">
      <inkml:brushProperty name="width" value="0.05" units="cm"/>
      <inkml:brushProperty name="height" value="0.05" units="cm"/>
      <inkml:brushProperty name="color" value="#004F8B"/>
    </inkml:brush>
  </inkml:definitions>
  <inkml:trace contextRef="#ctx0" brushRef="#br0">446 204 24575,'1'-31'0,"0"17"0,-1 0 0,0 0 0,-1 0 0,-5-24 0,5 34 0,0 0 0,-1 0 0,0 0 0,1 0 0,-1 1 0,0-1 0,-1 1 0,1-1 0,-1 1 0,1 0 0,-1 0 0,0 0 0,0 0 0,-1 0 0,1 1 0,0-1 0,-1 1 0,0 0 0,1 0 0,-6-1 0,1 0 0,0 1 0,0-1 0,-1 2 0,1 0 0,0 0 0,-1 0 0,1 1 0,-1 0 0,1 1 0,-1-1 0,1 2 0,0-1 0,-1 1 0,1 1 0,0-1 0,0 2 0,1-1 0,-1 1 0,-12 7 0,4 0 0,-1 1 0,2 0 0,0 1 0,0 1 0,1 0 0,1 1 0,-16 23 0,20-25 0,0 1 0,1 0 0,1 0 0,0 0 0,1 1 0,0 0 0,1 0 0,1 1 0,1-1 0,0 1 0,1 0 0,1 0 0,0 25 0,1-38 0,1 1 0,-1-1 0,1 1 0,0-1 0,0 0 0,0 1 0,0-1 0,0 0 0,1 0 0,-1 0 0,1 0 0,0 0 0,0 0 0,0 0 0,1-1 0,-1 1 0,0-1 0,1 0 0,3 3 0,-2-3 0,0 0 0,0 0 0,1 0 0,-1-1 0,1 0 0,-1 1 0,1-2 0,0 1 0,-1 0 0,1-1 0,0 0 0,6-1 0,6-1 0,-1-1 0,0-1 0,1 0 0,-2-1 0,1-1 0,24-12 0,-19 5 0,0 0 0,-1-1 0,0-1 0,-1-1 0,19-21 0,-24 23 0,22-22 0,-33 34 0,-1 0 0,0 0 0,1 1 0,-1-1 0,1 1 0,-1 0 0,1-1 0,0 1 0,0 0 0,-1 1 0,1-1 0,0 0 0,4 0 0,-5 2 0,-1-1 0,1 0 0,-1 0 0,0 1 0,1-1 0,-1 1 0,1-1 0,-1 1 0,0 0 0,1-1 0,-1 1 0,0 0 0,0 0 0,0 0 0,0 0 0,0 0 0,0 0 0,0 0 0,0 0 0,0 0 0,0 1 0,0-1 0,-1 0 0,1 1 0,0 1 0,1 2 0,0 1 0,0 0 0,-1 0 0,0 0 0,1 8 0,-1 22 0,-2 0 0,-1 1 0,-11 53 0,2-15 0,-25 510 0,36-571 0,-1-5 0,1 0 0,0 0 0,0 0 0,1 0 0,0 0 0,1 0 0,0 0 0,6 15 0,-8-23 0,1 0 0,-1 0 0,1 0 0,-1 0 0,1 0 0,0-1 0,0 1 0,-1 0 0,1 0 0,0-1 0,0 1 0,0 0 0,0-1 0,0 1 0,0-1 0,0 1 0,0-1 0,0 1 0,0-1 0,0 0 0,0 0 0,0 1 0,0-1 0,0 0 0,1 0 0,-1 0 0,0 0 0,1-1 0,2 0 0,-1 0 0,1 0 0,-1 0 0,0 0 0,1-1 0,-1 0 0,6-4 0,5-5 0,0 0 0,-1-1 0,0-1 0,21-26 0,39-66 0,-41 56 0,7-11-1365,-9 10-5461</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2.123"/>
    </inkml:context>
    <inkml:brush xml:id="br0">
      <inkml:brushProperty name="width" value="0.05" units="cm"/>
      <inkml:brushProperty name="height" value="0.05" units="cm"/>
      <inkml:brushProperty name="color" value="#004F8B"/>
    </inkml:brush>
  </inkml:definitions>
  <inkml:trace contextRef="#ctx0" brushRef="#br0">34 94 24575,'-2'0'0,"1"0"0,-1 0 0,1-1 0,-1 1 0,1 0 0,-1-1 0,1 1 0,0-1 0,-1 0 0,1 1 0,0-1 0,-1 0 0,1 0 0,0 0 0,0 0 0,0 0 0,0 0 0,0 0 0,0 0 0,0 0 0,0-1 0,0 1 0,0 0 0,1 0 0,-1-1 0,0 1 0,1-1 0,-1 1 0,1 0 0,0-1 0,-1 1 0,1-1 0,0 1 0,0-1 0,0 1 0,0-1 0,0 1 0,0-1 0,1 1 0,-1-1 0,0 1 0,1-1 0,-1 1 0,1-1 0,0 1 0,-1 0 0,1-1 0,0 1 0,0 0 0,0 0 0,0 0 0,0-1 0,0 1 0,0 0 0,0 0 0,2-1 0,0 0 0,0 1 0,1-1 0,-1 1 0,0-1 0,0 1 0,1 0 0,-1 0 0,1 1 0,-1-1 0,1 1 0,-1 0 0,1 0 0,-1 0 0,1 0 0,-1 0 0,1 1 0,-1-1 0,1 1 0,-1 0 0,0 0 0,1 1 0,-1-1 0,0 1 0,0-1 0,0 1 0,0 0 0,0 0 0,0 1 0,4 4 0,0 0 0,0 0 0,-1 1 0,0 0 0,0 0 0,-1 1 0,0 0 0,0 0 0,-1 0 0,5 16 0,-4-4 0,0 1 0,-2-1 0,-1 1 0,-1-1 0,0 1 0,-2 0 0,0 0 0,-2-1 0,0 1 0,-2-1 0,0 0 0,-1 0 0,-1-1 0,-1 0 0,-1 0 0,-1 0 0,0-1 0,-2-1 0,0 0 0,-1 0 0,-19 19 0,31-35 0,-1-1 0,0 1 0,1-1 0,-1 1 0,0-1 0,0 0 0,0 1 0,0-1 0,-3 1 0,4-2 0,1 0 0,0 0 0,-1 0 0,1 0 0,0 0 0,-1 0 0,1 0 0,-1 0 0,1 0 0,0 0 0,-1 0 0,1 0 0,-1 0 0,1 0 0,0 0 0,-1 0 0,1 0 0,0-1 0,-1 1 0,1 0 0,0 0 0,-1-1 0,1 1 0,0 0 0,-1 0 0,1-1 0,0 1 0,0 0 0,-1-1 0,1 1 0,0 0 0,0-1 0,-1-2 0,0 0 0,1-1 0,0 1 0,-1 0 0,1 0 0,0-1 0,1 1 0,-1 0 0,1 0 0,-1 0 0,1 0 0,2-5 0,7-19 0,1 1 0,20-36 0,-11 25 0,145-299 0,-131 271 0,-19 45 0,-15 19 0,0 1 0,0 0 0,0 0 0,0 0 0,1 0 0,-1 0 0,0 0 0,0-1 0,0 1 0,0 0 0,0 0 0,0 0 0,1 0 0,-1 0 0,0 0 0,0 0 0,0 0 0,0 0 0,0 0 0,1 0 0,-1 0 0,0 0 0,0 0 0,0 0 0,0 0 0,1 0 0,-1 0 0,0 0 0,0 0 0,0 0 0,0 0 0,1 0 0,-1 0 0,0 0 0,0 0 0,0 0 0,0 0 0,0 0 0,1 0 0,-1 1 0,0-1 0,0 0 0,0 0 0,0 0 0,0 0 0,0 0 0,0 0 0,0 1 0,0-1 0,1 0 0,-1 0 0,0 0 0,0 1 0,1 4 0,-1 0 0,0 0 0,0 1 0,0-1 0,-1 6 0,-3 16 0,-1-1 0,-1 1 0,-11 27 0,-4 19 0,19-68 0,1 0 0,0 1 0,1-1 0,-1 0 0,1 1 0,0-1 0,1 0 0,-1 1 0,1-1 0,0 0 0,0 0 0,1 0 0,-1 0 0,1 0 0,0 0 0,1 0 0,-1 0 0,1-1 0,0 1 0,0-1 0,0 0 0,1 0 0,0 0 0,-1 0 0,1-1 0,0 1 0,1-1 0,-1 0 0,1 0 0,-1-1 0,1 1 0,0-1 0,0 0 0,9 2 0,25 1-1365,0-4-5461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2.523"/>
    </inkml:context>
    <inkml:brush xml:id="br0">
      <inkml:brushProperty name="width" value="0.05" units="cm"/>
      <inkml:brushProperty name="height" value="0.05" units="cm"/>
      <inkml:brushProperty name="color" value="#004F8B"/>
    </inkml:brush>
  </inkml:definitions>
  <inkml:trace contextRef="#ctx0" brushRef="#br0">61 53 24575,'-10'0'0,"-4"-10"0,-9-3 0,9 0 0,23 3 0,9 3-8191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3.921"/>
    </inkml:context>
    <inkml:brush xml:id="br0">
      <inkml:brushProperty name="width" value="0.05" units="cm"/>
      <inkml:brushProperty name="height" value="0.05" units="cm"/>
      <inkml:brushProperty name="color" value="#004F8B"/>
    </inkml:brush>
  </inkml:definitions>
  <inkml:trace contextRef="#ctx0" brushRef="#br0">1 62 24575,'0'-10'0,"0"-14"0,0 3 0,0 15 0,0 13 0,0 16 0,0 13 0,0 12 0,0 7 0,0 9 0,10-6 0,3-3 0,10-11 0,10-13 0,15-16 0,10-26 0,-5-12-8191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4.269"/>
    </inkml:context>
    <inkml:brush xml:id="br0">
      <inkml:brushProperty name="width" value="0.05" units="cm"/>
      <inkml:brushProperty name="height" value="0.05" units="cm"/>
      <inkml:brushProperty name="color" value="#004F8B"/>
    </inkml:brush>
  </inkml:definitions>
  <inkml:trace contextRef="#ctx0" brushRef="#br0">0 207 24575,'0'-10'0,"5"-3"0,17-15 0,9-2 0,10 3 0,7 7 0,7-3 0,3 2 0,2 5 0,1 5 0,-10 4-8191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4.924"/>
    </inkml:context>
    <inkml:brush xml:id="br0">
      <inkml:brushProperty name="width" value="0.05" units="cm"/>
      <inkml:brushProperty name="height" value="0.05" units="cm"/>
      <inkml:brushProperty name="color" value="#004F8B"/>
    </inkml:brush>
  </inkml:definitions>
  <inkml:trace contextRef="#ctx0" brushRef="#br0">614 274 24575,'-1'-11'0,"0"0"0,-1 1 0,0-1 0,-1 1 0,0 0 0,-1 0 0,0 0 0,-6-10 0,4 9 0,0 1 0,-1 0 0,0 0 0,-1 1 0,0 0 0,0 0 0,-15-11 0,7 7 0,-1 1 0,0 1 0,-31-16 0,40 24 0,0-1 0,0 2 0,0-1 0,0 1 0,-1 0 0,1 0 0,0 1 0,-1 1 0,1-1 0,-1 1 0,1 1 0,-1-1 0,-11 3 0,10 0 0,-1 1 0,1-1 0,0 1 0,0 1 0,0 0 0,0 1 0,1 0 0,0 0 0,0 1 0,-8 8 0,0 2 0,0 0 0,0 2 0,2 0 0,1 1 0,0 1 0,-19 38 0,26-43 0,0 0 0,1 1 0,0 0 0,2 0 0,0 0 0,1 0 0,0 1 0,2 0 0,0-1 0,2 23 0,-1-32 0,1 1 0,1-1 0,0 0 0,0 0 0,1 0 0,0 0 0,0 0 0,0-1 0,1 1 0,1-1 0,-1 0 0,1 0 0,0-1 0,0 1 0,1-1 0,10 9 0,-6-8 0,0-1 0,0 0 0,0 0 0,1-1 0,0 0 0,0-1 0,0 0 0,1-1 0,-1 0 0,1 0 0,15 0 0,-9-2 0,0 0 0,0-1 0,0-1 0,0 0 0,0-2 0,-1 0 0,1-1 0,-1 0 0,0-2 0,0 0 0,0-1 0,-1-1 0,0 0 0,0-1 0,-1-1 0,0 0 0,-1-1 0,0-1 0,-1 0 0,0-1 0,-1 0 0,-1-1 0,0 0 0,17-28 0,19-61 0,-44 102 0,-2 9 0,-3 17 0,-47 250 0,19-135 0,-88 488 0,117-622 0,-2 4 0,1 1 0,0-1 0,0 0 0,1 1 0,1-1 0,0 1 0,0-1 0,1 0 0,2 11 0,-2-18 0,0-1 0,0 0 0,0 0 0,0 0 0,0 0 0,0 0 0,1 0 0,-1 0 0,1 0 0,-1-1 0,1 1 0,-1-1 0,1 1 0,0-1 0,0 1 0,0-1 0,0 0 0,0 0 0,0 0 0,0 0 0,0 0 0,1-1 0,-1 1 0,0 0 0,0-1 0,1 0 0,-1 0 0,0 1 0,1-1 0,-1-1 0,0 1 0,3-1 0,13 0 0,-1-2 0,1 0 0,-1-2 0,0 0 0,22-9 0,83-44 0,-71 30-682,78-59-1,-61 33-6143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2:05.861"/>
    </inkml:context>
    <inkml:brush xml:id="br0">
      <inkml:brushProperty name="width" value="0.05" units="cm"/>
      <inkml:brushProperty name="height" value="0.05" units="cm"/>
      <inkml:brushProperty name="color" value="#004F8B"/>
    </inkml:brush>
  </inkml:definitions>
  <inkml:trace contextRef="#ctx0" brushRef="#br0">330 216 24575,'0'-42'0,"0"27"0,0 21 0,0 6 0,-1 5 0,2 0 0,0 1 0,0-1 0,6 21 0,-5-33 0,-1 0 0,1 0 0,0 0 0,0 0 0,1 0 0,0 0 0,-1-1 0,2 1 0,-1-1 0,0 0 0,1 0 0,0 0 0,0 0 0,0-1 0,0 1 0,1-1 0,-1 0 0,8 3 0,-4-3 0,0 1 0,0-2 0,0 1 0,0-1 0,1 0 0,-1-1 0,1 0 0,-1 0 0,1-1 0,-1 0 0,1-1 0,-1 0 0,1 0 0,-1 0 0,0-1 0,1-1 0,-1 1 0,14-8 0,-10 4 0,-1 0 0,0-1 0,0-1 0,-1 0 0,1 0 0,-2-1 0,0 0 0,0-1 0,0 0 0,-1 0 0,-1-1 0,7-12 0,-3 1 0,-1-1 0,-1 0 0,-1 0 0,-1-1 0,5-28 0,-11 43 0,0 0 0,0-1 0,-1-16 0,0 25 0,0 0 0,0 1 0,0-1 0,0 0 0,0 1 0,0-1 0,0 0 0,0 1 0,0-1 0,0 0 0,0 1 0,0-1 0,-1 0 0,1 1 0,0-1 0,0 1 0,-1-1 0,1 0 0,0 1 0,-1-1 0,1 1 0,-1-1 0,1 1 0,-1-1 0,1 1 0,-1 0 0,1-1 0,-1 1 0,1-1 0,-2 1 0,1 0 0,1 1 0,-1 0 0,0 0 0,0-1 0,0 1 0,0 0 0,1 0 0,-1 0 0,0 0 0,1 0 0,-1 0 0,0 0 0,1 0 0,0 0 0,-1 1 0,0 1 0,-6 26 0,0 1 0,2 0 0,1 0 0,-1 56 0,4-44 0,-5 106 0,-5 90 0,6-184 0,-2 0 0,-21 71 0,24-110 0,-1 1 0,-1-1 0,0 0 0,-1 0 0,-1-1 0,-9 14 0,10-20 0,1 0 0,-1-1 0,0 1 0,0-2 0,0 1 0,-1-1 0,0 0 0,-1-1 0,1 0 0,-1 0 0,-10 3 0,-1 0 38,0-2 0,-1 0 0,0-2 0,-1 0 0,1-1 0,-1-1 0,1-1 0,-37-4 0,27 0-323,1-1 1,0-2-1,0-2 1,0 0-1,-41-18 1,12-2-6542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1.317"/>
    </inkml:context>
    <inkml:brush xml:id="br0">
      <inkml:brushProperty name="width" value="0.05" units="cm"/>
      <inkml:brushProperty name="height" value="0.05" units="cm"/>
      <inkml:brushProperty name="color" value="#008C3A"/>
    </inkml:brush>
  </inkml:definitions>
  <inkml:trace contextRef="#ctx0" brushRef="#br0">625 41 24575,'-1'-1'0,"-1"1"0,1-1 0,0 1 0,-1-1 0,1 0 0,0 0 0,0 1 0,-1-1 0,1 0 0,0 0 0,0 0 0,-1-2 0,-10-7 0,8 7 0,-1 1 0,1-1 0,-1 1 0,1 1 0,-1-1 0,0 1 0,1-1 0,-1 1 0,0 1 0,0-1 0,0 1 0,0 0 0,0 0 0,0 0 0,0 0 0,1 1 0,-1 0 0,0 0 0,0 1 0,0-1 0,1 1 0,-1 0 0,1 0 0,-7 5 0,3-1 0,0 0 0,1 0 0,0 1 0,0 0 0,1 1 0,0 0 0,0 0 0,1 0 0,0 0 0,0 1 0,-6 17 0,0 5 0,2 1 0,0-1 0,-6 63 0,3 101 0,11-156 0,4 461-1080,29 0-115,-26-429 1138,12 243 37,-17-303 80,-1 1-1,-1-1 1,0 0 0,0 0 0,-1 1-1,-1-1 1,0 0 0,-8 20 0,9-28-26,0 1 1,0-1-1,0 0 1,-1 0-1,1 0 0,-1 0 1,0 0-1,1 0 1,-1-1-1,-1 1 1,1-1-1,0 0 1,-1 0-1,1 0 0,-1-1 1,1 1-1,-1-1 1,0 0-1,1 0 1,-1 0-1,0 0 1,0 0-1,0-1 0,0 0 1,0 0-1,0 0 1,0 0-1,-5-2 1,-1 0 16,-1 0 0,1-1 1,0-1-1,0 1 0,1-1 0,-1-1 1,1 0-1,0 0 0,0-1 1,0 0-1,1-1 0,0 0 0,0 0 1,1-1-1,0 0 0,0 0 1,-8-15-1,0 1-297,2-2 1,1 0-1,1 0 1,0-1-1,-11-45 1,1-24-6581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0.878"/>
    </inkml:context>
    <inkml:brush xml:id="br0">
      <inkml:brushProperty name="width" value="0.05" units="cm"/>
      <inkml:brushProperty name="height" value="0.05" units="cm"/>
      <inkml:brushProperty name="color" value="#004F8B"/>
    </inkml:brush>
  </inkml:definitions>
  <inkml:trace contextRef="#ctx0" brushRef="#br0">19 1 24575,'-10'0'0,"1"0"0,18 0 0,18 0 0,18 0 0,13 0 0,5 0 0,3 0 0,0 0 0,-1 0 0,-12 0-8191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1.279"/>
    </inkml:context>
    <inkml:brush xml:id="br0">
      <inkml:brushProperty name="width" value="0.05" units="cm"/>
      <inkml:brushProperty name="height" value="0.05" units="cm"/>
      <inkml:brushProperty name="color" value="#004F8B"/>
    </inkml:brush>
  </inkml:definitions>
  <inkml:trace contextRef="#ctx0" brushRef="#br0">0 0 24575,'5'11'0,"22"2"0,16 0 0,10-2 0,8-4 0,2-2 0,1-3 0,-1-1 0,-10-1-8191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1.980"/>
    </inkml:context>
    <inkml:brush xml:id="br0">
      <inkml:brushProperty name="width" value="0.05" units="cm"/>
      <inkml:brushProperty name="height" value="0.05" units="cm"/>
      <inkml:brushProperty name="color" value="#004F8B"/>
    </inkml:brush>
  </inkml:definitions>
  <inkml:trace contextRef="#ctx0" brushRef="#br0">455 0 24575,'-6'1'0,"0"-1"0,0 1 0,0 0 0,0 0 0,0 1 0,0 0 0,1 0 0,-1 0 0,1 1 0,-1-1 0,-9 8 0,-1 2 0,0 1 0,-17 19 0,22-21 0,-22 25 0,1 1 0,2 2 0,1 1 0,3 1 0,1 1 0,2 2 0,2 0 0,-24 73 0,36-88 0,1 2 0,2-1 0,1 1 0,1 0 0,1 40 0,3-64 0,0 0 0,1 1 0,-1-1 0,2 0 0,-1 0 0,1 0 0,0 0 0,5 10 0,-5-13 0,0-1 0,0 1 0,1 0 0,0-1 0,0 1 0,0-1 0,0 0 0,0 0 0,1 0 0,-1-1 0,1 1 0,0-1 0,0 1 0,6 1 0,3 1 49,0-1 0,0 0 0,0-2-1,0 1 1,0-1 0,23-1 0,-6-1-903,54-8 1,-30-1-5973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2.360"/>
    </inkml:context>
    <inkml:brush xml:id="br0">
      <inkml:brushProperty name="width" value="0.05" units="cm"/>
      <inkml:brushProperty name="height" value="0.05" units="cm"/>
      <inkml:brushProperty name="color" value="#004F8B"/>
    </inkml:brush>
  </inkml:definitions>
  <inkml:trace contextRef="#ctx0" brushRef="#br0">228 1 24575,'-5'10'0,"-2"14"0,-9 12 0,-2 15 0,-9 15 0,1 5 0,5 6 0,-9 5 0,0-6 0,6 3 0,6 0 0,12-15 0,7-33 0,3-21-8191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3.246"/>
    </inkml:context>
    <inkml:brush xml:id="br0">
      <inkml:brushProperty name="width" value="0.05" units="cm"/>
      <inkml:brushProperty name="height" value="0.05" units="cm"/>
      <inkml:brushProperty name="color" value="#004F8B"/>
    </inkml:brush>
  </inkml:definitions>
  <inkml:trace contextRef="#ctx0" brushRef="#br0">1 68 24575,'5'0'0,"12"0"0,13 0 0,11 0 0,9-5 0,6-2 0,8 0 0,4 2 0,-9-9 0,-6-1 0,-11 1-8191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3.644"/>
    </inkml:context>
    <inkml:brush xml:id="br0">
      <inkml:brushProperty name="width" value="0.05" units="cm"/>
      <inkml:brushProperty name="height" value="0.05" units="cm"/>
      <inkml:brushProperty name="color" value="#004F8B"/>
    </inkml:brush>
  </inkml:definitions>
  <inkml:trace contextRef="#ctx0" brushRef="#br0">111 19 24575,'0'-10'0,"0"2"0,-10 27 0,-4 20 0,1 10 0,-7 10 0,-1 16 0,4 5 0,4-1 0,10-14 0,15-18 0,21-17 0,25-19 0,12-21 0,-5-19 0,-14-4-8191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4.045"/>
    </inkml:context>
    <inkml:brush xml:id="br0">
      <inkml:brushProperty name="width" value="0.05" units="cm"/>
      <inkml:brushProperty name="height" value="0.05" units="cm"/>
      <inkml:brushProperty name="color" value="#004F8B"/>
    </inkml:brush>
  </inkml:definitions>
  <inkml:trace contextRef="#ctx0" brushRef="#br0">0 192 24575,'0'-9'0,"5"-15"0,12-2 0,13 4 0,11 4 0,9 6 0,6-10 0,9-1 0,3 3 0,-10 5-8191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4.412"/>
    </inkml:context>
    <inkml:brush xml:id="br0">
      <inkml:brushProperty name="width" value="0.05" units="cm"/>
      <inkml:brushProperty name="height" value="0.05" units="cm"/>
      <inkml:brushProperty name="color" value="#004F8B"/>
    </inkml:brush>
  </inkml:definitions>
  <inkml:trace contextRef="#ctx0" brushRef="#br0">267 554 24575,'-3'0'0,"1"0"0,0 1 0,0-1 0,0 1 0,0 0 0,0-1 0,0 1 0,0 0 0,0 0 0,0 0 0,0 1 0,0-1 0,0 0 0,1 1 0,-3 2 0,-21 27 0,12-9 0,1 2 0,1-1 0,-13 43 0,-15 79 0,14-47 0,-5 9 0,-18 126 0,43-184 0,5-48 0,0-1 0,0 1 0,0 0 0,0-1 0,0 1 0,0 0 0,0-1 0,0 1 0,0 0 0,0-1 0,0 1 0,0-1 0,1 1 0,-1 0 0,0-1 0,0 1 0,1 0 0,-1-1 0,0 1 0,1-1 0,-1 1 0,1-1 0,-1 1 0,1-1 0,-1 1 0,1-1 0,0 1 0,0-1 0,-1-1 0,1 1 0,0-1 0,0 1 0,-1-1 0,1 1 0,0-1 0,-1 1 0,1-1 0,-1 1 0,1-1 0,-1 0 0,1 1 0,-1-1 0,1 0 0,-1 0 0,1 1 0,-1-1 0,0 0 0,1-1 0,13-36 0,-2-1 0,-2 0 0,6-43 0,-12 64 0,14-94 0,4-118 0,-14-119 0,0 146 0,-5 180 0,1 1 0,1 0 0,0 0 0,2 0 0,0 0 0,21-38 0,-25 55 0,1 0 0,-1 0 0,1 0 0,0 1 0,0-1 0,1 1 0,0 0 0,-1 0 0,1 1 0,0 0 0,1 0 0,-1 0 0,1 0 0,-1 1 0,1 0 0,0 0 0,-1 0 0,1 1 0,0 0 0,0 0 0,0 0 0,1 1 0,9 0 0,-5 1 0,-1 0 0,1 1 0,-1 0 0,1 0 0,-1 1 0,0 1 0,0-1 0,0 2 0,0-1 0,-1 1 0,0 1 0,0 0 0,8 7 0,-3 1 0,0 0 0,-1 1 0,-1 1 0,-1 0 0,0 0 0,-1 2 0,0-1 0,-2 1 0,0 0 0,-1 1 0,-1-1 0,6 29 0,-4 0 0,-1 0 0,-2 0 0,-2 0 0,-4 53 0,-1-77 0,0-1 0,-1 0 0,-1 0 0,-1 0 0,-1 0 0,-1-1 0,-1 0 0,-15 28 0,14-33 0,-1 0 0,0 0 0,-1-2 0,-1 1 0,-1-1 0,0-1 0,-1 0 0,0-1 0,0-1 0,-25 15 0,22-17-682,-31 13-1,-10-2-6143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4.993"/>
    </inkml:context>
    <inkml:brush xml:id="br0">
      <inkml:brushProperty name="width" value="0.05" units="cm"/>
      <inkml:brushProperty name="height" value="0.05" units="cm"/>
      <inkml:brushProperty name="color" value="#004F8B"/>
    </inkml:brush>
  </inkml:definitions>
  <inkml:trace contextRef="#ctx0" brushRef="#br0">0 103 24575,'0'-1'0,"1"-1"0,-1 1 0,0-1 0,1 1 0,-1 0 0,1-1 0,-1 1 0,1 0 0,-1-1 0,1 1 0,0 0 0,0 0 0,0 0 0,-1-1 0,1 1 0,0 0 0,1 0 0,-1 0 0,1 0 0,27-16 0,-22 13 0,18-8 0,1 1 0,32-10 0,-48 17 0,1 2 0,-1-1 0,1 2 0,0-1 0,0 1 0,0 1 0,-1 0 0,19 3 0,-25-3 0,-1 1 0,0-1 0,0 1 0,0 0 0,0 0 0,0 1 0,0-1 0,0 1 0,0-1 0,0 1 0,0 0 0,-1 0 0,1 0 0,-1 0 0,1 1 0,-1-1 0,0 1 0,0-1 0,0 1 0,-1 0 0,1 0 0,0-1 0,-1 1 0,0 1 0,0-1 0,0 0 0,0 0 0,0 0 0,-1 0 0,1 1 0,-1-1 0,0 0 0,0 5 0,-1 3 0,0-1 0,-1 1 0,0-1 0,0 1 0,-2-1 0,1 0 0,-1 0 0,0 0 0,-7 9 0,-11 15 0,-1-1 0,-1-2 0,-2 0 0,-47 42 0,44-50 0,22-21 0,6-7 0,4-1 0,0 0 0,0 0 0,0 0 0,1 1 0,0-1 0,0 1 0,6-6 0,3-5 0,148-183 0,-157 194 0,31-31 0,-34 35 0,1 0 0,-1 0 0,1-1 0,-1 1 0,1 0 0,-1 1 0,1-1 0,-1 0 0,1 0 0,0 1 0,-1-1 0,1 1 0,0-1 0,0 1 0,-1 0 0,1 0 0,0 0 0,0 0 0,-1 0 0,1 0 0,0 0 0,2 1 0,-2 0 0,-1 0 0,1 0 0,0 0 0,-1 1 0,1-1 0,-1 1 0,1-1 0,-1 1 0,0-1 0,0 1 0,0 0 0,0-1 0,0 1 0,0 0 0,0 0 0,0 0 0,-1 0 0,1 0 0,0 3 0,6 45 0,-6-39 0,2 41 70,-1-16 13,1 1-1,14 57 1,-15-85-188,0 0-1,1-1 1,0 1 0,1-1 0,0 0 0,0 0 0,1 0-1,0 0 1,0-1 0,1 0 0,-1 0 0,2 0-1,-1-1 1,1 0 0,14 10 0,19 3-6721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5.380"/>
    </inkml:context>
    <inkml:brush xml:id="br0">
      <inkml:brushProperty name="width" value="0.05" units="cm"/>
      <inkml:brushProperty name="height" value="0.05" units="cm"/>
      <inkml:brushProperty name="color" value="#004F8B"/>
    </inkml:brush>
  </inkml:definitions>
  <inkml:trace contextRef="#ctx0" brushRef="#br0">0 5 24575,'0'-5'0,"10"9"0,13 18 0,3 26 0,17 19 0,2 19 0,12 20 0,-3 17 0,-11 2 0,-12-4 0,-12-14 0,-9-14 0,-17-13 0,-16-20 0,-10-21 0,1-16-8191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1.713"/>
    </inkml:context>
    <inkml:brush xml:id="br0">
      <inkml:brushProperty name="width" value="0.05" units="cm"/>
      <inkml:brushProperty name="height" value="0.05" units="cm"/>
      <inkml:brushProperty name="color" value="#008C3A"/>
    </inkml:brush>
  </inkml:definitions>
  <inkml:trace contextRef="#ctx0" brushRef="#br0">1 60 24575,'14'0'0,"25"0"0,20 0 0,14-10 0,20-3 0,8 0 0,1 3 0,-6 3 0,-6 2 0,-17 3-8191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6.208"/>
    </inkml:context>
    <inkml:brush xml:id="br0">
      <inkml:brushProperty name="width" value="0.05" units="cm"/>
      <inkml:brushProperty name="height" value="0.05" units="cm"/>
      <inkml:brushProperty name="color" value="#004F8B"/>
    </inkml:brush>
  </inkml:definitions>
  <inkml:trace contextRef="#ctx0" brushRef="#br0">466 0 24575,'-8'1'0,"0"0"0,1 0 0,-1 0 0,0 1 0,1 0 0,0 1 0,-1 0 0,1 0 0,0 0 0,0 1 0,1 0 0,-1 1 0,-10 8 0,-3 5 0,1 1 0,-28 35 0,11-8 0,2 1 0,2 2 0,2 1 0,-26 60 0,41-76 0,2 1 0,1 0 0,1 1 0,3 1 0,0 0 0,3 0 0,-2 56 0,7-74 0,1-1 0,0 0 0,2 0 0,0 1 0,1-1 0,0-1 0,2 1 0,12 27 0,-13-36 0,0 0 0,1 0 0,-1-1 0,2 0 0,-1 0 0,1 0 0,0-1 0,1 0 0,0 0 0,0-1 0,0 0 0,1-1 0,-1 1 0,2-2 0,-1 1 0,19 5 0,-6-5-136,-1 0-1,1-2 1,-1-1-1,1 0 1,0-2-1,0 0 1,-1-1-1,1-2 0,38-8 1,0-6-6690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6.544"/>
    </inkml:context>
    <inkml:brush xml:id="br0">
      <inkml:brushProperty name="width" value="0.05" units="cm"/>
      <inkml:brushProperty name="height" value="0.05" units="cm"/>
      <inkml:brushProperty name="color" value="#004F8B"/>
    </inkml:brush>
  </inkml:definitions>
  <inkml:trace contextRef="#ctx0" brushRef="#br0">121 0 24575,'0'5'0,"-10"17"0,-3 19 0,0 24 0,-7 19 0,-1 12 0,3-1 0,6-6 0,3-9 0,4-7 0,9-17 0,17-22 0,6-18-8191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6.960"/>
    </inkml:context>
    <inkml:brush xml:id="br0">
      <inkml:brushProperty name="width" value="0.05" units="cm"/>
      <inkml:brushProperty name="height" value="0.05" units="cm"/>
      <inkml:brushProperty name="color" value="#004F8B"/>
    </inkml:brush>
  </inkml:definitions>
  <inkml:trace contextRef="#ctx0" brushRef="#br0">0 1 24575,'5'0'0,"12"0"0,13 0 0,16 0 0,11 0 0,5 0 0,3 0 0,-11 0-8191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7.761"/>
    </inkml:context>
    <inkml:brush xml:id="br0">
      <inkml:brushProperty name="width" value="0.05" units="cm"/>
      <inkml:brushProperty name="height" value="0.05" units="cm"/>
      <inkml:brushProperty name="color" value="#004F8B"/>
    </inkml:brush>
  </inkml:definitions>
  <inkml:trace contextRef="#ctx0" brushRef="#br0">145 10 24575,'0'-10'0,"0"12"0,-15 20 0,-5 22 0,-9 24 0,0 10 0,6-4 0,6 11 0,6 7 0,15-13 0,22-20 0,16-20 0,12-16 0,-4-18 0,0-9 0,-9-19 0,-11-5-8191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8.145"/>
    </inkml:context>
    <inkml:brush xml:id="br0">
      <inkml:brushProperty name="width" value="0.05" units="cm"/>
      <inkml:brushProperty name="height" value="0.05" units="cm"/>
      <inkml:brushProperty name="color" value="#004F8B"/>
    </inkml:brush>
  </inkml:definitions>
  <inkml:trace contextRef="#ctx0" brushRef="#br0">1 217 24575,'0'-10'0,"5"-3"0,12 0 0,18-7 0,23-1 0,12-6 0,4 1 0,9 5 0,11-4 0,-6 2 0,-17 5-8191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8.893"/>
    </inkml:context>
    <inkml:brush xml:id="br0">
      <inkml:brushProperty name="width" value="0.05" units="cm"/>
      <inkml:brushProperty name="height" value="0.05" units="cm"/>
      <inkml:brushProperty name="color" value="#004F8B"/>
    </inkml:brush>
  </inkml:definitions>
  <inkml:trace contextRef="#ctx0" brushRef="#br0">152 207 24575,'0'51'0,"-15"308"0,-51 248 0,25-332 0,17-127 0,20-129 0,3-35 0,1-21 0,3 0 0,8-47 0,-1 20 0,22-158 0,22-194 0,-1 3 0,-47 386 0,2-1 0,0 2 0,2-1 0,1 1 0,22-37 0,-22 44 0,1 1 0,1 0 0,0 1 0,1 1 0,1 0 0,0 1 0,28-20 0,-40 32 0,1 0 0,0 0 0,1 1 0,-1 0 0,0-1 0,1 2 0,-1-1 0,1 0 0,-1 1 0,1 0 0,0 0 0,-1 0 0,7 0 0,-8 2 0,-1-1 0,1 1 0,-1 0 0,0 0 0,1-1 0,-1 2 0,0-1 0,0 0 0,1 0 0,-1 1 0,0-1 0,0 1 0,0-1 0,-1 1 0,1 0 0,0 0 0,-1 0 0,1 0 0,-1 0 0,1 0 0,-1 1 0,0-1 0,0 0 0,0 1 0,1 2 0,3 11 0,-1 0 0,0 0 0,0 0 0,0 23 0,0 71 0,-4-98 0,0 34 0,-3-1 0,-1 1 0,-19 81 0,16-101 0,-1-1 0,0-1 0,-2 1 0,-1-1 0,-1-1 0,-1 0 0,-1-1 0,-19 24 0,25-37-151,0-1-1,-1 0 0,0 0 0,0-1 1,0 0-1,-1 0 0,0-1 1,-15 6-1,-23 6-6674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9.426"/>
    </inkml:context>
    <inkml:brush xml:id="br0">
      <inkml:brushProperty name="width" value="0.05" units="cm"/>
      <inkml:brushProperty name="height" value="0.05" units="cm"/>
      <inkml:brushProperty name="color" value="#004F8B"/>
    </inkml:brush>
  </inkml:definitions>
  <inkml:trace contextRef="#ctx0" brushRef="#br0">151 0 24575,'-3'1'0,"1"1"0,-1 0 0,1-1 0,-1 1 0,1 0 0,0 0 0,0 0 0,0 0 0,0 0 0,0 1 0,-2 3 0,-3 4 0,1 2 0,0-1 0,0 1 0,1 0 0,1 0 0,0 0 0,1 0 0,-3 17 0,1 7 0,-2 63 0,7-88 0,0 1 0,0-1 0,2 0 0,-1 0 0,1 0 0,1 0 0,6 16 0,-7-22 0,1 0 0,-1 1 0,1-1 0,1-1 0,-1 1 0,1 0 0,-1-1 0,1 0 0,1 1 0,-1-2 0,1 1 0,-1 0 0,1-1 0,0 0 0,0 0 0,8 3 0,-3-2 0,1 0 0,0-1 0,0 0 0,0-1 0,1 0 0,-1-1 0,1 0 0,-1 0 0,1-1 0,-1-1 0,1 0 0,-1-1 0,19-5 0,-21 4 0,0 0 0,0-1 0,-1 0 0,1 0 0,-1-1 0,0 0 0,-1 0 0,1-1 0,-1 0 0,0 0 0,0-1 0,-1 0 0,0 0 0,0-1 0,-1 0 0,0 0 0,5-11 0,-1-3 0,-1-1 0,-1-1 0,6-36 0,-6 17 0,-9 34 0,-2 11 0,-1 6 0,0 1 0,1 0 0,0 0 0,0 1 0,1-1 0,-3 13 0,0-1 0,-57 209 0,-15 50 0,52-201 0,-52 109 0,70-170 0,-1-1 0,-1 0 0,-1-1 0,0 0 0,-1-1 0,-27 28 0,36-40 25,-1-1-1,1 1 0,0-1 1,-1 1-1,0-1 1,1 0-1,-1 0 0,0-1 1,0 1-1,0-1 0,0 0 1,0 0-1,-5 1 1,7-2-94,-1 0 1,1-1 0,0 1 0,0 0-1,0-1 1,0 1 0,-1-1-1,1 0 1,0 0 0,0 0 0,0 0-1,1 0 1,-1 0 0,0 0 0,0-1-1,1 1 1,-1-1 0,0 1 0,1-1-1,-1 0 1,1 0 0,0 1-1,0-1 1,-2-4 0,-12-29-6758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19.844"/>
    </inkml:context>
    <inkml:brush xml:id="br0">
      <inkml:brushProperty name="width" value="0.05" units="cm"/>
      <inkml:brushProperty name="height" value="0.05" units="cm"/>
      <inkml:brushProperty name="color" value="#004F8B"/>
    </inkml:brush>
  </inkml:definitions>
  <inkml:trace contextRef="#ctx0" brushRef="#br0">42 0 24575,'20'0'0,"7"25"0,8 29 0,-1 40 0,9 34 0,-4 41 0,-7 21 0,-10 9-1177,-19 6 1177,-10-18 0,-13-29 0,-14-27 288,-11-36-288,-12-34 0,-13-32 0,7-22-7302</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5.057"/>
    </inkml:context>
    <inkml:brush xml:id="br0">
      <inkml:brushProperty name="width" value="0.05" units="cm"/>
      <inkml:brushProperty name="height" value="0.05" units="cm"/>
      <inkml:brushProperty name="color" value="#004F8B"/>
    </inkml:brush>
  </inkml:definitions>
  <inkml:trace contextRef="#ctx0" brushRef="#br0">1 62 24575,'0'-10'0,"25"-4"0,19 1 0,21 3 0,15 2 0,5 4 0,-14 1-8191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5.460"/>
    </inkml:context>
    <inkml:brush xml:id="br0">
      <inkml:brushProperty name="width" value="0.05" units="cm"/>
      <inkml:brushProperty name="height" value="0.05" units="cm"/>
      <inkml:brushProperty name="color" value="#004F8B"/>
    </inkml:brush>
  </inkml:definitions>
  <inkml:trace contextRef="#ctx0" brushRef="#br0">1 66 24575,'5'0'0,"16"0"0,20 0 0,24-5 0,10-2 0,2 0 0,4-8 0,-2-2 0,-15 2-8191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2.090"/>
    </inkml:context>
    <inkml:brush xml:id="br0">
      <inkml:brushProperty name="width" value="0.05" units="cm"/>
      <inkml:brushProperty name="height" value="0.05" units="cm"/>
      <inkml:brushProperty name="color" value="#008C3A"/>
    </inkml:brush>
  </inkml:definitions>
  <inkml:trace contextRef="#ctx0" brushRef="#br0">45 107 24575,'-4'0'0,"-2"-4"0,-10-3 0,-2-8 0,26-3 0,27-13 0,6-1-8191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6.291"/>
    </inkml:context>
    <inkml:brush xml:id="br0">
      <inkml:brushProperty name="width" value="0.05" units="cm"/>
      <inkml:brushProperty name="height" value="0.05" units="cm"/>
      <inkml:brushProperty name="color" value="#004F8B"/>
    </inkml:brush>
  </inkml:definitions>
  <inkml:trace contextRef="#ctx0" brushRef="#br0">0 18 24575,'0'-9'0,"0"0"0,0 18 0,0 32 0,0 29 0,0 29 0,0 31 0,0 30 0,0 7 0,0-9 0,0-17 0,0-22 0,0-22 0,0-16 0,0-13 0,5-18 0,12-27 0,3-18-8191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7.276"/>
    </inkml:context>
    <inkml:brush xml:id="br0">
      <inkml:brushProperty name="width" value="0.05" units="cm"/>
      <inkml:brushProperty name="height" value="0.05" units="cm"/>
      <inkml:brushProperty name="color" value="#004F8B"/>
    </inkml:brush>
  </inkml:definitions>
  <inkml:trace contextRef="#ctx0" brushRef="#br0">0 13 24575,'25'0'0,"19"0"0,21 5 0,10 1 0,2 0 0,-6-1 0,-1-6 0,-13-14 0,-15-3-8191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7.789"/>
    </inkml:context>
    <inkml:brush xml:id="br0">
      <inkml:brushProperty name="width" value="0.05" units="cm"/>
      <inkml:brushProperty name="height" value="0.05" units="cm"/>
      <inkml:brushProperty name="color" value="#004F8B"/>
    </inkml:brush>
  </inkml:definitions>
  <inkml:trace contextRef="#ctx0" brushRef="#br0">1 1 24575,'0'5'0,"0"11"0,0 19 0,0 23 0,0 16 0,0 12 0,0 0 0,10-3 0,13 8 0,4-1 0,6-15 0,8-21 0,17-25 0,9-37 0,-8-32 0,-13-9-8191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8.192"/>
    </inkml:context>
    <inkml:brush xml:id="br0">
      <inkml:brushProperty name="width" value="0.05" units="cm"/>
      <inkml:brushProperty name="height" value="0.05" units="cm"/>
      <inkml:brushProperty name="color" value="#004F8B"/>
    </inkml:brush>
  </inkml:definitions>
  <inkml:trace contextRef="#ctx0" brushRef="#br0">0 219 24575,'10'0'0,"19"-10"0,13-3 0,11-15 0,6-2 0,3-7 0,1 4 0,-11-3 0,-13 5-8191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8.540"/>
    </inkml:context>
    <inkml:brush xml:id="br0">
      <inkml:brushProperty name="width" value="0.05" units="cm"/>
      <inkml:brushProperty name="height" value="0.05" units="cm"/>
      <inkml:brushProperty name="color" value="#004F8B"/>
    </inkml:brush>
  </inkml:definitions>
  <inkml:trace contextRef="#ctx0" brushRef="#br0">2 97 24575,'-1'225'0,"4"270"0,24-156 0,-11-173 0,-14-149 0,0 9 0,0-1 0,2 1 0,9 30 0,-1-31 0,-4-22 0,0-14 0,-4-3 0,0 0 0,-1-1 0,-1 1 0,0-1 0,-1-24 0,0 15 0,6-817 0,-10 496 0,3 331 0,0 1 0,1-1 0,0 1 0,2 0 0,-1 0 0,6-16 0,-7 26 0,0-1 0,1 1 0,-1 0 0,1 0 0,0-1 0,0 1 0,0 0 0,1 1 0,-1-1 0,0 0 0,1 1 0,0-1 0,0 1 0,0 0 0,0 0 0,0 0 0,0 0 0,0 0 0,1 1 0,-1 0 0,0-1 0,1 1 0,0 0 0,-1 1 0,1-1 0,4 0 0,-3 1 0,0 0 0,0 0 0,0 1 0,0-1 0,0 1 0,0 0 0,0 1 0,-1-1 0,1 1 0,0 0 0,-1 0 0,1 0 0,-1 1 0,5 3 0,-3-1 0,1 0 0,-1 1 0,0 0 0,-1 0 0,1 1 0,-1-1 0,7 15 0,-4-6 0,-1-1 0,-1 1 0,-1 1 0,0-1 0,-1 1 0,0 0 0,-2 0 0,2 20 0,-4-22 23,-1 0 0,-1 0-1,0 0 1,0 0 0,-1 0 0,-1-1-1,-1 1 1,0-1 0,0 0 0,-1-1-1,-1 1 1,0-1 0,-1-1 0,-11 15-1,-12 10-566,-2-2-1,-66 53 0,96-84 473,-39 32-6754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29.124"/>
    </inkml:context>
    <inkml:brush xml:id="br0">
      <inkml:brushProperty name="width" value="0.05" units="cm"/>
      <inkml:brushProperty name="height" value="0.05" units="cm"/>
      <inkml:brushProperty name="color" value="#004F8B"/>
    </inkml:brush>
  </inkml:definitions>
  <inkml:trace contextRef="#ctx0" brushRef="#br0">23 38 24575,'4'-4'0,"0"0"0,1 1 0,-1 0 0,1 0 0,-1 0 0,1 0 0,0 1 0,0-1 0,0 1 0,0 0 0,1 1 0,-1-1 0,0 1 0,1 0 0,5 0 0,-7 1 0,-1 0 0,0 1 0,1-1 0,-1 0 0,0 1 0,0 0 0,0 0 0,1 0 0,-1 0 0,0 0 0,0 1 0,0-1 0,-1 1 0,1 0 0,0 0 0,-1 0 0,1 0 0,-1 0 0,1 0 0,-1 1 0,0-1 0,0 1 0,0 0 0,-1 0 0,3 4 0,1 5 0,0 0 0,-1 0 0,-1 0 0,0 0 0,-1 1 0,0-1 0,-1 1 0,0-1 0,-1 1 0,0 0 0,-1-1 0,-1 1 0,0-1 0,-7 24 0,2-15 0,-1 1 0,-1-2 0,-1 1 0,-1-1 0,-1-1 0,-1 0 0,-20 24 0,14-19 0,4-6 0,-24 25 0,39-43 0,-1 1 0,1 0 0,-1-1 0,1 1 0,-1-1 0,0 1 0,1 0 0,-1-1 0,1 0 0,-1 1 0,0-1 0,0 1 0,1-1 0,-1 0 0,0 1 0,0-1 0,1 0 0,-1 0 0,0 0 0,0 1 0,-1-1 0,3-2 0,-1 1 0,0-1 0,1 1 0,-1 0 0,0-1 0,1 1 0,0 0 0,-1-1 0,1 1 0,0 0 0,0-1 0,1-1 0,7-10 0,186-302 0,-189 304 0,-3 3 0,1 1 0,0-1 0,1 1 0,-1 0 0,1 0 0,1 0 0,-1 1 0,1-1 0,12-8 0,-18 14 0,1 1 0,0-1 0,-1 1 0,1 0 0,0-1 0,0 1 0,-1 0 0,1 0 0,0-1 0,0 1 0,0 0 0,-1 0 0,1 0 0,0 0 0,0 0 0,-1 0 0,1 0 0,0 0 0,0 1 0,0-1 0,-1 0 0,1 0 0,0 1 0,0-1 0,-1 0 0,2 1 0,-1 1 0,1-1 0,-1 0 0,0 1 0,0-1 0,0 1 0,0-1 0,0 1 0,0-1 0,0 1 0,-1 0 0,2 2 0,0 4 0,0 1 0,-1 0 0,2 15 0,-3 1 0,-4 31 0,2-33 0,1 43 0,1-62-80,0 0 0,1 0-1,0 1 1,0-1 0,0 0-1,0 0 1,0 0 0,1 0-1,0 0 1,0-1 0,0 1 0,0-1-1,1 1 1,-1-1 0,1 0-1,6 6 1,18 10-6746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31.125"/>
    </inkml:context>
    <inkml:brush xml:id="br0">
      <inkml:brushProperty name="width" value="0.05" units="cm"/>
      <inkml:brushProperty name="height" value="0.05" units="cm"/>
      <inkml:brushProperty name="color" value="#004F8B"/>
    </inkml:brush>
  </inkml:definitions>
  <inkml:trace contextRef="#ctx0" brushRef="#br0">1 1 24575,'5'0'0,"7"0"0,11 0 0,12 0 0,10 0 0,7 0 0,5 0 0,3 0 0,7 0 0,-9 0-8191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35.991"/>
    </inkml:context>
    <inkml:brush xml:id="br0">
      <inkml:brushProperty name="width" value="0.05" units="cm"/>
      <inkml:brushProperty name="height" value="0.05" units="cm"/>
      <inkml:brushProperty name="color" value="#004F8B"/>
    </inkml:brush>
  </inkml:definitions>
  <inkml:trace contextRef="#ctx0" brushRef="#br0">0 1 24575,'1'3'0,"-1"1"0,1 0 0,0-1 0,0 1 0,0-1 0,1 0 0,-1 1 0,4 4 0,5 14 0,1 20 0,-2 1 0,-3-1 0,4 72 0,2 17 0,-2-48 0,-3-19 0,29 115 0,-33-169 0,0-1 0,1 1 0,0-1 0,0 0 0,1 1 0,0-2 0,1 1 0,0-1 0,9 10 0,-12-15 0,0-1 0,-1 1 0,2-1 0,-1 0 0,0 0 0,0 0 0,0 0 0,1 0 0,-1-1 0,1 0 0,0 0 0,-1 0 0,1 0 0,0 0 0,0-1 0,-1 1 0,1-1 0,0 0 0,0 0 0,0-1 0,-1 1 0,1-1 0,0 1 0,-1-1 0,1-1 0,0 1 0,-1 0 0,4-3 0,5-2 38,0-1 0,-1 0 0,0-1 0,-1 0 0,0-1 0,0 0 0,-1-1 0,9-10 0,-2-2-607,0 0 0,24-46 0,-13 10-6257</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36.407"/>
    </inkml:context>
    <inkml:brush xml:id="br0">
      <inkml:brushProperty name="width" value="0.05" units="cm"/>
      <inkml:brushProperty name="height" value="0.05" units="cm"/>
      <inkml:brushProperty name="color" value="#004F8B"/>
    </inkml:brush>
  </inkml:definitions>
  <inkml:trace contextRef="#ctx0" brushRef="#br0">1 176 24575,'0'-9'0,"15"-5"0,20-9 0,24 0 0,17-8 0,6 3 0,-1 6 0,-4 6 0,-16 6-8191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36.908"/>
    </inkml:context>
    <inkml:brush xml:id="br0">
      <inkml:brushProperty name="width" value="0.05" units="cm"/>
      <inkml:brushProperty name="height" value="0.05" units="cm"/>
      <inkml:brushProperty name="color" value="#004F8B"/>
    </inkml:brush>
  </inkml:definitions>
  <inkml:trace contextRef="#ctx0" brushRef="#br0">0 53 24575,'0'1833'-742,"0"-3143"831,0 1303-89,9-221 0,-6 202 0,1 0 0,1 0 0,1 1 0,2 0 0,0 1 0,20-42 0,-22 57 21,0 0 1,1 0 0,-1 1 0,1-1 0,1 2-1,0-1 1,0 1 0,1 0 0,-1 1 0,1 0-1,1 0 1,-1 1 0,1 0 0,14-5-1,-17 8-6,-1-1-1,1 1 0,0 1 0,0-1 0,0 1 1,0 1-1,0-1 0,0 1 0,0 0 1,0 1-1,0 0 0,-1 0 0,1 0 0,0 1 1,0 0-1,-1 0 0,1 1 0,-1 0 0,1 0 1,-1 0-1,0 1 0,10 8 0,-7-3-14,0 1 0,-1 0 0,0 1 0,-1-1 0,0 1 0,-1 1 0,0-1 0,-1 1 0,0 0 0,-1 1 0,0-1 0,-1 1 0,3 25 0,-3-12 0,-1 0 0,-2 0 0,0 0 0,-2 0 0,-1 0 0,-7 28 0,2-23 49,-1-1 0,-2 0 0,-1 0-1,-2-1 1,0-1 0,-34 48 0,23-41-391,-2-2 1,-2-1 0,0-1-1,-52 40 1,19-24-6485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2.670"/>
    </inkml:context>
    <inkml:brush xml:id="br0">
      <inkml:brushProperty name="width" value="0.05" units="cm"/>
      <inkml:brushProperty name="height" value="0.05" units="cm"/>
      <inkml:brushProperty name="color" value="#008C3A"/>
    </inkml:brush>
  </inkml:definitions>
  <inkml:trace contextRef="#ctx0" brushRef="#br0">1 70 24575,'3'-40'0,"-3"38"0,0 1 0,1-1 0,-1 0 0,0 1 0,1-1 0,-1 1 0,1-1 0,0 1 0,0 0 0,-1-1 0,1 1 0,0 0 0,0-1 0,0 1 0,0 0 0,0 0 0,1 0 0,-1 0 0,0 0 0,3-2 0,-4 3 0,1 0 0,-1 0 0,1 0 0,-1 0 0,0 0 0,1 0 0,-1 1 0,1-1 0,-1 0 0,0 0 0,1 0 0,-1 0 0,1 1 0,-1-1 0,0 0 0,1 0 0,-1 1 0,0-1 0,1 0 0,-1 0 0,0 1 0,0-1 0,1 0 0,-1 1 0,0-1 0,0 0 0,1 1 0,-1-1 0,0 1 0,0-1 0,0 0 0,0 1 0,0-1 0,0 1 0,0-1 0,0 1 0,0-1 0,0 0 0,0 2 0,2 13 0,-1 0 0,-1 1 0,0-1 0,-3 24 0,-1-1 0,1 14 0,-21 508 0,24-542 0,1 0 0,0 0 0,2 0 0,0 0 0,1-1 0,0 1 0,8 17 0,-9-27 0,1 0 0,0-1 0,1 1 0,-1-1 0,1 0 0,1 0 0,-1 0 0,1-1 0,1 0 0,-1 0 0,1-1 0,0 1 0,0-2 0,0 1 0,1-1 0,13 6 0,-14-7 25,0-1-1,0 0 0,0-1 1,0 0-1,0 0 1,0 0-1,0-1 0,0 0 1,0 0-1,0-1 0,0 0 1,0 0-1,11-4 1,-1-1-367,-1-1 1,1 0 0,-1-1-1,16-11 1,36-27-6485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1.286"/>
    </inkml:context>
    <inkml:brush xml:id="br0">
      <inkml:brushProperty name="width" value="0.05" units="cm"/>
      <inkml:brushProperty name="height" value="0.05" units="cm"/>
      <inkml:brushProperty name="color" value="#004F8B"/>
    </inkml:brush>
  </inkml:definitions>
  <inkml:trace contextRef="#ctx0" brushRef="#br0">11 14 24575,'0'-13'0,"0"33"0,0-17 0,0 30 0,6 50 0,-5-74 0,1 0 0,0 0 0,0-1 0,1 1 0,0 0 0,0-1 0,1 0 0,0 0 0,1 0 0,9 13 0,-12-18 0,0-1 0,1 0 0,-1 0 0,1 0 0,-1 0 0,1 0 0,0 0 0,-1 0 0,1-1 0,0 0 0,0 1 0,0-1 0,0 0 0,0-1 0,0 1 0,1 0 0,-1-1 0,4 0 0,-1 0 0,-1 0 0,1-1 0,-1 0 0,1-1 0,0 1 0,-1-1 0,0 0 0,1 0 0,7-5 0,4-4 0,-1 0 0,0-2 0,-1 0 0,26-27 0,67-87 0,-104 123 0,0-1 0,0 1 0,1 0 0,7-5 0,-12 8 0,1 1 0,-1-1 0,1 1 0,-1 0 0,1-1 0,0 1 0,-1 0 0,1-1 0,-1 1 0,1 0 0,0 0 0,-1 0 0,1 0 0,0 0 0,-1 0 0,1 0 0,0 0 0,0 0 0,-1 0 0,1 0 0,0 0 0,-1 0 0,1 0 0,0 0 0,-1 1 0,1-1 0,-1 0 0,1 1 0,0-1 0,-1 0 0,1 1 0,-1-1 0,1 1 0,-1-1 0,1 1 0,-1-1 0,1 1 0,-1-1 0,0 1 0,1-1 0,-1 1 0,0-1 0,1 1 0,-1 0 0,0-1 0,0 1 0,0 0 0,1 0 0,1 11 0,-1 0 0,0 0 0,0 1 0,-1-1 0,-1 0 0,0 0 0,-3 14 0,0 4 0,-75 439 0,71-431 0,-2-1 0,-2 0 0,-27 61 0,34-89 0,0 1 0,0 0 0,-1-1 0,-1 0 0,1-1 0,-1 1 0,-1-1 0,0-1 0,0 1 0,0-1 0,-1-1 0,0 1 0,0-1 0,-1-1 0,1 0 0,-1 0 0,-16 4 0,19-7 0,1-1 0,0 0 0,-1 0 0,1 0 0,-1-1 0,1 0 0,-1 0 0,1-1 0,-1 0 0,-6-1 0,9 1 0,1 0 0,0-1 0,0 1 0,0 0 0,0-1 0,0 0 0,0 1 0,0-1 0,1-1 0,-1 1 0,1 0 0,-1 0 0,1-1 0,0 0 0,0 1 0,0-1 0,0 0 0,1 0 0,-1 0 0,-2-6 0,2 2-227,1 0-1,-1 0 1,1 0-1,1 0 1,-1-8-1,4-39-6598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2.487"/>
    </inkml:context>
    <inkml:brush xml:id="br0">
      <inkml:brushProperty name="width" value="0.05" units="cm"/>
      <inkml:brushProperty name="height" value="0.05" units="cm"/>
      <inkml:brushProperty name="color" value="#004F8B"/>
    </inkml:brush>
  </inkml:definitions>
  <inkml:trace contextRef="#ctx0" brushRef="#br0">1 267 24575,'15'0'0,"20"0"0,24 0 0,23-15 0,21-5 0,9-9 0,-4 0 0,-21-5 0,-15 4 0,-10-4 0,-15-6 0,-16 5-8191</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2.889"/>
    </inkml:context>
    <inkml:brush xml:id="br0">
      <inkml:brushProperty name="width" value="0.05" units="cm"/>
      <inkml:brushProperty name="height" value="0.05" units="cm"/>
      <inkml:brushProperty name="color" value="#004F8B"/>
    </inkml:brush>
  </inkml:definitions>
  <inkml:trace contextRef="#ctx0" brushRef="#br0">0 1 24575,'0'5'0,"0"17"0,0 19 0,0 18 0,0 15 0,0 13 0,0 9 0,0 2 0,0-6 0,0-8 0,5-8 0,2-7 0,0-5 0,-2-19 0,-1-17-8191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3.790"/>
    </inkml:context>
    <inkml:brush xml:id="br0">
      <inkml:brushProperty name="width" value="0.05" units="cm"/>
      <inkml:brushProperty name="height" value="0.05" units="cm"/>
      <inkml:brushProperty name="color" value="#004F8B"/>
    </inkml:brush>
  </inkml:definitions>
  <inkml:trace contextRef="#ctx0" brushRef="#br0">193 1 24575,'-10'0'0,"-3"15"0,-15 30 0,-2 22 0,4 16 0,-4 12 0,3 7 0,7-5 0,11-4 0,28-17 0,25-22 0,20-20 0,0-26 0,3-24 0,-8-20 0,-1-14 0,-9-8 0,-14 6-8191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4.137"/>
    </inkml:context>
    <inkml:brush xml:id="br0">
      <inkml:brushProperty name="width" value="0.05" units="cm"/>
      <inkml:brushProperty name="height" value="0.05" units="cm"/>
      <inkml:brushProperty name="color" value="#004F8B"/>
    </inkml:brush>
  </inkml:definitions>
  <inkml:trace contextRef="#ctx0" brushRef="#br0">0 243 24575,'10'0'0,"24"-10"0,20-3 0,17-15 0,11-2 0,2-7 0,-4 4 0,0-3 0,-8 4 0,-17 8-8191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4.539"/>
    </inkml:context>
    <inkml:brush xml:id="br0">
      <inkml:brushProperty name="width" value="0.05" units="cm"/>
      <inkml:brushProperty name="height" value="0.05" units="cm"/>
      <inkml:brushProperty name="color" value="#004F8B"/>
    </inkml:brush>
  </inkml:definitions>
  <inkml:trace contextRef="#ctx0" brushRef="#br0">75 337 24575,'-3'9'0,"-1"0"0,2 0 0,-1 0 0,1 0 0,1 1 0,0-1 0,0 0 0,1 11 0,-1 7 0,-13 808 0,15-610 0,0 149 0,0-1440-1720,-2 536 1121,0 488 599,0 12 0,2 0 0,0 1 0,2-1 0,7-34 0,-9 61 54,0-1 1,0 0-1,1 1 0,-1-1 0,1 1 0,-1 0 0,1-1 0,0 1 0,1 0 1,-1 0-1,0 0 0,1 0 0,-1 1 0,1-1 0,0 1 0,0-1 0,0 1 1,0 0-1,1 0 0,-1 1 0,0-1 0,1 1 0,0-1 0,-1 1 0,1 0 0,-1 0 1,1 1-1,0-1 0,0 1 0,-1 0 0,1 0 0,0 0 0,0 0 0,0 1 1,-1-1-1,1 1 0,0 0 0,-1 0 0,6 3 0,2 2-47,-1 0 0,0 0 1,0 1-1,0 1 0,-1 0 0,0 0 0,0 1 0,-1 0 1,0 0-1,-1 1 0,0 0 0,0 0 0,8 19 0,-2-2 4,-2 0 0,0 0 0,-2 1-1,10 50 1,-15-54-11,-1 0 0,-1-1 0,-1 1 0,0 0 0,-2 0 0,-1 0 0,-1 0 0,-1-1 0,-1 1 0,-2-1 0,0 0 0,-1-1 0,-1 1 0,-1-2 0,-1 1 0,-1-2 0,0 1 0,-2-2 0,-1 0 0,0 0 0,-1-2 0,-25 23 0,-82 49-524,106-78-317,-35 23-5985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5.136"/>
    </inkml:context>
    <inkml:brush xml:id="br0">
      <inkml:brushProperty name="width" value="0.05" units="cm"/>
      <inkml:brushProperty name="height" value="0.05" units="cm"/>
      <inkml:brushProperty name="color" value="#004F8B"/>
    </inkml:brush>
  </inkml:definitions>
  <inkml:trace contextRef="#ctx0" brushRef="#br0">0 239 24575,'1'-3'0,"-1"1"0,0 0 0,1-1 0,0 1 0,-1-1 0,1 1 0,0 0 0,0 0 0,0 0 0,1-1 0,-1 1 0,0 0 0,1 0 0,0 1 0,-1-1 0,1 0 0,0 0 0,0 1 0,0-1 0,0 1 0,0 0 0,4-3 0,3 0 0,0 0 0,0 1 0,0 0 0,14-3 0,-17 4 0,-1 1 0,1 0 0,0 1 0,0-1 0,0 1 0,0 0 0,-1 1 0,1-1 0,8 3 0,-10-2 0,-1 0 0,0 0 0,0 1 0,1 0 0,-1-1 0,0 1 0,0 0 0,-1 1 0,1-1 0,0 0 0,-1 1 0,1-1 0,-1 1 0,0 0 0,0 0 0,3 6 0,1 4 0,0 0 0,-1 0 0,-1 1 0,0 0 0,-1 0 0,0 0 0,1 20 0,-3-7 0,-1 0 0,-1 1 0,-4 27 0,0-25 0,-1-1 0,-20 55 0,24-78 0,-1-1 0,1 0 0,-1 0 0,0 0 0,-4 6 0,7-11 0,0 0 0,0 1 0,0-1 0,-1 0 0,1 1 0,0-1 0,0 0 0,0 0 0,0 1 0,-1-1 0,1 0 0,0 0 0,0 0 0,-1 1 0,1-1 0,0 0 0,0 0 0,-1 0 0,1 1 0,0-1 0,-1 0 0,1 0 0,0 0 0,-1 0 0,1 0 0,0 0 0,0 0 0,-1 0 0,1 0 0,0 0 0,-1 0 0,1 0 0,0 0 0,-1 0 0,1 0 0,0 0 0,-1 0 0,1 0 0,0-1 0,-1 1 0,1 0 0,0 0 0,0 0 0,-1 0 0,1-1 0,0 1 0,0 0 0,-1 0 0,1 0 0,0-1 0,0 1 0,0 0 0,0-1 0,-1 1 0,1-1 0,-1-2 0,0 0 0,1-1 0,-1 1 0,1-1 0,0 1 0,0-1 0,0 1 0,0-1 0,0 1 0,3-7 0,11-41 0,-8 33 0,67-187 0,2-4 0,-65 172 0,20-57 0,-38 149 0,-11 78 0,-3 189 0,22-310 49,0 0 0,1 1 0,0-1-1,1 0 1,0 0 0,4 12 0,-5-21-104,0-1-1,0 1 1,0 0 0,0-1 0,1 1 0,-1-1 0,1 0 0,0 1 0,-1-1 0,1 0 0,0 0 0,0 0 0,0 0 0,1-1 0,-1 1 0,0 0 0,1-1 0,-1 0 0,1 1 0,-1-1-1,1 0 1,0 0 0,-1-1 0,1 1 0,0-1 0,0 1 0,-1-1 0,1 0 0,0 0 0,4 0 0,33-7-6771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5.539"/>
    </inkml:context>
    <inkml:brush xml:id="br0">
      <inkml:brushProperty name="width" value="0.05" units="cm"/>
      <inkml:brushProperty name="height" value="0.05" units="cm"/>
      <inkml:brushProperty name="color" value="#004F8B"/>
    </inkml:brush>
  </inkml:definitions>
  <inkml:trace contextRef="#ctx0" brushRef="#br0">23 155 24575,'-5'0'0,"-2"-9"0,1-15 0,1-17 0,7-3 0,2 8-8191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6.268"/>
    </inkml:context>
    <inkml:brush xml:id="br0">
      <inkml:brushProperty name="width" value="0.05" units="cm"/>
      <inkml:brushProperty name="height" value="0.05" units="cm"/>
      <inkml:brushProperty name="color" value="#004F8B"/>
    </inkml:brush>
  </inkml:definitions>
  <inkml:trace contextRef="#ctx0" brushRef="#br0">32 1 24575,'-6'5'0,"0"11"0,-1 19 0,2 17 0,1 12 0,2 3 0,1 1 0,0 5 0,11-2 0,19-11 0,30-17 0,14-21 0,10-23 0,-9-28 0,-17-28 0,-18-4-8191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6.656"/>
    </inkml:context>
    <inkml:brush xml:id="br0">
      <inkml:brushProperty name="width" value="0.05" units="cm"/>
      <inkml:brushProperty name="height" value="0.05" units="cm"/>
      <inkml:brushProperty name="color" value="#004F8B"/>
    </inkml:brush>
  </inkml:definitions>
  <inkml:trace contextRef="#ctx0" brushRef="#br0">1 304 24575,'10'-15'0,"13"-5"0,14-10 0,9 1 0,8-20 0,4-11 0,3 4 0,-10 11-8191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3.080"/>
    </inkml:context>
    <inkml:brush xml:id="br0">
      <inkml:brushProperty name="width" value="0.05" units="cm"/>
      <inkml:brushProperty name="height" value="0.05" units="cm"/>
      <inkml:brushProperty name="color" value="#008C3A"/>
    </inkml:brush>
  </inkml:definitions>
  <inkml:trace contextRef="#ctx0" brushRef="#br0">0 0 24575,'20'0'0,"6"0"-8191</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7.070"/>
    </inkml:context>
    <inkml:brush xml:id="br0">
      <inkml:brushProperty name="width" value="0.05" units="cm"/>
      <inkml:brushProperty name="height" value="0.05" units="cm"/>
      <inkml:brushProperty name="color" value="#004F8B"/>
    </inkml:brush>
  </inkml:definitions>
  <inkml:trace contextRef="#ctx0" brushRef="#br0">61 213 24575,'-1'21'0,"-1"0"0,-9 42 0,2-11 0,-28 405 0,36-1 0,2-429 0,-1-4 0,0-20 0,0-6 0,1-35 0,-2-317 0,3-246 0,-1 577 0,0 0 0,2 0 0,0 1 0,2-1 0,1 1 0,1 0 0,15-35 0,-18 50 0,1-1 0,0 1 0,0 0 0,1 0 0,0 0 0,1 1 0,0 0 0,0 0 0,9-7 0,-9 10 0,-1 0 0,1 0 0,0 1 0,0 0 0,1 0 0,-1 0 0,1 1 0,-1 0 0,1 1 0,-1 0 0,1 0 0,15 0 0,-18 2 0,1-1 0,-1 1 0,1 0 0,-1 0 0,0 0 0,1 1 0,-1 0 0,0 0 0,0 0 0,0 0 0,-1 1 0,1 0 0,0 0 0,-1 0 0,0 1 0,0 0 0,0-1 0,0 2 0,0-1 0,-1 0 0,0 1 0,4 5 0,-1 3 0,0 0 0,0 0 0,-1 0 0,-1 0 0,0 1 0,-1 0 0,3 24 0,-4-13 0,-2 1 0,0 0 0,-1 0 0,-2 0 0,-1-1 0,-1 0 0,0 1 0,-2-2 0,-21 48 0,14-41 0,-2-2 0,0 1 0,-3-2 0,0 0 0,-2-2 0,0 0 0,-32 28 0,38-41-682,-26 18-1,-9 0-6143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47.602"/>
    </inkml:context>
    <inkml:brush xml:id="br0">
      <inkml:brushProperty name="width" value="0.05" units="cm"/>
      <inkml:brushProperty name="height" value="0.05" units="cm"/>
      <inkml:brushProperty name="color" value="#004F8B"/>
    </inkml:brush>
  </inkml:definitions>
  <inkml:trace contextRef="#ctx0" brushRef="#br0">26 12 24575,'0'-11'0,"1"12"0,-2 23 0,-10 82 0,3-44 0,2 80 0,6-135 0,1 1 0,-1 0 0,2 0 0,-1 0 0,1-1 0,0 1 0,1-1 0,6 14 0,-7-17 0,1 1 0,0-1 0,0-1 0,0 1 0,0 0 0,1-1 0,-1 1 0,1-1 0,0 0 0,0 0 0,1-1 0,-1 1 0,0-1 0,1 0 0,5 2 0,0-1 0,0 0 0,1-1 0,-1 0 0,0-1 0,1 0 0,-1-1 0,1 0 0,-1-1 0,1 0 0,-1 0 0,1-1 0,-1-1 0,0 1 0,0-2 0,0 1 0,-1-2 0,1 1 0,-1-1 0,12-9 0,-5 3 0,0-1 0,-1 0 0,-1-2 0,0 1 0,-1-2 0,-1 0 0,0 0 0,-1-1 0,16-30 0,-9 6 0,-14 29 0,1 0 0,0 0 0,11-16 0,-16 27 0,0-1 0,0 1 0,0 0 0,0 0 0,0 0 0,0-1 0,1 1 0,-1 0 0,0 0 0,0 0 0,0-1 0,0 1 0,0 0 0,0 0 0,1 0 0,-1 0 0,0 0 0,0-1 0,0 1 0,0 0 0,1 0 0,-1 0 0,0 0 0,0 0 0,0 0 0,0 0 0,1 0 0,-1 0 0,0 0 0,0 0 0,0 0 0,1-1 0,-1 1 0,0 1 0,0-1 0,1 0 0,-1 0 0,0 0 0,0 0 0,0 0 0,1 0 0,-1 0 0,0 0 0,0 0 0,0 0 0,0 0 0,1 0 0,-1 1 0,0-1 0,0 0 0,0 0 0,0 0 0,0 0 0,1 0 0,-1 1 0,0-1 0,0 0 0,0 0 0,0 0 0,0 0 0,0 1 0,0-1 0,0 0 0,0 0 0,0 0 0,1 1 0,-1-1 0,0 0 0,1 11 0,1 0 0,-1 0 0,-1 0 0,1 0 0,-3 15 0,1-11 0,-40 420 0,36-404 0,-1 0 0,-1-1 0,-2 1 0,-23 54 0,27-75 0,0 0 0,0-1 0,-1 1 0,-1-1 0,0-1 0,0 1 0,0-1 0,-1 0 0,0-1 0,-1 1 0,0-2 0,0 1 0,0-1 0,-1-1 0,1 0 0,-1 0 0,-15 4 0,3-3-273,0-2 0,0 0 0,0-2 0,-26 1 0,-8-4-6553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52.188"/>
    </inkml:context>
    <inkml:brush xml:id="br0">
      <inkml:brushProperty name="width" value="0.05" units="cm"/>
      <inkml:brushProperty name="height" value="0.05" units="cm"/>
      <inkml:brushProperty name="color" value="#004F8B"/>
    </inkml:brush>
  </inkml:definitions>
  <inkml:trace contextRef="#ctx0" brushRef="#br0">1 0 24575,'0'157'0,"12"356"0,9-94 0,-22-2 0,0-165 0,1 1740 0,40-1507 0,-11-226 0,19 221 0,-26-267 0,24 157 0,3-79 0,-5-40 0,-29-133 0,48 537 0,-62 22 0,-4-336 0,-10 24 0,3-156 0,-37 214 0,0-13 0,43 232 0,7-365 0,-7-192 0,-20 122 0,-1 0 0,16 452 0,12-390 0,-3 484 0,-3-686 0,-23 124 0,-2 26 0,24 166 0,6-246 0,-5-90 0,-1 0 0,-19 82 0,11-73 0,-5 71 0,16-90 0,2 0 0,1 0 0,2-1 0,1 1 0,2-1 0,2 0 0,1 0 0,2-1 0,1-1 0,23 45 0,-31-71 0,-1 0 0,1 0 0,1-1 0,-1 1 0,1-1 0,0 0 0,1-1 0,0 0 0,0 0 0,14 9 0,-10-9 0,-1-1 0,1 0 0,0-1 0,1 0 0,-1 0 0,1-2 0,23 4 0,17-4 0,1-1 0,-1-3 0,65-10 0,-9 0 0,447-71 0,-459 65 0,79-8 0,218-5 0,177 27 0,-520 4 0,114 4 0,-133-1 0,0 0 0,0 3 0,34 9 0,-54-11 0,1 0 0,-1 1 0,0 0 0,0 0 0,-1 1 0,0 1 0,0 0 0,0 0 0,-1 1 0,15 16 0,-14-12 0,0 1 0,-1 0 0,-1 0 0,0 1 0,-1 0 0,-1 1 0,9 26 0,-3 3 0,-2 0 0,-2 1 0,4 75 0,-15 137 0,-5-175 0,-3-1 0,-23 84 0,19-93 0,4 1 0,-4 107 0,15 149 0,3-138 0,11 91 0,0-47 0,-27 44 0,1-101 0,10 82 0,-1 34 0,-24-50 0,2-34 0,16-13 0,10-214-1365,-1-14-5461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59.451"/>
    </inkml:context>
    <inkml:brush xml:id="br0">
      <inkml:brushProperty name="width" value="0.05" units="cm"/>
      <inkml:brushProperty name="height" value="0.05" units="cm"/>
      <inkml:brushProperty name="color" value="#004F8B"/>
    </inkml:brush>
  </inkml:definitions>
  <inkml:trace contextRef="#ctx0" brushRef="#br0">1 0 24575,'5'0'0,"11"0"0,19 0 0,13 0 0,14 0 0,5 0 0,3 0 0,-1 0 0,-3 0 0,-1 0 0,-13 0-8191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3:59.850"/>
    </inkml:context>
    <inkml:brush xml:id="br0">
      <inkml:brushProperty name="width" value="0.05" units="cm"/>
      <inkml:brushProperty name="height" value="0.05" units="cm"/>
      <inkml:brushProperty name="color" value="#004F8B"/>
    </inkml:brush>
  </inkml:definitions>
  <inkml:trace contextRef="#ctx0" brushRef="#br0">61 24 24575,'0'-9'0,"0"0"0,-10 4 0,-3 26 0,0 25 0,3 20 0,3 14 0,2 13 0,3 6 0,1 1 0,6-6 0,2-4 0,-1-8 0,10-17 0,1-10 0,-2-14-8191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4:00.517"/>
    </inkml:context>
    <inkml:brush xml:id="br0">
      <inkml:brushProperty name="width" value="0.05" units="cm"/>
      <inkml:brushProperty name="height" value="0.05" units="cm"/>
      <inkml:brushProperty name="color" value="#004F8B"/>
    </inkml:brush>
  </inkml:definitions>
  <inkml:trace contextRef="#ctx0" brushRef="#br0">222 9 24575,'0'-8'0,"0"23"0,0 10 0,-4 114 0,-26 159 0,-43 137 0,26-172 0,38-209 0,-3-1 0,-30 85 0,38-125 0,10-21 0,-1 1 0,19-25-1365,5-3-5461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4:00.902"/>
    </inkml:context>
    <inkml:brush xml:id="br0">
      <inkml:brushProperty name="width" value="0.05" units="cm"/>
      <inkml:brushProperty name="height" value="0.05" units="cm"/>
      <inkml:brushProperty name="color" value="#004F8B"/>
    </inkml:brush>
  </inkml:definitions>
  <inkml:trace contextRef="#ctx0" brushRef="#br0">0 0 24575,'6'0'0,"20"11"0,17 2 0,12 0 0,5-2 0,-2-4 0,5-7 0,1-5 0,-6 0 0,-1 0 0,-12 0-8191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4:01.532"/>
    </inkml:context>
    <inkml:brush xml:id="br0">
      <inkml:brushProperty name="width" value="0.05" units="cm"/>
      <inkml:brushProperty name="height" value="0.05" units="cm"/>
      <inkml:brushProperty name="color" value="#004F8B"/>
    </inkml:brush>
  </inkml:definitions>
  <inkml:trace contextRef="#ctx0" brushRef="#br0">0 57 24575,'0'-10'0,"0"-14"0,0 3 0,0 20 0,0 29 0,0 32 0,0 29 0,0 15 0,0 10 0,0 11 0,0 4 0,0-10 0,0-14 0,0-12 0,0-10 0,10-20 0,-2-20 0,-1-18-8191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4:03.068"/>
    </inkml:context>
    <inkml:brush xml:id="br0">
      <inkml:brushProperty name="width" value="0.05" units="cm"/>
      <inkml:brushProperty name="height" value="0.05" units="cm"/>
      <inkml:brushProperty name="color" value="#004F8B"/>
    </inkml:brush>
  </inkml:definitions>
  <inkml:trace contextRef="#ctx0" brushRef="#br0">0 1 24575,'10'10'0,"14"3"0,12 0 0,11-3 0,6-3 0,11-3 0,3-1 0,-14-2 0,-16-1-8191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4:03.468"/>
    </inkml:context>
    <inkml:brush xml:id="br0">
      <inkml:brushProperty name="width" value="0.05" units="cm"/>
      <inkml:brushProperty name="height" value="0.05" units="cm"/>
      <inkml:brushProperty name="color" value="#004F8B"/>
    </inkml:brush>
  </inkml:definitions>
  <inkml:trace contextRef="#ctx0" brushRef="#br0">0 0 24575,'0'11'0,"10"2"0,18 0 0,15-2 0,15-4 0,12-2 0,5-3 0,0-1 0,-18-1 0,-19 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3.675"/>
    </inkml:context>
    <inkml:brush xml:id="br0">
      <inkml:brushProperty name="width" value="0.05" units="cm"/>
      <inkml:brushProperty name="height" value="0.05" units="cm"/>
      <inkml:brushProperty name="color" value="#008C3A"/>
    </inkml:brush>
  </inkml:definitions>
  <inkml:trace contextRef="#ctx0" brushRef="#br0">0 756 24575,'19'-25'0,"0"0"0,2 0 0,28-24 0,17-19 0,-20 14 0,58-89 0,-87 116 0,-1 0 0,-2-1 0,-1 0 0,-1-1 0,14-57 0,-24 79 0,0-1 0,-1 1 0,0-1 0,0 0 0,-1 0 0,0 0 0,-2-10 0,1 15 0,0 0 0,1 0 0,-1 0 0,-1 0 0,1 1 0,0-1 0,-1 0 0,1 1 0,-1-1 0,0 1 0,0 0 0,0-1 0,0 1 0,0 0 0,0 0 0,-1 0 0,1 1 0,-1-1 0,1 1 0,-1-1 0,-4-1 0,-5-1 0,0 0 0,-1 1 0,1 1 0,-1 0 0,0 1 0,1 0 0,-1 1 0,0 0 0,1 1 0,-1 0 0,0 1 0,-20 6 0,30-7 0,-1 0 0,0 0 0,1 1 0,-1-1 0,1 1 0,0 0 0,-1 0 0,1 0 0,0 0 0,0 1 0,0-1 0,0 1 0,1 0 0,-1 0 0,1 0 0,0 0 0,-3 4 0,4-5 0,1 0 0,-1-1 0,1 1 0,-1 0 0,1 0 0,0 0 0,0 0 0,0 0 0,0 0 0,0 0 0,0 0 0,1 0 0,-1 0 0,1 2 0,1 0 0,-1 0 0,1 0 0,0-1 0,0 1 0,0-1 0,1 1 0,-1-1 0,5 4 0,18 16 0,2-1 0,0-2 0,53 31 0,-71-45 0,126 73 0,-56-35 0,-2 4 0,72 58 0,-131-90 0,0 0 0,-1 1 0,-1 0 0,26 37 0,-36-46 0,-1 1 0,0 0 0,0 1 0,-1-1 0,-1 1 0,1 0 0,-1 0 0,-1 0 0,0 1 0,0-1 0,-1 0 0,-1 21 0,-1-19-341,0 0 0,-2 0-1,-4 17 1,-14 24-6485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3.824"/>
    </inkml:context>
    <inkml:brush xml:id="br0">
      <inkml:brushProperty name="width" value="0.05" units="cm"/>
      <inkml:brushProperty name="height" value="0.05" units="cm"/>
      <inkml:brushProperty name="color" value="#004F8B"/>
    </inkml:brush>
  </inkml:definitions>
  <inkml:trace contextRef="#ctx0" brushRef="#br0">0 0 24575,'0'0'-8191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6.188"/>
    </inkml:context>
    <inkml:brush xml:id="br0">
      <inkml:brushProperty name="width" value="0.05" units="cm"/>
      <inkml:brushProperty name="height" value="0.05" units="cm"/>
      <inkml:brushProperty name="color" value="#004F8B"/>
    </inkml:brush>
  </inkml:definitions>
  <inkml:trace contextRef="#ctx0" brushRef="#br0">1 0 24575,'0'5'0,"0"12"0,0 12 0,0 18 0,0 14 0,0 18 0,0 16 0,0 1 0,0-11 0,0-9 0,0-8 0,0-6 0,10-12 0,4-21 0,14-15 0,2-24 0,-3-12-8191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6.569"/>
    </inkml:context>
    <inkml:brush xml:id="br0">
      <inkml:brushProperty name="width" value="0.05" units="cm"/>
      <inkml:brushProperty name="height" value="0.05" units="cm"/>
      <inkml:brushProperty name="color" value="#004F8B"/>
    </inkml:brush>
  </inkml:definitions>
  <inkml:trace contextRef="#ctx0" brushRef="#br0">1 1 24575,'5'0'0,"12"0"0,13 0 0,11 0 0,9 0 0,1 0 0,2 0 0,2 0 0,1 0 0,-8 0-8191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6.988"/>
    </inkml:context>
    <inkml:brush xml:id="br0">
      <inkml:brushProperty name="width" value="0.05" units="cm"/>
      <inkml:brushProperty name="height" value="0.05" units="cm"/>
      <inkml:brushProperty name="color" value="#004F8B"/>
    </inkml:brush>
  </inkml:definitions>
  <inkml:trace contextRef="#ctx0" brushRef="#br0">0 0 24575,'0'5'0,"0"22"0,0 16 0,0 6 0,0 4 0,0 14 0,0 1 0,0-2 0,0-2 0,11-2 0,2-1 0,15-11 0,17-15 0,17-12 0,-3-21 0,-1-10 0,-11-14 0,-12-3-8191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7.388"/>
    </inkml:context>
    <inkml:brush xml:id="br0">
      <inkml:brushProperty name="width" value="0.05" units="cm"/>
      <inkml:brushProperty name="height" value="0.05" units="cm"/>
      <inkml:brushProperty name="color" value="#004F8B"/>
    </inkml:brush>
  </inkml:definitions>
  <inkml:trace contextRef="#ctx0" brushRef="#br0">1 151 24575,'4'-15'0,"13"-5"0,12 1 0,13-7 0,8 2 0,6 5 0,3 5 0,-3 5 0,-11 5-8191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7.807"/>
    </inkml:context>
    <inkml:brush xml:id="br0">
      <inkml:brushProperty name="width" value="0.05" units="cm"/>
      <inkml:brushProperty name="height" value="0.05" units="cm"/>
      <inkml:brushProperty name="color" value="#004F8B"/>
    </inkml:brush>
  </inkml:definitions>
  <inkml:trace contextRef="#ctx0" brushRef="#br0">212 449 24575,'-5'4'0,"0"0"0,1 1 0,-1-1 0,1 1 0,0 0 0,1 1 0,-1-1 0,1 1 0,0-1 0,0 1 0,1 0 0,0 0 0,-3 11 0,1-5 0,-21 70 0,-15 85 0,-5 91 0,42-236 0,-39 417 0,42-428 0,0 30 0,0-40 0,0 0 0,0 0 0,1 0 0,-1 0 0,0 0 0,0 0 0,1 0 0,-1 0 0,0 0 0,1-1 0,-1 1 0,1 0 0,-1 0 0,1 0 0,-1 0 0,1-1 0,0 1 0,-1 0 0,1-1 0,0 1 0,0-1 0,-1 1 0,1 0 0,0-1 0,0 0 0,0 1 0,0-1 0,0 0 0,0 1 0,-1-1 0,3 0 0,-1 0 0,-1 0 0,1 0 0,0-1 0,-1 1 0,1-1 0,0 1 0,-1-1 0,1 0 0,-1 1 0,1-1 0,-1 0 0,1 0 0,-1 0 0,0 0 0,0-1 0,1 1 0,-1 0 0,0 0 0,0-1 0,1-1 0,2-3 0,1-1 0,-2 0 0,6-12 0,1-10 0,-1 1 0,-2-1 0,-1-1 0,3-38 0,1-126 0,-9 155 0,-20-600 0,16 605 0,-5-96 0,8 107 0,0-1 0,2 1 0,7-34 0,-6 48 0,0 1 0,0-1 0,1 1 0,0-1 0,1 1 0,0 1 0,0-1 0,1 1 0,0-1 0,0 2 0,0-1 0,1 1 0,9-7 0,-4 4 0,1 0 0,0 1 0,1 0 0,-1 1 0,2 0 0,-1 1 0,17-4 0,-27 9 0,0 0 0,0 0 0,0 0 0,0 1 0,0 0 0,1-1 0,-1 1 0,0 1 0,0-1 0,0 1 0,0-1 0,0 1 0,0 1 0,0-1 0,0 0 0,0 1 0,6 3 0,-5-1 0,0 0 0,0 1 0,-1-1 0,1 1 0,-1-1 0,0 1 0,-1 1 0,1-1 0,-1 0 0,0 1 0,4 10 0,1 5 0,-1 1 0,-1 1 0,6 44 0,-2 72 0,-9-97 0,-1 1 0,-10 65 0,7-89 0,-1 0 0,-1 0 0,0-1 0,-1 1 0,-1-1 0,-1-1 0,-1 0 0,-11 18 0,15-28-341,-1 0 0,0 0-1,-11 10 1,-19 10-6485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8.374"/>
    </inkml:context>
    <inkml:brush xml:id="br0">
      <inkml:brushProperty name="width" value="0.05" units="cm"/>
      <inkml:brushProperty name="height" value="0.05" units="cm"/>
      <inkml:brushProperty name="color" value="#004F8B"/>
    </inkml:brush>
  </inkml:definitions>
  <inkml:trace contextRef="#ctx0" brushRef="#br0">0 110 24575,'0'-3'0,"0"-1"0,1 0 0,-1 0 0,1 1 0,-1-1 0,1 0 0,0 0 0,0 1 0,1-1 0,-1 1 0,1-1 0,0 1 0,0 0 0,0 0 0,0 0 0,5-6 0,-1 5 0,-1 0 0,0 0 0,1 0 0,0 1 0,0-1 0,0 1 0,0 1 0,13-4 0,-12 3 0,1 1 0,-1 1 0,1-1 0,0 1 0,0 0 0,-1 1 0,1 0 0,0 0 0,12 3 0,-16-3 0,0 2 0,0-1 0,0 0 0,0 1 0,0 0 0,-1 0 0,1 0 0,0 0 0,-1 0 0,0 1 0,1 0 0,-1-1 0,0 1 0,0 1 0,-1-1 0,1 0 0,-1 1 0,1-1 0,2 8 0,-1-3 0,-1 1 0,0-1 0,0 0 0,-1 1 0,0 0 0,-1 0 0,0-1 0,-1 1 0,1 0 0,-2 12 0,-1-6 0,-1-1 0,0 0 0,-1 0 0,0 0 0,-11 23 0,0-8 0,-1-1 0,-2-1 0,0 0 0,-42 45 0,50-62 0,-2 3 0,-19 26 0,31-37 0,5-4 0,8-6 0,27-32 0,-2-2 0,57-79 0,-77 94 0,-1 0 0,16-36 0,-3 3 0,-20 47 0,-10 13 0,1 0 0,-1 0 0,0 0 0,0 0 0,0 0 0,1 1 0,-1-1 0,0 0 0,0 0 0,0 0 0,0 0 0,1 1 0,-1-1 0,0 0 0,0 0 0,0 0 0,0 1 0,0-1 0,0 0 0,0 0 0,1 0 0,-1 1 0,0-1 0,0 0 0,0 0 0,0 1 0,0-1 0,0 0 0,0 0 0,0 1 0,0-1 0,0 0 0,-1 0 0,1 0 0,0 1 0,-4 35 0,3-31 0,-2 17 0,-3 12 0,-1 52 0,6-76 0,2 1 0,-1-1 0,2 1 0,-1-1 0,1 0 0,1 0 0,0 0 0,0 0 0,8 15 0,20 24-1365,5-5-5461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8.706"/>
    </inkml:context>
    <inkml:brush xml:id="br0">
      <inkml:brushProperty name="width" value="0.05" units="cm"/>
      <inkml:brushProperty name="height" value="0.05" units="cm"/>
      <inkml:brushProperty name="color" value="#004F8B"/>
    </inkml:brush>
  </inkml:definitions>
  <inkml:trace contextRef="#ctx0" brushRef="#br0">0 1 24575,'11'8'0,"0"0"0,0 1 0,-1 1 0,0-1 0,11 16 0,35 57 0,-40-57 0,20 36 0,-2 1 0,-3 2 0,34 101 0,-31-56 0,29 164 0,-27 10 0,-34-233 0,-2 0 0,-2 0 0,-13 80 0,12-112 0,-1-1 0,0 0 0,-2 0 0,0 0 0,-1-1 0,-13 25 0,16-35 0,0 0 0,-1 0 0,1 0 0,-1-1 0,0 0 0,-1 0 0,1 0 0,-1-1 0,0 0 0,0 0 0,0 0 0,-1-1 0,1 1 0,-1-2 0,0 1 0,0-1 0,0 0 0,-10 1 0,-34 1-1365,3-4-5461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19.886"/>
    </inkml:context>
    <inkml:brush xml:id="br0">
      <inkml:brushProperty name="width" value="0.05" units="cm"/>
      <inkml:brushProperty name="height" value="0.05" units="cm"/>
      <inkml:brushProperty name="color" value="#004F8B"/>
    </inkml:brush>
  </inkml:definitions>
  <inkml:trace contextRef="#ctx0" brushRef="#br0">295 22 24575,'0'-1'0,"0"0"0,0 1 0,0-1 0,0 0 0,0 0 0,0 0 0,0 0 0,0 0 0,-1 0 0,1 0 0,0 0 0,-1 0 0,1 1 0,0-1 0,-1 0 0,1 0 0,-1 0 0,1 1 0,-1-1 0,0 0 0,1 0 0,-2 0 0,1 0 0,0 1 0,0 0 0,0 0 0,0 0 0,1 0 0,-1 0 0,0 0 0,0 0 0,0 0 0,0 0 0,0 0 0,0 0 0,0 0 0,0 0 0,1 1 0,-1-1 0,0 0 0,-2 2 0,-1 1 0,-1-1 0,1 2 0,-1-1 0,1 0 0,0 1 0,0 0 0,-5 7 0,-5 12 0,1 0 0,1 1 0,1 1 0,2 0 0,-9 33 0,17-56 0,-40 143-368,7 2 0,5 1-1,8 2 1,-3 153 0,22-249 164,2 0-1,3 0 1,15 89-1,-12-117 205,1 0 1,0 0-1,2-1 0,2 0 1,0-1-1,1 0 0,1 0 1,1-1-1,23 27 0,-28-40 138,1 0 0,0 0-1,1-1 1,0 0 0,0-1-1,1 0 1,0-1 0,0 0 0,0-1-1,24 8 1,-14-7-175,0-2-1,0 0 1,1-1 0,0-2-1,38 1 1,-6-5-6789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0.939"/>
    </inkml:context>
    <inkml:brush xml:id="br0">
      <inkml:brushProperty name="width" value="0.05" units="cm"/>
      <inkml:brushProperty name="height" value="0.05" units="cm"/>
      <inkml:brushProperty name="color" value="#004F8B"/>
    </inkml:brush>
  </inkml:definitions>
  <inkml:trace contextRef="#ctx0" brushRef="#br0">14 4 24575,'-10'0'0,"6"10"0,20 4 0,27-1 0,21-3 0,15-7 0,9-6 0,-1-1 0,-4-10 0,-7-3 0,-16 2-8191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4.077"/>
    </inkml:context>
    <inkml:brush xml:id="br0">
      <inkml:brushProperty name="width" value="0.05" units="cm"/>
      <inkml:brushProperty name="height" value="0.05" units="cm"/>
      <inkml:brushProperty name="color" value="#008C3A"/>
    </inkml:brush>
  </inkml:definitions>
  <inkml:trace contextRef="#ctx0" brushRef="#br0">36 35 24575,'-5'0'0,"-11"0"0,2 0 0,23-15 0,9-4-8191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1.356"/>
    </inkml:context>
    <inkml:brush xml:id="br0">
      <inkml:brushProperty name="width" value="0.05" units="cm"/>
      <inkml:brushProperty name="height" value="0.05" units="cm"/>
      <inkml:brushProperty name="color" value="#004F8B"/>
    </inkml:brush>
  </inkml:definitions>
  <inkml:trace contextRef="#ctx0" brushRef="#br0">1 0 24575,'0'10'0,"0"24"0,0 20 0,0 17 0,5 11 0,2 12 0,9 5 0,3 0 0,-3-6 0,7-9 0,-2-8 0,-3-8 0,5-15 0,-2-17-8191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2.671"/>
    </inkml:context>
    <inkml:brush xml:id="br0">
      <inkml:brushProperty name="width" value="0.05" units="cm"/>
      <inkml:brushProperty name="height" value="0.05" units="cm"/>
      <inkml:brushProperty name="color" value="#004F8B"/>
    </inkml:brush>
  </inkml:definitions>
  <inkml:trace contextRef="#ctx0" brushRef="#br0">451 41 24575,'0'-1'0,"0"-1"0,-1 0 0,1 1 0,-1-1 0,1 0 0,-1 1 0,0-1 0,1 1 0,-1-1 0,0 1 0,0-1 0,0 1 0,0 0 0,0 0 0,-1-1 0,1 1 0,0 0 0,0 0 0,-1 0 0,1 0 0,-1 0 0,1 0 0,-1 1 0,-1-2 0,0 1 0,0 0 0,-1 0 0,1 0 0,0 0 0,-1 0 0,1 0 0,-1 1 0,1 0 0,-1 0 0,1 0 0,-6 1 0,2 0 0,1 1 0,1 0 0,-1 1 0,0-1 0,0 1 0,1 1 0,0-1 0,-1 1 0,-7 7 0,1 0 0,-1 2 0,-16 22 0,4 1 0,1 1 0,3 0 0,1 2 0,-27 71 0,21-32 0,-25 127 0,34-118 0,-10 159 0,26-218 0,1 1 0,1 0 0,2-1 0,0 0 0,2 1 0,2-1 0,0-1 0,2 0 0,18 42 0,-19-55 0,1 0 0,0 0 0,0-1 0,2 0 0,-1-1 0,2 0 0,0 0 0,0-1 0,1-1 0,0 0 0,1-1 0,0 0 0,0-2 0,24 11 0,-19-11 0,0-2 0,0 1 0,1-2 0,0-1 0,-1 0 0,1-2 0,0 0 0,0-1 0,0-1 0,0-1 0,30-7 0,-37 6-455,1-1 0,23-11 0,15-13-6371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3.038"/>
    </inkml:context>
    <inkml:brush xml:id="br0">
      <inkml:brushProperty name="width" value="0.05" units="cm"/>
      <inkml:brushProperty name="height" value="0.05" units="cm"/>
      <inkml:brushProperty name="color" value="#004F8B"/>
    </inkml:brush>
  </inkml:definitions>
  <inkml:trace contextRef="#ctx0" brushRef="#br0">28 0 24575,'0'15'0,"0"25"0,0 31 0,0 19 0,-5 18 0,-2 7 0,0-7 0,2-11 0,2-8 0,5-18 0,14-27 0,3-30 0,-1-18-8191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3.439"/>
    </inkml:context>
    <inkml:brush xml:id="br0">
      <inkml:brushProperty name="width" value="0.05" units="cm"/>
      <inkml:brushProperty name="height" value="0.05" units="cm"/>
      <inkml:brushProperty name="color" value="#004F8B"/>
    </inkml:brush>
  </inkml:definitions>
  <inkml:trace contextRef="#ctx0" brushRef="#br0">0 66 24575,'10'0'0,"13"0"0,3-4 0,17-3 0,11 1 0,7 1 0,3-9 0,6-2 0,-10 2-8191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3.854"/>
    </inkml:context>
    <inkml:brush xml:id="br0">
      <inkml:brushProperty name="width" value="0.05" units="cm"/>
      <inkml:brushProperty name="height" value="0.05" units="cm"/>
      <inkml:brushProperty name="color" value="#004F8B"/>
    </inkml:brush>
  </inkml:definitions>
  <inkml:trace contextRef="#ctx0" brushRef="#br0">61 0 24575,'0'15'0,"0"10"0,0 11 0,0 19 0,10 16 0,3 5 0,0 1 0,7 1 0,11-12 0,10-17 0,7-17 0,-3-25 0,-10-12-8191</inkml:trace>
  <inkml:trace contextRef="#ctx0" brushRef="#br0" timeOffset="1">1 355 24575,'20'-20'0,"17"-7"0,12-9 0,8 3 0,14-10 0,5-6 0,-10 4-8191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4.288"/>
    </inkml:context>
    <inkml:brush xml:id="br0">
      <inkml:brushProperty name="width" value="0.05" units="cm"/>
      <inkml:brushProperty name="height" value="0.05" units="cm"/>
      <inkml:brushProperty name="color" value="#004F8B"/>
    </inkml:brush>
  </inkml:definitions>
  <inkml:trace contextRef="#ctx0" brushRef="#br0">58 196 24575,'-2'2'0,"-1"-1"0,1 1 0,-1 0 0,1 0 0,0 0 0,0 0 0,0 0 0,0 1 0,0-1 0,0 1 0,1-1 0,-1 1 0,1-1 0,0 1 0,-1 0 0,0 3 0,-1 7 0,0-1 0,-2 20 0,4-25 0,-5 48 0,2 1 0,3 0 0,8 69 0,34 167 0,-25-194 0,94 543 0,-107-627 0,-3-14 0,0 0 0,0 0 0,0 0 0,0 0 0,0 0 0,0 0 0,0 0 0,0 0 0,0 0 0,0 0 0,0-1 0,0 1 0,0 0 0,0 0 0,0 0 0,0 0 0,0 0 0,0 0 0,0 0 0,0 0 0,0 0 0,0 0 0,0 0 0,0 0 0,1 0 0,-1 0 0,0 0 0,0 0 0,0 0 0,0 0 0,0 0 0,0 0 0,0 0 0,0 0 0,0 0 0,0 0 0,0 0 0,0 0 0,0 0 0,0 0 0,0 0 0,0 0 0,0 0 0,0 0 0,0 0 0,0 0 0,1 0 0,-1 0 0,0 0 0,0 0 0,1-24 0,-1 23 0,-1-148 0,-36-257 0,-64-216 0,84 531 0,-7-104 0,23 184 0,0-1 0,2 0 0,-1 0 0,4-17 0,-3 26 0,0-1 0,0 1 0,0 0 0,1-1 0,-1 1 0,1 0 0,-1 0 0,1 0 0,0 0 0,1 0 0,-1 0 0,0 1 0,1-1 0,-1 1 0,1 0 0,0-1 0,0 1 0,5-2 0,-2 1 0,0 0 0,1 0 0,-1 1 0,1 0 0,0 1 0,-1-1 0,1 1 0,0 1 0,0-1 0,0 1 0,0 0 0,0 1 0,-1 0 0,1 0 0,0 0 0,0 1 0,-1 0 0,1 0 0,-1 1 0,0-1 0,1 1 0,7 6 0,-6-3 0,1 0 0,-1 1 0,0 0 0,0 0 0,-1 1 0,0 0 0,0 0 0,-1 1 0,0 0 0,0 0 0,-1 0 0,0 1 0,6 19 0,-5-7 0,-1 1 0,-1 0 0,-1 0 0,-1 0 0,-1 0 0,-1 0 0,-1 0 0,-1 0 0,-1 0 0,-1 0 0,-1 0 0,-15 41 0,-3-8 0,-2-2 0,-2 0 0,-60 85 0,76-122 70,2-5-309,1 0 0,0 1 0,1 0-1,1 0 1,-9 24 0,12-8-6587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4.805"/>
    </inkml:context>
    <inkml:brush xml:id="br0">
      <inkml:brushProperty name="width" value="0.05" units="cm"/>
      <inkml:brushProperty name="height" value="0.05" units="cm"/>
      <inkml:brushProperty name="color" value="#004F8B"/>
    </inkml:brush>
  </inkml:definitions>
  <inkml:trace contextRef="#ctx0" brushRef="#br0">0 0 24575,'1'8'0,"0"-1"0,0 1 0,0-1 0,1 0 0,0 1 0,1-1 0,0 0 0,5 10 0,5 13 0,4 17 0,2 4 0,46 92 0,-60-135 0,0 1 0,1-1 0,0 0 0,1 0 0,0-1 0,0 0 0,0 0 0,1-1 0,0 0 0,1 0 0,-1-1 0,15 8 0,-17-11 0,-1 0 0,1 0 0,0-1 0,0 1 0,0-1 0,-1 0 0,1-1 0,0 0 0,0 0 0,0 0 0,0 0 0,0-1 0,0 0 0,0 0 0,0-1 0,0 0 0,-1 0 0,1 0 0,-1 0 0,0-1 0,1 0 0,4-4 0,-1 0 0,0-1 0,-1 0 0,0 0 0,-1 0 0,0-1 0,0 0 0,-1-1 0,0 1 0,8-19 0,2-10 0,14-52 0,-17 49 0,-3 13 0,-10 29 0,0-1 0,0 0 0,1 0 0,-1 0 0,0 0 0,0 0 0,0 0 0,0 1 0,0-1 0,0 0 0,0 0 0,0 0 0,0 0 0,0 0 0,0 0 0,1 0 0,-1 0 0,0 0 0,0 1 0,0-1 0,0 0 0,0 0 0,0 0 0,0 0 0,1 0 0,-1 0 0,0 0 0,0 0 0,0 0 0,0 0 0,0 0 0,1 0 0,-1 0 0,0 0 0,0 0 0,0 0 0,0 0 0,0 0 0,0 0 0,1 0 0,-1 0 0,0-1 0,0 1 0,0 0 0,0 0 0,0 0 0,0 0 0,0 0 0,1 0 0,-1 0 0,0 0 0,0 0 0,0 0 0,0-1 0,0 1 0,0 0 0,0 0 0,0 0 0,0 0 0,0 0 0,0-1 0,2 11 0,-1-1 0,0 0 0,0 1 0,-2 14 0,0 2 0,1-12 0,0 78 0,13 115 0,12-50 0,11 93 0,-35-242 0,0 1 0,-1-1 0,0 0 0,0 1 0,0-1 0,-1 1 0,-1-1 0,1 0 0,-1 0 0,-5 13 0,6-20 29,0 1-1,0-1 1,0 1-1,0-1 0,0 1 1,0-1-1,0 0 1,0 1-1,0-1 1,-1 0-1,-1 1 1,2-1-98,0-1 1,1 0 0,-1 0 0,0 1-1,0-1 1,1 0 0,-1 0-1,0 0 1,0 0 0,0 0 0,1 0-1,-1 0 1,0 0 0,0 0 0,1 0-1,-1 0 1,0-1 0,0 1 0,1 0-1,-1-1 1,0 1 0,1 0-1,-1-1 1,-1 0 0,-13-14-6758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5.222"/>
    </inkml:context>
    <inkml:brush xml:id="br0">
      <inkml:brushProperty name="width" value="0.05" units="cm"/>
      <inkml:brushProperty name="height" value="0.05" units="cm"/>
      <inkml:brushProperty name="color" value="#004F8B"/>
    </inkml:brush>
  </inkml:definitions>
  <inkml:trace contextRef="#ctx0" brushRef="#br0">0 31 24575,'0'-1'0,"0"0"0,0-1 0,0 1 0,0 0 0,0 0 0,0 0 0,1 0 0,-1-1 0,0 1 0,1 0 0,-1 0 0,0 0 0,1 0 0,-1 0 0,1 0 0,0 0 0,-1 0 0,1 0 0,0 0 0,-1 0 0,1 1 0,0-1 0,0 0 0,0 0 0,0 1 0,0-1 0,0 0 0,0 1 0,0-1 0,0 1 0,0-1 0,0 1 0,0 0 0,1 0 0,-1-1 0,0 1 0,0 0 0,0 0 0,0 0 0,0 0 0,1 0 0,-1 0 0,0 1 0,0-1 0,0 0 0,0 0 0,2 2 0,5 0 0,-1 0 0,0 1 0,-1 0 0,1 0 0,0 1 0,10 7 0,-2 2 0,0 1 0,-1 1 0,0 0 0,-1 0 0,-1 1 0,0 1 0,-2 0 0,1 1 0,7 20 0,-2-1 0,-2 1 0,-1 0 0,12 66 0,-10-7 0,-4 0 0,-4 0 0,-4 1 0,-18 172 0,-7-135 0,17-115 0,0 0 0,-2-1 0,0 0 0,-12 24 0,16-39-195,1 0 0,-1 0 0,1 0 0,-1 0 0,-1-1 0,-6 7 0,-12 2-6631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27.238"/>
    </inkml:context>
    <inkml:brush xml:id="br0">
      <inkml:brushProperty name="width" value="0.05" units="cm"/>
      <inkml:brushProperty name="height" value="0.05" units="cm"/>
      <inkml:brushProperty name="color" value="#004F8B"/>
    </inkml:brush>
  </inkml:definitions>
  <inkml:trace contextRef="#ctx0" brushRef="#br0">1 16 24575,'20'0'0,"16"5"0,18 2 0,9 0 0,10-2 0,11-1 0,3-7 0,-5-3 0,-15-10 0,-19-2-8191</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3.051"/>
    </inkml:context>
    <inkml:brush xml:id="br0">
      <inkml:brushProperty name="width" value="0.05" units="cm"/>
      <inkml:brushProperty name="height" value="0.05" units="cm"/>
      <inkml:brushProperty name="color" value="#004F8B"/>
    </inkml:brush>
  </inkml:definitions>
  <inkml:trace contextRef="#ctx0" brushRef="#br0">329 0 24575,'-7'1'0,"0"-1"0,1 1 0,-1 0 0,1 1 0,0-1 0,-1 1 0,1 1 0,0-1 0,0 1 0,0 0 0,0 0 0,1 1 0,-1 0 0,1 0 0,0 0 0,-7 8 0,-1 2 0,1 1 0,0 1 0,1 0 0,-14 28 0,0 7 0,2 1 0,3 0 0,1 2 0,4 0 0,1 1 0,3 1 0,2 0 0,3 0 0,2 94 0,5-129 0,1 0 0,1-1 0,0 1 0,9 26 0,-9-38 0,1 1 0,-1-1 0,2 0 0,-1 0 0,1-1 0,1 0 0,-1 1 0,1-2 0,1 1 0,0-1 0,8 8 0,-3-5-105,1-1 0,1 0 0,-1 0 0,1-1 0,1-1 0,-1-1 0,1 0 0,0-1 0,1 0 0,-1-1 0,1-1 0,17 2 0,-1-7-6721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5.767"/>
    </inkml:context>
    <inkml:brush xml:id="br0">
      <inkml:brushProperty name="width" value="0.05" units="cm"/>
      <inkml:brushProperty name="height" value="0.05" units="cm"/>
      <inkml:brushProperty name="color" value="#008C3A"/>
    </inkml:brush>
  </inkml:definitions>
  <inkml:trace contextRef="#ctx0" brushRef="#br0">498 0 24575,'15'650'0,"-5"-322"0,-9-310 0,0 24 0,-1-1 0,-6 44 0,4-72 0,-1 0 0,0-1 0,0 1 0,-1-1 0,-1 0 0,0 0 0,-1-1 0,0 1 0,0-1 0,-16 18 0,11-15 0,-2-1 0,0-1 0,0 0 0,-1 0 0,-1-2 0,0 0 0,0 0 0,-21 8 0,28-14 0,0 0 0,-1-1 0,1-1 0,-1 1 0,1-1 0,-1-1 0,0 0 0,0 0 0,0 0 0,0-1 0,1-1 0,-1 1 0,0-2 0,0 1 0,1-1 0,-1 0 0,0-1 0,-12-5 0,12 3-45,0 0-1,1-1 1,-1 1-1,1-1 1,0-1-1,1 0 1,-1 0-1,1 0 1,1-1-1,0 0 1,0 0-1,0-1 1,1 0-1,0 0 1,1 0-1,0 0 1,0-1-1,1 0 1,1 1-1,-1-1 1,2 0-1,-1 0 1,1 0-1,1-1 0,0 1 1,0 0-1,1 0 1,0 0-1,5-19 1,15-26-6781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4.455"/>
    </inkml:context>
    <inkml:brush xml:id="br0">
      <inkml:brushProperty name="width" value="0.05" units="cm"/>
      <inkml:brushProperty name="height" value="0.05" units="cm"/>
      <inkml:brushProperty name="color" value="#008C3A"/>
    </inkml:brush>
  </inkml:definitions>
  <inkml:trace contextRef="#ctx0" brushRef="#br0">1 0 24575,'13'24'0,"-1"-1"0,0 2 0,-2-1 0,-1 2 0,11 49 0,-8-28 0,3 7 0,34 112 0,-47-160 0,-1-1 0,2 0 0,-1 0 0,0 0 0,1 0 0,0 0 0,0 0 0,1-1 0,-1 1 0,1-1 0,0 0 0,8 6 0,-9-7 0,1-1 0,0-1 0,-1 1 0,1-1 0,0 1 0,0-1 0,0 0 0,0 0 0,0-1 0,0 1 0,0-1 0,0 0 0,0 0 0,0 0 0,0-1 0,0 1 0,0-1 0,6-2 0,3-2 0,0 0 0,-1-1 0,0 0 0,0-1 0,0 0 0,-1-1 0,0 0 0,-1-1 0,0 0 0,0-1 0,-1 0 0,9-13 0,10-15 0,-2 0 0,25-53 0,-20 30 191,-18 32-580,1 1 0,2 1 0,35-46 0,-16 37-6437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3.453"/>
    </inkml:context>
    <inkml:brush xml:id="br0">
      <inkml:brushProperty name="width" value="0.05" units="cm"/>
      <inkml:brushProperty name="height" value="0.05" units="cm"/>
      <inkml:brushProperty name="color" value="#004F8B"/>
    </inkml:brush>
  </inkml:definitions>
  <inkml:trace contextRef="#ctx0" brushRef="#br0">0 1 24575,'0'20'0,"0"21"0,0 20 0,0 13 0,0 5 0,0 0 0,0-5 0,0-5 0,0-3 0,10-19 0,3-16-8191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3.884"/>
    </inkml:context>
    <inkml:brush xml:id="br0">
      <inkml:brushProperty name="width" value="0.05" units="cm"/>
      <inkml:brushProperty name="height" value="0.05" units="cm"/>
      <inkml:brushProperty name="color" value="#004F8B"/>
    </inkml:brush>
  </inkml:definitions>
  <inkml:trace contextRef="#ctx0" brushRef="#br0">0 125 24575,'0'-6'0,"16"0"0,14-1 0,12 2 0,24 1 0,16-13 0,5-5 0,-3-7 0,-16 0-8191</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4.284"/>
    </inkml:context>
    <inkml:brush xml:id="br0">
      <inkml:brushProperty name="width" value="0.05" units="cm"/>
      <inkml:brushProperty name="height" value="0.05" units="cm"/>
      <inkml:brushProperty name="color" value="#004F8B"/>
    </inkml:brush>
  </inkml:definitions>
  <inkml:trace contextRef="#ctx0" brushRef="#br0">1 1 24575,'0'5'0,"0"27"0,0 17 0,0 12 0,0-1 0,0 1 0,0-1 0,0-1 0,15 11 0,10-8 0,1-3 0,6-13 0,17-23 0,16-26 0,-4-28 0,-1-8 0,-11-12 0,-15 1-8191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4.669"/>
    </inkml:context>
    <inkml:brush xml:id="br0">
      <inkml:brushProperty name="width" value="0.05" units="cm"/>
      <inkml:brushProperty name="height" value="0.05" units="cm"/>
      <inkml:brushProperty name="color" value="#004F8B"/>
    </inkml:brush>
  </inkml:definitions>
  <inkml:trace contextRef="#ctx0" brushRef="#br0">1 200 24575,'0'-10'0,"5"-4"0,16-9 0,16-1 0,10-6 0,9 2 0,3 6 0,3-4 0,-10 3-8191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5.054"/>
    </inkml:context>
    <inkml:brush xml:id="br0">
      <inkml:brushProperty name="width" value="0.05" units="cm"/>
      <inkml:brushProperty name="height" value="0.05" units="cm"/>
      <inkml:brushProperty name="color" value="#004F8B"/>
    </inkml:brush>
  </inkml:definitions>
  <inkml:trace contextRef="#ctx0" brushRef="#br0">60 1 24575,'-1'0'0,"-1"0"0,1 0 0,0 1 0,0-1 0,0 1 0,-1-1 0,1 1 0,0 0 0,0-1 0,0 1 0,0 0 0,0 0 0,0 0 0,0 0 0,0 0 0,1 0 0,-1 0 0,0 0 0,0 0 0,1 0 0,-1 0 0,1 0 0,-1 1 0,1-1 0,-1 1 0,-10 38 0,11-36 0,-11 57 0,-3 124 0,18 67 0,0-169 0,27 151 0,-24-200 0,1-1 0,2 0 0,2-1 0,0 0 0,3-1 0,0-1 0,26 38 0,-40-67 0,0 1 0,0 0 0,0-1 0,0 1 0,0-1 0,0 1 0,1-1 0,-1 1 0,0-1 0,1 0 0,-1 0 0,1 0 0,0 0 0,-1 0 0,1 0 0,0 0 0,0 0 0,2 0 0,-3-1 0,-1 0 0,1 0 0,0-1 0,-1 1 0,1 0 0,-1 0 0,1-1 0,-1 1 0,1 0 0,-1-1 0,1 1 0,-1 0 0,1-1 0,-1 1 0,1-1 0,-1 1 0,0-1 0,1 1 0,-1-1 0,0 1 0,1-1 0,6-23 0,-2-19 0,-3 0 0,-1-1 0,-10-80 0,5 71 0,-36-226 0,23 191 0,4 0 0,-1-127 0,14 200 0,1 0 0,1 1 0,0-1 0,0 1 0,10-28 0,-10 38 0,-1 0 0,1 1 0,0-1 0,0 1 0,0-1 0,1 1 0,-1 0 0,1 0 0,0 0 0,0 0 0,5-3 0,-6 4 0,1 1 0,-1 0 0,1 0 0,-1 0 0,1 0 0,0 0 0,-1 0 0,1 1 0,0-1 0,0 1 0,0 0 0,-1 0 0,1 0 0,0 0 0,0 1 0,0-1 0,-1 1 0,5 1 0,-1 0 0,0 1 0,0 0 0,-1 0 0,1 0 0,-1 1 0,0-1 0,0 1 0,0 0 0,0 1 0,-1-1 0,1 1 0,-1 0 0,-1 0 0,1 1 0,4 9 0,3 5 0,-2 1 0,-1 0 0,7 26 0,-3-4 0,-1 1 0,-3 0 0,-2 1 0,-1 0 0,-3-1 0,-3 58 0,0-93-50,0-1-1,0 1 1,-1 0-1,0-1 0,-1 1 1,1-1-1,-2 1 1,1-1-1,-1 0 1,0-1-1,-1 1 0,0-1 1,0 0-1,-1 0 1,0 0-1,0-1 1,0 0-1,-1 0 0,0 0 1,0-1-1,0 0 1,-1 0-1,0-1 1,0 0-1,0-1 1,-16 5-1,-18-1-6775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5.502"/>
    </inkml:context>
    <inkml:brush xml:id="br0">
      <inkml:brushProperty name="width" value="0.05" units="cm"/>
      <inkml:brushProperty name="height" value="0.05" units="cm"/>
      <inkml:brushProperty name="color" value="#004F8B"/>
    </inkml:brush>
  </inkml:definitions>
  <inkml:trace contextRef="#ctx0" brushRef="#br0">0 23 24575,'9'-4'0,"0"0"0,1 1 0,-1 0 0,1 0 0,0 1 0,0 1 0,0-1 0,-1 1 0,1 1 0,0 0 0,0 1 0,14 1 0,-21 0 0,1-1 0,-1 1 0,1-1 0,-1 1 0,0 0 0,0 0 0,0 1 0,0-1 0,0 1 0,-1-1 0,1 1 0,-1 0 0,0 0 0,1 0 0,-1 0 0,-1 0 0,1 1 0,0-1 0,-1 0 0,0 1 0,1 0 0,-1-1 0,0 6 0,2 5 0,-1-1 0,0 1 0,-1 0 0,-1 0 0,-1 18 0,-4 4 0,-2 0 0,-1 0 0,-21 58 0,22-78 0,13-30 0,20-30 0,55-69 0,-55 79 0,-19 24 0,14-17 0,-20 26 0,0 0 0,0 0 0,0-1 0,1 1 0,-1 0 0,0 0 0,0 0 0,1 1 0,-1-1 0,1 0 0,-1 0 0,1 1 0,-1-1 0,1 1 0,1-1 0,-2 1 0,0 0 0,-1 1 0,1-1 0,0 0 0,0 1 0,0-1 0,-1 0 0,1 1 0,0-1 0,-1 1 0,1-1 0,0 1 0,-1 0 0,1-1 0,-1 1 0,1 0 0,-1-1 0,1 1 0,-1 0 0,1 0 0,-1-1 0,0 1 0,1 0 0,-1 0 0,0-1 0,0 1 0,0 0 0,1 2 0,2 26 0,-3 6-60,-10 67 1,5-66-1187,-1 21-5580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5.919"/>
    </inkml:context>
    <inkml:brush xml:id="br0">
      <inkml:brushProperty name="width" value="0.05" units="cm"/>
      <inkml:brushProperty name="height" value="0.05" units="cm"/>
      <inkml:brushProperty name="color" value="#004F8B"/>
    </inkml:brush>
  </inkml:definitions>
  <inkml:trace contextRef="#ctx0" brushRef="#br0">24 114 24575,'0'-10'0,"-5"-3"0,-2-10 0,0-11 0,2 1-8191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6.370"/>
    </inkml:context>
    <inkml:brush xml:id="br0">
      <inkml:brushProperty name="width" value="0.05" units="cm"/>
      <inkml:brushProperty name="height" value="0.05" units="cm"/>
      <inkml:brushProperty name="color" value="#004F8B"/>
    </inkml:brush>
  </inkml:definitions>
  <inkml:trace contextRef="#ctx0" brushRef="#br0">48 19 24575,'0'-10'0,"0"1"0,0 23 0,-9 19 0,-5 14 0,2 3 0,1 20 0,9 6 0,14 2 0,16-13 0,12-18 0,10-21 0,6-31 0,-6-24 0,-12-8-8191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6.753"/>
    </inkml:context>
    <inkml:brush xml:id="br0">
      <inkml:brushProperty name="width" value="0.05" units="cm"/>
      <inkml:brushProperty name="height" value="0.05" units="cm"/>
      <inkml:brushProperty name="color" value="#004F8B"/>
    </inkml:brush>
  </inkml:definitions>
  <inkml:trace contextRef="#ctx0" brushRef="#br0">0 117 24575,'0'-11'0,"6"-2"0,10 0 0,4-8 0,18 1 0,13 2 0,7 6 0,-6 3-8191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7.167"/>
    </inkml:context>
    <inkml:brush xml:id="br0">
      <inkml:brushProperty name="width" value="0.05" units="cm"/>
      <inkml:brushProperty name="height" value="0.05" units="cm"/>
      <inkml:brushProperty name="color" value="#004F8B"/>
    </inkml:brush>
  </inkml:definitions>
  <inkml:trace contextRef="#ctx0" brushRef="#br0">126 1 24575,'-2'0'0,"0"0"0,0 1 0,0-1 0,0 1 0,1 0 0,-1-1 0,0 1 0,1 0 0,-1 0 0,0 0 0,1 0 0,-1 0 0,1 0 0,0 1 0,-1-1 0,1 0 0,0 1 0,0-1 0,0 1 0,0-1 0,-1 4 0,-19 41 0,18-38 0,-8 27 0,1 0 0,2 0 0,-6 54 0,-1 115 0,15-197 0,-9 267 0,38 402 0,-26-654 0,-3-22 0,0 0 0,0 0 0,0 0 0,0 0 0,0 0 0,0 0 0,0 0 0,0 0 0,0 0 0,0 0 0,0 0 0,0 0 0,0 0 0,0-1 0,0 1 0,1 0 0,-1 0 0,0 0 0,0 0 0,0 0 0,0 0 0,0 0 0,0 0 0,0 0 0,0 0 0,0 0 0,0 0 0,0 0 0,0 0 0,0 0 0,0 0 0,1 0 0,-1 0 0,0 0 0,0 0 0,0 0 0,0 0 0,0 0 0,0 0 0,0 0 0,0 0 0,0 0 0,0 0 0,3-39 0,-3-502 0,-1 279 0,-10-28 0,4 159 0,7 121 0,-1-1 0,2 0 0,-1 0 0,1 0 0,1 1 0,4-18 0,-4 24 0,-1 0 0,1 1 0,0-1 0,0 1 0,0-1 0,0 1 0,1-1 0,0 1 0,-1 0 0,1 0 0,0 1 0,0-1 0,1 0 0,-1 1 0,0 0 0,1 0 0,-1 0 0,1 0 0,6-1 0,-4 0 0,0 2 0,0-1 0,1 1 0,-1 0 0,0 0 0,1 1 0,-1-1 0,1 1 0,-1 1 0,1-1 0,-1 1 0,1 1 0,-1-1 0,0 1 0,0 0 0,0 0 0,0 1 0,8 4 0,-6-2 0,-1 0 0,1 1 0,-1 0 0,-1 0 0,1 0 0,-1 1 0,0 0 0,-1 0 0,0 1 0,0-1 0,0 1 0,6 15 0,-4-7 0,-1 0 0,-1 1 0,0 0 0,-1-1 0,-1 1 0,-1 1 0,0-1 0,-1 0 0,-1 0 0,0 1 0,-1-1 0,-2 0 0,1 0 0,-2 0 0,0 0 0,-1 0 0,-1-1 0,0 0 0,-1 0 0,-13 19 0,-48 70-1365,47-72-5461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6.959"/>
    </inkml:context>
    <inkml:brush xml:id="br0">
      <inkml:brushProperty name="width" value="0.05" units="cm"/>
      <inkml:brushProperty name="height" value="0.05" units="cm"/>
      <inkml:brushProperty name="color" value="#008C3A"/>
    </inkml:brush>
  </inkml:definitions>
  <inkml:trace contextRef="#ctx0" brushRef="#br0">22 0 24575,'2'283'0,"-4"284"0,1-507 0,-15 100 0,13-148 0,2-16 0,1-19 0,9-59 0,22-96 0,-16 91 0,-3 0 0,-4-1 0,-4 0 0,-13-166 0,8 248 0,1 0 0,0 0 0,0 0 0,0 0 0,3-11 0,-3 16 0,0 0 0,0 0 0,0 0 0,1 0 0,-1 1 0,1-1 0,-1 0 0,1 0 0,-1 0 0,1 1 0,-1-1 0,1 0 0,-1 0 0,1 1 0,0-1 0,0 0 0,-1 1 0,1-1 0,0 1 0,0-1 0,0 1 0,-1 0 0,1-1 0,0 1 0,0 0 0,0-1 0,0 1 0,0 0 0,0 0 0,0 0 0,0 0 0,0 0 0,0 0 0,0 0 0,0 0 0,-1 0 0,1 0 0,0 1 0,0-1 0,0 0 0,0 1 0,0-1 0,0 0 0,0 1 0,0 0 0,7 3 0,0 1 0,0 0 0,-1 0 0,0 1 0,0 0 0,-1 0 0,1 1 0,-1-1 0,0 1 0,-1 1 0,0-1 0,0 1 0,4 9 0,-5-8 0,1 0 0,-2 0 0,1 0 0,-1 1 0,-1-1 0,0 1 0,0 0 0,-1-1 0,0 1 0,0 0 0,-2 0 0,0 10 0,-1-11 0,0 1 0,-1-1 0,0-1 0,0 1 0,-1 0 0,0-1 0,0 0 0,-1 0 0,-1 0 0,1 0 0,-1-1 0,0 0 0,-1 0 0,-7 6 0,-5 2 0,-1 0 0,-1-2 0,-40 21 0,55-30 0,12-3 0,18-5 0,15-6 0,-1-2 0,-1-1 0,-1-2 0,0-2 0,0-1 0,-2-2 0,-1-1 0,0-2 0,32-29 0,-41 29 0,-17 15 0,1 0 0,1 1 0,-1 0 0,1 0 0,11-6 0,-16 12 0,-1-1 0,1 1 0,-1 0 0,1 0 0,-1 0 0,1 1 0,0-1 0,-1 1 0,1 0 0,0 0 0,-1 0 0,6 1 0,43 13 0,-18-4 0,-23-7 0,-1-2 0,0 1 0,1-1 0,-1-1 0,1 0 0,-1-1 0,1 0 0,12-3 0,-18 3 0,0 0 0,-1 0 0,1-1 0,0 0 0,-1 0 0,1 0 0,-1-1 0,0 1 0,0-1 0,0 0 0,0 0 0,0 0 0,-1-1 0,0 1 0,1-1 0,-1 0 0,0 0 0,-1 0 0,4-7 0,-5 10 0,-1 0 0,1-1 0,0 1 0,-1 0 0,0-1 0,1 1 0,-1 0 0,0-1 0,0 1 0,1-1 0,-1 1 0,0-1 0,-1 1 0,1 0 0,0-3 0,-1 3 0,1 0 0,0 1 0,-1-1 0,1 1 0,-1-1 0,1 0 0,-1 1 0,1-1 0,-1 1 0,1-1 0,-1 1 0,0-1 0,1 1 0,-1 0 0,1-1 0,-1 1 0,0 0 0,0-1 0,1 1 0,-1 0 0,-1 0 0,-1-1 0,0 1 0,0 0 0,0 0 0,0 1 0,0-1 0,0 1 0,0-1 0,0 1 0,0 0 0,0 0 0,0 0 0,0 1 0,-3 1 0,-12 10 0,-1 1 0,2 1 0,0 1 0,-25 29 0,28-29 0,1 0 0,0 1 0,1 1 0,-9 19 0,17-30 0,1 0 0,0 1 0,0-1 0,1 1 0,0 0 0,0-1 0,1 1 0,-1 0 0,2 0 0,-1 0 0,1 0 0,1 0 0,2 15 0,-2-19 0,0-1 0,0 1 0,0-1 0,0 0 0,1 1 0,0-1 0,-1 0 0,1 0 0,1 0 0,-1 0 0,0 0 0,1 0 0,-1-1 0,1 1 0,0-1 0,0 0 0,0 0 0,0 0 0,0 0 0,0 0 0,1-1 0,-1 1 0,0-1 0,1 0 0,-1 0 0,1 0 0,4 0 0,5 0 0,0 0 0,0-1 0,0-1 0,0 0 0,0 0 0,21-6 0,12-5 0,-1-2 0,0-1 0,-1-3 0,-1-1 0,0-3 0,-2-1 0,-1-2 0,0-2 0,-2-1 0,54-53 0,-24-4 0,-50 61 0,-4 9 0,-13 15 0,-1 0 0,0 0 0,0 0 0,0 0 0,1 0 0,-1-1 0,0 1 0,0 0 0,1 0 0,-1 0 0,0 0 0,0 0 0,0 0 0,1 0 0,-1 0 0,0 0 0,0 0 0,1 0 0,-1 0 0,0 0 0,0 0 0,1 0 0,-1 0 0,0 0 0,0 1 0,1-1 0,-1 0 0,0 0 0,0 0 0,0 0 0,1 0 0,-1 0 0,0 1 0,0-1 0,1 2 0,0 1 0,0-1 0,0 1 0,-1-1 0,1 1 0,-1-1 0,0 1 0,0 3 0,1 4 0,22 138 0,-21-129 0,0-1 0,2 1 0,0-1 0,1 0 0,7 19 0,-9-32 0,-1 0 0,1-1 0,0 1 0,0 0 0,0-1 0,1 0 0,-1 0 0,1 0 0,0 0 0,0-1 0,0 1 0,1-1 0,-1 0 0,1 0 0,0-1 0,0 1 0,0-1 0,0 0 0,0 0 0,1-1 0,-1 0 0,8 1 0,-4-1 0,0 0 0,0-1 0,-1 0 0,1-1 0,0 0 0,-1 0 0,1-1 0,-1 0 0,0-1 0,1 0 0,-1 0 0,0 0 0,-1-1 0,12-8 0,5-5 0,0-2 0,40-41 0,9-8 0,-68 64 0,0 1 0,0-1 0,0 1 0,0 0 0,0 0 0,1 0 0,0 1 0,-1 0 0,1 0 0,7-1 0,-10 3 0,-1 0 0,0 0 0,0 0 0,0 0 0,1 0 0,-1 1 0,0-1 0,0 1 0,0-1 0,0 1 0,0 0 0,0 0 0,0 0 0,0 0 0,0 0 0,0 0 0,-1 1 0,1-1 0,0 0 0,-1 1 0,1 0 0,-1-1 0,1 1 0,-1 0 0,0 0 0,0-1 0,0 1 0,0 0 0,0 0 0,0 1 0,0 3 0,5 14 0,-2 1 0,0 0 0,-1 0 0,-1 0 0,-1 0 0,-1 0 0,-1 0 0,-6 31 0,7-50 0,0-1 0,0 1 0,0 0 0,-1-1 0,1 1 0,-1-1 0,1 1 0,-1-1 0,0 1 0,0-1 0,1 1 0,-1-1 0,0 0 0,0 1 0,-2 0 0,3-2 0,-1 1 0,0-1 0,1 1 0,-1-1 0,0 0 0,1 0 0,-1 1 0,0-1 0,0 0 0,1 0 0,-1 0 0,0 0 0,0 0 0,0 0 0,1 0 0,-1 0 0,0 0 0,0-1 0,1 1 0,-1 0 0,0 0 0,0-1 0,-4-2 0,1 1 0,0-1 0,0 0 0,0 0 0,0-1 0,0 1 0,-5-9 0,1 2 0,0 0 0,-12-24 0,18 32 0,1-1 0,-1 1 0,1-1 0,0 0 0,0 0 0,0 1 0,0-1 0,1 0 0,-1 0 0,1 0 0,0 0 0,0 0 0,0 0 0,0 0 0,0 0 0,0 0 0,1 0 0,0 0 0,0-3 0,0 5 0,0 0 0,0 0 0,0 0 0,0 0 0,0 0 0,1 0 0,-1 0 0,0 1 0,0-1 0,0 0 0,1 1 0,-1-1 0,0 1 0,1-1 0,-1 1 0,1-1 0,-1 1 0,0 0 0,1 0 0,-1 0 0,3 0 0,34 3 0,-27-2 0,56 8 0,45 4 0,-96-12 0,0-1 0,-1-1 0,1 0 0,-1-1 0,18-5 0,-27 6 0,-1-1 0,1 0 0,-1-1 0,0 1 0,1-1 0,-1 0 0,-1-1 0,1 1 0,0-1 0,-1 0 0,0 0 0,4-5 0,1-1 0,-2-1 0,1-1 0,10-21 0,-9 17 0,-6 13 0,-6 30 0,-3 8 0,-2 70 0,8-104 0,-1 23 0,-2-17 0,-2-10 0,0-5 0,1-1 0,1 1 0,-1-1 0,1 0 0,1-1 0,-3-15 0,-5-63 0,8 70 0,1 7 0,-1-7 0,1 1 0,1-1 0,2-24 0,-2 38 0,1 1 0,-1 0 0,1-1 0,-1 1 0,1 0 0,0 0 0,0-1 0,1 1 0,-1 0 0,1 0 0,-1 0 0,1 1 0,0-1 0,0 0 0,0 1 0,1-1 0,-1 1 0,1-1 0,-1 1 0,1 0 0,0 0 0,-1 1 0,1-1 0,6-2 0,-2 2 0,-1 1 0,1 1 0,0-1 0,-1 1 0,1 0 0,0 0 0,-1 1 0,1 0 0,-1 0 0,1 1 0,-1 0 0,1 0 0,6 3 0,9 5 0,0 1 0,28 18 0,-13-2 0,-2 1 0,60 61 0,-72-66 0,-20-20 0,0 0 0,0 0 0,1 0 0,-1 0 0,0 0 0,1-1 0,0 0 0,0 0 0,0 0 0,5 2 0,-7-4 0,0 0 0,0 0 0,0 0 0,0 0 0,0 0 0,0-1 0,0 1 0,0 0 0,0-1 0,0 0 0,0 0 0,0 1 0,0-1 0,-1 0 0,1 0 0,0-1 0,-1 1 0,1 0 0,0 0 0,-1-1 0,0 1 0,2-3 0,37-42 0,-31 34 0,1 0 0,0 1 0,1 0 0,0 0 0,24-16 0,-33 26 0,0-1 0,1 1 0,-1 0 0,1 0 0,-1 0 0,1 0 0,-1 1 0,1-1 0,-1 1 0,1-1 0,0 1 0,-1 0 0,1 0 0,-1 0 0,1 0 0,0 0 0,-1 1 0,1-1 0,-1 1 0,1 0 0,-1 0 0,1 0 0,-1 0 0,1 0 0,-1 0 0,0 1 0,0-1 0,0 1 0,0-1 0,0 1 0,0 0 0,3 4 0,2 2 0,-1 1 0,0-1 0,-1 1 0,0 1 0,-1-1 0,1 1 0,3 13 0,0 10-341,-1 0 0,-1 0-1,2 61 1,-6-51-6485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7.653"/>
    </inkml:context>
    <inkml:brush xml:id="br0">
      <inkml:brushProperty name="width" value="0.05" units="cm"/>
      <inkml:brushProperty name="height" value="0.05" units="cm"/>
      <inkml:brushProperty name="color" value="#004F8B"/>
    </inkml:brush>
  </inkml:definitions>
  <inkml:trace contextRef="#ctx0" brushRef="#br0">3 1 24575,'-1'55'0,"0"-12"0,1 0 0,3 0 0,8 50 0,-9-87 0,0 0 0,0 0 0,1 0 0,0-1 0,0 1 0,0 0 0,1-1 0,-1 0 0,1 0 0,0 0 0,1 0 0,-1-1 0,1 0 0,0 0 0,0 0 0,1 0 0,-1-1 0,1 0 0,-1 0 0,1 0 0,0-1 0,0 0 0,10 3 0,-7-3 0,-1 0 0,1-1 0,-1 0 0,1 0 0,0-1 0,-1 0 0,1-1 0,0 1 0,-1-2 0,1 1 0,-1-1 0,1 0 0,-1-1 0,0 0 0,0-1 0,14-7 0,-15 6 0,0-1 0,-1 1 0,0-1 0,0-1 0,0 1 0,-1-1 0,0 0 0,7-12 0,-1-2 0,13-38 0,-15 38 0,-9 21 0,1 0 0,-1 0 0,0 0 0,0-1 0,0 1 0,0 0 0,0 0 0,0 0 0,0 0 0,1 0 0,-1 0 0,0 0 0,0 0 0,0 0 0,0 0 0,0 0 0,0 0 0,0 0 0,1 0 0,-1 0 0,0 0 0,0 0 0,0 0 0,0 1 0,0-1 0,0 0 0,0 0 0,1 0 0,-1 0 0,0 0 0,0 0 0,0 0 0,0 0 0,0 0 0,0 0 0,0 0 0,0 1 0,0-1 0,0 0 0,0 0 0,1 0 0,-1 0 0,0 0 0,0 0 0,0 0 0,0 1 0,0-1 0,0 0 0,0 0 0,0 0 0,0 0 0,0 0 0,0 0 0,0 0 0,0 1 0,0-1 0,0 0 0,0 0 0,-1 0 0,1 0 0,0 0 0,0 0 0,0 0 0,0 1 0,0-1 0,0 0 0,-3 42 0,-12 46 0,-4 0 0,-4-1 0,-34 84 0,41-121 0,10-31 0,0 0 0,0-1 0,-2 1 0,0-2 0,-1 1 0,-17 23 0,24-39 38,0 0 0,0 1 0,0-1 0,0 0 0,0 0 0,-1 0 0,1-1 0,-4 3 0,5-4-110,0 0 1,0 1 0,0-1 0,0 0 0,0 1 0,0-1 0,0 0 0,0 0 0,0 0-1,0 0 1,0 0 0,0 0 0,0 0 0,0-1 0,0 1 0,0 0 0,0 0 0,0-1 0,0 1-1,0-1 1,1 1 0,-1-1 0,-2 0 0,-13-17-6755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38.052"/>
    </inkml:context>
    <inkml:brush xml:id="br0">
      <inkml:brushProperty name="width" value="0.05" units="cm"/>
      <inkml:brushProperty name="height" value="0.05" units="cm"/>
      <inkml:brushProperty name="color" value="#004F8B"/>
    </inkml:brush>
  </inkml:definitions>
  <inkml:trace contextRef="#ctx0" brushRef="#br0">0 14 24575,'0'-10'0,"20"7"0,17 19 0,22 26 0,11 32 0,-6 34 0,6 32 0,-10 19 0,-14 2 0,-15-2 0,-13-7 0,-14-14 0,-18-6 0,-17-26 0,-13-30 0,-9-28 0,5-23-8191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49.232"/>
    </inkml:context>
    <inkml:brush xml:id="br0">
      <inkml:brushProperty name="width" value="0.05" units="cm"/>
      <inkml:brushProperty name="height" value="0.05" units="cm"/>
      <inkml:brushProperty name="color" value="#004F8B"/>
    </inkml:brush>
  </inkml:definitions>
  <inkml:trace contextRef="#ctx0" brushRef="#br0">0 121 24575,'5'0'0,"1"-5"0,11-2 0,11 1 0,17-9 0,11-2 0,5-8 0,3 0 0,-10 5-8191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49.599"/>
    </inkml:context>
    <inkml:brush xml:id="br0">
      <inkml:brushProperty name="width" value="0.05" units="cm"/>
      <inkml:brushProperty name="height" value="0.05" units="cm"/>
      <inkml:brushProperty name="color" value="#004F8B"/>
    </inkml:brush>
  </inkml:definitions>
  <inkml:trace contextRef="#ctx0" brushRef="#br0">11 77 24575,'-10'0'0,"11"0"0,21 0 0,17 0 0,2-5 0,3-1 0,10-1 0,-4-8 0,4-2 0,8 2 0,-6 3-8191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1.716"/>
    </inkml:context>
    <inkml:brush xml:id="br0">
      <inkml:brushProperty name="width" value="0.05" units="cm"/>
      <inkml:brushProperty name="height" value="0.05" units="cm"/>
      <inkml:brushProperty name="color" value="#004F8B"/>
    </inkml:brush>
  </inkml:definitions>
  <inkml:trace contextRef="#ctx0" brushRef="#br0">1 1 24575,'0'5'0,"0"12"0,0 12 0,0 12 0,0 10 0,0 10 0,0 10 0,10-7 0,14-14 0,12-16 0,5-13 0,-4-16 0,12-9 0,-3-13 0,1-4 0,-7-13 0,-11-12 0,-10 3-8191</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2.133"/>
    </inkml:context>
    <inkml:brush xml:id="br0">
      <inkml:brushProperty name="width" value="0.05" units="cm"/>
      <inkml:brushProperty name="height" value="0.05" units="cm"/>
      <inkml:brushProperty name="color" value="#004F8B"/>
    </inkml:brush>
  </inkml:definitions>
  <inkml:trace contextRef="#ctx0" brushRef="#br0">0 266 24575,'10'-5'0,"14"-2"0,12-14 0,11-5 0,7-16 0,9-3 0,-6-2 0,-2 5 0,-11 11-8191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2.633"/>
    </inkml:context>
    <inkml:brush xml:id="br0">
      <inkml:brushProperty name="width" value="0.05" units="cm"/>
      <inkml:brushProperty name="height" value="0.05" units="cm"/>
      <inkml:brushProperty name="color" value="#004F8B"/>
    </inkml:brush>
  </inkml:definitions>
  <inkml:trace contextRef="#ctx0" brushRef="#br0">468 47 24575,'0'-2'0,"0"0"0,-1 0 0,1 1 0,-1-1 0,1 0 0,-1 0 0,0 0 0,1 0 0,-1 1 0,0-1 0,0 0 0,0 1 0,-1-1 0,1 1 0,0-1 0,-1 1 0,1-1 0,0 1 0,-1 0 0,0 0 0,1 0 0,-1 0 0,0 0 0,1 0 0,-1 0 0,0 1 0,0-1 0,0 1 0,-3-2 0,-3 1 0,1 0 0,-1 0 0,1 0 0,-1 1 0,1 0 0,-14 1 0,9 2 0,1 0 0,0 0 0,0 1 0,0 1 0,0 0 0,1 0 0,-1 1 0,2 0 0,-14 11 0,-4 6 0,-46 48 0,53-48 0,1 0 0,-32 51 0,43-60 0,0 2 0,1-1 0,1 1 0,0 0 0,1 0 0,-5 28 0,9-38 0,0 0 0,1 0 0,-1 0 0,1 0 0,1 0 0,-1 0 0,1 0 0,0-1 0,0 1 0,1 0 0,3 7 0,-4-9 0,1-1 0,1 1 0,-1-1 0,0 0 0,1 1 0,0-1 0,0 0 0,0-1 0,0 1 0,0 0 0,0-1 0,1 0 0,-1 0 0,1 0 0,0 0 0,7 2 0,-2-1 0,1-1 0,-1 0 0,1-1 0,0 0 0,0 0 0,0-1 0,-1 0 0,1-1 0,0 0 0,0-1 0,-1 0 0,1 0 0,-1-1 0,16-6 0,-14 4 0,0-1 0,0 1 0,-1-2 0,1 1 0,-2-1 0,1-1 0,-1 0 0,0 0 0,-1-1 0,1 0 0,10-17 0,1-11 0,-3 0 0,-1-1 0,-1 0 0,-2-2 0,7-40 0,-10 44 0,-10 36 0,0 0 0,0 0 0,0 1 0,0-1 0,1 0 0,-1 0 0,0 0 0,0 0 0,0 0 0,0 0 0,0 0 0,0 1 0,0-1 0,0 0 0,0 0 0,1 0 0,-1 0 0,0 0 0,0 0 0,0 0 0,0 0 0,0 0 0,1 0 0,-1 0 0,0 0 0,0 0 0,0 0 0,0 0 0,0 0 0,0 0 0,1 0 0,-1 0 0,0 0 0,0 0 0,0 0 0,0 0 0,0 0 0,1 0 0,-1 0 0,0 0 0,0 0 0,0 0 0,0 0 0,0 0 0,0 0 0,1-1 0,2 33 0,-1-1 0,-4 58 0,0-23 0,-3 893 0,5-942 0,-1 5 0,5 32 0,-4-50 0,1 1 0,0 0 0,0 0 0,0-1 0,1 1 0,0-1 0,0 1 0,0-1 0,0 0 0,1 1 0,-1-1 0,4 3 0,-4-5 0,-1-1 0,1 1 0,-1-1 0,1 0 0,-1 0 0,1 0 0,0 0 0,0 0 0,0 0 0,-1-1 0,1 1 0,0 0 0,0-1 0,0 1 0,0-1 0,0 0 0,0 0 0,0 0 0,0 0 0,0 0 0,0 0 0,0 0 0,0-1 0,3 0 0,1-2 0,1 1 0,-1-1 0,0 0 0,0-1 0,11-8 0,11-11 0,-1-1 0,-2-2 0,0-1 0,27-39 0,-17 21 0,-8 12 149,58-76-1663,-44 46-5312</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3.581"/>
    </inkml:context>
    <inkml:brush xml:id="br0">
      <inkml:brushProperty name="width" value="0.05" units="cm"/>
      <inkml:brushProperty name="height" value="0.05" units="cm"/>
      <inkml:brushProperty name="color" value="#004F8B"/>
    </inkml:brush>
  </inkml:definitions>
  <inkml:trace contextRef="#ctx0" brushRef="#br0">1 150 24575,'0'-3'0,"0"1"0,1-1 0,-1 1 0,1 0 0,0-1 0,-1 1 0,1 0 0,0-1 0,1 1 0,-1 0 0,0 0 0,0 0 0,1 0 0,0 0 0,-1 0 0,1 0 0,0 1 0,0-1 0,0 1 0,0-1 0,0 1 0,0 0 0,3-2 0,-2 1 0,1 0 0,0 1 0,0-1 0,0 1 0,0 0 0,0 0 0,0 0 0,1 1 0,-1-1 0,0 1 0,0 0 0,7 1 0,-7 0 0,1 1 0,-1 0 0,0-1 0,1 1 0,-1 1 0,0-1 0,0 1 0,0 0 0,-1-1 0,1 2 0,-1-1 0,1 0 0,-1 1 0,0-1 0,0 1 0,-1 0 0,1 0 0,-1 0 0,0 0 0,3 9 0,-1-2 0,0 0 0,0 1 0,-1 0 0,-1 0 0,0 0 0,0 24 0,-2-23 0,-1 0 0,-1 0 0,0 0 0,-1-1 0,0 1 0,-7 17 0,-36 64 0,41-85 0,-5 11 0,9-17 0,2-5 0,17-31 0,91-168 0,16-32 0,-110 203 0,-15 30 0,0 0 0,0 0 0,0 0 0,0 0 0,0 0 0,0 0 0,0 0 0,0 0 0,0 0 0,0 0 0,0 0 0,0 1 0,0-1 0,0 0 0,0 0 0,0 0 0,1 0 0,-1 0 0,0 0 0,0 0 0,0 0 0,0 0 0,0 0 0,0 0 0,0 0 0,0 0 0,0 0 0,0 0 0,0 0 0,0 0 0,0 0 0,0 0 0,0 0 0,1 1 0,-1-1 0,0 0 0,0 0 0,0 0 0,0 0 0,0 0 0,0 0 0,0 0 0,0 0 0,0 0 0,0 0 0,0-1 0,0 1 0,1 0 0,-1 0 0,0 0 0,0 0 0,0 0 0,0 15 0,-4 20 0,1-10 46,-1 5 95,0 39-1,4-61-309,0 1-1,1 0 1,0 0 0,1-1 0,0 1 0,0-1 0,1 0-1,0 1 1,5 8 0,15 18-6657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3.949"/>
    </inkml:context>
    <inkml:brush xml:id="br0">
      <inkml:brushProperty name="width" value="0.05" units="cm"/>
      <inkml:brushProperty name="height" value="0.05" units="cm"/>
      <inkml:brushProperty name="color" value="#004F8B"/>
    </inkml:brush>
  </inkml:definitions>
  <inkml:trace contextRef="#ctx0" brushRef="#br0">0 114 24575,'16'0'0,"14"0"0,17-10 0,16-4 0,13-8 0,2-12 0,-11 1-8191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4.365"/>
    </inkml:context>
    <inkml:brush xml:id="br0">
      <inkml:brushProperty name="width" value="0.05" units="cm"/>
      <inkml:brushProperty name="height" value="0.05" units="cm"/>
      <inkml:brushProperty name="color" value="#004F8B"/>
    </inkml:brush>
  </inkml:definitions>
  <inkml:trace contextRef="#ctx0" brushRef="#br0">0 1 24575,'0'15'0,"0"20"0,0 19 0,0 16 0,0 11 0,0 1 0,10 8 0,3 3 0,0-5 0,-3-1 0,8-16 0,0-10 0,-3-21 0,-3-16-8191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8.390"/>
    </inkml:context>
    <inkml:brush xml:id="br0">
      <inkml:brushProperty name="width" value="0.05" units="cm"/>
      <inkml:brushProperty name="height" value="0.05" units="cm"/>
      <inkml:brushProperty name="color" value="#008C3A"/>
    </inkml:brush>
  </inkml:definitions>
  <inkml:trace contextRef="#ctx0" brushRef="#br0">321 396 24575,'0'-6'0,"0"1"0,0-1 0,-1 1 0,1 0 0,-1-1 0,-1 1 0,1 0 0,-1 0 0,-3-8 0,4 11 0,-1 0 0,1-1 0,-1 1 0,0 0 0,0 1 0,0-1 0,0 0 0,0 0 0,0 1 0,-1-1 0,1 1 0,0 0 0,-1 0 0,1 0 0,-1 0 0,1 0 0,-1 0 0,0 1 0,1-1 0,-1 1 0,-4 0 0,-3 0 0,0 0 0,0 1 0,0 0 0,0 1 0,0 0 0,0 1 0,0 0 0,1 0 0,0 1 0,0 0 0,0 1 0,0 0 0,0 1 0,1-1 0,0 1 0,-11 12 0,10-11 0,1 1 0,1 1 0,-1-1 0,2 1 0,-1 1 0,1-1 0,0 1 0,1 0 0,1 0 0,-1 0 0,1 1 0,1 0 0,0 0 0,-2 19 0,4-26 0,1 0 0,0 1 0,1-1 0,-1 0 0,1 0 0,-1 0 0,1 0 0,0 0 0,1-1 0,-1 1 0,1 0 0,0 0 0,0-1 0,0 1 0,0-1 0,0 0 0,1 1 0,0-1 0,0 0 0,0-1 0,5 6 0,-3-5 0,-1-1 0,1 1 0,0 0 0,0-1 0,0 0 0,1 0 0,-1-1 0,0 1 0,1-1 0,-1 0 0,1-1 0,-1 1 0,1-1 0,-1 0 0,11-2 0,0-2 0,-1 0 0,-1 0 0,1-2 0,0 0 0,-1 0 0,-1-1 0,1-1 0,-1 0 0,16-14 0,-14 10 0,0-2 0,0 1 0,-2-2 0,1 0 0,-2 0 0,20-33 0,-10 6 0,-12 29 0,-10 13 0,0 0 0,0 0 0,1 0 0,-1 0 0,0 0 0,0 0 0,0 0 0,0 0 0,1 0 0,-1 0 0,0 0 0,0 0 0,0 0 0,0 0 0,1 0 0,-1 0 0,0 0 0,0 0 0,0 0 0,0 0 0,0 0 0,1 0 0,-1 0 0,0 1 0,0-1 0,0 0 0,0 0 0,0 0 0,0 0 0,1 0 0,-1 0 0,0 1 0,0-1 0,0 0 0,0 0 0,0 0 0,0 0 0,0 1 0,0-1 0,0 0 0,0 0 0,0 0 0,3 30 0,-2-18 0,0-5 0,0-1 0,1 0 0,0 0 0,0 0 0,0 0 0,1 0 0,0-1 0,0 1 0,0-1 0,1 0 0,-1 0 0,1 0 0,1 0 0,-1-1 0,1 1 0,0-1 0,0 0 0,0-1 0,0 1 0,0-1 0,1 0 0,0-1 0,7 4 0,-3-3 0,-1 1 0,1-2 0,-1 1 0,1-1 0,0-1 0,0 0 0,0 0 0,0-1 0,0 0 0,0-1 0,0 0 0,0 0 0,-1-1 0,18-6 0,-12 2 0,-1-2 0,1 0 0,-2 0 0,1-2 0,18-15 0,-6 1 0,38-44 0,-52 54 0,-1-2 0,-1 1 0,0-2 0,-1 1 0,-1-1 0,0 0 0,-2-1 0,0 0 0,5-22 0,-9 31 0,-1 0 0,0-1 0,-1 1 0,0 0 0,0 0 0,-1 0 0,0 0 0,0-1 0,-4-9 0,3 13 0,0 0 0,-1 1 0,0-1 0,0 0 0,0 1 0,0 0 0,-1 0 0,0 0 0,0 0 0,-1 1 0,1-1 0,-1 1 0,0 0 0,-8-5 0,9 7 0,0-1 0,-1 1 0,1 0 0,-1 0 0,0 0 0,0 0 0,0 1 0,1 0 0,-1 0 0,0 0 0,0 1 0,-1 0 0,1 0 0,0 0 0,-6 1 0,5 1 0,-1-1 0,1 1 0,0 1 0,0-1 0,0 1 0,0 0 0,0 0 0,0 1 0,1 0 0,-8 6 0,4-1 0,0 0 0,1 0 0,1 0 0,-1 1 0,1 1 0,1-1 0,0 1 0,1 0 0,-1 0 0,2 0 0,-6 25 0,8-28 0,0 1 0,2-1 0,-1 1 0,1-1 0,0 1 0,0 0 0,1-1 0,1 1 0,-1-1 0,1 0 0,1 1 0,5 12 0,-5-15 0,0 0 0,1 0 0,0 0 0,0-1 0,0 0 0,1 1 0,0-1 0,0-1 0,0 1 0,0-1 0,1 0 0,0 0 0,0-1 0,0 1 0,0-1 0,8 2 0,-2-1 0,1-1 0,0 0 0,0-1 0,0-1 0,18 0 0,-14 0 0,-1 0 0,24 5 0,-37-5 0,1 0 0,-1 0 0,1 0 0,-1 1 0,1 0 0,-1 0 0,0 0 0,0 0 0,0 0 0,0 1 0,0-1 0,0 1 0,-1 0 0,1 0 0,-1 0 0,0 0 0,1 0 0,-2 0 0,1 0 0,0 1 0,1 3 0,1 7 0,0 1 0,0-1 0,-2 1 0,2 15 0,-3-25 0,3 46 0,-2 1 0,-3-1 0,-11 86 0,-3-41 0,-29 96 0,32-148 0,-2 0 0,-21 44 0,30-75 0,-2 0 0,0-1 0,0 0 0,-1-1 0,0 0 0,-1 0 0,0 0 0,-1-1 0,-1-1 0,1 0 0,-14 9 0,19-15 0,0 0 0,0 0 0,-1 0 0,1-1 0,-1 0 0,0 0 0,0-1 0,1 1 0,-1-1 0,0 0 0,0-1 0,0 0 0,0 0 0,0 0 0,0 0 0,0-1 0,0 0 0,-10-3 0,9 1 0,1 0 0,-1 0 0,1-1 0,0 1 0,0-1 0,0-1 0,1 1 0,-1-1 0,1 0 0,1 0 0,-1-1 0,0 1 0,1-1 0,0 0 0,-5-11 0,3 5 0,1 0 0,1 0 0,0 0 0,0-1 0,1 1 0,1-1 0,0 0 0,1 0 0,0 0 0,1 0 0,0 0 0,1 0 0,4-17 0,-2 15 0,1 0 0,1 0 0,0 1 0,1-1 0,1 1 0,0 1 0,1-1 0,1 2 0,0-1 0,20-22 0,-2 11 0,1 0 0,1 2 0,1 1 0,35-17 0,-30 16 0,183-93 0,-70 41 0,-136 67 0,0 0 0,0-1 0,-1 0 0,0-1 0,0 0 0,-1-1 0,0 0 0,14-20 0,-18 21 0,-1 1 0,0-2 0,0 1 0,-1 0 0,-1-1 0,1 0 0,-2 0 0,1 0 0,-1 0 0,-1 0 0,0-1 0,0-13 0,-1 19 0,0 0 0,0 0 0,-1 0 0,0 0 0,0 0 0,0 1 0,0-1 0,-1 0 0,1 1 0,-1-1 0,0 1 0,-1-1 0,1 1 0,-1 0 0,0 0 0,-5-6 0,5 8 0,0 0 0,0 0 0,0 0 0,0 1 0,0-1 0,0 1 0,-1 0 0,1 0 0,0 0 0,-1 0 0,1 0 0,0 1 0,-1-1 0,1 1 0,-1 0 0,1 0 0,-1 1 0,1-1 0,-1 1 0,1-1 0,-1 1 0,1 0 0,0 1 0,-6 2 0,-3 1 0,0 1 0,0 1 0,1 0 0,-1 1 0,2 0 0,-1 1 0,1 0 0,-14 17 0,13-13 0,1 0 0,0 1 0,1 0 0,1 1 0,0 0 0,1 0 0,-6 18 0,10-24 0,0 1 0,1 0 0,0 0 0,0 1 0,1-1 0,1 0 0,0 0 0,0 1 0,1-1 0,0 0 0,4 19 0,-2-22 0,0 1 0,0-1 0,1 0 0,-1 0 0,2 0 0,-1-1 0,1 1 0,0-1 0,0 0 0,0 0 0,1-1 0,0 0 0,0 0 0,1 0 0,-1 0 0,14 6 0,-3-4 0,1 1 0,-1-2 0,1 0 0,0-2 0,1 0 0,19 2 0,4-2 0,68-3 0,-97-1-97,0-1-1,0-1 1,0 0-1,0 0 1,0-1-1,-1-1 1,1 0-1,-1-1 1,0 0-1,-1-1 1,1 0-1,-1 0 0,18-15 1,11-18-6729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5.415"/>
    </inkml:context>
    <inkml:brush xml:id="br0">
      <inkml:brushProperty name="width" value="0.05" units="cm"/>
      <inkml:brushProperty name="height" value="0.05" units="cm"/>
      <inkml:brushProperty name="color" value="#004F8B"/>
    </inkml:brush>
  </inkml:definitions>
  <inkml:trace contextRef="#ctx0" brushRef="#br0">0 18 24575,'0'-10'0,"0"2"0,0 12 0,0 21 0,0 16 0,0 11 0,10 6 0,3 5 0,15 5 0,13 12 0,9-8 0,-4-6 0,0-14 0,-7-21 0,-11-16-8191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5.782"/>
    </inkml:context>
    <inkml:brush xml:id="br0">
      <inkml:brushProperty name="width" value="0.05" units="cm"/>
      <inkml:brushProperty name="height" value="0.05" units="cm"/>
      <inkml:brushProperty name="color" value="#004F8B"/>
    </inkml:brush>
  </inkml:definitions>
  <inkml:trace contextRef="#ctx0" brushRef="#br0">0 424 24575,'6'-10'0,"15"-3"0,31-20 0,26-4 0,19-10 0,9 2 0,-3-12 0,-10-5 0,-21-2 0,-22 9-8191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6.512"/>
    </inkml:context>
    <inkml:brush xml:id="br0">
      <inkml:brushProperty name="width" value="0.05" units="cm"/>
      <inkml:brushProperty name="height" value="0.05" units="cm"/>
      <inkml:brushProperty name="color" value="#004F8B"/>
    </inkml:brush>
  </inkml:definitions>
  <inkml:trace contextRef="#ctx0" brushRef="#br0">396 60 24575,'0'-2'0,"0"0"0,-1 0 0,1 0 0,-1 0 0,1 1 0,-1-1 0,0 0 0,0 0 0,0 0 0,0 1 0,0-1 0,0 0 0,0 1 0,-1-1 0,1 1 0,0-1 0,-1 1 0,0 0 0,1 0 0,-1-1 0,0 1 0,1 0 0,-1 1 0,0-1 0,0 0 0,0 0 0,-3 0 0,-8-2 0,1 0 0,-1 0 0,-16 0 0,21 2 0,-14-2 0,-1 2 0,0 0 0,-42 4 0,59-2 0,-1 0 0,1 0 0,-1 1 0,1 0 0,0 0 0,-1 0 0,1 1 0,0 0 0,1 0 0,-1 0 0,0 1 0,1 0 0,0 0 0,0 0 0,0 1 0,0 0 0,1 0 0,-4 5 0,2 2 0,0-1 0,1 1 0,0 0 0,1 0 0,1 0 0,0 1 0,0-1 0,2 1 0,-2 21 0,3-20 0,0-1 0,1 1 0,0 0 0,1-1 0,0 1 0,1-1 0,1 0 0,10 24 0,-11-31 0,1 0 0,-1 0 0,2 0 0,-1 0 0,1-1 0,-1 0 0,2 0 0,-1 0 0,0-1 0,1 1 0,0-1 0,0-1 0,0 1 0,0-1 0,1 0 0,-1 0 0,1-1 0,9 2 0,-8-2 0,0-1 0,0 1 0,0-2 0,0 1 0,0-1 0,0-1 0,0 0 0,0 0 0,0 0 0,0-1 0,0 0 0,-1 0 0,1-1 0,-1 0 0,12-7 0,-7 2 0,-1-1 0,0 0 0,0 0 0,-1-1 0,0-1 0,-1 0 0,0 0 0,12-21 0,2-9 0,21-50 0,-41 84 0,19-33 0,-22 39 0,0 1 0,0 0 0,0-1 0,0 1 0,0 0 0,1 0 0,-1-1 0,0 1 0,0 0 0,0 0 0,0-1 0,0 1 0,1 0 0,-1 0 0,0 0 0,0-1 0,1 1 0,-1 0 0,0 0 0,0 0 0,1 0 0,-1-1 0,0 1 0,0 0 0,1 0 0,-1 0 0,0 0 0,1 0 0,-1 0 0,0 0 0,0 0 0,1 0 0,-1 0 0,0 0 0,1 0 0,-1 0 0,0 0 0,0 0 0,1 0 0,-1 0 0,0 0 0,1 1 0,-1-1 0,0 0 0,0 0 0,1 0 0,-1 0 0,0 1 0,0-1 0,0 0 0,1 0 0,-1 0 0,0 1 0,0-1 0,0 0 0,1 0 0,-1 1 0,0-1 0,0 0 0,0 1 0,3 9 0,-1 1 0,0-1 0,0 1 0,-1 0 0,-1 0 0,-1 18 0,1-2 0,-18 377 0,3-161 0,15-232 0,-2 4 0,1 0 0,1 0 0,1 0 0,0-1 0,1 1 0,5 18 0,-7-31 0,0-1 0,1 1 0,-1-1 0,1 1 0,-1-1 0,1 1 0,0-1 0,0 0 0,0 1 0,-1-1 0,1 0 0,0 1 0,0-1 0,1 0 0,-1 0 0,0 0 0,0 0 0,1 0 0,-1 0 0,0-1 0,1 1 0,-1 0 0,1-1 0,-1 1 0,1-1 0,-1 1 0,1-1 0,-1 0 0,1 1 0,-1-1 0,1 0 0,-1 0 0,3-1 0,1 0 0,0 0 0,0-1 0,-1 0 0,1 0 0,0-1 0,-1 1 0,0-1 0,1 0 0,4-5 0,10-9-273,-1-1 0,-1-1 0,0-1 0,14-23 0,11-22-6553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7.282"/>
    </inkml:context>
    <inkml:brush xml:id="br0">
      <inkml:brushProperty name="width" value="0.05" units="cm"/>
      <inkml:brushProperty name="height" value="0.05" units="cm"/>
      <inkml:brushProperty name="color" value="#004F8B"/>
    </inkml:brush>
  </inkml:definitions>
  <inkml:trace contextRef="#ctx0" brushRef="#br0">31 0 24575,'0'5'0,"0"12"0,-10 3 0,-3-8 0,6-4 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8.229"/>
    </inkml:context>
    <inkml:brush xml:id="br0">
      <inkml:brushProperty name="width" value="0.05" units="cm"/>
      <inkml:brushProperty name="height" value="0.05" units="cm"/>
      <inkml:brushProperty name="color" value="#004F8B"/>
    </inkml:brush>
  </inkml:definitions>
  <inkml:trace contextRef="#ctx0" brushRef="#br0">51 12 24575,'0'-5'0,"11"-2"0,2 11 0,0 14 0,-13 4 0,-16-1 0,-15-4 0,7-11 0,8-6-8191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6:59.346"/>
    </inkml:context>
    <inkml:brush xml:id="br0">
      <inkml:brushProperty name="width" value="0.05" units="cm"/>
      <inkml:brushProperty name="height" value="0.05" units="cm"/>
      <inkml:brushProperty name="color" value="#004F8B"/>
    </inkml:brush>
  </inkml:definitions>
  <inkml:trace contextRef="#ctx0" brushRef="#br0">287 1 24575,'-6'0'0,"0"5"0,-11 12 0,-12 2 0,-10 10 0,-10-2 0,-6-4 0,6-12 0,12-8-8191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0.448"/>
    </inkml:context>
    <inkml:brush xml:id="br0">
      <inkml:brushProperty name="width" value="0.05" units="cm"/>
      <inkml:brushProperty name="height" value="0.05" units="cm"/>
      <inkml:brushProperty name="color" value="#004F8B"/>
    </inkml:brush>
  </inkml:definitions>
  <inkml:trace contextRef="#ctx0" brushRef="#br0">74 7 24575,'-2'-6'0,"-1"7"0,-4 11 0,5-7 0,1 1 0,-1 0 0,1 0 0,0 0 0,0 0 0,1 0 0,0 1 0,0-1 0,0 0 0,1 0 0,-1 0 0,3 7 0,-1-8 0,-1-1 0,1 0 0,0 0 0,0 0 0,0 0 0,1-1 0,-1 1 0,1 0 0,0-1 0,0 0 0,0 0 0,0 0 0,1 0 0,-1 0 0,1-1 0,0 1 0,-1-1 0,6 2 0,-2-1 0,0 0 0,0-1 0,0 0 0,0 0 0,1 0 0,10 0 0,-15-1 0,1-1 0,-1 0 0,1-1 0,-1 1 0,1 0 0,-1-1 0,1 0 0,-1 0 0,0 0 0,0 0 0,1 0 0,-1-1 0,0 0 0,0 1 0,0-1 0,4-4 0,-2 0 0,1 0 0,-1-1 0,-1 0 0,1 1 0,-1-2 0,0 1 0,4-13 0,0 2 0,-6 16 0,-1 6 0,0 11 0,-10 680 0,9-667 0,1-5 0,-1-1 0,-2 0 0,-5 33 0,6-50 11,0-1 0,-1 0-1,0 0 1,0 0 0,0 0-1,0 0 1,0 0 0,-1 0-1,0-1 1,1 1 0,-1-1-1,-1 0 1,1 1 0,0-2-1,-5 4 1,2-2 6,0-1 0,0 0 0,0 0 0,0 0 0,-1-1 0,1 0 0,-1-1 0,1 1 1,-12 0-1,11-1-99,0-1 1,0 0 0,0 0 0,1 0-1,-1-1 1,0 0 0,0 0-1,1-1 1,-1 0 0,1 0 0,-1 0-1,1-1 1,0 0 0,0-1 0,0 1-1,0-1 1,1 0 0,-1 0-1,1-1 1,-8-8 0,-3-16-6745</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2.180"/>
    </inkml:context>
    <inkml:brush xml:id="br0">
      <inkml:brushProperty name="width" value="0.05" units="cm"/>
      <inkml:brushProperty name="height" value="0.05" units="cm"/>
      <inkml:brushProperty name="color" value="#004F8B"/>
    </inkml:brush>
  </inkml:definitions>
  <inkml:trace contextRef="#ctx0" brushRef="#br0">13 61 24575,'-10'0'0,"7"0"0,19 0 0,21 0 0,21 0 0,-1-10 0,11-4 0,3 2 0,-15 1 0,-27 4 0,-29 3 0,-14 1-8191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6.246"/>
    </inkml:context>
    <inkml:brush xml:id="br0">
      <inkml:brushProperty name="width" value="0.05" units="cm"/>
      <inkml:brushProperty name="height" value="0.05" units="cm"/>
      <inkml:brushProperty name="color" value="#004F8B"/>
    </inkml:brush>
  </inkml:definitions>
  <inkml:trace contextRef="#ctx0" brushRef="#br0">75 0 24575,'-1'13'0,"-1"-1"0,0 1 0,-1-1 0,0 1 0,-1-1 0,0 0 0,-8 15 0,-10 30 0,16-40 0,2 0 0,0 1 0,1 0 0,0 0 0,2-1 0,0 1 0,1 1 0,4 24 0,-3-33 0,1 0 0,1 0 0,0 0 0,0-1 0,1 1 0,0-1 0,1 0 0,0 0 0,0-1 0,1 1 0,0-1 0,0-1 0,1 1 0,0-1 0,1 0 0,13 10 0,-12-12 27,0 1-1,0-1 0,1 0 0,0-1 1,0 0-1,0-1 0,1 0 0,-1 0 1,1-1-1,-1-1 0,1 1 0,18-2 1,-22 0-105,-1 0 0,1-1 1,0 0-1,-1 0 1,0-1-1,1 0 1,-1 0-1,0 0 0,0-1 1,0 1-1,0-2 1,0 1-1,-1-1 1,1 1-1,-1-2 0,0 1 1,0 0-1,-1-1 1,0 0-1,1 0 1,5-11-1,6-17-6748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6.662"/>
    </inkml:context>
    <inkml:brush xml:id="br0">
      <inkml:brushProperty name="width" value="0.05" units="cm"/>
      <inkml:brushProperty name="height" value="0.05" units="cm"/>
      <inkml:brushProperty name="color" value="#004F8B"/>
    </inkml:brush>
  </inkml:definitions>
  <inkml:trace contextRef="#ctx0" brushRef="#br0">26 280 24575,'-10'0'0,"-3"-5"0,11-2 0,15-15 0,20-18 0,16-3 0,8-4 0,16 6 0,9 0 0,-8 7-8191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49.007"/>
    </inkml:context>
    <inkml:brush xml:id="br0">
      <inkml:brushProperty name="width" value="0.05" units="cm"/>
      <inkml:brushProperty name="height" value="0.05" units="cm"/>
      <inkml:brushProperty name="color" value="#008C3A"/>
    </inkml:brush>
  </inkml:definitions>
  <inkml:trace contextRef="#ctx0" brushRef="#br0">416 824 24575,'-8'-1'0,"-1"0"0,1 0 0,0 0 0,-11-4 0,-19-4 0,15 6 0,1 1 0,-1 1 0,1 1 0,-1 1 0,0 1 0,-26 5 0,42-5 0,0 0 0,-1 0 0,1 0 0,0 1 0,0 0 0,0 0 0,1 1 0,-1 0 0,1 0 0,0 1 0,0-1 0,0 1 0,1 0 0,0 1 0,0 0 0,0-1 0,1 2 0,-1-1 0,1 0 0,1 1 0,0 0 0,-4 9 0,5-11 0,1 0 0,0 0 0,0 0 0,0 1 0,0-1 0,1 0 0,0 0 0,0 1 0,1-1 0,-1 0 0,1 0 0,0 0 0,0 0 0,1 0 0,0 0 0,0 0 0,0 0 0,0 0 0,1-1 0,-1 1 0,1-1 0,1 1 0,-1-1 0,0 0 0,1-1 0,0 1 0,0-1 0,0 1 0,5 2 0,-3-2 0,0 0 0,1-1 0,-1 0 0,1 0 0,-1-1 0,1 0 0,0 0 0,0 0 0,0-1 0,0 0 0,0 0 0,0-1 0,0 0 0,0 0 0,0-1 0,0 1 0,0-2 0,0 1 0,0-1 0,-1 0 0,10-4 0,-3-1 0,-1-1 0,0 0 0,-1-1 0,1 0 0,-2-1 0,0 0 0,0 0 0,0-1 0,12-21 0,7-14 0,27-59 0,-47 87 0,70-157 0,76-245 0,-149 403 0,11-33 0,10-56 0,-26 104 0,-1-1 0,1 1 0,-1-1 0,0 1 0,1-1 0,-1 0 0,-1 1 0,1-1 0,-1-3 0,1 6 0,0 0 0,0 0 0,0 0 0,0 0 0,0 0 0,-1 0 0,1-1 0,0 1 0,0 0 0,0 0 0,0 0 0,0 0 0,0 0 0,-1 0 0,1 0 0,0 0 0,0 0 0,0 0 0,0 0 0,-1 0 0,1 0 0,0 0 0,0 0 0,0 0 0,0 0 0,0 0 0,-1 0 0,1 0 0,0 0 0,0 0 0,0 1 0,0-1 0,0 0 0,0 0 0,-1 0 0,1 0 0,0 0 0,0 0 0,0 0 0,0 0 0,0 1 0,0-1 0,0 0 0,-11 15 0,-9 22 0,1 1 0,3 1 0,0 0 0,3 1 0,2 1 0,-12 70 0,8 9 0,0 132 0,15-234 28,-2 11 124,5 42 1,-2-62-322,0-1-1,1 0 0,0 1 0,0-1 0,1 0 0,0 0 0,1-1 1,0 1-1,6 10 0,16 12-6656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7.230"/>
    </inkml:context>
    <inkml:brush xml:id="br0">
      <inkml:brushProperty name="width" value="0.05" units="cm"/>
      <inkml:brushProperty name="height" value="0.05" units="cm"/>
      <inkml:brushProperty name="color" value="#004F8B"/>
    </inkml:brush>
  </inkml:definitions>
  <inkml:trace contextRef="#ctx0" brushRef="#br0">202 27 24575,'0'-1'0,"0"0"0,1 0 0,-1 0 0,0 0 0,0 1 0,0-1 0,0 0 0,0 0 0,-1 0 0,1 0 0,0 0 0,0 0 0,-1 0 0,1 1 0,0-1 0,-1 0 0,1 0 0,-1 0 0,1 1 0,-1-1 0,1 0 0,-1 1 0,0-1 0,1 0 0,-1 1 0,0-1 0,1 1 0,-1-1 0,0 1 0,0-1 0,0 1 0,1-1 0,-1 1 0,0 0 0,0 0 0,0-1 0,0 1 0,0 0 0,0 0 0,0 0 0,-2 0 0,0 1 0,0-1 0,0 1 0,0 0 0,0 0 0,1 0 0,-1 1 0,0-1 0,1 0 0,-1 1 0,-3 3 0,-8 7 0,1 1 0,1 0 0,0 1 0,0 1 0,2-1 0,0 2 0,0 0 0,2 0 0,0 0 0,0 1 0,2 0 0,0 1 0,1-1 0,-4 31 0,8-44 0,1 0 0,0 0 0,0 0 0,0 0 0,0 0 0,0 1 0,1-1 0,0 0 0,0-1 0,0 1 0,0 0 0,1 0 0,3 6 0,-4-9 0,-1 1 0,1-1 0,0 0 0,0 0 0,0-1 0,0 1 0,0 0 0,1 0 0,-1 0 0,0-1 0,0 1 0,0 0 0,1-1 0,-1 1 0,0-1 0,3 1 0,-1-1 0,-1 0 0,1 0 0,-1 0 0,1-1 0,-1 1 0,1-1 0,-1 1 0,1-1 0,-1 0 0,1 0 0,3-2 0,2-1 0,0-1 0,-1-1 0,0 1 0,0-1 0,-1 0 0,1 0 0,8-12 0,36-56 0,-49 70 0,13-23 0,-1 0 0,-2-2 0,16-48 0,-21 60 0,-3 15 0,-2 28 0,-7 209 0,4 207 0,9-371 0,-7-64 0,1 0 0,0-1 0,0 1 0,1 0 0,0-1 0,0 0 0,5 9 0,-7-13 0,0-1 0,0 0 0,0 1 0,0-1 0,0 0 0,1 0 0,-1 0 0,0 0 0,0 0 0,1 0 0,-1 0 0,1 0 0,-1 0 0,0-1 0,1 1 0,0-1 0,-1 1 0,1-1 0,2 1 0,-2-1 0,0-1 0,0 1 0,0 0 0,0-1 0,0 1 0,0-1 0,0 0 0,0 0 0,0 0 0,0 0 0,0 0 0,-1 0 0,1 0 0,0-1 0,1 0 0,16-18 0,0-1 0,-1-1 0,-1 0 0,22-40 0,-9 15 0,19-22-1365,-6 12-5461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7.861"/>
    </inkml:context>
    <inkml:brush xml:id="br0">
      <inkml:brushProperty name="width" value="0.05" units="cm"/>
      <inkml:brushProperty name="height" value="0.05" units="cm"/>
      <inkml:brushProperty name="color" value="#004F8B"/>
    </inkml:brush>
  </inkml:definitions>
  <inkml:trace contextRef="#ctx0" brushRef="#br0">11 45 24575,'0'0'0,"-1"-1"0,0 1 0,0-1 0,1 1 0,-1-1 0,0 0 0,1 1 0,-1-1 0,1 0 0,-1 0 0,1 1 0,-1-1 0,1 0 0,-1 0 0,1 0 0,0 1 0,-1-1 0,1 0 0,0 0 0,0 0 0,0 0 0,0 0 0,0 0 0,0 0 0,0 0 0,0 0 0,0 1 0,0-1 0,0 0 0,1 0 0,-1 0 0,0 0 0,1 0 0,-1 0 0,0 1 0,1-1 0,-1 0 0,1 0 0,0 1 0,-1-1 0,1 0 0,-1 1 0,1-1 0,0 0 0,0 1 0,-1-1 0,1 1 0,0-1 0,1 0 0,0 0 0,1 0 0,-1 0 0,1 0 0,0 1 0,-1-1 0,1 0 0,0 1 0,0 0 0,-1-1 0,1 1 0,0 0 0,0 1 0,-1-1 0,1 0 0,0 1 0,3 0 0,-4 1 0,1-1 0,-1 0 0,0 1 0,1-1 0,-1 1 0,0 0 0,0 0 0,0 0 0,0 0 0,0 0 0,0 0 0,-1 1 0,1-1 0,-1 0 0,1 1 0,-1-1 0,0 1 0,0 0 0,0-1 0,0 1 0,-1 0 0,1 0 0,-1-1 0,0 1 0,1 4 0,-1 8 0,-1-1 0,-1 1 0,-5 25 0,2-13 0,18-48 0,1-14 0,-7 16 0,1 2 0,0-1 0,12-18 0,-20 36 0,0-1 0,1 1 0,-1-1 0,0 1 0,0-1 0,0 1 0,0 0 0,1-1 0,-1 1 0,0 0 0,1-1 0,-1 1 0,0 0 0,0-1 0,1 1 0,-1 0 0,1-1 0,-1 1 0,0 0 0,1 0 0,-1 0 0,1-1 0,-1 1 0,0 0 0,1 0 0,-1 0 0,1 0 0,-1 0 0,1 0 0,-1 0 0,1 0 0,-1 0 0,0 0 0,1 0 0,-1 0 0,1 0 0,-1 0 0,1 0 0,-1 0 0,0 1 0,1-1 0,-1 0 0,1 1 0,8 18 0,-5 2 61,-1-9 4,0 1 0,0-1 0,10 20 1,-11-28-166,0-1 1,0 1 0,0-1 0,0 0 0,1 0-1,0 0 1,-1 0 0,1 0 0,0 0-1,0-1 1,1 1 0,-1-1 0,1 0 0,-1 0-1,1 0 1,4 1 0,28 5-6727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08.377"/>
    </inkml:context>
    <inkml:brush xml:id="br0">
      <inkml:brushProperty name="width" value="0.05" units="cm"/>
      <inkml:brushProperty name="height" value="0.05" units="cm"/>
      <inkml:brushProperty name="color" value="#004F8B"/>
    </inkml:brush>
  </inkml:definitions>
  <inkml:trace contextRef="#ctx0" brushRef="#br0">0 1 24575,'3'0'0,"0"0"0,-1 1 0,1 0 0,-1-1 0,1 1 0,-1 0 0,0 0 0,1 0 0,-1 1 0,0-1 0,3 3 0,12 6 0,-5-5 0,0-1 0,0 0 0,0 0 0,0-2 0,1 1 0,19 0 0,-26-2 0,-1-1 0,1 0 0,-1 0 0,1-1 0,-1 1 0,0-1 0,1-1 0,-1 1 0,0-1 0,1 0 0,-1 0 0,0 0 0,0 0 0,-1-1 0,1 0 0,-1 0 0,6-5 0,0 0 0,-6 10 0,-6 19 0,1-12 0,-3 24 0,2 1 0,1-1 0,2 1 0,1-1 0,2 1 0,11 48 0,21 53 0,7 31 0,-37-136 0,-1 1 0,-2 0 0,0 42 0,-4-63 0,1-1 0,-1 1 0,-1-1 0,0 0 0,0 0 0,-1 0 0,-5 12 0,6-16 0,0 0 0,-1-1 0,0 1 0,0-1 0,-1 0 0,1 0 0,-1 0 0,0 0 0,0 0 0,0-1 0,0 0 0,-1 0 0,1 0 0,-7 3 0,2-3-151,0 1-1,-1-1 0,0-1 0,0 0 1,1 0-1,-1-1 0,0 0 1,-18-1-1,-18-5-6674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0.511"/>
    </inkml:context>
    <inkml:brush xml:id="br0">
      <inkml:brushProperty name="width" value="0.05" units="cm"/>
      <inkml:brushProperty name="height" value="0.05" units="cm"/>
      <inkml:brushProperty name="color" value="#004F8B"/>
    </inkml:brush>
  </inkml:definitions>
  <inkml:trace contextRef="#ctx0" brushRef="#br0">0 12 24575,'20'0'0,"17"0"0,12 0 0,3 0 0,-8-5 0,-11-1-8191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0.929"/>
    </inkml:context>
    <inkml:brush xml:id="br0">
      <inkml:brushProperty name="width" value="0.05" units="cm"/>
      <inkml:brushProperty name="height" value="0.05" units="cm"/>
      <inkml:brushProperty name="color" value="#004F8B"/>
    </inkml:brush>
  </inkml:definitions>
  <inkml:trace contextRef="#ctx0" brushRef="#br0">1 1 24575,'5'0'0,"12"0"0,13 0 0,6 0 0,8 0 0,6 0 0,-6 0-8191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3.061"/>
    </inkml:context>
    <inkml:brush xml:id="br0">
      <inkml:brushProperty name="width" value="0.05" units="cm"/>
      <inkml:brushProperty name="height" value="0.05" units="cm"/>
      <inkml:brushProperty name="color" value="#004F8B"/>
    </inkml:brush>
  </inkml:definitions>
  <inkml:trace contextRef="#ctx0" brushRef="#br0">0 1 24575,'0'10'0,"0"13"0,0 14 0,1 9 0,-1 8 0,-1 4 0,1 3 0,1-4 0,3 3 0,3-14 0,-1-34 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3.428"/>
    </inkml:context>
    <inkml:brush xml:id="br0">
      <inkml:brushProperty name="width" value="0.05" units="cm"/>
      <inkml:brushProperty name="height" value="0.05" units="cm"/>
      <inkml:brushProperty name="color" value="#004F8B"/>
    </inkml:brush>
  </inkml:definitions>
  <inkml:trace contextRef="#ctx0" brushRef="#br0">40 247 24575,'-10'0'0,"-14"-15"0,18-5 0,20 0 0,17-5 0,14 1 0,9 4 0,5-3 0,3 1 0,1 4 0,-10-4 0,-4 1 0,-11 5-8191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3.795"/>
    </inkml:context>
    <inkml:brush xml:id="br0">
      <inkml:brushProperty name="width" value="0.05" units="cm"/>
      <inkml:brushProperty name="height" value="0.05" units="cm"/>
      <inkml:brushProperty name="color" value="#004F8B"/>
    </inkml:brush>
  </inkml:definitions>
  <inkml:trace contextRef="#ctx0" brushRef="#br0">0 1 24575,'15'0'0,"20"0"0,20 0 0,9 0 0,5 0 0,-9 0-8191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4.194"/>
    </inkml:context>
    <inkml:brush xml:id="br0">
      <inkml:brushProperty name="width" value="0.05" units="cm"/>
      <inkml:brushProperty name="height" value="0.05" units="cm"/>
      <inkml:brushProperty name="color" value="#004F8B"/>
    </inkml:brush>
  </inkml:definitions>
  <inkml:trace contextRef="#ctx0" brushRef="#br0">1 65 24575,'5'0'0,"26"0"0,19 0 0,10-5 0,11-1 0,2 0 0,0 1 0,-3-9 0,1-2 0,-10 7 0,-16 5-8191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4.578"/>
    </inkml:context>
    <inkml:brush xml:id="br0">
      <inkml:brushProperty name="width" value="0.05" units="cm"/>
      <inkml:brushProperty name="height" value="0.05" units="cm"/>
      <inkml:brushProperty name="color" value="#004F8B"/>
    </inkml:brush>
  </inkml:definitions>
  <inkml:trace contextRef="#ctx0" brushRef="#br0">0 1 24575,'0'9'0,"0"20"0,0 14 0,0 10 0,0 6 0,0 2 0,0 2 0,0 0 0,5-11 0,1 1 0,0 2 0,5-10 0,-1-16 0,-1-14-8191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0.257"/>
    </inkml:context>
    <inkml:brush xml:id="br0">
      <inkml:brushProperty name="width" value="0.05" units="cm"/>
      <inkml:brushProperty name="height" value="0.05" units="cm"/>
      <inkml:brushProperty name="color" value="#008C3A"/>
    </inkml:brush>
  </inkml:definitions>
  <inkml:trace contextRef="#ctx0" brushRef="#br0">1 418 24575,'-1'-14'0,"2"1"0,-1-1 0,2 0 0,0 0 0,0 1 0,1-1 0,1 1 0,0 0 0,1 0 0,1 0 0,0 0 0,0 1 0,1 0 0,1 1 0,0-1 0,14-14 0,-11 16 0,0 1 0,1 0 0,0 0 0,1 1 0,0 0 0,0 1 0,1 1 0,-1 0 0,21-5 0,-27 9 0,1 0 0,-1 1 0,1 0 0,0 0 0,-1 1 0,1 0 0,0 1 0,13 1 0,-16-1 0,-1 1 0,0-1 0,1 1 0,-1 0 0,0 0 0,1 0 0,-1 0 0,-1 1 0,1 0 0,0 0 0,-1 0 0,1 0 0,-1 0 0,0 1 0,4 4 0,-4-3 0,0 0 0,0 0 0,0 0 0,-1 0 0,0 1 0,0-1 0,0 1 0,-1-1 0,1 1 0,-1 0 0,-1 0 0,1-1 0,-1 9 0,-1-5 0,0 1 0,-1-1 0,0 0 0,0 0 0,-1 0 0,0 0 0,-7 13 0,-2-1 0,-1 0 0,-1-1 0,-1 0 0,0-1 0,-28 25 0,28-28 0,-18 18 0,31-32 0,0-1 0,0 1 0,0-1 0,0 1 0,0-1 0,0 0 0,-1 0 0,1 0 0,0 0 0,-1 0 0,1 0 0,0-1 0,-5 1 0,7-1 0,-1 0 0,1 0 0,0 0 0,0 0 0,0 0 0,-1 0 0,1 0 0,0 0 0,0 0 0,0 0 0,0 0 0,-1 0 0,1 0 0,0-1 0,0 1 0,0 0 0,0 0 0,0 0 0,-1 0 0,1 0 0,0-1 0,0 1 0,0 0 0,0 0 0,0 0 0,0 0 0,0-1 0,0 1 0,0 0 0,0 0 0,0 0 0,0-1 0,0 1 0,0 0 0,0 0 0,0 0 0,0-1 0,0 1 0,0 0 0,0 0 0,0 0 0,0 0 0,0-1 0,0 1 0,0 0 0,0 0 0,0 0 0,0-1 0,2-3 0,-1-1 0,1 1 0,0-1 0,0 1 0,1 0 0,-1 0 0,7-7 0,0-3 0,42-66 0,-15 23 0,45-56 0,63-42 0,-132 142 0,-4 5 0,15-15 0,-22 21 0,0 2 0,0-1 0,1 0 0,-1 0 0,0 0 0,0 0 0,1 1 0,-1-1 0,0 1 0,1-1 0,-1 1 0,1-1 0,-1 1 0,0 0 0,3-1 0,-3 2 0,-1-1 0,1 0 0,-1 0 0,1 1 0,-1-1 0,1 0 0,-1 1 0,1-1 0,-1 0 0,0 1 0,1-1 0,-1 0 0,0 1 0,1-1 0,-1 1 0,0-1 0,0 1 0,1-1 0,-1 1 0,0-1 0,0 1 0,0-1 0,0 1 0,0-1 0,0 1 0,0-1 0,0 1 0,0-1 0,0 1 0,0 0 0,1 20 0,-1-1 0,-1 1 0,-5 26 0,0 2 0,1 3 0,0-20 0,2-1 0,2 0 0,0 1 0,7 50 0,-5-78 15,0 0 0,0-1 0,0 1 0,0 0-1,1-1 1,0 1 0,0-1 0,0 0 0,0 0 0,0 0-1,0 0 1,1 0 0,0 0 0,-1 0 0,1-1 0,0 1 0,0-1-1,1 0 1,-1 0 0,0 0 0,1 0 0,4 1 0,1 0-229,0-1 1,0 1 0,0-2-1,0 1 1,1-2 0,-1 1-1,17-2 1,18-4-6613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5.411"/>
    </inkml:context>
    <inkml:brush xml:id="br0">
      <inkml:brushProperty name="width" value="0.05" units="cm"/>
      <inkml:brushProperty name="height" value="0.05" units="cm"/>
      <inkml:brushProperty name="color" value="#004F8B"/>
    </inkml:brush>
  </inkml:definitions>
  <inkml:trace contextRef="#ctx0" brushRef="#br0">1 67 24575,'0'-2'0,"0"0"0,1 0 0,-1 0 0,1 0 0,0 0 0,0 0 0,0 0 0,0 0 0,0 0 0,0 1 0,0-1 0,1 0 0,-1 1 0,0-1 0,1 1 0,-1-1 0,1 1 0,0 0 0,0 0 0,-1-1 0,1 1 0,0 1 0,0-1 0,0 0 0,0 0 0,0 1 0,0-1 0,2 0 0,9-2 0,1 0 0,-1 1 0,14 0 0,-25 2 0,3-1 0,1 1 0,0 0 0,0 0 0,-1 1 0,1-1 0,0 1 0,0 0 0,10 4 0,-14-4 0,1 1 0,-1-1 0,0 1 0,1-1 0,-1 1 0,0-1 0,0 1 0,0 0 0,0 0 0,-1 0 0,1 0 0,0 1 0,-1-1 0,0 0 0,1 1 0,-1-1 0,0 1 0,0-1 0,0 1 0,-1-1 0,2 4 0,-2 2 0,1-1 0,-1 1 0,0-1 0,0 1 0,-1-1 0,0 0 0,0 1 0,-1-1 0,0 0 0,0 0 0,-1 0 0,0 0 0,0 0 0,-1-1 0,-5 9 0,-9 11 0,0-2 0,-31 31 0,33-38 0,-3 4 0,-22 17 0,53-46 0,-1-1 0,0-1 0,-1 0 0,16-20 0,35-54 0,-49 66 0,6-12 0,-1 0 0,23-59 0,-24 52 0,-15 35 0,-1 1 0,1-1 0,-1 1 0,1 0 0,0-1 0,0 1 0,-1 0 0,1 0 0,0-1 0,0 1 0,0 0 0,2-1 0,-3 2 0,1 0 0,-1 0 0,0 0 0,0 0 0,1 0 0,-1 0 0,0 0 0,0 0 0,1 1 0,-1-1 0,0 0 0,0 0 0,1 0 0,-1 0 0,0 0 0,0 1 0,0-1 0,1 0 0,-1 0 0,0 1 0,0-1 0,0 0 0,0 0 0,0 1 0,1-1 0,-1 0 0,0 0 0,0 1 0,0-1 0,0 0 0,0 0 0,0 1 0,0-1 0,0 0 0,0 0 0,0 1 0,3 39 0,-3-37 0,0 27 0,1 0 0,2 0 0,10 53 0,-10-74 0,-1 0 0,1 0 0,1 0 0,0 0 0,0 0 0,1-1 0,0 0 0,0 0 0,0 0 0,1 0 0,1-1 0,-1 0 0,1 0 0,1-1 0,-1 0 0,11 6 0,-8-6-105,1-1 0,-1-1 0,1 0 0,0 0 0,1-1 0,-1-1 0,1 0 0,-1 0 0,1-1 0,0-1 0,-1 1 0,17-3 0,16-5-6721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5.958"/>
    </inkml:context>
    <inkml:brush xml:id="br0">
      <inkml:brushProperty name="width" value="0.05" units="cm"/>
      <inkml:brushProperty name="height" value="0.05" units="cm"/>
      <inkml:brushProperty name="color" value="#004F8B"/>
    </inkml:brush>
  </inkml:definitions>
  <inkml:trace contextRef="#ctx0" brushRef="#br0">29 12 24575,'0'-12'0,"-1"13"0,-1 21 0,0-3 0,-14 153 0,8 219 0,9-371 0,0 0 0,1 0 0,5 20 0,-5-33 0,0-1 0,0 1 0,0-1 0,1 1 0,0-1 0,0 0 0,1 0 0,0-1 0,0 1 0,0-1 0,1 0 0,6 7 0,-3-6 23,0-1 0,1 1 0,-1-1-1,1-1 1,0 0 0,0 0 0,1-1-1,-1 0 1,1 0 0,0-1 0,0 0-1,-1-1 1,1 0 0,19-1 0,-5-2-308,0 0 1,0-2-1,0-1 1,-1 0-1,23-10 1,7-4-6542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6.327"/>
    </inkml:context>
    <inkml:brush xml:id="br0">
      <inkml:brushProperty name="width" value="0.05" units="cm"/>
      <inkml:brushProperty name="height" value="0.05" units="cm"/>
      <inkml:brushProperty name="color" value="#004F8B"/>
    </inkml:brush>
  </inkml:definitions>
  <inkml:trace contextRef="#ctx0" brushRef="#br0">32 1 24575,'-5'20'0,"-2"17"0,1 17 0,1 14 0,1 12 0,2 11 0,0 5 0,2-3 0,0-8 0,0-7 0,5-19 0,17-17 0,15-23 0,16-33 0,-1-15-8191</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6.677"/>
    </inkml:context>
    <inkml:brush xml:id="br0">
      <inkml:brushProperty name="width" value="0.05" units="cm"/>
      <inkml:brushProperty name="height" value="0.05" units="cm"/>
      <inkml:brushProperty name="color" value="#004F8B"/>
    </inkml:brush>
  </inkml:definitions>
  <inkml:trace contextRef="#ctx0" brushRef="#br0">19 166 24575,'-10'0'0,"2"0"0,12-10 0,16-3 0,13 0 0,13-12 0,7-2 0,11 3 0,9-4 0,-8 3-8191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7.078"/>
    </inkml:context>
    <inkml:brush xml:id="br0">
      <inkml:brushProperty name="width" value="0.05" units="cm"/>
      <inkml:brushProperty name="height" value="0.05" units="cm"/>
      <inkml:brushProperty name="color" value="#004F8B"/>
    </inkml:brush>
  </inkml:definitions>
  <inkml:trace contextRef="#ctx0" brushRef="#br0">1 0 24575,'0'5'0,"10"32"0,4 35 0,9 20 0,0 20 0,-2 10 0,-7 10 0,-4 3 0,-4-2 0,-4-14 0,-2-16 0,-5-26 0,-3-7 0,0-19 0,2-19-8191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7.460"/>
    </inkml:context>
    <inkml:brush xml:id="br0">
      <inkml:brushProperty name="width" value="0.05" units="cm"/>
      <inkml:brushProperty name="height" value="0.05" units="cm"/>
      <inkml:brushProperty name="color" value="#004F8B"/>
    </inkml:brush>
  </inkml:definitions>
  <inkml:trace contextRef="#ctx0" brushRef="#br0">1 24 24575,'10'0'0,"13"0"0,13 0 0,15 0 0,0-5 0,5-1 0,3-1 0,-7 2-8191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7.824"/>
    </inkml:context>
    <inkml:brush xml:id="br0">
      <inkml:brushProperty name="width" value="0.05" units="cm"/>
      <inkml:brushProperty name="height" value="0.05" units="cm"/>
      <inkml:brushProperty name="color" value="#004F8B"/>
    </inkml:brush>
  </inkml:definitions>
  <inkml:trace contextRef="#ctx0" brushRef="#br0">0 0 24575,'0'11'0,"0"12"0,0 19 0,0 11 0,0 12 0,0 20 0,0 11 0,0 3 0,0 1 0,10 3 0,3-5 0,0-5 0,7-18 0,1-22-8191</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8.538"/>
    </inkml:context>
    <inkml:brush xml:id="br0">
      <inkml:brushProperty name="width" value="0.05" units="cm"/>
      <inkml:brushProperty name="height" value="0.05" units="cm"/>
      <inkml:brushProperty name="color" value="#004F8B"/>
    </inkml:brush>
  </inkml:definitions>
  <inkml:trace contextRef="#ctx0" brushRef="#br0">74 1 24575,'-6'0'0,"0"10"0,-1 23 0,2 12 0,-9 17 0,-1 10 0,1 6 0,8 1 0,6 1 0,12-2 0,4 5 0,10-11 0,0-23 0,-4-30 0,-6-18-8191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8.910"/>
    </inkml:context>
    <inkml:brush xml:id="br0">
      <inkml:brushProperty name="width" value="0.05" units="cm"/>
      <inkml:brushProperty name="height" value="0.05" units="cm"/>
      <inkml:brushProperty name="color" value="#004F8B"/>
    </inkml:brush>
  </inkml:definitions>
  <inkml:trace contextRef="#ctx0" brushRef="#br0">1 290 24575,'0'-10'0,"14"-14"0,21-2 0,19-7 0,11 2 0,4-4 0,0 5 0,-11-4 0,4 5 0,2 7 0,-10 7-8191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9.310"/>
    </inkml:context>
    <inkml:brush xml:id="br0">
      <inkml:brushProperty name="width" value="0.05" units="cm"/>
      <inkml:brushProperty name="height" value="0.05" units="cm"/>
      <inkml:brushProperty name="color" value="#004F8B"/>
    </inkml:brush>
  </inkml:definitions>
  <inkml:trace contextRef="#ctx0" brushRef="#br0">0 107 24575,'5'0'0,"12"0"0,13 0 0,16-10 0,11-3 0,5 0 0,-7-7 0,2 0 0,0 2 0,-8 6-8191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2.939"/>
    </inkml:context>
    <inkml:brush xml:id="br0">
      <inkml:brushProperty name="width" value="0.05" units="cm"/>
      <inkml:brushProperty name="height" value="0.05" units="cm"/>
      <inkml:brushProperty name="color" value="#008C3A"/>
    </inkml:brush>
  </inkml:definitions>
  <inkml:trace contextRef="#ctx0" brushRef="#br0">31 1 24575,'0'5'0,"-5"11"0,-1 27 0,-1 21 0,2 24 0,2 16 0,0 15 0,2 7 0,1-5 0,0-2 0,0-17 0,0-6 0,1-35 0,-1-46 0,0-50 0,0-20-8191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19.993"/>
    </inkml:context>
    <inkml:brush xml:id="br0">
      <inkml:brushProperty name="width" value="0.05" units="cm"/>
      <inkml:brushProperty name="height" value="0.05" units="cm"/>
      <inkml:brushProperty name="color" value="#004F8B"/>
    </inkml:brush>
  </inkml:definitions>
  <inkml:trace contextRef="#ctx0" brushRef="#br0">1 28 24575,'15'0'0,"25"-5"0,26-2 0,7 1 0,1 1 0,-13 1-8191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0.343"/>
    </inkml:context>
    <inkml:brush xml:id="br0">
      <inkml:brushProperty name="width" value="0.05" units="cm"/>
      <inkml:brushProperty name="height" value="0.05" units="cm"/>
      <inkml:brushProperty name="color" value="#004F8B"/>
    </inkml:brush>
  </inkml:definitions>
  <inkml:trace contextRef="#ctx0" brushRef="#br0">1 0 24575,'0'15'0,"0"30"0,0 23 0,0 9 0,5 2 0,2 3 0,-1-3 0,0-5 0,7-14 0,3-8 0,-2-13-8191</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0.824"/>
    </inkml:context>
    <inkml:brush xml:id="br0">
      <inkml:brushProperty name="width" value="0.05" units="cm"/>
      <inkml:brushProperty name="height" value="0.05" units="cm"/>
      <inkml:brushProperty name="color" value="#004F8B"/>
    </inkml:brush>
  </inkml:definitions>
  <inkml:trace contextRef="#ctx0" brushRef="#br0">13 0 24575,'-1'1'0,"0"-1"0,1 1 0,-1-1 0,0 1 0,0 0 0,0-1 0,1 1 0,-1 0 0,0 0 0,1 0 0,-1-1 0,1 1 0,-1 0 0,1 0 0,0 0 0,-1 0 0,1 0 0,0 0 0,-1 0 0,1 0 0,0 0 0,0 0 0,0 0 0,0 0 0,0 0 0,0 0 0,0 1 0,1 31 0,0-28 0,0 0 0,1 0 0,-1 0 0,1-1 0,1 1 0,-1 0 0,0-1 0,1 1 0,0-1 0,0 0 0,0 0 0,1 0 0,0 0 0,-1-1 0,1 1 0,0-1 0,1 0 0,-1 0 0,0 0 0,1-1 0,0 0 0,7 3 0,0 0 0,0-1 0,0-1 0,0 0 0,1-1 0,-1 0 0,1-1 0,-1-1 0,20 0 0,-26-1 0,1 0 0,0 0 0,0-1 0,-1 0 0,1 0 0,-1-1 0,0 1 0,1-1 0,-1-1 0,-1 1 0,1-1 0,0 0 0,-1 0 0,0-1 0,0 1 0,0-1 0,0 0 0,-1-1 0,0 1 0,0-1 0,6-12 0,10-14 0,-12 26 0,-3 11 0,-3 18 0,-16 145 0,2-29 0,13 6 0,1-39 0,-2-98 0,0 1 0,-1 0 0,0-1 0,0 1 0,-1 0 0,0-1 0,-1 0 0,0 1 0,-7 12 0,8-17 0,-1 0 0,1 0 0,-1 0 0,-1-1 0,1 0 0,0 1 0,-1-1 0,1-1 0,-1 1 0,0 0 0,0-1 0,0 0 0,-1 0 0,1 0 0,0 0 0,-1-1 0,1 1 0,-1-1 0,-6 0 0,1 0-455,-1 0 0,-18-1 0,-20-6-6371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1.460"/>
    </inkml:context>
    <inkml:brush xml:id="br0">
      <inkml:brushProperty name="width" value="0.05" units="cm"/>
      <inkml:brushProperty name="height" value="0.05" units="cm"/>
      <inkml:brushProperty name="color" value="#004F8B"/>
    </inkml:brush>
  </inkml:definitions>
  <inkml:trace contextRef="#ctx0" brushRef="#br0">93 1 24575,'0'5'0,"-15"12"0,-6 17 0,2 29 0,4 24 0,4 17 0,4-5 0,3-8 0,3-11 0,6-17 0,13-11 0,12-13 0,12-14 0,9-11 0,-5-28 0,1-11 0,-9-3-8191</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1.842"/>
    </inkml:context>
    <inkml:brush xml:id="br0">
      <inkml:brushProperty name="width" value="0.05" units="cm"/>
      <inkml:brushProperty name="height" value="0.05" units="cm"/>
      <inkml:brushProperty name="color" value="#004F8B"/>
    </inkml:brush>
  </inkml:definitions>
  <inkml:trace contextRef="#ctx0" brushRef="#br0">30 1 24575,'0'15'0,"0"15"0,-5 22 0,-2 18 0,1 12 0,1 1 0,1 8 0,1-2 0,7-17 0,18-19 0,19-20 0,19-25 0,-1-24 0,-11-9-8191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2.209"/>
    </inkml:context>
    <inkml:brush xml:id="br0">
      <inkml:brushProperty name="width" value="0.05" units="cm"/>
      <inkml:brushProperty name="height" value="0.05" units="cm"/>
      <inkml:brushProperty name="color" value="#004F8B"/>
    </inkml:brush>
  </inkml:definitions>
  <inkml:trace contextRef="#ctx0" brushRef="#br0">1 124 24575,'10'-16'0,"24"-4"0,10 1 0,14-6 0,11 1 0,-5 4-8191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2.609"/>
    </inkml:context>
    <inkml:brush xml:id="br0">
      <inkml:brushProperty name="width" value="0.05" units="cm"/>
      <inkml:brushProperty name="height" value="0.05" units="cm"/>
      <inkml:brushProperty name="color" value="#004F8B"/>
    </inkml:brush>
  </inkml:definitions>
  <inkml:trace contextRef="#ctx0" brushRef="#br0">1 10 24575,'0'-10'0,"0"12"0,5 25 0,1 24 0,20 18 0,6 22 0,7 20 0,-3 8 0,-7-3 0,-9-5 0,-8-11 0,-6-14 0,-9-10 0,-13-19 0,-6-18-8191</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3.426"/>
    </inkml:context>
    <inkml:brush xml:id="br0">
      <inkml:brushProperty name="width" value="0.05" units="cm"/>
      <inkml:brushProperty name="height" value="0.05" units="cm"/>
      <inkml:brushProperty name="color" value="#004F8B"/>
    </inkml:brush>
  </inkml:definitions>
  <inkml:trace contextRef="#ctx0" brushRef="#br0">1 85 24575,'15'0'0,"20"0"0,24-10 0,17-3 0,11 0 0,6 3 0,-4 3 0,-6 3 0,-18-9 0,-19-2-8191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4.591"/>
    </inkml:context>
    <inkml:brush xml:id="br0">
      <inkml:brushProperty name="width" value="0.05" units="cm"/>
      <inkml:brushProperty name="height" value="0.05" units="cm"/>
      <inkml:brushProperty name="color" value="#004F8B"/>
    </inkml:brush>
  </inkml:definitions>
  <inkml:trace contextRef="#ctx0" brushRef="#br0">0 51 24575,'5'0'0,"17"0"0,25 0 0,19 0 0,13 0 0,9-5 0,10-2 0,-3 0 0,-7-8 0,-18-2-8191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4.992"/>
    </inkml:context>
    <inkml:brush xml:id="br0">
      <inkml:brushProperty name="width" value="0.05" units="cm"/>
      <inkml:brushProperty name="height" value="0.05" units="cm"/>
      <inkml:brushProperty name="color" value="#004F8B"/>
    </inkml:brush>
  </inkml:definitions>
  <inkml:trace contextRef="#ctx0" brushRef="#br0">123 0 24575,'-10'0'0,"-13"15"0,-3 21 0,3 18 0,6 20 0,5 13 0,5 7 0,4 7 0,2 12 0,11 1 0,4 2 0,0-14 0,7-9 0,11-20 0,-2-39 0,-4-38 0,-8-21-8191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3.355"/>
    </inkml:context>
    <inkml:brush xml:id="br0">
      <inkml:brushProperty name="width" value="0.05" units="cm"/>
      <inkml:brushProperty name="height" value="0.05" units="cm"/>
      <inkml:brushProperty name="color" value="#008C3A"/>
    </inkml:brush>
  </inkml:definitions>
  <inkml:trace contextRef="#ctx0" brushRef="#br0">460 1 24575,'-21'1'0,"1"1"0,0 0 0,-1 2 0,1 0 0,1 2 0,-1 0 0,1 1 0,-20 10 0,-19 13 0,-62 44 0,91-56 0,25-15 0,0-1 0,0 1 0,1 0 0,-1 0 0,1 1 0,-1-1 0,1 1 0,0-1 0,1 1 0,-1 0 0,1 0 0,-1 1 0,1-1 0,0 0 0,1 1 0,-1-1 0,-1 8 0,2-6 0,1 0 0,0 0 0,0 0 0,0 0 0,1-1 0,0 1 0,0 0 0,1 0 0,-1-1 0,1 1 0,0-1 0,1 1 0,5 9 0,0-2 0,1 0 0,1 0 0,0-1 0,0-1 0,1 1 0,1-2 0,0 1 0,18 11 0,9 1 0,64 30 0,-73-40 0,-1 1 0,0 2 0,-1 1 0,0 1 0,26 23 0,-8 5-1365,-7-3-5461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5.392"/>
    </inkml:context>
    <inkml:brush xml:id="br0">
      <inkml:brushProperty name="width" value="0.05" units="cm"/>
      <inkml:brushProperty name="height" value="0.05" units="cm"/>
      <inkml:brushProperty name="color" value="#004F8B"/>
    </inkml:brush>
  </inkml:definitions>
  <inkml:trace contextRef="#ctx0" brushRef="#br0">0 95 24575,'5'0'0,"17"0"0,24-10 0,20-3 0,9 0 0,6-7 0,0-1 0,-14 3-8191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5.792"/>
    </inkml:context>
    <inkml:brush xml:id="br0">
      <inkml:brushProperty name="width" value="0.05" units="cm"/>
      <inkml:brushProperty name="height" value="0.05" units="cm"/>
      <inkml:brushProperty name="color" value="#004F8B"/>
    </inkml:brush>
  </inkml:definitions>
  <inkml:trace contextRef="#ctx0" brushRef="#br0">1 53 24575,'15'0'0,"20"0"0,19 0 0,11 0 0,9-10 0,2-3 0,-2 1 0,-4 1 0,-13 4-8191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6.209"/>
    </inkml:context>
    <inkml:brush xml:id="br0">
      <inkml:brushProperty name="width" value="0.05" units="cm"/>
      <inkml:brushProperty name="height" value="0.05" units="cm"/>
      <inkml:brushProperty name="color" value="#004F8B"/>
    </inkml:brush>
  </inkml:definitions>
  <inkml:trace contextRef="#ctx0" brushRef="#br0">54 1 24575,'0'15'0,"0"15"0,0 12 0,0 10 0,0 5 0,0 4 0,-10 1 0,-3 0 0,0-1 0,3 0 0,3-10-8191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6.922"/>
    </inkml:context>
    <inkml:brush xml:id="br0">
      <inkml:brushProperty name="width" value="0.05" units="cm"/>
      <inkml:brushProperty name="height" value="0.05" units="cm"/>
      <inkml:brushProperty name="color" value="#004F8B"/>
    </inkml:brush>
  </inkml:definitions>
  <inkml:trace contextRef="#ctx0" brushRef="#br0">0 40 24575,'2'0'0,"-1"0"0,1 0 0,-1-1 0,1 1 0,-1 0 0,1-1 0,-1 1 0,1-1 0,-1 1 0,3-2 0,8-4 0,6 0 0,-1 0 0,1 2 0,0 0 0,0 1 0,0 0 0,33 1 0,-49 2 0,0 0 0,0 0 0,0 1 0,-1-1 0,1 0 0,0 1 0,0-1 0,-1 1 0,1 0 0,0 0 0,-1 0 0,1-1 0,0 1 0,-1 1 0,0-1 0,1 0 0,-1 0 0,0 0 0,1 1 0,-1-1 0,0 1 0,0-1 0,0 1 0,0-1 0,0 1 0,-1 0 0,1-1 0,0 1 0,-1 0 0,1 0 0,-1 0 0,0-1 0,1 1 0,-1 3 0,-1 3 0,1 0 0,-1 0 0,0 0 0,-1 0 0,0 0 0,-5 12 0,-2 4 0,-2-1 0,-15 24 0,-5 9 0,29-48 0,6-9 0,15-13 0,-1-1 0,0 0 0,-1-2 0,-1 0 0,24-34 0,28-28 0,-68 79 0,0 0 0,0 0 0,0 0 0,0 0 0,0 0 0,0 0 0,0 0 0,0 0 0,0 0 0,0 0 0,0 0 0,0 1 0,0-1 0,0 0 0,0 0 0,0 0 0,0 0 0,0 0 0,0 0 0,0 0 0,1 0 0,-1 0 0,0 0 0,0 0 0,0 0 0,0 0 0,0 0 0,0 1 0,0-1 0,0 0 0,0 0 0,0 0 0,0 0 0,0 0 0,0 0 0,0 0 0,0 0 0,0 0 0,1 0 0,-1 0 0,0 0 0,0 0 0,0 0 0,0 0 0,0 0 0,0 0 0,0 0 0,0 0 0,0 0 0,0 0 0,0 0 0,0 0 0,1 0 0,-1 0 0,0 0 0,0 0 0,0 0 0,0 0 0,0 0 0,0 0 0,0 0 0,0-1 0,0 1 0,0 0 0,0 0 0,0 0 0,0 0 0,-1 12 0,-6 21 0,5-25 0,1-1 0,0-1 0,0 1 0,0 0 0,1-1 0,0 1 0,1 11 0,0-16 0,-1 1 0,1-1 0,-1 0 0,1 1 0,0-1 0,0 0 0,0 1 0,1-1 0,-1 0 0,0 0 0,1 0 0,-1 0 0,1 0 0,0 0 0,0-1 0,-1 1 0,1 0 0,0-1 0,1 0 0,-1 1 0,2 0 0,3 1 0,0-1 0,-1 0 0,1-1 0,0 1 0,0-1 0,0-1 0,0 1 0,0-1 0,0 0 0,10-2 0,3-1 0,-1-1 0,29-10 0,-31 9 0,-1-1 0,0-1 0,0-1 0,-1 0 0,17-12 0,-26 16 0,0 0 0,-1-1 0,0 0 0,1 0 0,-2-1 0,1 1 0,-1-1 0,0 0 0,0 0 0,0 0 0,-1-1 0,0 1 0,0-1 0,-1 0 0,2-8 0,-3-7 0,-1 22 0,0 0 0,0 0 0,0 0 0,0-1 0,0 1 0,0 0 0,0 0 0,0 0 0,0-1 0,0 1 0,0 0 0,0 0 0,0 0 0,0-1 0,0 1 0,0 0 0,0 0 0,0 0 0,-1 0 0,1-1 0,0 1 0,0 0 0,0 0 0,0 0 0,0 0 0,0 0 0,-1 0 0,1-1 0,0 1 0,0 0 0,0 0 0,0 0 0,0 0 0,-1 0 0,1 0 0,0 0 0,0 0 0,0 0 0,-1 0 0,1 0 0,0 0 0,0 0 0,0 0 0,0 0 0,-1 0 0,1 0 0,0 0 0,0 0 0,0 0 0,-1 0 0,1 0 0,0 0 0,0 0 0,0 0 0,0 0 0,-1 0 0,-6 11 0,6-9 0,0 1 0,0-1 0,0 1 0,0 0 0,0-1 0,1 1 0,-1 0 0,1 0 0,0 0 0,-1-1 0,2 1 0,-1 0 0,0 0 0,0 0 0,1 0 0,-1-1 0,1 1 0,0 0 0,1 2 0,0-2 0,0 1 0,1-1 0,-1-1 0,0 1 0,1 0 0,0 0 0,0-1 0,-1 0 0,2 1 0,-1-1 0,0 0 0,6 2 0,6 2 0,0-1 0,0 0 0,1-1 0,0-1 0,27 2 0,-16-3 0,1-1 0,-1-2 0,0-1 0,44-8 0,-69 9 0,1 1 0,0-1 0,0 1 0,-1-1 0,1 1 0,0 0 0,0 0 0,0 0 0,-1 1 0,1-1 0,0 1 0,0-1 0,4 3 0,-5-2 0,-1 0 0,1 1 0,-1-1 0,1 1 0,-1-1 0,0 1 0,1 0 0,-1-1 0,0 1 0,0 0 0,0 0 0,-1 0 0,1 0 0,0 0 0,-1 0 0,1 0 0,-1 0 0,0 0 0,1 3 0,3 41 0,-3 1 0,-5 70 0,0-40 0,3-31 0,0 4 0,-1-1 0,-2 0 0,-20 86 0,22-127 0,-1-1 0,0 0 0,0 0 0,0 0 0,-1 0 0,0 0 0,0-1 0,-1 1 0,0-1 0,0 0 0,0-1 0,-11 9 0,11-10 0,0-1 0,0 0 0,-1 0 0,1 0 0,-1-1 0,1 0 0,-1 0 0,0 0 0,0-1 0,0 0 0,0 0 0,0 0 0,0-1 0,0 0 0,0 0 0,-10-2 0,5 0-341,-1-1 0,1 0-1,-14-6 1,-29-17-6485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7.458"/>
    </inkml:context>
    <inkml:brush xml:id="br0">
      <inkml:brushProperty name="width" value="0.05" units="cm"/>
      <inkml:brushProperty name="height" value="0.05" units="cm"/>
      <inkml:brushProperty name="color" value="#004F8B"/>
    </inkml:brush>
  </inkml:definitions>
  <inkml:trace contextRef="#ctx0" brushRef="#br0">30 0 24575,'-13'308'0,"3"-109"0,9-170 0,-5 287 0,6-297 0,1 0 0,1 0 0,0-1 0,2 1 0,10 33 0,-13-48 0,0 0 0,1 0 0,0 0 0,0 0 0,0 0 0,0-1 0,1 1 0,-1-1 0,1 1 0,0-1 0,0 0 0,0 0 0,1 0 0,-1 0 0,1-1 0,-1 1 0,1-1 0,0 0 0,0 0 0,0-1 0,0 1 0,0-1 0,0 0 0,1 0 0,-1 0 0,0 0 0,1-1 0,-1 0 0,0 0 0,1 0 0,4-1 0,5-2-50,-1 0-1,1-2 1,-1 1-1,0-2 1,-1 0-1,1 0 1,14-11-1,-8 6-910,25-14-5865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7.842"/>
    </inkml:context>
    <inkml:brush xml:id="br0">
      <inkml:brushProperty name="width" value="0.05" units="cm"/>
      <inkml:brushProperty name="height" value="0.05" units="cm"/>
      <inkml:brushProperty name="color" value="#004F8B"/>
    </inkml:brush>
  </inkml:definitions>
  <inkml:trace contextRef="#ctx0" brushRef="#br0">0 1 24575,'0'5'0,"0"11"0,0 14 0,0 11 0,0 9 0,0 6 0,0 9 0,0 2 0,0 1 0,0-1 0,10-13 0,14-15 0,12-19 0,15-28 0,0-13-8191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8.240"/>
    </inkml:context>
    <inkml:brush xml:id="br0">
      <inkml:brushProperty name="width" value="0.05" units="cm"/>
      <inkml:brushProperty name="height" value="0.05" units="cm"/>
      <inkml:brushProperty name="color" value="#004F8B"/>
    </inkml:brush>
  </inkml:definitions>
  <inkml:trace contextRef="#ctx0" brushRef="#br0">18 58 24575,'-10'0'0,"2"0"0,12-10 0,16-3 0,14 0 0,16 3 0,11 3 0,-6 3-8191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7:28.642"/>
    </inkml:context>
    <inkml:brush xml:id="br0">
      <inkml:brushProperty name="width" value="0.05" units="cm"/>
      <inkml:brushProperty name="height" value="0.05" units="cm"/>
      <inkml:brushProperty name="color" value="#004F8B"/>
    </inkml:brush>
  </inkml:definitions>
  <inkml:trace contextRef="#ctx0" brushRef="#br0">1 0 24575,'10'0'0,"13"20"0,18 22 0,12 28 0,-3 23 0,0 21 0,-8 21 0,-12 12 0,-10 2 0,-15-5 0,-7-11 0,-14-19 0,-4-18 0,-8-26 0,-10-24 0,-9-21 0,4-19 0,10-11-8191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2.396"/>
    </inkml:context>
    <inkml:brush xml:id="br0">
      <inkml:brushProperty name="width" value="0.05" units="cm"/>
      <inkml:brushProperty name="height" value="0.05" units="cm"/>
      <inkml:brushProperty name="color" value="#004F8B"/>
    </inkml:brush>
  </inkml:definitions>
  <inkml:trace contextRef="#ctx0" brushRef="#br0">91 15 24575,'0'-2'0,"-1"-10"0,0 12 0,-3 10 0,-24 121 0,5 0 0,6 2 0,0 193 0,17-307 0,1-1 0,1 1 0,0-1 0,1 1 0,12 35 0,-12-47 0,0 1 0,1 0 0,0-1 0,0 1 0,1-1 0,0 0 0,0-1 0,1 1 0,-1-1 0,2 0 0,-1-1 0,0 1 0,1-1 0,14 8 0,-12-9 0,-1 0 0,1 0 0,0-1 0,0 0 0,0 0 0,0-1 0,0 0 0,13 0 0,-15-2 0,-1 0 0,1 0 0,0-1 0,0 0 0,-1 0 0,1-1 0,-1 0 0,1 0 0,-1-1 0,0 1 0,0-1 0,7-5 0,3-3-682,25-23-1,10-17-6143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2.765"/>
    </inkml:context>
    <inkml:brush xml:id="br0">
      <inkml:brushProperty name="width" value="0.05" units="cm"/>
      <inkml:brushProperty name="height" value="0.05" units="cm"/>
      <inkml:brushProperty name="color" value="#004F8B"/>
    </inkml:brush>
  </inkml:definitions>
  <inkml:trace contextRef="#ctx0" brushRef="#br0">31 0 24575,'0'10'0,"0"18"0,0 25 0,0 23 0,-5 19 0,-2 18 0,1 5 0,1-2 0,1-11 0,2-14 0,0-11 0,12-20 0,24-25 0,15-29 0,1-25 0,1-9 0,-8-26 0,-11-2-8191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4.009"/>
    </inkml:context>
    <inkml:brush xml:id="br0">
      <inkml:brushProperty name="width" value="0.05" units="cm"/>
      <inkml:brushProperty name="height" value="0.05" units="cm"/>
      <inkml:brushProperty name="color" value="#008C3A"/>
    </inkml:brush>
  </inkml:definitions>
  <inkml:trace contextRef="#ctx0" brushRef="#br0">0 225 24575,'0'-9'0,"1"0"0,0 0 0,0 0 0,1 0 0,0 0 0,1 0 0,0 1 0,0-1 0,1 1 0,0 0 0,0 0 0,1 0 0,0 1 0,0 0 0,1 0 0,0 0 0,0 0 0,1 1 0,0 0 0,0 0 0,9-5 0,-8 6 0,0 0 0,1 1 0,-1 0 0,1 0 0,0 1 0,1 0 0,-1 1 0,0 0 0,1 0 0,-1 1 0,1 0 0,-1 1 0,1 0 0,0 0 0,-1 1 0,1 1 0,-1-1 0,1 2 0,12 4 0,-15-4 0,-1 0 0,0 0 0,0 1 0,0 0 0,0 0 0,-1 1 0,0 0 0,0 0 0,0 0 0,0 0 0,-1 1 0,0 0 0,0 0 0,0 0 0,-1 0 0,0 0 0,0 1 0,0 0 0,-1-1 0,2 15 0,-1-10 0,-2 0 0,1 1 0,-2-1 0,1 0 0,-2 1 0,1-1 0,-2 0 0,1 0 0,-1 0 0,-1 0 0,0 0 0,-7 16 0,-1-7 0,-1 0 0,-1 0 0,-1-1 0,0-1 0,-19 17 0,10-15 0,23-20 0,0 0 0,-1 0 0,1 1 0,0-1 0,0 0 0,0 0 0,0 0 0,-1 0 0,1 0 0,0 0 0,0 1 0,0-1 0,-1 0 0,1 0 0,0 0 0,0 0 0,-1 0 0,1 0 0,0 0 0,0 0 0,0 0 0,-1 0 0,1 0 0,0 0 0,0 0 0,-1 0 0,1 0 0,0 0 0,0 0 0,-1 0 0,1 0 0,0 0 0,0-1 0,0 1 0,-1 0 0,1 0 0,0 0 0,0 0 0,0 0 0,0-1 0,-1 1 0,1 0 0,0 0 0,0 0 0,0-1 0,0 1 0,0 0 0,0 0 0,-1 0 0,1-1 0,0 1 0,0 0 0,0 0 0,0-1 0,0 1 0,0 0 0,0-1 0,2-8 0,1 0 0,0-1 0,0 1 0,1 0 0,0 0 0,8-11 0,-12 19 0,122-187 0,-31 54 0,-62 89 0,-29 43 0,1 1 0,0 0 0,0 0 0,-1 0 0,1 0 0,0 0 0,0 0 0,0 0 0,0 0 0,0 0 0,0 1 0,0-1 0,0 0 0,1 1 0,1-2 0,-3 3 0,1-1 0,0 1 0,-1-1 0,1 1 0,-1-1 0,1 1 0,-1-1 0,0 1 0,1 0 0,-1-1 0,1 1 0,-1 0 0,0-1 0,0 1 0,1 0 0,-1 0 0,0-1 0,0 1 0,0 0 0,0 0 0,0-1 0,0 1 0,0 0 0,0 0 0,0-1 0,-1 2 0,1 50 0,-10 62 0,2-24 0,4-46 0,-2 75 0,7-107 0,-1-1 0,2 1 0,-1 0 0,2-1 0,-1 0 0,2 1 0,7 17 0,-9-24 27,1-1-1,0 1 0,0 0 0,0-1 1,1 0-1,0 0 0,0 0 0,0 0 1,0 0-1,0-1 0,1 0 0,9 6 1,-6-6-241,0 1 1,1-1 0,-1-1-1,1 1 1,0-1 0,-1-1-1,12 1 1,36-1-6613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3.147"/>
    </inkml:context>
    <inkml:brush xml:id="br0">
      <inkml:brushProperty name="width" value="0.05" units="cm"/>
      <inkml:brushProperty name="height" value="0.05" units="cm"/>
      <inkml:brushProperty name="color" value="#004F8B"/>
    </inkml:brush>
  </inkml:definitions>
  <inkml:trace contextRef="#ctx0" brushRef="#br0">1 156 24575,'0'-10'0,"25"-3"0,18 0 0,13-7 0,5-1 0,4 3 0,0 5 0,-1-10 0,-11-1-8191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3.549"/>
    </inkml:context>
    <inkml:brush xml:id="br0">
      <inkml:brushProperty name="width" value="0.05" units="cm"/>
      <inkml:brushProperty name="height" value="0.05" units="cm"/>
      <inkml:brushProperty name="color" value="#004F8B"/>
    </inkml:brush>
  </inkml:definitions>
  <inkml:trace contextRef="#ctx0" brushRef="#br0">1 0 24575,'5'0'0,"2"30"0,9 35 0,3 32 0,-3 30 0,-3 12 0,-5 9 0,-3-7 0,-2-11 0,-3-18 0,0-14 0,-11-22 0,-23-25 0,-6-21-8191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5.248"/>
    </inkml:context>
    <inkml:brush xml:id="br0">
      <inkml:brushProperty name="width" value="0.05" units="cm"/>
      <inkml:brushProperty name="height" value="0.05" units="cm"/>
      <inkml:brushProperty name="color" value="#004F8B"/>
    </inkml:brush>
  </inkml:definitions>
  <inkml:trace contextRef="#ctx0" brushRef="#br0">1 25 24575,'10'0'0,"23"-6"0,22 0 0,11-1 0,-6 2-8191</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5.665"/>
    </inkml:context>
    <inkml:brush xml:id="br0">
      <inkml:brushProperty name="width" value="0.05" units="cm"/>
      <inkml:brushProperty name="height" value="0.05" units="cm"/>
      <inkml:brushProperty name="color" value="#004F8B"/>
    </inkml:brush>
  </inkml:definitions>
  <inkml:trace contextRef="#ctx0" brushRef="#br0">0 100 24575,'20'-5'0,"17"-2"0,6 1 0,12-15 0,12-2 0,3 2 0,-9 5-8191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6.765"/>
    </inkml:context>
    <inkml:brush xml:id="br0">
      <inkml:brushProperty name="width" value="0.05" units="cm"/>
      <inkml:brushProperty name="height" value="0.05" units="cm"/>
      <inkml:brushProperty name="color" value="#004F8B"/>
    </inkml:brush>
  </inkml:definitions>
  <inkml:trace contextRef="#ctx0" brushRef="#br0">361 873 24575,'1'-19'0,"-1"-1"0,-2 0 0,0 1 0,-7-33 0,7 47 0,1 1 0,-1-1 0,0 0 0,0 1 0,-1-1 0,1 1 0,-1-1 0,0 1 0,0 0 0,0 0 0,-1 1 0,1-1 0,-1 1 0,0-1 0,0 1 0,0 0 0,0 1 0,-1-1 0,1 1 0,-1 0 0,0 0 0,-8-2 0,7 2 0,1 2 0,-1-1 0,1 1 0,-1-1 0,1 1 0,-1 1 0,1-1 0,-1 1 0,1 0 0,0 0 0,-1 1 0,1 0 0,0 0 0,0 0 0,0 0 0,0 1 0,0 0 0,1 0 0,-8 6 0,3-2 0,1 1 0,-1 1 0,1-1 0,1 2 0,0-1 0,0 1 0,0 0 0,-4 11 0,-6 17 0,2 0 0,2 1 0,-14 64 0,25-92 0,0 0 0,0 0 0,2 0 0,-1 1 0,1-1 0,1 0 0,0 1 0,4 19 0,-4-28 0,0 0 0,1 1 0,-1-1 0,0 0 0,1 0 0,0 1 0,0-1 0,0-1 0,0 1 0,0 0 0,1 0 0,-1-1 0,1 0 0,-1 1 0,1-1 0,0 0 0,0 0 0,0 0 0,0-1 0,0 1 0,1-1 0,-1 0 0,0 0 0,1 0 0,-1 0 0,1 0 0,-1-1 0,1 1 0,-1-1 0,1 0 0,0 0 0,5-2 0,0 1 0,-1 0 0,1-1 0,-1 0 0,0 0 0,1-1 0,-1 0 0,0-1 0,-1 0 0,12-6 0,-7 1 0,0 0 0,-1-1 0,0 0 0,19-22 0,-8 2 0,-2 0 0,-1 0 0,27-59 0,-26 40 0,-1 0 0,-3-1 0,-3-1 0,15-97 0,-18 47 0,-4-160 0,-7 214 0,-12-74 0,8 104 0,5 17 0,0 0 0,0 0 0,0-1 0,0 1 0,0 0 0,0 0 0,0 0 0,0 0 0,0 0 0,0 0 0,0-1 0,0 1 0,0 0 0,0 0 0,0 0 0,0 0 0,0 0 0,-1 0 0,1 0 0,0 0 0,0 0 0,0 0 0,0-1 0,0 1 0,0 0 0,0 0 0,0 0 0,-1 0 0,1 0 0,0 0 0,0 0 0,0 0 0,0 0 0,0 0 0,0 0 0,0 0 0,-1 0 0,1 0 0,0 0 0,0 0 0,0 0 0,0 0 0,0 0 0,0 0 0,0 0 0,-1 0 0,1 0 0,0 1 0,-6 23 0,0 40 0,4 128 0,27 68 0,-10-168 0,4 0 0,41 118 0,-36-152-1365,0-16-5461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7.181"/>
    </inkml:context>
    <inkml:brush xml:id="br0">
      <inkml:brushProperty name="width" value="0.05" units="cm"/>
      <inkml:brushProperty name="height" value="0.05" units="cm"/>
      <inkml:brushProperty name="color" value="#004F8B"/>
    </inkml:brush>
  </inkml:definitions>
  <inkml:trace contextRef="#ctx0" brushRef="#br0">0 207 24575,'30'0'0,"45"0"0,40 0 0,31 0 0,25-15 0,14-5 0,1-14-843,-17-1 843,-26 4 0,-28 9 0,-24 8 0,-26-5 208,-25 2-7764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8.161"/>
    </inkml:context>
    <inkml:brush xml:id="br0">
      <inkml:brushProperty name="width" value="0.05" units="cm"/>
      <inkml:brushProperty name="height" value="0.05" units="cm"/>
      <inkml:brushProperty name="color" value="#004F8B"/>
    </inkml:brush>
  </inkml:definitions>
  <inkml:trace contextRef="#ctx0" brushRef="#br0">657 527 24575,'-4'-6'0,"-1"-1"0,1 1 0,-1 0 0,0 0 0,-1 0 0,1 0 0,-1 1 0,0 0 0,-1 1 0,1-1 0,-1 1 0,0 0 0,0 1 0,-10-4 0,6 2 0,0 2 0,-1-1 0,1 2 0,-1-1 0,0 2 0,0 0 0,0 0 0,-22 2 0,17 2 0,1 1 0,-1 0 0,1 1 0,0 1 0,1 1 0,-1 0 0,1 1 0,1 1 0,0 0 0,0 1 0,1 0 0,-18 18 0,6-3 0,1 1 0,1 1 0,1 1 0,-35 61 0,46-68 0,1 0 0,1 0 0,1 1 0,1 1 0,0-1 0,2 1 0,1 0 0,0 1 0,2-1 0,1 1 0,2 23 0,-1-39 0,1 1 0,0-1 0,0 1 0,1-1 0,0 1 0,1-1 0,4 11 0,-5-15 0,1 1 0,0-1 0,0 0 0,0 0 0,0 0 0,0 0 0,1-1 0,0 1 0,0-1 0,0 0 0,0 0 0,0 0 0,8 3 0,-3-2 0,1-1 0,0 1 0,-1-2 0,1 1 0,0-2 0,0 1 0,1-1 0,-1-1 0,0 0 0,0 0 0,0-1 0,0 0 0,0-1 0,0 0 0,0-1 0,16-6 0,-11 3 0,-1 0 0,0-1 0,0-1 0,-1 0 0,0-1 0,0-1 0,-1 0 0,0 0 0,-1-1 0,14-18 0,-2-3 0,-1-1 0,-1-1 0,-2-1 0,25-63 0,-26 45 0,-2 0 0,17-98 0,-20 30 0,-4-1 0,-10-164 0,-1 257 0,2 29 0,0 0 0,0 0 0,0 0 0,0 0 0,0 0 0,0 0 0,0 0 0,0 0 0,0 0 0,0 0 0,0 0 0,0 0 0,0 0 0,0 0 0,0 0 0,0 0 0,0 0 0,0 0 0,-1 0 0,1 17 0,9 421 0,1-327 0,50 214 0,-50-289 0,1 1 0,1-2 0,3 0 0,20 39 0,-28-63 0,1 1 0,0-1 0,0 0 0,1 0 0,1-1 0,13 11 0,-17-16 0,1 0 0,0 0 0,1-1 0,-1 0 0,1 0 0,-1-1 0,1 0 0,0 0 0,0-1 0,1 0 0,9 1 0,-13-2 23,0-1 0,0 0 0,0 0-1,0-1 1,-1 1 0,1-1 0,0 0-1,0 0 1,-1-1 0,1 1 0,0-1-1,-1 0 1,0 0 0,7-5 0,-3 1-267,-1 0 0,0 0 0,0-1 0,0 0 1,-1 0-1,7-10 0,16-28-6582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8.548"/>
    </inkml:context>
    <inkml:brush xml:id="br0">
      <inkml:brushProperty name="width" value="0.05" units="cm"/>
      <inkml:brushProperty name="height" value="0.05" units="cm"/>
      <inkml:brushProperty name="color" value="#004F8B"/>
    </inkml:brush>
  </inkml:definitions>
  <inkml:trace contextRef="#ctx0" brushRef="#br0">0 0 24575,'0'10'0,"0"19"0,0 19 0,0 16 0,15 23 0,5 11 0,10 10 0,-1 1 0,-5-8 0,3-21 0,-3-9 0,5-16 0,7-19 0,-3-24 0,4-15 0,-5-22 0,-7-26 0,-9-6-8191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8.947"/>
    </inkml:context>
    <inkml:brush xml:id="br0">
      <inkml:brushProperty name="width" value="0.05" units="cm"/>
      <inkml:brushProperty name="height" value="0.05" units="cm"/>
      <inkml:brushProperty name="color" value="#004F8B"/>
    </inkml:brush>
  </inkml:definitions>
  <inkml:trace contextRef="#ctx0" brushRef="#br0">18 330 24575,'-10'0'0,"2"0"0,17 0 0,22-10 0,26-13 0,19-13 0,6-16 0,-1 2 0,-15-1 0,-7 8 0,-14 6 0,-15 10-8191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9.715"/>
    </inkml:context>
    <inkml:brush xml:id="br0">
      <inkml:brushProperty name="width" value="0.05" units="cm"/>
      <inkml:brushProperty name="height" value="0.05" units="cm"/>
      <inkml:brushProperty name="color" value="#004F8B"/>
    </inkml:brush>
  </inkml:definitions>
  <inkml:trace contextRef="#ctx0" brushRef="#br0">266 21 24575,'0'-1'0,"0"0"0,0 0 0,0-1 0,0 1 0,0 0 0,0 0 0,-1-1 0,1 1 0,0 0 0,-1 0 0,1-1 0,-2-1 0,2 3 0,0 0 0,0 0 0,-1 0 0,1-1 0,0 1 0,-1 0 0,1 0 0,0 0 0,0 0 0,-1-1 0,1 1 0,0 0 0,-1 0 0,1 0 0,0 0 0,-1 0 0,1 0 0,0 0 0,-1 0 0,1 0 0,0 0 0,-1 0 0,1 0 0,0 0 0,-1 0 0,1 0 0,0 0 0,0 1 0,-1-1 0,1 0 0,-3 2 0,0 0 0,0 0 0,1 1 0,-1-1 0,1 0 0,0 1 0,0 0 0,-3 4 0,-18 29 7,3 1-1,1 1 0,-24 69 0,19-32-69,-16 89 0,-11 183-264,45-266 268,4 1 0,11 106 0,-6-161 59,0-1 0,3 0 0,0 0 0,1 0 0,2-1 0,0 0 0,22 40 0,-25-55 0,0-1 0,1 1 0,0-1 0,0 0 0,1-1 0,0 0 0,0 0 0,1 0 0,0-1 0,0-1 0,1 1 0,0-2 0,0 1 0,0-1 0,1-1 0,0 0 0,0 0 0,0-1 0,0-1 0,14 2 0,-14-3 28,0-1-1,-1-1 1,1 0-1,-1 0 1,1-1-1,-1 0 1,1-1-1,-1 0 1,0-1-1,17-9 1,-2 0 73,-2-1-1,43-35 1,-16 2-1466,-11 1-5461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4.376"/>
    </inkml:context>
    <inkml:brush xml:id="br0">
      <inkml:brushProperty name="width" value="0.05" units="cm"/>
      <inkml:brushProperty name="height" value="0.05" units="cm"/>
      <inkml:brushProperty name="color" value="#008C3A"/>
    </inkml:brush>
  </inkml:definitions>
  <inkml:trace contextRef="#ctx0" brushRef="#br0">0 36 24575,'10'0'0,"17"0"0,24-10 0,13-3 0,-4 1-8191</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1.347"/>
    </inkml:context>
    <inkml:brush xml:id="br0">
      <inkml:brushProperty name="width" value="0.05" units="cm"/>
      <inkml:brushProperty name="height" value="0.05" units="cm"/>
      <inkml:brushProperty name="color" value="#004F8B"/>
    </inkml:brush>
  </inkml:definitions>
  <inkml:trace contextRef="#ctx0" brushRef="#br0">1 0 24575,'0'10'0,"10"19"0,3 18 0,0 28 0,13 25 0,1 12 0,-4 1 0,-5-8 0,4-13 0,-2-26 0,-4-25-8191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1.746"/>
    </inkml:context>
    <inkml:brush xml:id="br0">
      <inkml:brushProperty name="width" value="0.05" units="cm"/>
      <inkml:brushProperty name="height" value="0.05" units="cm"/>
      <inkml:brushProperty name="color" value="#004F8B"/>
    </inkml:brush>
  </inkml:definitions>
  <inkml:trace contextRef="#ctx0" brushRef="#br0">1 299 24575,'0'-10'0,"0"-14"0,15-2 0,15-7 0,22-13 0,18 1 0,7-1 0,0 7 0,-12 10-8191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2.113"/>
    </inkml:context>
    <inkml:brush xml:id="br0">
      <inkml:brushProperty name="width" value="0.05" units="cm"/>
      <inkml:brushProperty name="height" value="0.05" units="cm"/>
      <inkml:brushProperty name="color" value="#004F8B"/>
    </inkml:brush>
  </inkml:definitions>
  <inkml:trace contextRef="#ctx0" brushRef="#br0">1 23 24575,'15'0'0,"15"-5"0,13-1 0,19-1 0,-2 2-8191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2.530"/>
    </inkml:context>
    <inkml:brush xml:id="br0">
      <inkml:brushProperty name="width" value="0.05" units="cm"/>
      <inkml:brushProperty name="height" value="0.05" units="cm"/>
      <inkml:brushProperty name="color" value="#004F8B"/>
    </inkml:brush>
  </inkml:definitions>
  <inkml:trace contextRef="#ctx0" brushRef="#br0">1 173 24575,'0'-5'0,"5"-1"0,12-10 0,17-3 0,15 3 0,7-12 0,6-1 0,1 5 0,0 6 0,-10 6-8191</inkml:trace>
  <inkml:trace contextRef="#ctx0" brushRef="#br0" timeOffset="1">297 56 24575,'0'5'0,"0"22"0,0 21 0,0 17 0,0 14 0,0 8 0,0-2 0,5 1 0,2-9 0,0-9 0,-2-14-8191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2.913"/>
    </inkml:context>
    <inkml:brush xml:id="br0">
      <inkml:brushProperty name="width" value="0.05" units="cm"/>
      <inkml:brushProperty name="height" value="0.05" units="cm"/>
      <inkml:brushProperty name="color" value="#004F8B"/>
    </inkml:brush>
  </inkml:definitions>
  <inkml:trace contextRef="#ctx0" brushRef="#br0">1 117 24575,'0'-7'0,"0"0"0,0 0 0,1 0 0,0 1 0,1-1 0,-1 0 0,1 0 0,1 1 0,-1-1 0,4-6 0,-4 11 0,0-1 0,-1 0 0,1 1 0,1 0 0,-1-1 0,0 1 0,1 0 0,-1 0 0,1 0 0,-1 0 0,1 1 0,0-1 0,0 1 0,0-1 0,0 1 0,0 0 0,0 0 0,0 1 0,0-1 0,0 1 0,0-1 0,0 1 0,5 0 0,-4 0 0,0 1 0,-1-1 0,1 1 0,0-1 0,-1 1 0,1 0 0,-1 0 0,1 1 0,-1-1 0,0 1 0,0 0 0,1 0 0,-1 0 0,0 0 0,4 4 0,-2-1 0,-1 0 0,0 1 0,0-1 0,0 1 0,-1 0 0,1 0 0,-1 0 0,2 7 0,0 4 0,0 0 0,-1 0 0,-1 1 0,-1-1 0,1 31 0,-3-32 0,0-1 0,0 1 0,-2-1 0,0 1 0,-1-1 0,-1 0 0,0 0 0,-10 23 0,14-37 0,0-1 0,0 0 0,0 1 0,0-1 0,0 1 0,0-1 0,0 0 0,0 1 0,0-1 0,-1 0 0,1 1 0,0-1 0,0 0 0,0 1 0,-1-1 0,1 0 0,0 0 0,-1 1 0,1-1 0,0 0 0,0 0 0,-1 1 0,1-1 0,0 0 0,-1 0 0,1 0 0,-1 0 0,1 1 0,0-1 0,-1 0 0,1 0 0,0 0 0,-1 0 0,1 0 0,-1 0 0,1 0 0,0 0 0,-1 0 0,1 0 0,0 0 0,-1-1 0,0 1 0,0-1 0,1 0 0,-1 0 0,1 0 0,-1 0 0,1 0 0,0 0 0,-1 0 0,1 0 0,0 0 0,0 0 0,-1 0 0,1 0 0,0-1 0,1-18 0,1 0 0,0 1 0,1-1 0,2 1 0,6-21 0,-9 35 0,4-17 0,2-1 0,17-32 0,-25 54 0,0-1 0,1 1 0,-1 0 0,1 0 0,0 0 0,-1 0 0,1 0 0,0-1 0,0 1 0,-1 0 0,1 1 0,0-1 0,0 0 0,0 0 0,0 0 0,0 0 0,0 1 0,1-1 0,-1 1 0,0-1 0,0 1 0,2-1 0,-2 1 0,0 1 0,0-1 0,-1 1 0,1-1 0,0 1 0,0-1 0,0 1 0,-1 0 0,1-1 0,0 1 0,-1 0 0,1 0 0,-1-1 0,1 1 0,-1 0 0,1 0 0,-1 0 0,0 0 0,1 0 0,-1 0 0,1 1 0,2 10 0,-1 0 0,0 1 0,1 13 0,1 197 0,-4-216-114,1 0 1,0-1-1,0 1 0,1 0 0,0-1 1,0 1-1,0-1 0,1 0 0,0 0 1,0 0-1,7 10 0,15 10-6712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3.678"/>
    </inkml:context>
    <inkml:brush xml:id="br0">
      <inkml:brushProperty name="width" value="0.05" units="cm"/>
      <inkml:brushProperty name="height" value="0.05" units="cm"/>
      <inkml:brushProperty name="color" value="#004F8B"/>
    </inkml:brush>
  </inkml:definitions>
  <inkml:trace contextRef="#ctx0" brushRef="#br0">54 19 24575,'0'-10'0,"0"2"0,-10 17 0,-4 27 0,2 33 0,2 19 0,2 10 0,9-1 0,3-7 0,16-5 0,15-15 0,7-21 0,5-18 0,16-25 0,-3-23 0,-12-9-8191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4.045"/>
    </inkml:context>
    <inkml:brush xml:id="br0">
      <inkml:brushProperty name="width" value="0.05" units="cm"/>
      <inkml:brushProperty name="height" value="0.05" units="cm"/>
      <inkml:brushProperty name="color" value="#004F8B"/>
    </inkml:brush>
  </inkml:definitions>
  <inkml:trace contextRef="#ctx0" brushRef="#br0">0 11 24575,'0'-10'0,"0"12"0,0 25 0,0 29 0,0 19 0,0 13 0,0 10 0,0 5 0,0-6 0,10-19 0,4-12 0,13-19 0,14-16 0,8-14 0,-3-15 0,0-17 0,-7-32 0,-10-7-8191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4.413"/>
    </inkml:context>
    <inkml:brush xml:id="br0">
      <inkml:brushProperty name="width" value="0.05" units="cm"/>
      <inkml:brushProperty name="height" value="0.05" units="cm"/>
      <inkml:brushProperty name="color" value="#004F8B"/>
    </inkml:brush>
  </inkml:definitions>
  <inkml:trace contextRef="#ctx0" brushRef="#br0">14 592 24575,'-10'0'0,"7"0"0,23-10 0,20-4 0,2-8 0,9-2 0,11-16 0,-5-2-8191</inkml:trace>
  <inkml:trace contextRef="#ctx0" brushRef="#br0" timeOffset="1">486 1 24575,'15'20'0,"15"17"0,13 17 0,9 19 0,-5 18 0,5 18 0,-6 11 0,-11 4 0,-12-7 0,-9-15 0,-18-14 0,-17-13 0,-16-18 0,-2-19-8191</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07.067"/>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09.400"/>
    </inkml:context>
    <inkml:brush xml:id="br0">
      <inkml:brushProperty name="width" value="0.05" units="cm"/>
      <inkml:brushProperty name="height" value="0.05" units="cm"/>
      <inkml:brushProperty name="color" value="#004F8B"/>
    </inkml:brush>
  </inkml:definitions>
  <inkml:trace contextRef="#ctx0" brushRef="#br0">614 86 24575,'0'-3'0,"-1"0"0,0 1 0,0-1 0,0 0 0,0 0 0,0 1 0,0-1 0,-1 0 0,1 1 0,-1 0 0,1-1 0,-1 1 0,0 0 0,0 0 0,-5-4 0,0 0 0,0 0 0,0 1 0,-1 0 0,-8-4 0,12 7 0,-1 0 0,1 1 0,-1 0 0,1 0 0,-1 0 0,0 0 0,1 0 0,-1 1 0,0 0 0,0 0 0,1 0 0,-1 1 0,0 0 0,0 0 0,1 0 0,-1 0 0,1 1 0,-1-1 0,1 1 0,0 0 0,0 1 0,-1-1 0,2 1 0,-7 5 0,-5 4 0,2 1 0,-1 0 0,2 1 0,0 0 0,-11 17 0,-4 9 0,1 2 0,2 0 0,2 2 0,2 1 0,2 0 0,-20 80 0,30-88 0,1-1 0,2 1 0,2 0 0,1 1 0,2-1 0,1 0 0,3 1 0,0-1 0,14 48 0,10 3 0,50 108 0,-42-112 0,33 112 0,-65-184 0,-2 1 0,1-1 0,-2 0 0,1 1 0,-2-1 0,0 1 0,0-1 0,-1 1 0,-1-1 0,0 1 0,-5 16 0,3-19 0,0-1 0,0 0 0,-1 0 0,0 0 0,0-1 0,-1 0 0,0 0 0,-1 0 0,0 0 0,0-1 0,0-1 0,-1 1 0,0-1 0,-12 7 0,7-5 34,0-2 1,0 1-1,-1-2 0,0 0 0,0 0 0,0-2 0,0 1 0,-1-2 0,-16 1 1,25-2-64,1-1 1,0-1-1,-1 1 1,1-1-1,0 0 1,-1 0-1,1-1 1,0 1 0,0-1-1,0 0 1,-9-6-1,11 6-47,-1-1 1,1 0-1,0 1 0,1-1 0,-1-1 0,0 1 0,1 0 0,-1-1 1,1 1-1,0-1 0,1 0 0,-1 0 0,0 0 0,1 1 1,0-2-1,0 1 0,0-5 0,-3-49-6750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4.727"/>
    </inkml:context>
    <inkml:brush xml:id="br0">
      <inkml:brushProperty name="width" value="0.05" units="cm"/>
      <inkml:brushProperty name="height" value="0.05" units="cm"/>
      <inkml:brushProperty name="color" value="#008C3A"/>
    </inkml:brush>
  </inkml:definitions>
  <inkml:trace contextRef="#ctx0" brushRef="#br0">0 69 24575,'0'10'0,"10"3"0,13 0 0,12-18 0,14-7 0,15-12 0,0-1 0,-1 3 0,-11 6-8191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09.831"/>
    </inkml:context>
    <inkml:brush xml:id="br0">
      <inkml:brushProperty name="width" value="0.05" units="cm"/>
      <inkml:brushProperty name="height" value="0.05" units="cm"/>
      <inkml:brushProperty name="color" value="#004F8B"/>
    </inkml:brush>
  </inkml:definitions>
  <inkml:trace contextRef="#ctx0" brushRef="#br0">0 152 24575,'5'0'0,"11"0"0,19 0 0,28 0 0,23-10 0,18-3 0,6-15 0,-6-2 0,-11-6 0,-20 2-8191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0.416"/>
    </inkml:context>
    <inkml:brush xml:id="br0">
      <inkml:brushProperty name="width" value="0.05" units="cm"/>
      <inkml:brushProperty name="height" value="0.05" units="cm"/>
      <inkml:brushProperty name="color" value="#004F8B"/>
    </inkml:brush>
  </inkml:definitions>
  <inkml:trace contextRef="#ctx0" brushRef="#br0">1 193 24575,'0'-10'0,"10"-4"0,18 1 0,15-7 0,9-1 0,7 4 0,3-11 0,1 0 0,0 4 0,-11 7-8191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0.816"/>
    </inkml:context>
    <inkml:brush xml:id="br0">
      <inkml:brushProperty name="width" value="0.05" units="cm"/>
      <inkml:brushProperty name="height" value="0.05" units="cm"/>
      <inkml:brushProperty name="color" value="#004F8B"/>
    </inkml:brush>
  </inkml:definitions>
  <inkml:trace contextRef="#ctx0" brushRef="#br0">1 1 24575,'0'10'0,"0"13"0,0 18 0,0 22 0,0 16 0,0 9 0,0 4 0,0-2 0,5-18 0,2-5 0,-1-4 0,9-13 0,2-15-8191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11.697"/>
    </inkml:context>
    <inkml:brush xml:id="br0">
      <inkml:brushProperty name="width" value="0.05" units="cm"/>
      <inkml:brushProperty name="height" value="0.05" units="cm"/>
      <inkml:brushProperty name="color" value="#004F8B"/>
    </inkml:brush>
  </inkml:definitions>
  <inkml:trace contextRef="#ctx0" brushRef="#br0">1 203 24575,'0'-2'0,"0"-1"0,1 1 0,-1 0 0,1-1 0,0 1 0,-1 0 0,1 0 0,0 0 0,0 0 0,1 0 0,-1 0 0,0 0 0,1 0 0,-1 0 0,1 1 0,-1-1 0,1 0 0,0 1 0,0-1 0,3-1 0,4-2 0,0 0 0,1 0 0,11-3 0,-17 6 0,5-2 0,1 1 0,0 0 0,-1 0 0,1 1 0,0 0 0,0 1 0,0 0 0,11 1 0,-17 0 0,1 1 0,-1 0 0,1 0 0,-1 0 0,0 0 0,1 1 0,-1-1 0,0 1 0,0 0 0,0 0 0,0 1 0,-1-1 0,1 1 0,-1 0 0,1 0 0,-1 0 0,0 1 0,0-1 0,0 1 0,2 4 0,0 0 0,-1 0 0,0 1 0,0 0 0,-1 0 0,0 0 0,-1 0 0,0 0 0,0 0 0,-1 1 0,0-1 0,0 1 0,-1-1 0,-1 1 0,0-1 0,0 0 0,-1 1 0,0-1 0,0 0 0,-1 0 0,0 0 0,-1 0 0,0 0 0,0-1 0,-1 0 0,0 0 0,0 0 0,-1-1 0,0 1 0,-13 10 0,18-17 0,0 1 0,0-1 0,0 0 0,0 0 0,0 0 0,-1-1 0,1 1 0,0 0 0,-1 0 0,1-1 0,-1 1 0,1-1 0,-1 1 0,1-1 0,-1 0 0,1 1 0,-2-1 0,2 0 0,1-1 0,-1 1 0,0 0 0,1-1 0,-1 1 0,1-1 0,0 1 0,-1-1 0,1 1 0,-1-1 0,1 1 0,0-1 0,-1 1 0,1-1 0,0 1 0,-1-1 0,1 0 0,0 1 0,0-1 0,0 0 0,0 1 0,-1-1 0,1 1 0,0-1 0,0 0 0,0 1 0,0-2 0,1-10 0,0 1 0,1-1 0,4-17 0,-3 15 0,26-162 0,-24 165 0,-2 22 0,-1 25 0,-2 7 0,-1-20 0,1 0 0,2 1 0,4 23 0,-6-43 0,1-1 0,0 1 0,0-1 0,0 1 0,0-1 0,1 0 0,-1 0 0,1 1 0,0-1 0,0 0 0,0-1 0,0 1 0,1 0 0,-1-1 0,1 1 0,-1-1 0,1 1 0,0-1 0,0 0 0,0-1 0,0 1 0,0 0 0,1-1 0,5 2 0,-4-2 0,1 0 0,-1-1 0,1 1 0,-1-1 0,1-1 0,-1 1 0,0-1 0,1 0 0,-1 0 0,0 0 0,1-1 0,-1 0 0,0 0 0,0 0 0,7-5 0,7-6 0,0-1 0,-1 0 0,0-2 0,-2 0 0,1-1 0,-2 0 0,0-1 0,14-24 0,-2-3 0,-1 0 0,28-72 0,-38 81 0,-16 36 0,0 0 0,0 0 0,0 0 0,0 1 0,0-1 0,0 0 0,1 0 0,-1 0 0,0 0 0,0 1 0,0-1 0,0 0 0,0 0 0,0 0 0,0 0 0,0 0 0,0 0 0,1 1 0,-1-1 0,0 0 0,0 0 0,0 0 0,0 0 0,0 0 0,1 0 0,-1 0 0,0 0 0,0 0 0,0 0 0,0 0 0,1 0 0,-1 0 0,0 0 0,0 0 0,0 0 0,0 0 0,0 0 0,1 0 0,-1 0 0,0 0 0,0 0 0,0 0 0,0 0 0,1 0 0,-1 0 0,0 0 0,0 0 0,0 0 0,0 0 0,0-1 0,1 1 0,-1 0 0,0 0 0,0 0 0,0 0 0,0 0 0,0 0 0,0-1 0,0 1 0,2 12 0,-1-1 0,0 1 0,-2 16 0,1-18 0,0 0 0,0 0 0,0 0 0,2 0 0,-1 0 0,4 12 0,-3-17 0,-1 1 0,2-1 0,-1 0 0,0 0 0,1 0 0,0-1 0,0 1 0,1 0 0,-1-1 0,1 0 0,0 0 0,0 0 0,0-1 0,1 1 0,-1-1 0,1 0 0,0 0 0,0 0 0,0-1 0,6 2 0,-4-2 0,0 0 0,0-1 0,0 0 0,1 0 0,-1-1 0,0 0 0,1-1 0,-1 1 0,0-1 0,0 0 0,1-1 0,-1 0 0,0 0 0,0-1 0,6-3 0,2-1 0,0-1 0,-1-1 0,0-1 0,0 0 0,-1 0 0,18-20 0,60-81 0,-70 83 0,-20 26 0,0 0 0,1 0 0,-1 1 0,1-1 0,0 0 0,0 1 0,-1-1 0,5-2 0,1 6 0,-2 12 0,-3 5 0,-1 36 0,0 1 0,30 183 0,1 35 0,-32-261 0,0 0 0,0 0 0,-1 0 0,-1 0 0,-5 18 0,5-25 0,0 0 0,0-1 0,0 0 0,-1 1 0,0-1 0,0 0 0,0-1 0,0 1 0,-1 0 0,0-1 0,0 0 0,0 0 0,-1 0 0,-6 4 0,5-4 38,0-1 0,0 1 0,-1-1 0,1 0 0,-1-1 0,0 0 0,0 0 0,-10 1 0,13-2-152,-1-1 0,1 0 0,-1 0 0,1 0 1,-1 0-1,1-1 0,-1 0 0,1 0 1,-1 0-1,1 0 0,0-1 0,0 0 1,0 0-1,-6-3 0,-21-21-6712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28.629"/>
    </inkml:context>
    <inkml:brush xml:id="br0">
      <inkml:brushProperty name="width" value="0.05" units="cm"/>
      <inkml:brushProperty name="height" value="0.05" units="cm"/>
      <inkml:brushProperty name="color" value="#004F8B"/>
    </inkml:brush>
  </inkml:definitions>
  <inkml:trace contextRef="#ctx0" brushRef="#br0">0 159 24575,'5'0'0,"17"0"0,30 0 0,15-11 0,8-2 0,10 0 0,1 2 0,-14-6 0,1-1 0,-7 3 0,-5 4 0,-3 3 0,-1-6 0,0-1 0,-9 2-8191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0.260"/>
    </inkml:context>
    <inkml:brush xml:id="br0">
      <inkml:brushProperty name="width" value="0.05" units="cm"/>
      <inkml:brushProperty name="height" value="0.05" units="cm"/>
      <inkml:brushProperty name="color" value="#004F8B"/>
    </inkml:brush>
  </inkml:definitions>
  <inkml:trace contextRef="#ctx0" brushRef="#br0">19 120 24575,'0'-10'0,"-10"-4"0,2 1 0,17 3 0,22 2 0,21 4 0,12 1 0,4 2 0,2 1 0,-2 1 0,-2-11 0,-12-12 0,-15-4-8191</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0.610"/>
    </inkml:context>
    <inkml:brush xml:id="br0">
      <inkml:brushProperty name="width" value="0.05" units="cm"/>
      <inkml:brushProperty name="height" value="0.05" units="cm"/>
      <inkml:brushProperty name="color" value="#004F8B"/>
    </inkml:brush>
  </inkml:definitions>
  <inkml:trace contextRef="#ctx0" brushRef="#br0">1 1 24575,'0'5'0,"0"22"0,0 31 0,0 26 0,10 39 0,3 28 0,0 15 0,7 3 0,0-12 0,-3-17 0,-4-23 0,-5-21 0,-3-32 0,12-36 0,14-24 0,1-12-8191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1.159"/>
    </inkml:context>
    <inkml:brush xml:id="br0">
      <inkml:brushProperty name="width" value="0.05" units="cm"/>
      <inkml:brushProperty name="height" value="0.05" units="cm"/>
      <inkml:brushProperty name="color" value="#004F8B"/>
    </inkml:brush>
  </inkml:definitions>
  <inkml:trace contextRef="#ctx0" brushRef="#br0">0 0 24575,'0'15'0,"0"21"0,0 13 0,0 14 0,0 11 0,6 3 0,0-1 0,1-4 0,-2-4 0,-1-24 0,-2-18-8191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1.528"/>
    </inkml:context>
    <inkml:brush xml:id="br0">
      <inkml:brushProperty name="width" value="0.05" units="cm"/>
      <inkml:brushProperty name="height" value="0.05" units="cm"/>
      <inkml:brushProperty name="color" value="#004F8B"/>
    </inkml:brush>
  </inkml:definitions>
  <inkml:trace contextRef="#ctx0" brushRef="#br0">1 146 24575,'0'-20'0,"10"-7"0,13 2 0,13 4 0,15 6 0,-1 1 0,12 3 0,4 3 0,-8 3-8191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1.925"/>
    </inkml:context>
    <inkml:brush xml:id="br0">
      <inkml:brushProperty name="width" value="0.05" units="cm"/>
      <inkml:brushProperty name="height" value="0.05" units="cm"/>
      <inkml:brushProperty name="color" value="#004F8B"/>
    </inkml:brush>
  </inkml:definitions>
  <inkml:trace contextRef="#ctx0" brushRef="#br0">1 66 24575,'5'0'0,"12"0"0,13-5 0,11-2 0,9 0 0,6-8 0,4-2 0,-9 2-8191</inkml:trace>
  <inkml:trace contextRef="#ctx0" brushRef="#br0" timeOffset="1">503 153 24575,'15'0'0,"20"-5"0,14-1 0,10 0 0,3 1 0,2 1 0,-10 2-8191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34:16.286"/>
    </inkml:context>
    <inkml:brush xml:id="br0">
      <inkml:brushProperty name="width" value="0.05" units="cm"/>
      <inkml:brushProperty name="height" value="0.05" units="cm"/>
      <inkml:brushProperty name="color" value="#008C3A"/>
    </inkml:brush>
  </inkml:definitions>
  <inkml:trace contextRef="#ctx0" brushRef="#br0">140 326 24575,'0'-9'0,"-5"-4"0,-11-9 0,-3-11 0,1-9 0,10-7 0,5-5 0,-2 6 0,-9 12 0,-2 16 0,1 27 0,3 22 0,4 5-8191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6.444"/>
    </inkml:context>
    <inkml:brush xml:id="br0">
      <inkml:brushProperty name="width" value="0.05" units="cm"/>
      <inkml:brushProperty name="height" value="0.05" units="cm"/>
      <inkml:brushProperty name="color" value="#008C3A"/>
    </inkml:brush>
  </inkml:definitions>
  <inkml:trace contextRef="#ctx0" brushRef="#br0">257 420 24575,'0'-6'0,"0"-4"0,0 0 0,0 0 0,-1-1 0,-4-15 0,4 24 0,1 0 0,-1-1 0,0 1 0,0 0 0,0 0 0,0 0 0,-1 0 0,1 0 0,0 0 0,-1 0 0,0 0 0,1 0 0,-1 1 0,0-1 0,0 1 0,0-1 0,0 1 0,0 0 0,0-1 0,0 1 0,0 0 0,-1 1 0,1-1 0,-5-1 0,3 2 0,-1 0 0,1 0 0,-1 0 0,1 1 0,-1-1 0,1 1 0,0 0 0,-1 0 0,1 1 0,0-1 0,0 1 0,0 0 0,0 0 0,0 1 0,1-1 0,-1 1 0,1-1 0,-1 1 0,1 0 0,0 1 0,0-1 0,-3 5 0,-5 5 0,1 2 0,0-1 0,2 1 0,-11 23 0,8-14 0,2 0 0,0 1 0,2-1 0,1 2 0,-4 26 0,9-42 0,0 0 0,1 0 0,-1 0 0,2 0 0,0 0 0,0 0 0,0 0 0,2 0 0,-1-1 0,1 1 0,0-1 0,1 1 0,0-1 0,1 0 0,10 15 0,-6-14 0,0 0 0,1-1 0,0 0 0,0 0 0,1-1 0,0-1 0,0 0 0,1 0 0,0-1 0,0-1 0,22 7 0,-25-9 0,0-1 0,0 0 0,1 0 0,-1-1 0,0 0 0,1 0 0,-1-1 0,1-1 0,-1 1 0,1-2 0,-1 1 0,0-1 0,1-1 0,-1 0 0,0 0 0,-1 0 0,11-7 0,-6 1 0,-1 0 0,0-1 0,-1-1 0,0 0 0,0-1 0,-2 0 0,1 0 0,-1-1 0,-1 0 0,0-1 0,-1 0 0,6-17 0,6-21 0,24-106 0,-39 142 0,2-1 0,-3 23 0,-3 31 0,0-33 0,-3 56 0,1-35 0,0 0 0,2 1 0,1-1 0,1 0 0,8 32 0,-9-51 0,1 0 0,0 0 0,1-1 0,-1 1 0,1-1 0,0 0 0,0 0 0,8 9 0,-9-12 0,0 0 0,0 0 0,0-1 0,0 1 0,0-1 0,0 1 0,0-1 0,1 0 0,-1 0 0,0 0 0,1 0 0,-1 0 0,1 0 0,-1-1 0,1 1 0,-1-1 0,1 0 0,0 0 0,-1 0 0,1 0 0,-1 0 0,1 0 0,4-2 0,3-2 0,0 0 0,0-1 0,0 0 0,-1 0 0,0-1 0,0-1 0,0 0 0,-1 0 0,0 0 0,7-10 0,-5 7 0,0 0 0,1 1 0,0 0 0,1 0 0,19-11 0,-30 20 0,1-1 0,-1 1 0,0-1 0,0 1 0,0-1 0,0 1 0,1 0 0,-1-1 0,0 1 0,0 0 0,1 0 0,-1 0 0,0 0 0,0 0 0,1 0 0,-1 0 0,0 1 0,0-1 0,0 0 0,1 1 0,-1-1 0,0 1 0,0-1 0,0 1 0,0 0 0,0-1 0,0 1 0,0 0 0,1 1 0,1 1 0,0 1 0,0 1 0,0-1 0,-1 0 0,0 1 0,2 4 0,5 10 0,-7-16 0,-1-1 0,1 1 0,0 0 0,0 0 0,0-1 0,0 1 0,0-1 0,1 0 0,-1 1 0,1-1 0,-1-1 0,1 1 0,0 0 0,0 0 0,0-1 0,0 0 0,0 1 0,5 0 0,-3-2 0,-1 1 0,1-1 0,0-1 0,0 1 0,-1 0 0,1-1 0,0 0 0,-1 0 0,1-1 0,0 1 0,-1-1 0,8-5 0,10-4 0,-2-1 0,0-2 0,0 0 0,-2-1 0,33-33 0,-41 38 0,0-1 0,-1-1 0,0 0 0,-1 0 0,0-1 0,-1 0 0,0 0 0,-1-1 0,-1 1 0,7-26 0,-11 35 0,-1 0 0,1-1 0,-1 1 0,0 0 0,0 0 0,0 0 0,0-1 0,-1 1 0,1 0 0,-1 0 0,0 0 0,-1 0 0,1 0 0,-4-7 0,4 10 0,-1-1 0,1 0 0,-1 0 0,0 1 0,1-1 0,-1 1 0,0-1 0,0 1 0,0 0 0,0 0 0,0 0 0,0 0 0,0 0 0,-1 0 0,1 0 0,0 1 0,0-1 0,-1 1 0,1 0 0,0-1 0,-1 1 0,1 0 0,0 1 0,-1-1 0,1 0 0,-4 1 0,-1 1 0,-1 0 0,0 1 0,1 0 0,0 0 0,0 0 0,0 1 0,0 0 0,0 0 0,1 1 0,0 0 0,-10 10 0,14-14 0,1 0 0,-1 1 0,1-1 0,0 1 0,0-1 0,0 1 0,0-1 0,0 1 0,0 0 0,0-1 0,0 1 0,1 0 0,-1 0 0,1 0 0,-1 0 0,1-1 0,0 1 0,0 0 0,-1 0 0,1 0 0,1 0 0,-1 0 0,0 0 0,0 0 0,1 0 0,-1-1 0,1 1 0,0 0 0,-1 0 0,1 0 0,0-1 0,0 1 0,0 0 0,0-1 0,0 1 0,1-1 0,1 3 0,3 0 0,-1 0 0,1 0 0,0 0 0,0-1 0,0 0 0,0 0 0,1 0 0,-1-1 0,10 3 0,8 0 0,-11-3 0,0 2 0,18 6 0,-27-8 0,1 0 0,-1 0 0,0 1 0,0-1 0,0 1 0,0 0 0,0 0 0,0 1 0,-1-1 0,5 7 0,-3-2 0,1 0 0,-2 1 0,1 0 0,-1 0 0,0 0 0,-1 0 0,0 1 0,1 10 0,1 11 0,1 38 0,-4-39 0,7 33 0,-8-56 0,1 0 0,0 0 0,0-1 0,0 1 0,5 8 0,-6-14 0,-1 0 0,1-1 0,-1 1 0,1 0 0,-1-1 0,1 1 0,-1 0 0,1-1 0,-1 1 0,1 0 0,0-1 0,0 1 0,-1-1 0,1 1 0,0-1 0,0 0 0,-1 1 0,1-1 0,0 0 0,0 0 0,0 1 0,0-1 0,0 0 0,-1 0 0,1 0 0,0 0 0,0 0 0,0 0 0,0 0 0,0 0 0,-1 0 0,1-1 0,0 1 0,0 0 0,0-1 0,0 1 0,-1 0 0,1-1 0,0 1 0,0-1 0,-1 1 0,1-1 0,0 1 0,-1-1 0,1 0 0,-1 1 0,1-1 0,-1 0 0,1 0 0,0 0 0,10-15 0,0 0 0,0 0 0,-2-1 0,0 0 0,-1 0 0,8-28 0,-3 13 0,13-41 0,19-82 0,7-81 0,-5 20 0,-28 146 0,-18 69 0,-1 0 0,0 0 0,0-1 0,0 1 0,1 0 0,-1 0 0,1 0 0,-1 0 0,1 0 0,-1 0 0,1 0 0,-1 0 0,1 0 0,0 0 0,0 1 0,-1-1 0,1 0 0,0 0 0,0 1 0,0-1 0,1 0 0,-1 2 0,0 0 0,0 0 0,-1 0 0,1 0 0,0 0 0,-1 0 0,1 0 0,-1 0 0,1 0 0,-1 0 0,0 1 0,1-1 0,-1 0 0,0 0 0,0 1 0,0-1 0,0 1 0,6 63 0,-5 127 0,-3-31 0,2-148 0,9 108 0,-7-107 0,0 0 0,2 0 0,-1 0 0,2-1 0,0 0 0,8 18 0,-10-27 14,-1 0 1,1 0-1,0 0 0,0-1 0,0 1 1,0-1-1,0 0 0,1 1 0,-1-2 0,1 1 1,0 0-1,0-1 0,0 0 0,0 0 1,1 0-1,-1 0 0,1-1 0,-1 1 0,1-1 1,-1 0-1,1-1 0,-1 1 0,7-1 1,-4 0-116,-1-1 1,1 0-1,-1 0 1,0 0 0,1-1-1,-1 0 1,0 0-1,0 0 1,0-1 0,-1 0-1,1-1 1,-1 1 0,1-1-1,-1 0 1,0 0-1,5-6 1,27-37-6726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2.327"/>
    </inkml:context>
    <inkml:brush xml:id="br0">
      <inkml:brushProperty name="width" value="0.05" units="cm"/>
      <inkml:brushProperty name="height" value="0.05" units="cm"/>
      <inkml:brushProperty name="color" value="#004F8B"/>
    </inkml:brush>
  </inkml:definitions>
  <inkml:trace contextRef="#ctx0" brushRef="#br0">62 1 24575,'-10'0'0,"-3"20"0,0 27 0,3 16 0,3 16 0,2 6 0,3 3 0,1-3 0,1-2 0,0-4 0,11-26 0,2-21-8191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2.745"/>
    </inkml:context>
    <inkml:brush xml:id="br0">
      <inkml:brushProperty name="width" value="0.05" units="cm"/>
      <inkml:brushProperty name="height" value="0.05" units="cm"/>
      <inkml:brushProperty name="color" value="#004F8B"/>
    </inkml:brush>
  </inkml:definitions>
  <inkml:trace contextRef="#ctx0" brushRef="#br0">0 1 24575,'0'12'0,"1"0"0,0 1 0,0-1 0,1 0 0,1 0 0,0 0 0,1 0 0,0-1 0,1 1 0,0-1 0,8 12 0,-9-16 0,1-1 0,-1 0 0,1-1 0,1 1 0,-1-1 0,1 0 0,0-1 0,0 1 0,0-1 0,0 0 0,1 0 0,0-1 0,0 0 0,0 0 0,0-1 0,0 0 0,0 0 0,1-1 0,8 1 0,-12-1 0,1-1 0,0 0 0,0 0 0,0 0 0,0-1 0,0 0 0,-1 0 0,1 0 0,0 0 0,0-1 0,-1 0 0,1 0 0,-1 0 0,0 0 0,0-1 0,1 0 0,-2 1 0,5-5 0,2-3 0,-1 0 0,-1-1 0,0 0 0,12-21 0,-9 14 0,-10 16 0,0 1 0,-1-1 0,1 1 0,0 0 0,0-1 0,0 1 0,0 0 0,0 0 0,1 0 0,-1 0 0,0 0 0,0 0 0,1 0 0,1-1 0,3 7 0,-1 11 0,-1 28 0,-1 0 0,-4 67 0,-1-43 0,1 70 0,2 6 0,-22 165 0,20-298 0,-1 0 0,-1-1 0,1 1 0,-2-1 0,1 0 0,-1 0 0,-7 11 0,8-16 0,0 0 0,-1 0 0,0 0 0,0-1 0,0 0 0,0 0 0,-1 0 0,1 0 0,-1-1 0,0 0 0,0 0 0,-1 0 0,1 0 0,-6 1 0,4-1 29,1-1-1,0-1 1,-1 1-1,1-1 0,-1 0 1,1-1-1,-1 1 1,1-1-1,-1 0 1,1-1-1,-8-1 1,9 1-136,1 0 0,-1-1 1,1 0-1,-1 0 0,1 0 1,0 0-1,0-1 0,0 0 1,0 1-1,0-1 0,1-1 1,-1 1-1,1 0 0,0-1 1,-5-7-1,-19-38-6719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3.461"/>
    </inkml:context>
    <inkml:brush xml:id="br0">
      <inkml:brushProperty name="width" value="0.05" units="cm"/>
      <inkml:brushProperty name="height" value="0.05" units="cm"/>
      <inkml:brushProperty name="color" value="#004F8B"/>
    </inkml:brush>
  </inkml:definitions>
  <inkml:trace contextRef="#ctx0" brushRef="#br0">61 1 24575,'0'5'0,"-10"21"0,-3 27 0,0 25 0,3 23 0,3 10 0,2 2 0,3-10 0,1-10 0,11-3 0,19-16 0,19-20 0,17-30 0,18-34 0,-6-25 0,-16-6-8191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3.894"/>
    </inkml:context>
    <inkml:brush xml:id="br0">
      <inkml:brushProperty name="width" value="0.05" units="cm"/>
      <inkml:brushProperty name="height" value="0.05" units="cm"/>
      <inkml:brushProperty name="color" value="#004F8B"/>
    </inkml:brush>
  </inkml:definitions>
  <inkml:trace contextRef="#ctx0" brushRef="#br0">1 0 24575,'0'5'0,"0"22"0,0 21 0,0 18 0,0 12 0,0 4 0,0-3 0,0-5 0,10-4 0,13-5 0,13-13 0,11-15 0,-4-24 0,2-15 0,-7-16 0,-9-6-8191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4.294"/>
    </inkml:context>
    <inkml:brush xml:id="br0">
      <inkml:brushProperty name="width" value="0.05" units="cm"/>
      <inkml:brushProperty name="height" value="0.05" units="cm"/>
      <inkml:brushProperty name="color" value="#004F8B"/>
    </inkml:brush>
  </inkml:definitions>
  <inkml:trace contextRef="#ctx0" brushRef="#br0">0 531 24575,'0'-9'0,"10"-5"0,14-8 0,23-2 0,12-6 0,8-13 0,-9 1-8191</inkml:trace>
  <inkml:trace contextRef="#ctx0" brushRef="#br0" timeOffset="1">414 1 24575,'15'15'0,"20"20"0,4 19 0,11 26 0,-4 24 0,-9 14 0,-11 13 0,-10-2 0,-7-6 0,-6-15 0,-4-16 0,-10-24 0,-5-7 0,-8-15 0,-1-21 0,4-13-8191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5.627"/>
    </inkml:context>
    <inkml:brush xml:id="br0">
      <inkml:brushProperty name="width" value="0.05" units="cm"/>
      <inkml:brushProperty name="height" value="0.05" units="cm"/>
      <inkml:brushProperty name="color" value="#004F8B"/>
    </inkml:brush>
  </inkml:definitions>
  <inkml:trace contextRef="#ctx0" brushRef="#br0">14 101 24575,'-10'0'0,"7"0"0,14 0 0,15 0 0,13 0 0,10 0 0,7-10 0,4-3 0,6 0 0,-7-17 0,-14-4-8191</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6.011"/>
    </inkml:context>
    <inkml:brush xml:id="br0">
      <inkml:brushProperty name="width" value="0.05" units="cm"/>
      <inkml:brushProperty name="height" value="0.05" units="cm"/>
      <inkml:brushProperty name="color" value="#004F8B"/>
    </inkml:brush>
  </inkml:definitions>
  <inkml:trace contextRef="#ctx0" brushRef="#br0">0 1 24575,'0'10'0,"0"13"0,0 18 0,0 17 0,0 19 0,0 11 0,0 6 0,10-3 0,3-7 0,0-8 0,-3-7 0,-3-19 0,8-30 0,1-17-8191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6.394"/>
    </inkml:context>
    <inkml:brush xml:id="br0">
      <inkml:brushProperty name="width" value="0.05" units="cm"/>
      <inkml:brushProperty name="height" value="0.05" units="cm"/>
      <inkml:brushProperty name="color" value="#004F8B"/>
    </inkml:brush>
  </inkml:definitions>
  <inkml:trace contextRef="#ctx0" brushRef="#br0">19 58 24575,'-10'0'0,"2"0"0,16 0 0,24-10 0,15-3 0,10 0 0,10 3 0,4 3 0,-10 3-8191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6.810"/>
    </inkml:context>
    <inkml:brush xml:id="br0">
      <inkml:brushProperty name="width" value="0.05" units="cm"/>
      <inkml:brushProperty name="height" value="0.05" units="cm"/>
      <inkml:brushProperty name="color" value="#004F8B"/>
    </inkml:brush>
  </inkml:definitions>
  <inkml:trace contextRef="#ctx0" brushRef="#br0">0 48 24575,'5'0'0,"12"0"0,18-6 0,23 0 0,17-11 0,-4-1-8191</inkml:trace>
  <inkml:trace contextRef="#ctx0" brushRef="#br0" timeOffset="1.04">591 165 24575,'5'0'0,"12"0"0,13 0 0,1-5 0,16-2 0,9 1 0,-4-4 0,-1 0 0,-10 1-8191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7.227"/>
    </inkml:context>
    <inkml:brush xml:id="br0">
      <inkml:brushProperty name="width" value="0.05" units="cm"/>
      <inkml:brushProperty name="height" value="0.05" units="cm"/>
      <inkml:brushProperty name="color" value="#004F8B"/>
    </inkml:brush>
  </inkml:definitions>
  <inkml:trace contextRef="#ctx0" brushRef="#br0">1 0 24575,'0'25'0,"5"19"0,1 16 0,0 24 0,-1 17 0,14 16 0,3 15 0,-2-12 0,-4-15 0,-5-36 0,-4-29-8191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6.821"/>
    </inkml:context>
    <inkml:brush xml:id="br0">
      <inkml:brushProperty name="width" value="0.05" units="cm"/>
      <inkml:brushProperty name="height" value="0.05" units="cm"/>
      <inkml:brushProperty name="color" value="#008C3A"/>
    </inkml:brush>
  </inkml:definitions>
  <inkml:trace contextRef="#ctx0" brushRef="#br0">10 0 24575,'-10'0'0,"12"0"0,20 0 0,15 0 0,12 0 0,7 0 0,4 0 0,1 0 0,-10 0-8191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8.094"/>
    </inkml:context>
    <inkml:brush xml:id="br0">
      <inkml:brushProperty name="width" value="0.05" units="cm"/>
      <inkml:brushProperty name="height" value="0.05" units="cm"/>
      <inkml:brushProperty name="color" value="#004F8B"/>
    </inkml:brush>
  </inkml:definitions>
  <inkml:trace contextRef="#ctx0" brushRef="#br0">1 169 24575,'0'-1'0,"0"0"0,0 0 0,0 0 0,1 0 0,-1 0 0,0 0 0,1 0 0,-1 0 0,1 0 0,-1 0 0,1 0 0,-1 0 0,1 0 0,-1 0 0,1 1 0,0-1 0,0 0 0,-1 0 0,1 1 0,1-2 0,23-11 0,-13 8 0,21-12 0,-21 10 0,0 0 0,1 1 0,-1 0 0,2 1 0,-1 0 0,0 1 0,19-3 0,-29 7 0,-1 0 0,0 0 0,1 1 0,-1-1 0,0 0 0,1 1 0,-1-1 0,0 1 0,0 0 0,1 0 0,-1 0 0,0 0 0,0 0 0,0 0 0,0 1 0,0-1 0,0 1 0,-1-1 0,1 1 0,2 2 0,0 2 0,-1-1 0,0 0 0,0 1 0,0-1 0,-1 1 0,4 10 0,-1 2 0,-2 0 0,1 1 0,-2-1 0,-1 0 0,0 1 0,-1-1 0,-1 1 0,0-1 0,-2 1 0,-9 34 0,3-23 0,-2-1 0,-1 0 0,-1-1 0,-1 0 0,-31 44 0,25-46 0,20-26 0,0 0 0,0 0 0,0 0 0,0 1 0,0-1 0,-1 0 0,1 0 0,0 0 0,0 0 0,0 0 0,0 1 0,0-1 0,-1 0 0,1 0 0,0 0 0,0 0 0,0 0 0,0 0 0,-1 0 0,1 0 0,0 0 0,0 0 0,0 1 0,0-1 0,-1 0 0,1 0 0,0 0 0,0 0 0,0 0 0,-1 0 0,1 0 0,0-1 0,0 1 0,0 0 0,-1 0 0,1 0 0,0 0 0,0 0 0,0 0 0,0 0 0,-1 0 0,1 0 0,0 0 0,0-1 0,0 1 0,0 0 0,-1 0 0,1 0 0,0 0 0,0 0 0,0-1 0,0 1 0,0 0 0,0 0 0,0 0 0,0-1 0,0 1 0,0 0 0,0 0 0,-1 0 0,1-1 0,0 1 0,0 0 0,1-8 0,-1 1 0,1-1 0,0 0 0,0 1 0,1-1 0,4-11 0,2-9 0,17-61 0,23-104 0,-41 156 0,1-2 0,1-1 0,24-66 0,-23 90 0,-10 16 0,1 0 0,-1-1 0,0 1 0,0 0 0,0 0 0,0 0 0,0 0 0,1 0 0,-1 0 0,0 0 0,0 0 0,0 0 0,0 1 0,1-1 0,-1 0 0,0 0 0,0 0 0,0 0 0,0 0 0,0 0 0,1 0 0,-1 0 0,0 0 0,0 0 0,0 0 0,0 1 0,0-1 0,0 0 0,0 0 0,1 0 0,-1 0 0,0 0 0,0 0 0,0 1 0,0-1 0,0 0 0,0 0 0,0 0 0,0 0 0,0 1 0,0-1 0,0 0 0,0 0 0,0 0 0,0 0 0,0 0 0,0 1 0,0-1 0,1 33 0,-1-32 0,-3 59 0,0-43 0,2 1 0,0-1 0,1 0 0,1 1 0,0-1 0,2 0 0,5 24 0,-6-36 0,0 1 0,1-2 0,-1 1 0,1 0 0,0 0 0,0-1 0,1 0 0,-1 0 0,1 0 0,0 0 0,0 0 0,0-1 0,1 1 0,-1-1 0,1 0 0,0-1 0,-1 1 0,1-1 0,1 0 0,-1 0 0,0-1 0,0 1 0,1-1 0,7 1 0,-6-2 0,0 0 0,0 0 0,0 0 0,0-1 0,0 0 0,-1 0 0,1 0 0,0-1 0,-1 0 0,1-1 0,-1 0 0,1 0 0,-1 0 0,0 0 0,0-1 0,-1 0 0,1 0 0,-1-1 0,5-5 0,-3 1 0,0 1 0,-1-1 0,0-1 0,-1 1 0,0-1 0,-1 0 0,0-1 0,0 1 0,3-15 0,-3 4 0,-1 0 0,0-1 0,-1-34 0,-5 22 0,0 27 0,-1 8 0,1 13 0,3-10 0,1 0 0,-1-1 0,1 1 0,0 0 0,0 0 0,0 0 0,0-1 0,1 1 0,0 0 0,0-1 0,0 1 0,0-1 0,0 0 0,0 0 0,5 4 0,1 2 0,0-2 0,1 1 0,0-1 0,11 7 0,-11-9 0,0 1 0,0-1 0,1-1 0,-1 0 0,1 0 0,0-1 0,0 0 0,0-1 0,1 0 0,-1-1 0,0 0 0,1-1 0,-1 1 0,1-2 0,-1 0 0,0 0 0,1-1 0,-1 0 0,0-1 0,10-4 0,19-13 0,-32 16 0,0 0 0,0 0 0,0 1 0,0 0 0,0 0 0,1 0 0,-1 1 0,10-1 0,-15 3 0,-1 0 0,1 0 0,-1 0 0,1 0 0,0 1 0,-1-1 0,1 0 0,-1 1 0,1-1 0,-1 1 0,1 0 0,-1-1 0,1 1 0,-1 0 0,0 0 0,1 0 0,-1 0 0,0 0 0,0 0 0,0 1 0,0-1 0,0 0 0,0 0 0,0 1 0,0-1 0,0 2 0,2 4 0,0 0 0,-1 0 0,0 0 0,1 12 0,2 26 0,-2 0 0,-2-1 0,-9 85 0,4-79 0,-8 87 0,-42 190 0,53-323 0,-5 20 0,0 0 0,-1 0 0,-12 24 0,16-42 0,0 0 0,-1 0 0,0 0 0,0-1 0,0 0 0,-9 10 0,10-13 0,0 0 0,0 0 0,1 0 0,-1 0 0,-1-1 0,1 1 0,0-1 0,0 1 0,0-1 0,-1 0 0,1-1 0,-1 1 0,1 0 0,-5-1 0,3 0-151,-1-1-1,1 1 0,0-1 0,-1 0 1,1-1-1,0 0 0,0 1 1,-8-5-1,-40-26-6674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8.875"/>
    </inkml:context>
    <inkml:brush xml:id="br0">
      <inkml:brushProperty name="width" value="0.05" units="cm"/>
      <inkml:brushProperty name="height" value="0.05" units="cm"/>
      <inkml:brushProperty name="color" value="#004F8B"/>
    </inkml:brush>
  </inkml:definitions>
  <inkml:trace contextRef="#ctx0" brushRef="#br0">148 26 24575,'0'-1'0,"0"-1"0,-1 1 0,1-1 0,0 1 0,0-1 0,-1 1 0,1-1 0,-1 1 0,1-1 0,-1 1 0,0 0 0,1-1 0,-2-1 0,1 3 0,1-1 0,-1 1 0,1 0 0,-1-1 0,1 1 0,-1 0 0,1 0 0,-1-1 0,0 1 0,1 0 0,-1 0 0,1 0 0,-1 0 0,1 0 0,-1-1 0,0 1 0,1 0 0,-1 0 0,1 1 0,-1-1 0,0 0 0,1 0 0,-1 0 0,1 0 0,-1 0 0,0 1 0,1-1 0,-1 0 0,1 0 0,-1 1 0,1-1 0,-1 0 0,1 1 0,-1-1 0,1 1 0,0-1 0,-1 1 0,1-1 0,-1 2 0,-3 3 0,-1 1 0,2 0 0,-1 1 0,1-1 0,0 1 0,0-1 0,1 1 0,-2 7 0,-1-1 0,-17 62 0,3 1 0,4 0 0,3 2 0,3-1 0,3 1 0,7 115 0,0-164 0,1 0 0,2 1 0,1-1 0,1-1 0,1 1 0,12 30 0,-16-53 0,0 0 0,0 0 0,1 0 0,0-1 0,0 1 0,0-1 0,1 0 0,0 0 0,-1 0 0,2-1 0,-1 0 0,1 0 0,-1 0 0,1-1 0,0 0 0,0 0 0,0 0 0,1-1 0,-1 0 0,1 0 0,-1 0 0,1-1 0,0 0 0,0 0 0,-1-1 0,1 0 0,0 0 0,0-1 0,-1 1 0,1-2 0,11-2 0,-3-1-341,-1 0 0,0-1-1,20-11 1,39-29-6485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9.260"/>
    </inkml:context>
    <inkml:brush xml:id="br0">
      <inkml:brushProperty name="width" value="0.05" units="cm"/>
      <inkml:brushProperty name="height" value="0.05" units="cm"/>
      <inkml:brushProperty name="color" value="#004F8B"/>
    </inkml:brush>
  </inkml:definitions>
  <inkml:trace contextRef="#ctx0" brushRef="#br0">28 0 24575,'0'5'0,"0"12"0,0 18 0,-6 18 0,0 20 0,-1 13 0,2 2 0,1-5 0,7 0 0,13-5 0,13-16 0,17-18 0,11-16 0,-4-24 0,-1-12 0,-10-19 0,-12-6-8191</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9.611"/>
    </inkml:context>
    <inkml:brush xml:id="br0">
      <inkml:brushProperty name="width" value="0.05" units="cm"/>
      <inkml:brushProperty name="height" value="0.05" units="cm"/>
      <inkml:brushProperty name="color" value="#004F8B"/>
    </inkml:brush>
  </inkml:definitions>
  <inkml:trace contextRef="#ctx0" brushRef="#br0">18 70 24575,'-9'0'0,"0"0"0,14 0 0,29 0 0,10-10 0,12-3 0,7-10 0,-7 0-8191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39.975"/>
    </inkml:context>
    <inkml:brush xml:id="br0">
      <inkml:brushProperty name="width" value="0.05" units="cm"/>
      <inkml:brushProperty name="height" value="0.05" units="cm"/>
      <inkml:brushProperty name="color" value="#004F8B"/>
    </inkml:brush>
  </inkml:definitions>
  <inkml:trace contextRef="#ctx0" brushRef="#br0">0 1 24575,'10'15'0,"14"15"0,17 18 0,2 15 0,9 17 0,-4 15 0,-11 17 0,-12 9 0,-9 10 0,-8 2 0,-6-7 0,-2-14 0,-7-16 0,-12-25 0,-3-24-8191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0.640"/>
    </inkml:context>
    <inkml:brush xml:id="br0">
      <inkml:brushProperty name="width" value="0.05" units="cm"/>
      <inkml:brushProperty name="height" value="0.05" units="cm"/>
      <inkml:brushProperty name="color" value="#004F8B"/>
    </inkml:brush>
  </inkml:definitions>
  <inkml:trace contextRef="#ctx0" brushRef="#br0">310 0 24575,'0'13'0,"1"0"0,1 0 0,0 0 0,1 0 0,0 0 0,1 0 0,7 16 0,6 6 0,25 39 0,-22-40 0,46 85-177,65 161-1,-96-192 60,-5 2 0,32 162 0,-54-202 118,-2 0 0,-1 95 0,-6-113 0,-2-1 0,-2 0 0,0 0 0,-2 0 0,-20 52 0,13-49 0,-2-2 0,-1 0 0,-2-1 0,-1-1 0,-1-1 0,-2 0 0,-1-2 0,-1-1 0,-29 24 0,14-17 0,-2-2 0,-1-2 0,-1-2 0,-2-1 0,-79 31 0,119-55 10,-3 3-150,0-1 0,-1-1 1,1 0-1,0 0 0,-1-1 1,0 0-1,1-1 0,-20 1 1,3-9-6096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3.159"/>
    </inkml:context>
    <inkml:brush xml:id="br0">
      <inkml:brushProperty name="width" value="0.05" units="cm"/>
      <inkml:brushProperty name="height" value="0.05" units="cm"/>
      <inkml:brushProperty name="color" value="#004F8B"/>
    </inkml:brush>
  </inkml:definitions>
  <inkml:trace contextRef="#ctx0" brushRef="#br0">1 0 24575,'5'0'0,"12"0"0,7 0 0,11 0 0,9 0 0,-4 0-8191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3.576"/>
    </inkml:context>
    <inkml:brush xml:id="br0">
      <inkml:brushProperty name="width" value="0.05" units="cm"/>
      <inkml:brushProperty name="height" value="0.05" units="cm"/>
      <inkml:brushProperty name="color" value="#004F8B"/>
    </inkml:brush>
  </inkml:definitions>
  <inkml:trace contextRef="#ctx0" brushRef="#br0">1 1 24575,'5'0'0,"17"0"0,14 0 0,22 0 0,10 0 0,-5 0-8191</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5.675"/>
    </inkml:context>
    <inkml:brush xml:id="br0">
      <inkml:brushProperty name="width" value="0.05" units="cm"/>
      <inkml:brushProperty name="height" value="0.05" units="cm"/>
      <inkml:brushProperty name="color" value="#004F8B"/>
    </inkml:brush>
  </inkml:definitions>
  <inkml:trace contextRef="#ctx0" brushRef="#br0">705 168 24575,'0'-23'0,"-5"-31"0,4 46 0,0 0 0,-1 0 0,0 0 0,-1 1 0,0-1 0,0 1 0,-5-9 0,7 14 0,0 0 0,0 1 0,-1-1 0,1 0 0,0 1 0,-1 0 0,1-1 0,-1 1 0,1 0 0,-1 0 0,-2-2 0,3 3 0,0-1 0,0 1 0,0 0 0,0 0 0,0-1 0,0 1 0,0 0 0,1 0 0,-1 0 0,0 0 0,0 0 0,0 1 0,0-1 0,0 0 0,0 0 0,0 0 0,0 1 0,-1 0 0,-2 1 0,1 1 0,-1 0 0,1 0 0,0 0 0,0 0 0,0 0 0,0 1 0,0-1 0,-4 8 0,-14 28-33,0 1 0,3 1 0,1 0 0,3 1 0,1 1-1,2 0 1,-8 62 0,-12 318-465,30-410 484,1 149-38,8 0 0,34 205 0,-36-330 52,-2-20 0,-1 0 0,0 1 0,-2 0 0,0-1 0,-1 1 0,-2 19 0,1-34 1,0 1-1,0 0 1,0-1-1,0 1 1,0-1-1,-1 1 1,0-1-1,0 0 1,1 0-1,-2 0 1,1 0-1,0 0 1,-1 0-1,1 0 1,-1-1-1,0 1 1,-4 2-1,2-3-2,1 1 0,-1-1 0,0 0 0,0-1 0,0 1 0,0-1 0,-1 0 0,1 0 0,0-1 0,-11 1 0,0-3 115,-1 0 0,0 0 0,1-2 0,0 0 0,0-1 0,-24-10 0,19 6-72,0-2 0,1 0 1,1-1-1,-1-1 0,2-1 0,-30-28 1,38 33-158,1-1 1,1-1 0,-1 0 0,2 0-1,-1-1 1,2 0 0,0 0-1,0 0 1,1-1 0,0 0 0,1 0-1,-3-21 1,3-10-6711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6.055"/>
    </inkml:context>
    <inkml:brush xml:id="br0">
      <inkml:brushProperty name="width" value="0.05" units="cm"/>
      <inkml:brushProperty name="height" value="0.05" units="cm"/>
      <inkml:brushProperty name="color" value="#004F8B"/>
    </inkml:brush>
  </inkml:definitions>
  <inkml:trace contextRef="#ctx0" brushRef="#br0">1 214 24575,'5'0'0,"11"0"0,19-10 0,18-4 0,21-13 0,12-4 0,7-5 0,-3 2 0,-6 8 0,-8 8 0,-6 6 0,-15 7-8191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7.745"/>
    </inkml:context>
    <inkml:brush xml:id="br0">
      <inkml:brushProperty name="width" value="0.05" units="cm"/>
      <inkml:brushProperty name="height" value="0.05" units="cm"/>
      <inkml:brushProperty name="color" value="#008C3A"/>
    </inkml:brush>
  </inkml:definitions>
  <inkml:trace contextRef="#ctx0" brushRef="#br0">313 362 24575,'0'-14'0,"1"5"0,-1 1 0,0-1 0,-3-15 0,3 23 0,0 0 0,0-1 0,-1 1 0,1 0 0,0-1 0,-1 1 0,1 0 0,-1 0 0,0 0 0,1 0 0,-1-1 0,0 1 0,0 0 0,0 0 0,1 0 0,-1 0 0,0 0 0,0 1 0,-1-1 0,1 0 0,0 0 0,0 1 0,0-1 0,0 1 0,-1-1 0,1 1 0,0-1 0,0 1 0,-1 0 0,-1-1 0,-3 2 0,1-1 0,-1 1 0,1 1 0,0-1 0,0 1 0,-1-1 0,1 1 0,0 1 0,0-1 0,1 1 0,-1 0 0,0 0 0,1 0 0,-6 7 0,-8 6 0,-30 36 0,32-32 0,1 0 0,0 1 0,2 1 0,0 0 0,2 0 0,0 1 0,2 1 0,0 0 0,2 0 0,-8 46 0,14-63 0,1 0 0,0 0 0,0 1 0,1-1 0,0 0 0,0 0 0,0 0 0,1 0 0,0 0 0,1 0 0,0 0 0,5 9 0,-6-13 0,0 0 0,0 0 0,0 0 0,0 0 0,1 0 0,-1-1 0,1 1 0,0-1 0,0 0 0,0 0 0,0 0 0,0 0 0,0 0 0,1 0 0,-1-1 0,0 0 0,1 0 0,-1 0 0,1 0 0,0 0 0,-1-1 0,1 0 0,0 1 0,-1-1 0,1-1 0,4 1 0,0-2 0,-1 0 0,0-1 0,-1 1 0,1-1 0,0 0 0,-1-1 0,1 0 0,-1 0 0,0 0 0,0-1 0,-1 1 0,1-1 0,-1-1 0,0 1 0,-1-1 0,8-11 0,5-10 0,-1-1 0,18-44 0,-28 57 0,14-26 0,-10 21 0,-1 0 0,0-1 0,10-39 0,-27 125 0,1 114 0,7-171 0,1 1 0,0-1 0,0 0 0,1 0 0,0 0 0,0 0 0,1-1 0,-1 1 0,2-1 0,7 14 0,-10-19 0,0-1 0,0 1 0,0-1 0,0 0 0,1 1 0,-1-1 0,0 0 0,1 0 0,-1 0 0,1 0 0,0 0 0,-1 0 0,1 0 0,-1 0 0,1-1 0,0 1 0,0-1 0,-1 1 0,1-1 0,0 0 0,0 1 0,0-1 0,0 0 0,-1 0 0,1 0 0,0-1 0,0 1 0,0 0 0,-1-1 0,1 1 0,0-1 0,0 0 0,-1 1 0,1-1 0,0 0 0,-1 0 0,1 0 0,1-2 0,11-7 0,0 0 0,-1-1 0,-1-1 0,0 0 0,19-23 0,48-80 0,-76 111 0,46-75 0,-3-3 0,-3-1 0,-5-2 0,43-139 0,-77 204 0,-13 34 0,-47 126 0,33-79 0,5-13 0,2 1 0,2 1 0,3 0 0,-7 58 0,16-82 0,0 0 0,2-1 0,0 1 0,2 0 0,1-1 0,1 1 0,1-1 0,2 0 0,0 0 0,13 29 0,-15-44 0,1 0 0,-1-1 0,1 0 0,1 0 0,0 0 0,0-1 0,1 0 0,-1 0 0,17 11 0,-19-16 0,0 1 0,0-1 0,0 0 0,0-1 0,1 0 0,-1 0 0,1 0 0,-1 0 0,1-1 0,0 0 0,0 0 0,0 0 0,0-1 0,-1 0 0,1 0 0,0 0 0,0-1 0,0 0 0,9-3 0,-9 2 0,1-1 0,-1 0 0,1-1 0,-1 0 0,0 0 0,0 0 0,8-9 0,34-38 0,-12 4 0,-3-2 0,-1-1 0,33-72 0,-54 102 0,-7 14 0,-2 10 0,-2 9 0,1 1 0,0 0 0,1 0 0,0-1 0,8 24 0,-9-34 0,0 0 0,1 0 0,-1 0 0,1 0 0,0 0 0,0 0 0,0 0 0,0-1 0,0 1 0,1-1 0,-1 1 0,5 2 0,-4-4 0,-1 1 0,0-1 0,1-1 0,-1 1 0,1 0 0,-1 0 0,1-1 0,-1 0 0,1 1 0,0-1 0,-1 0 0,1 0 0,-1-1 0,1 1 0,0 0 0,-1-1 0,1 0 0,4-1 0,1-1 0,-1-1 0,0 0 0,0 0 0,0-1 0,0 0 0,-1 0 0,0 0 0,0-1 0,0 0 0,0 0 0,-1-1 0,0 1 0,-1-1 0,1 0 0,-1-1 0,4-10 0,-2 5 0,-1 0 0,-1-1 0,0 0 0,-1 0 0,0 0 0,-1 0 0,0 0 0,-1-25 0,-2 34 0,1 1 0,-1-1 0,0 1 0,0-1 0,0 1 0,0 0 0,-1-1 0,0 1 0,0 0 0,-4-7 0,4 9 0,1 1 0,0-1 0,0 1 0,-1 0 0,1 0 0,-1-1 0,1 1 0,-1 0 0,0 0 0,1 0 0,-1 1 0,0-1 0,1 0 0,-1 1 0,0-1 0,0 1 0,0-1 0,0 1 0,0 0 0,0 0 0,1 0 0,-1 0 0,0 0 0,0 0 0,0 0 0,0 1 0,0-1 0,0 1 0,-2 0 0,-4 3 0,0 0 0,0 0 0,0 1 0,1 0 0,0 0 0,0 1 0,0 0 0,-9 10 0,-6 8 0,-19 30 0,28-35 0,1 0 0,0 0 0,1 1 0,2 0 0,0 1 0,1 0 0,1 1 0,0-1 0,2 1 0,-3 32 0,7-48 0,1 1 0,0-1 0,1 0 0,-1 0 0,1 1 0,1-1 0,-1 0 0,1 0 0,0 0 0,0 0 0,1 0 0,-1-1 0,1 1 0,1-1 0,-1 0 0,1 0 0,0 0 0,7 7 0,-7-9 0,-1 0 0,1 0 0,0-1 0,0 0 0,0 0 0,0 0 0,0 0 0,0-1 0,1 1 0,-1-1 0,0 0 0,1 0 0,-1-1 0,1 1 0,-1-1 0,1 0 0,-1 0 0,1-1 0,-1 1 0,1-1 0,-1 0 0,0 0 0,1-1 0,-1 1 0,7-4 0,-4 1-341,0 0 0,0 0-1,13-11 1,12-16-6485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6.425"/>
    </inkml:context>
    <inkml:brush xml:id="br0">
      <inkml:brushProperty name="width" value="0.05" units="cm"/>
      <inkml:brushProperty name="height" value="0.05" units="cm"/>
      <inkml:brushProperty name="color" value="#004F8B"/>
    </inkml:brush>
  </inkml:definitions>
  <inkml:trace contextRef="#ctx0" brushRef="#br0">1 159 24575,'0'-10'0,"10"-4"0,18 1 0,25-7 0,13-1 0,11 4 0,7 4 0,4 5 0,-2 3 0,-16-7 0,-11-1 0,-14 1-8191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6.842"/>
    </inkml:context>
    <inkml:brush xml:id="br0">
      <inkml:brushProperty name="width" value="0.05" units="cm"/>
      <inkml:brushProperty name="height" value="0.05" units="cm"/>
      <inkml:brushProperty name="color" value="#004F8B"/>
    </inkml:brush>
  </inkml:definitions>
  <inkml:trace contextRef="#ctx0" brushRef="#br0">1 0 24575,'0'10'0,"0"13"0,0 14 0,0 9 0,0 8 0,0 4 0,0-3 0,0 0 0,10 10 0,3 5 0,0-10-8191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7.576"/>
    </inkml:context>
    <inkml:brush xml:id="br0">
      <inkml:brushProperty name="width" value="0.05" units="cm"/>
      <inkml:brushProperty name="height" value="0.05" units="cm"/>
      <inkml:brushProperty name="color" value="#004F8B"/>
    </inkml:brush>
  </inkml:definitions>
  <inkml:trace contextRef="#ctx0" brushRef="#br0">0 76 24575,'0'-2'0,"0"0"0,1 0 0,-1 1 0,1-1 0,-1 0 0,1 0 0,-1 0 0,1 1 0,0-1 0,0 0 0,0 1 0,0-1 0,0 0 0,0 1 0,0 0 0,1-1 0,2-1 0,29-19 0,-29 20 0,1-1 0,1 0 0,0 0 0,1 1 0,-1 0 0,0 0 0,1 1 0,-1-1 0,1 2 0,-1-1 0,1 1 0,-1-1 0,1 2 0,0-1 0,-1 1 0,1 0 0,8 3 0,-10-3 0,-1 1 0,1 0 0,0 1 0,-1-1 0,1 1 0,-1 0 0,0 0 0,1 0 0,-2 0 0,1 1 0,0 0 0,-1 0 0,1 0 0,-1 0 0,0 0 0,-1 0 0,1 1 0,-1 0 0,0-1 0,0 1 0,0 0 0,2 9 0,-3-6 0,0 1 0,0 0 0,0 0 0,-1-1 0,-1 1 0,1 0 0,-2 0 0,1-1 0,-1 1 0,-5 14 0,-4 6 0,-26 48 0,24-54 0,2 0 0,-13 37 0,24-59 0,-1 1 0,1 0 0,-1 0 0,1 0 0,0 0 0,0 0 0,-1 0 0,1 0 0,1 0 0,-1 3 0,0-4 0,1-1 0,-1 1 0,0-1 0,0 1 0,0-1 0,1 1 0,-1-1 0,0 0 0,1 1 0,-1-1 0,0 1 0,1-1 0,-1 0 0,0 1 0,1-1 0,-1 0 0,1 0 0,-1 1 0,1-1 0,-1 0 0,1 0 0,-1 1 0,0-1 0,1 0 0,0 0 0,2 0 0,0 0 0,-1-1 0,1 1 0,-1-1 0,0 1 0,1-1 0,-1 0 0,1 0 0,-1 0 0,0 0 0,0-1 0,0 1 0,4-4 0,3-2 0,-1-1 0,0 0 0,-1-1 0,0 1 0,0-2 0,-1 1 0,6-12 0,34-76 0,-37 78 0,-2 0 0,-5 14 0,0-1 0,0 1 0,0 0 0,0 0 0,1 1 0,0-1 0,0 1 0,6-8 0,-9 12 0,0 0 0,1 0 0,-1 0 0,0 0 0,0 0 0,1 0 0,-1 0 0,0-1 0,0 1 0,1 0 0,-1 0 0,0 1 0,0-1 0,1 0 0,-1 0 0,0 0 0,1 0 0,-1 0 0,0 0 0,0 0 0,0 0 0,1 0 0,-1 1 0,0-1 0,0 0 0,1 0 0,-1 0 0,0 0 0,0 1 0,0-1 0,0 0 0,1 0 0,-1 0 0,0 1 0,0-1 0,0 0 0,0 0 0,0 1 0,0-1 0,0 0 0,1 0 0,-1 1 0,0-1 0,0 0 0,0 0 0,0 1 0,0-1 0,0 0 0,0 1 0,0-1 0,-1 0 0,5 15 0,-2 0 0,0 0 0,0 18 0,-3-23 0,1 0 0,1 0 0,0 0 0,1 0 0,-1 0 0,2 0 0,0-1 0,0 1 0,0-1 0,1 1 0,7 10 0,-7-15-85,0 0 0,0 0-1,1-1 1,0 1 0,0-1-1,0 0 1,0 0 0,1-1-1,0 0 1,-1 0 0,1 0-1,0 0 1,1-1 0,-1 0-1,8 1 1,42 7-6741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7.973"/>
    </inkml:context>
    <inkml:brush xml:id="br0">
      <inkml:brushProperty name="width" value="0.05" units="cm"/>
      <inkml:brushProperty name="height" value="0.05" units="cm"/>
      <inkml:brushProperty name="color" value="#004F8B"/>
    </inkml:brush>
  </inkml:definitions>
  <inkml:trace contextRef="#ctx0" brushRef="#br0">64 0 24575,'0'5'0,"-11"12"0,-2 18 0,0 28 0,2 18 0,4 26 0,2 10 0,3 0 0,1 0 0,1-15 0,0-15 0,16-21 0,4-13 0,5-16 0,23-18 0,13-12 0,6-23 0,-8-9-8191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8.373"/>
    </inkml:context>
    <inkml:brush xml:id="br0">
      <inkml:brushProperty name="width" value="0.05" units="cm"/>
      <inkml:brushProperty name="height" value="0.05" units="cm"/>
      <inkml:brushProperty name="color" value="#004F8B"/>
    </inkml:brush>
  </inkml:definitions>
  <inkml:trace contextRef="#ctx0" brushRef="#br0">93 19 24575,'0'-10'0,"-5"2"0,-2 12 0,-9 15 0,-3 20 0,3 24 0,3 15 0,5 15 0,3 12 0,2-7 0,2-10 0,2-11 0,20-2 0,16-14 0,13-28 0,-2-35 0,-10-16-8191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8.775"/>
    </inkml:context>
    <inkml:brush xml:id="br0">
      <inkml:brushProperty name="width" value="0.05" units="cm"/>
      <inkml:brushProperty name="height" value="0.05" units="cm"/>
      <inkml:brushProperty name="color" value="#004F8B"/>
    </inkml:brush>
  </inkml:definitions>
  <inkml:trace contextRef="#ctx0" brushRef="#br0">19 532 24575,'-10'0'0,"1"0"0,18 0 0,22 0 0,16 0 0,20 0 0,9-10 0,1-4 0,-2 2 0,-14 2-8191</inkml:trace>
  <inkml:trace contextRef="#ctx0" brushRef="#br0" timeOffset="1">491 1 24575,'5'0'0,"22"0"0,16 15 0,16 20 0,-2 24 0,-1 27 0,-9 25 0,-14 22 0,-11 20 0,-10 3 0,-13-4 0,-5-18 0,-12-22 0,-18-20 0,-8-26 0,-11-33 0,3-24-8191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9.524"/>
    </inkml:context>
    <inkml:brush xml:id="br0">
      <inkml:brushProperty name="width" value="0.05" units="cm"/>
      <inkml:brushProperty name="height" value="0.05" units="cm"/>
      <inkml:brushProperty name="color" value="#004F8B"/>
    </inkml:brush>
  </inkml:definitions>
  <inkml:trace contextRef="#ctx0" brushRef="#br0">1 47 24575,'5'0'0,"22"0"0,11 0 0,19 0 0,11 0 0,8 0 0,1 0 0,-2-10 0,-4-3 0,-4 0 0,-13 3-8191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49.891"/>
    </inkml:context>
    <inkml:brush xml:id="br0">
      <inkml:brushProperty name="width" value="0.05" units="cm"/>
      <inkml:brushProperty name="height" value="0.05" units="cm"/>
      <inkml:brushProperty name="color" value="#004F8B"/>
    </inkml:brush>
  </inkml:definitions>
  <inkml:trace contextRef="#ctx0" brushRef="#br0">0 1 24575,'0'15'0,"0"25"0,10 26 0,3 22 0,0 15 0,-3 7 0,7-7 0,1-10 0,-3-11 0,-4-9 0,7-18 0,15-27 0,2-20-8191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0.608"/>
    </inkml:context>
    <inkml:brush xml:id="br0">
      <inkml:brushProperty name="width" value="0.05" units="cm"/>
      <inkml:brushProperty name="height" value="0.05" units="cm"/>
      <inkml:brushProperty name="color" value="#004F8B"/>
    </inkml:brush>
  </inkml:definitions>
  <inkml:trace contextRef="#ctx0" brushRef="#br0">347 11 24575,'-17'-6'0,"16"5"0,0 1 0,0-1 0,0 1 0,0-1 0,0 1 0,0-1 0,0 1 0,0 0 0,0 0 0,-1-1 0,1 1 0,0 0 0,0 0 0,0 0 0,0 0 0,0 0 0,0 0 0,-1 1 0,1-1 0,0 0 0,0 1 0,0-1 0,0 0 0,0 1 0,0-1 0,0 1 0,0 0 0,0-1 0,-1 2 0,-6 4 0,1 0 0,-1 1 0,1 0 0,1 0 0,-1 1 0,1 0 0,1 0 0,-1 0 0,-4 11 0,-5 12 0,-16 49 0,9-10-108,4 1-1,-19 144 0,27-95-193,5 129-1,9-153 245,5-1-1,4 0 1,47 170 0,-11-108 81,97 209 1,-140-354-24,1 2 0,-1-1 0,0 1 0,-1 0 0,0 1 0,-1-1 0,-1 1 0,2 18 0,-5-32 0,0 0 0,0 1 0,0-1 0,0 0 0,0 0 0,0 1 0,0-1 0,0 0 0,0 0 0,-1 0 0,1 1 0,-1-1 0,1 0 0,-1 0 0,1 0 0,-1 0 0,0 0 0,1 0 0,-1 0 0,0 0 0,0 0 0,0 0 0,1 0 0,-1-1 0,0 1 0,0 0 0,-2 0 0,0 0 0,0 0 0,0-1 0,-1 0 0,1 1 0,0-1 0,0 0 0,0-1 0,0 1 0,0 0 0,-4-2 0,-16-3 150,1-2 0,-1 0 0,1-2 0,1 0 0,-28-16 0,19 7-533,1-2 1,-51-43-1,15 1-6443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1.023"/>
    </inkml:context>
    <inkml:brush xml:id="br0">
      <inkml:brushProperty name="width" value="0.05" units="cm"/>
      <inkml:brushProperty name="height" value="0.05" units="cm"/>
      <inkml:brushProperty name="color" value="#004F8B"/>
    </inkml:brush>
  </inkml:definitions>
  <inkml:trace contextRef="#ctx0" brushRef="#br0">0 122 24575,'0'-10'0,"25"-3"0,34-10 0,26 0 0,9 3 0,4 5 0,-5 5 0,-3 5 0,-16 3-8191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8.140"/>
    </inkml:context>
    <inkml:brush xml:id="br0">
      <inkml:brushProperty name="width" value="0.05" units="cm"/>
      <inkml:brushProperty name="height" value="0.05" units="cm"/>
      <inkml:brushProperty name="color" value="#008C3A"/>
    </inkml:brush>
  </inkml:definitions>
  <inkml:trace contextRef="#ctx0" brushRef="#br0">27 0 24575,'-10'0'0,"-3"5"0,10 2 0,20-1 0,27-1 0,25-1 0,16-2 0,17-1 0,6 0 0,0-1 0,-19 0-8191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1.425"/>
    </inkml:context>
    <inkml:brush xml:id="br0">
      <inkml:brushProperty name="width" value="0.05" units="cm"/>
      <inkml:brushProperty name="height" value="0.05" units="cm"/>
      <inkml:brushProperty name="color" value="#004F8B"/>
    </inkml:brush>
  </inkml:definitions>
  <inkml:trace contextRef="#ctx0" brushRef="#br0">0 100 24575,'10'-5'0,"19"-2"0,19 1 0,16-14 0,18-3 0,5 1 0,-13 6-8191</inkml:trace>
  <inkml:trace contextRef="#ctx0" brushRef="#br0" timeOffset="1">267 130 24575,'0'10'0,"0"13"0,0 18 0,0 17 0,10 9 0,3 3 0,0-1 0,-3 4 0,-3-1 0,-3-13-8191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1.788"/>
    </inkml:context>
    <inkml:brush xml:id="br0">
      <inkml:brushProperty name="width" value="0.05" units="cm"/>
      <inkml:brushProperty name="height" value="0.05" units="cm"/>
      <inkml:brushProperty name="color" value="#004F8B"/>
    </inkml:brush>
  </inkml:definitions>
  <inkml:trace contextRef="#ctx0" brushRef="#br0">0 13 24575,'2'-13'0,"3"23"0,-1 0 0,15 33 0,3-1 0,40 61 0,-52-89 0,0 0 0,2 0 0,0-1 0,0-1 0,1 0 0,0-1 0,1 0 0,1-1 0,0 0 0,15 7 0,-26-15 0,0 0 0,1-1 0,-1 1 0,0-1 0,0 0 0,1 0 0,-1-1 0,0 1 0,1-1 0,-1 0 0,1 0 0,-1 0 0,0-1 0,5 0 0,-2-1 0,0-1 0,-1 0 0,0 0 0,1 0 0,-1-1 0,0 0 0,7-6 0,-12 9 0,0 0 0,0 1 0,0-1 0,0 0 0,0 1 0,0-1 0,0 1 0,0-1 0,0 1 0,0 0 0,0-1 0,0 1 0,2 0 0,-2 0 0,-1 0 0,1 0 0,-1 0 0,0 0 0,1 0 0,-1 0 0,1 1 0,-1-1 0,0 0 0,1 0 0,-1 0 0,1 1 0,-1-1 0,0 0 0,0 1 0,1-1 0,-1 0 0,0 1 0,1-1 0,-1 0 0,0 1 0,0-1 0,0 0 0,1 1 0,0 4 0,0-1 0,0 0 0,-1 0 0,1 0 0,-1 0 0,0 5 0,0-7 0,0 99 0,-23 188 0,20-271 69,0-1-1,-2 0 0,0 0 0,-15 33 1,18-45-159,-1 0 0,0 0 0,0 0 0,0 0 0,-1 0 1,1-1-1,-1 1 0,0-1 0,-1 0 0,1 0 1,-1-1-1,0 1 0,1-1 0,-2 0 0,1 0 0,0-1 1,0 1-1,-9 1 0,-18-1-6736</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2.156"/>
    </inkml:context>
    <inkml:brush xml:id="br0">
      <inkml:brushProperty name="width" value="0.05" units="cm"/>
      <inkml:brushProperty name="height" value="0.05" units="cm"/>
      <inkml:brushProperty name="color" value="#004F8B"/>
    </inkml:brush>
  </inkml:definitions>
  <inkml:trace contextRef="#ctx0" brushRef="#br0">153 10 24575,'0'-10'0,"-15"17"0,-5 22 0,-9 31 0,0 31 0,6 19 0,6 17 0,6 2 0,5-7 0,3-13 0,13-15 0,14-14 0,13-21 0,26-19 0,12-28 0,3-25 0,-12-11-8191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2.522"/>
    </inkml:context>
    <inkml:brush xml:id="br0">
      <inkml:brushProperty name="width" value="0.05" units="cm"/>
      <inkml:brushProperty name="height" value="0.05" units="cm"/>
      <inkml:brushProperty name="color" value="#004F8B"/>
    </inkml:brush>
  </inkml:definitions>
  <inkml:trace contextRef="#ctx0" brushRef="#br0">29 0 24575,'0'5'0,"0"12"0,0 18 0,0 18 0,0 10 0,0 9 0,0 8 0,0 0 0,0-3 0,0-5 0,10-15 0,4-1 0,9-11 0,16-13 0,16-12 0,19-9 0,-3-7-8191</inkml:trace>
  <inkml:trace contextRef="#ctx0" brushRef="#br0" timeOffset="1">1 355 24575,'4'0'0,"28"0"0,18 0 0,5 0 0,4 0 0,6-10 0,-2-3 0,-12-10 0,-15-1-8191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2.923"/>
    </inkml:context>
    <inkml:brush xml:id="br0">
      <inkml:brushProperty name="width" value="0.05" units="cm"/>
      <inkml:brushProperty name="height" value="0.05" units="cm"/>
      <inkml:brushProperty name="color" value="#004F8B"/>
    </inkml:brush>
  </inkml:definitions>
  <inkml:trace contextRef="#ctx0" brushRef="#br0">0 1 24575,'0'9'0,"20"15"0,17 22 0,12 23 0,-2 26 0,5 21 0,-5 12 0,-11-2 0,-12-1 0,-10-18 0,-12-6 0,-7-11 0,-22-21 0,-7-6 0,-12-15 0,-14-15 0,4-13-8191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3.505"/>
    </inkml:context>
    <inkml:brush xml:id="br0">
      <inkml:brushProperty name="width" value="0.05" units="cm"/>
      <inkml:brushProperty name="height" value="0.05" units="cm"/>
      <inkml:brushProperty name="color" value="#004F8B"/>
    </inkml:brush>
  </inkml:definitions>
  <inkml:trace contextRef="#ctx0" brushRef="#br0">0 0 24575,'0'5'0,"15"2"0,26 0 0,20-2 0,20-1 0,11-2 0,11-1 0,2 0 0,-7-1 0,-9 0 0,-20-6 0,-12-1 0,-16 0-8191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4.371"/>
    </inkml:context>
    <inkml:brush xml:id="br0">
      <inkml:brushProperty name="width" value="0.05" units="cm"/>
      <inkml:brushProperty name="height" value="0.05" units="cm"/>
      <inkml:brushProperty name="color" value="#004F8B"/>
    </inkml:brush>
  </inkml:definitions>
  <inkml:trace contextRef="#ctx0" brushRef="#br0">473 18 24575,'-3'-15'0,"3"15"0,0 0 0,0 0 0,0 0 0,-1-1 0,1 1 0,0 0 0,0 0 0,0 0 0,-1 0 0,1-1 0,0 1 0,0 0 0,-1 0 0,1 0 0,0 0 0,0 0 0,-1 0 0,1 0 0,0 0 0,0 0 0,-1 0 0,1 0 0,0 0 0,0 0 0,-1 0 0,1 0 0,0 0 0,0 0 0,-1 0 0,1 0 0,-3 2 0,1-1 0,0 0 0,0 1 0,0 0 0,0 0 0,1-1 0,-1 1 0,0 0 0,1 0 0,-3 4 0,-13 24 0,2 1 0,0 1 0,-15 52 0,1 10-159,4 0 1,-22 176-1,19 202-317,61 116 358,-8-238 65,-24-337 52,1 9-9,-2-1 1,0 1-1,-5 32 1,4-49 18,0 0 1,0 0-1,0 0 0,-1 0 1,1 0-1,-1 0 0,-1-1 1,1 1-1,-1-1 1,1 0-1,-1 1 0,-1-1 1,1-1-1,0 1 0,-1 0 1,0-1-1,0 0 0,0 0 1,0 0-1,-7 3 0,4-2 71,-1-1-1,0 0 1,0-1-1,0 0 1,0 0 0,0-1-1,0 0 1,0 0-1,-1-1 1,1 0-1,0 0 1,-14-3-1,16 2-150,1-1-1,-1 1 0,1-1 1,0 0-1,0-1 0,0 1 1,0-1-1,0 0 0,0 0 1,1 0-1,0-1 0,-1 0 1,1 0-1,1 0 0,-1 0 1,0-1-1,1 1 0,0-1 1,-3-5-1,-11-31-6754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4.722"/>
    </inkml:context>
    <inkml:brush xml:id="br0">
      <inkml:brushProperty name="width" value="0.05" units="cm"/>
      <inkml:brushProperty name="height" value="0.05" units="cm"/>
      <inkml:brushProperty name="color" value="#004F8B"/>
    </inkml:brush>
  </inkml:definitions>
  <inkml:trace contextRef="#ctx0" brushRef="#br0">0 279 24575,'0'-10'0,"10"-3"0,29 1 0,32-19 0,20-3 0,9-6 0,-2 4 0,-8 7 0,-10 0 0,-7 3 0,-17 8-8191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5.123"/>
    </inkml:context>
    <inkml:brush xml:id="br0">
      <inkml:brushProperty name="width" value="0.05" units="cm"/>
      <inkml:brushProperty name="height" value="0.05" units="cm"/>
      <inkml:brushProperty name="color" value="#004F8B"/>
    </inkml:brush>
  </inkml:definitions>
  <inkml:trace contextRef="#ctx0" brushRef="#br0">1 78 24575,'15'0'0,"5"-5"0,19-2 0,13 1 0,8-9 0,8-2 0,14 2 0,-9 3-8191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5.505"/>
    </inkml:context>
    <inkml:brush xml:id="br0">
      <inkml:brushProperty name="width" value="0.05" units="cm"/>
      <inkml:brushProperty name="height" value="0.05" units="cm"/>
      <inkml:brushProperty name="color" value="#004F8B"/>
    </inkml:brush>
  </inkml:definitions>
  <inkml:trace contextRef="#ctx0" brushRef="#br0">93 1 24575,'0'20'0,"0"37"0,0 24 0,-15 13 0,-5 5 0,1 12 0,4-4 0,4-9 0,4-12 0,3-16 0,3-19-8191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8.909"/>
    </inkml:context>
    <inkml:brush xml:id="br0">
      <inkml:brushProperty name="width" value="0.05" units="cm"/>
      <inkml:brushProperty name="height" value="0.05" units="cm"/>
      <inkml:brushProperty name="color" value="#008C3A"/>
    </inkml:brush>
  </inkml:definitions>
  <inkml:trace contextRef="#ctx0" brushRef="#br0">0 1 24575,'10'0'0,"12"5"0,3 11 0,-3 13 0,10 1 0,8-8 0,-2-10-8191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6.186"/>
    </inkml:context>
    <inkml:brush xml:id="br0">
      <inkml:brushProperty name="width" value="0.05" units="cm"/>
      <inkml:brushProperty name="height" value="0.05" units="cm"/>
      <inkml:brushProperty name="color" value="#004F8B"/>
    </inkml:brush>
  </inkml:definitions>
  <inkml:trace contextRef="#ctx0" brushRef="#br0">1 39 24575,'5'0'0,"0"-1"0,1 0 0,-1 0 0,0 0 0,0-1 0,0 0 0,6-3 0,13-5 0,-19 9 0,7-3 0,-1 1 0,1 0 0,13-1 0,-22 3 0,0 1 0,0 0 0,0 0 0,0 0 0,0 0 0,0 1 0,0-1 0,0 1 0,0 0 0,0 0 0,0 0 0,0 0 0,0 0 0,0 1 0,-1-1 0,1 1 0,4 3 0,-3 0 0,0 0 0,0 0 0,0 1 0,-1-1 0,0 1 0,0 0 0,0 0 0,-1 0 0,0 0 0,0 1 0,2 8 0,-1 8 0,3 45 0,-5-42 0,-1 1 0,-1 0 0,-2-1 0,-1 1 0,-1-1 0,-8 28 0,7-37 0,-1 2 0,2 0 0,-5 22 0,10-40 0,0 0 0,-1 0 0,1 0 0,0 0 0,0 0 0,0 1 0,0-1 0,0 0 0,0 0 0,0 0 0,0 0 0,0 0 0,0 1 0,1-1 0,-1 0 0,0 0 0,1 0 0,-1 0 0,1 0 0,-1 0 0,1 0 0,0 0 0,-1 0 0,1 0 0,0 0 0,0-1 0,0 1 0,1 1 0,0-2 0,-1 0 0,1 0 0,-1 0 0,1 0 0,0 0 0,-1 0 0,1 0 0,0-1 0,-1 1 0,1-1 0,-1 1 0,1-1 0,-1 1 0,1-1 0,-1 0 0,0 0 0,1 0 0,-1 0 0,0 0 0,2-2 0,12-10 0,-1-1 0,-1-1 0,0 0 0,-1 0 0,-1-1 0,0-1 0,8-18 0,6-16 0,21-65 0,-31 71 0,-13 27 0,-4 15 0,-2 9 0,-1 7 0,1-1 0,1 0 0,0 1 0,0 0 0,2-1 0,-1 1 0,2 0 0,-1 0 0,2 0 0,0 0 0,0 0 0,1 0 0,7 21 0,-6-29 0,-1 0 0,1 0 0,0 0 0,1-1 0,-1 0 0,1 1 0,0-1 0,0 0 0,0-1 0,1 1 0,-1-1 0,1 0 0,0 0 0,0 0 0,0-1 0,0 0 0,0 0 0,1 0 0,5 1 0,-5-1 0,-1-1 0,1 0 0,0 0 0,0-1 0,-1 0 0,1 0 0,0 0 0,0 0 0,0-1 0,-1 0 0,1 0 0,0-1 0,-1 0 0,1 0 0,-1 0 0,0 0 0,1-1 0,5-4 0,-2-1 0,-1 0 0,0 0 0,0-1 0,-1 0 0,0-1 0,-1 1 0,0-1 0,0-1 0,7-17 0,1-10 0,12-52 0,-25 84 0,6-12 0,-3 32 0,-1 6 0,-1-15 0,0 1 0,0-1 0,1 1 0,0-1 0,0 0 0,1 0 0,-1 0 0,1 0 0,0-1 0,1 1 0,-1-1 0,1 0 0,-1 0 0,1-1 0,9 6 0,-7-6 0,-1 0 0,0 0 0,1 0 0,0-1 0,-1 1 0,1-2 0,0 1 0,0-1 0,0 0 0,1 0 0,-1-1 0,0 0 0,8-1 0,-6-2 0,0 1 0,-1-1 0,1-1 0,0 0 0,-1 0 0,0 0 0,10-8 0,-11 7 0,0 0 0,0 1 0,1 0 0,-1 1 0,1-1 0,0 1 0,11-2 0,-18 5 0,1 0 0,-1-1 0,1 1 0,-1 0 0,0 1 0,1-1 0,-1 0 0,1 0 0,-1 1 0,0-1 0,1 0 0,-1 1 0,0-1 0,1 1 0,-1 0 0,0-1 0,0 1 0,0 0 0,0 0 0,0 0 0,1 0 0,-2 0 0,1 0 0,0 0 0,0 0 0,1 3 0,0 0 0,1 0 0,-2 1 0,1-1 0,0 1 0,-1 0 0,0-1 0,1 7 0,0 13 0,-1 0 0,0 0 0,-6 47 0,-20 74 0,21-126 0,-45 189 0,36-163 0,-2 0 0,-32 63 0,15-54 0,30-50 0,0-1 0,-1 0 0,0 0 0,0 0 0,0 0 0,0 0 0,0 0 0,-1-1 0,1 1 0,-1-1 0,-5 2 0,8-3-59,0-1 0,-1 0-1,1 1 1,0-1-1,0 0 1,-1 0 0,1 0-1,0 0 1,0 0 0,-1 0-1,1-1 1,0 1 0,0 0-1,-1-1 1,1 1-1,0-1 1,0 1 0,0-1-1,0 1 1,0-1 0,0 0-1,-1-1 1,-19-23-6767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6.674"/>
    </inkml:context>
    <inkml:brush xml:id="br0">
      <inkml:brushProperty name="width" value="0.05" units="cm"/>
      <inkml:brushProperty name="height" value="0.05" units="cm"/>
      <inkml:brushProperty name="color" value="#004F8B"/>
    </inkml:brush>
  </inkml:definitions>
  <inkml:trace contextRef="#ctx0" brushRef="#br0">90 1 24575,'0'6'0,"-1"0"0,0 1 0,0-1 0,-4 12 0,0-2 0,-19 79 0,5 2 0,4-1 0,-2 104 0,16-169 0,1 0 0,2 0 0,1 0 0,1 0 0,11 36 0,-10-51 0,0 1 0,1-1 0,1 0 0,1 0 0,0 0 0,1-1 0,0-1 0,2 0 0,-1 0 0,21 20 0,-24-29 27,-1 1-1,1-1 0,0 0 0,0-1 1,0 0-1,0 0 0,1 0 0,0-1 1,0 0-1,0 0 0,0-1 0,16 2 1,-13-3-198,-1-1 0,1 0 1,-1-1-1,1 0 0,-1-1 1,0 0-1,0 0 0,1-1 1,14-7-1,33-18-6655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7.073"/>
    </inkml:context>
    <inkml:brush xml:id="br0">
      <inkml:brushProperty name="width" value="0.05" units="cm"/>
      <inkml:brushProperty name="height" value="0.05" units="cm"/>
      <inkml:brushProperty name="color" value="#004F8B"/>
    </inkml:brush>
  </inkml:definitions>
  <inkml:trace contextRef="#ctx0" brushRef="#br0">1 45 24575,'0'-16'0,"10"-4"0,3 11 0,0 17 0,-3 32 0,-13 24 0,-6 17 0,-1 5 0,1-3 0,2-5 0,2-6 0,17-5 0,16-14 0,19-16 0,2-19 0,6-13 0,-5-23 0,-11-7-8191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8:57.455"/>
    </inkml:context>
    <inkml:brush xml:id="br0">
      <inkml:brushProperty name="width" value="0.05" units="cm"/>
      <inkml:brushProperty name="height" value="0.05" units="cm"/>
      <inkml:brushProperty name="color" value="#004F8B"/>
    </inkml:brush>
  </inkml:definitions>
  <inkml:trace contextRef="#ctx0" brushRef="#br0">19 800 24575,'-10'0'0,"1"0"0,13-11 0,20-2 0,27 0 0,24 2 0,25 4 0,10 2 0,-3-12 0,-20-4-8191</inkml:trace>
  <inkml:trace contextRef="#ctx0" brushRef="#br0" timeOffset="1">816 1 24575,'20'25'0,"17"29"0,1 20 0,11 22 0,-4 25 0,-9 13 0,-12-2 0,-8-4 0,-24-12 0,-24-13 0,-17-22 0,-11-16 0,-5-3 0,9-12-8191</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00.072"/>
    </inkml:context>
    <inkml:brush xml:id="br0">
      <inkml:brushProperty name="width" value="0.05" units="cm"/>
      <inkml:brushProperty name="height" value="0.05" units="cm"/>
      <inkml:brushProperty name="color" value="#004F8B"/>
    </inkml:brush>
  </inkml:definitions>
  <inkml:trace contextRef="#ctx0" brushRef="#br0">0 0 24575,'5'0'0,"12"0"0,13 0 0,17 0 0,20 0 0,8 0 0,-7 0-8191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00.455"/>
    </inkml:context>
    <inkml:brush xml:id="br0">
      <inkml:brushProperty name="width" value="0.05" units="cm"/>
      <inkml:brushProperty name="height" value="0.05" units="cm"/>
      <inkml:brushProperty name="color" value="#004F8B"/>
    </inkml:brush>
  </inkml:definitions>
  <inkml:trace contextRef="#ctx0" brushRef="#br0">0 1 24575,'5'0'0,"17"0"0,15 0 0,11 0 0,-3 0-8191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3.447"/>
    </inkml:context>
    <inkml:brush xml:id="br0">
      <inkml:brushProperty name="width" value="0.05" units="cm"/>
      <inkml:brushProperty name="height" value="0.05" units="cm"/>
      <inkml:brushProperty name="color" value="#004F8B"/>
    </inkml:brush>
  </inkml:definitions>
  <inkml:trace contextRef="#ctx0" brushRef="#br0">0 0 24575,'2'31'0,"1"0"0,13 54 0,-1-3 0,3 168 0,-9-88 0,-7-143 0,0 0 0,10 37 0,-10-51 0,-1 0 0,1 0 0,0 0 0,0 0 0,0-1 0,1 1 0,0-1 0,0 1 0,0-1 0,0 0 0,1 0 0,-1-1 0,1 1 0,0-1 0,8 6 0,-11-8 11,1-1 0,-1 1 0,1 0 0,-1-1 0,1 1 0,-1 0 0,1-1 0,0 0 0,-1 1 0,1-1 0,0 0 0,0 0 0,-1 0 0,1 0 0,0 0 0,-1-1 0,1 1 0,0 0 0,-1-1 0,1 1 0,0-1 1,-1 1-1,1-1 0,-1 0 0,1 0 0,-1 0 0,0 0 0,1 0 0,-1 0 0,2-2 0,0-1-225,1-1 1,-1 1 0,0-1-1,0 0 1,0-1 0,-1 1-1,4-9 1,11-42-6613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3.828"/>
    </inkml:context>
    <inkml:brush xml:id="br0">
      <inkml:brushProperty name="width" value="0.05" units="cm"/>
      <inkml:brushProperty name="height" value="0.05" units="cm"/>
      <inkml:brushProperty name="color" value="#004F8B"/>
    </inkml:brush>
  </inkml:definitions>
  <inkml:trace contextRef="#ctx0" brushRef="#br0">1 205 24575,'0'-10'0,"0"-14"0,10-2 0,18 3 0,20-5 0,6 3 0,5 5 0,2 7 0,-9-6 0,-14 2-8191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4.196"/>
    </inkml:context>
    <inkml:brush xml:id="br0">
      <inkml:brushProperty name="width" value="0.05" units="cm"/>
      <inkml:brushProperty name="height" value="0.05" units="cm"/>
      <inkml:brushProperty name="color" value="#004F8B"/>
    </inkml:brush>
  </inkml:definitions>
  <inkml:trace contextRef="#ctx0" brushRef="#br0">30 64 24575,'-1'0'0,"0"0"0,0 1 0,1-1 0,-1 1 0,0-1 0,1 1 0,-1 0 0,1-1 0,-1 1 0,1-1 0,-1 1 0,1 0 0,-1 0 0,1-1 0,0 1 0,-1 0 0,1 0 0,0 0 0,0-1 0,-1 1 0,1 0 0,0 0 0,0 0 0,0-1 0,0 3 0,-1 1 0,-7 53 0,3 1 0,2 84 0,3-75 0,-1 550 0,1-172 0,0-488 0,11-575 0,-4 494 0,3-270 0,-18 281 0,1 41 0,7 68 0,0 0 0,-1 0 0,2 0 0,-1 0 0,0 0 0,1 0 0,-1 1 0,1-1 0,0 0 0,1 0 0,-1 1 0,1-1 0,-1 1 0,1-1 0,0 1 0,4-5 0,-3 5 0,1 0 0,-1 0 0,1 0 0,0 0 0,1 0 0,-1 1 0,0 0 0,1 0 0,-1 0 0,1 0 0,-1 1 0,9-2 0,-1 0 0,0 1 0,-1 0 0,1 1 0,0 1 0,0-1 0,0 2 0,0 0 0,-1 0 0,1 1 0,0 0 0,-1 1 0,1 0 0,-1 1 0,0 1 0,0 0 0,-1 0 0,1 1 0,-1 0 0,0 1 0,-1 0 0,12 11 0,-9-5 0,-1 0 0,0 1 0,-1 1 0,0 0 0,-1 0 0,-1 1 0,0 0 0,-1 0 0,-1 1 0,-1 0 0,0 0 0,-1 0 0,-1 0 0,-1 1 0,1 23 0,-3-23 0,-1 1 0,0-1 0,-2 0 0,0 0 0,0 0 0,-2 0 0,0-1 0,-1 0 0,-1 0 0,-1 0 0,0-1 0,-1 0 0,-1 0 0,-20 25 0,16-26-273,-1 0 0,0-1 0,0-1 0,-30 20 0,4-11-6553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4.749"/>
    </inkml:context>
    <inkml:brush xml:id="br0">
      <inkml:brushProperty name="width" value="0.05" units="cm"/>
      <inkml:brushProperty name="height" value="0.05" units="cm"/>
      <inkml:brushProperty name="color" value="#004F8B"/>
    </inkml:brush>
  </inkml:definitions>
  <inkml:trace contextRef="#ctx0" brushRef="#br0">1 76 24575,'24'-15'0,"1"1"0,0 1 0,39-13 0,-59 25 0,-1-1 0,0 1 0,0 0 0,1 0 0,-1 0 0,1 1 0,-1-1 0,0 1 0,1 0 0,-1 1 0,1-1 0,-1 1 0,1 0 0,-1 0 0,0 0 0,6 3 0,-6-2 0,-1 0 0,0 0 0,1 1 0,-1 0 0,0-1 0,-1 1 0,1 0 0,0 1 0,-1-1 0,0 0 0,1 1 0,-1-1 0,-1 1 0,1 0 0,0 0 0,-1-1 0,2 9 0,-1 0 0,0 0 0,0-1 0,-1 1 0,0 0 0,-1 0 0,-1 0 0,0-1 0,-5 22 0,-3 0 0,-21 53 0,8-26 0,21-59 0,1 0 0,-1 1 0,1-1 0,-1 0 0,1 0 0,0 0 0,-1 1 0,1-1 0,0 0 0,0 0 0,0 0 0,0 1 0,1 1 0,-1-3 0,1 0 0,0 0 0,0-1 0,-1 1 0,1 0 0,0-1 0,-1 1 0,1 0 0,0-1 0,-1 1 0,1-1 0,-1 1 0,1-1 0,-1 1 0,1-1 0,-1 1 0,1-1 0,-1 1 0,1-1 0,-1 0 0,1-1 0,25-35 0,-1-1 0,-2-1 0,25-61 0,7-12 0,-50 104 0,-1 1 0,1-1 0,0 1 0,9-9 0,-13 15 0,0 0 0,0 0 0,0 0 0,-1 1 0,1-1 0,0 0 0,1 1 0,-1-1 0,0 1 0,0-1 0,0 1 0,0-1 0,2 1 0,-2 0 0,-1 0 0,1 0 0,-1 0 0,1 0 0,-1 0 0,1 0 0,-1 0 0,1 0 0,-1 1 0,1-1 0,-1 0 0,1 0 0,-1 1 0,1-1 0,-1 0 0,0 1 0,1-1 0,-1 0 0,0 1 0,1-1 0,-1 0 0,1 1 0,0 3 0,1-1 0,-1 1 0,0-1 0,0 1 0,0-1 0,0 1 0,0 5 0,1 21 0,-1 1 0,-4 41 0,0 40 0,3-100 0,2 0 0,-1 1 0,1-1 0,1 0 0,0 0 0,8 18 0,-8-24 0,-1-1 0,1 1 0,0-1 0,0 0 0,1 0 0,0-1 0,0 1 0,0-1 0,0 1 0,1-1 0,-1-1 0,1 1 0,0-1 0,1 0 0,-1 0 0,0 0 0,10 3 0,-7-4 0,-1 0 0,1-1 0,-1 0 0,1 0 0,0-1 0,-1 0 0,1 0 0,0-1 0,-1 0 0,1 0 0,-1-1 0,1 0 0,8-4 0,-1 0-455,-1 0 0,21-14 0,19-17-6371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9.318"/>
    </inkml:context>
    <inkml:brush xml:id="br0">
      <inkml:brushProperty name="width" value="0.05" units="cm"/>
      <inkml:brushProperty name="height" value="0.05" units="cm"/>
      <inkml:brushProperty name="color" value="#008C3A"/>
    </inkml:brush>
  </inkml:definitions>
  <inkml:trace contextRef="#ctx0" brushRef="#br0">1 12 24575,'19'0'0,"21"0"0,28-5 0,3-1-8191</inkml:trace>
  <inkml:trace contextRef="#ctx0" brushRef="#br0" timeOffset="1">1142 125 24575,'9'0'0,"14"0"0,17 0 0,26-4 0,35-17 0,2-4-8191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5.978"/>
    </inkml:context>
    <inkml:brush xml:id="br0">
      <inkml:brushProperty name="width" value="0.05" units="cm"/>
      <inkml:brushProperty name="height" value="0.05" units="cm"/>
      <inkml:brushProperty name="color" value="#004F8B"/>
    </inkml:brush>
  </inkml:definitions>
  <inkml:trace contextRef="#ctx0" brushRef="#br0">0 699 24575,'1'0'0,"-1"0"0,1 0 0,-1-1 0,1 1 0,-1 0 0,1 0 0,-1-1 0,1 1 0,-1 0 0,1-1 0,-1 1 0,1 0 0,-1-1 0,1 1 0,-1 0 0,0-1 0,1 1 0,-1-1 0,0 1 0,1-1 0,-1 1 0,0-1 0,0 1 0,0-1 0,1 0 0,-1 0 0,4-6 0,158-330 0,-126 258 0,-3 3 0,47-93 0,-79 167 0,0 1 0,0-1 0,0 0 0,1 0 0,-1 1 0,0-1 0,1 0 0,-1 1 0,1-1 0,1 0 0,-2 2 0,-1-1 0,0 1 0,0 0 0,1 0 0,-1 0 0,0 0 0,1 0 0,-1 0 0,0 0 0,0 0 0,1 1 0,-1-1 0,0 0 0,0 0 0,1 0 0,-1 0 0,0 0 0,0 0 0,0 0 0,1 1 0,-1-1 0,0 0 0,0 0 0,0 0 0,1 0 0,-1 1 0,0-1 0,0 0 0,0 0 0,0 0 0,0 1 0,1-1 0,-1 0 0,0 0 0,0 1 0,0-1 0,0 0 0,0 0 0,0 1 0,0-1 0,0 0 0,0 0 0,0 1 0,1 5 0,-1 1 0,0-1 0,0 0 0,0 1 0,-2 7 0,-73 328 0,16-94 0,56-234 0,0 0 0,2 1 0,0-1 0,0 1 0,1 0 0,4 28 0,-3-39 0,0 0 0,0-1 0,0 1 0,0 0 0,1 0 0,-1-1 0,1 1 0,0-1 0,0 0 0,0 1 0,0-1 0,1 0 0,-1 0 0,1-1 0,0 1 0,0 0 0,0-1 0,0 0 0,0 0 0,1 0 0,-1 0 0,1 0 0,-1 0 0,1-1 0,0 0 0,-1 0 0,1 0 0,0 0 0,0-1 0,4 1 0,0-1 0,0 0 0,-1 0 0,1 0 0,-1-1 0,1-1 0,-1 1 0,1-1 0,-1 0 0,0-1 0,9-4 0,-5 1 0,1-1 0,-2 0 0,1-1 0,-1 0 0,13-13 0,4-8 0,-2-1 0,-2 0 0,20-36 0,-24 37 0,-1-1 0,-2 0 0,-1-2 0,-1 0 0,-2 0 0,-1-1 0,-2-1 0,-1 1 0,3-37 0,-8 52 0,-2 12 0,0 1 0,-1-1 0,1 1 0,-1 0 0,0-1 0,-1 1 0,-1-10 0,0 14 0,-2 6 0,0 6 0,0 0 0,1 1 0,0-1 0,0 1 0,0 11 0,-4 67 0,6-62 0,-2 12 0,-2 97 0,5-113 0,2-1 0,0 0 0,10 41 0,-11-60-91,1 1 0,0 0 0,-1-1 0,2 0 0,-1 1 0,0-1 0,1 0 0,0 0 0,0 0 0,0 0 0,0-1 0,1 1 0,-1-1 0,6 4 0,21 10-6735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6.548"/>
    </inkml:context>
    <inkml:brush xml:id="br0">
      <inkml:brushProperty name="width" value="0.05" units="cm"/>
      <inkml:brushProperty name="height" value="0.05" units="cm"/>
      <inkml:brushProperty name="color" value="#004F8B"/>
    </inkml:brush>
  </inkml:definitions>
  <inkml:trace contextRef="#ctx0" brushRef="#br0">1 248 24575,'0'-7'0,"0"0"0,0 0 0,1 0 0,0 0 0,1 0 0,-1 0 0,1 1 0,4-10 0,-3 11 0,-1 1 0,1-1 0,0 1 0,1 0 0,-1 0 0,1 0 0,-1 0 0,1 1 0,0 0 0,1 0 0,8-6 0,-6 5 0,1 0 0,0 0 0,0 1 0,0 0 0,0 0 0,1 1 0,-1 0 0,1 1 0,9-1 0,-14 1 0,0 1 0,0 0 0,0 1 0,0-1 0,0 1 0,0 0 0,0 0 0,0 0 0,0 0 0,0 1 0,-1-1 0,1 1 0,-1 0 0,1 0 0,-1 1 0,0-1 0,0 1 0,0-1 0,0 1 0,0 0 0,0 0 0,2 5 0,-1-3 0,-1 1 0,-1-1 0,1 1 0,-1-1 0,0 1 0,0 0 0,0 0 0,-1 0 0,0 0 0,0 0 0,-1 12 0,0-7 0,-1-1 0,-1 1 0,0 0 0,0-1 0,-1 0 0,-5 13 0,-4 2 0,-1 0 0,0 0 0,-2-1 0,-20 24 0,32-43 0,-1-1 0,0 0 0,1 0 0,-9 7 0,2-8 0,7-9 0,10-17 0,41-89 0,-7 21 0,-16 25 0,-6 16 0,33-61 0,-51 108 0,0 1 0,1-1 0,-1 1 0,1-1 0,0 1 0,0-1 0,3-2 0,-5 5 0,0 0 0,0 0 0,0 0 0,0 0 0,1 0 0,-1 0 0,0 0 0,0 0 0,0 0 0,0 0 0,1 0 0,-1 0 0,0 0 0,0 0 0,0 0 0,1 0 0,-1 0 0,0 0 0,0 0 0,0 0 0,0 0 0,1 0 0,-1 0 0,0 0 0,0 0 0,0 0 0,0 0 0,0 1 0,1-1 0,-1 0 0,0 0 0,0 0 0,0 0 0,0 0 0,0 1 0,0-1 0,0 0 0,1 0 0,3 16 0,-2 18 0,-2 0 0,0 0 0,-3 0 0,-12 60 0,7-47 0,-3 74 0,11-113 31,0-1 0,1 1 0,0-1 0,0 1 0,0-1 0,1 1 0,0-1 0,1 0 1,-1 0-1,5 8 0,-5-13-85,-1 0 1,0 0 0,1 0-1,0 0 1,-1 0 0,1 0-1,0-1 1,0 1 0,0-1-1,0 1 1,0-1 0,0 0-1,1 1 1,-1-1 0,0-1-1,1 1 1,-1 0 0,1 0-1,-1-1 1,1 1 0,-1-1-1,1 0 1,-1 0 0,1 0-1,-1 0 1,1 0 0,-1-1-1,1 1 1,-1-1 0,1 1-1,3-3 1,26-11-6773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6.914"/>
    </inkml:context>
    <inkml:brush xml:id="br0">
      <inkml:brushProperty name="width" value="0.05" units="cm"/>
      <inkml:brushProperty name="height" value="0.05" units="cm"/>
      <inkml:brushProperty name="color" value="#004F8B"/>
    </inkml:brush>
  </inkml:definitions>
  <inkml:trace contextRef="#ctx0" brushRef="#br0">0 118 24575,'5'0'0,"17"-20"0,15-7 0,10 1 0,14 6 0,5 5 0,-8 6-8191</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7.312"/>
    </inkml:context>
    <inkml:brush xml:id="br0">
      <inkml:brushProperty name="width" value="0.05" units="cm"/>
      <inkml:brushProperty name="height" value="0.05" units="cm"/>
      <inkml:brushProperty name="color" value="#004F8B"/>
    </inkml:brush>
  </inkml:definitions>
  <inkml:trace contextRef="#ctx0" brushRef="#br0">0 1 24575,'0'10'0,"0"28"0,0 23 0,0 11 0,0 3 0,0 5 0,0-2 0,0-4 0,0 0 0,6-17 0,0-29 0,1-18-8191</inkml:trace>
  <inkml:trace contextRef="#ctx0" brushRef="#br0" timeOffset="1">444 1 24575,'0'4'0,"0"13"0,-10 13 0,-4 21 0,1 17 0,3 8 0,2 5 0,4-1 0,1-4 0,7-14 0,3-9 0,10-13 0,12-13 0,12-12 0,8-7 0,-4-11 0,-9-5-8191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7.731"/>
    </inkml:context>
    <inkml:brush xml:id="br0">
      <inkml:brushProperty name="width" value="0.05" units="cm"/>
      <inkml:brushProperty name="height" value="0.05" units="cm"/>
      <inkml:brushProperty name="color" value="#004F8B"/>
    </inkml:brush>
  </inkml:definitions>
  <inkml:trace contextRef="#ctx0" brushRef="#br0">31 267 24575,'-10'0'0,"-3"-10"0,5-3 0,15 0 0,10 3 0,23 2 0,20-11 0,14-4 0,5-12 0,-1 0 0,-4 5 0,1-7 0,-13 3-8191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8.314"/>
    </inkml:context>
    <inkml:brush xml:id="br0">
      <inkml:brushProperty name="width" value="0.05" units="cm"/>
      <inkml:brushProperty name="height" value="0.05" units="cm"/>
      <inkml:brushProperty name="color" value="#004F8B"/>
    </inkml:brush>
  </inkml:definitions>
  <inkml:trace contextRef="#ctx0" brushRef="#br0">1 36 24575,'10'0'0,"19"0"0,24 0 0,18 0 0,7 0 0,1 0 0,1 0 0,-2-10 0,-5-3 0,-15 0-8191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8.714"/>
    </inkml:context>
    <inkml:brush xml:id="br0">
      <inkml:brushProperty name="width" value="0.05" units="cm"/>
      <inkml:brushProperty name="height" value="0.05" units="cm"/>
      <inkml:brushProperty name="color" value="#004F8B"/>
    </inkml:brush>
  </inkml:definitions>
  <inkml:trace contextRef="#ctx0" brushRef="#br0">0 0 24575,'0'10'0,"0"24"0,0 21 0,5 10 0,1 11 0,0 6 0,-1 0 0,9-4 0,2-6 0,-2-4 0,7-14 0,0-17-8191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9.595"/>
    </inkml:context>
    <inkml:brush xml:id="br0">
      <inkml:brushProperty name="width" value="0.05" units="cm"/>
      <inkml:brushProperty name="height" value="0.05" units="cm"/>
      <inkml:brushProperty name="color" value="#004F8B"/>
    </inkml:brush>
  </inkml:definitions>
  <inkml:trace contextRef="#ctx0" brushRef="#br0">1 0 24575,'2'56'0,"3"0"0,14 60 0,0 10 0,-17-113 0,1 18 0,1-1 0,2 0 0,13 41 0,-17-64 0,1 1 0,0-1 0,1 0 0,-1-1 0,1 1 0,0 0 0,1-1 0,0 0 0,0 0 0,0 0 0,0-1 0,1 0 0,0 0 0,0 0 0,1-1 0,-1 0 0,1 0 0,13 5 0,-11-6 0,-1 0 0,1-1 0,0 0 0,-1-1 0,1 1 0,0-2 0,0 1 0,0-2 0,0 1 0,0-1 0,0 0 0,0-1 0,0 0 0,-1 0 0,1-1 0,-1 0 0,1-1 0,-1 1 0,0-2 0,0 1 0,-1-1 0,0 0 0,0-1 0,0 0 0,0 0 0,8-10 0,21-37-1365,-8 0-5461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39.978"/>
    </inkml:context>
    <inkml:brush xml:id="br0">
      <inkml:brushProperty name="width" value="0.05" units="cm"/>
      <inkml:brushProperty name="height" value="0.05" units="cm"/>
      <inkml:brushProperty name="color" value="#004F8B"/>
    </inkml:brush>
  </inkml:definitions>
  <inkml:trace contextRef="#ctx0" brushRef="#br0">1 284 24575,'20'-15'0,"21"-5"0,20-14 0,13-1 0,11-5 0,-6 4 0,-5 9 0,-16-12 0,-17 1-8191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0.398"/>
    </inkml:context>
    <inkml:brush xml:id="br0">
      <inkml:brushProperty name="width" value="0.05" units="cm"/>
      <inkml:brushProperty name="height" value="0.05" units="cm"/>
      <inkml:brushProperty name="color" value="#004F8B"/>
    </inkml:brush>
  </inkml:definitions>
  <inkml:trace contextRef="#ctx0" brushRef="#br0">19 148 24575,'1'318'0,"-3"368"0,-7-498 0,1 63 0,11-227 0,1-46 0,8-430 0,-13 310 0,1-598 0,0 719 0,0 1 0,2-1 0,0 0 0,1 1 0,8-27 0,-9 41 0,0 0 0,0 0 0,1 0 0,0 0 0,0 1 0,1-1 0,0 1 0,0 0 0,0 0 0,0 0 0,1 0 0,-1 1 0,1 0 0,1 0 0,-1 0 0,0 0 0,1 1 0,0 0 0,0 0 0,10-3 0,-10 4 0,0 1 0,0-1 0,0 1 0,0 0 0,0 1 0,0-1 0,0 1 0,0 1 0,0-1 0,1 1 0,-1 0 0,0 0 0,0 1 0,-1-1 0,7 4 0,-4-1 0,-1 0 0,0 0 0,0 1 0,0 0 0,-1 0 0,1 1 0,-1 0 0,0 0 0,9 13 0,-4-2 0,-1 0 0,-1 0 0,-1 1 0,0 0 0,-1 0 0,-1 1 0,-1 0 0,5 31 0,-7-28 0,-1 0 0,-1 0 0,-1 0 0,0 0 0,-2 0 0,-1-1 0,-1 1 0,0 0 0,-2-1 0,0 0 0,-2-1 0,0 1 0,-1-1 0,-1-1 0,-1 0 0,-1 0 0,0-1 0,-1-1 0,-1 0 0,-31 29 0,21-26-682,-32 22-1,-18 4-6143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3:59.722"/>
    </inkml:context>
    <inkml:brush xml:id="br0">
      <inkml:brushProperty name="width" value="0.05" units="cm"/>
      <inkml:brushProperty name="height" value="0.05" units="cm"/>
      <inkml:brushProperty name="color" value="#008C3A"/>
    </inkml:brush>
  </inkml:definitions>
  <inkml:trace contextRef="#ctx0" brushRef="#br0">0 49 24575,'10'-5'0,"13"-1"0,21-1 0,19-7 0,-2-3-8191</inkml:trace>
  <inkml:trace contextRef="#ctx0" brushRef="#br0" timeOffset="1">2484 135 24575,'15'-5'0,"28"-11"0,22-3 0,25 1 0,-4 5-8191</inkml:trace>
  <inkml:trace contextRef="#ctx0" brushRef="#br0" timeOffset="2">5309 306 24575,'24'0'0,"23"-9"0,18-4 0,22 1 0,25-13 0,23-1 0,18 3 0,16 6 0,-20 5-8191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0.961"/>
    </inkml:context>
    <inkml:brush xml:id="br0">
      <inkml:brushProperty name="width" value="0.05" units="cm"/>
      <inkml:brushProperty name="height" value="0.05" units="cm"/>
      <inkml:brushProperty name="color" value="#004F8B"/>
    </inkml:brush>
  </inkml:definitions>
  <inkml:trace contextRef="#ctx0" brushRef="#br0">191 13 24575,'0'-12'0,"0"18"0,0 13 0,0 14 0,-1 14 0,3 1 0,10 69 0,-10-103 0,1 0 0,1 0 0,1-1 0,0 1 0,0-1 0,1 0 0,1 0 0,0-1 0,1 0 0,0 0 0,1-1 0,17 18 0,-18-22 0,0 1 0,1-1 0,0-1 0,0 0 0,19 10 0,-24-15 0,-1 1 0,1-1 0,-1 0 0,1 0 0,-1 0 0,1-1 0,0 1 0,-1-1 0,1 0 0,0 0 0,-1 0 0,1 0 0,-1-1 0,1 1 0,0-1 0,-1 0 0,1 0 0,-1-1 0,1 1 0,5-4 0,-2 0 0,0-1 0,0 1 0,-1-1 0,1-1 0,-1 1 0,-1-1 0,0 0 0,0 0 0,0 0 0,7-16 0,1-7 0,14-50 0,-9 25 0,-15 47 0,0 0 0,0 1 0,1 0 0,4-8 0,-8 15 0,0 0 0,0-1 0,1 1 0,-1 0 0,0-1 0,0 1 0,0 0 0,0-1 0,0 1 0,1 0 0,-1-1 0,0 1 0,0 0 0,1 0 0,-1-1 0,0 1 0,0 0 0,1 0 0,-1 0 0,0-1 0,1 1 0,-1 0 0,0 0 0,1 0 0,-1 0 0,0 0 0,1 0 0,-1 0 0,0-1 0,1 1 0,-1 0 0,0 0 0,1 0 0,-1 0 0,1 1 0,-1-1 0,0 0 0,1 0 0,-1 0 0,0 0 0,1 0 0,-1 0 0,0 0 0,1 1 0,-1-1 0,0 0 0,0 0 0,1 0 0,-1 1 0,0-1 0,0 0 0,1 0 0,-1 1 0,0-1 0,3 9 0,-1-1 0,0 1 0,-1 0 0,0 0 0,-1-1 0,0 1 0,0 0 0,-2 10 0,1 4 0,-2 43 0,-21 105 0,-28 64 0,52-235 0,-72 247 0,60-214 0,-2 0 0,-1-1 0,-2-1 0,-1-1 0,-27 34 0,36-53 34,0 0 1,-2 0-1,1-1 0,-1-1 0,-1 0 0,1 0 0,-2-1 0,1-1 0,-20 9 1,22-12-167,-1 0 1,0 0 0,0-2-1,0 1 1,0-1 0,-1-1 0,1 0-1,0-1 1,-1 0 0,1 0 0,0-2-1,-15-2 1,-36-14-6695</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2.463"/>
    </inkml:context>
    <inkml:brush xml:id="br0">
      <inkml:brushProperty name="width" value="0.05" units="cm"/>
      <inkml:brushProperty name="height" value="0.05" units="cm"/>
      <inkml:brushProperty name="color" value="#004F8B"/>
    </inkml:brush>
  </inkml:definitions>
  <inkml:trace contextRef="#ctx0" brushRef="#br0">0 888 24575,'0'-1'0,"0"0"0,0 0 0,0 0 0,1-1 0,-1 1 0,0 0 0,1 0 0,-1 0 0,1 0 0,-1 0 0,1 0 0,-1 0 0,1 0 0,0-1 0,5-8 0,46-97 0,37-115 0,-66 163 0,67-233 0,-48 143 0,-30 118 0,-12 31 0,0 0 0,0 0 0,0 0 0,0 0 0,0 0 0,0 1 0,0-1 0,0 0 0,0 0 0,0 0 0,0 0 0,0 0 0,0 0 0,1 0 0,-1 1 0,0-1 0,0 0 0,0 0 0,0 0 0,0 0 0,0 0 0,1 0 0,-1 0 0,0 0 0,0 0 0,0 0 0,0 0 0,0 0 0,0 0 0,1 0 0,-1 0 0,0 0 0,0 0 0,0 0 0,0 0 0,0 0 0,1 0 0,-1 0 0,0 0 0,0 0 0,0 0 0,0 0 0,0 0 0,0 0 0,1 0 0,-1 0 0,0-1 0,0 1 0,0 0 0,0 0 0,0 0 0,0 0 0,0 0 0,1 21 0,-1 0 0,-1 0 0,-5 31 0,-2 9 0,6-33 0,-5 60 0,5 127 0,3-203 0,0-1 0,0 1 0,1-1 0,6 19 0,-6-26 0,0-1 0,-1 1 0,1 0 0,1-1 0,-1 1 0,0-1 0,1 0 0,0 0 0,0 0 0,0 0 0,0 0 0,0-1 0,0 1 0,1-1 0,-1 0 0,5 2 0,0 0 0,1-1 0,-1 0 0,1-1 0,0 0 0,-1 0 0,1-1 0,0 0 0,0-1 0,0 0 0,0 0 0,0-1 0,0 0 0,0 0 0,-1-1 0,1 0 0,0-1 0,-1 0 0,11-5 0,2-3 0,0 0 0,-1-2 0,0 0 0,-1-1 0,30-28 0,-34 27 0,-1 1 0,-1-2 0,0 0 0,-1 0 0,-1-1 0,0-1 0,-1 0 0,-1 0 0,-1-1 0,0 0 0,-2 0 0,0-1 0,-1 0 0,-1 0 0,-1 0 0,-1 0 0,0-23 0,-4 27 0,0 24 0,-2 31 0,0 29 0,6 80 0,0-125 0,1 0 0,1 0 0,1 0 0,1 0 0,0-1 0,2 0 0,14 27 0,-18-41-114,0-1 1,1 1-1,0-1 0,0-1 0,1 1 1,0-1-1,0 0 0,1 0 0,-1-1 1,1 1-1,10 4 0,28 12-6712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3.393"/>
    </inkml:context>
    <inkml:brush xml:id="br0">
      <inkml:brushProperty name="width" value="0.05" units="cm"/>
      <inkml:brushProperty name="height" value="0.05" units="cm"/>
      <inkml:brushProperty name="color" value="#004F8B"/>
    </inkml:brush>
  </inkml:definitions>
  <inkml:trace contextRef="#ctx0" brushRef="#br0">0 51 24575,'1'-1'0,"-1"-1"0,0 0 0,1 0 0,-1 0 0,1 0 0,-1 0 0,1 0 0,0 0 0,0 1 0,0-1 0,0 0 0,0 1 0,1-1 0,-1 1 0,0-1 0,1 1 0,-1-1 0,1 1 0,-1 0 0,1 0 0,-1 0 0,1 0 0,0 0 0,0 0 0,0 0 0,3-1 0,3 0 0,-1 0 0,1 0 0,0 1 0,0 0 0,11-1 0,-14 2 0,-1 1 0,0-1 0,0 1 0,1 0 0,-1 0 0,0 0 0,0 1 0,0-1 0,0 1 0,0 0 0,0 0 0,0 1 0,-1-1 0,1 1 0,-1-1 0,0 1 0,0 0 0,0 0 0,0 1 0,0-1 0,-1 1 0,1-1 0,-1 1 0,0 0 0,2 5 0,1 2 0,-1 0 0,0 0 0,-1 0 0,-1 0 0,1 1 0,-2-1 0,1 1 0,-2 18 0,-1-16 0,-1 0 0,0 0 0,-1 1 0,-1-1 0,-9 24 0,-35 63 0,33-76 0,-1 0 0,-19 24 0,54-74 0,-2-2 0,-1 0 0,-1 0 0,-2-2 0,12-32 0,-7 8 0,-2-1 0,10-65 0,-22 100 0,-2 16 0,-1 31 0,-1-24 0,-2 23 0,2 1 0,1 0 0,2 0 0,0-1 0,13 49 0,-13-69 0,0-1 0,0 0 0,0 1 0,1-1 0,0 0 0,1-1 0,-1 1 0,1-1 0,0 0 0,0 0 0,0 0 0,1-1 0,0 0 0,0 0 0,0-1 0,0 1 0,1-1 0,-1 0 0,14 3 0,-4-2 0,0 0 0,0-1 0,0 0 0,0-2 0,1 0 0,-1-1 0,26-3 0,-34 2 0,1 0 0,-1-1 0,1 0 0,-1-1 0,0 0 0,0 0 0,0-1 0,-1 1 0,1-2 0,-1 1 0,0-1 0,0 0 0,-1-1 0,1 0 0,-1 0 0,9-12 0,-1-1 0,-2-1 0,-1 0 0,0-1 0,13-36 0,-15 39 0,-9 19 0,0-1 0,1 1 0,-1-1 0,1 1 0,-1-1 0,0 1 0,1-1 0,-1 1 0,0 0 0,0-1 0,1 1 0,-1-1 0,0 1 0,0 0 0,0-1 0,0 1 0,0-1 0,0 1 0,0 0 0,0-1 0,0 1 0,0-1 0,0 1 0,0 0 0,-1 0 0,0 86 0,-17 108 0,7-89 0,-65 491 0,66-549 0,-25 77 0,32-116 0,-2 0 0,1 1 0,-1-1 0,0-1 0,-1 1 0,0-1 0,0 0 0,-1 0 0,-8 7 0,12-12 0,0 0 0,0-1 0,0 1 0,0-1 0,-1 0 0,1 0 0,-1 0 0,1 0 0,-1-1 0,0 0 0,0 1 0,0-1 0,1-1 0,-1 1 0,0 0 0,0-1 0,0 0 0,0 0 0,0 0 0,0-1 0,0 1 0,0-1 0,0 0 0,0 0 0,-4-2 0,3 1 22,1 0-1,0-1 0,0 0 1,1 0-1,-1 0 0,0 0 1,1 0-1,0-1 0,0 0 1,0 1-1,0-1 0,0 0 1,1 0-1,0-1 0,-2-4 1,-1-2-364,1-1 1,1 1 0,0-1-1,-2-22 1,2-23-6485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3.795"/>
    </inkml:context>
    <inkml:brush xml:id="br0">
      <inkml:brushProperty name="width" value="0.05" units="cm"/>
      <inkml:brushProperty name="height" value="0.05" units="cm"/>
      <inkml:brushProperty name="color" value="#004F8B"/>
    </inkml:brush>
  </inkml:definitions>
  <inkml:trace contextRef="#ctx0" brushRef="#br0">0 24 24575,'15'0'0,"15"0"0,13 0 0,8 0 0,-4-5 0,5-2 0,4 0 0,-8 2-8191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4.146"/>
    </inkml:context>
    <inkml:brush xml:id="br0">
      <inkml:brushProperty name="width" value="0.05" units="cm"/>
      <inkml:brushProperty name="height" value="0.05" units="cm"/>
      <inkml:brushProperty name="color" value="#004F8B"/>
    </inkml:brush>
  </inkml:definitions>
  <inkml:trace contextRef="#ctx0" brushRef="#br0">61 31 24575,'-10'10'0,"-3"13"0,0 14 0,3 9 0,3 8 0,2 4 0,3 2 0,6 2 0,3 0 0,10 4 0,2 1 0,8-10 0,19-21 0,2-26 0,-7-14-8191</inkml:trace>
  <inkml:trace contextRef="#ctx0" brushRef="#br0" timeOffset="1">535 1 24575,'0'10'0,"0"19"0,0 14 0,0 10 0,10 5 0,3 9 0,10-8 0,0-3 0,7-11 0,-2-4 0,-1-8 0,6-10 0,-4-14 0,-6-9-8191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4.544"/>
    </inkml:context>
    <inkml:brush xml:id="br0">
      <inkml:brushProperty name="width" value="0.05" units="cm"/>
      <inkml:brushProperty name="height" value="0.05" units="cm"/>
      <inkml:brushProperty name="color" value="#004F8B"/>
    </inkml:brush>
  </inkml:definitions>
  <inkml:trace contextRef="#ctx0" brushRef="#br0">1 95 24575,'5'0'0,"27"0"0,12 0 0,15-10 0,7-3 0,-3 0 0,-12-7 0,-5-1 0,-10 4-8191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5.279"/>
    </inkml:context>
    <inkml:brush xml:id="br0">
      <inkml:brushProperty name="width" value="0.05" units="cm"/>
      <inkml:brushProperty name="height" value="0.05" units="cm"/>
      <inkml:brushProperty name="color" value="#004F8B"/>
    </inkml:brush>
  </inkml:definitions>
  <inkml:trace contextRef="#ctx0" brushRef="#br0">1 0 24575,'5'10'0,"11"3"0,19 0 0,23-3 0,17-3 0,10-2 0,7-3 0,2-1 0,-5-1 0,-7 0 0,-23-1 0,-37 1 0,-31-1 0,-15 1-8191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8.177"/>
    </inkml:context>
    <inkml:brush xml:id="br0">
      <inkml:brushProperty name="width" value="0.05" units="cm"/>
      <inkml:brushProperty name="height" value="0.05" units="cm"/>
      <inkml:brushProperty name="color" value="#004F8B"/>
    </inkml:brush>
  </inkml:definitions>
  <inkml:trace contextRef="#ctx0" brushRef="#br0">0 612 24575,'2'-1'0,"0"0"0,0-1 0,0 1 0,0-1 0,0 1 0,0-1 0,-1 0 0,1 0 0,-1 0 0,1 0 0,-1 0 0,0 0 0,0 0 0,2-4 0,0 0 0,39-65 0,69-125 0,-86 149 0,-3-2 0,18-58 0,-11 6 0,-25 96 0,-2 13 0,-1 24 0,0-16 0,3 44 0,15 69 0,-15-106 0,2-1 0,0 0 0,2-1 0,0 0 0,1 0 0,17 27 0,-20-39 0,0-1 0,0 0 0,1 0 0,0 0 0,0-1 0,1 0 0,0-1 0,0 0 0,1 0 0,0-1 0,0 0 0,0 0 0,0-1 0,18 5 0,-20-7 0,-1-1 0,1 1 0,0-2 0,0 1 0,0-1 0,0 0 0,1-1 0,-2 1 0,1-1 0,0-1 0,0 0 0,0 1 0,0-2 0,-1 1 0,1-1 0,-1 0 0,0-1 0,0 1 0,0-1 0,0 0 0,-1-1 0,7-6 0,-3 2-341,-1-1 0,0 0-1,10-16 1,17-38-6485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8.559"/>
    </inkml:context>
    <inkml:brush xml:id="br0">
      <inkml:brushProperty name="width" value="0.05" units="cm"/>
      <inkml:brushProperty name="height" value="0.05" units="cm"/>
      <inkml:brushProperty name="color" value="#004F8B"/>
    </inkml:brush>
  </inkml:definitions>
  <inkml:trace contextRef="#ctx0" brushRef="#br0">0 252 24575,'5'0'0,"17"0"0,30-15 0,21-5 0,23-9 0,10 1 0,3-6 0,-3-12 0,-9 2 0,-21 8-8191</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8.978"/>
    </inkml:context>
    <inkml:brush xml:id="br0">
      <inkml:brushProperty name="width" value="0.05" units="cm"/>
      <inkml:brushProperty name="height" value="0.05" units="cm"/>
      <inkml:brushProperty name="color" value="#004F8B"/>
    </inkml:brush>
  </inkml:definitions>
  <inkml:trace contextRef="#ctx0" brushRef="#br0">0 1 24575,'0'28'0,"16"451"0,48 470-1386,-16-204 1386,-38-663 0,-10-81 0,0 1 0,0 0 0,0 0 0,0-1 0,1 1 0,-1 0 0,0-1 0,1 1 0,0 0 0,-1-1 0,1 1 0,1 2 0,2-28 0,-4-292 279,-20-6 101,5 112-409,-11-715-122,26 907 226,0 0 1,2 0-1,0 0 1,0-1 0,8-22-1,-9 37-57,1-1-1,0 1 1,0 0-1,0-1 1,1 1-1,-1 0 1,1 0-1,0 1 1,0-1-1,0 1 0,1-1 1,-1 1-1,1 0 1,0 0-1,0 1 1,0-1-1,0 1 1,0 0-1,1 0 1,-1 0-1,1 1 0,-1-1 1,1 1-1,0 0 1,7 0-1,-9 0-17,1 1 0,-1 0 0,1 0 0,-1 1 0,1-1 0,-1 1 0,1-1 0,-1 1 0,0 0 0,1 1 0,-1-1 0,0 0 0,0 1 0,0 0 0,0 0 0,0 0 0,0 0 0,0 0 0,-1 0 0,1 1 0,-1-1 0,0 1 0,1 0 0,-1 0 0,0 0 0,1 3 0,3 6 0,0 1 0,-1-1 0,0 1 0,-1 0 0,4 22 0,-3-10 0,-2-1 0,0 1 0,-2 48 0,-2-61 0,0 1 0,-1 0 0,-1 0 0,0-1 0,0 1 0,-1-1 0,-1 0 0,0 0 0,-8 14 0,2-10 0,1 0 0,-2-1 0,0 0 0,-1 0 0,0-1 0,-2-1 0,1-1 0,-18 12 0,28-22-170,1 0-1,-1 0 0,0 0 1,0-1-1,0 0 0,0 0 1,-8 1-1,-18-4-6655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05.091"/>
    </inkml:context>
    <inkml:brush xml:id="br0">
      <inkml:brushProperty name="width" value="0.05" units="cm"/>
      <inkml:brushProperty name="height" value="0.05" units="cm"/>
      <inkml:brushProperty name="color" value="#008C3A"/>
    </inkml:brush>
  </inkml:definitions>
  <inkml:trace contextRef="#ctx0" brushRef="#br0">0 1 24575,'5'0'0,"12"0"0,16 0 0,28 0 0,23 0 0,21 0 0,7 0 0,-5 0 0,-12 0 0,-11 0 0,-21 9 0,-21 4-8191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49.545"/>
    </inkml:context>
    <inkml:brush xml:id="br0">
      <inkml:brushProperty name="width" value="0.05" units="cm"/>
      <inkml:brushProperty name="height" value="0.05" units="cm"/>
      <inkml:brushProperty name="color" value="#004F8B"/>
    </inkml:brush>
  </inkml:definitions>
  <inkml:trace contextRef="#ctx0" brushRef="#br0">0 76 24575,'7'-5'0,"-1"1"0,1-1 0,0 1 0,0 0 0,1 0 0,-1 1 0,14-4 0,4-3 0,-11 4 0,0 1 0,0 1 0,1 0 0,0 1 0,-1 0 0,1 1 0,0 1 0,17 0 0,-27 1 0,1 0 0,-1 1 0,0-1 0,0 1 0,0 0 0,1 1 0,-1-1 0,0 1 0,-1 0 0,1 0 0,0 1 0,0-1 0,-1 1 0,0 0 0,1 0 0,-1 1 0,0-1 0,-1 1 0,1 0 0,-1 0 0,1 0 0,-1 0 0,-1 1 0,1-1 0,0 1 0,2 6 0,-4-5 0,1-1 0,-1 0 0,0 1 0,0-1 0,-1 1 0,0-1 0,0 0 0,0 1 0,0-1 0,-3 10 0,-1 0 0,0-1 0,-12 26 0,-15 27 0,-4-2 0,-47 68 0,49-90 0,23-35 0,8-10 0,10-15 0,31-38 0,20-30 0,-34 42 0,26-42 0,-49 82 0,0 0 0,0 1 0,0-1 0,0 1 0,0 0 0,0-1 0,1 1 0,-1 0 0,1 1 0,-1-1 0,1 0 0,5-2 0,-7 4 0,0 0 0,-1 0 0,1 0 0,-1 0 0,1 0 0,0 0 0,-1 0 0,1 0 0,0 0 0,-1 0 0,1 0 0,-1 1 0,1-1 0,-1 0 0,1 0 0,0 1 0,-1-1 0,1 0 0,-1 1 0,1-1 0,-1 0 0,1 1 0,0 0 0,0 1 0,0 0 0,0 0 0,0-1 0,0 1 0,0 0 0,0 1 0,-1-1 0,1 0 0,0 4 0,4 30 75,-2 0 0,-1 1 0,-5 47 0,2 47-1740,6-78-5161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0.061"/>
    </inkml:context>
    <inkml:brush xml:id="br0">
      <inkml:brushProperty name="width" value="0.05" units="cm"/>
      <inkml:brushProperty name="height" value="0.05" units="cm"/>
      <inkml:brushProperty name="color" value="#004F8B"/>
    </inkml:brush>
  </inkml:definitions>
  <inkml:trace contextRef="#ctx0" brushRef="#br0">0 172 24575,'35'6'0,"-11"0"0,1-2 0,0-1 0,0-1 0,1-2 0,49-4 0,-65 3 0,1-1 0,-1 0 0,0-1 0,0 0 0,0-1 0,0 0 0,0-1 0,-1 1 0,0-2 0,0 1 0,0-2 0,-1 1 0,0-1 0,14-14 0,-13 8 0,0 0 0,-1 0 0,0-1 0,7-19 0,-14 31 0,11-17 0,-12 18 0,1 1 0,-1 0 0,1 0 0,-1 0 0,1 0 0,-1-1 0,1 1 0,-1 0 0,1 0 0,-1 0 0,1 0 0,-1 0 0,1 0 0,0 1 0,-1-1 0,1 0 0,-1 0 0,1 0 0,-1 0 0,1 1 0,-1-1 0,1 0 0,-1 0 0,0 1 0,1-1 0,-1 0 0,1 1 0,-1-1 0,1 1 0,-1-1 0,0 0 0,1 1 0,-1-1 0,0 1 0,0-1 0,1 1 0,-1-1 0,0 1 0,5 9 0,0-1 0,0 1 0,-1 0 0,0 0 0,-1 1 0,-1-1 0,4 20 0,-2-9 0,30 175 0,-8 2 0,-1 202 0,-24-379 0,0 7 0,-1 0 0,-1 0 0,-5 29 0,5-53 0,0 0 0,0 0 0,0 0 0,-1 0 0,1 0 0,-1 0 0,0 0 0,0-1 0,-1 1 0,1-1 0,-1 1 0,0-1 0,0 0 0,0 0 0,0 0 0,-4 3 0,5-5 0,0 0 0,0-1 0,0 1 0,1 0 0,-1-1 0,0 1 0,0-1 0,0 1 0,0-1 0,0 0 0,0 0 0,0 0 0,0 0 0,0 0 0,0 0 0,0-1 0,0 1 0,0-1 0,0 1 0,0-1 0,0 0 0,0 0 0,1 0 0,-1 0 0,0 0 0,1 0 0,-1 0 0,0 0 0,1-1 0,0 1 0,-1-1 0,1 1 0,0-1 0,-2-2 0,-1-2-341,0 0 0,0 0-1,-5-13 1,-5-21-6485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1.644"/>
    </inkml:context>
    <inkml:brush xml:id="br0">
      <inkml:brushProperty name="width" value="0.05" units="cm"/>
      <inkml:brushProperty name="height" value="0.05" units="cm"/>
      <inkml:brushProperty name="color" value="#004F8B"/>
    </inkml:brush>
  </inkml:definitions>
  <inkml:trace contextRef="#ctx0" brushRef="#br0">0 821 24575,'2'0'0,"0"0"0,-1 0 0,1 0 0,0-1 0,-1 1 0,1-1 0,-1 0 0,1 1 0,-1-1 0,1 0 0,-1 0 0,1 0 0,1-1 0,7-4 0,36-22 0,0-1 0,-3-3 0,0-1 0,-2-2 0,-2-2 0,-1-2 0,-2-1 0,-2-1 0,-1-3 0,-3 0 0,36-69 0,-47 74 0,-2-1 0,-2-1 0,-2 0 0,9-45 0,-17 49 0,-6 30 0,-3 10 0,-4 8 0,0 1 0,0 1 0,1 0 0,0 0 0,2 0 0,-7 20 0,-21 92 0,24-84 0,1 1 0,3-1 0,1 1 0,3 82 0,2-117 0,0 1 0,1-1 0,0 0 0,0 0 0,1 1 0,-1-1 0,1-1 0,1 1 0,0 0 0,0-1 0,0 0 0,0 0 0,1 0 0,0 0 0,1-1 0,-1 0 0,1 0 0,0 0 0,0-1 0,0 0 0,1 0 0,-1 0 0,1-1 0,0 0 0,13 3 0,-7-2 0,1-1 0,0 0 0,0-1 0,1-1 0,-1 0 0,0-1 0,0 0 0,1-1 0,-1-1 0,0-1 0,0 1 0,20-9 0,-15 5 0,-2-2 0,1 0 0,-1-1 0,0-1 0,-1 0 0,0-1 0,-1-1 0,0 0 0,-1-1 0,-1-1 0,0 0 0,0-1 0,-2 0 0,0-1 0,0 0 0,-2-1 0,0 0 0,-1-1 0,0 1 0,6-28 0,-6 5 0,-1 1 0,-2-1 0,-2 0 0,-2-1 0,-5-56 0,4 97 0,-1 0 0,1 0 0,0 0 0,0 0 0,0 0 0,0 0 0,0 0 0,0 0 0,0 0 0,0 0 0,0 0 0,0 0 0,0 0 0,0 0 0,0 0 0,0 0 0,0 0 0,0 0 0,0 0 0,0 0 0,0 0 0,0 0 0,0 0 0,0 0 0,0 0 0,0 0 0,0 0 0,0 0 0,0 0 0,0 0 0,-1 0 0,1 0 0,0 0 0,0 0 0,0 0 0,0 0 0,0 0 0,0 0 0,-2 8 0,-1 20 0,-4 367 0,7-345 0,0-30 0,0-1 0,0-1 0,1 0 0,4 20 0,-5-34 0,1-1 0,0 1 0,0 0 0,0 0 0,1 0 0,0 0 0,-1-1 0,1 1 0,0-1 0,1 1 0,-1-1 0,1 0 0,-1 0 0,1 0 0,0 0 0,0-1 0,0 1 0,1-1 0,3 3 0,-3-3-124,0-1 0,0 1 0,1-1 0,-1 0 0,0 0 0,1-1-1,-1 1 1,0-1 0,1 0 0,5-1 0,46-10-6702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2.194"/>
    </inkml:context>
    <inkml:brush xml:id="br0">
      <inkml:brushProperty name="width" value="0.05" units="cm"/>
      <inkml:brushProperty name="height" value="0.05" units="cm"/>
      <inkml:brushProperty name="color" value="#004F8B"/>
    </inkml:brush>
  </inkml:definitions>
  <inkml:trace contextRef="#ctx0" brushRef="#br0">0 123 24575,'1'-5'0,"-1"0"0,1 0 0,0 0 0,0 0 0,1 0 0,0 1 0,0-1 0,0 0 0,0 1 0,1-1 0,-1 1 0,1 0 0,0 0 0,0 0 0,1 0 0,-1 0 0,1 1 0,0 0 0,6-4 0,-4 2 0,-1 2 0,1-1 0,0 1 0,0 0 0,1 0 0,-1 1 0,1-1 0,-1 2 0,1-1 0,0 1 0,0 0 0,-1 0 0,14 0 0,-17 2 0,1 0 0,-1-1 0,1 1 0,-1 0 0,0 1 0,1-1 0,-1 1 0,0-1 0,0 1 0,0 0 0,0 0 0,0 0 0,-1 1 0,1-1 0,-1 1 0,1-1 0,-1 1 0,0 0 0,0 0 0,0 0 0,0 0 0,-1 0 0,1 0 0,1 5 0,1 5 0,0-1 0,-1 1 0,-1 0 0,0-1 0,1 19 0,-3 0 0,-2 0 0,-1 0 0,-1 0 0,-1-1 0,-2 0 0,-1 0 0,-1 0 0,-24 51 0,17-44 0,17-28 0,5-12 0,8-13 0,5-13 0,-1 0 0,-1-2 0,-2 0 0,14-40 0,-17 40 0,1-1 0,1 2 0,2 0 0,23-31 0,-38 59 0,-1 1 0,1-1 0,1 1 0,-1 0 0,0-1 0,0 1 0,0 0 0,1 0 0,-1 0 0,1 0 0,-1 0 0,1 0 0,-1 0 0,1 1 0,-1-1 0,1 0 0,0 1 0,2-1 0,-3 1 0,-1 0 0,1 0 0,-1 0 0,1 0 0,-1 1 0,1-1 0,-1 0 0,1 0 0,-1 1 0,1-1 0,-1 0 0,1 1 0,-1-1 0,0 0 0,1 1 0,-1-1 0,1 0 0,-1 1 0,0-1 0,1 1 0,-1 0 0,5 19 0,-8 44 185,2-43-161,0 0 1,3 27-1,-1-41-159,0 0 0,0 0-1,1 0 1,0-1 0,1 1 0,-1 0-1,1-1 1,0 0 0,1 0-1,0 0 1,4 6 0,20 17-6691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2.593"/>
    </inkml:context>
    <inkml:brush xml:id="br0">
      <inkml:brushProperty name="width" value="0.05" units="cm"/>
      <inkml:brushProperty name="height" value="0.05" units="cm"/>
      <inkml:brushProperty name="color" value="#004F8B"/>
    </inkml:brush>
  </inkml:definitions>
  <inkml:trace contextRef="#ctx0" brushRef="#br0">1 94 24575,'10'0'0,"14"0"0,12 0 0,11-10 0,6-3 0,6 0 0,-9-7 0,-2 0 0,-9 3-8191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2.959"/>
    </inkml:context>
    <inkml:brush xml:id="br0">
      <inkml:brushProperty name="width" value="0.05" units="cm"/>
      <inkml:brushProperty name="height" value="0.05" units="cm"/>
      <inkml:brushProperty name="color" value="#004F8B"/>
    </inkml:brush>
  </inkml:definitions>
  <inkml:trace contextRef="#ctx0" brushRef="#br0">110 1 24575,'-10'0'0,"-3"10"0,0 18 0,3 15 0,-8 9 0,1 7 0,2 13 0,4 5 0,8-12 0,6-11 0,12-15 0,13-19 0,2-13-8191</inkml:trace>
  <inkml:trace contextRef="#ctx0" brushRef="#br0" timeOffset="1">435 89 24575,'0'10'0,"0"14"0,0 12 0,0 10 0,0 8 0,0 9 0,0 9 0,10-7 0,3-5 0,10-13 0,16-14 0,16-13 0,9-10 0,-6-16 0,-4-8 0,-10-16 0,-13-13 0,-12 1-8191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3.361"/>
    </inkml:context>
    <inkml:brush xml:id="br0">
      <inkml:brushProperty name="width" value="0.05" units="cm"/>
      <inkml:brushProperty name="height" value="0.05" units="cm"/>
      <inkml:brushProperty name="color" value="#004F8B"/>
    </inkml:brush>
  </inkml:definitions>
  <inkml:trace contextRef="#ctx0" brushRef="#br0">1 77 24575,'10'0'0,"13"0"0,19 0 0,11-10 0,7-4 0,3 1 0,-9-2 0,2 1 0,-10 3-8191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3.777"/>
    </inkml:context>
    <inkml:brush xml:id="br0">
      <inkml:brushProperty name="width" value="0.05" units="cm"/>
      <inkml:brushProperty name="height" value="0.05" units="cm"/>
      <inkml:brushProperty name="color" value="#004F8B"/>
    </inkml:brush>
  </inkml:definitions>
  <inkml:trace contextRef="#ctx0" brushRef="#br0">84 53 24575,'-5'0'0,"-12"0"0,-13 4 0,3 3 0,22-1 0,27-11 0,19-5 0,3-5 0,-16-1 0,-22 3 0,-14 3-8191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4.193"/>
    </inkml:context>
    <inkml:brush xml:id="br0">
      <inkml:brushProperty name="width" value="0.05" units="cm"/>
      <inkml:brushProperty name="height" value="0.05" units="cm"/>
      <inkml:brushProperty name="color" value="#004F8B"/>
    </inkml:brush>
  </inkml:definitions>
  <inkml:trace contextRef="#ctx0" brushRef="#br0">31 0 24575,'-5'0'0,"-6"0"0,-2 10 0,11 4 0,17-2 0,0-1 0,-2-4-8191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5.510"/>
    </inkml:context>
    <inkml:brush xml:id="br0">
      <inkml:brushProperty name="width" value="0.05" units="cm"/>
      <inkml:brushProperty name="height" value="0.05" units="cm"/>
      <inkml:brushProperty name="color" value="#004F8B"/>
    </inkml:brush>
  </inkml:definitions>
  <inkml:trace contextRef="#ctx0" brushRef="#br0">23 14 24575,'-1'-13'0,"-2"12"0,-4 22 0,3-5 0,1 0 0,1-1 0,0 1 0,2 0 0,-1 0 0,2 0 0,4 27 0,-4-37 0,0 0 0,1 0 0,0 0 0,0 0 0,0 0 0,1 0 0,0-1 0,0 1 0,0-1 0,1 0 0,-1 0 0,1 0 0,1-1 0,-1 1 0,1-1 0,-1 0 0,1 0 0,0 0 0,1-1 0,-1 0 0,1 0 0,8 4 0,-4-4 0,0 0 0,0-1 0,0 0 0,0-1 0,0 0 0,1 0 0,-1-1 0,0 0 0,0-1 0,0 0 0,1-1 0,-1 0 0,0 0 0,-1-1 0,1-1 0,12-5 0,8-7 0,-1-1 0,-1-1 0,40-35 0,-40 31 0,-26 21 0,1-2 0,1 0 0,0 0 0,0 0 0,1 1 0,8-4 0,-12 5 0,-1 1 0,1 0 0,0 0 0,0 0 0,0 0 0,0 0 0,0 0 0,0 0 0,0 0 0,0 0 0,0 0 0,0 0 0,0 1 0,0-1 0,0 0 0,-1 1 0,1-1 0,0 0 0,0 1 0,0-1 0,0 1 0,-1-1 0,1 1 0,0 0 0,-1-1 0,1 1 0,0 0 0,-1 0 0,1-1 0,-1 1 0,1 0 0,-1 0 0,1 0 0,-1 0 0,0 0 0,1 0 0,3 15 0,0-1 0,-1 0 0,-1 1 0,0-1 0,-1 1 0,-2 27 0,1-16 0,-8 412 0,2-178 0,6-222 0,-10 143 0,9-173 0,0 0 0,-1-1 0,0 1 0,-1-1 0,0 1 0,0-1 0,-7 12 0,9-18 0,-1 0 0,1 0 0,-1 0 0,1 0 0,-1 0 0,0 0 0,0-1 0,0 1 0,0 0 0,0-1 0,0 0 0,-1 1 0,1-1 0,0 0 0,-1 0 0,1-1 0,-1 1 0,1 0 0,-1-1 0,1 1 0,-1-1 0,1 0 0,-1 0 0,1 0 0,-1 0 0,1 0 0,-1-1 0,-2 0 0,-2-1 0,0 0 0,0-1 0,0 0 0,0 0 0,1 0 0,-1-1 0,1 0 0,0 0 0,0-1 0,0 0 0,1 0 0,-6-6 0,-1-3 0,1-1 0,0 0 0,-14-27 0,16 23-195,0 0 0,1 0 0,2-1 0,0 0 0,1 0 0,-5-35 0,6-23-6631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05.655"/>
    </inkml:context>
    <inkml:brush xml:id="br0">
      <inkml:brushProperty name="width" value="0.05" units="cm"/>
      <inkml:brushProperty name="height" value="0.05" units="cm"/>
      <inkml:brushProperty name="color" value="#008C3A"/>
    </inkml:brush>
  </inkml:definitions>
  <inkml:trace contextRef="#ctx0" brushRef="#br0">0 0 24575,'0'804'0,"0"-799"0,3 34 0,-3-39 0,0 1 0,0-1 0,0 1 0,0 0 0,0-1 0,0 1 0,0-1 0,0 1 0,1-1 0,-1 1 0,0-1 0,0 1 0,1-1 0,-1 1 0,0-1 0,1 1 0,-1-1 0,0 0 0,1 1 0,-1-1 0,0 1 0,1-1 0,-1 0 0,1 1 0,-1-1 0,1 0 0,-1 0 0,1 1 0,-1-1 0,1 0 0,-1 0 0,1 0 0,-1 0 0,1 0 0,0 0 0,-1 1 0,1-1 0,-1-1 0,1 1 0,-1 0 0,1 0 0,-1 0 0,1 0 0,-1 0 0,1 0 0,0-1 0,-1 1 0,1 0 0,-1 0 0,0-1 0,1 1 0,-1 0 0,1-1 0,0 1 0,5-5-195,0-1 0,0 1 0,-1-1 0,0 0 0,0 0 0,5-8 0,10-17-6631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5.877"/>
    </inkml:context>
    <inkml:brush xml:id="br0">
      <inkml:brushProperty name="width" value="0.05" units="cm"/>
      <inkml:brushProperty name="height" value="0.05" units="cm"/>
      <inkml:brushProperty name="color" value="#004F8B"/>
    </inkml:brush>
  </inkml:definitions>
  <inkml:trace contextRef="#ctx0" brushRef="#br0">14 24 24575,'-10'0'0,"6"0"0,15 0 0,15 0 0,13 0 0,10 0 0,7 0 0,8 0 0,5 0 0,-11-10 0,-15-3-8191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6.244"/>
    </inkml:context>
    <inkml:brush xml:id="br0">
      <inkml:brushProperty name="width" value="0.05" units="cm"/>
      <inkml:brushProperty name="height" value="0.05" units="cm"/>
      <inkml:brushProperty name="color" value="#004F8B"/>
    </inkml:brush>
  </inkml:definitions>
  <inkml:trace contextRef="#ctx0" brushRef="#br0">0 1 24575,'0'5'0,"0"11"0,0 14 0,0 11 0,0 9 0,0 7 0,5 2 0,2 7 0,0 13 0,8-8 0,2-16-8191</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29:56.610"/>
    </inkml:context>
    <inkml:brush xml:id="br0">
      <inkml:brushProperty name="width" value="0.05" units="cm"/>
      <inkml:brushProperty name="height" value="0.05" units="cm"/>
      <inkml:brushProperty name="color" value="#004F8B"/>
    </inkml:brush>
  </inkml:definitions>
  <inkml:trace contextRef="#ctx0" brushRef="#br0">31 0 24575,'0'10'0,"0"14"0,0 12 0,15 16 0,5 8 0,-1 5 0,6 0 0,0 6 0,4-11 0,-2-4 0,9-13 0,9-13 0,7-17 0,4-35 0,-7-20 0,-12-2-8191</inkml:trace>
  <inkml:trace contextRef="#ctx0" brushRef="#br0" timeOffset="1">1 147 24575,'20'0'0,"32"-10"0,22-3 0,18 1 0,14-9 0,4 1 0,-22 3 0,-35 4 0,-28 5-8191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3.077"/>
    </inkml:context>
    <inkml:brush xml:id="br0">
      <inkml:brushProperty name="width" value="0.05" units="cm"/>
      <inkml:brushProperty name="height" value="0.05" units="cm"/>
      <inkml:brushProperty name="color" value="#CC0066"/>
    </inkml:brush>
  </inkml:definitions>
  <inkml:trace contextRef="#ctx0" brushRef="#br0">1 0 24575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6.725"/>
    </inkml:context>
    <inkml:brush xml:id="br0">
      <inkml:brushProperty name="width" value="0.05" units="cm"/>
      <inkml:brushProperty name="height" value="0.05" units="cm"/>
      <inkml:brushProperty name="color" value="#CC0066"/>
    </inkml:brush>
  </inkml:definitions>
  <inkml:trace contextRef="#ctx0" brushRef="#br0">108 679 24575,'0'-15'0,"0"-15"0,0-12 0,0-10 0,0-5 0,-10-4 0,-3-1 0,0 0 0,-7-10 0,-1-7 0,3-1 0,5 14-8191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7.560"/>
    </inkml:context>
    <inkml:brush xml:id="br0">
      <inkml:brushProperty name="width" value="0.05" units="cm"/>
      <inkml:brushProperty name="height" value="0.05" units="cm"/>
      <inkml:brushProperty name="color" value="#CC0066"/>
    </inkml:brush>
  </inkml:definitions>
  <inkml:trace contextRef="#ctx0" brushRef="#br0">1 66 24575,'20'0'0,"22"0"0,19 0 0,24 0 0,17-5 0,18-2 0,2 1 0,-4-9 0,-12-2 0,-24 2-8191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7.924"/>
    </inkml:context>
    <inkml:brush xml:id="br0">
      <inkml:brushProperty name="width" value="0.05" units="cm"/>
      <inkml:brushProperty name="height" value="0.05" units="cm"/>
      <inkml:brushProperty name="color" value="#CC0066"/>
    </inkml:brush>
  </inkml:definitions>
  <inkml:trace contextRef="#ctx0" brushRef="#br0">375 0 24575,'-1'0'0,"0"1"0,0-1 0,-1 1 0,1-1 0,0 0 0,0 1 0,0 0 0,0-1 0,-1 1 0,1 0 0,0 0 0,0-1 0,1 1 0,-1 0 0,0 0 0,0 0 0,0 0 0,1 0 0,-1 0 0,0 1 0,1-1 0,-1 0 0,1 0 0,-1 3 0,-10 35 0,10-35 0,-4 27 0,1 0 0,1 1 0,2-1 0,1 1 0,2-1 0,1 0 0,1 0 0,14 50 0,12 17 0,55 123 0,-56-150 0,-14-34 0,-2 1 0,11 52 0,-22-85 0,-1-1 0,-1 1 0,1 0 0,-1 0 0,0 0 0,0 0 0,0 0 0,-1 0 0,1 0 0,-1-1 0,0 1 0,-1 0 0,-2 8 0,1-10 0,1 0 0,-1 0 0,1 0 0,-1 0 0,0 0 0,0-1 0,0 1 0,0-1 0,0 0 0,-1 0 0,1 0 0,-1 0 0,1 0 0,-1-1 0,0 0 0,0 1 0,-5 0 0,-8 1 0,-1 0 0,1-1 0,-1-1 0,1-1 0,-25-2 0,5-2 0,-56-14 0,69 11 0,0 0 0,1-1 0,-22-12 0,34 15 0,1-1 0,0 0 0,0 0 0,1-1 0,0 0 0,0-1 0,0 0 0,-9-12 0,17 19-31,0 0 0,0-1 0,0 1 0,0 0 0,0 0 0,0-1 0,0 1 0,1-1 0,-1 1 0,0 0 0,1-1 0,-1 1 0,1-1 0,0 0 0,-1 1 0,1-1 0,0 1 0,0-1 0,0 1 0,0-1 0,0 0 0,1 1 0,-1-1 0,0 1-1,1-1 1,-1 1 0,1-1 0,-1 1 0,1-1 0,0 1 0,0 0 0,-1-1 0,1 1 0,0 0 0,0-1 0,0 1 0,1 0 0,-1 0 0,0 0 0,0 0 0,1 0 0,-1 0 0,2 0 0,32-17-6795</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8.626"/>
    </inkml:context>
    <inkml:brush xml:id="br0">
      <inkml:brushProperty name="width" value="0.05" units="cm"/>
      <inkml:brushProperty name="height" value="0.05" units="cm"/>
      <inkml:brushProperty name="color" value="#CC0066"/>
    </inkml:brush>
  </inkml:definitions>
  <inkml:trace contextRef="#ctx0" brushRef="#br0">91 16 24575,'0'0'0,"-1"0"0,0 0 0,0-1 0,1 1 0,-1 0 0,0 0 0,1-1 0,-1 1 0,0 0 0,1-1 0,-1 1 0,1-1 0,-1 1 0,1-1 0,-1 1 0,1-1 0,-1 1 0,1-1 0,-1 1 0,0-2 0,-6-4 0,6 6 0,0 0 0,0 0 0,1 1 0,-1-1 0,0 0 0,0 0 0,1 1 0,-1-1 0,0 1 0,1-1 0,-1 1 0,0-1 0,1 1 0,-1-1 0,1 1 0,-1-1 0,1 1 0,-1 0 0,0 0 0,-3 5 0,0 0 0,1 0 0,0 0 0,-1 1 0,2-1 0,-1 1 0,-2 11 0,-7 53 0,10-59 0,-5 44 0,2 0 0,2 0 0,9 102 0,-4-145 0,0-1 0,0 1 0,1-1 0,1 0 0,0-1 0,1 1 0,0 0 0,0-1 0,9 11 0,-13-19 0,1-1 0,-1 0 0,1 0 0,0 1 0,0-1 0,0 0 0,0-1 0,1 1 0,-1 0 0,0 0 0,1-1 0,-1 0 0,1 1 0,-1-1 0,1 0 0,0 0 0,-1 0 0,1-1 0,0 1 0,0-1 0,0 0 0,-1 1 0,1-1 0,0 0 0,0-1 0,0 1 0,0 0 0,-1-1 0,1 0 0,0 1 0,4-3 0,2-1 0,-1-1 0,0 0 0,0 0 0,-1-1 0,1 1 0,-1-2 0,0 1 0,9-13 0,-3 3 0,-1-1 0,-1 0 0,0-1 0,-2-1 0,0 1 0,-1-2 0,7-22 0,-8 16 0,0 0 0,-2 0 0,-1 0 0,-2-1 0,0-32 0,-2 51 0,0 0 0,-1 0 0,0 1 0,0-1 0,-1 0 0,0 0 0,0 1 0,-1-1 0,0 1 0,-6-10 0,7 13 0,-1 1 0,0 0 0,1 0 0,-1 0 0,0 0 0,-1 0 0,1 0 0,0 1 0,-1 0 0,1-1 0,-1 1 0,0 1 0,0-1 0,0 0 0,0 1 0,0 0 0,0 0 0,0 0 0,0 1 0,0-1 0,-6 1 0,4 0 0,0 1 0,0 0 0,0 0 0,0 0 0,0 0 0,1 1 0,-1 0 0,0 1 0,1-1 0,-1 1 0,1 0 0,0 0 0,0 1 0,0-1 0,0 1 0,1 0 0,0 1 0,0-1 0,-6 9 0,6-9 0,1 1 0,0 0 0,0 0 0,0 0 0,1 0 0,-1 0 0,1 0 0,1 1 0,-1-1 0,1 1 0,0 0 0,0-1 0,0 1 0,1 0 0,0-1 0,0 1 0,1 0 0,-1 0 0,1-1 0,1 1 0,1 6 0,1-5 0,0 0 0,0 0 0,1 0 0,-1 0 0,1-1 0,1 0 0,0 0 0,-1-1 0,2 1 0,-1-1 0,0-1 0,1 1 0,0-1 0,0 0 0,9 3 0,4 1 0,-1 0 0,1-2 0,0 0 0,36 5 0,-41-9 0,1 0 0,0-1 0,24-2 0,-35 0 0,0 1 0,0-1 0,0 0 0,0-1 0,0 1 0,0-1 0,0 0 0,0 0 0,-1 0 0,1-1 0,-1 0 0,0 0 0,1 0 0,3-4 0,-2 0 0,-1 0 0,-1 1 0,1-2 0,-1 1 0,0 0 0,-1-1 0,3-8 0,16-28 0,-18 72 0,-1-7 0,0 1 0,2-1 0,0 0 0,1 0 0,13 29 0,-16-42 0,1 0 0,1 0 0,-1 0 0,1-1 0,0 0 0,1 1 0,0-2 0,0 1 0,0-1 0,1 0 0,0 0 0,0-1 0,1 0 0,-1 0 0,16 7 0,-19-11-195,0 0 0,-1 0 0,1 0 0,0 0 0,0-1 0,5 1 0,16-5-6631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8.993"/>
    </inkml:context>
    <inkml:brush xml:id="br0">
      <inkml:brushProperty name="width" value="0.05" units="cm"/>
      <inkml:brushProperty name="height" value="0.05" units="cm"/>
      <inkml:brushProperty name="color" value="#CC0066"/>
    </inkml:brush>
  </inkml:definitions>
  <inkml:trace contextRef="#ctx0" brushRef="#br0">72 59 24575,'-10'-15'0,"-13"-5"0,-3 6 0,13 5 0,19 19 0,8 8-8191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9.506"/>
    </inkml:context>
    <inkml:brush xml:id="br0">
      <inkml:brushProperty name="width" value="0.05" units="cm"/>
      <inkml:brushProperty name="height" value="0.05" units="cm"/>
      <inkml:brushProperty name="color" value="#CC0066"/>
    </inkml:brush>
  </inkml:definitions>
  <inkml:trace contextRef="#ctx0" brushRef="#br0">1 251 24575,'1'0'0,"1"0"0,-1 1 0,1-1 0,0 0 0,-1 1 0,1-1 0,-1 1 0,1 0 0,-1 0 0,1-1 0,-1 1 0,0 0 0,1 0 0,-1 0 0,0 0 0,2 2 0,16 22 0,-17-22 0,17 33 0,0 1 0,-3 0 0,20 67 0,-26-70 0,6 48 0,-11-53 0,1 1 0,11 30 0,-17-58 0,1 0 0,-1-1 0,1 1 0,0 0 0,0 0 0,0 0 0,0-1 0,0 1 0,1-1 0,-1 1 0,0-1 0,3 2 0,-4-2 0,1-1 0,-1 0 0,1 1 0,0-1 0,-1 0 0,1 0 0,-1 0 0,1 0 0,0 1 0,-1-1 0,1 0 0,-1 0 0,1 0 0,0 0 0,-1 0 0,1-1 0,0 1 0,-1 0 0,1 0 0,-1 0 0,1 0 0,-1-1 0,1 1 0,0 0 0,0-1 0,3-3 0,0 1 0,-1-1 0,1 0 0,-1 0 0,0 0 0,0-1 0,4-7 0,22-46 0,-1 0 0,30-99 0,-55 147 0,-1 3 0,0 1 0,0-1 0,0 1 0,1 0 0,0-1 0,0 1 0,0 0 0,1 1 0,0-1 0,8-8 0,-12 14 0,1 0 0,-1-1 0,1 1 0,-1 0 0,1-1 0,0 1 0,-1 0 0,1 0 0,0 0 0,-1 0 0,1 0 0,0 0 0,-1-1 0,1 2 0,0-1 0,-1 0 0,1 0 0,0 0 0,-1 0 0,1 0 0,-1 0 0,1 1 0,0-1 0,-1 0 0,1 1 0,-1-1 0,1 0 0,0 1 0,-1-1 0,1 1 0,-1-1 0,0 0 0,1 1 0,0 0 0,13 21 0,-13-20 0,12 24 0,-2 0 0,-2 1 0,8 30 0,11 32 0,-16-60 0,18 36 0,-26-58 0,0 1 0,1-2 0,-1 1 0,1 0 0,1-1 0,-1 0 0,1 0 0,0-1 0,1 1 0,8 5 0,-13-10 0,-1-1 0,1 1 0,0 0 0,0 0 0,-1-1 0,1 1 0,0-1 0,0 0 0,-1 1 0,1-1 0,0 0 0,0 0 0,0 0 0,-1 0 0,1-1 0,0 1 0,0 0 0,0-1 0,-1 1 0,1-1 0,2-1 0,0 0 0,0 0 0,-1-1 0,0 0 0,1 1 0,-1-1 0,0 0 0,-1 0 0,1-1 0,2-3 0,4-8 0,-1 0 0,0 0 0,-1 0 0,5-18 0,9-42 0,24-145 0,-11-78 0,-30 258 0,-3 24 0,1 2 0,1 33 0,8 71 0,23 154 0,-26-203 0,2-1 0,2 1 0,31 70 0,-37-98 0,1 0 0,1 0 0,0-1 0,1 0 0,1-1 0,11 12 0,-17-19 0,-1 0 0,2 0 0,-1-1 0,0 0 0,1 0 0,0 0 0,-1 0 0,1-1 0,0 0 0,0 0 0,1 0 0,-1 0 0,0-1 0,1 0 0,-1 0 0,0-1 0,1 1 0,-1-1 0,7-1 0,-9 1 25,0-1-1,0 0 0,0 0 1,0 0-1,0-1 1,0 1-1,0-1 0,0 1 1,0-1-1,-1 0 0,1 0 1,-1 0-1,5-5 1,21-34-1673,-27 40 1589,30-58-6767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3:44:06.707"/>
    </inkml:context>
    <inkml:brush xml:id="br0">
      <inkml:brushProperty name="width" value="0.05" units="cm"/>
      <inkml:brushProperty name="height" value="0.05" units="cm"/>
      <inkml:brushProperty name="color" value="#008C3A"/>
    </inkml:brush>
  </inkml:definitions>
  <inkml:trace contextRef="#ctx0" brushRef="#br0">1 59 24575,'0'-1'0,"0"-1"0,0 1 0,1-1 0,-1 1 0,1-1 0,-1 0 0,1 1 0,0 0 0,-1-1 0,1 1 0,0-1 0,0 1 0,0 0 0,0 0 0,0-1 0,0 1 0,0 0 0,1 0 0,-1 0 0,0 0 0,1 1 0,-1-1 0,0 0 0,4-1 0,2-1 0,2 0 0,-1 1 0,11-3 0,-19 5 0,8-2 0,8-1 0,0 0 0,32-2 0,-44 5 0,-1 0 0,1 0 0,0 0 0,-1 0 0,1 1 0,-1-1 0,1 1 0,-1 0 0,1 0 0,-1 0 0,0 1 0,0-1 0,1 1 0,-1 0 0,0 0 0,0 0 0,0 0 0,-1 1 0,1-1 0,2 4 0,0 1 0,-1 1 0,0 0 0,0 1 0,-1-1 0,0 1 0,-1-1 0,0 1 0,1 9 0,0 1 0,-1 0 0,-2 38 0,-2-44 0,0 1 0,0-1 0,-2 1 0,1-1 0,-2 0 0,0 0 0,0-1 0,-1 1 0,-11 15 0,0-3 0,0-2 0,-2 0 0,-23 22 0,31-35 0,7-9 0,12-16 0,55-62 0,-37 47 0,26-38 0,-33 36 0,16-36 0,7-14 0,-41 81 0,-1 0 0,1 1 0,-1-1 0,1 0 0,-1 0 0,1 0 0,0 0 0,-1 1 0,1-1 0,0 0 0,-1 0 0,1 1 0,0-1 0,0 1 0,0-1 0,0 1 0,0-1 0,0 1 0,1-1 0,-2 1 0,1 0 0,-1 0 0,1 1 0,-1-1 0,1 0 0,-1 1 0,1-1 0,-1 0 0,1 1 0,-1-1 0,1 0 0,-1 1 0,0-1 0,1 1 0,-1-1 0,0 0 0,0 1 0,1-1 0,-1 1 0,0-1 0,0 1 0,1-1 0,-1 1 0,0 0 0,6 40 0,-8 95 0,1 6 0,2-136 0,-1 1 0,2 0 0,-1 0 0,1 0 0,0-1 0,0 1 0,1-1 0,0 1 0,0-1 0,1 0 0,6 8 0,-9-12 0,1 0 0,0 0 0,0 0 0,-1 0 0,1 0 0,1-1 0,-1 1 0,0-1 0,0 1 0,1-1 0,-1 0 0,0 0 0,1 0 0,-1 0 0,1-1 0,-1 1 0,1-1 0,0 1 0,-1-1 0,1 0 0,-1 0 0,1 0 0,0 0 0,-1-1 0,1 1 0,0-1 0,-1 1 0,1-1 0,-1 0 0,0 0 0,1 0 0,-1 0 0,4-3 0,1-1-136,-1 1-1,0-1 1,0-1-1,-1 1 1,1-1-1,-1 0 1,0-1-1,-1 1 0,7-13 1,13-27-6690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19.909"/>
    </inkml:context>
    <inkml:brush xml:id="br0">
      <inkml:brushProperty name="width" value="0.05" units="cm"/>
      <inkml:brushProperty name="height" value="0.05" units="cm"/>
      <inkml:brushProperty name="color" value="#CC0066"/>
    </inkml:brush>
  </inkml:definitions>
  <inkml:trace contextRef="#ctx0" brushRef="#br0">31 233 24575,'-15'0'0,"0"0"0,17-10 0,29-3 0,24-15 0,18-2 0,16-12 0,9 2 0,-3 8 0,-8 9 0,-17 8-8191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0.607"/>
    </inkml:context>
    <inkml:brush xml:id="br0">
      <inkml:brushProperty name="width" value="0.05" units="cm"/>
      <inkml:brushProperty name="height" value="0.05" units="cm"/>
      <inkml:brushProperty name="color" value="#CC0066"/>
    </inkml:brush>
  </inkml:definitions>
  <inkml:trace contextRef="#ctx0" brushRef="#br0">54 14 24575,'0'-13'0,"0"19"0,-1 27 0,-20 121 0,7-72 0,5 1 0,1 97 0,8-165 0,1 0 0,1 0 0,0-1 0,7 23 0,-7-30 0,1-1 0,0 1 0,0-1 0,0 0 0,1 0 0,-1 0 0,2 0 0,-1-1 0,0 1 0,1-1 0,0-1 0,6 6 0,-1-4 0,0 0 0,0 0 0,1-1 0,-1-1 0,1 1 0,0-2 0,0 0 0,0 0 0,21 2 0,11-1 0,54-3 0,-86-1 0,35-1 0,0-2 0,-1-2 0,1-2 0,-2-1 0,1-3 0,60-24 0,-85 27-455,0-1 0,27-18 0,-20 7-6371</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0.959"/>
    </inkml:context>
    <inkml:brush xml:id="br0">
      <inkml:brushProperty name="width" value="0.05" units="cm"/>
      <inkml:brushProperty name="height" value="0.05" units="cm"/>
      <inkml:brushProperty name="color" value="#CC0066"/>
    </inkml:brush>
  </inkml:definitions>
  <inkml:trace contextRef="#ctx0" brushRef="#br0">0 1 24575,'0'5'0,"0"7"0,0 11 0,5 2 0,1 22 0,11 27 0,1 13 0,-1-10-8191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1.309"/>
    </inkml:context>
    <inkml:brush xml:id="br0">
      <inkml:brushProperty name="width" value="0.05" units="cm"/>
      <inkml:brushProperty name="height" value="0.05" units="cm"/>
      <inkml:brushProperty name="color" value="#CC0066"/>
    </inkml:brush>
  </inkml:definitions>
  <inkml:trace contextRef="#ctx0" brushRef="#br0">1 0 24575,'0'5'0,"5"2"0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1.724"/>
    </inkml:context>
    <inkml:brush xml:id="br0">
      <inkml:brushProperty name="width" value="0.05" units="cm"/>
      <inkml:brushProperty name="height" value="0.05" units="cm"/>
      <inkml:brushProperty name="color" value="#CC0066"/>
    </inkml:brush>
  </inkml:definitions>
  <inkml:trace contextRef="#ctx0" brushRef="#br0">72 0 24575,'-1'0'0,"0"1"0,1-1 0,-1 0 0,0 0 0,1 1 0,-1-1 0,0 0 0,1 1 0,-1-1 0,1 1 0,-1-1 0,1 1 0,-1-1 0,1 1 0,-1-1 0,1 1 0,-1-1 0,1 1 0,0 0 0,-1-1 0,1 1 0,0 0 0,-1-1 0,1 1 0,0 0 0,0-1 0,0 2 0,-5 24 0,4-20 0,-11 268 0,12-225 0,1 58 0,27 205 0,-16-249 0,2 0 0,2-1 0,4 0 0,42 91 0,157 283 0,-214-428 0,1 3 0,0 0 0,-1 1 0,0-1 0,0 1 0,-2 0 0,1 0 0,2 20 0,-6-30 0,0 0 0,0 0 0,0 0 0,0-1 0,0 1 0,0 0 0,-1 0 0,1 0 0,0-1 0,-1 1 0,0 0 0,1-1 0,-1 1 0,0 0 0,0-1 0,0 1 0,0-1 0,0 1 0,0-1 0,0 1 0,-1-1 0,1 0 0,-1 0 0,1 0 0,0 0 0,-1 0 0,0 0 0,-2 1 0,1-1 0,0 0 0,0-1 0,0 1 0,0-1 0,0 0 0,0 0 0,-1 0 0,1 0 0,0 0 0,0-1 0,0 1 0,0-1 0,0 0 0,0 0 0,-5-2 0,-1-3 0,0 0 0,1 0 0,-1-1 0,1 0 0,0 0 0,1-1 0,0 0 0,0 0 0,1-1 0,-10-17 0,0-2-273,1-1 0,2-1 0,1 0 0,-14-55 0,-1-27-6553</inkml:trace>
  <inkml:trace contextRef="#ctx0" brushRef="#br0" timeOffset="1">11 501 24575,'-4'0'0,"-3"-5"0,11-1 0,29-21 0,30-5 0,29 3 0,13 6 0,5 8 0,-7 5 0,-20 5-8191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2.076"/>
    </inkml:context>
    <inkml:brush xml:id="br0">
      <inkml:brushProperty name="width" value="0.05" units="cm"/>
      <inkml:brushProperty name="height" value="0.05" units="cm"/>
      <inkml:brushProperty name="color" value="#CC0066"/>
    </inkml:brush>
  </inkml:definitions>
  <inkml:trace contextRef="#ctx0" brushRef="#br0">119 100 24575,'0'4'0,"0"0"0,0 0 0,0 0 0,0 0 0,1 0 0,0 0 0,0 0 0,0 0 0,0 0 0,1-1 0,-1 1 0,1 0 0,0-1 0,0 1 0,0-1 0,1 0 0,-1 1 0,1-1 0,0 0 0,-1-1 0,1 1 0,1 0 0,-1-1 0,0 0 0,1 0 0,-1 0 0,1 0 0,-1 0 0,1-1 0,7 2 0,-4 0 0,0-1 0,0 0 0,1 0 0,-1-1 0,0 0 0,1-1 0,-1 1 0,0-1 0,13-2 0,-17 2 0,0-1 0,0 0 0,0 0 0,0 0 0,0 0 0,0-1 0,-1 1 0,1-1 0,0 1 0,-1-1 0,1 0 0,-1 0 0,0 0 0,1 0 0,-1-1 0,0 1 0,0 0 0,-1-1 0,1 0 0,0 1 0,-1-1 0,0 0 0,0 0 0,0 0 0,0 0 0,1-3 0,-1 0 0,0 1 0,-1-1 0,1 0 0,-1 0 0,0 0 0,-1 0 0,0 0 0,1 1 0,-2-1 0,1 0 0,-1 1 0,0-1 0,0 1 0,0-1 0,-1 1 0,-5-9 0,5 11 0,1-1 0,-1 1 0,0 0 0,0-1 0,0 1 0,0 1 0,-1-1 0,1 0 0,-1 1 0,0-1 0,0 1 0,1 0 0,-1 1 0,-1-1 0,1 1 0,0-1 0,0 1 0,0 1 0,-1-1 0,1 0 0,0 1 0,-1 0 0,1 0 0,-5 1 0,-1 1 0,0 1 0,0-1 0,0 2 0,0 0 0,1 0 0,0 1 0,-1 0 0,2 0 0,-1 1 0,1 0 0,0 0 0,0 1 0,1 1 0,-1-1 0,2 1 0,-12 17 0,10-14 0,1 0 0,1 1 0,0 0 0,0 0 0,1 1 0,1-1 0,0 1 0,1 0 0,0 1 0,1-1 0,1 0 0,-1 26 0,3-32 0,0-1 0,0 1 0,0-1 0,0 0 0,1 0 0,0 0 0,0 0 0,1 0 0,0 0 0,0 0 0,0-1 0,1 1 0,5 6 0,-3-6 0,0-1 0,0 1 0,0-1 0,1 0 0,0-1 0,0 0 0,0 0 0,1 0 0,9 3 0,9 0 0,1 0 0,-1-2 0,1-1 0,0-1 0,34-2 0,88-2-1365,-81-2-5461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1:23.028"/>
    </inkml:context>
    <inkml:brush xml:id="br0">
      <inkml:brushProperty name="width" value="0.05" units="cm"/>
      <inkml:brushProperty name="height" value="0.05" units="cm"/>
      <inkml:brushProperty name="color" value="#CC0066"/>
    </inkml:brush>
  </inkml:definitions>
  <inkml:trace contextRef="#ctx0" brushRef="#br0">34 857 24575,'-1'0'0,"-1"0"0,1 0 0,-1-1 0,1 1 0,-1 0 0,1-1 0,-1 0 0,1 1 0,-1-1 0,1 0 0,0 1 0,-1-1 0,1 0 0,0 0 0,0 0 0,0 0 0,0-1 0,0 1 0,0 0 0,0 0 0,0-1 0,0 1 0,0 0 0,1-1 0,-1 1 0,0-1 0,1 1 0,0-1 0,-1 1 0,1-1 0,0 1 0,0-1 0,-1 1 0,1-1 0,0 1 0,1-1 0,-1 1 0,0-1 0,0 0 0,1 1 0,-1-1 0,2-1 0,2-3 0,0 1 0,1 0 0,-1 0 0,1 0 0,1 0 0,-1 1 0,1 0 0,0 0 0,-1 0 0,14-5 0,3 0 0,1 0 0,25-5 0,4 3 0,102-9 0,-107 15 0,155-16-299,65-6-896,72-15 346,72-8-1352,-66 5 1494,1341-163-2676,-299 66 3383,-982 103-221,170-15-465,-518 50 604,251-29 237,-208 16 1122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1.729"/>
    </inkml:context>
    <inkml:brush xml:id="br0">
      <inkml:brushProperty name="width" value="0.05" units="cm"/>
      <inkml:brushProperty name="height" value="0.05" units="cm"/>
      <inkml:brushProperty name="color" value="#CC0066"/>
    </inkml:brush>
  </inkml:definitions>
  <inkml:trace contextRef="#ctx0" brushRef="#br0">1 1 24575,'0'0'-8191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4.579"/>
    </inkml:context>
    <inkml:brush xml:id="br0">
      <inkml:brushProperty name="width" value="0.05" units="cm"/>
      <inkml:brushProperty name="height" value="0.05" units="cm"/>
      <inkml:brushProperty name="color" value="#CC0066"/>
    </inkml:brush>
  </inkml:definitions>
  <inkml:trace contextRef="#ctx0" brushRef="#br0">32 0 24575,'0'15'0,"0"15"0,0 18 0,0 10 0,-10 5 0,-4 3 0,7 15 0,13 3 0,21-12 0,16-19 0,11-18 0,-3-20 0,-12-22 0,9-21 0,-4-20 0,-10-2-8191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05T04:32:24.995"/>
    </inkml:context>
    <inkml:brush xml:id="br0">
      <inkml:brushProperty name="width" value="0.05" units="cm"/>
      <inkml:brushProperty name="height" value="0.05" units="cm"/>
      <inkml:brushProperty name="color" value="#CC0066"/>
    </inkml:brush>
  </inkml:definitions>
  <inkml:trace contextRef="#ctx0" brushRef="#br0">1 228 24575,'5'-10'0,"17"-4"0,15 1 0,10-7 0,18-16 0,3-1 0,0 5 0,-11 3 0,3 7 0,-7 7-8191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2" name="Google Shape;38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9" name="Google Shape;579;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2" name="Google Shape;632;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6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6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3" name="Google Shape;683;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6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6" name="Google Shape;726;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5" name="Google Shape;735;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4" name="Google Shape;744;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p7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3" name="Google Shape;76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1" name="Google Shape;781;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0" name="Google Shape;790;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8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Google Shape;815;p8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8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4" name="Google Shape;824;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0846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8" name="Google Shape;50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2813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1114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277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9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9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3200"/>
              <a:buNone/>
              <a:defRPr sz="3200"/>
            </a:lvl1pPr>
            <a:lvl2pPr marL="914400" lvl="1" indent="-406400" algn="l">
              <a:lnSpc>
                <a:spcPct val="110000"/>
              </a:lnSpc>
              <a:spcBef>
                <a:spcPts val="500"/>
              </a:spcBef>
              <a:spcAft>
                <a:spcPts val="0"/>
              </a:spcAft>
              <a:buClr>
                <a:srgbClr val="595959"/>
              </a:buClr>
              <a:buSzPts val="2800"/>
              <a:buChar char="•"/>
              <a:defRPr sz="2800"/>
            </a:lvl2pPr>
            <a:lvl3pPr marL="1371600" lvl="2" indent="-381000" algn="l">
              <a:lnSpc>
                <a:spcPct val="110000"/>
              </a:lnSpc>
              <a:spcBef>
                <a:spcPts val="500"/>
              </a:spcBef>
              <a:spcAft>
                <a:spcPts val="0"/>
              </a:spcAft>
              <a:buClr>
                <a:srgbClr val="595959"/>
              </a:buClr>
              <a:buSzPts val="2400"/>
              <a:buChar char="•"/>
              <a:defRPr sz="2400"/>
            </a:lvl3pPr>
            <a:lvl4pPr marL="1828800" lvl="3" indent="-355600" algn="l">
              <a:lnSpc>
                <a:spcPct val="110000"/>
              </a:lnSpc>
              <a:spcBef>
                <a:spcPts val="500"/>
              </a:spcBef>
              <a:spcAft>
                <a:spcPts val="0"/>
              </a:spcAft>
              <a:buClr>
                <a:srgbClr val="595959"/>
              </a:buClr>
              <a:buSzPts val="2000"/>
              <a:buChar char="•"/>
              <a:defRPr sz="2000"/>
            </a:lvl4pPr>
            <a:lvl5pPr marL="2286000" lvl="4" indent="-355600" algn="l">
              <a:lnSpc>
                <a:spcPct val="110000"/>
              </a:lnSpc>
              <a:spcBef>
                <a:spcPts val="500"/>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9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9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Lor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94"/>
          <p:cNvSpPr>
            <a:spLocks noGrp="1"/>
          </p:cNvSpPr>
          <p:nvPr>
            <p:ph type="pic" idx="2"/>
          </p:nvPr>
        </p:nvSpPr>
        <p:spPr>
          <a:xfrm>
            <a:off x="5183188" y="987425"/>
            <a:ext cx="6172200" cy="4873625"/>
          </a:xfrm>
          <a:prstGeom prst="rect">
            <a:avLst/>
          </a:prstGeom>
          <a:noFill/>
          <a:ln>
            <a:noFill/>
          </a:ln>
        </p:spPr>
      </p:sp>
      <p:sp>
        <p:nvSpPr>
          <p:cNvPr id="88" name="Google Shape;88;p9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600"/>
              <a:buNone/>
              <a:defRPr sz="1600"/>
            </a:lvl1pPr>
            <a:lvl2pPr marL="914400" lvl="1" indent="-228600" algn="l">
              <a:lnSpc>
                <a:spcPct val="110000"/>
              </a:lnSpc>
              <a:spcBef>
                <a:spcPts val="500"/>
              </a:spcBef>
              <a:spcAft>
                <a:spcPts val="0"/>
              </a:spcAft>
              <a:buClr>
                <a:srgbClr val="595959"/>
              </a:buClr>
              <a:buSzPts val="1400"/>
              <a:buNone/>
              <a:defRPr sz="1400"/>
            </a:lvl2pPr>
            <a:lvl3pPr marL="1371600" lvl="2" indent="-228600" algn="l">
              <a:lnSpc>
                <a:spcPct val="110000"/>
              </a:lnSpc>
              <a:spcBef>
                <a:spcPts val="500"/>
              </a:spcBef>
              <a:spcAft>
                <a:spcPts val="0"/>
              </a:spcAft>
              <a:buClr>
                <a:srgbClr val="595959"/>
              </a:buClr>
              <a:buSzPts val="1200"/>
              <a:buNone/>
              <a:defRPr sz="1200"/>
            </a:lvl3pPr>
            <a:lvl4pPr marL="1828800" lvl="3" indent="-228600" algn="l">
              <a:lnSpc>
                <a:spcPct val="110000"/>
              </a:lnSpc>
              <a:spcBef>
                <a:spcPts val="500"/>
              </a:spcBef>
              <a:spcAft>
                <a:spcPts val="0"/>
              </a:spcAft>
              <a:buClr>
                <a:srgbClr val="595959"/>
              </a:buClr>
              <a:buSzPts val="1000"/>
              <a:buNone/>
              <a:defRPr sz="1000"/>
            </a:lvl4pPr>
            <a:lvl5pPr marL="2286000" lvl="4" indent="-228600" algn="l">
              <a:lnSpc>
                <a:spcPct val="11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9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95"/>
          <p:cNvSpPr txBox="1">
            <a:spLocks noGrp="1"/>
          </p:cNvSpPr>
          <p:nvPr>
            <p:ph type="body" idx="1"/>
          </p:nvPr>
        </p:nvSpPr>
        <p:spPr>
          <a:xfrm rot="5400000">
            <a:off x="3718625" y="-1458212"/>
            <a:ext cx="4754750" cy="105156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9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9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9"/>
        <p:cNvGrpSpPr/>
        <p:nvPr/>
      </p:nvGrpSpPr>
      <p:grpSpPr>
        <a:xfrm>
          <a:off x="0" y="0"/>
          <a:ext cx="0" cy="0"/>
          <a:chOff x="0" y="0"/>
          <a:chExt cx="0" cy="0"/>
        </a:xfrm>
      </p:grpSpPr>
      <p:pic>
        <p:nvPicPr>
          <p:cNvPr id="20" name="Google Shape;20;p85"/>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21" name="Google Shape;21;p85"/>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5"/>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86"/>
          <p:cNvSpPr/>
          <p:nvPr/>
        </p:nvSpPr>
        <p:spPr>
          <a:xfrm>
            <a:off x="2103120" y="3036776"/>
            <a:ext cx="798576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28" name="Google Shape;28;p8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10000"/>
              </a:lnSpc>
              <a:spcBef>
                <a:spcPts val="1000"/>
              </a:spcBef>
              <a:spcAft>
                <a:spcPts val="0"/>
              </a:spcAft>
              <a:buClr>
                <a:srgbClr val="595959"/>
              </a:buClr>
              <a:buSzPts val="2400"/>
              <a:buNone/>
              <a:defRPr sz="2400"/>
            </a:lvl1pPr>
            <a:lvl2pPr lvl="1" algn="ctr">
              <a:lnSpc>
                <a:spcPct val="110000"/>
              </a:lnSpc>
              <a:spcBef>
                <a:spcPts val="500"/>
              </a:spcBef>
              <a:spcAft>
                <a:spcPts val="0"/>
              </a:spcAft>
              <a:buClr>
                <a:srgbClr val="595959"/>
              </a:buClr>
              <a:buSzPts val="2000"/>
              <a:buNone/>
              <a:defRPr sz="2000"/>
            </a:lvl2pPr>
            <a:lvl3pPr lvl="2" algn="ctr">
              <a:lnSpc>
                <a:spcPct val="110000"/>
              </a:lnSpc>
              <a:spcBef>
                <a:spcPts val="500"/>
              </a:spcBef>
              <a:spcAft>
                <a:spcPts val="0"/>
              </a:spcAft>
              <a:buClr>
                <a:srgbClr val="595959"/>
              </a:buClr>
              <a:buSzPts val="1800"/>
              <a:buNone/>
              <a:defRPr sz="1800"/>
            </a:lvl3pPr>
            <a:lvl4pPr lvl="3" algn="ctr">
              <a:lnSpc>
                <a:spcPct val="110000"/>
              </a:lnSpc>
              <a:spcBef>
                <a:spcPts val="500"/>
              </a:spcBef>
              <a:spcAft>
                <a:spcPts val="0"/>
              </a:spcAft>
              <a:buClr>
                <a:srgbClr val="595959"/>
              </a:buClr>
              <a:buSzPts val="1600"/>
              <a:buNone/>
              <a:defRPr sz="1600"/>
            </a:lvl4pPr>
            <a:lvl5pPr lvl="4" algn="ctr">
              <a:lnSpc>
                <a:spcPct val="11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87"/>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35" name="Google Shape;35;p87"/>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87"/>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8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0"/>
        <p:cNvGrpSpPr/>
        <p:nvPr/>
      </p:nvGrpSpPr>
      <p:grpSpPr>
        <a:xfrm>
          <a:off x="0" y="0"/>
          <a:ext cx="0" cy="0"/>
          <a:chOff x="0" y="0"/>
          <a:chExt cx="0" cy="0"/>
        </a:xfrm>
      </p:grpSpPr>
      <p:pic>
        <p:nvPicPr>
          <p:cNvPr id="41" name="Google Shape;41;p88"/>
          <p:cNvPicPr preferRelativeResize="0"/>
          <p:nvPr/>
        </p:nvPicPr>
        <p:blipFill rotWithShape="1">
          <a:blip r:embed="rId2">
            <a:alphaModFix/>
          </a:blip>
          <a:srcRect/>
          <a:stretch/>
        </p:blipFill>
        <p:spPr>
          <a:xfrm>
            <a:off x="0" y="0"/>
            <a:ext cx="12192000" cy="923925"/>
          </a:xfrm>
          <a:prstGeom prst="rect">
            <a:avLst/>
          </a:prstGeom>
          <a:noFill/>
          <a:ln>
            <a:noFill/>
          </a:ln>
        </p:spPr>
      </p:pic>
      <p:sp>
        <p:nvSpPr>
          <p:cNvPr id="42" name="Google Shape;42;p88"/>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43" name="Google Shape;43;p88"/>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8"/>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8"/>
        <p:cNvGrpSpPr/>
        <p:nvPr/>
      </p:nvGrpSpPr>
      <p:grpSpPr>
        <a:xfrm>
          <a:off x="0" y="0"/>
          <a:ext cx="0" cy="0"/>
          <a:chOff x="0" y="0"/>
          <a:chExt cx="0" cy="0"/>
        </a:xfrm>
      </p:grpSpPr>
      <p:sp>
        <p:nvSpPr>
          <p:cNvPr id="49" name="Google Shape;49;p89"/>
          <p:cNvSpPr/>
          <p:nvPr/>
        </p:nvSpPr>
        <p:spPr>
          <a:xfrm>
            <a:off x="838200" y="4104155"/>
            <a:ext cx="7974330"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0" name="Google Shape;50;p8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Lor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888888"/>
              </a:buClr>
              <a:buSzPts val="1800"/>
              <a:buNone/>
              <a:defRPr sz="1800">
                <a:solidFill>
                  <a:srgbClr val="888888"/>
                </a:solidFill>
              </a:defRPr>
            </a:lvl1pPr>
            <a:lvl2pPr marL="914400" lvl="1" indent="-228600" algn="l">
              <a:lnSpc>
                <a:spcPct val="110000"/>
              </a:lnSpc>
              <a:spcBef>
                <a:spcPts val="500"/>
              </a:spcBef>
              <a:spcAft>
                <a:spcPts val="0"/>
              </a:spcAft>
              <a:buClr>
                <a:srgbClr val="888888"/>
              </a:buClr>
              <a:buSzPts val="2000"/>
              <a:buNone/>
              <a:defRPr sz="2000">
                <a:solidFill>
                  <a:srgbClr val="888888"/>
                </a:solidFill>
              </a:defRPr>
            </a:lvl2pPr>
            <a:lvl3pPr marL="1371600" lvl="2" indent="-228600" algn="l">
              <a:lnSpc>
                <a:spcPct val="110000"/>
              </a:lnSpc>
              <a:spcBef>
                <a:spcPts val="500"/>
              </a:spcBef>
              <a:spcAft>
                <a:spcPts val="0"/>
              </a:spcAft>
              <a:buClr>
                <a:srgbClr val="888888"/>
              </a:buClr>
              <a:buSzPts val="1800"/>
              <a:buNone/>
              <a:defRPr sz="1800">
                <a:solidFill>
                  <a:srgbClr val="888888"/>
                </a:solidFill>
              </a:defRPr>
            </a:lvl3pPr>
            <a:lvl4pPr marL="1828800" lvl="3" indent="-228600" algn="l">
              <a:lnSpc>
                <a:spcPct val="110000"/>
              </a:lnSpc>
              <a:spcBef>
                <a:spcPts val="500"/>
              </a:spcBef>
              <a:spcAft>
                <a:spcPts val="0"/>
              </a:spcAft>
              <a:buClr>
                <a:srgbClr val="888888"/>
              </a:buClr>
              <a:buSzPts val="1600"/>
              <a:buNone/>
              <a:defRPr sz="1600">
                <a:solidFill>
                  <a:srgbClr val="888888"/>
                </a:solidFill>
              </a:defRPr>
            </a:lvl4pPr>
            <a:lvl5pPr marL="2286000" lvl="4" indent="-228600" algn="l">
              <a:lnSpc>
                <a:spcPct val="11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 name="Google Shape;52;p8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90"/>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57" name="Google Shape;57;p90"/>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0"/>
          <p:cNvSpPr txBox="1">
            <a:spLocks noGrp="1"/>
          </p:cNvSpPr>
          <p:nvPr>
            <p:ph type="body" idx="1"/>
          </p:nvPr>
        </p:nvSpPr>
        <p:spPr>
          <a:xfrm>
            <a:off x="838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0"/>
          <p:cNvSpPr txBox="1">
            <a:spLocks noGrp="1"/>
          </p:cNvSpPr>
          <p:nvPr>
            <p:ph type="body" idx="2"/>
          </p:nvPr>
        </p:nvSpPr>
        <p:spPr>
          <a:xfrm>
            <a:off x="6172200" y="1592261"/>
            <a:ext cx="5181600" cy="4584701"/>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91"/>
          <p:cNvSpPr/>
          <p:nvPr/>
        </p:nvSpPr>
        <p:spPr>
          <a:xfrm>
            <a:off x="838200" y="914400"/>
            <a:ext cx="6252882" cy="394447"/>
          </a:xfrm>
          <a:prstGeom prst="rect">
            <a:avLst/>
          </a:prstGeom>
          <a:solidFill>
            <a:srgbClr val="FCD3C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26724"/>
              </a:solidFill>
              <a:latin typeface="Calibri"/>
              <a:ea typeface="Calibri"/>
              <a:cs typeface="Calibri"/>
              <a:sym typeface="Calibri"/>
            </a:endParaRPr>
          </a:p>
        </p:txBody>
      </p:sp>
      <p:sp>
        <p:nvSpPr>
          <p:cNvPr id="65" name="Google Shape;65;p91"/>
          <p:cNvSpPr txBox="1">
            <a:spLocks noGrp="1"/>
          </p:cNvSpPr>
          <p:nvPr>
            <p:ph type="title"/>
          </p:nvPr>
        </p:nvSpPr>
        <p:spPr>
          <a:xfrm>
            <a:off x="839788" y="653784"/>
            <a:ext cx="10515600" cy="7482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1"/>
          <p:cNvSpPr txBox="1">
            <a:spLocks noGrp="1"/>
          </p:cNvSpPr>
          <p:nvPr>
            <p:ph type="body" idx="1"/>
          </p:nvPr>
        </p:nvSpPr>
        <p:spPr>
          <a:xfrm>
            <a:off x="839788" y="1540248"/>
            <a:ext cx="5157787"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91"/>
          <p:cNvSpPr txBox="1">
            <a:spLocks noGrp="1"/>
          </p:cNvSpPr>
          <p:nvPr>
            <p:ph type="body" idx="2"/>
          </p:nvPr>
        </p:nvSpPr>
        <p:spPr>
          <a:xfrm>
            <a:off x="839788" y="2411892"/>
            <a:ext cx="5157787"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1"/>
          <p:cNvSpPr txBox="1">
            <a:spLocks noGrp="1"/>
          </p:cNvSpPr>
          <p:nvPr>
            <p:ph type="body" idx="3"/>
          </p:nvPr>
        </p:nvSpPr>
        <p:spPr>
          <a:xfrm>
            <a:off x="6172200" y="1540248"/>
            <a:ext cx="5183188" cy="733425"/>
          </a:xfrm>
          <a:prstGeom prst="rect">
            <a:avLst/>
          </a:prstGeom>
          <a:noFill/>
          <a:ln>
            <a:noFill/>
          </a:ln>
        </p:spPr>
        <p:txBody>
          <a:bodyPr spcFirstLastPara="1" wrap="square" lIns="91425" tIns="45700" rIns="91425" bIns="45700" anchor="b" anchorCtr="0">
            <a:normAutofit/>
          </a:bodyPr>
          <a:lstStyle>
            <a:lvl1pPr marL="457200" lvl="0" indent="-228600" algn="l">
              <a:lnSpc>
                <a:spcPct val="110000"/>
              </a:lnSpc>
              <a:spcBef>
                <a:spcPts val="1000"/>
              </a:spcBef>
              <a:spcAft>
                <a:spcPts val="0"/>
              </a:spcAft>
              <a:buClr>
                <a:srgbClr val="F26724"/>
              </a:buClr>
              <a:buSzPts val="1800"/>
              <a:buNone/>
              <a:defRPr sz="1800" b="1">
                <a:solidFill>
                  <a:srgbClr val="F26724"/>
                </a:solidFill>
              </a:defRPr>
            </a:lvl1pPr>
            <a:lvl2pPr marL="914400" lvl="1" indent="-228600" algn="l">
              <a:lnSpc>
                <a:spcPct val="110000"/>
              </a:lnSpc>
              <a:spcBef>
                <a:spcPts val="500"/>
              </a:spcBef>
              <a:spcAft>
                <a:spcPts val="0"/>
              </a:spcAft>
              <a:buClr>
                <a:srgbClr val="595959"/>
              </a:buClr>
              <a:buSzPts val="2000"/>
              <a:buNone/>
              <a:defRPr sz="2000" b="1"/>
            </a:lvl2pPr>
            <a:lvl3pPr marL="1371600" lvl="2" indent="-228600" algn="l">
              <a:lnSpc>
                <a:spcPct val="110000"/>
              </a:lnSpc>
              <a:spcBef>
                <a:spcPts val="500"/>
              </a:spcBef>
              <a:spcAft>
                <a:spcPts val="0"/>
              </a:spcAft>
              <a:buClr>
                <a:srgbClr val="595959"/>
              </a:buClr>
              <a:buSzPts val="1800"/>
              <a:buNone/>
              <a:defRPr sz="1800" b="1"/>
            </a:lvl3pPr>
            <a:lvl4pPr marL="1828800" lvl="3" indent="-228600" algn="l">
              <a:lnSpc>
                <a:spcPct val="110000"/>
              </a:lnSpc>
              <a:spcBef>
                <a:spcPts val="500"/>
              </a:spcBef>
              <a:spcAft>
                <a:spcPts val="0"/>
              </a:spcAft>
              <a:buClr>
                <a:srgbClr val="595959"/>
              </a:buClr>
              <a:buSzPts val="1600"/>
              <a:buNone/>
              <a:defRPr sz="1600" b="1"/>
            </a:lvl4pPr>
            <a:lvl5pPr marL="2286000" lvl="4" indent="-228600" algn="l">
              <a:lnSpc>
                <a:spcPct val="11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1"/>
          <p:cNvSpPr txBox="1">
            <a:spLocks noGrp="1"/>
          </p:cNvSpPr>
          <p:nvPr>
            <p:ph type="body" idx="4"/>
          </p:nvPr>
        </p:nvSpPr>
        <p:spPr>
          <a:xfrm>
            <a:off x="6172200" y="2411892"/>
            <a:ext cx="5183188" cy="3684588"/>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000"/>
              </a:spcBef>
              <a:spcAft>
                <a:spcPts val="0"/>
              </a:spcAft>
              <a:buClr>
                <a:srgbClr val="595959"/>
              </a:buClr>
              <a:buSzPts val="1800"/>
              <a:buNone/>
              <a:defRPr/>
            </a:lvl1pPr>
            <a:lvl2pPr marL="914400" lvl="1" indent="-342900" algn="l">
              <a:lnSpc>
                <a:spcPct val="110000"/>
              </a:lnSpc>
              <a:spcBef>
                <a:spcPts val="500"/>
              </a:spcBef>
              <a:spcAft>
                <a:spcPts val="0"/>
              </a:spcAft>
              <a:buClr>
                <a:srgbClr val="595959"/>
              </a:buClr>
              <a:buSzPts val="1800"/>
              <a:buChar char="•"/>
              <a:defRPr/>
            </a:lvl2pPr>
            <a:lvl3pPr marL="1371600" lvl="2" indent="-342900" algn="l">
              <a:lnSpc>
                <a:spcPct val="110000"/>
              </a:lnSpc>
              <a:spcBef>
                <a:spcPts val="500"/>
              </a:spcBef>
              <a:spcAft>
                <a:spcPts val="0"/>
              </a:spcAft>
              <a:buClr>
                <a:srgbClr val="595959"/>
              </a:buClr>
              <a:buSzPts val="1800"/>
              <a:buChar char="•"/>
              <a:defRPr/>
            </a:lvl3pPr>
            <a:lvl4pPr marL="1828800" lvl="3" indent="-342900" algn="l">
              <a:lnSpc>
                <a:spcPct val="110000"/>
              </a:lnSpc>
              <a:spcBef>
                <a:spcPts val="500"/>
              </a:spcBef>
              <a:spcAft>
                <a:spcPts val="0"/>
              </a:spcAft>
              <a:buClr>
                <a:srgbClr val="595959"/>
              </a:buClr>
              <a:buSzPts val="1800"/>
              <a:buChar char="•"/>
              <a:defRPr/>
            </a:lvl4pPr>
            <a:lvl5pPr marL="2286000" lvl="4" indent="-342900" algn="l">
              <a:lnSpc>
                <a:spcPct val="11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92"/>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3"/>
          <p:cNvSpPr txBox="1">
            <a:spLocks noGrp="1"/>
          </p:cNvSpPr>
          <p:nvPr>
            <p:ph type="title"/>
          </p:nvPr>
        </p:nvSpPr>
        <p:spPr>
          <a:xfrm>
            <a:off x="838200" y="681037"/>
            <a:ext cx="10515600" cy="74117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200"/>
              <a:buFont typeface="Lora"/>
              <a:buNone/>
              <a:defRPr sz="3200" b="0" i="0" u="none" strike="noStrike" cap="none">
                <a:solidFill>
                  <a:schemeClr val="dk1"/>
                </a:solidFill>
                <a:latin typeface="Lora"/>
                <a:ea typeface="Lora"/>
                <a:cs typeface="Lora"/>
                <a:sym typeface="Lor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3"/>
          <p:cNvSpPr txBox="1">
            <a:spLocks noGrp="1"/>
          </p:cNvSpPr>
          <p:nvPr>
            <p:ph type="body" idx="1"/>
          </p:nvPr>
        </p:nvSpPr>
        <p:spPr>
          <a:xfrm>
            <a:off x="838200" y="1422213"/>
            <a:ext cx="10515600" cy="475475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10000"/>
              </a:lnSpc>
              <a:spcBef>
                <a:spcPts val="1000"/>
              </a:spcBef>
              <a:spcAft>
                <a:spcPts val="0"/>
              </a:spcAft>
              <a:buClr>
                <a:srgbClr val="595959"/>
              </a:buClr>
              <a:buSzPts val="1400"/>
              <a:buFont typeface="Arial"/>
              <a:buNone/>
              <a:defRPr sz="1400" b="0" i="0" u="none" strike="noStrike" cap="none">
                <a:solidFill>
                  <a:srgbClr val="595959"/>
                </a:solidFill>
                <a:latin typeface="Roboto Light"/>
                <a:ea typeface="Roboto Light"/>
                <a:cs typeface="Roboto Light"/>
                <a:sym typeface="Roboto Light"/>
              </a:defRPr>
            </a:lvl1pPr>
            <a:lvl2pPr marL="914400" marR="0" lvl="1"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2pPr>
            <a:lvl3pPr marL="1371600" marR="0" lvl="2"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3pPr>
            <a:lvl4pPr marL="1828800" marR="0" lvl="3"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4pPr>
            <a:lvl5pPr marL="2286000" marR="0" lvl="4" indent="-317500" algn="l" rtl="0">
              <a:lnSpc>
                <a:spcPct val="110000"/>
              </a:lnSpc>
              <a:spcBef>
                <a:spcPts val="500"/>
              </a:spcBef>
              <a:spcAft>
                <a:spcPts val="0"/>
              </a:spcAft>
              <a:buClr>
                <a:srgbClr val="595959"/>
              </a:buClr>
              <a:buSzPts val="1400"/>
              <a:buFont typeface="Arial"/>
              <a:buChar char="•"/>
              <a:defRPr sz="1400" b="0" i="0" u="none" strike="noStrike" cap="none">
                <a:solidFill>
                  <a:srgbClr val="595959"/>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100" b="0" i="0" u="none" strike="noStrike" cap="none">
                <a:solidFill>
                  <a:srgbClr val="888888"/>
                </a:solidFill>
                <a:latin typeface="Roboto Light"/>
                <a:ea typeface="Roboto Light"/>
                <a:cs typeface="Roboto Light"/>
                <a:sym typeface="Roboto Ligh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00" b="0" i="0" u="none" strike="noStrike" cap="none">
                <a:solidFill>
                  <a:srgbClr val="888888"/>
                </a:solidFill>
                <a:latin typeface="Roboto Light"/>
                <a:ea typeface="Roboto Light"/>
                <a:cs typeface="Roboto Light"/>
                <a:sym typeface="Roboto Light"/>
              </a:defRPr>
            </a:lvl1pPr>
            <a:lvl2pPr marL="0" marR="0" lvl="1" indent="0" algn="r" rtl="0">
              <a:spcBef>
                <a:spcPts val="0"/>
              </a:spcBef>
              <a:buNone/>
              <a:defRPr sz="1100" b="0" i="0" u="none" strike="noStrike" cap="none">
                <a:solidFill>
                  <a:srgbClr val="888888"/>
                </a:solidFill>
                <a:latin typeface="Roboto Light"/>
                <a:ea typeface="Roboto Light"/>
                <a:cs typeface="Roboto Light"/>
                <a:sym typeface="Roboto Light"/>
              </a:defRPr>
            </a:lvl2pPr>
            <a:lvl3pPr marL="0" marR="0" lvl="2" indent="0" algn="r" rtl="0">
              <a:spcBef>
                <a:spcPts val="0"/>
              </a:spcBef>
              <a:buNone/>
              <a:defRPr sz="1100" b="0" i="0" u="none" strike="noStrike" cap="none">
                <a:solidFill>
                  <a:srgbClr val="888888"/>
                </a:solidFill>
                <a:latin typeface="Roboto Light"/>
                <a:ea typeface="Roboto Light"/>
                <a:cs typeface="Roboto Light"/>
                <a:sym typeface="Roboto Light"/>
              </a:defRPr>
            </a:lvl3pPr>
            <a:lvl4pPr marL="0" marR="0" lvl="3" indent="0" algn="r" rtl="0">
              <a:spcBef>
                <a:spcPts val="0"/>
              </a:spcBef>
              <a:buNone/>
              <a:defRPr sz="1100" b="0" i="0" u="none" strike="noStrike" cap="none">
                <a:solidFill>
                  <a:srgbClr val="888888"/>
                </a:solidFill>
                <a:latin typeface="Roboto Light"/>
                <a:ea typeface="Roboto Light"/>
                <a:cs typeface="Roboto Light"/>
                <a:sym typeface="Roboto Light"/>
              </a:defRPr>
            </a:lvl4pPr>
            <a:lvl5pPr marL="0" marR="0" lvl="4" indent="0" algn="r" rtl="0">
              <a:spcBef>
                <a:spcPts val="0"/>
              </a:spcBef>
              <a:buNone/>
              <a:defRPr sz="1100" b="0" i="0" u="none" strike="noStrike" cap="none">
                <a:solidFill>
                  <a:srgbClr val="888888"/>
                </a:solidFill>
                <a:latin typeface="Roboto Light"/>
                <a:ea typeface="Roboto Light"/>
                <a:cs typeface="Roboto Light"/>
                <a:sym typeface="Roboto Light"/>
              </a:defRPr>
            </a:lvl5pPr>
            <a:lvl6pPr marL="0" marR="0" lvl="5" indent="0" algn="r" rtl="0">
              <a:spcBef>
                <a:spcPts val="0"/>
              </a:spcBef>
              <a:buNone/>
              <a:defRPr sz="1100" b="0" i="0" u="none" strike="noStrike" cap="none">
                <a:solidFill>
                  <a:srgbClr val="888888"/>
                </a:solidFill>
                <a:latin typeface="Roboto Light"/>
                <a:ea typeface="Roboto Light"/>
                <a:cs typeface="Roboto Light"/>
                <a:sym typeface="Roboto Light"/>
              </a:defRPr>
            </a:lvl6pPr>
            <a:lvl7pPr marL="0" marR="0" lvl="6" indent="0" algn="r" rtl="0">
              <a:spcBef>
                <a:spcPts val="0"/>
              </a:spcBef>
              <a:buNone/>
              <a:defRPr sz="1100" b="0" i="0" u="none" strike="noStrike" cap="none">
                <a:solidFill>
                  <a:srgbClr val="888888"/>
                </a:solidFill>
                <a:latin typeface="Roboto Light"/>
                <a:ea typeface="Roboto Light"/>
                <a:cs typeface="Roboto Light"/>
                <a:sym typeface="Roboto Light"/>
              </a:defRPr>
            </a:lvl7pPr>
            <a:lvl8pPr marL="0" marR="0" lvl="7" indent="0" algn="r" rtl="0">
              <a:spcBef>
                <a:spcPts val="0"/>
              </a:spcBef>
              <a:buNone/>
              <a:defRPr sz="1100" b="0" i="0" u="none" strike="noStrike" cap="none">
                <a:solidFill>
                  <a:srgbClr val="888888"/>
                </a:solidFill>
                <a:latin typeface="Roboto Light"/>
                <a:ea typeface="Roboto Light"/>
                <a:cs typeface="Roboto Light"/>
                <a:sym typeface="Roboto Light"/>
              </a:defRPr>
            </a:lvl8pPr>
            <a:lvl9pPr marL="0" marR="0" lvl="8" indent="0" algn="r" rtl="0">
              <a:spcBef>
                <a:spcPts val="0"/>
              </a:spcBef>
              <a:buNone/>
              <a:defRPr sz="1100" b="0" i="0" u="none" strike="noStrike" cap="none">
                <a:solidFill>
                  <a:srgbClr val="888888"/>
                </a:solidFill>
                <a:latin typeface="Roboto Light"/>
                <a:ea typeface="Roboto Light"/>
                <a:cs typeface="Roboto Light"/>
                <a:sym typeface="Roboto Light"/>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0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12.xml.rels><?xml version="1.0" encoding="UTF-8" standalone="yes"?>
<Relationships xmlns="http://schemas.openxmlformats.org/package/2006/relationships"><Relationship Id="rId3" Type="http://schemas.openxmlformats.org/officeDocument/2006/relationships/image" Target="../media/image60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13.xml.rels><?xml version="1.0" encoding="UTF-8" standalone="yes"?>
<Relationships xmlns="http://schemas.openxmlformats.org/package/2006/relationships"><Relationship Id="rId3" Type="http://schemas.openxmlformats.org/officeDocument/2006/relationships/image" Target="../media/image60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07.png"/><Relationship Id="rId4" Type="http://schemas.openxmlformats.org/officeDocument/2006/relationships/image" Target="../media/image606.png"/></Relationships>
</file>

<file path=ppt/slides/_rels/slide14.xml.rels><?xml version="1.0" encoding="UTF-8" standalone="yes"?>
<Relationships xmlns="http://schemas.openxmlformats.org/package/2006/relationships"><Relationship Id="rId3" Type="http://schemas.openxmlformats.org/officeDocument/2006/relationships/image" Target="../media/image60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03.png"/><Relationship Id="rId4" Type="http://schemas.openxmlformats.org/officeDocument/2006/relationships/image" Target="../media/image609.png"/></Relationships>
</file>

<file path=ppt/slides/_rels/slide15.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17.xml.rels><?xml version="1.0" encoding="UTF-8" standalone="yes"?>
<Relationships xmlns="http://schemas.openxmlformats.org/package/2006/relationships"><Relationship Id="rId13" Type="http://schemas.openxmlformats.org/officeDocument/2006/relationships/image" Target="../media/image616.png"/><Relationship Id="rId18" Type="http://schemas.openxmlformats.org/officeDocument/2006/relationships/customXml" Target="../ink/ink625.xml"/><Relationship Id="rId26" Type="http://schemas.openxmlformats.org/officeDocument/2006/relationships/customXml" Target="../ink/ink629.xml"/><Relationship Id="rId39" Type="http://schemas.openxmlformats.org/officeDocument/2006/relationships/image" Target="../media/image627.png"/><Relationship Id="rId21" Type="http://schemas.openxmlformats.org/officeDocument/2006/relationships/image" Target="../media/image620.png"/><Relationship Id="rId34" Type="http://schemas.openxmlformats.org/officeDocument/2006/relationships/image" Target="../media/image224.png"/><Relationship Id="rId42" Type="http://schemas.openxmlformats.org/officeDocument/2006/relationships/customXml" Target="../ink/ink638.xml"/><Relationship Id="rId7" Type="http://schemas.openxmlformats.org/officeDocument/2006/relationships/customXml" Target="../ink/ink619.xml"/><Relationship Id="rId2" Type="http://schemas.openxmlformats.org/officeDocument/2006/relationships/notesSlide" Target="../notesSlides/notesSlide12.xml"/><Relationship Id="rId16" Type="http://schemas.openxmlformats.org/officeDocument/2006/relationships/customXml" Target="../ink/ink624.xml"/><Relationship Id="rId20" Type="http://schemas.openxmlformats.org/officeDocument/2006/relationships/customXml" Target="../ink/ink626.xml"/><Relationship Id="rId29" Type="http://schemas.openxmlformats.org/officeDocument/2006/relationships/image" Target="../media/image624.png"/><Relationship Id="rId41" Type="http://schemas.openxmlformats.org/officeDocument/2006/relationships/image" Target="../media/image628.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615.png"/><Relationship Id="rId24" Type="http://schemas.openxmlformats.org/officeDocument/2006/relationships/customXml" Target="../ink/ink628.xml"/><Relationship Id="rId32" Type="http://schemas.openxmlformats.org/officeDocument/2006/relationships/customXml" Target="../ink/ink632.xml"/><Relationship Id="rId37" Type="http://schemas.openxmlformats.org/officeDocument/2006/relationships/customXml" Target="../ink/ink635.xml"/><Relationship Id="rId40" Type="http://schemas.openxmlformats.org/officeDocument/2006/relationships/customXml" Target="../ink/ink637.xml"/><Relationship Id="rId5" Type="http://schemas.openxmlformats.org/officeDocument/2006/relationships/customXml" Target="../ink/ink618.xml"/><Relationship Id="rId15" Type="http://schemas.openxmlformats.org/officeDocument/2006/relationships/image" Target="../media/image617.png"/><Relationship Id="rId23" Type="http://schemas.openxmlformats.org/officeDocument/2006/relationships/image" Target="../media/image621.png"/><Relationship Id="rId28" Type="http://schemas.openxmlformats.org/officeDocument/2006/relationships/customXml" Target="../ink/ink630.xml"/><Relationship Id="rId36" Type="http://schemas.openxmlformats.org/officeDocument/2006/relationships/image" Target="../media/image626.png"/><Relationship Id="rId10" Type="http://schemas.openxmlformats.org/officeDocument/2006/relationships/customXml" Target="../ink/ink621.xml"/><Relationship Id="rId19" Type="http://schemas.openxmlformats.org/officeDocument/2006/relationships/image" Target="../media/image619.png"/><Relationship Id="rId31" Type="http://schemas.openxmlformats.org/officeDocument/2006/relationships/image" Target="../media/image625.png"/><Relationship Id="rId4" Type="http://schemas.openxmlformats.org/officeDocument/2006/relationships/image" Target="../media/image613.png"/><Relationship Id="rId9" Type="http://schemas.openxmlformats.org/officeDocument/2006/relationships/image" Target="../media/image614.png"/><Relationship Id="rId14" Type="http://schemas.openxmlformats.org/officeDocument/2006/relationships/customXml" Target="../ink/ink623.xml"/><Relationship Id="rId22" Type="http://schemas.openxmlformats.org/officeDocument/2006/relationships/customXml" Target="../ink/ink627.xml"/><Relationship Id="rId27" Type="http://schemas.openxmlformats.org/officeDocument/2006/relationships/image" Target="../media/image623.png"/><Relationship Id="rId30" Type="http://schemas.openxmlformats.org/officeDocument/2006/relationships/customXml" Target="../ink/ink631.xml"/><Relationship Id="rId35" Type="http://schemas.openxmlformats.org/officeDocument/2006/relationships/customXml" Target="../ink/ink634.xml"/><Relationship Id="rId43" Type="http://schemas.openxmlformats.org/officeDocument/2006/relationships/image" Target="../media/image629.png"/><Relationship Id="rId8" Type="http://schemas.openxmlformats.org/officeDocument/2006/relationships/customXml" Target="../ink/ink620.xml"/><Relationship Id="rId3" Type="http://schemas.openxmlformats.org/officeDocument/2006/relationships/image" Target="../media/image612.png"/><Relationship Id="rId12" Type="http://schemas.openxmlformats.org/officeDocument/2006/relationships/customXml" Target="../ink/ink622.xml"/><Relationship Id="rId17" Type="http://schemas.openxmlformats.org/officeDocument/2006/relationships/image" Target="../media/image618.png"/><Relationship Id="rId25" Type="http://schemas.openxmlformats.org/officeDocument/2006/relationships/image" Target="../media/image622.png"/><Relationship Id="rId33" Type="http://schemas.openxmlformats.org/officeDocument/2006/relationships/customXml" Target="../ink/ink633.xml"/><Relationship Id="rId38" Type="http://schemas.openxmlformats.org/officeDocument/2006/relationships/customXml" Target="../ink/ink636.xml"/></Relationships>
</file>

<file path=ppt/slides/_rels/slide18.xml.rels><?xml version="1.0" encoding="UTF-8" standalone="yes"?>
<Relationships xmlns="http://schemas.openxmlformats.org/package/2006/relationships"><Relationship Id="rId8" Type="http://schemas.openxmlformats.org/officeDocument/2006/relationships/customXml" Target="../ink/ink639.xml"/><Relationship Id="rId13" Type="http://schemas.openxmlformats.org/officeDocument/2006/relationships/image" Target="../media/image636.png"/><Relationship Id="rId18" Type="http://schemas.openxmlformats.org/officeDocument/2006/relationships/customXml" Target="../ink/ink644.xml"/><Relationship Id="rId3" Type="http://schemas.openxmlformats.org/officeDocument/2006/relationships/image" Target="../media/image630.png"/><Relationship Id="rId7" Type="http://schemas.openxmlformats.org/officeDocument/2006/relationships/image" Target="../media/image634.png"/><Relationship Id="rId12" Type="http://schemas.openxmlformats.org/officeDocument/2006/relationships/customXml" Target="../ink/ink641.xml"/><Relationship Id="rId17" Type="http://schemas.openxmlformats.org/officeDocument/2006/relationships/image" Target="../media/image638.png"/><Relationship Id="rId2" Type="http://schemas.openxmlformats.org/officeDocument/2006/relationships/notesSlide" Target="../notesSlides/notesSlide13.xml"/><Relationship Id="rId16" Type="http://schemas.openxmlformats.org/officeDocument/2006/relationships/customXml" Target="../ink/ink643.xml"/><Relationship Id="rId1" Type="http://schemas.openxmlformats.org/officeDocument/2006/relationships/slideLayout" Target="../slideLayouts/slideLayout2.xml"/><Relationship Id="rId6" Type="http://schemas.openxmlformats.org/officeDocument/2006/relationships/image" Target="../media/image633.png"/><Relationship Id="rId11" Type="http://schemas.openxmlformats.org/officeDocument/2006/relationships/image" Target="../media/image635.png"/><Relationship Id="rId5" Type="http://schemas.openxmlformats.org/officeDocument/2006/relationships/image" Target="../media/image632.png"/><Relationship Id="rId15" Type="http://schemas.openxmlformats.org/officeDocument/2006/relationships/image" Target="../media/image637.png"/><Relationship Id="rId10" Type="http://schemas.openxmlformats.org/officeDocument/2006/relationships/customXml" Target="../ink/ink640.xml"/><Relationship Id="rId19" Type="http://schemas.openxmlformats.org/officeDocument/2006/relationships/image" Target="../media/image639.png"/><Relationship Id="rId4" Type="http://schemas.openxmlformats.org/officeDocument/2006/relationships/image" Target="../media/image631.png"/><Relationship Id="rId9" Type="http://schemas.openxmlformats.org/officeDocument/2006/relationships/image" Target="../media/image224.png"/><Relationship Id="rId14" Type="http://schemas.openxmlformats.org/officeDocument/2006/relationships/customXml" Target="../ink/ink642.xml"/></Relationships>
</file>

<file path=ppt/slides/_rels/slide19.xml.rels><?xml version="1.0" encoding="UTF-8" standalone="yes"?>
<Relationships xmlns="http://schemas.openxmlformats.org/package/2006/relationships"><Relationship Id="rId3" Type="http://schemas.openxmlformats.org/officeDocument/2006/relationships/image" Target="../media/image60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customXml" Target="../ink/ink703.xml"/><Relationship Id="rId299" Type="http://schemas.openxmlformats.org/officeDocument/2006/relationships/customXml" Target="../ink/ink795.xml"/><Relationship Id="rId21" Type="http://schemas.openxmlformats.org/officeDocument/2006/relationships/image" Target="../media/image648.png"/><Relationship Id="rId63" Type="http://schemas.openxmlformats.org/officeDocument/2006/relationships/customXml" Target="../ink/ink676.xml"/><Relationship Id="rId159" Type="http://schemas.openxmlformats.org/officeDocument/2006/relationships/customXml" Target="../ink/ink724.xml"/><Relationship Id="rId324" Type="http://schemas.openxmlformats.org/officeDocument/2006/relationships/image" Target="../media/image798.png"/><Relationship Id="rId366" Type="http://schemas.openxmlformats.org/officeDocument/2006/relationships/image" Target="../media/image819.png"/><Relationship Id="rId170" Type="http://schemas.openxmlformats.org/officeDocument/2006/relationships/image" Target="../media/image722.png"/><Relationship Id="rId226" Type="http://schemas.openxmlformats.org/officeDocument/2006/relationships/image" Target="../media/image750.png"/><Relationship Id="rId433" Type="http://schemas.openxmlformats.org/officeDocument/2006/relationships/customXml" Target="../ink/ink862.xml"/><Relationship Id="rId268" Type="http://schemas.openxmlformats.org/officeDocument/2006/relationships/image" Target="../media/image771.png"/><Relationship Id="rId32" Type="http://schemas.openxmlformats.org/officeDocument/2006/relationships/customXml" Target="../ink/ink660.xml"/><Relationship Id="rId74" Type="http://schemas.openxmlformats.org/officeDocument/2006/relationships/image" Target="../media/image674.png"/><Relationship Id="rId128" Type="http://schemas.openxmlformats.org/officeDocument/2006/relationships/image" Target="../media/image701.png"/><Relationship Id="rId335" Type="http://schemas.openxmlformats.org/officeDocument/2006/relationships/customXml" Target="../ink/ink813.xml"/><Relationship Id="rId377" Type="http://schemas.openxmlformats.org/officeDocument/2006/relationships/customXml" Target="../ink/ink834.xml"/><Relationship Id="rId5" Type="http://schemas.openxmlformats.org/officeDocument/2006/relationships/image" Target="../media/image640.png"/><Relationship Id="rId181" Type="http://schemas.openxmlformats.org/officeDocument/2006/relationships/customXml" Target="../ink/ink735.xml"/><Relationship Id="rId237" Type="http://schemas.openxmlformats.org/officeDocument/2006/relationships/customXml" Target="../ink/ink763.xml"/><Relationship Id="rId402" Type="http://schemas.openxmlformats.org/officeDocument/2006/relationships/image" Target="../media/image837.png"/><Relationship Id="rId279" Type="http://schemas.openxmlformats.org/officeDocument/2006/relationships/customXml" Target="../ink/ink785.xml"/><Relationship Id="rId444" Type="http://schemas.openxmlformats.org/officeDocument/2006/relationships/image" Target="../media/image858.png"/><Relationship Id="rId43" Type="http://schemas.openxmlformats.org/officeDocument/2006/relationships/customXml" Target="../ink/ink666.xml"/><Relationship Id="rId139" Type="http://schemas.openxmlformats.org/officeDocument/2006/relationships/customXml" Target="../ink/ink714.xml"/><Relationship Id="rId290" Type="http://schemas.openxmlformats.org/officeDocument/2006/relationships/image" Target="../media/image781.png"/><Relationship Id="rId304" Type="http://schemas.openxmlformats.org/officeDocument/2006/relationships/image" Target="../media/image788.png"/><Relationship Id="rId346" Type="http://schemas.openxmlformats.org/officeDocument/2006/relationships/image" Target="../media/image809.png"/><Relationship Id="rId388" Type="http://schemas.openxmlformats.org/officeDocument/2006/relationships/image" Target="../media/image830.png"/><Relationship Id="rId85" Type="http://schemas.openxmlformats.org/officeDocument/2006/relationships/customXml" Target="../ink/ink687.xml"/><Relationship Id="rId150" Type="http://schemas.openxmlformats.org/officeDocument/2006/relationships/image" Target="../media/image712.png"/><Relationship Id="rId192" Type="http://schemas.openxmlformats.org/officeDocument/2006/relationships/image" Target="../media/image733.png"/><Relationship Id="rId206" Type="http://schemas.openxmlformats.org/officeDocument/2006/relationships/image" Target="../media/image740.png"/><Relationship Id="rId413" Type="http://schemas.openxmlformats.org/officeDocument/2006/relationships/customXml" Target="../ink/ink852.xml"/><Relationship Id="rId248" Type="http://schemas.openxmlformats.org/officeDocument/2006/relationships/image" Target="../media/image761.png"/><Relationship Id="rId12" Type="http://schemas.openxmlformats.org/officeDocument/2006/relationships/customXml" Target="../ink/ink650.xml"/><Relationship Id="rId108" Type="http://schemas.openxmlformats.org/officeDocument/2006/relationships/image" Target="../media/image691.png"/><Relationship Id="rId315" Type="http://schemas.openxmlformats.org/officeDocument/2006/relationships/customXml" Target="../ink/ink803.xml"/><Relationship Id="rId357" Type="http://schemas.openxmlformats.org/officeDocument/2006/relationships/customXml" Target="../ink/ink824.xml"/><Relationship Id="rId54" Type="http://schemas.openxmlformats.org/officeDocument/2006/relationships/image" Target="../media/image664.png"/><Relationship Id="rId96" Type="http://schemas.openxmlformats.org/officeDocument/2006/relationships/image" Target="../media/image685.png"/><Relationship Id="rId161" Type="http://schemas.openxmlformats.org/officeDocument/2006/relationships/customXml" Target="../ink/ink725.xml"/><Relationship Id="rId217" Type="http://schemas.openxmlformats.org/officeDocument/2006/relationships/customXml" Target="../ink/ink753.xml"/><Relationship Id="rId399" Type="http://schemas.openxmlformats.org/officeDocument/2006/relationships/customXml" Target="../ink/ink845.xml"/><Relationship Id="rId259" Type="http://schemas.openxmlformats.org/officeDocument/2006/relationships/customXml" Target="../ink/ink774.xml"/><Relationship Id="rId424" Type="http://schemas.openxmlformats.org/officeDocument/2006/relationships/image" Target="../media/image848.png"/><Relationship Id="rId23" Type="http://schemas.openxmlformats.org/officeDocument/2006/relationships/image" Target="../media/image649.png"/><Relationship Id="rId119" Type="http://schemas.openxmlformats.org/officeDocument/2006/relationships/customXml" Target="../ink/ink704.xml"/><Relationship Id="rId270" Type="http://schemas.openxmlformats.org/officeDocument/2006/relationships/image" Target="../media/image772.png"/><Relationship Id="rId326" Type="http://schemas.openxmlformats.org/officeDocument/2006/relationships/image" Target="../media/image799.png"/><Relationship Id="rId65" Type="http://schemas.openxmlformats.org/officeDocument/2006/relationships/customXml" Target="../ink/ink677.xml"/><Relationship Id="rId130" Type="http://schemas.openxmlformats.org/officeDocument/2006/relationships/image" Target="../media/image702.png"/><Relationship Id="rId368" Type="http://schemas.openxmlformats.org/officeDocument/2006/relationships/image" Target="../media/image820.png"/><Relationship Id="rId172" Type="http://schemas.openxmlformats.org/officeDocument/2006/relationships/image" Target="../media/image723.png"/><Relationship Id="rId228" Type="http://schemas.openxmlformats.org/officeDocument/2006/relationships/image" Target="../media/image751.png"/><Relationship Id="rId435" Type="http://schemas.openxmlformats.org/officeDocument/2006/relationships/customXml" Target="../ink/ink863.xml"/><Relationship Id="rId281" Type="http://schemas.openxmlformats.org/officeDocument/2006/relationships/customXml" Target="../ink/ink786.xml"/><Relationship Id="rId337" Type="http://schemas.openxmlformats.org/officeDocument/2006/relationships/customXml" Target="../ink/ink814.xml"/><Relationship Id="rId34" Type="http://schemas.openxmlformats.org/officeDocument/2006/relationships/customXml" Target="../ink/ink661.xml"/><Relationship Id="rId76" Type="http://schemas.openxmlformats.org/officeDocument/2006/relationships/image" Target="../media/image675.png"/><Relationship Id="rId141" Type="http://schemas.openxmlformats.org/officeDocument/2006/relationships/customXml" Target="../ink/ink715.xml"/><Relationship Id="rId379" Type="http://schemas.openxmlformats.org/officeDocument/2006/relationships/customXml" Target="../ink/ink835.xml"/><Relationship Id="rId7" Type="http://schemas.openxmlformats.org/officeDocument/2006/relationships/image" Target="../media/image641.png"/><Relationship Id="rId183" Type="http://schemas.openxmlformats.org/officeDocument/2006/relationships/customXml" Target="../ink/ink736.xml"/><Relationship Id="rId239" Type="http://schemas.openxmlformats.org/officeDocument/2006/relationships/customXml" Target="../ink/ink764.xml"/><Relationship Id="rId390" Type="http://schemas.openxmlformats.org/officeDocument/2006/relationships/image" Target="../media/image831.png"/><Relationship Id="rId404" Type="http://schemas.openxmlformats.org/officeDocument/2006/relationships/image" Target="../media/image838.png"/><Relationship Id="rId250" Type="http://schemas.openxmlformats.org/officeDocument/2006/relationships/image" Target="../media/image762.png"/><Relationship Id="rId292" Type="http://schemas.openxmlformats.org/officeDocument/2006/relationships/image" Target="../media/image782.png"/><Relationship Id="rId306" Type="http://schemas.openxmlformats.org/officeDocument/2006/relationships/image" Target="../media/image789.png"/><Relationship Id="rId45" Type="http://schemas.openxmlformats.org/officeDocument/2006/relationships/customXml" Target="../ink/ink667.xml"/><Relationship Id="rId87" Type="http://schemas.openxmlformats.org/officeDocument/2006/relationships/customXml" Target="../ink/ink688.xml"/><Relationship Id="rId110" Type="http://schemas.openxmlformats.org/officeDocument/2006/relationships/image" Target="../media/image692.png"/><Relationship Id="rId348" Type="http://schemas.openxmlformats.org/officeDocument/2006/relationships/image" Target="../media/image810.png"/><Relationship Id="rId152" Type="http://schemas.openxmlformats.org/officeDocument/2006/relationships/image" Target="../media/image713.png"/><Relationship Id="rId194" Type="http://schemas.openxmlformats.org/officeDocument/2006/relationships/image" Target="../media/image734.png"/><Relationship Id="rId208" Type="http://schemas.openxmlformats.org/officeDocument/2006/relationships/image" Target="../media/image741.png"/><Relationship Id="rId415" Type="http://schemas.openxmlformats.org/officeDocument/2006/relationships/customXml" Target="../ink/ink853.xml"/><Relationship Id="rId261" Type="http://schemas.openxmlformats.org/officeDocument/2006/relationships/customXml" Target="../ink/ink775.xml"/><Relationship Id="rId14" Type="http://schemas.openxmlformats.org/officeDocument/2006/relationships/customXml" Target="../ink/ink651.xml"/><Relationship Id="rId56" Type="http://schemas.openxmlformats.org/officeDocument/2006/relationships/image" Target="../media/image665.png"/><Relationship Id="rId317" Type="http://schemas.openxmlformats.org/officeDocument/2006/relationships/customXml" Target="../ink/ink804.xml"/><Relationship Id="rId359" Type="http://schemas.openxmlformats.org/officeDocument/2006/relationships/customXml" Target="../ink/ink825.xml"/><Relationship Id="rId98" Type="http://schemas.openxmlformats.org/officeDocument/2006/relationships/image" Target="../media/image686.png"/><Relationship Id="rId121" Type="http://schemas.openxmlformats.org/officeDocument/2006/relationships/customXml" Target="../ink/ink705.xml"/><Relationship Id="rId163" Type="http://schemas.openxmlformats.org/officeDocument/2006/relationships/customXml" Target="../ink/ink726.xml"/><Relationship Id="rId219" Type="http://schemas.openxmlformats.org/officeDocument/2006/relationships/customXml" Target="../ink/ink754.xml"/><Relationship Id="rId370" Type="http://schemas.openxmlformats.org/officeDocument/2006/relationships/image" Target="../media/image821.png"/><Relationship Id="rId426" Type="http://schemas.openxmlformats.org/officeDocument/2006/relationships/image" Target="../media/image849.png"/><Relationship Id="rId230" Type="http://schemas.openxmlformats.org/officeDocument/2006/relationships/image" Target="../media/image752.png"/><Relationship Id="rId25" Type="http://schemas.openxmlformats.org/officeDocument/2006/relationships/image" Target="../media/image650.png"/><Relationship Id="rId67" Type="http://schemas.openxmlformats.org/officeDocument/2006/relationships/customXml" Target="../ink/ink678.xml"/><Relationship Id="rId272" Type="http://schemas.openxmlformats.org/officeDocument/2006/relationships/customXml" Target="../ink/ink781.xml"/><Relationship Id="rId328" Type="http://schemas.openxmlformats.org/officeDocument/2006/relationships/image" Target="../media/image800.png"/><Relationship Id="rId132" Type="http://schemas.openxmlformats.org/officeDocument/2006/relationships/image" Target="../media/image703.png"/><Relationship Id="rId174" Type="http://schemas.openxmlformats.org/officeDocument/2006/relationships/image" Target="../media/image724.png"/><Relationship Id="rId381" Type="http://schemas.openxmlformats.org/officeDocument/2006/relationships/customXml" Target="../ink/ink836.xml"/><Relationship Id="rId241" Type="http://schemas.openxmlformats.org/officeDocument/2006/relationships/customXml" Target="../ink/ink765.xml"/><Relationship Id="rId437" Type="http://schemas.openxmlformats.org/officeDocument/2006/relationships/customXml" Target="../ink/ink864.xml"/><Relationship Id="rId36" Type="http://schemas.openxmlformats.org/officeDocument/2006/relationships/customXml" Target="../ink/ink662.xml"/><Relationship Id="rId283" Type="http://schemas.openxmlformats.org/officeDocument/2006/relationships/customXml" Target="../ink/ink787.xml"/><Relationship Id="rId339" Type="http://schemas.openxmlformats.org/officeDocument/2006/relationships/customXml" Target="../ink/ink815.xml"/><Relationship Id="rId78" Type="http://schemas.openxmlformats.org/officeDocument/2006/relationships/image" Target="../media/image676.png"/><Relationship Id="rId101" Type="http://schemas.openxmlformats.org/officeDocument/2006/relationships/customXml" Target="../ink/ink695.xml"/><Relationship Id="rId143" Type="http://schemas.openxmlformats.org/officeDocument/2006/relationships/customXml" Target="../ink/ink716.xml"/><Relationship Id="rId185" Type="http://schemas.openxmlformats.org/officeDocument/2006/relationships/customXml" Target="../ink/ink737.xml"/><Relationship Id="rId350" Type="http://schemas.openxmlformats.org/officeDocument/2006/relationships/image" Target="../media/image811.png"/><Relationship Id="rId406" Type="http://schemas.openxmlformats.org/officeDocument/2006/relationships/image" Target="../media/image839.png"/><Relationship Id="rId9" Type="http://schemas.openxmlformats.org/officeDocument/2006/relationships/image" Target="../media/image642.png"/><Relationship Id="rId210" Type="http://schemas.openxmlformats.org/officeDocument/2006/relationships/image" Target="../media/image742.png"/><Relationship Id="rId392" Type="http://schemas.openxmlformats.org/officeDocument/2006/relationships/image" Target="../media/image832.png"/><Relationship Id="rId252" Type="http://schemas.openxmlformats.org/officeDocument/2006/relationships/image" Target="../media/image763.png"/><Relationship Id="rId294" Type="http://schemas.openxmlformats.org/officeDocument/2006/relationships/image" Target="../media/image783.png"/><Relationship Id="rId308" Type="http://schemas.openxmlformats.org/officeDocument/2006/relationships/image" Target="../media/image790.png"/><Relationship Id="rId47" Type="http://schemas.openxmlformats.org/officeDocument/2006/relationships/customXml" Target="../ink/ink668.xml"/><Relationship Id="rId89" Type="http://schemas.openxmlformats.org/officeDocument/2006/relationships/customXml" Target="../ink/ink689.xml"/><Relationship Id="rId112" Type="http://schemas.openxmlformats.org/officeDocument/2006/relationships/image" Target="../media/image693.png"/><Relationship Id="rId154" Type="http://schemas.openxmlformats.org/officeDocument/2006/relationships/image" Target="../media/image714.png"/><Relationship Id="rId361" Type="http://schemas.openxmlformats.org/officeDocument/2006/relationships/customXml" Target="../ink/ink826.xml"/><Relationship Id="rId196" Type="http://schemas.openxmlformats.org/officeDocument/2006/relationships/image" Target="../media/image735.png"/><Relationship Id="rId417" Type="http://schemas.openxmlformats.org/officeDocument/2006/relationships/customXml" Target="../ink/ink854.xml"/><Relationship Id="rId16" Type="http://schemas.openxmlformats.org/officeDocument/2006/relationships/customXml" Target="../ink/ink652.xml"/><Relationship Id="rId221" Type="http://schemas.openxmlformats.org/officeDocument/2006/relationships/customXml" Target="../ink/ink755.xml"/><Relationship Id="rId263" Type="http://schemas.openxmlformats.org/officeDocument/2006/relationships/customXml" Target="../ink/ink776.xml"/><Relationship Id="rId319" Type="http://schemas.openxmlformats.org/officeDocument/2006/relationships/customXml" Target="../ink/ink805.xml"/><Relationship Id="rId58" Type="http://schemas.openxmlformats.org/officeDocument/2006/relationships/image" Target="../media/image666.png"/><Relationship Id="rId123" Type="http://schemas.openxmlformats.org/officeDocument/2006/relationships/customXml" Target="../ink/ink706.xml"/><Relationship Id="rId330" Type="http://schemas.openxmlformats.org/officeDocument/2006/relationships/image" Target="../media/image801.png"/><Relationship Id="rId165" Type="http://schemas.openxmlformats.org/officeDocument/2006/relationships/customXml" Target="../ink/ink727.xml"/><Relationship Id="rId372" Type="http://schemas.openxmlformats.org/officeDocument/2006/relationships/image" Target="../media/image822.png"/><Relationship Id="rId428" Type="http://schemas.openxmlformats.org/officeDocument/2006/relationships/image" Target="../media/image850.png"/><Relationship Id="rId232" Type="http://schemas.openxmlformats.org/officeDocument/2006/relationships/image" Target="../media/image753.png"/><Relationship Id="rId274" Type="http://schemas.openxmlformats.org/officeDocument/2006/relationships/customXml" Target="../ink/ink782.xml"/><Relationship Id="rId27" Type="http://schemas.openxmlformats.org/officeDocument/2006/relationships/image" Target="../media/image651.png"/><Relationship Id="rId69" Type="http://schemas.openxmlformats.org/officeDocument/2006/relationships/customXml" Target="../ink/ink679.xml"/><Relationship Id="rId134" Type="http://schemas.openxmlformats.org/officeDocument/2006/relationships/image" Target="../media/image704.png"/><Relationship Id="rId80" Type="http://schemas.openxmlformats.org/officeDocument/2006/relationships/image" Target="../media/image677.png"/><Relationship Id="rId176" Type="http://schemas.openxmlformats.org/officeDocument/2006/relationships/image" Target="../media/image725.png"/><Relationship Id="rId341" Type="http://schemas.openxmlformats.org/officeDocument/2006/relationships/customXml" Target="../ink/ink816.xml"/><Relationship Id="rId383" Type="http://schemas.openxmlformats.org/officeDocument/2006/relationships/customXml" Target="../ink/ink837.xml"/><Relationship Id="rId439" Type="http://schemas.openxmlformats.org/officeDocument/2006/relationships/customXml" Target="../ink/ink865.xml"/><Relationship Id="rId201" Type="http://schemas.openxmlformats.org/officeDocument/2006/relationships/customXml" Target="../ink/ink745.xml"/><Relationship Id="rId243" Type="http://schemas.openxmlformats.org/officeDocument/2006/relationships/customXml" Target="../ink/ink766.xml"/><Relationship Id="rId285" Type="http://schemas.openxmlformats.org/officeDocument/2006/relationships/customXml" Target="../ink/ink788.xml"/><Relationship Id="rId38" Type="http://schemas.openxmlformats.org/officeDocument/2006/relationships/customXml" Target="../ink/ink663.xml"/><Relationship Id="rId103" Type="http://schemas.openxmlformats.org/officeDocument/2006/relationships/customXml" Target="../ink/ink696.xml"/><Relationship Id="rId310" Type="http://schemas.openxmlformats.org/officeDocument/2006/relationships/image" Target="../media/image791.png"/><Relationship Id="rId91" Type="http://schemas.openxmlformats.org/officeDocument/2006/relationships/customXml" Target="../ink/ink690.xml"/><Relationship Id="rId145" Type="http://schemas.openxmlformats.org/officeDocument/2006/relationships/customXml" Target="../ink/ink717.xml"/><Relationship Id="rId187" Type="http://schemas.openxmlformats.org/officeDocument/2006/relationships/customXml" Target="../ink/ink738.xml"/><Relationship Id="rId352" Type="http://schemas.openxmlformats.org/officeDocument/2006/relationships/image" Target="../media/image812.png"/><Relationship Id="rId394" Type="http://schemas.openxmlformats.org/officeDocument/2006/relationships/image" Target="../media/image833.png"/><Relationship Id="rId408" Type="http://schemas.openxmlformats.org/officeDocument/2006/relationships/image" Target="../media/image840.png"/><Relationship Id="rId212" Type="http://schemas.openxmlformats.org/officeDocument/2006/relationships/image" Target="../media/image743.png"/><Relationship Id="rId254" Type="http://schemas.openxmlformats.org/officeDocument/2006/relationships/image" Target="../media/image764.png"/><Relationship Id="rId49" Type="http://schemas.openxmlformats.org/officeDocument/2006/relationships/customXml" Target="../ink/ink669.xml"/><Relationship Id="rId114" Type="http://schemas.openxmlformats.org/officeDocument/2006/relationships/image" Target="../media/image694.png"/><Relationship Id="rId296" Type="http://schemas.openxmlformats.org/officeDocument/2006/relationships/image" Target="../media/image784.png"/><Relationship Id="rId60" Type="http://schemas.openxmlformats.org/officeDocument/2006/relationships/image" Target="../media/image667.png"/><Relationship Id="rId156" Type="http://schemas.openxmlformats.org/officeDocument/2006/relationships/image" Target="../media/image715.png"/><Relationship Id="rId198" Type="http://schemas.openxmlformats.org/officeDocument/2006/relationships/image" Target="../media/image736.png"/><Relationship Id="rId321" Type="http://schemas.openxmlformats.org/officeDocument/2006/relationships/customXml" Target="../ink/ink806.xml"/><Relationship Id="rId363" Type="http://schemas.openxmlformats.org/officeDocument/2006/relationships/customXml" Target="../ink/ink827.xml"/><Relationship Id="rId419" Type="http://schemas.openxmlformats.org/officeDocument/2006/relationships/customXml" Target="../ink/ink855.xml"/><Relationship Id="rId202" Type="http://schemas.openxmlformats.org/officeDocument/2006/relationships/image" Target="../media/image738.png"/><Relationship Id="rId223" Type="http://schemas.openxmlformats.org/officeDocument/2006/relationships/customXml" Target="../ink/ink756.xml"/><Relationship Id="rId244" Type="http://schemas.openxmlformats.org/officeDocument/2006/relationships/image" Target="../media/image759.png"/><Relationship Id="rId430" Type="http://schemas.openxmlformats.org/officeDocument/2006/relationships/image" Target="../media/image851.png"/><Relationship Id="rId18" Type="http://schemas.openxmlformats.org/officeDocument/2006/relationships/customXml" Target="../ink/ink653.xml"/><Relationship Id="rId39" Type="http://schemas.openxmlformats.org/officeDocument/2006/relationships/image" Target="../media/image657.png"/><Relationship Id="rId265" Type="http://schemas.openxmlformats.org/officeDocument/2006/relationships/customXml" Target="../ink/ink777.xml"/><Relationship Id="rId286" Type="http://schemas.openxmlformats.org/officeDocument/2006/relationships/image" Target="../media/image779.png"/><Relationship Id="rId50" Type="http://schemas.openxmlformats.org/officeDocument/2006/relationships/image" Target="../media/image662.png"/><Relationship Id="rId104" Type="http://schemas.openxmlformats.org/officeDocument/2006/relationships/image" Target="../media/image689.png"/><Relationship Id="rId125" Type="http://schemas.openxmlformats.org/officeDocument/2006/relationships/customXml" Target="../ink/ink707.xml"/><Relationship Id="rId146" Type="http://schemas.openxmlformats.org/officeDocument/2006/relationships/image" Target="../media/image710.png"/><Relationship Id="rId167" Type="http://schemas.openxmlformats.org/officeDocument/2006/relationships/customXml" Target="../ink/ink728.xml"/><Relationship Id="rId188" Type="http://schemas.openxmlformats.org/officeDocument/2006/relationships/image" Target="../media/image731.png"/><Relationship Id="rId311" Type="http://schemas.openxmlformats.org/officeDocument/2006/relationships/customXml" Target="../ink/ink801.xml"/><Relationship Id="rId332" Type="http://schemas.openxmlformats.org/officeDocument/2006/relationships/image" Target="../media/image802.png"/><Relationship Id="rId353" Type="http://schemas.openxmlformats.org/officeDocument/2006/relationships/customXml" Target="../ink/ink822.xml"/><Relationship Id="rId374" Type="http://schemas.openxmlformats.org/officeDocument/2006/relationships/image" Target="../media/image823.png"/><Relationship Id="rId395" Type="http://schemas.openxmlformats.org/officeDocument/2006/relationships/customXml" Target="../ink/ink843.xml"/><Relationship Id="rId409" Type="http://schemas.openxmlformats.org/officeDocument/2006/relationships/customXml" Target="../ink/ink850.xml"/><Relationship Id="rId71" Type="http://schemas.openxmlformats.org/officeDocument/2006/relationships/customXml" Target="../ink/ink680.xml"/><Relationship Id="rId92" Type="http://schemas.openxmlformats.org/officeDocument/2006/relationships/image" Target="../media/image683.png"/><Relationship Id="rId213" Type="http://schemas.openxmlformats.org/officeDocument/2006/relationships/customXml" Target="../ink/ink751.xml"/><Relationship Id="rId234" Type="http://schemas.openxmlformats.org/officeDocument/2006/relationships/image" Target="../media/image754.png"/><Relationship Id="rId420" Type="http://schemas.openxmlformats.org/officeDocument/2006/relationships/image" Target="../media/image846.png"/><Relationship Id="rId2" Type="http://schemas.openxmlformats.org/officeDocument/2006/relationships/customXml" Target="../ink/ink645.xml"/><Relationship Id="rId29" Type="http://schemas.openxmlformats.org/officeDocument/2006/relationships/image" Target="../media/image652.png"/><Relationship Id="rId255" Type="http://schemas.openxmlformats.org/officeDocument/2006/relationships/customXml" Target="../ink/ink772.xml"/><Relationship Id="rId276" Type="http://schemas.openxmlformats.org/officeDocument/2006/relationships/image" Target="../media/image774.png"/><Relationship Id="rId297" Type="http://schemas.openxmlformats.org/officeDocument/2006/relationships/customXml" Target="../ink/ink794.xml"/><Relationship Id="rId441" Type="http://schemas.openxmlformats.org/officeDocument/2006/relationships/customXml" Target="../ink/ink866.xml"/><Relationship Id="rId40" Type="http://schemas.openxmlformats.org/officeDocument/2006/relationships/customXml" Target="../ink/ink664.xml"/><Relationship Id="rId115" Type="http://schemas.openxmlformats.org/officeDocument/2006/relationships/customXml" Target="../ink/ink702.xml"/><Relationship Id="rId136" Type="http://schemas.openxmlformats.org/officeDocument/2006/relationships/image" Target="../media/image705.png"/><Relationship Id="rId157" Type="http://schemas.openxmlformats.org/officeDocument/2006/relationships/customXml" Target="../ink/ink723.xml"/><Relationship Id="rId178" Type="http://schemas.openxmlformats.org/officeDocument/2006/relationships/image" Target="../media/image726.png"/><Relationship Id="rId301" Type="http://schemas.openxmlformats.org/officeDocument/2006/relationships/customXml" Target="../ink/ink796.xml"/><Relationship Id="rId322" Type="http://schemas.openxmlformats.org/officeDocument/2006/relationships/image" Target="../media/image797.png"/><Relationship Id="rId343" Type="http://schemas.openxmlformats.org/officeDocument/2006/relationships/customXml" Target="../ink/ink817.xml"/><Relationship Id="rId364" Type="http://schemas.openxmlformats.org/officeDocument/2006/relationships/image" Target="../media/image818.png"/><Relationship Id="rId61" Type="http://schemas.openxmlformats.org/officeDocument/2006/relationships/customXml" Target="../ink/ink675.xml"/><Relationship Id="rId82" Type="http://schemas.openxmlformats.org/officeDocument/2006/relationships/image" Target="../media/image678.png"/><Relationship Id="rId199" Type="http://schemas.openxmlformats.org/officeDocument/2006/relationships/customXml" Target="../ink/ink744.xml"/><Relationship Id="rId203" Type="http://schemas.openxmlformats.org/officeDocument/2006/relationships/customXml" Target="../ink/ink746.xml"/><Relationship Id="rId385" Type="http://schemas.openxmlformats.org/officeDocument/2006/relationships/customXml" Target="../ink/ink838.xml"/><Relationship Id="rId19" Type="http://schemas.openxmlformats.org/officeDocument/2006/relationships/image" Target="../media/image647.png"/><Relationship Id="rId224" Type="http://schemas.openxmlformats.org/officeDocument/2006/relationships/image" Target="../media/image749.png"/><Relationship Id="rId245" Type="http://schemas.openxmlformats.org/officeDocument/2006/relationships/customXml" Target="../ink/ink767.xml"/><Relationship Id="rId266" Type="http://schemas.openxmlformats.org/officeDocument/2006/relationships/image" Target="../media/image770.png"/><Relationship Id="rId287" Type="http://schemas.openxmlformats.org/officeDocument/2006/relationships/customXml" Target="../ink/ink789.xml"/><Relationship Id="rId410" Type="http://schemas.openxmlformats.org/officeDocument/2006/relationships/image" Target="../media/image841.png"/><Relationship Id="rId431" Type="http://schemas.openxmlformats.org/officeDocument/2006/relationships/customXml" Target="../ink/ink861.xml"/><Relationship Id="rId30" Type="http://schemas.openxmlformats.org/officeDocument/2006/relationships/customXml" Target="../ink/ink659.xml"/><Relationship Id="rId105" Type="http://schemas.openxmlformats.org/officeDocument/2006/relationships/customXml" Target="../ink/ink697.xml"/><Relationship Id="rId126" Type="http://schemas.openxmlformats.org/officeDocument/2006/relationships/image" Target="../media/image700.png"/><Relationship Id="rId147" Type="http://schemas.openxmlformats.org/officeDocument/2006/relationships/customXml" Target="../ink/ink718.xml"/><Relationship Id="rId168" Type="http://schemas.openxmlformats.org/officeDocument/2006/relationships/image" Target="../media/image721.png"/><Relationship Id="rId312" Type="http://schemas.openxmlformats.org/officeDocument/2006/relationships/image" Target="../media/image792.png"/><Relationship Id="rId333" Type="http://schemas.openxmlformats.org/officeDocument/2006/relationships/customXml" Target="../ink/ink812.xml"/><Relationship Id="rId354" Type="http://schemas.openxmlformats.org/officeDocument/2006/relationships/image" Target="../media/image813.png"/><Relationship Id="rId51" Type="http://schemas.openxmlformats.org/officeDocument/2006/relationships/customXml" Target="../ink/ink670.xml"/><Relationship Id="rId72" Type="http://schemas.openxmlformats.org/officeDocument/2006/relationships/image" Target="../media/image673.png"/><Relationship Id="rId93" Type="http://schemas.openxmlformats.org/officeDocument/2006/relationships/customXml" Target="../ink/ink691.xml"/><Relationship Id="rId189" Type="http://schemas.openxmlformats.org/officeDocument/2006/relationships/customXml" Target="../ink/ink739.xml"/><Relationship Id="rId375" Type="http://schemas.openxmlformats.org/officeDocument/2006/relationships/customXml" Target="../ink/ink833.xml"/><Relationship Id="rId396" Type="http://schemas.openxmlformats.org/officeDocument/2006/relationships/image" Target="../media/image834.png"/><Relationship Id="rId3" Type="http://schemas.openxmlformats.org/officeDocument/2006/relationships/image" Target="../media/image224.png"/><Relationship Id="rId214" Type="http://schemas.openxmlformats.org/officeDocument/2006/relationships/image" Target="../media/image744.png"/><Relationship Id="rId235" Type="http://schemas.openxmlformats.org/officeDocument/2006/relationships/customXml" Target="../ink/ink762.xml"/><Relationship Id="rId256" Type="http://schemas.openxmlformats.org/officeDocument/2006/relationships/image" Target="../media/image765.png"/><Relationship Id="rId277" Type="http://schemas.openxmlformats.org/officeDocument/2006/relationships/customXml" Target="../ink/ink784.xml"/><Relationship Id="rId298" Type="http://schemas.openxmlformats.org/officeDocument/2006/relationships/image" Target="../media/image785.png"/><Relationship Id="rId400" Type="http://schemas.openxmlformats.org/officeDocument/2006/relationships/image" Target="../media/image836.png"/><Relationship Id="rId421" Type="http://schemas.openxmlformats.org/officeDocument/2006/relationships/customXml" Target="../ink/ink856.xml"/><Relationship Id="rId442" Type="http://schemas.openxmlformats.org/officeDocument/2006/relationships/image" Target="../media/image857.png"/><Relationship Id="rId116" Type="http://schemas.openxmlformats.org/officeDocument/2006/relationships/image" Target="../media/image695.png"/><Relationship Id="rId137" Type="http://schemas.openxmlformats.org/officeDocument/2006/relationships/customXml" Target="../ink/ink713.xml"/><Relationship Id="rId158" Type="http://schemas.openxmlformats.org/officeDocument/2006/relationships/image" Target="../media/image716.png"/><Relationship Id="rId302" Type="http://schemas.openxmlformats.org/officeDocument/2006/relationships/image" Target="../media/image787.png"/><Relationship Id="rId323" Type="http://schemas.openxmlformats.org/officeDocument/2006/relationships/customXml" Target="../ink/ink807.xml"/><Relationship Id="rId344" Type="http://schemas.openxmlformats.org/officeDocument/2006/relationships/image" Target="../media/image808.png"/><Relationship Id="rId20" Type="http://schemas.openxmlformats.org/officeDocument/2006/relationships/customXml" Target="../ink/ink654.xml"/><Relationship Id="rId41" Type="http://schemas.openxmlformats.org/officeDocument/2006/relationships/customXml" Target="../ink/ink665.xml"/><Relationship Id="rId62" Type="http://schemas.openxmlformats.org/officeDocument/2006/relationships/image" Target="../media/image668.png"/><Relationship Id="rId83" Type="http://schemas.openxmlformats.org/officeDocument/2006/relationships/customXml" Target="../ink/ink686.xml"/><Relationship Id="rId179" Type="http://schemas.openxmlformats.org/officeDocument/2006/relationships/customXml" Target="../ink/ink734.xml"/><Relationship Id="rId365" Type="http://schemas.openxmlformats.org/officeDocument/2006/relationships/customXml" Target="../ink/ink828.xml"/><Relationship Id="rId386" Type="http://schemas.openxmlformats.org/officeDocument/2006/relationships/image" Target="../media/image829.png"/><Relationship Id="rId190" Type="http://schemas.openxmlformats.org/officeDocument/2006/relationships/image" Target="../media/image732.png"/><Relationship Id="rId204" Type="http://schemas.openxmlformats.org/officeDocument/2006/relationships/image" Target="../media/image739.png"/><Relationship Id="rId225" Type="http://schemas.openxmlformats.org/officeDocument/2006/relationships/customXml" Target="../ink/ink757.xml"/><Relationship Id="rId246" Type="http://schemas.openxmlformats.org/officeDocument/2006/relationships/image" Target="../media/image760.png"/><Relationship Id="rId267" Type="http://schemas.openxmlformats.org/officeDocument/2006/relationships/customXml" Target="../ink/ink778.xml"/><Relationship Id="rId288" Type="http://schemas.openxmlformats.org/officeDocument/2006/relationships/image" Target="../media/image780.png"/><Relationship Id="rId411" Type="http://schemas.openxmlformats.org/officeDocument/2006/relationships/customXml" Target="../ink/ink851.xml"/><Relationship Id="rId432" Type="http://schemas.openxmlformats.org/officeDocument/2006/relationships/image" Target="../media/image852.png"/><Relationship Id="rId106" Type="http://schemas.openxmlformats.org/officeDocument/2006/relationships/image" Target="../media/image690.png"/><Relationship Id="rId127" Type="http://schemas.openxmlformats.org/officeDocument/2006/relationships/customXml" Target="../ink/ink708.xml"/><Relationship Id="rId313" Type="http://schemas.openxmlformats.org/officeDocument/2006/relationships/customXml" Target="../ink/ink802.xml"/><Relationship Id="rId10" Type="http://schemas.openxmlformats.org/officeDocument/2006/relationships/customXml" Target="../ink/ink649.xml"/><Relationship Id="rId31" Type="http://schemas.openxmlformats.org/officeDocument/2006/relationships/image" Target="../media/image653.png"/><Relationship Id="rId52" Type="http://schemas.openxmlformats.org/officeDocument/2006/relationships/image" Target="../media/image663.png"/><Relationship Id="rId73" Type="http://schemas.openxmlformats.org/officeDocument/2006/relationships/customXml" Target="../ink/ink681.xml"/><Relationship Id="rId94" Type="http://schemas.openxmlformats.org/officeDocument/2006/relationships/image" Target="../media/image684.png"/><Relationship Id="rId148" Type="http://schemas.openxmlformats.org/officeDocument/2006/relationships/image" Target="../media/image711.png"/><Relationship Id="rId169" Type="http://schemas.openxmlformats.org/officeDocument/2006/relationships/customXml" Target="../ink/ink729.xml"/><Relationship Id="rId334" Type="http://schemas.openxmlformats.org/officeDocument/2006/relationships/image" Target="../media/image803.png"/><Relationship Id="rId355" Type="http://schemas.openxmlformats.org/officeDocument/2006/relationships/customXml" Target="../ink/ink823.xml"/><Relationship Id="rId376" Type="http://schemas.openxmlformats.org/officeDocument/2006/relationships/image" Target="../media/image824.png"/><Relationship Id="rId397" Type="http://schemas.openxmlformats.org/officeDocument/2006/relationships/customXml" Target="../ink/ink844.xml"/><Relationship Id="rId4" Type="http://schemas.openxmlformats.org/officeDocument/2006/relationships/customXml" Target="../ink/ink646.xml"/><Relationship Id="rId180" Type="http://schemas.openxmlformats.org/officeDocument/2006/relationships/image" Target="../media/image727.png"/><Relationship Id="rId215" Type="http://schemas.openxmlformats.org/officeDocument/2006/relationships/customXml" Target="../ink/ink752.xml"/><Relationship Id="rId236" Type="http://schemas.openxmlformats.org/officeDocument/2006/relationships/image" Target="../media/image755.png"/><Relationship Id="rId257" Type="http://schemas.openxmlformats.org/officeDocument/2006/relationships/customXml" Target="../ink/ink773.xml"/><Relationship Id="rId278" Type="http://schemas.openxmlformats.org/officeDocument/2006/relationships/image" Target="../media/image775.png"/><Relationship Id="rId401" Type="http://schemas.openxmlformats.org/officeDocument/2006/relationships/customXml" Target="../ink/ink846.xml"/><Relationship Id="rId422" Type="http://schemas.openxmlformats.org/officeDocument/2006/relationships/image" Target="../media/image847.png"/><Relationship Id="rId443" Type="http://schemas.openxmlformats.org/officeDocument/2006/relationships/customXml" Target="../ink/ink867.xml"/><Relationship Id="rId303" Type="http://schemas.openxmlformats.org/officeDocument/2006/relationships/customXml" Target="../ink/ink797.xml"/><Relationship Id="rId42" Type="http://schemas.openxmlformats.org/officeDocument/2006/relationships/image" Target="../media/image658.png"/><Relationship Id="rId84" Type="http://schemas.openxmlformats.org/officeDocument/2006/relationships/image" Target="../media/image679.png"/><Relationship Id="rId138" Type="http://schemas.openxmlformats.org/officeDocument/2006/relationships/image" Target="../media/image706.png"/><Relationship Id="rId345" Type="http://schemas.openxmlformats.org/officeDocument/2006/relationships/customXml" Target="../ink/ink818.xml"/><Relationship Id="rId387" Type="http://schemas.openxmlformats.org/officeDocument/2006/relationships/customXml" Target="../ink/ink839.xml"/><Relationship Id="rId191" Type="http://schemas.openxmlformats.org/officeDocument/2006/relationships/customXml" Target="../ink/ink740.xml"/><Relationship Id="rId205" Type="http://schemas.openxmlformats.org/officeDocument/2006/relationships/customXml" Target="../ink/ink747.xml"/><Relationship Id="rId247" Type="http://schemas.openxmlformats.org/officeDocument/2006/relationships/customXml" Target="../ink/ink768.xml"/><Relationship Id="rId412" Type="http://schemas.openxmlformats.org/officeDocument/2006/relationships/image" Target="../media/image842.png"/><Relationship Id="rId107" Type="http://schemas.openxmlformats.org/officeDocument/2006/relationships/customXml" Target="../ink/ink698.xml"/><Relationship Id="rId289" Type="http://schemas.openxmlformats.org/officeDocument/2006/relationships/customXml" Target="../ink/ink790.xml"/><Relationship Id="rId11" Type="http://schemas.openxmlformats.org/officeDocument/2006/relationships/image" Target="../media/image643.png"/><Relationship Id="rId53" Type="http://schemas.openxmlformats.org/officeDocument/2006/relationships/customXml" Target="../ink/ink671.xml"/><Relationship Id="rId149" Type="http://schemas.openxmlformats.org/officeDocument/2006/relationships/customXml" Target="../ink/ink719.xml"/><Relationship Id="rId314" Type="http://schemas.openxmlformats.org/officeDocument/2006/relationships/image" Target="../media/image793.png"/><Relationship Id="rId356" Type="http://schemas.openxmlformats.org/officeDocument/2006/relationships/image" Target="../media/image814.png"/><Relationship Id="rId398" Type="http://schemas.openxmlformats.org/officeDocument/2006/relationships/image" Target="../media/image835.png"/><Relationship Id="rId95" Type="http://schemas.openxmlformats.org/officeDocument/2006/relationships/customXml" Target="../ink/ink692.xml"/><Relationship Id="rId160" Type="http://schemas.openxmlformats.org/officeDocument/2006/relationships/image" Target="../media/image717.png"/><Relationship Id="rId216" Type="http://schemas.openxmlformats.org/officeDocument/2006/relationships/image" Target="../media/image745.png"/><Relationship Id="rId423" Type="http://schemas.openxmlformats.org/officeDocument/2006/relationships/customXml" Target="../ink/ink857.xml"/><Relationship Id="rId258" Type="http://schemas.openxmlformats.org/officeDocument/2006/relationships/image" Target="../media/image766.png"/><Relationship Id="rId22" Type="http://schemas.openxmlformats.org/officeDocument/2006/relationships/customXml" Target="../ink/ink655.xml"/><Relationship Id="rId64" Type="http://schemas.openxmlformats.org/officeDocument/2006/relationships/image" Target="../media/image669.png"/><Relationship Id="rId118" Type="http://schemas.openxmlformats.org/officeDocument/2006/relationships/image" Target="../media/image696.png"/><Relationship Id="rId325" Type="http://schemas.openxmlformats.org/officeDocument/2006/relationships/customXml" Target="../ink/ink808.xml"/><Relationship Id="rId367" Type="http://schemas.openxmlformats.org/officeDocument/2006/relationships/customXml" Target="../ink/ink829.xml"/><Relationship Id="rId171" Type="http://schemas.openxmlformats.org/officeDocument/2006/relationships/customXml" Target="../ink/ink730.xml"/><Relationship Id="rId227" Type="http://schemas.openxmlformats.org/officeDocument/2006/relationships/customXml" Target="../ink/ink758.xml"/><Relationship Id="rId269" Type="http://schemas.openxmlformats.org/officeDocument/2006/relationships/customXml" Target="../ink/ink779.xml"/><Relationship Id="rId434" Type="http://schemas.openxmlformats.org/officeDocument/2006/relationships/image" Target="../media/image853.png"/><Relationship Id="rId33" Type="http://schemas.openxmlformats.org/officeDocument/2006/relationships/image" Target="../media/image654.png"/><Relationship Id="rId129" Type="http://schemas.openxmlformats.org/officeDocument/2006/relationships/customXml" Target="../ink/ink709.xml"/><Relationship Id="rId280" Type="http://schemas.openxmlformats.org/officeDocument/2006/relationships/image" Target="../media/image776.png"/><Relationship Id="rId336" Type="http://schemas.openxmlformats.org/officeDocument/2006/relationships/image" Target="../media/image804.png"/><Relationship Id="rId75" Type="http://schemas.openxmlformats.org/officeDocument/2006/relationships/customXml" Target="../ink/ink682.xml"/><Relationship Id="rId140" Type="http://schemas.openxmlformats.org/officeDocument/2006/relationships/image" Target="../media/image707.png"/><Relationship Id="rId182" Type="http://schemas.openxmlformats.org/officeDocument/2006/relationships/image" Target="../media/image728.png"/><Relationship Id="rId378" Type="http://schemas.openxmlformats.org/officeDocument/2006/relationships/image" Target="../media/image825.png"/><Relationship Id="rId403" Type="http://schemas.openxmlformats.org/officeDocument/2006/relationships/customXml" Target="../ink/ink847.xml"/><Relationship Id="rId6" Type="http://schemas.openxmlformats.org/officeDocument/2006/relationships/customXml" Target="../ink/ink647.xml"/><Relationship Id="rId238" Type="http://schemas.openxmlformats.org/officeDocument/2006/relationships/image" Target="../media/image756.png"/><Relationship Id="rId291" Type="http://schemas.openxmlformats.org/officeDocument/2006/relationships/customXml" Target="../ink/ink791.xml"/><Relationship Id="rId305" Type="http://schemas.openxmlformats.org/officeDocument/2006/relationships/customXml" Target="../ink/ink798.xml"/><Relationship Id="rId347" Type="http://schemas.openxmlformats.org/officeDocument/2006/relationships/customXml" Target="../ink/ink819.xml"/><Relationship Id="rId44" Type="http://schemas.openxmlformats.org/officeDocument/2006/relationships/image" Target="../media/image659.png"/><Relationship Id="rId86" Type="http://schemas.openxmlformats.org/officeDocument/2006/relationships/image" Target="../media/image680.png"/><Relationship Id="rId151" Type="http://schemas.openxmlformats.org/officeDocument/2006/relationships/customXml" Target="../ink/ink720.xml"/><Relationship Id="rId389" Type="http://schemas.openxmlformats.org/officeDocument/2006/relationships/customXml" Target="../ink/ink840.xml"/><Relationship Id="rId193" Type="http://schemas.openxmlformats.org/officeDocument/2006/relationships/customXml" Target="../ink/ink741.xml"/><Relationship Id="rId207" Type="http://schemas.openxmlformats.org/officeDocument/2006/relationships/customXml" Target="../ink/ink748.xml"/><Relationship Id="rId249" Type="http://schemas.openxmlformats.org/officeDocument/2006/relationships/customXml" Target="../ink/ink769.xml"/><Relationship Id="rId414" Type="http://schemas.openxmlformats.org/officeDocument/2006/relationships/image" Target="../media/image843.png"/><Relationship Id="rId13" Type="http://schemas.openxmlformats.org/officeDocument/2006/relationships/image" Target="../media/image644.png"/><Relationship Id="rId109" Type="http://schemas.openxmlformats.org/officeDocument/2006/relationships/customXml" Target="../ink/ink699.xml"/><Relationship Id="rId260" Type="http://schemas.openxmlformats.org/officeDocument/2006/relationships/image" Target="../media/image767.png"/><Relationship Id="rId316" Type="http://schemas.openxmlformats.org/officeDocument/2006/relationships/image" Target="../media/image794.png"/><Relationship Id="rId55" Type="http://schemas.openxmlformats.org/officeDocument/2006/relationships/customXml" Target="../ink/ink672.xml"/><Relationship Id="rId97" Type="http://schemas.openxmlformats.org/officeDocument/2006/relationships/customXml" Target="../ink/ink693.xml"/><Relationship Id="rId120" Type="http://schemas.openxmlformats.org/officeDocument/2006/relationships/image" Target="../media/image697.png"/><Relationship Id="rId358" Type="http://schemas.openxmlformats.org/officeDocument/2006/relationships/image" Target="../media/image815.png"/><Relationship Id="rId162" Type="http://schemas.openxmlformats.org/officeDocument/2006/relationships/image" Target="../media/image718.png"/><Relationship Id="rId218" Type="http://schemas.openxmlformats.org/officeDocument/2006/relationships/image" Target="../media/image746.png"/><Relationship Id="rId425" Type="http://schemas.openxmlformats.org/officeDocument/2006/relationships/customXml" Target="../ink/ink858.xml"/><Relationship Id="rId271" Type="http://schemas.openxmlformats.org/officeDocument/2006/relationships/customXml" Target="../ink/ink780.xml"/><Relationship Id="rId24" Type="http://schemas.openxmlformats.org/officeDocument/2006/relationships/customXml" Target="../ink/ink656.xml"/><Relationship Id="rId66" Type="http://schemas.openxmlformats.org/officeDocument/2006/relationships/image" Target="../media/image670.png"/><Relationship Id="rId131" Type="http://schemas.openxmlformats.org/officeDocument/2006/relationships/customXml" Target="../ink/ink710.xml"/><Relationship Id="rId327" Type="http://schemas.openxmlformats.org/officeDocument/2006/relationships/customXml" Target="../ink/ink809.xml"/><Relationship Id="rId369" Type="http://schemas.openxmlformats.org/officeDocument/2006/relationships/customXml" Target="../ink/ink830.xml"/><Relationship Id="rId173" Type="http://schemas.openxmlformats.org/officeDocument/2006/relationships/customXml" Target="../ink/ink731.xml"/><Relationship Id="rId229" Type="http://schemas.openxmlformats.org/officeDocument/2006/relationships/customXml" Target="../ink/ink759.xml"/><Relationship Id="rId380" Type="http://schemas.openxmlformats.org/officeDocument/2006/relationships/image" Target="../media/image826.png"/><Relationship Id="rId436" Type="http://schemas.openxmlformats.org/officeDocument/2006/relationships/image" Target="../media/image854.png"/><Relationship Id="rId240" Type="http://schemas.openxmlformats.org/officeDocument/2006/relationships/image" Target="../media/image757.png"/><Relationship Id="rId35" Type="http://schemas.openxmlformats.org/officeDocument/2006/relationships/image" Target="../media/image655.png"/><Relationship Id="rId77" Type="http://schemas.openxmlformats.org/officeDocument/2006/relationships/customXml" Target="../ink/ink683.xml"/><Relationship Id="rId100" Type="http://schemas.openxmlformats.org/officeDocument/2006/relationships/image" Target="../media/image687.png"/><Relationship Id="rId282" Type="http://schemas.openxmlformats.org/officeDocument/2006/relationships/image" Target="../media/image777.png"/><Relationship Id="rId338" Type="http://schemas.openxmlformats.org/officeDocument/2006/relationships/image" Target="../media/image805.png"/><Relationship Id="rId8" Type="http://schemas.openxmlformats.org/officeDocument/2006/relationships/customXml" Target="../ink/ink648.xml"/><Relationship Id="rId142" Type="http://schemas.openxmlformats.org/officeDocument/2006/relationships/image" Target="../media/image708.png"/><Relationship Id="rId184" Type="http://schemas.openxmlformats.org/officeDocument/2006/relationships/image" Target="../media/image729.png"/><Relationship Id="rId391" Type="http://schemas.openxmlformats.org/officeDocument/2006/relationships/customXml" Target="../ink/ink841.xml"/><Relationship Id="rId405" Type="http://schemas.openxmlformats.org/officeDocument/2006/relationships/customXml" Target="../ink/ink848.xml"/><Relationship Id="rId251" Type="http://schemas.openxmlformats.org/officeDocument/2006/relationships/customXml" Target="../ink/ink770.xml"/><Relationship Id="rId46" Type="http://schemas.openxmlformats.org/officeDocument/2006/relationships/image" Target="../media/image660.png"/><Relationship Id="rId293" Type="http://schemas.openxmlformats.org/officeDocument/2006/relationships/customXml" Target="../ink/ink792.xml"/><Relationship Id="rId307" Type="http://schemas.openxmlformats.org/officeDocument/2006/relationships/customXml" Target="../ink/ink799.xml"/><Relationship Id="rId349" Type="http://schemas.openxmlformats.org/officeDocument/2006/relationships/customXml" Target="../ink/ink820.xml"/><Relationship Id="rId88" Type="http://schemas.openxmlformats.org/officeDocument/2006/relationships/image" Target="../media/image681.png"/><Relationship Id="rId111" Type="http://schemas.openxmlformats.org/officeDocument/2006/relationships/customXml" Target="../ink/ink700.xml"/><Relationship Id="rId153" Type="http://schemas.openxmlformats.org/officeDocument/2006/relationships/customXml" Target="../ink/ink721.xml"/><Relationship Id="rId195" Type="http://schemas.openxmlformats.org/officeDocument/2006/relationships/customXml" Target="../ink/ink742.xml"/><Relationship Id="rId209" Type="http://schemas.openxmlformats.org/officeDocument/2006/relationships/customXml" Target="../ink/ink749.xml"/><Relationship Id="rId360" Type="http://schemas.openxmlformats.org/officeDocument/2006/relationships/image" Target="../media/image816.png"/><Relationship Id="rId416" Type="http://schemas.openxmlformats.org/officeDocument/2006/relationships/image" Target="../media/image844.png"/><Relationship Id="rId220" Type="http://schemas.openxmlformats.org/officeDocument/2006/relationships/image" Target="../media/image747.png"/><Relationship Id="rId15" Type="http://schemas.openxmlformats.org/officeDocument/2006/relationships/image" Target="../media/image645.png"/><Relationship Id="rId57" Type="http://schemas.openxmlformats.org/officeDocument/2006/relationships/customXml" Target="../ink/ink673.xml"/><Relationship Id="rId262" Type="http://schemas.openxmlformats.org/officeDocument/2006/relationships/image" Target="../media/image768.png"/><Relationship Id="rId318" Type="http://schemas.openxmlformats.org/officeDocument/2006/relationships/image" Target="../media/image795.png"/><Relationship Id="rId99" Type="http://schemas.openxmlformats.org/officeDocument/2006/relationships/customXml" Target="../ink/ink694.xml"/><Relationship Id="rId122" Type="http://schemas.openxmlformats.org/officeDocument/2006/relationships/image" Target="../media/image698.png"/><Relationship Id="rId164" Type="http://schemas.openxmlformats.org/officeDocument/2006/relationships/image" Target="../media/image719.png"/><Relationship Id="rId371" Type="http://schemas.openxmlformats.org/officeDocument/2006/relationships/customXml" Target="../ink/ink831.xml"/><Relationship Id="rId427" Type="http://schemas.openxmlformats.org/officeDocument/2006/relationships/customXml" Target="../ink/ink859.xml"/><Relationship Id="rId26" Type="http://schemas.openxmlformats.org/officeDocument/2006/relationships/customXml" Target="../ink/ink657.xml"/><Relationship Id="rId231" Type="http://schemas.openxmlformats.org/officeDocument/2006/relationships/customXml" Target="../ink/ink760.xml"/><Relationship Id="rId273" Type="http://schemas.openxmlformats.org/officeDocument/2006/relationships/image" Target="../media/image773.png"/><Relationship Id="rId329" Type="http://schemas.openxmlformats.org/officeDocument/2006/relationships/customXml" Target="../ink/ink810.xml"/><Relationship Id="rId68" Type="http://schemas.openxmlformats.org/officeDocument/2006/relationships/image" Target="../media/image671.png"/><Relationship Id="rId133" Type="http://schemas.openxmlformats.org/officeDocument/2006/relationships/customXml" Target="../ink/ink711.xml"/><Relationship Id="rId175" Type="http://schemas.openxmlformats.org/officeDocument/2006/relationships/customXml" Target="../ink/ink732.xml"/><Relationship Id="rId340" Type="http://schemas.openxmlformats.org/officeDocument/2006/relationships/image" Target="../media/image806.png"/><Relationship Id="rId200" Type="http://schemas.openxmlformats.org/officeDocument/2006/relationships/image" Target="../media/image737.png"/><Relationship Id="rId382" Type="http://schemas.openxmlformats.org/officeDocument/2006/relationships/image" Target="../media/image827.png"/><Relationship Id="rId438" Type="http://schemas.openxmlformats.org/officeDocument/2006/relationships/image" Target="../media/image855.png"/><Relationship Id="rId242" Type="http://schemas.openxmlformats.org/officeDocument/2006/relationships/image" Target="../media/image758.png"/><Relationship Id="rId284" Type="http://schemas.openxmlformats.org/officeDocument/2006/relationships/image" Target="../media/image778.png"/><Relationship Id="rId37" Type="http://schemas.openxmlformats.org/officeDocument/2006/relationships/image" Target="../media/image656.png"/><Relationship Id="rId79" Type="http://schemas.openxmlformats.org/officeDocument/2006/relationships/customXml" Target="../ink/ink684.xml"/><Relationship Id="rId102" Type="http://schemas.openxmlformats.org/officeDocument/2006/relationships/image" Target="../media/image688.png"/><Relationship Id="rId144" Type="http://schemas.openxmlformats.org/officeDocument/2006/relationships/image" Target="../media/image709.png"/><Relationship Id="rId90" Type="http://schemas.openxmlformats.org/officeDocument/2006/relationships/image" Target="../media/image682.png"/><Relationship Id="rId186" Type="http://schemas.openxmlformats.org/officeDocument/2006/relationships/image" Target="../media/image730.png"/><Relationship Id="rId351" Type="http://schemas.openxmlformats.org/officeDocument/2006/relationships/customXml" Target="../ink/ink821.xml"/><Relationship Id="rId393" Type="http://schemas.openxmlformats.org/officeDocument/2006/relationships/customXml" Target="../ink/ink842.xml"/><Relationship Id="rId407" Type="http://schemas.openxmlformats.org/officeDocument/2006/relationships/customXml" Target="../ink/ink849.xml"/><Relationship Id="rId211" Type="http://schemas.openxmlformats.org/officeDocument/2006/relationships/customXml" Target="../ink/ink750.xml"/><Relationship Id="rId253" Type="http://schemas.openxmlformats.org/officeDocument/2006/relationships/customXml" Target="../ink/ink771.xml"/><Relationship Id="rId295" Type="http://schemas.openxmlformats.org/officeDocument/2006/relationships/customXml" Target="../ink/ink793.xml"/><Relationship Id="rId309" Type="http://schemas.openxmlformats.org/officeDocument/2006/relationships/customXml" Target="../ink/ink800.xml"/><Relationship Id="rId48" Type="http://schemas.openxmlformats.org/officeDocument/2006/relationships/image" Target="../media/image661.png"/><Relationship Id="rId113" Type="http://schemas.openxmlformats.org/officeDocument/2006/relationships/customXml" Target="../ink/ink701.xml"/><Relationship Id="rId320" Type="http://schemas.openxmlformats.org/officeDocument/2006/relationships/image" Target="../media/image796.png"/><Relationship Id="rId155" Type="http://schemas.openxmlformats.org/officeDocument/2006/relationships/customXml" Target="../ink/ink722.xml"/><Relationship Id="rId197" Type="http://schemas.openxmlformats.org/officeDocument/2006/relationships/customXml" Target="../ink/ink743.xml"/><Relationship Id="rId362" Type="http://schemas.openxmlformats.org/officeDocument/2006/relationships/image" Target="../media/image817.png"/><Relationship Id="rId418" Type="http://schemas.openxmlformats.org/officeDocument/2006/relationships/image" Target="../media/image845.png"/><Relationship Id="rId222" Type="http://schemas.openxmlformats.org/officeDocument/2006/relationships/image" Target="../media/image748.png"/><Relationship Id="rId264" Type="http://schemas.openxmlformats.org/officeDocument/2006/relationships/image" Target="../media/image769.png"/><Relationship Id="rId17" Type="http://schemas.openxmlformats.org/officeDocument/2006/relationships/image" Target="../media/image646.png"/><Relationship Id="rId59" Type="http://schemas.openxmlformats.org/officeDocument/2006/relationships/customXml" Target="../ink/ink674.xml"/><Relationship Id="rId124" Type="http://schemas.openxmlformats.org/officeDocument/2006/relationships/image" Target="../media/image699.png"/><Relationship Id="rId70" Type="http://schemas.openxmlformats.org/officeDocument/2006/relationships/image" Target="../media/image672.png"/><Relationship Id="rId166" Type="http://schemas.openxmlformats.org/officeDocument/2006/relationships/image" Target="../media/image720.png"/><Relationship Id="rId331" Type="http://schemas.openxmlformats.org/officeDocument/2006/relationships/customXml" Target="../ink/ink811.xml"/><Relationship Id="rId373" Type="http://schemas.openxmlformats.org/officeDocument/2006/relationships/customXml" Target="../ink/ink832.xml"/><Relationship Id="rId429" Type="http://schemas.openxmlformats.org/officeDocument/2006/relationships/customXml" Target="../ink/ink860.xml"/><Relationship Id="rId1" Type="http://schemas.openxmlformats.org/officeDocument/2006/relationships/slideLayout" Target="../slideLayouts/slideLayout1.xml"/><Relationship Id="rId233" Type="http://schemas.openxmlformats.org/officeDocument/2006/relationships/customXml" Target="../ink/ink761.xml"/><Relationship Id="rId440" Type="http://schemas.openxmlformats.org/officeDocument/2006/relationships/image" Target="../media/image856.png"/><Relationship Id="rId28" Type="http://schemas.openxmlformats.org/officeDocument/2006/relationships/customXml" Target="../ink/ink658.xml"/><Relationship Id="rId275" Type="http://schemas.openxmlformats.org/officeDocument/2006/relationships/customXml" Target="../ink/ink783.xml"/><Relationship Id="rId300" Type="http://schemas.openxmlformats.org/officeDocument/2006/relationships/image" Target="../media/image786.png"/><Relationship Id="rId81" Type="http://schemas.openxmlformats.org/officeDocument/2006/relationships/customXml" Target="../ink/ink685.xml"/><Relationship Id="rId135" Type="http://schemas.openxmlformats.org/officeDocument/2006/relationships/customXml" Target="../ink/ink712.xml"/><Relationship Id="rId177" Type="http://schemas.openxmlformats.org/officeDocument/2006/relationships/customXml" Target="../ink/ink733.xml"/><Relationship Id="rId342" Type="http://schemas.openxmlformats.org/officeDocument/2006/relationships/image" Target="../media/image807.png"/><Relationship Id="rId384" Type="http://schemas.openxmlformats.org/officeDocument/2006/relationships/image" Target="../media/image828.png"/></Relationships>
</file>

<file path=ppt/slides/_rels/slide21.xml.rels><?xml version="1.0" encoding="UTF-8" standalone="yes"?>
<Relationships xmlns="http://schemas.openxmlformats.org/package/2006/relationships"><Relationship Id="rId117" Type="http://schemas.openxmlformats.org/officeDocument/2006/relationships/image" Target="../media/image915.png"/><Relationship Id="rId299" Type="http://schemas.openxmlformats.org/officeDocument/2006/relationships/customXml" Target="../ink/ink1017.xml"/><Relationship Id="rId21" Type="http://schemas.openxmlformats.org/officeDocument/2006/relationships/image" Target="../media/image868.png"/><Relationship Id="rId63" Type="http://schemas.openxmlformats.org/officeDocument/2006/relationships/image" Target="../media/image888.png"/><Relationship Id="rId159" Type="http://schemas.openxmlformats.org/officeDocument/2006/relationships/image" Target="../media/image936.png"/><Relationship Id="rId324" Type="http://schemas.openxmlformats.org/officeDocument/2006/relationships/image" Target="../media/image1017.png"/><Relationship Id="rId366" Type="http://schemas.openxmlformats.org/officeDocument/2006/relationships/image" Target="../media/image1038.png"/><Relationship Id="rId170" Type="http://schemas.openxmlformats.org/officeDocument/2006/relationships/customXml" Target="../ink/ink952.xml"/><Relationship Id="rId226" Type="http://schemas.openxmlformats.org/officeDocument/2006/relationships/customXml" Target="../ink/ink980.xml"/><Relationship Id="rId268" Type="http://schemas.openxmlformats.org/officeDocument/2006/relationships/image" Target="../media/image989.png"/><Relationship Id="rId32" Type="http://schemas.openxmlformats.org/officeDocument/2006/relationships/customXml" Target="../ink/ink883.xml"/><Relationship Id="rId74" Type="http://schemas.openxmlformats.org/officeDocument/2006/relationships/customXml" Target="../ink/ink904.xml"/><Relationship Id="rId128" Type="http://schemas.openxmlformats.org/officeDocument/2006/relationships/customXml" Target="../ink/ink931.xml"/><Relationship Id="rId335" Type="http://schemas.openxmlformats.org/officeDocument/2006/relationships/customXml" Target="../ink/ink1035.xml"/><Relationship Id="rId377" Type="http://schemas.openxmlformats.org/officeDocument/2006/relationships/customXml" Target="../ink/ink1056.xml"/><Relationship Id="rId5" Type="http://schemas.openxmlformats.org/officeDocument/2006/relationships/image" Target="../media/image860.png"/><Relationship Id="rId181" Type="http://schemas.openxmlformats.org/officeDocument/2006/relationships/image" Target="../media/image947.png"/><Relationship Id="rId237" Type="http://schemas.openxmlformats.org/officeDocument/2006/relationships/image" Target="../media/image974.png"/><Relationship Id="rId279" Type="http://schemas.openxmlformats.org/officeDocument/2006/relationships/customXml" Target="../ink/ink1007.xml"/><Relationship Id="rId43" Type="http://schemas.openxmlformats.org/officeDocument/2006/relationships/image" Target="../media/image224.png"/><Relationship Id="rId139" Type="http://schemas.openxmlformats.org/officeDocument/2006/relationships/image" Target="../media/image926.png"/><Relationship Id="rId290" Type="http://schemas.openxmlformats.org/officeDocument/2006/relationships/image" Target="../media/image1000.png"/><Relationship Id="rId304" Type="http://schemas.openxmlformats.org/officeDocument/2006/relationships/image" Target="../media/image1007.png"/><Relationship Id="rId346" Type="http://schemas.openxmlformats.org/officeDocument/2006/relationships/image" Target="../media/image1028.png"/><Relationship Id="rId85" Type="http://schemas.openxmlformats.org/officeDocument/2006/relationships/image" Target="../media/image899.png"/><Relationship Id="rId150" Type="http://schemas.openxmlformats.org/officeDocument/2006/relationships/customXml" Target="../ink/ink942.xml"/><Relationship Id="rId192" Type="http://schemas.openxmlformats.org/officeDocument/2006/relationships/customXml" Target="../ink/ink963.xml"/><Relationship Id="rId206" Type="http://schemas.openxmlformats.org/officeDocument/2006/relationships/customXml" Target="../ink/ink970.xml"/><Relationship Id="rId248" Type="http://schemas.openxmlformats.org/officeDocument/2006/relationships/customXml" Target="../ink/ink991.xml"/><Relationship Id="rId12" Type="http://schemas.openxmlformats.org/officeDocument/2006/relationships/customXml" Target="../ink/ink873.xml"/><Relationship Id="rId108" Type="http://schemas.openxmlformats.org/officeDocument/2006/relationships/customXml" Target="../ink/ink921.xml"/><Relationship Id="rId315" Type="http://schemas.openxmlformats.org/officeDocument/2006/relationships/customXml" Target="../ink/ink1025.xml"/><Relationship Id="rId357" Type="http://schemas.openxmlformats.org/officeDocument/2006/relationships/customXml" Target="../ink/ink1046.xml"/><Relationship Id="rId54" Type="http://schemas.openxmlformats.org/officeDocument/2006/relationships/customXml" Target="../ink/ink894.xml"/><Relationship Id="rId96" Type="http://schemas.openxmlformats.org/officeDocument/2006/relationships/customXml" Target="../ink/ink915.xml"/><Relationship Id="rId161" Type="http://schemas.openxmlformats.org/officeDocument/2006/relationships/image" Target="../media/image937.png"/><Relationship Id="rId217" Type="http://schemas.openxmlformats.org/officeDocument/2006/relationships/image" Target="../media/image965.png"/><Relationship Id="rId259" Type="http://schemas.openxmlformats.org/officeDocument/2006/relationships/image" Target="../media/image985.png"/><Relationship Id="rId23" Type="http://schemas.openxmlformats.org/officeDocument/2006/relationships/image" Target="../media/image869.png"/><Relationship Id="rId119" Type="http://schemas.openxmlformats.org/officeDocument/2006/relationships/image" Target="../media/image916.png"/><Relationship Id="rId270" Type="http://schemas.openxmlformats.org/officeDocument/2006/relationships/image" Target="../media/image990.png"/><Relationship Id="rId326" Type="http://schemas.openxmlformats.org/officeDocument/2006/relationships/image" Target="../media/image1018.png"/><Relationship Id="rId65" Type="http://schemas.openxmlformats.org/officeDocument/2006/relationships/image" Target="../media/image889.png"/><Relationship Id="rId130" Type="http://schemas.openxmlformats.org/officeDocument/2006/relationships/customXml" Target="../ink/ink932.xml"/><Relationship Id="rId368" Type="http://schemas.openxmlformats.org/officeDocument/2006/relationships/image" Target="../media/image1039.png"/><Relationship Id="rId172" Type="http://schemas.openxmlformats.org/officeDocument/2006/relationships/customXml" Target="../ink/ink953.xml"/><Relationship Id="rId228" Type="http://schemas.openxmlformats.org/officeDocument/2006/relationships/customXml" Target="../ink/ink981.xml"/><Relationship Id="rId281" Type="http://schemas.openxmlformats.org/officeDocument/2006/relationships/customXml" Target="../ink/ink1008.xml"/><Relationship Id="rId337" Type="http://schemas.openxmlformats.org/officeDocument/2006/relationships/customXml" Target="../ink/ink1036.xml"/><Relationship Id="rId34" Type="http://schemas.openxmlformats.org/officeDocument/2006/relationships/customXml" Target="../ink/ink884.xml"/><Relationship Id="rId76" Type="http://schemas.openxmlformats.org/officeDocument/2006/relationships/customXml" Target="../ink/ink905.xml"/><Relationship Id="rId141" Type="http://schemas.openxmlformats.org/officeDocument/2006/relationships/image" Target="../media/image927.png"/><Relationship Id="rId379" Type="http://schemas.openxmlformats.org/officeDocument/2006/relationships/customXml" Target="../ink/ink1057.xml"/><Relationship Id="rId7" Type="http://schemas.openxmlformats.org/officeDocument/2006/relationships/image" Target="../media/image861.png"/><Relationship Id="rId183" Type="http://schemas.openxmlformats.org/officeDocument/2006/relationships/image" Target="../media/image948.png"/><Relationship Id="rId239" Type="http://schemas.openxmlformats.org/officeDocument/2006/relationships/image" Target="../media/image975.png"/><Relationship Id="rId250" Type="http://schemas.openxmlformats.org/officeDocument/2006/relationships/customXml" Target="../ink/ink992.xml"/><Relationship Id="rId292" Type="http://schemas.openxmlformats.org/officeDocument/2006/relationships/image" Target="../media/image1001.png"/><Relationship Id="rId306" Type="http://schemas.openxmlformats.org/officeDocument/2006/relationships/image" Target="../media/image1008.png"/><Relationship Id="rId45" Type="http://schemas.openxmlformats.org/officeDocument/2006/relationships/image" Target="../media/image879.png"/><Relationship Id="rId87" Type="http://schemas.openxmlformats.org/officeDocument/2006/relationships/image" Target="../media/image900.png"/><Relationship Id="rId110" Type="http://schemas.openxmlformats.org/officeDocument/2006/relationships/customXml" Target="../ink/ink922.xml"/><Relationship Id="rId348" Type="http://schemas.openxmlformats.org/officeDocument/2006/relationships/image" Target="../media/image1029.png"/><Relationship Id="rId152" Type="http://schemas.openxmlformats.org/officeDocument/2006/relationships/customXml" Target="../ink/ink943.xml"/><Relationship Id="rId194" Type="http://schemas.openxmlformats.org/officeDocument/2006/relationships/customXml" Target="../ink/ink964.xml"/><Relationship Id="rId208" Type="http://schemas.openxmlformats.org/officeDocument/2006/relationships/customXml" Target="../ink/ink971.xml"/><Relationship Id="rId261" Type="http://schemas.openxmlformats.org/officeDocument/2006/relationships/customXml" Target="../ink/ink998.xml"/><Relationship Id="rId14" Type="http://schemas.openxmlformats.org/officeDocument/2006/relationships/customXml" Target="../ink/ink874.xml"/><Relationship Id="rId56" Type="http://schemas.openxmlformats.org/officeDocument/2006/relationships/customXml" Target="../ink/ink895.xml"/><Relationship Id="rId317" Type="http://schemas.openxmlformats.org/officeDocument/2006/relationships/customXml" Target="../ink/ink1026.xml"/><Relationship Id="rId359" Type="http://schemas.openxmlformats.org/officeDocument/2006/relationships/customXml" Target="../ink/ink1047.xml"/><Relationship Id="rId98" Type="http://schemas.openxmlformats.org/officeDocument/2006/relationships/customXml" Target="../ink/ink916.xml"/><Relationship Id="rId121" Type="http://schemas.openxmlformats.org/officeDocument/2006/relationships/image" Target="../media/image917.png"/><Relationship Id="rId163" Type="http://schemas.openxmlformats.org/officeDocument/2006/relationships/image" Target="../media/image938.png"/><Relationship Id="rId219" Type="http://schemas.openxmlformats.org/officeDocument/2006/relationships/image" Target="../media/image966.png"/><Relationship Id="rId370" Type="http://schemas.openxmlformats.org/officeDocument/2006/relationships/image" Target="../media/image1040.png"/><Relationship Id="rId230" Type="http://schemas.openxmlformats.org/officeDocument/2006/relationships/customXml" Target="../ink/ink982.xml"/><Relationship Id="rId25" Type="http://schemas.openxmlformats.org/officeDocument/2006/relationships/image" Target="../media/image870.png"/><Relationship Id="rId67" Type="http://schemas.openxmlformats.org/officeDocument/2006/relationships/image" Target="../media/image890.png"/><Relationship Id="rId272" Type="http://schemas.openxmlformats.org/officeDocument/2006/relationships/image" Target="../media/image991.png"/><Relationship Id="rId328" Type="http://schemas.openxmlformats.org/officeDocument/2006/relationships/image" Target="../media/image1019.png"/><Relationship Id="rId132" Type="http://schemas.openxmlformats.org/officeDocument/2006/relationships/customXml" Target="../ink/ink933.xml"/><Relationship Id="rId174" Type="http://schemas.openxmlformats.org/officeDocument/2006/relationships/customXml" Target="../ink/ink954.xml"/><Relationship Id="rId241" Type="http://schemas.openxmlformats.org/officeDocument/2006/relationships/image" Target="../media/image976.png"/><Relationship Id="rId36" Type="http://schemas.openxmlformats.org/officeDocument/2006/relationships/customXml" Target="../ink/ink885.xml"/><Relationship Id="rId283" Type="http://schemas.openxmlformats.org/officeDocument/2006/relationships/customXml" Target="../ink/ink1009.xml"/><Relationship Id="rId339" Type="http://schemas.openxmlformats.org/officeDocument/2006/relationships/customXml" Target="../ink/ink1037.xml"/><Relationship Id="rId78" Type="http://schemas.openxmlformats.org/officeDocument/2006/relationships/customXml" Target="../ink/ink906.xml"/><Relationship Id="rId101" Type="http://schemas.openxmlformats.org/officeDocument/2006/relationships/image" Target="../media/image907.png"/><Relationship Id="rId143" Type="http://schemas.openxmlformats.org/officeDocument/2006/relationships/image" Target="../media/image928.png"/><Relationship Id="rId185" Type="http://schemas.openxmlformats.org/officeDocument/2006/relationships/image" Target="../media/image949.png"/><Relationship Id="rId350" Type="http://schemas.openxmlformats.org/officeDocument/2006/relationships/image" Target="../media/image1030.png"/><Relationship Id="rId9" Type="http://schemas.openxmlformats.org/officeDocument/2006/relationships/image" Target="../media/image862.png"/><Relationship Id="rId210" Type="http://schemas.openxmlformats.org/officeDocument/2006/relationships/customXml" Target="../ink/ink972.xml"/><Relationship Id="rId26" Type="http://schemas.openxmlformats.org/officeDocument/2006/relationships/customXml" Target="../ink/ink880.xml"/><Relationship Id="rId231" Type="http://schemas.openxmlformats.org/officeDocument/2006/relationships/image" Target="../media/image972.png"/><Relationship Id="rId252" Type="http://schemas.openxmlformats.org/officeDocument/2006/relationships/customXml" Target="../ink/ink993.xml"/><Relationship Id="rId273" Type="http://schemas.openxmlformats.org/officeDocument/2006/relationships/customXml" Target="../ink/ink1004.xml"/><Relationship Id="rId294" Type="http://schemas.openxmlformats.org/officeDocument/2006/relationships/image" Target="../media/image1002.png"/><Relationship Id="rId308" Type="http://schemas.openxmlformats.org/officeDocument/2006/relationships/image" Target="../media/image1009.png"/><Relationship Id="rId329" Type="http://schemas.openxmlformats.org/officeDocument/2006/relationships/customXml" Target="../ink/ink1032.xml"/><Relationship Id="rId47" Type="http://schemas.openxmlformats.org/officeDocument/2006/relationships/image" Target="../media/image880.png"/><Relationship Id="rId68" Type="http://schemas.openxmlformats.org/officeDocument/2006/relationships/customXml" Target="../ink/ink901.xml"/><Relationship Id="rId89" Type="http://schemas.openxmlformats.org/officeDocument/2006/relationships/image" Target="../media/image901.png"/><Relationship Id="rId112" Type="http://schemas.openxmlformats.org/officeDocument/2006/relationships/customXml" Target="../ink/ink923.xml"/><Relationship Id="rId133" Type="http://schemas.openxmlformats.org/officeDocument/2006/relationships/image" Target="../media/image923.png"/><Relationship Id="rId154" Type="http://schemas.openxmlformats.org/officeDocument/2006/relationships/customXml" Target="../ink/ink944.xml"/><Relationship Id="rId175" Type="http://schemas.openxmlformats.org/officeDocument/2006/relationships/image" Target="../media/image944.png"/><Relationship Id="rId340" Type="http://schemas.openxmlformats.org/officeDocument/2006/relationships/image" Target="../media/image1025.png"/><Relationship Id="rId361" Type="http://schemas.openxmlformats.org/officeDocument/2006/relationships/customXml" Target="../ink/ink1048.xml"/><Relationship Id="rId196" Type="http://schemas.openxmlformats.org/officeDocument/2006/relationships/customXml" Target="../ink/ink965.xml"/><Relationship Id="rId200" Type="http://schemas.openxmlformats.org/officeDocument/2006/relationships/customXml" Target="../ink/ink967.xml"/><Relationship Id="rId16" Type="http://schemas.openxmlformats.org/officeDocument/2006/relationships/customXml" Target="../ink/ink875.xml"/><Relationship Id="rId221" Type="http://schemas.openxmlformats.org/officeDocument/2006/relationships/image" Target="../media/image967.png"/><Relationship Id="rId242" Type="http://schemas.openxmlformats.org/officeDocument/2006/relationships/customXml" Target="../ink/ink988.xml"/><Relationship Id="rId263" Type="http://schemas.openxmlformats.org/officeDocument/2006/relationships/customXml" Target="../ink/ink999.xml"/><Relationship Id="rId284" Type="http://schemas.openxmlformats.org/officeDocument/2006/relationships/image" Target="../media/image997.png"/><Relationship Id="rId319" Type="http://schemas.openxmlformats.org/officeDocument/2006/relationships/customXml" Target="../ink/ink1027.xml"/><Relationship Id="rId37" Type="http://schemas.openxmlformats.org/officeDocument/2006/relationships/image" Target="../media/image876.png"/><Relationship Id="rId58" Type="http://schemas.openxmlformats.org/officeDocument/2006/relationships/customXml" Target="../ink/ink896.xml"/><Relationship Id="rId79" Type="http://schemas.openxmlformats.org/officeDocument/2006/relationships/image" Target="../media/image896.png"/><Relationship Id="rId102" Type="http://schemas.openxmlformats.org/officeDocument/2006/relationships/customXml" Target="../ink/ink918.xml"/><Relationship Id="rId123" Type="http://schemas.openxmlformats.org/officeDocument/2006/relationships/image" Target="../media/image918.png"/><Relationship Id="rId144" Type="http://schemas.openxmlformats.org/officeDocument/2006/relationships/customXml" Target="../ink/ink939.xml"/><Relationship Id="rId330" Type="http://schemas.openxmlformats.org/officeDocument/2006/relationships/image" Target="../media/image1020.png"/><Relationship Id="rId90" Type="http://schemas.openxmlformats.org/officeDocument/2006/relationships/customXml" Target="../ink/ink912.xml"/><Relationship Id="rId165" Type="http://schemas.openxmlformats.org/officeDocument/2006/relationships/image" Target="../media/image939.png"/><Relationship Id="rId186" Type="http://schemas.openxmlformats.org/officeDocument/2006/relationships/customXml" Target="../ink/ink960.xml"/><Relationship Id="rId351" Type="http://schemas.openxmlformats.org/officeDocument/2006/relationships/customXml" Target="../ink/ink1043.xml"/><Relationship Id="rId372" Type="http://schemas.openxmlformats.org/officeDocument/2006/relationships/image" Target="../media/image1041.png"/><Relationship Id="rId211" Type="http://schemas.openxmlformats.org/officeDocument/2006/relationships/image" Target="../media/image962.png"/><Relationship Id="rId232" Type="http://schemas.openxmlformats.org/officeDocument/2006/relationships/customXml" Target="../ink/ink983.xml"/><Relationship Id="rId253" Type="http://schemas.openxmlformats.org/officeDocument/2006/relationships/image" Target="../media/image982.png"/><Relationship Id="rId274" Type="http://schemas.openxmlformats.org/officeDocument/2006/relationships/image" Target="../media/image992.png"/><Relationship Id="rId295" Type="http://schemas.openxmlformats.org/officeDocument/2006/relationships/customXml" Target="../ink/ink1015.xml"/><Relationship Id="rId309" Type="http://schemas.openxmlformats.org/officeDocument/2006/relationships/customXml" Target="../ink/ink1022.xml"/><Relationship Id="rId27" Type="http://schemas.openxmlformats.org/officeDocument/2006/relationships/image" Target="../media/image871.png"/><Relationship Id="rId48" Type="http://schemas.openxmlformats.org/officeDocument/2006/relationships/customXml" Target="../ink/ink891.xml"/><Relationship Id="rId69" Type="http://schemas.openxmlformats.org/officeDocument/2006/relationships/image" Target="../media/image891.png"/><Relationship Id="rId113" Type="http://schemas.openxmlformats.org/officeDocument/2006/relationships/image" Target="../media/image913.png"/><Relationship Id="rId134" Type="http://schemas.openxmlformats.org/officeDocument/2006/relationships/customXml" Target="../ink/ink934.xml"/><Relationship Id="rId320" Type="http://schemas.openxmlformats.org/officeDocument/2006/relationships/image" Target="../media/image1015.png"/><Relationship Id="rId80" Type="http://schemas.openxmlformats.org/officeDocument/2006/relationships/customXml" Target="../ink/ink907.xml"/><Relationship Id="rId155" Type="http://schemas.openxmlformats.org/officeDocument/2006/relationships/image" Target="../media/image934.png"/><Relationship Id="rId176" Type="http://schemas.openxmlformats.org/officeDocument/2006/relationships/customXml" Target="../ink/ink955.xml"/><Relationship Id="rId197" Type="http://schemas.openxmlformats.org/officeDocument/2006/relationships/image" Target="../media/image955.png"/><Relationship Id="rId341" Type="http://schemas.openxmlformats.org/officeDocument/2006/relationships/customXml" Target="../ink/ink1038.xml"/><Relationship Id="rId362" Type="http://schemas.openxmlformats.org/officeDocument/2006/relationships/image" Target="../media/image1036.png"/><Relationship Id="rId201" Type="http://schemas.openxmlformats.org/officeDocument/2006/relationships/image" Target="../media/image957.png"/><Relationship Id="rId222" Type="http://schemas.openxmlformats.org/officeDocument/2006/relationships/customXml" Target="../ink/ink978.xml"/><Relationship Id="rId243" Type="http://schemas.openxmlformats.org/officeDocument/2006/relationships/image" Target="../media/image977.png"/><Relationship Id="rId264" Type="http://schemas.openxmlformats.org/officeDocument/2006/relationships/image" Target="../media/image987.png"/><Relationship Id="rId285" Type="http://schemas.openxmlformats.org/officeDocument/2006/relationships/customXml" Target="../ink/ink1010.xml"/><Relationship Id="rId17" Type="http://schemas.openxmlformats.org/officeDocument/2006/relationships/image" Target="../media/image866.png"/><Relationship Id="rId38" Type="http://schemas.openxmlformats.org/officeDocument/2006/relationships/customXml" Target="../ink/ink886.xml"/><Relationship Id="rId59" Type="http://schemas.openxmlformats.org/officeDocument/2006/relationships/image" Target="../media/image886.png"/><Relationship Id="rId103" Type="http://schemas.openxmlformats.org/officeDocument/2006/relationships/image" Target="../media/image908.png"/><Relationship Id="rId124" Type="http://schemas.openxmlformats.org/officeDocument/2006/relationships/customXml" Target="../ink/ink929.xml"/><Relationship Id="rId310" Type="http://schemas.openxmlformats.org/officeDocument/2006/relationships/image" Target="../media/image1010.png"/><Relationship Id="rId70" Type="http://schemas.openxmlformats.org/officeDocument/2006/relationships/customXml" Target="../ink/ink902.xml"/><Relationship Id="rId91" Type="http://schemas.openxmlformats.org/officeDocument/2006/relationships/image" Target="../media/image902.png"/><Relationship Id="rId145" Type="http://schemas.openxmlformats.org/officeDocument/2006/relationships/image" Target="../media/image929.png"/><Relationship Id="rId166" Type="http://schemas.openxmlformats.org/officeDocument/2006/relationships/customXml" Target="../ink/ink950.xml"/><Relationship Id="rId187" Type="http://schemas.openxmlformats.org/officeDocument/2006/relationships/image" Target="../media/image950.png"/><Relationship Id="rId331" Type="http://schemas.openxmlformats.org/officeDocument/2006/relationships/customXml" Target="../ink/ink1033.xml"/><Relationship Id="rId352" Type="http://schemas.openxmlformats.org/officeDocument/2006/relationships/image" Target="../media/image1031.png"/><Relationship Id="rId373" Type="http://schemas.openxmlformats.org/officeDocument/2006/relationships/customXml" Target="../ink/ink1054.xml"/><Relationship Id="rId1" Type="http://schemas.openxmlformats.org/officeDocument/2006/relationships/slideLayout" Target="../slideLayouts/slideLayout1.xml"/><Relationship Id="rId212" Type="http://schemas.openxmlformats.org/officeDocument/2006/relationships/customXml" Target="../ink/ink973.xml"/><Relationship Id="rId233" Type="http://schemas.openxmlformats.org/officeDocument/2006/relationships/image" Target="../media/image365.png"/><Relationship Id="rId254" Type="http://schemas.openxmlformats.org/officeDocument/2006/relationships/customXml" Target="../ink/ink994.xml"/><Relationship Id="rId28" Type="http://schemas.openxmlformats.org/officeDocument/2006/relationships/customXml" Target="../ink/ink881.xml"/><Relationship Id="rId49" Type="http://schemas.openxmlformats.org/officeDocument/2006/relationships/image" Target="../media/image881.png"/><Relationship Id="rId114" Type="http://schemas.openxmlformats.org/officeDocument/2006/relationships/customXml" Target="../ink/ink924.xml"/><Relationship Id="rId275" Type="http://schemas.openxmlformats.org/officeDocument/2006/relationships/customXml" Target="../ink/ink1005.xml"/><Relationship Id="rId296" Type="http://schemas.openxmlformats.org/officeDocument/2006/relationships/image" Target="../media/image1003.png"/><Relationship Id="rId300" Type="http://schemas.openxmlformats.org/officeDocument/2006/relationships/image" Target="../media/image1005.png"/><Relationship Id="rId60" Type="http://schemas.openxmlformats.org/officeDocument/2006/relationships/customXml" Target="../ink/ink897.xml"/><Relationship Id="rId81" Type="http://schemas.openxmlformats.org/officeDocument/2006/relationships/image" Target="../media/image897.png"/><Relationship Id="rId135" Type="http://schemas.openxmlformats.org/officeDocument/2006/relationships/image" Target="../media/image924.png"/><Relationship Id="rId156" Type="http://schemas.openxmlformats.org/officeDocument/2006/relationships/customXml" Target="../ink/ink945.xml"/><Relationship Id="rId177" Type="http://schemas.openxmlformats.org/officeDocument/2006/relationships/image" Target="../media/image945.png"/><Relationship Id="rId198" Type="http://schemas.openxmlformats.org/officeDocument/2006/relationships/customXml" Target="../ink/ink966.xml"/><Relationship Id="rId321" Type="http://schemas.openxmlformats.org/officeDocument/2006/relationships/customXml" Target="../ink/ink1028.xml"/><Relationship Id="rId342" Type="http://schemas.openxmlformats.org/officeDocument/2006/relationships/image" Target="../media/image1026.png"/><Relationship Id="rId363" Type="http://schemas.openxmlformats.org/officeDocument/2006/relationships/customXml" Target="../ink/ink1049.xml"/><Relationship Id="rId202" Type="http://schemas.openxmlformats.org/officeDocument/2006/relationships/customXml" Target="../ink/ink968.xml"/><Relationship Id="rId223" Type="http://schemas.openxmlformats.org/officeDocument/2006/relationships/image" Target="../media/image968.png"/><Relationship Id="rId244" Type="http://schemas.openxmlformats.org/officeDocument/2006/relationships/customXml" Target="../ink/ink989.xml"/><Relationship Id="rId18" Type="http://schemas.openxmlformats.org/officeDocument/2006/relationships/customXml" Target="../ink/ink876.xml"/><Relationship Id="rId39" Type="http://schemas.openxmlformats.org/officeDocument/2006/relationships/image" Target="../media/image877.png"/><Relationship Id="rId265" Type="http://schemas.openxmlformats.org/officeDocument/2006/relationships/customXml" Target="../ink/ink1000.xml"/><Relationship Id="rId286" Type="http://schemas.openxmlformats.org/officeDocument/2006/relationships/image" Target="../media/image998.png"/><Relationship Id="rId50" Type="http://schemas.openxmlformats.org/officeDocument/2006/relationships/customXml" Target="../ink/ink892.xml"/><Relationship Id="rId104" Type="http://schemas.openxmlformats.org/officeDocument/2006/relationships/customXml" Target="../ink/ink919.xml"/><Relationship Id="rId125" Type="http://schemas.openxmlformats.org/officeDocument/2006/relationships/image" Target="../media/image919.png"/><Relationship Id="rId146" Type="http://schemas.openxmlformats.org/officeDocument/2006/relationships/customXml" Target="../ink/ink940.xml"/><Relationship Id="rId167" Type="http://schemas.openxmlformats.org/officeDocument/2006/relationships/image" Target="../media/image940.png"/><Relationship Id="rId188" Type="http://schemas.openxmlformats.org/officeDocument/2006/relationships/customXml" Target="../ink/ink961.xml"/><Relationship Id="rId311" Type="http://schemas.openxmlformats.org/officeDocument/2006/relationships/customXml" Target="../ink/ink1023.xml"/><Relationship Id="rId332" Type="http://schemas.openxmlformats.org/officeDocument/2006/relationships/image" Target="../media/image1021.png"/><Relationship Id="rId353" Type="http://schemas.openxmlformats.org/officeDocument/2006/relationships/customXml" Target="../ink/ink1044.xml"/><Relationship Id="rId374" Type="http://schemas.openxmlformats.org/officeDocument/2006/relationships/image" Target="../media/image1042.png"/><Relationship Id="rId71" Type="http://schemas.openxmlformats.org/officeDocument/2006/relationships/image" Target="../media/image892.png"/><Relationship Id="rId92" Type="http://schemas.openxmlformats.org/officeDocument/2006/relationships/customXml" Target="../ink/ink913.xml"/><Relationship Id="rId213" Type="http://schemas.openxmlformats.org/officeDocument/2006/relationships/image" Target="../media/image963.png"/><Relationship Id="rId234" Type="http://schemas.openxmlformats.org/officeDocument/2006/relationships/customXml" Target="../ink/ink984.xml"/><Relationship Id="rId2" Type="http://schemas.openxmlformats.org/officeDocument/2006/relationships/customXml" Target="../ink/ink868.xml"/><Relationship Id="rId29" Type="http://schemas.openxmlformats.org/officeDocument/2006/relationships/image" Target="../media/image872.png"/><Relationship Id="rId255" Type="http://schemas.openxmlformats.org/officeDocument/2006/relationships/image" Target="../media/image983.png"/><Relationship Id="rId276" Type="http://schemas.openxmlformats.org/officeDocument/2006/relationships/image" Target="../media/image993.png"/><Relationship Id="rId297" Type="http://schemas.openxmlformats.org/officeDocument/2006/relationships/customXml" Target="../ink/ink1016.xml"/><Relationship Id="rId40" Type="http://schemas.openxmlformats.org/officeDocument/2006/relationships/customXml" Target="../ink/ink887.xml"/><Relationship Id="rId115" Type="http://schemas.openxmlformats.org/officeDocument/2006/relationships/image" Target="../media/image914.png"/><Relationship Id="rId136" Type="http://schemas.openxmlformats.org/officeDocument/2006/relationships/customXml" Target="../ink/ink935.xml"/><Relationship Id="rId157" Type="http://schemas.openxmlformats.org/officeDocument/2006/relationships/image" Target="../media/image935.png"/><Relationship Id="rId178" Type="http://schemas.openxmlformats.org/officeDocument/2006/relationships/customXml" Target="../ink/ink956.xml"/><Relationship Id="rId301" Type="http://schemas.openxmlformats.org/officeDocument/2006/relationships/customXml" Target="../ink/ink1018.xml"/><Relationship Id="rId322" Type="http://schemas.openxmlformats.org/officeDocument/2006/relationships/image" Target="../media/image1016.png"/><Relationship Id="rId343" Type="http://schemas.openxmlformats.org/officeDocument/2006/relationships/customXml" Target="../ink/ink1039.xml"/><Relationship Id="rId364" Type="http://schemas.openxmlformats.org/officeDocument/2006/relationships/image" Target="../media/image1037.png"/><Relationship Id="rId61" Type="http://schemas.openxmlformats.org/officeDocument/2006/relationships/image" Target="../media/image887.png"/><Relationship Id="rId82" Type="http://schemas.openxmlformats.org/officeDocument/2006/relationships/customXml" Target="../ink/ink908.xml"/><Relationship Id="rId199" Type="http://schemas.openxmlformats.org/officeDocument/2006/relationships/image" Target="../media/image956.png"/><Relationship Id="rId203" Type="http://schemas.openxmlformats.org/officeDocument/2006/relationships/image" Target="../media/image958.png"/><Relationship Id="rId19" Type="http://schemas.openxmlformats.org/officeDocument/2006/relationships/image" Target="../media/image867.png"/><Relationship Id="rId224" Type="http://schemas.openxmlformats.org/officeDocument/2006/relationships/customXml" Target="../ink/ink979.xml"/><Relationship Id="rId245" Type="http://schemas.openxmlformats.org/officeDocument/2006/relationships/image" Target="../media/image978.png"/><Relationship Id="rId266" Type="http://schemas.openxmlformats.org/officeDocument/2006/relationships/image" Target="../media/image988.png"/><Relationship Id="rId287" Type="http://schemas.openxmlformats.org/officeDocument/2006/relationships/customXml" Target="../ink/ink1011.xml"/><Relationship Id="rId30" Type="http://schemas.openxmlformats.org/officeDocument/2006/relationships/customXml" Target="../ink/ink882.xml"/><Relationship Id="rId105" Type="http://schemas.openxmlformats.org/officeDocument/2006/relationships/image" Target="../media/image909.png"/><Relationship Id="rId126" Type="http://schemas.openxmlformats.org/officeDocument/2006/relationships/customXml" Target="../ink/ink930.xml"/><Relationship Id="rId147" Type="http://schemas.openxmlformats.org/officeDocument/2006/relationships/image" Target="../media/image930.png"/><Relationship Id="rId168" Type="http://schemas.openxmlformats.org/officeDocument/2006/relationships/customXml" Target="../ink/ink951.xml"/><Relationship Id="rId312" Type="http://schemas.openxmlformats.org/officeDocument/2006/relationships/image" Target="../media/image1011.png"/><Relationship Id="rId333" Type="http://schemas.openxmlformats.org/officeDocument/2006/relationships/customXml" Target="../ink/ink1034.xml"/><Relationship Id="rId354" Type="http://schemas.openxmlformats.org/officeDocument/2006/relationships/image" Target="../media/image1032.png"/><Relationship Id="rId51" Type="http://schemas.openxmlformats.org/officeDocument/2006/relationships/image" Target="../media/image882.png"/><Relationship Id="rId72" Type="http://schemas.openxmlformats.org/officeDocument/2006/relationships/customXml" Target="../ink/ink903.xml"/><Relationship Id="rId93" Type="http://schemas.openxmlformats.org/officeDocument/2006/relationships/image" Target="../media/image903.png"/><Relationship Id="rId189" Type="http://schemas.openxmlformats.org/officeDocument/2006/relationships/image" Target="../media/image951.png"/><Relationship Id="rId375" Type="http://schemas.openxmlformats.org/officeDocument/2006/relationships/customXml" Target="../ink/ink1055.xml"/><Relationship Id="rId3" Type="http://schemas.openxmlformats.org/officeDocument/2006/relationships/image" Target="../media/image859.png"/><Relationship Id="rId214" Type="http://schemas.openxmlformats.org/officeDocument/2006/relationships/customXml" Target="../ink/ink974.xml"/><Relationship Id="rId235" Type="http://schemas.openxmlformats.org/officeDocument/2006/relationships/image" Target="../media/image973.png"/><Relationship Id="rId256" Type="http://schemas.openxmlformats.org/officeDocument/2006/relationships/customXml" Target="../ink/ink995.xml"/><Relationship Id="rId277" Type="http://schemas.openxmlformats.org/officeDocument/2006/relationships/customXml" Target="../ink/ink1006.xml"/><Relationship Id="rId298" Type="http://schemas.openxmlformats.org/officeDocument/2006/relationships/image" Target="../media/image1004.png"/><Relationship Id="rId116" Type="http://schemas.openxmlformats.org/officeDocument/2006/relationships/customXml" Target="../ink/ink925.xml"/><Relationship Id="rId137" Type="http://schemas.openxmlformats.org/officeDocument/2006/relationships/image" Target="../media/image925.png"/><Relationship Id="rId158" Type="http://schemas.openxmlformats.org/officeDocument/2006/relationships/customXml" Target="../ink/ink946.xml"/><Relationship Id="rId302" Type="http://schemas.openxmlformats.org/officeDocument/2006/relationships/image" Target="../media/image1006.png"/><Relationship Id="rId323" Type="http://schemas.openxmlformats.org/officeDocument/2006/relationships/customXml" Target="../ink/ink1029.xml"/><Relationship Id="rId344" Type="http://schemas.openxmlformats.org/officeDocument/2006/relationships/image" Target="../media/image1027.png"/><Relationship Id="rId20" Type="http://schemas.openxmlformats.org/officeDocument/2006/relationships/customXml" Target="../ink/ink877.xml"/><Relationship Id="rId41" Type="http://schemas.openxmlformats.org/officeDocument/2006/relationships/image" Target="../media/image878.png"/><Relationship Id="rId62" Type="http://schemas.openxmlformats.org/officeDocument/2006/relationships/customXml" Target="../ink/ink898.xml"/><Relationship Id="rId83" Type="http://schemas.openxmlformats.org/officeDocument/2006/relationships/image" Target="../media/image898.png"/><Relationship Id="rId179" Type="http://schemas.openxmlformats.org/officeDocument/2006/relationships/image" Target="../media/image946.png"/><Relationship Id="rId365" Type="http://schemas.openxmlformats.org/officeDocument/2006/relationships/customXml" Target="../ink/ink1050.xml"/><Relationship Id="rId190" Type="http://schemas.openxmlformats.org/officeDocument/2006/relationships/customXml" Target="../ink/ink962.xml"/><Relationship Id="rId204" Type="http://schemas.openxmlformats.org/officeDocument/2006/relationships/customXml" Target="../ink/ink969.xml"/><Relationship Id="rId225" Type="http://schemas.openxmlformats.org/officeDocument/2006/relationships/image" Target="../media/image969.png"/><Relationship Id="rId246" Type="http://schemas.openxmlformats.org/officeDocument/2006/relationships/customXml" Target="../ink/ink990.xml"/><Relationship Id="rId267" Type="http://schemas.openxmlformats.org/officeDocument/2006/relationships/customXml" Target="../ink/ink1001.xml"/><Relationship Id="rId288" Type="http://schemas.openxmlformats.org/officeDocument/2006/relationships/image" Target="../media/image999.png"/><Relationship Id="rId106" Type="http://schemas.openxmlformats.org/officeDocument/2006/relationships/customXml" Target="../ink/ink920.xml"/><Relationship Id="rId127" Type="http://schemas.openxmlformats.org/officeDocument/2006/relationships/image" Target="../media/image920.png"/><Relationship Id="rId313" Type="http://schemas.openxmlformats.org/officeDocument/2006/relationships/customXml" Target="../ink/ink1024.xml"/><Relationship Id="rId10" Type="http://schemas.openxmlformats.org/officeDocument/2006/relationships/customXml" Target="../ink/ink872.xml"/><Relationship Id="rId31" Type="http://schemas.openxmlformats.org/officeDocument/2006/relationships/image" Target="../media/image873.png"/><Relationship Id="rId52" Type="http://schemas.openxmlformats.org/officeDocument/2006/relationships/customXml" Target="../ink/ink893.xml"/><Relationship Id="rId73" Type="http://schemas.openxmlformats.org/officeDocument/2006/relationships/image" Target="../media/image893.png"/><Relationship Id="rId94" Type="http://schemas.openxmlformats.org/officeDocument/2006/relationships/customXml" Target="../ink/ink914.xml"/><Relationship Id="rId148" Type="http://schemas.openxmlformats.org/officeDocument/2006/relationships/customXml" Target="../ink/ink941.xml"/><Relationship Id="rId169" Type="http://schemas.openxmlformats.org/officeDocument/2006/relationships/image" Target="../media/image941.png"/><Relationship Id="rId334" Type="http://schemas.openxmlformats.org/officeDocument/2006/relationships/image" Target="../media/image1022.png"/><Relationship Id="rId355" Type="http://schemas.openxmlformats.org/officeDocument/2006/relationships/customXml" Target="../ink/ink1045.xml"/><Relationship Id="rId376" Type="http://schemas.openxmlformats.org/officeDocument/2006/relationships/image" Target="../media/image1043.png"/><Relationship Id="rId4" Type="http://schemas.openxmlformats.org/officeDocument/2006/relationships/customXml" Target="../ink/ink869.xml"/><Relationship Id="rId180" Type="http://schemas.openxmlformats.org/officeDocument/2006/relationships/customXml" Target="../ink/ink957.xml"/><Relationship Id="rId215" Type="http://schemas.openxmlformats.org/officeDocument/2006/relationships/image" Target="../media/image964.png"/><Relationship Id="rId236" Type="http://schemas.openxmlformats.org/officeDocument/2006/relationships/customXml" Target="../ink/ink985.xml"/><Relationship Id="rId257" Type="http://schemas.openxmlformats.org/officeDocument/2006/relationships/image" Target="../media/image984.png"/><Relationship Id="rId278" Type="http://schemas.openxmlformats.org/officeDocument/2006/relationships/image" Target="../media/image994.png"/><Relationship Id="rId303" Type="http://schemas.openxmlformats.org/officeDocument/2006/relationships/customXml" Target="../ink/ink1019.xml"/><Relationship Id="rId42" Type="http://schemas.openxmlformats.org/officeDocument/2006/relationships/customXml" Target="../ink/ink888.xml"/><Relationship Id="rId84" Type="http://schemas.openxmlformats.org/officeDocument/2006/relationships/customXml" Target="../ink/ink909.xml"/><Relationship Id="rId138" Type="http://schemas.openxmlformats.org/officeDocument/2006/relationships/customXml" Target="../ink/ink936.xml"/><Relationship Id="rId345" Type="http://schemas.openxmlformats.org/officeDocument/2006/relationships/customXml" Target="../ink/ink1040.xml"/><Relationship Id="rId191" Type="http://schemas.openxmlformats.org/officeDocument/2006/relationships/image" Target="../media/image952.png"/><Relationship Id="rId205" Type="http://schemas.openxmlformats.org/officeDocument/2006/relationships/image" Target="../media/image959.png"/><Relationship Id="rId247" Type="http://schemas.openxmlformats.org/officeDocument/2006/relationships/image" Target="../media/image979.png"/><Relationship Id="rId107" Type="http://schemas.openxmlformats.org/officeDocument/2006/relationships/image" Target="../media/image910.png"/><Relationship Id="rId289" Type="http://schemas.openxmlformats.org/officeDocument/2006/relationships/customXml" Target="../ink/ink1012.xml"/><Relationship Id="rId11" Type="http://schemas.openxmlformats.org/officeDocument/2006/relationships/image" Target="../media/image863.png"/><Relationship Id="rId53" Type="http://schemas.openxmlformats.org/officeDocument/2006/relationships/image" Target="../media/image883.png"/><Relationship Id="rId149" Type="http://schemas.openxmlformats.org/officeDocument/2006/relationships/image" Target="../media/image931.png"/><Relationship Id="rId314" Type="http://schemas.openxmlformats.org/officeDocument/2006/relationships/image" Target="../media/image1012.png"/><Relationship Id="rId356" Type="http://schemas.openxmlformats.org/officeDocument/2006/relationships/image" Target="../media/image1033.png"/><Relationship Id="rId95" Type="http://schemas.openxmlformats.org/officeDocument/2006/relationships/image" Target="../media/image904.png"/><Relationship Id="rId160" Type="http://schemas.openxmlformats.org/officeDocument/2006/relationships/customXml" Target="../ink/ink947.xml"/><Relationship Id="rId216" Type="http://schemas.openxmlformats.org/officeDocument/2006/relationships/customXml" Target="../ink/ink975.xml"/><Relationship Id="rId258" Type="http://schemas.openxmlformats.org/officeDocument/2006/relationships/customXml" Target="../ink/ink996.xml"/><Relationship Id="rId22" Type="http://schemas.openxmlformats.org/officeDocument/2006/relationships/customXml" Target="../ink/ink878.xml"/><Relationship Id="rId64" Type="http://schemas.openxmlformats.org/officeDocument/2006/relationships/customXml" Target="../ink/ink899.xml"/><Relationship Id="rId118" Type="http://schemas.openxmlformats.org/officeDocument/2006/relationships/customXml" Target="../ink/ink926.xml"/><Relationship Id="rId325" Type="http://schemas.openxmlformats.org/officeDocument/2006/relationships/customXml" Target="../ink/ink1030.xml"/><Relationship Id="rId367" Type="http://schemas.openxmlformats.org/officeDocument/2006/relationships/customXml" Target="../ink/ink1051.xml"/><Relationship Id="rId171" Type="http://schemas.openxmlformats.org/officeDocument/2006/relationships/image" Target="../media/image942.png"/><Relationship Id="rId227" Type="http://schemas.openxmlformats.org/officeDocument/2006/relationships/image" Target="../media/image970.png"/><Relationship Id="rId269" Type="http://schemas.openxmlformats.org/officeDocument/2006/relationships/customXml" Target="../ink/ink1002.xml"/><Relationship Id="rId33" Type="http://schemas.openxmlformats.org/officeDocument/2006/relationships/image" Target="../media/image874.png"/><Relationship Id="rId129" Type="http://schemas.openxmlformats.org/officeDocument/2006/relationships/image" Target="../media/image921.png"/><Relationship Id="rId280" Type="http://schemas.openxmlformats.org/officeDocument/2006/relationships/image" Target="../media/image995.png"/><Relationship Id="rId336" Type="http://schemas.openxmlformats.org/officeDocument/2006/relationships/image" Target="../media/image1023.png"/><Relationship Id="rId75" Type="http://schemas.openxmlformats.org/officeDocument/2006/relationships/image" Target="../media/image894.png"/><Relationship Id="rId140" Type="http://schemas.openxmlformats.org/officeDocument/2006/relationships/customXml" Target="../ink/ink937.xml"/><Relationship Id="rId182" Type="http://schemas.openxmlformats.org/officeDocument/2006/relationships/customXml" Target="../ink/ink958.xml"/><Relationship Id="rId378" Type="http://schemas.openxmlformats.org/officeDocument/2006/relationships/image" Target="../media/image1044.png"/><Relationship Id="rId6" Type="http://schemas.openxmlformats.org/officeDocument/2006/relationships/customXml" Target="../ink/ink870.xml"/><Relationship Id="rId238" Type="http://schemas.openxmlformats.org/officeDocument/2006/relationships/customXml" Target="../ink/ink986.xml"/><Relationship Id="rId291" Type="http://schemas.openxmlformats.org/officeDocument/2006/relationships/customXml" Target="../ink/ink1013.xml"/><Relationship Id="rId305" Type="http://schemas.openxmlformats.org/officeDocument/2006/relationships/customXml" Target="../ink/ink1020.xml"/><Relationship Id="rId347" Type="http://schemas.openxmlformats.org/officeDocument/2006/relationships/customXml" Target="../ink/ink1041.xml"/><Relationship Id="rId44" Type="http://schemas.openxmlformats.org/officeDocument/2006/relationships/customXml" Target="../ink/ink889.xml"/><Relationship Id="rId86" Type="http://schemas.openxmlformats.org/officeDocument/2006/relationships/customXml" Target="../ink/ink910.xml"/><Relationship Id="rId151" Type="http://schemas.openxmlformats.org/officeDocument/2006/relationships/image" Target="../media/image932.png"/><Relationship Id="rId193" Type="http://schemas.openxmlformats.org/officeDocument/2006/relationships/image" Target="../media/image953.png"/><Relationship Id="rId207" Type="http://schemas.openxmlformats.org/officeDocument/2006/relationships/image" Target="../media/image960.png"/><Relationship Id="rId249" Type="http://schemas.openxmlformats.org/officeDocument/2006/relationships/image" Target="../media/image980.png"/><Relationship Id="rId13" Type="http://schemas.openxmlformats.org/officeDocument/2006/relationships/image" Target="../media/image864.png"/><Relationship Id="rId109" Type="http://schemas.openxmlformats.org/officeDocument/2006/relationships/image" Target="../media/image911.png"/><Relationship Id="rId260" Type="http://schemas.openxmlformats.org/officeDocument/2006/relationships/customXml" Target="../ink/ink997.xml"/><Relationship Id="rId316" Type="http://schemas.openxmlformats.org/officeDocument/2006/relationships/image" Target="../media/image1013.png"/><Relationship Id="rId55" Type="http://schemas.openxmlformats.org/officeDocument/2006/relationships/image" Target="../media/image884.png"/><Relationship Id="rId97" Type="http://schemas.openxmlformats.org/officeDocument/2006/relationships/image" Target="../media/image905.png"/><Relationship Id="rId120" Type="http://schemas.openxmlformats.org/officeDocument/2006/relationships/customXml" Target="../ink/ink927.xml"/><Relationship Id="rId358" Type="http://schemas.openxmlformats.org/officeDocument/2006/relationships/image" Target="../media/image1034.png"/><Relationship Id="rId162" Type="http://schemas.openxmlformats.org/officeDocument/2006/relationships/customXml" Target="../ink/ink948.xml"/><Relationship Id="rId218" Type="http://schemas.openxmlformats.org/officeDocument/2006/relationships/customXml" Target="../ink/ink976.xml"/><Relationship Id="rId271" Type="http://schemas.openxmlformats.org/officeDocument/2006/relationships/customXml" Target="../ink/ink1003.xml"/><Relationship Id="rId24" Type="http://schemas.openxmlformats.org/officeDocument/2006/relationships/customXml" Target="../ink/ink879.xml"/><Relationship Id="rId66" Type="http://schemas.openxmlformats.org/officeDocument/2006/relationships/customXml" Target="../ink/ink900.xml"/><Relationship Id="rId131" Type="http://schemas.openxmlformats.org/officeDocument/2006/relationships/image" Target="../media/image922.png"/><Relationship Id="rId327" Type="http://schemas.openxmlformats.org/officeDocument/2006/relationships/customXml" Target="../ink/ink1031.xml"/><Relationship Id="rId369" Type="http://schemas.openxmlformats.org/officeDocument/2006/relationships/customXml" Target="../ink/ink1052.xml"/><Relationship Id="rId173" Type="http://schemas.openxmlformats.org/officeDocument/2006/relationships/image" Target="../media/image943.png"/><Relationship Id="rId229" Type="http://schemas.openxmlformats.org/officeDocument/2006/relationships/image" Target="../media/image971.png"/><Relationship Id="rId380" Type="http://schemas.openxmlformats.org/officeDocument/2006/relationships/image" Target="../media/image1045.png"/><Relationship Id="rId240" Type="http://schemas.openxmlformats.org/officeDocument/2006/relationships/customXml" Target="../ink/ink987.xml"/><Relationship Id="rId35" Type="http://schemas.openxmlformats.org/officeDocument/2006/relationships/image" Target="../media/image875.png"/><Relationship Id="rId77" Type="http://schemas.openxmlformats.org/officeDocument/2006/relationships/image" Target="../media/image895.png"/><Relationship Id="rId100" Type="http://schemas.openxmlformats.org/officeDocument/2006/relationships/customXml" Target="../ink/ink917.xml"/><Relationship Id="rId282" Type="http://schemas.openxmlformats.org/officeDocument/2006/relationships/image" Target="../media/image996.png"/><Relationship Id="rId338" Type="http://schemas.openxmlformats.org/officeDocument/2006/relationships/image" Target="../media/image1024.png"/><Relationship Id="rId8" Type="http://schemas.openxmlformats.org/officeDocument/2006/relationships/customXml" Target="../ink/ink871.xml"/><Relationship Id="rId142" Type="http://schemas.openxmlformats.org/officeDocument/2006/relationships/customXml" Target="../ink/ink938.xml"/><Relationship Id="rId184" Type="http://schemas.openxmlformats.org/officeDocument/2006/relationships/customXml" Target="../ink/ink959.xml"/><Relationship Id="rId251" Type="http://schemas.openxmlformats.org/officeDocument/2006/relationships/image" Target="../media/image981.png"/><Relationship Id="rId46" Type="http://schemas.openxmlformats.org/officeDocument/2006/relationships/customXml" Target="../ink/ink890.xml"/><Relationship Id="rId293" Type="http://schemas.openxmlformats.org/officeDocument/2006/relationships/customXml" Target="../ink/ink1014.xml"/><Relationship Id="rId307" Type="http://schemas.openxmlformats.org/officeDocument/2006/relationships/customXml" Target="../ink/ink1021.xml"/><Relationship Id="rId349" Type="http://schemas.openxmlformats.org/officeDocument/2006/relationships/customXml" Target="../ink/ink1042.xml"/><Relationship Id="rId88" Type="http://schemas.openxmlformats.org/officeDocument/2006/relationships/customXml" Target="../ink/ink911.xml"/><Relationship Id="rId111" Type="http://schemas.openxmlformats.org/officeDocument/2006/relationships/image" Target="../media/image912.png"/><Relationship Id="rId153" Type="http://schemas.openxmlformats.org/officeDocument/2006/relationships/image" Target="../media/image933.png"/><Relationship Id="rId195" Type="http://schemas.openxmlformats.org/officeDocument/2006/relationships/image" Target="../media/image954.png"/><Relationship Id="rId209" Type="http://schemas.openxmlformats.org/officeDocument/2006/relationships/image" Target="../media/image961.png"/><Relationship Id="rId360" Type="http://schemas.openxmlformats.org/officeDocument/2006/relationships/image" Target="../media/image1035.png"/><Relationship Id="rId220" Type="http://schemas.openxmlformats.org/officeDocument/2006/relationships/customXml" Target="../ink/ink977.xml"/><Relationship Id="rId15" Type="http://schemas.openxmlformats.org/officeDocument/2006/relationships/image" Target="../media/image865.png"/><Relationship Id="rId57" Type="http://schemas.openxmlformats.org/officeDocument/2006/relationships/image" Target="../media/image885.png"/><Relationship Id="rId262" Type="http://schemas.openxmlformats.org/officeDocument/2006/relationships/image" Target="../media/image986.png"/><Relationship Id="rId318" Type="http://schemas.openxmlformats.org/officeDocument/2006/relationships/image" Target="../media/image1014.png"/><Relationship Id="rId99" Type="http://schemas.openxmlformats.org/officeDocument/2006/relationships/image" Target="../media/image906.png"/><Relationship Id="rId122" Type="http://schemas.openxmlformats.org/officeDocument/2006/relationships/customXml" Target="../ink/ink928.xml"/><Relationship Id="rId164" Type="http://schemas.openxmlformats.org/officeDocument/2006/relationships/customXml" Target="../ink/ink949.xml"/><Relationship Id="rId371" Type="http://schemas.openxmlformats.org/officeDocument/2006/relationships/customXml" Target="../ink/ink1053.xml"/></Relationships>
</file>

<file path=ppt/slides/_rels/slide22.xml.rels><?xml version="1.0" encoding="UTF-8" standalone="yes"?>
<Relationships xmlns="http://schemas.openxmlformats.org/package/2006/relationships"><Relationship Id="rId26" Type="http://schemas.openxmlformats.org/officeDocument/2006/relationships/customXml" Target="../ink/ink1070.xml"/><Relationship Id="rId21" Type="http://schemas.openxmlformats.org/officeDocument/2006/relationships/image" Target="../media/image1055.png"/><Relationship Id="rId42" Type="http://schemas.openxmlformats.org/officeDocument/2006/relationships/customXml" Target="../ink/ink1078.xml"/><Relationship Id="rId47" Type="http://schemas.openxmlformats.org/officeDocument/2006/relationships/image" Target="../media/image1067.png"/><Relationship Id="rId63" Type="http://schemas.openxmlformats.org/officeDocument/2006/relationships/image" Target="../media/image1075.png"/><Relationship Id="rId68" Type="http://schemas.openxmlformats.org/officeDocument/2006/relationships/customXml" Target="../ink/ink1091.xml"/><Relationship Id="rId16" Type="http://schemas.openxmlformats.org/officeDocument/2006/relationships/customXml" Target="../ink/ink1065.xml"/><Relationship Id="rId11" Type="http://schemas.openxmlformats.org/officeDocument/2006/relationships/image" Target="../media/image1050.png"/><Relationship Id="rId32" Type="http://schemas.openxmlformats.org/officeDocument/2006/relationships/customXml" Target="../ink/ink1073.xml"/><Relationship Id="rId37" Type="http://schemas.openxmlformats.org/officeDocument/2006/relationships/image" Target="../media/image1062.png"/><Relationship Id="rId53" Type="http://schemas.openxmlformats.org/officeDocument/2006/relationships/image" Target="../media/image1070.png"/><Relationship Id="rId58" Type="http://schemas.openxmlformats.org/officeDocument/2006/relationships/customXml" Target="../ink/ink1086.xml"/><Relationship Id="rId74" Type="http://schemas.openxmlformats.org/officeDocument/2006/relationships/customXml" Target="../ink/ink1094.xml"/><Relationship Id="rId79" Type="http://schemas.openxmlformats.org/officeDocument/2006/relationships/image" Target="../media/image1082.png"/><Relationship Id="rId5" Type="http://schemas.openxmlformats.org/officeDocument/2006/relationships/image" Target="../media/image1047.png"/><Relationship Id="rId61" Type="http://schemas.openxmlformats.org/officeDocument/2006/relationships/image" Target="../media/image1074.png"/><Relationship Id="rId19" Type="http://schemas.openxmlformats.org/officeDocument/2006/relationships/image" Target="../media/image1054.png"/><Relationship Id="rId14" Type="http://schemas.openxmlformats.org/officeDocument/2006/relationships/customXml" Target="../ink/ink1064.xml"/><Relationship Id="rId22" Type="http://schemas.openxmlformats.org/officeDocument/2006/relationships/customXml" Target="../ink/ink1068.xml"/><Relationship Id="rId27" Type="http://schemas.openxmlformats.org/officeDocument/2006/relationships/image" Target="../media/image1058.png"/><Relationship Id="rId30" Type="http://schemas.openxmlformats.org/officeDocument/2006/relationships/customXml" Target="../ink/ink1072.xml"/><Relationship Id="rId35" Type="http://schemas.openxmlformats.org/officeDocument/2006/relationships/image" Target="../media/image1061.png"/><Relationship Id="rId43" Type="http://schemas.openxmlformats.org/officeDocument/2006/relationships/image" Target="../media/image1065.png"/><Relationship Id="rId48" Type="http://schemas.openxmlformats.org/officeDocument/2006/relationships/customXml" Target="../ink/ink1081.xml"/><Relationship Id="rId56" Type="http://schemas.openxmlformats.org/officeDocument/2006/relationships/customXml" Target="../ink/ink1085.xml"/><Relationship Id="rId64" Type="http://schemas.openxmlformats.org/officeDocument/2006/relationships/customXml" Target="../ink/ink1089.xml"/><Relationship Id="rId69" Type="http://schemas.openxmlformats.org/officeDocument/2006/relationships/image" Target="../media/image1078.png"/><Relationship Id="rId77" Type="http://schemas.openxmlformats.org/officeDocument/2006/relationships/image" Target="../media/image1081.png"/><Relationship Id="rId8" Type="http://schemas.openxmlformats.org/officeDocument/2006/relationships/customXml" Target="../ink/ink1061.xml"/><Relationship Id="rId51" Type="http://schemas.openxmlformats.org/officeDocument/2006/relationships/image" Target="../media/image1069.png"/><Relationship Id="rId72" Type="http://schemas.openxmlformats.org/officeDocument/2006/relationships/customXml" Target="../ink/ink1093.xml"/><Relationship Id="rId80" Type="http://schemas.openxmlformats.org/officeDocument/2006/relationships/customXml" Target="../ink/ink1097.xml"/><Relationship Id="rId3" Type="http://schemas.openxmlformats.org/officeDocument/2006/relationships/image" Target="../media/image1046.png"/><Relationship Id="rId12" Type="http://schemas.openxmlformats.org/officeDocument/2006/relationships/customXml" Target="../ink/ink1063.xml"/><Relationship Id="rId17" Type="http://schemas.openxmlformats.org/officeDocument/2006/relationships/image" Target="../media/image1053.png"/><Relationship Id="rId25" Type="http://schemas.openxmlformats.org/officeDocument/2006/relationships/image" Target="../media/image1057.png"/><Relationship Id="rId33" Type="http://schemas.openxmlformats.org/officeDocument/2006/relationships/image" Target="../media/image1060.png"/><Relationship Id="rId38" Type="http://schemas.openxmlformats.org/officeDocument/2006/relationships/customXml" Target="../ink/ink1076.xml"/><Relationship Id="rId46" Type="http://schemas.openxmlformats.org/officeDocument/2006/relationships/customXml" Target="../ink/ink1080.xml"/><Relationship Id="rId59" Type="http://schemas.openxmlformats.org/officeDocument/2006/relationships/image" Target="../media/image1073.png"/><Relationship Id="rId67" Type="http://schemas.openxmlformats.org/officeDocument/2006/relationships/image" Target="../media/image1077.png"/><Relationship Id="rId20" Type="http://schemas.openxmlformats.org/officeDocument/2006/relationships/customXml" Target="../ink/ink1067.xml"/><Relationship Id="rId41" Type="http://schemas.openxmlformats.org/officeDocument/2006/relationships/image" Target="../media/image1064.png"/><Relationship Id="rId54" Type="http://schemas.openxmlformats.org/officeDocument/2006/relationships/customXml" Target="../ink/ink1084.xml"/><Relationship Id="rId62" Type="http://schemas.openxmlformats.org/officeDocument/2006/relationships/customXml" Target="../ink/ink1088.xml"/><Relationship Id="rId70" Type="http://schemas.openxmlformats.org/officeDocument/2006/relationships/customXml" Target="../ink/ink1092.xml"/><Relationship Id="rId75" Type="http://schemas.openxmlformats.org/officeDocument/2006/relationships/image" Target="../media/image1080.png"/><Relationship Id="rId1" Type="http://schemas.openxmlformats.org/officeDocument/2006/relationships/slideLayout" Target="../slideLayouts/slideLayout1.xml"/><Relationship Id="rId6" Type="http://schemas.openxmlformats.org/officeDocument/2006/relationships/customXml" Target="../ink/ink1060.xml"/><Relationship Id="rId15" Type="http://schemas.openxmlformats.org/officeDocument/2006/relationships/image" Target="../media/image1052.png"/><Relationship Id="rId23" Type="http://schemas.openxmlformats.org/officeDocument/2006/relationships/image" Target="../media/image1056.png"/><Relationship Id="rId28" Type="http://schemas.openxmlformats.org/officeDocument/2006/relationships/customXml" Target="../ink/ink1071.xml"/><Relationship Id="rId36" Type="http://schemas.openxmlformats.org/officeDocument/2006/relationships/customXml" Target="../ink/ink1075.xml"/><Relationship Id="rId49" Type="http://schemas.openxmlformats.org/officeDocument/2006/relationships/image" Target="../media/image1068.png"/><Relationship Id="rId57" Type="http://schemas.openxmlformats.org/officeDocument/2006/relationships/image" Target="../media/image1072.png"/><Relationship Id="rId10" Type="http://schemas.openxmlformats.org/officeDocument/2006/relationships/customXml" Target="../ink/ink1062.xml"/><Relationship Id="rId31" Type="http://schemas.openxmlformats.org/officeDocument/2006/relationships/image" Target="../media/image1059.png"/><Relationship Id="rId44" Type="http://schemas.openxmlformats.org/officeDocument/2006/relationships/customXml" Target="../ink/ink1079.xml"/><Relationship Id="rId52" Type="http://schemas.openxmlformats.org/officeDocument/2006/relationships/customXml" Target="../ink/ink1083.xml"/><Relationship Id="rId60" Type="http://schemas.openxmlformats.org/officeDocument/2006/relationships/customXml" Target="../ink/ink1087.xml"/><Relationship Id="rId65" Type="http://schemas.openxmlformats.org/officeDocument/2006/relationships/image" Target="../media/image1076.png"/><Relationship Id="rId73" Type="http://schemas.openxmlformats.org/officeDocument/2006/relationships/image" Target="../media/image365.png"/><Relationship Id="rId78" Type="http://schemas.openxmlformats.org/officeDocument/2006/relationships/customXml" Target="../ink/ink1096.xml"/><Relationship Id="rId81" Type="http://schemas.openxmlformats.org/officeDocument/2006/relationships/image" Target="../media/image1083.png"/><Relationship Id="rId4" Type="http://schemas.openxmlformats.org/officeDocument/2006/relationships/customXml" Target="../ink/ink1059.xml"/><Relationship Id="rId9" Type="http://schemas.openxmlformats.org/officeDocument/2006/relationships/image" Target="../media/image1049.png"/><Relationship Id="rId13" Type="http://schemas.openxmlformats.org/officeDocument/2006/relationships/image" Target="../media/image1051.png"/><Relationship Id="rId18" Type="http://schemas.openxmlformats.org/officeDocument/2006/relationships/customXml" Target="../ink/ink1066.xml"/><Relationship Id="rId39" Type="http://schemas.openxmlformats.org/officeDocument/2006/relationships/image" Target="../media/image1063.png"/><Relationship Id="rId34" Type="http://schemas.openxmlformats.org/officeDocument/2006/relationships/customXml" Target="../ink/ink1074.xml"/><Relationship Id="rId50" Type="http://schemas.openxmlformats.org/officeDocument/2006/relationships/customXml" Target="../ink/ink1082.xml"/><Relationship Id="rId55" Type="http://schemas.openxmlformats.org/officeDocument/2006/relationships/image" Target="../media/image1071.png"/><Relationship Id="rId76" Type="http://schemas.openxmlformats.org/officeDocument/2006/relationships/customXml" Target="../ink/ink1095.xml"/><Relationship Id="rId7" Type="http://schemas.openxmlformats.org/officeDocument/2006/relationships/image" Target="../media/image1048.png"/><Relationship Id="rId71" Type="http://schemas.openxmlformats.org/officeDocument/2006/relationships/image" Target="../media/image1079.png"/><Relationship Id="rId2" Type="http://schemas.openxmlformats.org/officeDocument/2006/relationships/customXml" Target="../ink/ink1058.xml"/><Relationship Id="rId29" Type="http://schemas.openxmlformats.org/officeDocument/2006/relationships/image" Target="../media/image1018.png"/><Relationship Id="rId24" Type="http://schemas.openxmlformats.org/officeDocument/2006/relationships/customXml" Target="../ink/ink1069.xml"/><Relationship Id="rId40" Type="http://schemas.openxmlformats.org/officeDocument/2006/relationships/customXml" Target="../ink/ink1077.xml"/><Relationship Id="rId45" Type="http://schemas.openxmlformats.org/officeDocument/2006/relationships/image" Target="../media/image1066.png"/><Relationship Id="rId66" Type="http://schemas.openxmlformats.org/officeDocument/2006/relationships/customXml" Target="../ink/ink1090.xml"/></Relationships>
</file>

<file path=ppt/slides/_rels/slide23.xml.rels><?xml version="1.0" encoding="UTF-8" standalone="yes"?>
<Relationships xmlns="http://schemas.openxmlformats.org/package/2006/relationships"><Relationship Id="rId117" Type="http://schemas.openxmlformats.org/officeDocument/2006/relationships/image" Target="../media/image1140.png"/><Relationship Id="rId21" Type="http://schemas.openxmlformats.org/officeDocument/2006/relationships/image" Target="../media/image1093.png"/><Relationship Id="rId42" Type="http://schemas.openxmlformats.org/officeDocument/2006/relationships/image" Target="../media/image1103.png"/><Relationship Id="rId63" Type="http://schemas.openxmlformats.org/officeDocument/2006/relationships/customXml" Target="../ink/ink1129.xml"/><Relationship Id="rId84" Type="http://schemas.openxmlformats.org/officeDocument/2006/relationships/image" Target="../media/image1124.png"/><Relationship Id="rId138" Type="http://schemas.openxmlformats.org/officeDocument/2006/relationships/customXml" Target="../ink/ink1167.xml"/><Relationship Id="rId159" Type="http://schemas.openxmlformats.org/officeDocument/2006/relationships/image" Target="../media/image1161.png"/><Relationship Id="rId170" Type="http://schemas.openxmlformats.org/officeDocument/2006/relationships/customXml" Target="../ink/ink1183.xml"/><Relationship Id="rId107" Type="http://schemas.openxmlformats.org/officeDocument/2006/relationships/image" Target="../media/image1135.png"/><Relationship Id="rId11" Type="http://schemas.openxmlformats.org/officeDocument/2006/relationships/image" Target="../media/image1088.png"/><Relationship Id="rId32" Type="http://schemas.openxmlformats.org/officeDocument/2006/relationships/image" Target="../media/image1098.png"/><Relationship Id="rId53" Type="http://schemas.openxmlformats.org/officeDocument/2006/relationships/customXml" Target="../ink/ink1124.xml"/><Relationship Id="rId74" Type="http://schemas.openxmlformats.org/officeDocument/2006/relationships/image" Target="../media/image1119.png"/><Relationship Id="rId128" Type="http://schemas.openxmlformats.org/officeDocument/2006/relationships/customXml" Target="../ink/ink1162.xml"/><Relationship Id="rId149" Type="http://schemas.openxmlformats.org/officeDocument/2006/relationships/image" Target="../media/image1156.png"/><Relationship Id="rId5" Type="http://schemas.openxmlformats.org/officeDocument/2006/relationships/image" Target="../media/image1085.png"/><Relationship Id="rId95" Type="http://schemas.openxmlformats.org/officeDocument/2006/relationships/customXml" Target="../ink/ink1145.xml"/><Relationship Id="rId160" Type="http://schemas.openxmlformats.org/officeDocument/2006/relationships/customXml" Target="../ink/ink1178.xml"/><Relationship Id="rId181" Type="http://schemas.openxmlformats.org/officeDocument/2006/relationships/image" Target="../media/image1172.png"/><Relationship Id="rId22" Type="http://schemas.openxmlformats.org/officeDocument/2006/relationships/customXml" Target="../ink/ink1108.xml"/><Relationship Id="rId43" Type="http://schemas.openxmlformats.org/officeDocument/2006/relationships/customXml" Target="../ink/ink1119.xml"/><Relationship Id="rId64" Type="http://schemas.openxmlformats.org/officeDocument/2006/relationships/image" Target="../media/image1114.png"/><Relationship Id="rId118" Type="http://schemas.openxmlformats.org/officeDocument/2006/relationships/customXml" Target="../ink/ink1157.xml"/><Relationship Id="rId139" Type="http://schemas.openxmlformats.org/officeDocument/2006/relationships/image" Target="../media/image1151.png"/><Relationship Id="rId85" Type="http://schemas.openxmlformats.org/officeDocument/2006/relationships/customXml" Target="../ink/ink1140.xml"/><Relationship Id="rId150" Type="http://schemas.openxmlformats.org/officeDocument/2006/relationships/customXml" Target="../ink/ink1173.xml"/><Relationship Id="rId171" Type="http://schemas.openxmlformats.org/officeDocument/2006/relationships/image" Target="../media/image1167.png"/><Relationship Id="rId12" Type="http://schemas.openxmlformats.org/officeDocument/2006/relationships/customXml" Target="../ink/ink1103.xml"/><Relationship Id="rId33" Type="http://schemas.openxmlformats.org/officeDocument/2006/relationships/customXml" Target="../ink/ink1114.xml"/><Relationship Id="rId108" Type="http://schemas.openxmlformats.org/officeDocument/2006/relationships/customXml" Target="../ink/ink1152.xml"/><Relationship Id="rId129" Type="http://schemas.openxmlformats.org/officeDocument/2006/relationships/image" Target="../media/image1146.png"/><Relationship Id="rId54" Type="http://schemas.openxmlformats.org/officeDocument/2006/relationships/image" Target="../media/image1109.png"/><Relationship Id="rId75" Type="http://schemas.openxmlformats.org/officeDocument/2006/relationships/customXml" Target="../ink/ink1135.xml"/><Relationship Id="rId96" Type="http://schemas.openxmlformats.org/officeDocument/2006/relationships/image" Target="../media/image1130.png"/><Relationship Id="rId140" Type="http://schemas.openxmlformats.org/officeDocument/2006/relationships/customXml" Target="../ink/ink1168.xml"/><Relationship Id="rId161" Type="http://schemas.openxmlformats.org/officeDocument/2006/relationships/image" Target="../media/image1162.png"/><Relationship Id="rId182" Type="http://schemas.openxmlformats.org/officeDocument/2006/relationships/customXml" Target="../ink/ink1189.xml"/><Relationship Id="rId6" Type="http://schemas.openxmlformats.org/officeDocument/2006/relationships/customXml" Target="../ink/ink1100.xml"/><Relationship Id="rId23" Type="http://schemas.openxmlformats.org/officeDocument/2006/relationships/image" Target="../media/image1094.png"/><Relationship Id="rId119" Type="http://schemas.openxmlformats.org/officeDocument/2006/relationships/image" Target="../media/image1141.png"/><Relationship Id="rId44" Type="http://schemas.openxmlformats.org/officeDocument/2006/relationships/image" Target="../media/image1104.png"/><Relationship Id="rId60" Type="http://schemas.openxmlformats.org/officeDocument/2006/relationships/image" Target="../media/image1112.png"/><Relationship Id="rId65" Type="http://schemas.openxmlformats.org/officeDocument/2006/relationships/customXml" Target="../ink/ink1130.xml"/><Relationship Id="rId81" Type="http://schemas.openxmlformats.org/officeDocument/2006/relationships/customXml" Target="../ink/ink1138.xml"/><Relationship Id="rId86" Type="http://schemas.openxmlformats.org/officeDocument/2006/relationships/image" Target="../media/image1125.png"/><Relationship Id="rId130" Type="http://schemas.openxmlformats.org/officeDocument/2006/relationships/customXml" Target="../ink/ink1163.xml"/><Relationship Id="rId135" Type="http://schemas.openxmlformats.org/officeDocument/2006/relationships/image" Target="../media/image1149.png"/><Relationship Id="rId151" Type="http://schemas.openxmlformats.org/officeDocument/2006/relationships/image" Target="../media/image1157.png"/><Relationship Id="rId156" Type="http://schemas.openxmlformats.org/officeDocument/2006/relationships/customXml" Target="../ink/ink1176.xml"/><Relationship Id="rId177" Type="http://schemas.openxmlformats.org/officeDocument/2006/relationships/image" Target="../media/image1170.png"/><Relationship Id="rId172" Type="http://schemas.openxmlformats.org/officeDocument/2006/relationships/customXml" Target="../ink/ink1184.xml"/><Relationship Id="rId13" Type="http://schemas.openxmlformats.org/officeDocument/2006/relationships/image" Target="../media/image1089.png"/><Relationship Id="rId18" Type="http://schemas.openxmlformats.org/officeDocument/2006/relationships/customXml" Target="../ink/ink1106.xml"/><Relationship Id="rId39" Type="http://schemas.openxmlformats.org/officeDocument/2006/relationships/customXml" Target="../ink/ink1117.xml"/><Relationship Id="rId109" Type="http://schemas.openxmlformats.org/officeDocument/2006/relationships/image" Target="../media/image1136.png"/><Relationship Id="rId34" Type="http://schemas.openxmlformats.org/officeDocument/2006/relationships/image" Target="../media/image1099.png"/><Relationship Id="rId50" Type="http://schemas.openxmlformats.org/officeDocument/2006/relationships/image" Target="../media/image1107.png"/><Relationship Id="rId55" Type="http://schemas.openxmlformats.org/officeDocument/2006/relationships/customXml" Target="../ink/ink1125.xml"/><Relationship Id="rId76" Type="http://schemas.openxmlformats.org/officeDocument/2006/relationships/image" Target="../media/image1120.png"/><Relationship Id="rId97" Type="http://schemas.openxmlformats.org/officeDocument/2006/relationships/customXml" Target="../ink/ink1146.xml"/><Relationship Id="rId104" Type="http://schemas.openxmlformats.org/officeDocument/2006/relationships/image" Target="../media/image1134.png"/><Relationship Id="rId120" Type="http://schemas.openxmlformats.org/officeDocument/2006/relationships/customXml" Target="../ink/ink1158.xml"/><Relationship Id="rId125" Type="http://schemas.openxmlformats.org/officeDocument/2006/relationships/image" Target="../media/image1144.png"/><Relationship Id="rId141" Type="http://schemas.openxmlformats.org/officeDocument/2006/relationships/image" Target="../media/image1152.png"/><Relationship Id="rId146" Type="http://schemas.openxmlformats.org/officeDocument/2006/relationships/customXml" Target="../ink/ink1171.xml"/><Relationship Id="rId167" Type="http://schemas.openxmlformats.org/officeDocument/2006/relationships/image" Target="../media/image1165.png"/><Relationship Id="rId7" Type="http://schemas.openxmlformats.org/officeDocument/2006/relationships/image" Target="../media/image1086.png"/><Relationship Id="rId71" Type="http://schemas.openxmlformats.org/officeDocument/2006/relationships/customXml" Target="../ink/ink1133.xml"/><Relationship Id="rId92" Type="http://schemas.openxmlformats.org/officeDocument/2006/relationships/image" Target="../media/image1128.png"/><Relationship Id="rId162" Type="http://schemas.openxmlformats.org/officeDocument/2006/relationships/customXml" Target="../ink/ink1179.xml"/><Relationship Id="rId183" Type="http://schemas.openxmlformats.org/officeDocument/2006/relationships/image" Target="../media/image1173.png"/><Relationship Id="rId2" Type="http://schemas.openxmlformats.org/officeDocument/2006/relationships/customXml" Target="../ink/ink1098.xml"/><Relationship Id="rId29" Type="http://schemas.openxmlformats.org/officeDocument/2006/relationships/customXml" Target="../ink/ink1112.xml"/><Relationship Id="rId24" Type="http://schemas.openxmlformats.org/officeDocument/2006/relationships/customXml" Target="../ink/ink1109.xml"/><Relationship Id="rId40" Type="http://schemas.openxmlformats.org/officeDocument/2006/relationships/image" Target="../media/image1102.png"/><Relationship Id="rId45" Type="http://schemas.openxmlformats.org/officeDocument/2006/relationships/customXml" Target="../ink/ink1120.xml"/><Relationship Id="rId66" Type="http://schemas.openxmlformats.org/officeDocument/2006/relationships/image" Target="../media/image1115.png"/><Relationship Id="rId87" Type="http://schemas.openxmlformats.org/officeDocument/2006/relationships/customXml" Target="../ink/ink1141.xml"/><Relationship Id="rId110" Type="http://schemas.openxmlformats.org/officeDocument/2006/relationships/customXml" Target="../ink/ink1153.xml"/><Relationship Id="rId115" Type="http://schemas.openxmlformats.org/officeDocument/2006/relationships/image" Target="../media/image1139.png"/><Relationship Id="rId131" Type="http://schemas.openxmlformats.org/officeDocument/2006/relationships/image" Target="../media/image1147.png"/><Relationship Id="rId136" Type="http://schemas.openxmlformats.org/officeDocument/2006/relationships/customXml" Target="../ink/ink1166.xml"/><Relationship Id="rId157" Type="http://schemas.openxmlformats.org/officeDocument/2006/relationships/image" Target="../media/image1160.png"/><Relationship Id="rId178" Type="http://schemas.openxmlformats.org/officeDocument/2006/relationships/customXml" Target="../ink/ink1187.xml"/><Relationship Id="rId61" Type="http://schemas.openxmlformats.org/officeDocument/2006/relationships/customXml" Target="../ink/ink1128.xml"/><Relationship Id="rId82" Type="http://schemas.openxmlformats.org/officeDocument/2006/relationships/image" Target="../media/image1123.png"/><Relationship Id="rId152" Type="http://schemas.openxmlformats.org/officeDocument/2006/relationships/customXml" Target="../ink/ink1174.xml"/><Relationship Id="rId173" Type="http://schemas.openxmlformats.org/officeDocument/2006/relationships/image" Target="../media/image1168.png"/><Relationship Id="rId19" Type="http://schemas.openxmlformats.org/officeDocument/2006/relationships/image" Target="../media/image1092.png"/><Relationship Id="rId14" Type="http://schemas.openxmlformats.org/officeDocument/2006/relationships/customXml" Target="../ink/ink1104.xml"/><Relationship Id="rId30" Type="http://schemas.openxmlformats.org/officeDocument/2006/relationships/image" Target="../media/image1097.png"/><Relationship Id="rId35" Type="http://schemas.openxmlformats.org/officeDocument/2006/relationships/customXml" Target="../ink/ink1115.xml"/><Relationship Id="rId56" Type="http://schemas.openxmlformats.org/officeDocument/2006/relationships/image" Target="../media/image1110.png"/><Relationship Id="rId77" Type="http://schemas.openxmlformats.org/officeDocument/2006/relationships/customXml" Target="../ink/ink1136.xml"/><Relationship Id="rId100" Type="http://schemas.openxmlformats.org/officeDocument/2006/relationships/image" Target="../media/image1132.png"/><Relationship Id="rId105" Type="http://schemas.openxmlformats.org/officeDocument/2006/relationships/customXml" Target="../ink/ink1150.xml"/><Relationship Id="rId126" Type="http://schemas.openxmlformats.org/officeDocument/2006/relationships/customXml" Target="../ink/ink1161.xml"/><Relationship Id="rId147" Type="http://schemas.openxmlformats.org/officeDocument/2006/relationships/image" Target="../media/image1155.png"/><Relationship Id="rId168" Type="http://schemas.openxmlformats.org/officeDocument/2006/relationships/customXml" Target="../ink/ink1182.xml"/><Relationship Id="rId8" Type="http://schemas.openxmlformats.org/officeDocument/2006/relationships/customXml" Target="../ink/ink1101.xml"/><Relationship Id="rId51" Type="http://schemas.openxmlformats.org/officeDocument/2006/relationships/customXml" Target="../ink/ink1123.xml"/><Relationship Id="rId72" Type="http://schemas.openxmlformats.org/officeDocument/2006/relationships/image" Target="../media/image1118.png"/><Relationship Id="rId93" Type="http://schemas.openxmlformats.org/officeDocument/2006/relationships/customXml" Target="../ink/ink1144.xml"/><Relationship Id="rId98" Type="http://schemas.openxmlformats.org/officeDocument/2006/relationships/image" Target="../media/image1131.png"/><Relationship Id="rId121" Type="http://schemas.openxmlformats.org/officeDocument/2006/relationships/image" Target="../media/image1142.png"/><Relationship Id="rId142" Type="http://schemas.openxmlformats.org/officeDocument/2006/relationships/customXml" Target="../ink/ink1169.xml"/><Relationship Id="rId163" Type="http://schemas.openxmlformats.org/officeDocument/2006/relationships/image" Target="../media/image1163.png"/><Relationship Id="rId3" Type="http://schemas.openxmlformats.org/officeDocument/2006/relationships/image" Target="../media/image1084.png"/><Relationship Id="rId25" Type="http://schemas.openxmlformats.org/officeDocument/2006/relationships/customXml" Target="../ink/ink1110.xml"/><Relationship Id="rId46" Type="http://schemas.openxmlformats.org/officeDocument/2006/relationships/image" Target="../media/image1105.png"/><Relationship Id="rId67" Type="http://schemas.openxmlformats.org/officeDocument/2006/relationships/customXml" Target="../ink/ink1131.xml"/><Relationship Id="rId116" Type="http://schemas.openxmlformats.org/officeDocument/2006/relationships/customXml" Target="../ink/ink1156.xml"/><Relationship Id="rId137" Type="http://schemas.openxmlformats.org/officeDocument/2006/relationships/image" Target="../media/image1150.png"/><Relationship Id="rId158" Type="http://schemas.openxmlformats.org/officeDocument/2006/relationships/customXml" Target="../ink/ink1177.xml"/><Relationship Id="rId20" Type="http://schemas.openxmlformats.org/officeDocument/2006/relationships/customXml" Target="../ink/ink1107.xml"/><Relationship Id="rId41" Type="http://schemas.openxmlformats.org/officeDocument/2006/relationships/customXml" Target="../ink/ink1118.xml"/><Relationship Id="rId62" Type="http://schemas.openxmlformats.org/officeDocument/2006/relationships/image" Target="../media/image1113.png"/><Relationship Id="rId83" Type="http://schemas.openxmlformats.org/officeDocument/2006/relationships/customXml" Target="../ink/ink1139.xml"/><Relationship Id="rId88" Type="http://schemas.openxmlformats.org/officeDocument/2006/relationships/image" Target="../media/image1126.png"/><Relationship Id="rId111" Type="http://schemas.openxmlformats.org/officeDocument/2006/relationships/image" Target="../media/image1137.png"/><Relationship Id="rId132" Type="http://schemas.openxmlformats.org/officeDocument/2006/relationships/customXml" Target="../ink/ink1164.xml"/><Relationship Id="rId153" Type="http://schemas.openxmlformats.org/officeDocument/2006/relationships/image" Target="../media/image1158.png"/><Relationship Id="rId174" Type="http://schemas.openxmlformats.org/officeDocument/2006/relationships/customXml" Target="../ink/ink1185.xml"/><Relationship Id="rId179" Type="http://schemas.openxmlformats.org/officeDocument/2006/relationships/image" Target="../media/image1171.png"/><Relationship Id="rId15" Type="http://schemas.openxmlformats.org/officeDocument/2006/relationships/image" Target="../media/image1090.png"/><Relationship Id="rId36" Type="http://schemas.openxmlformats.org/officeDocument/2006/relationships/image" Target="../media/image1100.png"/><Relationship Id="rId57" Type="http://schemas.openxmlformats.org/officeDocument/2006/relationships/customXml" Target="../ink/ink1126.xml"/><Relationship Id="rId106" Type="http://schemas.openxmlformats.org/officeDocument/2006/relationships/customXml" Target="../ink/ink1151.xml"/><Relationship Id="rId127" Type="http://schemas.openxmlformats.org/officeDocument/2006/relationships/image" Target="../media/image1145.png"/><Relationship Id="rId10" Type="http://schemas.openxmlformats.org/officeDocument/2006/relationships/customXml" Target="../ink/ink1102.xml"/><Relationship Id="rId31" Type="http://schemas.openxmlformats.org/officeDocument/2006/relationships/customXml" Target="../ink/ink1113.xml"/><Relationship Id="rId52" Type="http://schemas.openxmlformats.org/officeDocument/2006/relationships/image" Target="../media/image1108.png"/><Relationship Id="rId73" Type="http://schemas.openxmlformats.org/officeDocument/2006/relationships/customXml" Target="../ink/ink1134.xml"/><Relationship Id="rId78" Type="http://schemas.openxmlformats.org/officeDocument/2006/relationships/image" Target="../media/image1121.png"/><Relationship Id="rId94" Type="http://schemas.openxmlformats.org/officeDocument/2006/relationships/image" Target="../media/image1129.png"/><Relationship Id="rId99" Type="http://schemas.openxmlformats.org/officeDocument/2006/relationships/customXml" Target="../ink/ink1147.xml"/><Relationship Id="rId101" Type="http://schemas.openxmlformats.org/officeDocument/2006/relationships/customXml" Target="../ink/ink1148.xml"/><Relationship Id="rId122" Type="http://schemas.openxmlformats.org/officeDocument/2006/relationships/customXml" Target="../ink/ink1159.xml"/><Relationship Id="rId143" Type="http://schemas.openxmlformats.org/officeDocument/2006/relationships/image" Target="../media/image1153.png"/><Relationship Id="rId148" Type="http://schemas.openxmlformats.org/officeDocument/2006/relationships/customXml" Target="../ink/ink1172.xml"/><Relationship Id="rId164" Type="http://schemas.openxmlformats.org/officeDocument/2006/relationships/customXml" Target="../ink/ink1180.xml"/><Relationship Id="rId169" Type="http://schemas.openxmlformats.org/officeDocument/2006/relationships/image" Target="../media/image1166.png"/><Relationship Id="rId4" Type="http://schemas.openxmlformats.org/officeDocument/2006/relationships/customXml" Target="../ink/ink1099.xml"/><Relationship Id="rId9" Type="http://schemas.openxmlformats.org/officeDocument/2006/relationships/image" Target="../media/image1087.png"/><Relationship Id="rId180" Type="http://schemas.openxmlformats.org/officeDocument/2006/relationships/customXml" Target="../ink/ink1188.xml"/><Relationship Id="rId26" Type="http://schemas.openxmlformats.org/officeDocument/2006/relationships/image" Target="../media/image1095.png"/><Relationship Id="rId47" Type="http://schemas.openxmlformats.org/officeDocument/2006/relationships/customXml" Target="../ink/ink1121.xml"/><Relationship Id="rId68" Type="http://schemas.openxmlformats.org/officeDocument/2006/relationships/image" Target="../media/image1116.png"/><Relationship Id="rId89" Type="http://schemas.openxmlformats.org/officeDocument/2006/relationships/customXml" Target="../ink/ink1142.xml"/><Relationship Id="rId112" Type="http://schemas.openxmlformats.org/officeDocument/2006/relationships/customXml" Target="../ink/ink1154.xml"/><Relationship Id="rId133" Type="http://schemas.openxmlformats.org/officeDocument/2006/relationships/image" Target="../media/image1148.png"/><Relationship Id="rId154" Type="http://schemas.openxmlformats.org/officeDocument/2006/relationships/customXml" Target="../ink/ink1175.xml"/><Relationship Id="rId175" Type="http://schemas.openxmlformats.org/officeDocument/2006/relationships/image" Target="../media/image1169.png"/><Relationship Id="rId16" Type="http://schemas.openxmlformats.org/officeDocument/2006/relationships/customXml" Target="../ink/ink1105.xml"/><Relationship Id="rId37" Type="http://schemas.openxmlformats.org/officeDocument/2006/relationships/customXml" Target="../ink/ink1116.xml"/><Relationship Id="rId58" Type="http://schemas.openxmlformats.org/officeDocument/2006/relationships/image" Target="../media/image1111.png"/><Relationship Id="rId79" Type="http://schemas.openxmlformats.org/officeDocument/2006/relationships/customXml" Target="../ink/ink1137.xml"/><Relationship Id="rId102" Type="http://schemas.openxmlformats.org/officeDocument/2006/relationships/image" Target="../media/image1133.png"/><Relationship Id="rId123" Type="http://schemas.openxmlformats.org/officeDocument/2006/relationships/image" Target="../media/image1143.png"/><Relationship Id="rId144" Type="http://schemas.openxmlformats.org/officeDocument/2006/relationships/customXml" Target="../ink/ink1170.xml"/><Relationship Id="rId90" Type="http://schemas.openxmlformats.org/officeDocument/2006/relationships/image" Target="../media/image1127.png"/><Relationship Id="rId165" Type="http://schemas.openxmlformats.org/officeDocument/2006/relationships/image" Target="../media/image1164.png"/><Relationship Id="rId27" Type="http://schemas.openxmlformats.org/officeDocument/2006/relationships/customXml" Target="../ink/ink1111.xml"/><Relationship Id="rId48" Type="http://schemas.openxmlformats.org/officeDocument/2006/relationships/image" Target="../media/image1106.png"/><Relationship Id="rId69" Type="http://schemas.openxmlformats.org/officeDocument/2006/relationships/customXml" Target="../ink/ink1132.xml"/><Relationship Id="rId113" Type="http://schemas.openxmlformats.org/officeDocument/2006/relationships/image" Target="../media/image1138.png"/><Relationship Id="rId134" Type="http://schemas.openxmlformats.org/officeDocument/2006/relationships/customXml" Target="../ink/ink1165.xml"/><Relationship Id="rId80" Type="http://schemas.openxmlformats.org/officeDocument/2006/relationships/image" Target="../media/image1122.png"/><Relationship Id="rId155" Type="http://schemas.openxmlformats.org/officeDocument/2006/relationships/image" Target="../media/image1159.png"/><Relationship Id="rId176" Type="http://schemas.openxmlformats.org/officeDocument/2006/relationships/customXml" Target="../ink/ink1186.xml"/><Relationship Id="rId17" Type="http://schemas.openxmlformats.org/officeDocument/2006/relationships/image" Target="../media/image1091.png"/><Relationship Id="rId38" Type="http://schemas.openxmlformats.org/officeDocument/2006/relationships/image" Target="../media/image1101.png"/><Relationship Id="rId59" Type="http://schemas.openxmlformats.org/officeDocument/2006/relationships/customXml" Target="../ink/ink1127.xml"/><Relationship Id="rId103" Type="http://schemas.openxmlformats.org/officeDocument/2006/relationships/customXml" Target="../ink/ink1149.xml"/><Relationship Id="rId124" Type="http://schemas.openxmlformats.org/officeDocument/2006/relationships/customXml" Target="../ink/ink1160.xml"/><Relationship Id="rId70" Type="http://schemas.openxmlformats.org/officeDocument/2006/relationships/image" Target="../media/image1117.png"/><Relationship Id="rId91" Type="http://schemas.openxmlformats.org/officeDocument/2006/relationships/customXml" Target="../ink/ink1143.xml"/><Relationship Id="rId145" Type="http://schemas.openxmlformats.org/officeDocument/2006/relationships/image" Target="../media/image1154.png"/><Relationship Id="rId166" Type="http://schemas.openxmlformats.org/officeDocument/2006/relationships/customXml" Target="../ink/ink1181.xml"/><Relationship Id="rId1" Type="http://schemas.openxmlformats.org/officeDocument/2006/relationships/slideLayout" Target="../slideLayouts/slideLayout1.xml"/><Relationship Id="rId28" Type="http://schemas.openxmlformats.org/officeDocument/2006/relationships/image" Target="../media/image1096.png"/><Relationship Id="rId49" Type="http://schemas.openxmlformats.org/officeDocument/2006/relationships/customXml" Target="../ink/ink1122.xml"/><Relationship Id="rId114" Type="http://schemas.openxmlformats.org/officeDocument/2006/relationships/customXml" Target="../ink/ink1155.xml"/></Relationships>
</file>

<file path=ppt/slides/_rels/slide24.xml.rels><?xml version="1.0" encoding="UTF-8" standalone="yes"?>
<Relationships xmlns="http://schemas.openxmlformats.org/package/2006/relationships"><Relationship Id="rId3" Type="http://schemas.openxmlformats.org/officeDocument/2006/relationships/image" Target="../media/image117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25.xml.rels><?xml version="1.0" encoding="UTF-8" standalone="yes"?>
<Relationships xmlns="http://schemas.openxmlformats.org/package/2006/relationships"><Relationship Id="rId3" Type="http://schemas.openxmlformats.org/officeDocument/2006/relationships/image" Target="../media/image117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7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7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7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12.png"/><Relationship Id="rId42" Type="http://schemas.openxmlformats.org/officeDocument/2006/relationships/image" Target="../media/image22.png"/><Relationship Id="rId47" Type="http://schemas.openxmlformats.org/officeDocument/2006/relationships/image" Target="../media/image24.png"/><Relationship Id="rId63" Type="http://schemas.openxmlformats.org/officeDocument/2006/relationships/customXml" Target="../ink/ink33.xml"/><Relationship Id="rId68" Type="http://schemas.openxmlformats.org/officeDocument/2006/relationships/image" Target="../media/image34.png"/><Relationship Id="rId84" Type="http://schemas.openxmlformats.org/officeDocument/2006/relationships/image" Target="../media/image42.png"/><Relationship Id="rId89" Type="http://schemas.openxmlformats.org/officeDocument/2006/relationships/customXml" Target="../ink/ink46.xml"/><Relationship Id="rId16" Type="http://schemas.openxmlformats.org/officeDocument/2006/relationships/customXml" Target="../ink/ink8.xml"/><Relationship Id="rId107" Type="http://schemas.openxmlformats.org/officeDocument/2006/relationships/customXml" Target="../ink/ink55.xml"/><Relationship Id="rId11" Type="http://schemas.openxmlformats.org/officeDocument/2006/relationships/image" Target="../media/image7.png"/><Relationship Id="rId32" Type="http://schemas.openxmlformats.org/officeDocument/2006/relationships/customXml" Target="../ink/ink16.xml"/><Relationship Id="rId37" Type="http://schemas.openxmlformats.org/officeDocument/2006/relationships/image" Target="../media/image20.png"/><Relationship Id="rId53" Type="http://schemas.openxmlformats.org/officeDocument/2006/relationships/customXml" Target="../ink/ink28.xml"/><Relationship Id="rId58" Type="http://schemas.openxmlformats.org/officeDocument/2006/relationships/image" Target="../media/image29.png"/><Relationship Id="rId74" Type="http://schemas.openxmlformats.org/officeDocument/2006/relationships/image" Target="../media/image37.png"/><Relationship Id="rId79" Type="http://schemas.openxmlformats.org/officeDocument/2006/relationships/customXml" Target="../ink/ink41.xml"/><Relationship Id="rId102" Type="http://schemas.openxmlformats.org/officeDocument/2006/relationships/image" Target="../media/image51.png"/><Relationship Id="rId5" Type="http://schemas.openxmlformats.org/officeDocument/2006/relationships/image" Target="../media/image4.png"/><Relationship Id="rId90" Type="http://schemas.openxmlformats.org/officeDocument/2006/relationships/image" Target="../media/image45.png"/><Relationship Id="rId95" Type="http://schemas.openxmlformats.org/officeDocument/2006/relationships/customXml" Target="../ink/ink49.xml"/><Relationship Id="rId22" Type="http://schemas.openxmlformats.org/officeDocument/2006/relationships/customXml" Target="../ink/ink11.xml"/><Relationship Id="rId27" Type="http://schemas.openxmlformats.org/officeDocument/2006/relationships/image" Target="../media/image15.png"/><Relationship Id="rId43" Type="http://schemas.openxmlformats.org/officeDocument/2006/relationships/customXml" Target="../ink/ink22.xml"/><Relationship Id="rId48" Type="http://schemas.openxmlformats.org/officeDocument/2006/relationships/customXml" Target="../ink/ink25.xml"/><Relationship Id="rId64" Type="http://schemas.openxmlformats.org/officeDocument/2006/relationships/image" Target="../media/image32.png"/><Relationship Id="rId69" Type="http://schemas.openxmlformats.org/officeDocument/2006/relationships/customXml" Target="../ink/ink36.xml"/><Relationship Id="rId80" Type="http://schemas.openxmlformats.org/officeDocument/2006/relationships/image" Target="../media/image40.png"/><Relationship Id="rId85" Type="http://schemas.openxmlformats.org/officeDocument/2006/relationships/customXml" Target="../ink/ink44.xml"/><Relationship Id="rId12" Type="http://schemas.openxmlformats.org/officeDocument/2006/relationships/customXml" Target="../ink/ink6.xml"/><Relationship Id="rId17" Type="http://schemas.openxmlformats.org/officeDocument/2006/relationships/image" Target="../media/image10.png"/><Relationship Id="rId33" Type="http://schemas.openxmlformats.org/officeDocument/2006/relationships/image" Target="../media/image18.png"/><Relationship Id="rId38" Type="http://schemas.openxmlformats.org/officeDocument/2006/relationships/customXml" Target="../ink/ink19.xml"/><Relationship Id="rId59" Type="http://schemas.openxmlformats.org/officeDocument/2006/relationships/customXml" Target="../ink/ink31.xml"/><Relationship Id="rId103" Type="http://schemas.openxmlformats.org/officeDocument/2006/relationships/customXml" Target="../ink/ink53.xml"/><Relationship Id="rId108" Type="http://schemas.openxmlformats.org/officeDocument/2006/relationships/image" Target="../media/image54.png"/><Relationship Id="rId54" Type="http://schemas.openxmlformats.org/officeDocument/2006/relationships/image" Target="../media/image27.png"/><Relationship Id="rId70" Type="http://schemas.openxmlformats.org/officeDocument/2006/relationships/image" Target="../media/image35.png"/><Relationship Id="rId75" Type="http://schemas.openxmlformats.org/officeDocument/2006/relationships/customXml" Target="../ink/ink39.xml"/><Relationship Id="rId91" Type="http://schemas.openxmlformats.org/officeDocument/2006/relationships/customXml" Target="../ink/ink47.xml"/><Relationship Id="rId96"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customXml" Target="../ink/ink3.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customXml" Target="../ink/ink26.xml"/><Relationship Id="rId57" Type="http://schemas.openxmlformats.org/officeDocument/2006/relationships/customXml" Target="../ink/ink30.xml"/><Relationship Id="rId106" Type="http://schemas.openxmlformats.org/officeDocument/2006/relationships/image" Target="../media/image53.png"/><Relationship Id="rId10" Type="http://schemas.openxmlformats.org/officeDocument/2006/relationships/customXml" Target="../ink/ink5.xml"/><Relationship Id="rId31" Type="http://schemas.openxmlformats.org/officeDocument/2006/relationships/image" Target="../media/image17.png"/><Relationship Id="rId44" Type="http://schemas.openxmlformats.org/officeDocument/2006/relationships/customXml" Target="../ink/ink23.xml"/><Relationship Id="rId52" Type="http://schemas.openxmlformats.org/officeDocument/2006/relationships/image" Target="../media/image26.png"/><Relationship Id="rId60" Type="http://schemas.openxmlformats.org/officeDocument/2006/relationships/image" Target="../media/image30.png"/><Relationship Id="rId65" Type="http://schemas.openxmlformats.org/officeDocument/2006/relationships/customXml" Target="../ink/ink34.xml"/><Relationship Id="rId73" Type="http://schemas.openxmlformats.org/officeDocument/2006/relationships/customXml" Target="../ink/ink38.xml"/><Relationship Id="rId78" Type="http://schemas.openxmlformats.org/officeDocument/2006/relationships/image" Target="../media/image39.png"/><Relationship Id="rId81" Type="http://schemas.openxmlformats.org/officeDocument/2006/relationships/customXml" Target="../ink/ink42.xml"/><Relationship Id="rId86" Type="http://schemas.openxmlformats.org/officeDocument/2006/relationships/image" Target="../media/image43.png"/><Relationship Id="rId94" Type="http://schemas.openxmlformats.org/officeDocument/2006/relationships/image" Target="../media/image47.png"/><Relationship Id="rId99" Type="http://schemas.openxmlformats.org/officeDocument/2006/relationships/customXml" Target="../ink/ink51.xml"/><Relationship Id="rId101" Type="http://schemas.openxmlformats.org/officeDocument/2006/relationships/customXml" Target="../ink/ink52.xml"/><Relationship Id="rId4" Type="http://schemas.openxmlformats.org/officeDocument/2006/relationships/customXml" Target="../ink/ink2.xml"/><Relationship Id="rId9" Type="http://schemas.openxmlformats.org/officeDocument/2006/relationships/image" Target="../media/image6.png"/><Relationship Id="rId13" Type="http://schemas.openxmlformats.org/officeDocument/2006/relationships/image" Target="../media/image8.png"/><Relationship Id="rId18" Type="http://schemas.openxmlformats.org/officeDocument/2006/relationships/customXml" Target="../ink/ink9.xml"/><Relationship Id="rId39" Type="http://schemas.openxmlformats.org/officeDocument/2006/relationships/image" Target="../media/image21.png"/><Relationship Id="rId109" Type="http://schemas.openxmlformats.org/officeDocument/2006/relationships/customXml" Target="../ink/ink56.xml"/><Relationship Id="rId34" Type="http://schemas.openxmlformats.org/officeDocument/2006/relationships/customXml" Target="../ink/ink17.xml"/><Relationship Id="rId50" Type="http://schemas.openxmlformats.org/officeDocument/2006/relationships/image" Target="../media/image25.png"/><Relationship Id="rId55" Type="http://schemas.openxmlformats.org/officeDocument/2006/relationships/customXml" Target="../ink/ink29.xml"/><Relationship Id="rId76" Type="http://schemas.openxmlformats.org/officeDocument/2006/relationships/image" Target="../media/image38.png"/><Relationship Id="rId97" Type="http://schemas.openxmlformats.org/officeDocument/2006/relationships/customXml" Target="../ink/ink50.xml"/><Relationship Id="rId104" Type="http://schemas.openxmlformats.org/officeDocument/2006/relationships/image" Target="../media/image52.png"/><Relationship Id="rId7" Type="http://schemas.openxmlformats.org/officeDocument/2006/relationships/image" Target="../media/image5.png"/><Relationship Id="rId71" Type="http://schemas.openxmlformats.org/officeDocument/2006/relationships/customXml" Target="../ink/ink37.xml"/><Relationship Id="rId92" Type="http://schemas.openxmlformats.org/officeDocument/2006/relationships/image" Target="../media/image46.png"/><Relationship Id="rId2" Type="http://schemas.openxmlformats.org/officeDocument/2006/relationships/customXml" Target="../ink/ink1.xml"/><Relationship Id="rId29" Type="http://schemas.openxmlformats.org/officeDocument/2006/relationships/image" Target="../media/image16.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3.png"/><Relationship Id="rId66" Type="http://schemas.openxmlformats.org/officeDocument/2006/relationships/image" Target="../media/image33.png"/><Relationship Id="rId87" Type="http://schemas.openxmlformats.org/officeDocument/2006/relationships/customXml" Target="../ink/ink45.xml"/><Relationship Id="rId61" Type="http://schemas.openxmlformats.org/officeDocument/2006/relationships/customXml" Target="../ink/ink32.xml"/><Relationship Id="rId82" Type="http://schemas.openxmlformats.org/officeDocument/2006/relationships/image" Target="../media/image41.png"/><Relationship Id="rId19" Type="http://schemas.openxmlformats.org/officeDocument/2006/relationships/image" Target="../media/image11.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19.png"/><Relationship Id="rId56" Type="http://schemas.openxmlformats.org/officeDocument/2006/relationships/image" Target="../media/image28.png"/><Relationship Id="rId77" Type="http://schemas.openxmlformats.org/officeDocument/2006/relationships/customXml" Target="../ink/ink40.xml"/><Relationship Id="rId100" Type="http://schemas.openxmlformats.org/officeDocument/2006/relationships/image" Target="../media/image50.png"/><Relationship Id="rId105" Type="http://schemas.openxmlformats.org/officeDocument/2006/relationships/customXml" Target="../ink/ink54.xml"/><Relationship Id="rId8" Type="http://schemas.openxmlformats.org/officeDocument/2006/relationships/customXml" Target="../ink/ink4.xml"/><Relationship Id="rId51" Type="http://schemas.openxmlformats.org/officeDocument/2006/relationships/customXml" Target="../ink/ink27.xml"/><Relationship Id="rId72" Type="http://schemas.openxmlformats.org/officeDocument/2006/relationships/image" Target="../media/image36.png"/><Relationship Id="rId93" Type="http://schemas.openxmlformats.org/officeDocument/2006/relationships/customXml" Target="../ink/ink48.xml"/><Relationship Id="rId98" Type="http://schemas.openxmlformats.org/officeDocument/2006/relationships/image" Target="../media/image49.png"/><Relationship Id="rId3" Type="http://schemas.openxmlformats.org/officeDocument/2006/relationships/image" Target="../media/image3.png"/><Relationship Id="rId25" Type="http://schemas.openxmlformats.org/officeDocument/2006/relationships/image" Target="../media/image14.png"/><Relationship Id="rId46" Type="http://schemas.openxmlformats.org/officeDocument/2006/relationships/customXml" Target="../ink/ink24.xml"/><Relationship Id="rId67" Type="http://schemas.openxmlformats.org/officeDocument/2006/relationships/customXml" Target="../ink/ink35.xml"/><Relationship Id="rId20" Type="http://schemas.openxmlformats.org/officeDocument/2006/relationships/customXml" Target="../ink/ink10.xml"/><Relationship Id="rId41" Type="http://schemas.openxmlformats.org/officeDocument/2006/relationships/customXml" Target="../ink/ink21.xml"/><Relationship Id="rId62" Type="http://schemas.openxmlformats.org/officeDocument/2006/relationships/image" Target="../media/image31.png"/><Relationship Id="rId83" Type="http://schemas.openxmlformats.org/officeDocument/2006/relationships/customXml" Target="../ink/ink43.xml"/><Relationship Id="rId88" Type="http://schemas.openxmlformats.org/officeDocument/2006/relationships/image" Target="../media/image44.png"/></Relationships>
</file>

<file path=ppt/slides/_rels/slide30.xml.rels><?xml version="1.0" encoding="UTF-8" standalone="yes"?>
<Relationships xmlns="http://schemas.openxmlformats.org/package/2006/relationships"><Relationship Id="rId117" Type="http://schemas.openxmlformats.org/officeDocument/2006/relationships/image" Target="../media/image1235.png"/><Relationship Id="rId21" Type="http://schemas.openxmlformats.org/officeDocument/2006/relationships/image" Target="../media/image1187.png"/><Relationship Id="rId42" Type="http://schemas.openxmlformats.org/officeDocument/2006/relationships/customXml" Target="../ink/ink1208.xml"/><Relationship Id="rId63" Type="http://schemas.openxmlformats.org/officeDocument/2006/relationships/image" Target="../media/image1208.png"/><Relationship Id="rId84" Type="http://schemas.openxmlformats.org/officeDocument/2006/relationships/customXml" Target="../ink/ink1229.xml"/><Relationship Id="rId138" Type="http://schemas.openxmlformats.org/officeDocument/2006/relationships/customXml" Target="../ink/ink1256.xml"/><Relationship Id="rId159" Type="http://schemas.openxmlformats.org/officeDocument/2006/relationships/image" Target="../media/image1256.png"/><Relationship Id="rId170" Type="http://schemas.openxmlformats.org/officeDocument/2006/relationships/customXml" Target="../ink/ink1272.xml"/><Relationship Id="rId191" Type="http://schemas.openxmlformats.org/officeDocument/2006/relationships/customXml" Target="../ink/ink1283.xml"/><Relationship Id="rId205" Type="http://schemas.openxmlformats.org/officeDocument/2006/relationships/customXml" Target="../ink/ink1290.xml"/><Relationship Id="rId107" Type="http://schemas.openxmlformats.org/officeDocument/2006/relationships/image" Target="../media/image1230.png"/><Relationship Id="rId11" Type="http://schemas.openxmlformats.org/officeDocument/2006/relationships/image" Target="../media/image1182.png"/><Relationship Id="rId32" Type="http://schemas.openxmlformats.org/officeDocument/2006/relationships/customXml" Target="../ink/ink1203.xml"/><Relationship Id="rId53" Type="http://schemas.openxmlformats.org/officeDocument/2006/relationships/image" Target="../media/image1203.png"/><Relationship Id="rId74" Type="http://schemas.openxmlformats.org/officeDocument/2006/relationships/customXml" Target="../ink/ink1224.xml"/><Relationship Id="rId128" Type="http://schemas.openxmlformats.org/officeDocument/2006/relationships/customXml" Target="../ink/ink1251.xml"/><Relationship Id="rId149" Type="http://schemas.openxmlformats.org/officeDocument/2006/relationships/image" Target="../media/image1251.png"/><Relationship Id="rId5" Type="http://schemas.openxmlformats.org/officeDocument/2006/relationships/image" Target="../media/image1180.png"/><Relationship Id="rId95" Type="http://schemas.openxmlformats.org/officeDocument/2006/relationships/image" Target="../media/image1224.png"/><Relationship Id="rId160" Type="http://schemas.openxmlformats.org/officeDocument/2006/relationships/customXml" Target="../ink/ink1267.xml"/><Relationship Id="rId181" Type="http://schemas.openxmlformats.org/officeDocument/2006/relationships/image" Target="../media/image1266.png"/><Relationship Id="rId216" Type="http://schemas.openxmlformats.org/officeDocument/2006/relationships/image" Target="../media/image1283.png"/><Relationship Id="rId22" Type="http://schemas.openxmlformats.org/officeDocument/2006/relationships/customXml" Target="../ink/ink1198.xml"/><Relationship Id="rId43" Type="http://schemas.openxmlformats.org/officeDocument/2006/relationships/image" Target="../media/image1198.png"/><Relationship Id="rId64" Type="http://schemas.openxmlformats.org/officeDocument/2006/relationships/customXml" Target="../ink/ink1219.xml"/><Relationship Id="rId118" Type="http://schemas.openxmlformats.org/officeDocument/2006/relationships/customXml" Target="../ink/ink1246.xml"/><Relationship Id="rId139" Type="http://schemas.openxmlformats.org/officeDocument/2006/relationships/image" Target="../media/image1246.png"/><Relationship Id="rId85" Type="http://schemas.openxmlformats.org/officeDocument/2006/relationships/image" Target="../media/image1219.png"/><Relationship Id="rId150" Type="http://schemas.openxmlformats.org/officeDocument/2006/relationships/customXml" Target="../ink/ink1262.xml"/><Relationship Id="rId171" Type="http://schemas.openxmlformats.org/officeDocument/2006/relationships/image" Target="../media/image1262.png"/><Relationship Id="rId192" Type="http://schemas.openxmlformats.org/officeDocument/2006/relationships/image" Target="../media/image1271.png"/><Relationship Id="rId206" Type="http://schemas.openxmlformats.org/officeDocument/2006/relationships/image" Target="../media/image1278.png"/><Relationship Id="rId12" Type="http://schemas.openxmlformats.org/officeDocument/2006/relationships/customXml" Target="../ink/ink1193.xml"/><Relationship Id="rId33" Type="http://schemas.openxmlformats.org/officeDocument/2006/relationships/image" Target="../media/image1193.png"/><Relationship Id="rId108" Type="http://schemas.openxmlformats.org/officeDocument/2006/relationships/customXml" Target="../ink/ink1241.xml"/><Relationship Id="rId129" Type="http://schemas.openxmlformats.org/officeDocument/2006/relationships/image" Target="../media/image1241.png"/><Relationship Id="rId54" Type="http://schemas.openxmlformats.org/officeDocument/2006/relationships/customXml" Target="../ink/ink1214.xml"/><Relationship Id="rId75" Type="http://schemas.openxmlformats.org/officeDocument/2006/relationships/image" Target="../media/image1214.png"/><Relationship Id="rId96" Type="http://schemas.openxmlformats.org/officeDocument/2006/relationships/customXml" Target="../ink/ink1235.xml"/><Relationship Id="rId140" Type="http://schemas.openxmlformats.org/officeDocument/2006/relationships/customXml" Target="../ink/ink1257.xml"/><Relationship Id="rId161" Type="http://schemas.openxmlformats.org/officeDocument/2006/relationships/image" Target="../media/image1257.png"/><Relationship Id="rId182" Type="http://schemas.openxmlformats.org/officeDocument/2006/relationships/customXml" Target="../ink/ink1278.xml"/><Relationship Id="rId217" Type="http://schemas.openxmlformats.org/officeDocument/2006/relationships/customXml" Target="../ink/ink1296.xml"/><Relationship Id="rId6" Type="http://schemas.openxmlformats.org/officeDocument/2006/relationships/customXml" Target="../ink/ink1190.xml"/><Relationship Id="rId23" Type="http://schemas.openxmlformats.org/officeDocument/2006/relationships/image" Target="../media/image1188.png"/><Relationship Id="rId119" Type="http://schemas.openxmlformats.org/officeDocument/2006/relationships/image" Target="../media/image1236.png"/><Relationship Id="rId44" Type="http://schemas.openxmlformats.org/officeDocument/2006/relationships/customXml" Target="../ink/ink1209.xml"/><Relationship Id="rId65" Type="http://schemas.openxmlformats.org/officeDocument/2006/relationships/image" Target="../media/image1209.png"/><Relationship Id="rId86" Type="http://schemas.openxmlformats.org/officeDocument/2006/relationships/customXml" Target="../ink/ink1230.xml"/><Relationship Id="rId130" Type="http://schemas.openxmlformats.org/officeDocument/2006/relationships/customXml" Target="../ink/ink1252.xml"/><Relationship Id="rId151" Type="http://schemas.openxmlformats.org/officeDocument/2006/relationships/image" Target="../media/image1252.png"/><Relationship Id="rId172" Type="http://schemas.openxmlformats.org/officeDocument/2006/relationships/customXml" Target="../ink/ink1273.xml"/><Relationship Id="rId193" Type="http://schemas.openxmlformats.org/officeDocument/2006/relationships/customXml" Target="../ink/ink1284.xml"/><Relationship Id="rId207" Type="http://schemas.openxmlformats.org/officeDocument/2006/relationships/customXml" Target="../ink/ink1291.xml"/><Relationship Id="rId13" Type="http://schemas.openxmlformats.org/officeDocument/2006/relationships/image" Target="../media/image1183.png"/><Relationship Id="rId109" Type="http://schemas.openxmlformats.org/officeDocument/2006/relationships/image" Target="../media/image1231.png"/><Relationship Id="rId34" Type="http://schemas.openxmlformats.org/officeDocument/2006/relationships/customXml" Target="../ink/ink1204.xml"/><Relationship Id="rId55" Type="http://schemas.openxmlformats.org/officeDocument/2006/relationships/image" Target="../media/image1204.png"/><Relationship Id="rId76" Type="http://schemas.openxmlformats.org/officeDocument/2006/relationships/customXml" Target="../ink/ink1225.xml"/><Relationship Id="rId97" Type="http://schemas.openxmlformats.org/officeDocument/2006/relationships/image" Target="../media/image1225.png"/><Relationship Id="rId120" Type="http://schemas.openxmlformats.org/officeDocument/2006/relationships/customXml" Target="../ink/ink1247.xml"/><Relationship Id="rId141" Type="http://schemas.openxmlformats.org/officeDocument/2006/relationships/image" Target="../media/image1247.png"/><Relationship Id="rId7" Type="http://schemas.openxmlformats.org/officeDocument/2006/relationships/image" Target="../media/image1084.png"/><Relationship Id="rId162" Type="http://schemas.openxmlformats.org/officeDocument/2006/relationships/customXml" Target="../ink/ink1268.xml"/><Relationship Id="rId183" Type="http://schemas.openxmlformats.org/officeDocument/2006/relationships/image" Target="../media/image1267.png"/><Relationship Id="rId218" Type="http://schemas.openxmlformats.org/officeDocument/2006/relationships/image" Target="../media/image1284.png"/><Relationship Id="rId24" Type="http://schemas.openxmlformats.org/officeDocument/2006/relationships/customXml" Target="../ink/ink1199.xml"/><Relationship Id="rId45" Type="http://schemas.openxmlformats.org/officeDocument/2006/relationships/image" Target="../media/image1199.png"/><Relationship Id="rId66" Type="http://schemas.openxmlformats.org/officeDocument/2006/relationships/customXml" Target="../ink/ink1220.xml"/><Relationship Id="rId87" Type="http://schemas.openxmlformats.org/officeDocument/2006/relationships/image" Target="../media/image1220.png"/><Relationship Id="rId110" Type="http://schemas.openxmlformats.org/officeDocument/2006/relationships/customXml" Target="../ink/ink1242.xml"/><Relationship Id="rId131" Type="http://schemas.openxmlformats.org/officeDocument/2006/relationships/image" Target="../media/image1242.png"/><Relationship Id="rId152" Type="http://schemas.openxmlformats.org/officeDocument/2006/relationships/customXml" Target="../ink/ink1263.xml"/><Relationship Id="rId173" Type="http://schemas.openxmlformats.org/officeDocument/2006/relationships/image" Target="../media/image1263.png"/><Relationship Id="rId194" Type="http://schemas.openxmlformats.org/officeDocument/2006/relationships/image" Target="../media/image1272.png"/><Relationship Id="rId208" Type="http://schemas.openxmlformats.org/officeDocument/2006/relationships/image" Target="../media/image1279.png"/><Relationship Id="rId14" Type="http://schemas.openxmlformats.org/officeDocument/2006/relationships/customXml" Target="../ink/ink1194.xml"/><Relationship Id="rId35" Type="http://schemas.openxmlformats.org/officeDocument/2006/relationships/image" Target="../media/image1194.png"/><Relationship Id="rId56" Type="http://schemas.openxmlformats.org/officeDocument/2006/relationships/customXml" Target="../ink/ink1215.xml"/><Relationship Id="rId77" Type="http://schemas.openxmlformats.org/officeDocument/2006/relationships/image" Target="../media/image1215.png"/><Relationship Id="rId100" Type="http://schemas.openxmlformats.org/officeDocument/2006/relationships/customXml" Target="../ink/ink1237.xml"/><Relationship Id="rId8" Type="http://schemas.openxmlformats.org/officeDocument/2006/relationships/customXml" Target="../ink/ink1191.xml"/><Relationship Id="rId51" Type="http://schemas.openxmlformats.org/officeDocument/2006/relationships/image" Target="../media/image1202.png"/><Relationship Id="rId72" Type="http://schemas.openxmlformats.org/officeDocument/2006/relationships/customXml" Target="../ink/ink1223.xml"/><Relationship Id="rId93" Type="http://schemas.openxmlformats.org/officeDocument/2006/relationships/image" Target="../media/image1223.png"/><Relationship Id="rId98" Type="http://schemas.openxmlformats.org/officeDocument/2006/relationships/customXml" Target="../ink/ink1236.xml"/><Relationship Id="rId121" Type="http://schemas.openxmlformats.org/officeDocument/2006/relationships/image" Target="../media/image1237.png"/><Relationship Id="rId142" Type="http://schemas.openxmlformats.org/officeDocument/2006/relationships/customXml" Target="../ink/ink1258.xml"/><Relationship Id="rId163" Type="http://schemas.openxmlformats.org/officeDocument/2006/relationships/image" Target="../media/image1258.png"/><Relationship Id="rId184" Type="http://schemas.openxmlformats.org/officeDocument/2006/relationships/customXml" Target="../ink/ink1279.xml"/><Relationship Id="rId189" Type="http://schemas.openxmlformats.org/officeDocument/2006/relationships/customXml" Target="../ink/ink1282.xml"/><Relationship Id="rId219" Type="http://schemas.openxmlformats.org/officeDocument/2006/relationships/customXml" Target="../ink/ink1297.xml"/><Relationship Id="rId3" Type="http://schemas.openxmlformats.org/officeDocument/2006/relationships/image" Target="../media/image1179.png"/><Relationship Id="rId214" Type="http://schemas.openxmlformats.org/officeDocument/2006/relationships/image" Target="../media/image1282.png"/><Relationship Id="rId25" Type="http://schemas.openxmlformats.org/officeDocument/2006/relationships/image" Target="../media/image1189.png"/><Relationship Id="rId46" Type="http://schemas.openxmlformats.org/officeDocument/2006/relationships/customXml" Target="../ink/ink1210.xml"/><Relationship Id="rId67" Type="http://schemas.openxmlformats.org/officeDocument/2006/relationships/image" Target="../media/image1210.png"/><Relationship Id="rId116" Type="http://schemas.openxmlformats.org/officeDocument/2006/relationships/customXml" Target="../ink/ink1245.xml"/><Relationship Id="rId137" Type="http://schemas.openxmlformats.org/officeDocument/2006/relationships/image" Target="../media/image1245.png"/><Relationship Id="rId158" Type="http://schemas.openxmlformats.org/officeDocument/2006/relationships/customXml" Target="../ink/ink1266.xml"/><Relationship Id="rId20" Type="http://schemas.openxmlformats.org/officeDocument/2006/relationships/customXml" Target="../ink/ink1197.xml"/><Relationship Id="rId41" Type="http://schemas.openxmlformats.org/officeDocument/2006/relationships/image" Target="../media/image1197.png"/><Relationship Id="rId62" Type="http://schemas.openxmlformats.org/officeDocument/2006/relationships/customXml" Target="../ink/ink1218.xml"/><Relationship Id="rId83" Type="http://schemas.openxmlformats.org/officeDocument/2006/relationships/image" Target="../media/image1218.png"/><Relationship Id="rId88" Type="http://schemas.openxmlformats.org/officeDocument/2006/relationships/customXml" Target="../ink/ink1231.xml"/><Relationship Id="rId111" Type="http://schemas.openxmlformats.org/officeDocument/2006/relationships/image" Target="../media/image1232.png"/><Relationship Id="rId132" Type="http://schemas.openxmlformats.org/officeDocument/2006/relationships/customXml" Target="../ink/ink1253.xml"/><Relationship Id="rId153" Type="http://schemas.openxmlformats.org/officeDocument/2006/relationships/image" Target="../media/image1253.png"/><Relationship Id="rId174" Type="http://schemas.openxmlformats.org/officeDocument/2006/relationships/customXml" Target="../ink/ink1274.xml"/><Relationship Id="rId179" Type="http://schemas.openxmlformats.org/officeDocument/2006/relationships/image" Target="../media/image1265.png"/><Relationship Id="rId195" Type="http://schemas.openxmlformats.org/officeDocument/2006/relationships/customXml" Target="../ink/ink1285.xml"/><Relationship Id="rId209" Type="http://schemas.openxmlformats.org/officeDocument/2006/relationships/customXml" Target="../ink/ink1292.xml"/><Relationship Id="rId190" Type="http://schemas.openxmlformats.org/officeDocument/2006/relationships/image" Target="../media/image1270.png"/><Relationship Id="rId204" Type="http://schemas.openxmlformats.org/officeDocument/2006/relationships/image" Target="../media/image1277.png"/><Relationship Id="rId220" Type="http://schemas.openxmlformats.org/officeDocument/2006/relationships/image" Target="../media/image1285.png"/><Relationship Id="rId15" Type="http://schemas.openxmlformats.org/officeDocument/2006/relationships/image" Target="../media/image1184.png"/><Relationship Id="rId36" Type="http://schemas.openxmlformats.org/officeDocument/2006/relationships/customXml" Target="../ink/ink1205.xml"/><Relationship Id="rId57" Type="http://schemas.openxmlformats.org/officeDocument/2006/relationships/image" Target="../media/image1205.png"/><Relationship Id="rId106" Type="http://schemas.openxmlformats.org/officeDocument/2006/relationships/customXml" Target="../ink/ink1240.xml"/><Relationship Id="rId127" Type="http://schemas.openxmlformats.org/officeDocument/2006/relationships/image" Target="../media/image1240.png"/><Relationship Id="rId10" Type="http://schemas.openxmlformats.org/officeDocument/2006/relationships/customXml" Target="../ink/ink1192.xml"/><Relationship Id="rId31" Type="http://schemas.openxmlformats.org/officeDocument/2006/relationships/image" Target="../media/image1192.png"/><Relationship Id="rId52" Type="http://schemas.openxmlformats.org/officeDocument/2006/relationships/customXml" Target="../ink/ink1213.xml"/><Relationship Id="rId73" Type="http://schemas.openxmlformats.org/officeDocument/2006/relationships/image" Target="../media/image1213.png"/><Relationship Id="rId78" Type="http://schemas.openxmlformats.org/officeDocument/2006/relationships/customXml" Target="../ink/ink1226.xml"/><Relationship Id="rId94" Type="http://schemas.openxmlformats.org/officeDocument/2006/relationships/customXml" Target="../ink/ink1234.xml"/><Relationship Id="rId99" Type="http://schemas.openxmlformats.org/officeDocument/2006/relationships/image" Target="../media/image1226.png"/><Relationship Id="rId101" Type="http://schemas.openxmlformats.org/officeDocument/2006/relationships/image" Target="../media/image1227.png"/><Relationship Id="rId122" Type="http://schemas.openxmlformats.org/officeDocument/2006/relationships/customXml" Target="../ink/ink1248.xml"/><Relationship Id="rId143" Type="http://schemas.openxmlformats.org/officeDocument/2006/relationships/image" Target="../media/image1248.png"/><Relationship Id="rId148" Type="http://schemas.openxmlformats.org/officeDocument/2006/relationships/customXml" Target="../ink/ink1261.xml"/><Relationship Id="rId164" Type="http://schemas.openxmlformats.org/officeDocument/2006/relationships/customXml" Target="../ink/ink1269.xml"/><Relationship Id="rId169" Type="http://schemas.openxmlformats.org/officeDocument/2006/relationships/image" Target="../media/image1261.png"/><Relationship Id="rId185" Type="http://schemas.openxmlformats.org/officeDocument/2006/relationships/image" Target="../media/image1268.png"/><Relationship Id="rId4" Type="http://schemas.openxmlformats.org/officeDocument/2006/relationships/image" Target="../media/image612.png"/><Relationship Id="rId9" Type="http://schemas.openxmlformats.org/officeDocument/2006/relationships/image" Target="../media/image1181.png"/><Relationship Id="rId180" Type="http://schemas.openxmlformats.org/officeDocument/2006/relationships/customXml" Target="../ink/ink1277.xml"/><Relationship Id="rId210" Type="http://schemas.openxmlformats.org/officeDocument/2006/relationships/image" Target="../media/image1280.png"/><Relationship Id="rId215" Type="http://schemas.openxmlformats.org/officeDocument/2006/relationships/customXml" Target="../ink/ink1295.xml"/><Relationship Id="rId26" Type="http://schemas.openxmlformats.org/officeDocument/2006/relationships/customXml" Target="../ink/ink1200.xml"/><Relationship Id="rId47" Type="http://schemas.openxmlformats.org/officeDocument/2006/relationships/image" Target="../media/image1200.png"/><Relationship Id="rId68" Type="http://schemas.openxmlformats.org/officeDocument/2006/relationships/customXml" Target="../ink/ink1221.xml"/><Relationship Id="rId89" Type="http://schemas.openxmlformats.org/officeDocument/2006/relationships/image" Target="../media/image1221.png"/><Relationship Id="rId112" Type="http://schemas.openxmlformats.org/officeDocument/2006/relationships/customXml" Target="../ink/ink1243.xml"/><Relationship Id="rId133" Type="http://schemas.openxmlformats.org/officeDocument/2006/relationships/image" Target="../media/image1243.png"/><Relationship Id="rId154" Type="http://schemas.openxmlformats.org/officeDocument/2006/relationships/customXml" Target="../ink/ink1264.xml"/><Relationship Id="rId175" Type="http://schemas.openxmlformats.org/officeDocument/2006/relationships/image" Target="../media/image1264.png"/><Relationship Id="rId196" Type="http://schemas.openxmlformats.org/officeDocument/2006/relationships/image" Target="../media/image1273.png"/><Relationship Id="rId200" Type="http://schemas.openxmlformats.org/officeDocument/2006/relationships/image" Target="../media/image1275.png"/><Relationship Id="rId16" Type="http://schemas.openxmlformats.org/officeDocument/2006/relationships/customXml" Target="../ink/ink1195.xml"/><Relationship Id="rId221" Type="http://schemas.openxmlformats.org/officeDocument/2006/relationships/customXml" Target="../ink/ink1298.xml"/><Relationship Id="rId37" Type="http://schemas.openxmlformats.org/officeDocument/2006/relationships/image" Target="../media/image1195.png"/><Relationship Id="rId58" Type="http://schemas.openxmlformats.org/officeDocument/2006/relationships/customXml" Target="../ink/ink1216.xml"/><Relationship Id="rId79" Type="http://schemas.openxmlformats.org/officeDocument/2006/relationships/image" Target="../media/image1216.png"/><Relationship Id="rId102" Type="http://schemas.openxmlformats.org/officeDocument/2006/relationships/customXml" Target="../ink/ink1238.xml"/><Relationship Id="rId123" Type="http://schemas.openxmlformats.org/officeDocument/2006/relationships/image" Target="../media/image1238.png"/><Relationship Id="rId144" Type="http://schemas.openxmlformats.org/officeDocument/2006/relationships/customXml" Target="../ink/ink1259.xml"/><Relationship Id="rId90" Type="http://schemas.openxmlformats.org/officeDocument/2006/relationships/customXml" Target="../ink/ink1232.xml"/><Relationship Id="rId165" Type="http://schemas.openxmlformats.org/officeDocument/2006/relationships/image" Target="../media/image1259.png"/><Relationship Id="rId186" Type="http://schemas.openxmlformats.org/officeDocument/2006/relationships/customXml" Target="../ink/ink1280.xml"/><Relationship Id="rId211" Type="http://schemas.openxmlformats.org/officeDocument/2006/relationships/customXml" Target="../ink/ink1293.xml"/><Relationship Id="rId27" Type="http://schemas.openxmlformats.org/officeDocument/2006/relationships/image" Target="../media/image1190.png"/><Relationship Id="rId48" Type="http://schemas.openxmlformats.org/officeDocument/2006/relationships/customXml" Target="../ink/ink1211.xml"/><Relationship Id="rId69" Type="http://schemas.openxmlformats.org/officeDocument/2006/relationships/image" Target="../media/image1211.png"/><Relationship Id="rId113" Type="http://schemas.openxmlformats.org/officeDocument/2006/relationships/image" Target="../media/image1233.png"/><Relationship Id="rId134" Type="http://schemas.openxmlformats.org/officeDocument/2006/relationships/customXml" Target="../ink/ink1254.xml"/><Relationship Id="rId80" Type="http://schemas.openxmlformats.org/officeDocument/2006/relationships/customXml" Target="../ink/ink1227.xml"/><Relationship Id="rId155" Type="http://schemas.openxmlformats.org/officeDocument/2006/relationships/image" Target="../media/image1254.png"/><Relationship Id="rId176" Type="http://schemas.openxmlformats.org/officeDocument/2006/relationships/customXml" Target="../ink/ink1275.xml"/><Relationship Id="rId197" Type="http://schemas.openxmlformats.org/officeDocument/2006/relationships/customXml" Target="../ink/ink1286.xml"/><Relationship Id="rId201" Type="http://schemas.openxmlformats.org/officeDocument/2006/relationships/customXml" Target="../ink/ink1288.xml"/><Relationship Id="rId222" Type="http://schemas.openxmlformats.org/officeDocument/2006/relationships/image" Target="../media/image1286.png"/><Relationship Id="rId17" Type="http://schemas.openxmlformats.org/officeDocument/2006/relationships/image" Target="../media/image1185.png"/><Relationship Id="rId38" Type="http://schemas.openxmlformats.org/officeDocument/2006/relationships/customXml" Target="../ink/ink1206.xml"/><Relationship Id="rId59" Type="http://schemas.openxmlformats.org/officeDocument/2006/relationships/image" Target="../media/image1206.png"/><Relationship Id="rId103" Type="http://schemas.openxmlformats.org/officeDocument/2006/relationships/image" Target="../media/image1228.png"/><Relationship Id="rId124" Type="http://schemas.openxmlformats.org/officeDocument/2006/relationships/customXml" Target="../ink/ink1249.xml"/><Relationship Id="rId70" Type="http://schemas.openxmlformats.org/officeDocument/2006/relationships/customXml" Target="../ink/ink1222.xml"/><Relationship Id="rId91" Type="http://schemas.openxmlformats.org/officeDocument/2006/relationships/image" Target="../media/image1222.png"/><Relationship Id="rId145" Type="http://schemas.openxmlformats.org/officeDocument/2006/relationships/image" Target="../media/image1249.png"/><Relationship Id="rId166" Type="http://schemas.openxmlformats.org/officeDocument/2006/relationships/customXml" Target="../ink/ink1270.xml"/><Relationship Id="rId187" Type="http://schemas.openxmlformats.org/officeDocument/2006/relationships/customXml" Target="../ink/ink1281.xml"/><Relationship Id="rId1" Type="http://schemas.openxmlformats.org/officeDocument/2006/relationships/slideLayout" Target="../slideLayouts/slideLayout2.xml"/><Relationship Id="rId212" Type="http://schemas.openxmlformats.org/officeDocument/2006/relationships/image" Target="../media/image1281.png"/><Relationship Id="rId28" Type="http://schemas.openxmlformats.org/officeDocument/2006/relationships/customXml" Target="../ink/ink1201.xml"/><Relationship Id="rId49" Type="http://schemas.openxmlformats.org/officeDocument/2006/relationships/image" Target="../media/image1201.png"/><Relationship Id="rId114" Type="http://schemas.openxmlformats.org/officeDocument/2006/relationships/customXml" Target="../ink/ink1244.xml"/><Relationship Id="rId60" Type="http://schemas.openxmlformats.org/officeDocument/2006/relationships/customXml" Target="../ink/ink1217.xml"/><Relationship Id="rId81" Type="http://schemas.openxmlformats.org/officeDocument/2006/relationships/image" Target="../media/image1217.png"/><Relationship Id="rId135" Type="http://schemas.openxmlformats.org/officeDocument/2006/relationships/image" Target="../media/image1244.png"/><Relationship Id="rId156" Type="http://schemas.openxmlformats.org/officeDocument/2006/relationships/customXml" Target="../ink/ink1265.xml"/><Relationship Id="rId177" Type="http://schemas.openxmlformats.org/officeDocument/2006/relationships/image" Target="../media/image1113.png"/><Relationship Id="rId198" Type="http://schemas.openxmlformats.org/officeDocument/2006/relationships/image" Target="../media/image1274.png"/><Relationship Id="rId202" Type="http://schemas.openxmlformats.org/officeDocument/2006/relationships/image" Target="../media/image1276.png"/><Relationship Id="rId223" Type="http://schemas.openxmlformats.org/officeDocument/2006/relationships/customXml" Target="../ink/ink1299.xml"/><Relationship Id="rId18" Type="http://schemas.openxmlformats.org/officeDocument/2006/relationships/customXml" Target="../ink/ink1196.xml"/><Relationship Id="rId39" Type="http://schemas.openxmlformats.org/officeDocument/2006/relationships/image" Target="../media/image1196.png"/><Relationship Id="rId50" Type="http://schemas.openxmlformats.org/officeDocument/2006/relationships/customXml" Target="../ink/ink1212.xml"/><Relationship Id="rId104" Type="http://schemas.openxmlformats.org/officeDocument/2006/relationships/customXml" Target="../ink/ink1239.xml"/><Relationship Id="rId125" Type="http://schemas.openxmlformats.org/officeDocument/2006/relationships/image" Target="../media/image1239.png"/><Relationship Id="rId146" Type="http://schemas.openxmlformats.org/officeDocument/2006/relationships/customXml" Target="../ink/ink1260.xml"/><Relationship Id="rId167" Type="http://schemas.openxmlformats.org/officeDocument/2006/relationships/image" Target="../media/image1260.png"/><Relationship Id="rId188" Type="http://schemas.openxmlformats.org/officeDocument/2006/relationships/image" Target="../media/image1269.png"/><Relationship Id="rId71" Type="http://schemas.openxmlformats.org/officeDocument/2006/relationships/image" Target="../media/image1212.png"/><Relationship Id="rId92" Type="http://schemas.openxmlformats.org/officeDocument/2006/relationships/customXml" Target="../ink/ink1233.xml"/><Relationship Id="rId213" Type="http://schemas.openxmlformats.org/officeDocument/2006/relationships/customXml" Target="../ink/ink1294.xml"/><Relationship Id="rId2" Type="http://schemas.openxmlformats.org/officeDocument/2006/relationships/notesSlide" Target="../notesSlides/notesSlide21.xml"/><Relationship Id="rId29" Type="http://schemas.openxmlformats.org/officeDocument/2006/relationships/image" Target="../media/image1191.png"/><Relationship Id="rId40" Type="http://schemas.openxmlformats.org/officeDocument/2006/relationships/customXml" Target="../ink/ink1207.xml"/><Relationship Id="rId115" Type="http://schemas.openxmlformats.org/officeDocument/2006/relationships/image" Target="../media/image1234.png"/><Relationship Id="rId136" Type="http://schemas.openxmlformats.org/officeDocument/2006/relationships/customXml" Target="../ink/ink1255.xml"/><Relationship Id="rId157" Type="http://schemas.openxmlformats.org/officeDocument/2006/relationships/image" Target="../media/image1255.png"/><Relationship Id="rId178" Type="http://schemas.openxmlformats.org/officeDocument/2006/relationships/customXml" Target="../ink/ink1276.xml"/><Relationship Id="rId61" Type="http://schemas.openxmlformats.org/officeDocument/2006/relationships/image" Target="../media/image1207.png"/><Relationship Id="rId82" Type="http://schemas.openxmlformats.org/officeDocument/2006/relationships/customXml" Target="../ink/ink1228.xml"/><Relationship Id="rId199" Type="http://schemas.openxmlformats.org/officeDocument/2006/relationships/customXml" Target="../ink/ink1287.xml"/><Relationship Id="rId203" Type="http://schemas.openxmlformats.org/officeDocument/2006/relationships/customXml" Target="../ink/ink1289.xml"/><Relationship Id="rId19" Type="http://schemas.openxmlformats.org/officeDocument/2006/relationships/image" Target="../media/image1186.png"/><Relationship Id="rId224" Type="http://schemas.openxmlformats.org/officeDocument/2006/relationships/image" Target="../media/image1287.png"/><Relationship Id="rId30" Type="http://schemas.openxmlformats.org/officeDocument/2006/relationships/customXml" Target="../ink/ink1202.xml"/><Relationship Id="rId105" Type="http://schemas.openxmlformats.org/officeDocument/2006/relationships/image" Target="../media/image1229.png"/><Relationship Id="rId126" Type="http://schemas.openxmlformats.org/officeDocument/2006/relationships/customXml" Target="../ink/ink1250.xml"/><Relationship Id="rId147" Type="http://schemas.openxmlformats.org/officeDocument/2006/relationships/image" Target="../media/image1250.png"/><Relationship Id="rId168" Type="http://schemas.openxmlformats.org/officeDocument/2006/relationships/customXml" Target="../ink/ink1271.xml"/></Relationships>
</file>

<file path=ppt/slides/_rels/slide31.xml.rels><?xml version="1.0" encoding="UTF-8" standalone="yes"?>
<Relationships xmlns="http://schemas.openxmlformats.org/package/2006/relationships"><Relationship Id="rId3" Type="http://schemas.openxmlformats.org/officeDocument/2006/relationships/image" Target="../media/image128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7" Type="http://schemas.openxmlformats.org/officeDocument/2006/relationships/image" Target="../media/image1345.png"/><Relationship Id="rId21" Type="http://schemas.openxmlformats.org/officeDocument/2006/relationships/customXml" Target="../ink/ink1310.xml"/><Relationship Id="rId63" Type="http://schemas.openxmlformats.org/officeDocument/2006/relationships/image" Target="../media/image1318.png"/><Relationship Id="rId159" Type="http://schemas.openxmlformats.org/officeDocument/2006/relationships/image" Target="../media/image1366.png"/><Relationship Id="rId170" Type="http://schemas.openxmlformats.org/officeDocument/2006/relationships/customXml" Target="../ink/ink1385.xml"/><Relationship Id="rId226" Type="http://schemas.openxmlformats.org/officeDocument/2006/relationships/customXml" Target="../ink/ink1413.xml"/><Relationship Id="rId107" Type="http://schemas.openxmlformats.org/officeDocument/2006/relationships/image" Target="../media/image1340.png"/><Relationship Id="rId11" Type="http://schemas.openxmlformats.org/officeDocument/2006/relationships/image" Target="../media/image1293.png"/><Relationship Id="rId32" Type="http://schemas.openxmlformats.org/officeDocument/2006/relationships/image" Target="../media/image1303.png"/><Relationship Id="rId53" Type="http://schemas.openxmlformats.org/officeDocument/2006/relationships/customXml" Target="../ink/ink1326.xml"/><Relationship Id="rId74" Type="http://schemas.openxmlformats.org/officeDocument/2006/relationships/customXml" Target="../ink/ink1337.xml"/><Relationship Id="rId128" Type="http://schemas.openxmlformats.org/officeDocument/2006/relationships/customXml" Target="../ink/ink1364.xml"/><Relationship Id="rId149" Type="http://schemas.openxmlformats.org/officeDocument/2006/relationships/image" Target="../media/image1361.png"/><Relationship Id="rId5" Type="http://schemas.openxmlformats.org/officeDocument/2006/relationships/image" Target="../media/image1290.png"/><Relationship Id="rId95" Type="http://schemas.openxmlformats.org/officeDocument/2006/relationships/image" Target="../media/image1334.png"/><Relationship Id="rId160" Type="http://schemas.openxmlformats.org/officeDocument/2006/relationships/customXml" Target="../ink/ink1380.xml"/><Relationship Id="rId181" Type="http://schemas.openxmlformats.org/officeDocument/2006/relationships/image" Target="../media/image1377.png"/><Relationship Id="rId216" Type="http://schemas.openxmlformats.org/officeDocument/2006/relationships/customXml" Target="../ink/ink1408.xml"/><Relationship Id="rId237" Type="http://schemas.openxmlformats.org/officeDocument/2006/relationships/image" Target="../media/image1405.png"/><Relationship Id="rId258" Type="http://schemas.openxmlformats.org/officeDocument/2006/relationships/customXml" Target="../ink/ink1429.xml"/><Relationship Id="rId22" Type="http://schemas.openxmlformats.org/officeDocument/2006/relationships/image" Target="../media/image1298.png"/><Relationship Id="rId43" Type="http://schemas.openxmlformats.org/officeDocument/2006/relationships/customXml" Target="../ink/ink1321.xml"/><Relationship Id="rId64" Type="http://schemas.openxmlformats.org/officeDocument/2006/relationships/customXml" Target="../ink/ink1332.xml"/><Relationship Id="rId118" Type="http://schemas.openxmlformats.org/officeDocument/2006/relationships/customXml" Target="../ink/ink1359.xml"/><Relationship Id="rId139" Type="http://schemas.openxmlformats.org/officeDocument/2006/relationships/image" Target="../media/image1356.png"/><Relationship Id="rId85" Type="http://schemas.openxmlformats.org/officeDocument/2006/relationships/image" Target="../media/image1329.png"/><Relationship Id="rId150" Type="http://schemas.openxmlformats.org/officeDocument/2006/relationships/customXml" Target="../ink/ink1375.xml"/><Relationship Id="rId171" Type="http://schemas.openxmlformats.org/officeDocument/2006/relationships/image" Target="../media/image1372.png"/><Relationship Id="rId192" Type="http://schemas.openxmlformats.org/officeDocument/2006/relationships/customXml" Target="../ink/ink1396.xml"/><Relationship Id="rId206" Type="http://schemas.openxmlformats.org/officeDocument/2006/relationships/customXml" Target="../ink/ink1403.xml"/><Relationship Id="rId227" Type="http://schemas.openxmlformats.org/officeDocument/2006/relationships/image" Target="../media/image1400.png"/><Relationship Id="rId248" Type="http://schemas.openxmlformats.org/officeDocument/2006/relationships/customXml" Target="../ink/ink1424.xml"/><Relationship Id="rId12" Type="http://schemas.openxmlformats.org/officeDocument/2006/relationships/customXml" Target="../ink/ink1305.xml"/><Relationship Id="rId33" Type="http://schemas.openxmlformats.org/officeDocument/2006/relationships/customXml" Target="../ink/ink1316.xml"/><Relationship Id="rId108" Type="http://schemas.openxmlformats.org/officeDocument/2006/relationships/customXml" Target="../ink/ink1354.xml"/><Relationship Id="rId129" Type="http://schemas.openxmlformats.org/officeDocument/2006/relationships/image" Target="../media/image1351.png"/><Relationship Id="rId54" Type="http://schemas.openxmlformats.org/officeDocument/2006/relationships/image" Target="../media/image1314.png"/><Relationship Id="rId75" Type="http://schemas.openxmlformats.org/officeDocument/2006/relationships/image" Target="../media/image1324.png"/><Relationship Id="rId96" Type="http://schemas.openxmlformats.org/officeDocument/2006/relationships/customXml" Target="../ink/ink1348.xml"/><Relationship Id="rId140" Type="http://schemas.openxmlformats.org/officeDocument/2006/relationships/customXml" Target="../ink/ink1370.xml"/><Relationship Id="rId161" Type="http://schemas.openxmlformats.org/officeDocument/2006/relationships/image" Target="../media/image1367.png"/><Relationship Id="rId182" Type="http://schemas.openxmlformats.org/officeDocument/2006/relationships/customXml" Target="../ink/ink1391.xml"/><Relationship Id="rId217" Type="http://schemas.openxmlformats.org/officeDocument/2006/relationships/image" Target="../media/image1395.png"/><Relationship Id="rId6" Type="http://schemas.openxmlformats.org/officeDocument/2006/relationships/customXml" Target="../ink/ink1302.xml"/><Relationship Id="rId238" Type="http://schemas.openxmlformats.org/officeDocument/2006/relationships/customXml" Target="../ink/ink1419.xml"/><Relationship Id="rId259" Type="http://schemas.openxmlformats.org/officeDocument/2006/relationships/image" Target="../media/image1416.png"/><Relationship Id="rId23" Type="http://schemas.openxmlformats.org/officeDocument/2006/relationships/customXml" Target="../ink/ink1311.xml"/><Relationship Id="rId119" Type="http://schemas.openxmlformats.org/officeDocument/2006/relationships/image" Target="../media/image1346.png"/><Relationship Id="rId44" Type="http://schemas.openxmlformats.org/officeDocument/2006/relationships/image" Target="../media/image1309.png"/><Relationship Id="rId65" Type="http://schemas.openxmlformats.org/officeDocument/2006/relationships/image" Target="../media/image1319.png"/><Relationship Id="rId86" Type="http://schemas.openxmlformats.org/officeDocument/2006/relationships/customXml" Target="../ink/ink1343.xml"/><Relationship Id="rId130" Type="http://schemas.openxmlformats.org/officeDocument/2006/relationships/customXml" Target="../ink/ink1365.xml"/><Relationship Id="rId151" Type="http://schemas.openxmlformats.org/officeDocument/2006/relationships/image" Target="../media/image1362.png"/><Relationship Id="rId172" Type="http://schemas.openxmlformats.org/officeDocument/2006/relationships/customXml" Target="../ink/ink1386.xml"/><Relationship Id="rId193" Type="http://schemas.openxmlformats.org/officeDocument/2006/relationships/image" Target="../media/image1383.png"/><Relationship Id="rId207" Type="http://schemas.openxmlformats.org/officeDocument/2006/relationships/image" Target="../media/image1390.png"/><Relationship Id="rId228" Type="http://schemas.openxmlformats.org/officeDocument/2006/relationships/customXml" Target="../ink/ink1414.xml"/><Relationship Id="rId249" Type="http://schemas.openxmlformats.org/officeDocument/2006/relationships/image" Target="../media/image1411.png"/><Relationship Id="rId13" Type="http://schemas.openxmlformats.org/officeDocument/2006/relationships/image" Target="../media/image1294.png"/><Relationship Id="rId109" Type="http://schemas.openxmlformats.org/officeDocument/2006/relationships/image" Target="../media/image1341.png"/><Relationship Id="rId260" Type="http://schemas.openxmlformats.org/officeDocument/2006/relationships/customXml" Target="../ink/ink1430.xml"/><Relationship Id="rId34" Type="http://schemas.openxmlformats.org/officeDocument/2006/relationships/image" Target="../media/image1304.png"/><Relationship Id="rId55" Type="http://schemas.openxmlformats.org/officeDocument/2006/relationships/customXml" Target="../ink/ink1327.xml"/><Relationship Id="rId76" Type="http://schemas.openxmlformats.org/officeDocument/2006/relationships/customXml" Target="../ink/ink1338.xml"/><Relationship Id="rId97" Type="http://schemas.openxmlformats.org/officeDocument/2006/relationships/image" Target="../media/image1335.png"/><Relationship Id="rId120" Type="http://schemas.openxmlformats.org/officeDocument/2006/relationships/customXml" Target="../ink/ink1360.xml"/><Relationship Id="rId141" Type="http://schemas.openxmlformats.org/officeDocument/2006/relationships/image" Target="../media/image1357.png"/><Relationship Id="rId7" Type="http://schemas.openxmlformats.org/officeDocument/2006/relationships/image" Target="../media/image1291.png"/><Relationship Id="rId162" Type="http://schemas.openxmlformats.org/officeDocument/2006/relationships/customXml" Target="../ink/ink1381.xml"/><Relationship Id="rId183" Type="http://schemas.openxmlformats.org/officeDocument/2006/relationships/image" Target="../media/image1378.png"/><Relationship Id="rId218" Type="http://schemas.openxmlformats.org/officeDocument/2006/relationships/customXml" Target="../ink/ink1409.xml"/><Relationship Id="rId239" Type="http://schemas.openxmlformats.org/officeDocument/2006/relationships/image" Target="../media/image1406.png"/><Relationship Id="rId250" Type="http://schemas.openxmlformats.org/officeDocument/2006/relationships/customXml" Target="../ink/ink1425.xml"/><Relationship Id="rId24" Type="http://schemas.openxmlformats.org/officeDocument/2006/relationships/image" Target="../media/image1299.png"/><Relationship Id="rId45" Type="http://schemas.openxmlformats.org/officeDocument/2006/relationships/customXml" Target="../ink/ink1322.xml"/><Relationship Id="rId66" Type="http://schemas.openxmlformats.org/officeDocument/2006/relationships/customXml" Target="../ink/ink1333.xml"/><Relationship Id="rId87" Type="http://schemas.openxmlformats.org/officeDocument/2006/relationships/image" Target="../media/image1330.png"/><Relationship Id="rId110" Type="http://schemas.openxmlformats.org/officeDocument/2006/relationships/customXml" Target="../ink/ink1355.xml"/><Relationship Id="rId131" Type="http://schemas.openxmlformats.org/officeDocument/2006/relationships/image" Target="../media/image1352.png"/><Relationship Id="rId152" Type="http://schemas.openxmlformats.org/officeDocument/2006/relationships/customXml" Target="../ink/ink1376.xml"/><Relationship Id="rId173" Type="http://schemas.openxmlformats.org/officeDocument/2006/relationships/image" Target="../media/image1373.png"/><Relationship Id="rId194" Type="http://schemas.openxmlformats.org/officeDocument/2006/relationships/customXml" Target="../ink/ink1397.xml"/><Relationship Id="rId208" Type="http://schemas.openxmlformats.org/officeDocument/2006/relationships/customXml" Target="../ink/ink1404.xml"/><Relationship Id="rId229" Type="http://schemas.openxmlformats.org/officeDocument/2006/relationships/image" Target="../media/image1401.png"/><Relationship Id="rId240" Type="http://schemas.openxmlformats.org/officeDocument/2006/relationships/customXml" Target="../ink/ink1420.xml"/><Relationship Id="rId261" Type="http://schemas.openxmlformats.org/officeDocument/2006/relationships/image" Target="../media/image1417.png"/><Relationship Id="rId14" Type="http://schemas.openxmlformats.org/officeDocument/2006/relationships/customXml" Target="../ink/ink1306.xml"/><Relationship Id="rId35" Type="http://schemas.openxmlformats.org/officeDocument/2006/relationships/customXml" Target="../ink/ink1317.xml"/><Relationship Id="rId56" Type="http://schemas.openxmlformats.org/officeDocument/2006/relationships/image" Target="../media/image1315.png"/><Relationship Id="rId77" Type="http://schemas.openxmlformats.org/officeDocument/2006/relationships/image" Target="../media/image1325.png"/><Relationship Id="rId100" Type="http://schemas.openxmlformats.org/officeDocument/2006/relationships/customXml" Target="../ink/ink1350.xml"/><Relationship Id="rId8" Type="http://schemas.openxmlformats.org/officeDocument/2006/relationships/customXml" Target="../ink/ink1303.xml"/><Relationship Id="rId98" Type="http://schemas.openxmlformats.org/officeDocument/2006/relationships/customXml" Target="../ink/ink1349.xml"/><Relationship Id="rId121" Type="http://schemas.openxmlformats.org/officeDocument/2006/relationships/image" Target="../media/image1347.png"/><Relationship Id="rId142" Type="http://schemas.openxmlformats.org/officeDocument/2006/relationships/customXml" Target="../ink/ink1371.xml"/><Relationship Id="rId163" Type="http://schemas.openxmlformats.org/officeDocument/2006/relationships/image" Target="../media/image1368.png"/><Relationship Id="rId184" Type="http://schemas.openxmlformats.org/officeDocument/2006/relationships/customXml" Target="../ink/ink1392.xml"/><Relationship Id="rId219" Type="http://schemas.openxmlformats.org/officeDocument/2006/relationships/image" Target="../media/image1396.png"/><Relationship Id="rId230" Type="http://schemas.openxmlformats.org/officeDocument/2006/relationships/customXml" Target="../ink/ink1415.xml"/><Relationship Id="rId251" Type="http://schemas.openxmlformats.org/officeDocument/2006/relationships/image" Target="../media/image1412.png"/><Relationship Id="rId25" Type="http://schemas.openxmlformats.org/officeDocument/2006/relationships/customXml" Target="../ink/ink1312.xml"/><Relationship Id="rId46" Type="http://schemas.openxmlformats.org/officeDocument/2006/relationships/image" Target="../media/image1310.png"/><Relationship Id="rId67" Type="http://schemas.openxmlformats.org/officeDocument/2006/relationships/image" Target="../media/image1320.png"/><Relationship Id="rId88" Type="http://schemas.openxmlformats.org/officeDocument/2006/relationships/customXml" Target="../ink/ink1344.xml"/><Relationship Id="rId111" Type="http://schemas.openxmlformats.org/officeDocument/2006/relationships/image" Target="../media/image1342.png"/><Relationship Id="rId132" Type="http://schemas.openxmlformats.org/officeDocument/2006/relationships/customXml" Target="../ink/ink1366.xml"/><Relationship Id="rId153" Type="http://schemas.openxmlformats.org/officeDocument/2006/relationships/image" Target="../media/image1363.png"/><Relationship Id="rId174" Type="http://schemas.openxmlformats.org/officeDocument/2006/relationships/customXml" Target="../ink/ink1387.xml"/><Relationship Id="rId195" Type="http://schemas.openxmlformats.org/officeDocument/2006/relationships/image" Target="../media/image1384.png"/><Relationship Id="rId209" Type="http://schemas.openxmlformats.org/officeDocument/2006/relationships/image" Target="../media/image1391.png"/><Relationship Id="rId220" Type="http://schemas.openxmlformats.org/officeDocument/2006/relationships/customXml" Target="../ink/ink1410.xml"/><Relationship Id="rId241" Type="http://schemas.openxmlformats.org/officeDocument/2006/relationships/image" Target="../media/image1407.png"/><Relationship Id="rId15" Type="http://schemas.openxmlformats.org/officeDocument/2006/relationships/image" Target="../media/image1295.png"/><Relationship Id="rId36" Type="http://schemas.openxmlformats.org/officeDocument/2006/relationships/image" Target="../media/image1305.png"/><Relationship Id="rId57" Type="http://schemas.openxmlformats.org/officeDocument/2006/relationships/customXml" Target="../ink/ink1328.xml"/><Relationship Id="rId262" Type="http://schemas.openxmlformats.org/officeDocument/2006/relationships/customXml" Target="../ink/ink1431.xml"/><Relationship Id="rId78" Type="http://schemas.openxmlformats.org/officeDocument/2006/relationships/customXml" Target="../ink/ink1339.xml"/><Relationship Id="rId99" Type="http://schemas.openxmlformats.org/officeDocument/2006/relationships/image" Target="../media/image1336.png"/><Relationship Id="rId101" Type="http://schemas.openxmlformats.org/officeDocument/2006/relationships/image" Target="../media/image1337.png"/><Relationship Id="rId122" Type="http://schemas.openxmlformats.org/officeDocument/2006/relationships/customXml" Target="../ink/ink1361.xml"/><Relationship Id="rId143" Type="http://schemas.openxmlformats.org/officeDocument/2006/relationships/image" Target="../media/image1358.png"/><Relationship Id="rId164" Type="http://schemas.openxmlformats.org/officeDocument/2006/relationships/customXml" Target="../ink/ink1382.xml"/><Relationship Id="rId185" Type="http://schemas.openxmlformats.org/officeDocument/2006/relationships/image" Target="../media/image1379.png"/><Relationship Id="rId9" Type="http://schemas.openxmlformats.org/officeDocument/2006/relationships/image" Target="../media/image1292.png"/><Relationship Id="rId210" Type="http://schemas.openxmlformats.org/officeDocument/2006/relationships/customXml" Target="../ink/ink1405.xml"/><Relationship Id="rId26" Type="http://schemas.openxmlformats.org/officeDocument/2006/relationships/image" Target="../media/image1300.png"/><Relationship Id="rId231" Type="http://schemas.openxmlformats.org/officeDocument/2006/relationships/image" Target="../media/image1402.png"/><Relationship Id="rId252" Type="http://schemas.openxmlformats.org/officeDocument/2006/relationships/customXml" Target="../ink/ink1426.xml"/><Relationship Id="rId47" Type="http://schemas.openxmlformats.org/officeDocument/2006/relationships/customXml" Target="../ink/ink1323.xml"/><Relationship Id="rId68" Type="http://schemas.openxmlformats.org/officeDocument/2006/relationships/customXml" Target="../ink/ink1334.xml"/><Relationship Id="rId89" Type="http://schemas.openxmlformats.org/officeDocument/2006/relationships/image" Target="../media/image1331.png"/><Relationship Id="rId112" Type="http://schemas.openxmlformats.org/officeDocument/2006/relationships/customXml" Target="../ink/ink1356.xml"/><Relationship Id="rId133" Type="http://schemas.openxmlformats.org/officeDocument/2006/relationships/image" Target="../media/image1353.png"/><Relationship Id="rId154" Type="http://schemas.openxmlformats.org/officeDocument/2006/relationships/customXml" Target="../ink/ink1377.xml"/><Relationship Id="rId175" Type="http://schemas.openxmlformats.org/officeDocument/2006/relationships/image" Target="../media/image1374.png"/><Relationship Id="rId196" Type="http://schemas.openxmlformats.org/officeDocument/2006/relationships/customXml" Target="../ink/ink1398.xml"/><Relationship Id="rId200" Type="http://schemas.openxmlformats.org/officeDocument/2006/relationships/customXml" Target="../ink/ink1400.xml"/><Relationship Id="rId16" Type="http://schemas.openxmlformats.org/officeDocument/2006/relationships/customXml" Target="../ink/ink1307.xml"/><Relationship Id="rId221" Type="http://schemas.openxmlformats.org/officeDocument/2006/relationships/image" Target="../media/image1397.png"/><Relationship Id="rId242" Type="http://schemas.openxmlformats.org/officeDocument/2006/relationships/customXml" Target="../ink/ink1421.xml"/><Relationship Id="rId263" Type="http://schemas.openxmlformats.org/officeDocument/2006/relationships/image" Target="../media/image1418.png"/><Relationship Id="rId37" Type="http://schemas.openxmlformats.org/officeDocument/2006/relationships/customXml" Target="../ink/ink1318.xml"/><Relationship Id="rId58" Type="http://schemas.openxmlformats.org/officeDocument/2006/relationships/customXml" Target="../ink/ink1329.xml"/><Relationship Id="rId79" Type="http://schemas.openxmlformats.org/officeDocument/2006/relationships/image" Target="../media/image1326.png"/><Relationship Id="rId102" Type="http://schemas.openxmlformats.org/officeDocument/2006/relationships/customXml" Target="../ink/ink1351.xml"/><Relationship Id="rId123" Type="http://schemas.openxmlformats.org/officeDocument/2006/relationships/image" Target="../media/image1348.png"/><Relationship Id="rId144" Type="http://schemas.openxmlformats.org/officeDocument/2006/relationships/customXml" Target="../ink/ink1372.xml"/><Relationship Id="rId90" Type="http://schemas.openxmlformats.org/officeDocument/2006/relationships/customXml" Target="../ink/ink1345.xml"/><Relationship Id="rId165" Type="http://schemas.openxmlformats.org/officeDocument/2006/relationships/image" Target="../media/image1369.png"/><Relationship Id="rId186" Type="http://schemas.openxmlformats.org/officeDocument/2006/relationships/customXml" Target="../ink/ink1393.xml"/><Relationship Id="rId211" Type="http://schemas.openxmlformats.org/officeDocument/2006/relationships/image" Target="../media/image1392.png"/><Relationship Id="rId232" Type="http://schemas.openxmlformats.org/officeDocument/2006/relationships/customXml" Target="../ink/ink1416.xml"/><Relationship Id="rId253" Type="http://schemas.openxmlformats.org/officeDocument/2006/relationships/image" Target="../media/image1413.png"/><Relationship Id="rId27" Type="http://schemas.openxmlformats.org/officeDocument/2006/relationships/customXml" Target="../ink/ink1313.xml"/><Relationship Id="rId48" Type="http://schemas.openxmlformats.org/officeDocument/2006/relationships/image" Target="../media/image1311.png"/><Relationship Id="rId69" Type="http://schemas.openxmlformats.org/officeDocument/2006/relationships/image" Target="../media/image1321.png"/><Relationship Id="rId113" Type="http://schemas.openxmlformats.org/officeDocument/2006/relationships/image" Target="../media/image1343.png"/><Relationship Id="rId134" Type="http://schemas.openxmlformats.org/officeDocument/2006/relationships/customXml" Target="../ink/ink1367.xml"/><Relationship Id="rId80" Type="http://schemas.openxmlformats.org/officeDocument/2006/relationships/customXml" Target="../ink/ink1340.xml"/><Relationship Id="rId155" Type="http://schemas.openxmlformats.org/officeDocument/2006/relationships/image" Target="../media/image1364.png"/><Relationship Id="rId176" Type="http://schemas.openxmlformats.org/officeDocument/2006/relationships/customXml" Target="../ink/ink1388.xml"/><Relationship Id="rId197" Type="http://schemas.openxmlformats.org/officeDocument/2006/relationships/image" Target="../media/image1385.png"/><Relationship Id="rId201" Type="http://schemas.openxmlformats.org/officeDocument/2006/relationships/image" Target="../media/image1387.png"/><Relationship Id="rId222" Type="http://schemas.openxmlformats.org/officeDocument/2006/relationships/customXml" Target="../ink/ink1411.xml"/><Relationship Id="rId243" Type="http://schemas.openxmlformats.org/officeDocument/2006/relationships/image" Target="../media/image1408.png"/><Relationship Id="rId264" Type="http://schemas.openxmlformats.org/officeDocument/2006/relationships/customXml" Target="../ink/ink1432.xml"/><Relationship Id="rId17" Type="http://schemas.openxmlformats.org/officeDocument/2006/relationships/image" Target="../media/image1296.png"/><Relationship Id="rId38" Type="http://schemas.openxmlformats.org/officeDocument/2006/relationships/image" Target="../media/image1306.png"/><Relationship Id="rId59" Type="http://schemas.openxmlformats.org/officeDocument/2006/relationships/image" Target="../media/image1316.png"/><Relationship Id="rId103" Type="http://schemas.openxmlformats.org/officeDocument/2006/relationships/image" Target="../media/image1338.png"/><Relationship Id="rId124" Type="http://schemas.openxmlformats.org/officeDocument/2006/relationships/customXml" Target="../ink/ink1362.xml"/><Relationship Id="rId70" Type="http://schemas.openxmlformats.org/officeDocument/2006/relationships/customXml" Target="../ink/ink1335.xml"/><Relationship Id="rId91" Type="http://schemas.openxmlformats.org/officeDocument/2006/relationships/image" Target="../media/image1332.png"/><Relationship Id="rId145" Type="http://schemas.openxmlformats.org/officeDocument/2006/relationships/image" Target="../media/image1359.png"/><Relationship Id="rId166" Type="http://schemas.openxmlformats.org/officeDocument/2006/relationships/customXml" Target="../ink/ink1383.xml"/><Relationship Id="rId187" Type="http://schemas.openxmlformats.org/officeDocument/2006/relationships/image" Target="../media/image1380.png"/><Relationship Id="rId1" Type="http://schemas.openxmlformats.org/officeDocument/2006/relationships/slideLayout" Target="../slideLayouts/slideLayout1.xml"/><Relationship Id="rId212" Type="http://schemas.openxmlformats.org/officeDocument/2006/relationships/customXml" Target="../ink/ink1406.xml"/><Relationship Id="rId233" Type="http://schemas.openxmlformats.org/officeDocument/2006/relationships/image" Target="../media/image1403.png"/><Relationship Id="rId254" Type="http://schemas.openxmlformats.org/officeDocument/2006/relationships/customXml" Target="../ink/ink1427.xml"/><Relationship Id="rId28" Type="http://schemas.openxmlformats.org/officeDocument/2006/relationships/image" Target="../media/image1301.png"/><Relationship Id="rId49" Type="http://schemas.openxmlformats.org/officeDocument/2006/relationships/customXml" Target="../ink/ink1324.xml"/><Relationship Id="rId114" Type="http://schemas.openxmlformats.org/officeDocument/2006/relationships/customXml" Target="../ink/ink1357.xml"/><Relationship Id="rId60" Type="http://schemas.openxmlformats.org/officeDocument/2006/relationships/customXml" Target="../ink/ink1330.xml"/><Relationship Id="rId81" Type="http://schemas.openxmlformats.org/officeDocument/2006/relationships/image" Target="../media/image1327.png"/><Relationship Id="rId135" Type="http://schemas.openxmlformats.org/officeDocument/2006/relationships/image" Target="../media/image1354.png"/><Relationship Id="rId156" Type="http://schemas.openxmlformats.org/officeDocument/2006/relationships/customXml" Target="../ink/ink1378.xml"/><Relationship Id="rId177" Type="http://schemas.openxmlformats.org/officeDocument/2006/relationships/image" Target="../media/image1375.png"/><Relationship Id="rId198" Type="http://schemas.openxmlformats.org/officeDocument/2006/relationships/customXml" Target="../ink/ink1399.xml"/><Relationship Id="rId202" Type="http://schemas.openxmlformats.org/officeDocument/2006/relationships/customXml" Target="../ink/ink1401.xml"/><Relationship Id="rId223" Type="http://schemas.openxmlformats.org/officeDocument/2006/relationships/image" Target="../media/image1398.png"/><Relationship Id="rId244" Type="http://schemas.openxmlformats.org/officeDocument/2006/relationships/customXml" Target="../ink/ink1422.xml"/><Relationship Id="rId18" Type="http://schemas.openxmlformats.org/officeDocument/2006/relationships/customXml" Target="../ink/ink1308.xml"/><Relationship Id="rId39" Type="http://schemas.openxmlformats.org/officeDocument/2006/relationships/customXml" Target="../ink/ink1319.xml"/><Relationship Id="rId265" Type="http://schemas.openxmlformats.org/officeDocument/2006/relationships/image" Target="../media/image1419.png"/><Relationship Id="rId50" Type="http://schemas.openxmlformats.org/officeDocument/2006/relationships/image" Target="../media/image1312.png"/><Relationship Id="rId104" Type="http://schemas.openxmlformats.org/officeDocument/2006/relationships/customXml" Target="../ink/ink1352.xml"/><Relationship Id="rId125" Type="http://schemas.openxmlformats.org/officeDocument/2006/relationships/image" Target="../media/image1349.png"/><Relationship Id="rId146" Type="http://schemas.openxmlformats.org/officeDocument/2006/relationships/customXml" Target="../ink/ink1373.xml"/><Relationship Id="rId167" Type="http://schemas.openxmlformats.org/officeDocument/2006/relationships/image" Target="../media/image1370.png"/><Relationship Id="rId188" Type="http://schemas.openxmlformats.org/officeDocument/2006/relationships/customXml" Target="../ink/ink1394.xml"/><Relationship Id="rId71" Type="http://schemas.openxmlformats.org/officeDocument/2006/relationships/image" Target="../media/image1322.png"/><Relationship Id="rId92" Type="http://schemas.openxmlformats.org/officeDocument/2006/relationships/customXml" Target="../ink/ink1346.xml"/><Relationship Id="rId213" Type="http://schemas.openxmlformats.org/officeDocument/2006/relationships/image" Target="../media/image1393.png"/><Relationship Id="rId234" Type="http://schemas.openxmlformats.org/officeDocument/2006/relationships/customXml" Target="../ink/ink1417.xml"/><Relationship Id="rId2" Type="http://schemas.openxmlformats.org/officeDocument/2006/relationships/customXml" Target="../ink/ink1300.xml"/><Relationship Id="rId29" Type="http://schemas.openxmlformats.org/officeDocument/2006/relationships/customXml" Target="../ink/ink1314.xml"/><Relationship Id="rId255" Type="http://schemas.openxmlformats.org/officeDocument/2006/relationships/image" Target="../media/image1414.png"/><Relationship Id="rId40" Type="http://schemas.openxmlformats.org/officeDocument/2006/relationships/image" Target="../media/image1307.png"/><Relationship Id="rId115" Type="http://schemas.openxmlformats.org/officeDocument/2006/relationships/image" Target="../media/image1344.png"/><Relationship Id="rId136" Type="http://schemas.openxmlformats.org/officeDocument/2006/relationships/customXml" Target="../ink/ink1368.xml"/><Relationship Id="rId157" Type="http://schemas.openxmlformats.org/officeDocument/2006/relationships/image" Target="../media/image1365.png"/><Relationship Id="rId178" Type="http://schemas.openxmlformats.org/officeDocument/2006/relationships/customXml" Target="../ink/ink1389.xml"/><Relationship Id="rId61" Type="http://schemas.openxmlformats.org/officeDocument/2006/relationships/image" Target="../media/image1317.png"/><Relationship Id="rId82" Type="http://schemas.openxmlformats.org/officeDocument/2006/relationships/customXml" Target="../ink/ink1341.xml"/><Relationship Id="rId199" Type="http://schemas.openxmlformats.org/officeDocument/2006/relationships/image" Target="../media/image1386.png"/><Relationship Id="rId203" Type="http://schemas.openxmlformats.org/officeDocument/2006/relationships/image" Target="../media/image1388.png"/><Relationship Id="rId19" Type="http://schemas.openxmlformats.org/officeDocument/2006/relationships/customXml" Target="../ink/ink1309.xml"/><Relationship Id="rId224" Type="http://schemas.openxmlformats.org/officeDocument/2006/relationships/customXml" Target="../ink/ink1412.xml"/><Relationship Id="rId245" Type="http://schemas.openxmlformats.org/officeDocument/2006/relationships/image" Target="../media/image1409.png"/><Relationship Id="rId266" Type="http://schemas.openxmlformats.org/officeDocument/2006/relationships/customXml" Target="../ink/ink1433.xml"/><Relationship Id="rId30" Type="http://schemas.openxmlformats.org/officeDocument/2006/relationships/image" Target="../media/image1302.png"/><Relationship Id="rId105" Type="http://schemas.openxmlformats.org/officeDocument/2006/relationships/image" Target="../media/image1339.png"/><Relationship Id="rId126" Type="http://schemas.openxmlformats.org/officeDocument/2006/relationships/customXml" Target="../ink/ink1363.xml"/><Relationship Id="rId147" Type="http://schemas.openxmlformats.org/officeDocument/2006/relationships/image" Target="../media/image1360.png"/><Relationship Id="rId168" Type="http://schemas.openxmlformats.org/officeDocument/2006/relationships/customXml" Target="../ink/ink1384.xml"/><Relationship Id="rId51" Type="http://schemas.openxmlformats.org/officeDocument/2006/relationships/customXml" Target="../ink/ink1325.xml"/><Relationship Id="rId72" Type="http://schemas.openxmlformats.org/officeDocument/2006/relationships/customXml" Target="../ink/ink1336.xml"/><Relationship Id="rId93" Type="http://schemas.openxmlformats.org/officeDocument/2006/relationships/image" Target="../media/image1333.png"/><Relationship Id="rId189" Type="http://schemas.openxmlformats.org/officeDocument/2006/relationships/image" Target="../media/image1381.png"/><Relationship Id="rId3" Type="http://schemas.openxmlformats.org/officeDocument/2006/relationships/image" Target="../media/image1289.png"/><Relationship Id="rId214" Type="http://schemas.openxmlformats.org/officeDocument/2006/relationships/customXml" Target="../ink/ink1407.xml"/><Relationship Id="rId235" Type="http://schemas.openxmlformats.org/officeDocument/2006/relationships/image" Target="../media/image1404.png"/><Relationship Id="rId256" Type="http://schemas.openxmlformats.org/officeDocument/2006/relationships/customXml" Target="../ink/ink1428.xml"/><Relationship Id="rId116" Type="http://schemas.openxmlformats.org/officeDocument/2006/relationships/customXml" Target="../ink/ink1358.xml"/><Relationship Id="rId137" Type="http://schemas.openxmlformats.org/officeDocument/2006/relationships/image" Target="../media/image1355.png"/><Relationship Id="rId158" Type="http://schemas.openxmlformats.org/officeDocument/2006/relationships/customXml" Target="../ink/ink1379.xml"/><Relationship Id="rId20" Type="http://schemas.openxmlformats.org/officeDocument/2006/relationships/image" Target="../media/image1297.png"/><Relationship Id="rId41" Type="http://schemas.openxmlformats.org/officeDocument/2006/relationships/customXml" Target="../ink/ink1320.xml"/><Relationship Id="rId62" Type="http://schemas.openxmlformats.org/officeDocument/2006/relationships/customXml" Target="../ink/ink1331.xml"/><Relationship Id="rId83" Type="http://schemas.openxmlformats.org/officeDocument/2006/relationships/image" Target="../media/image1328.png"/><Relationship Id="rId179" Type="http://schemas.openxmlformats.org/officeDocument/2006/relationships/image" Target="../media/image1376.png"/><Relationship Id="rId190" Type="http://schemas.openxmlformats.org/officeDocument/2006/relationships/customXml" Target="../ink/ink1395.xml"/><Relationship Id="rId204" Type="http://schemas.openxmlformats.org/officeDocument/2006/relationships/customXml" Target="../ink/ink1402.xml"/><Relationship Id="rId225" Type="http://schemas.openxmlformats.org/officeDocument/2006/relationships/image" Target="../media/image1399.png"/><Relationship Id="rId246" Type="http://schemas.openxmlformats.org/officeDocument/2006/relationships/customXml" Target="../ink/ink1423.xml"/><Relationship Id="rId267" Type="http://schemas.openxmlformats.org/officeDocument/2006/relationships/image" Target="../media/image1420.png"/><Relationship Id="rId106" Type="http://schemas.openxmlformats.org/officeDocument/2006/relationships/customXml" Target="../ink/ink1353.xml"/><Relationship Id="rId127" Type="http://schemas.openxmlformats.org/officeDocument/2006/relationships/image" Target="../media/image1350.png"/><Relationship Id="rId10" Type="http://schemas.openxmlformats.org/officeDocument/2006/relationships/customXml" Target="../ink/ink1304.xml"/><Relationship Id="rId31" Type="http://schemas.openxmlformats.org/officeDocument/2006/relationships/customXml" Target="../ink/ink1315.xml"/><Relationship Id="rId52" Type="http://schemas.openxmlformats.org/officeDocument/2006/relationships/image" Target="../media/image1313.png"/><Relationship Id="rId73" Type="http://schemas.openxmlformats.org/officeDocument/2006/relationships/image" Target="../media/image1323.png"/><Relationship Id="rId94" Type="http://schemas.openxmlformats.org/officeDocument/2006/relationships/customXml" Target="../ink/ink1347.xml"/><Relationship Id="rId148" Type="http://schemas.openxmlformats.org/officeDocument/2006/relationships/customXml" Target="../ink/ink1374.xml"/><Relationship Id="rId169" Type="http://schemas.openxmlformats.org/officeDocument/2006/relationships/image" Target="../media/image1371.png"/><Relationship Id="rId4" Type="http://schemas.openxmlformats.org/officeDocument/2006/relationships/customXml" Target="../ink/ink1301.xml"/><Relationship Id="rId180" Type="http://schemas.openxmlformats.org/officeDocument/2006/relationships/customXml" Target="../ink/ink1390.xml"/><Relationship Id="rId215" Type="http://schemas.openxmlformats.org/officeDocument/2006/relationships/image" Target="../media/image1394.png"/><Relationship Id="rId236" Type="http://schemas.openxmlformats.org/officeDocument/2006/relationships/customXml" Target="../ink/ink1418.xml"/><Relationship Id="rId257" Type="http://schemas.openxmlformats.org/officeDocument/2006/relationships/image" Target="../media/image1415.png"/><Relationship Id="rId42" Type="http://schemas.openxmlformats.org/officeDocument/2006/relationships/image" Target="../media/image1308.png"/><Relationship Id="rId84" Type="http://schemas.openxmlformats.org/officeDocument/2006/relationships/customXml" Target="../ink/ink1342.xml"/><Relationship Id="rId138" Type="http://schemas.openxmlformats.org/officeDocument/2006/relationships/customXml" Target="../ink/ink1369.xml"/><Relationship Id="rId191" Type="http://schemas.openxmlformats.org/officeDocument/2006/relationships/image" Target="../media/image1382.png"/><Relationship Id="rId205" Type="http://schemas.openxmlformats.org/officeDocument/2006/relationships/image" Target="../media/image1389.png"/><Relationship Id="rId247" Type="http://schemas.openxmlformats.org/officeDocument/2006/relationships/image" Target="../media/image1410.png"/></Relationships>
</file>

<file path=ppt/slides/_rels/slide33.xml.rels><?xml version="1.0" encoding="UTF-8" standalone="yes"?>
<Relationships xmlns="http://schemas.openxmlformats.org/package/2006/relationships"><Relationship Id="rId117" Type="http://schemas.openxmlformats.org/officeDocument/2006/relationships/image" Target="../media/image1478.png"/><Relationship Id="rId21" Type="http://schemas.openxmlformats.org/officeDocument/2006/relationships/image" Target="../media/image1430.png"/><Relationship Id="rId63" Type="http://schemas.openxmlformats.org/officeDocument/2006/relationships/image" Target="../media/image1451.png"/><Relationship Id="rId159" Type="http://schemas.openxmlformats.org/officeDocument/2006/relationships/image" Target="../media/image1499.png"/><Relationship Id="rId170" Type="http://schemas.openxmlformats.org/officeDocument/2006/relationships/customXml" Target="../ink/ink1518.xml"/><Relationship Id="rId226" Type="http://schemas.openxmlformats.org/officeDocument/2006/relationships/customXml" Target="../ink/ink1546.xml"/><Relationship Id="rId268" Type="http://schemas.openxmlformats.org/officeDocument/2006/relationships/image" Target="../media/image1552.png"/><Relationship Id="rId11" Type="http://schemas.openxmlformats.org/officeDocument/2006/relationships/image" Target="../media/image1425.png"/><Relationship Id="rId32" Type="http://schemas.openxmlformats.org/officeDocument/2006/relationships/customXml" Target="../ink/ink1449.xml"/><Relationship Id="rId53" Type="http://schemas.openxmlformats.org/officeDocument/2006/relationships/image" Target="../media/image1446.png"/><Relationship Id="rId74" Type="http://schemas.openxmlformats.org/officeDocument/2006/relationships/customXml" Target="../ink/ink1470.xml"/><Relationship Id="rId128" Type="http://schemas.openxmlformats.org/officeDocument/2006/relationships/customXml" Target="../ink/ink1497.xml"/><Relationship Id="rId149" Type="http://schemas.openxmlformats.org/officeDocument/2006/relationships/image" Target="../media/image1494.png"/><Relationship Id="rId5" Type="http://schemas.openxmlformats.org/officeDocument/2006/relationships/image" Target="../media/image1422.png"/><Relationship Id="rId95" Type="http://schemas.openxmlformats.org/officeDocument/2006/relationships/image" Target="../media/image1467.png"/><Relationship Id="rId160" Type="http://schemas.openxmlformats.org/officeDocument/2006/relationships/customXml" Target="../ink/ink1513.xml"/><Relationship Id="rId181" Type="http://schemas.openxmlformats.org/officeDocument/2006/relationships/image" Target="../media/image1510.png"/><Relationship Id="rId216" Type="http://schemas.openxmlformats.org/officeDocument/2006/relationships/customXml" Target="../ink/ink1541.xml"/><Relationship Id="rId237" Type="http://schemas.openxmlformats.org/officeDocument/2006/relationships/image" Target="../media/image1538.png"/><Relationship Id="rId258" Type="http://schemas.openxmlformats.org/officeDocument/2006/relationships/customXml" Target="../ink/ink1562.xml"/><Relationship Id="rId22" Type="http://schemas.openxmlformats.org/officeDocument/2006/relationships/customXml" Target="../ink/ink1444.xml"/><Relationship Id="rId43" Type="http://schemas.openxmlformats.org/officeDocument/2006/relationships/image" Target="../media/image1441.png"/><Relationship Id="rId64" Type="http://schemas.openxmlformats.org/officeDocument/2006/relationships/customXml" Target="../ink/ink1465.xml"/><Relationship Id="rId118" Type="http://schemas.openxmlformats.org/officeDocument/2006/relationships/customXml" Target="../ink/ink1492.xml"/><Relationship Id="rId139" Type="http://schemas.openxmlformats.org/officeDocument/2006/relationships/image" Target="../media/image1489.png"/><Relationship Id="rId85" Type="http://schemas.openxmlformats.org/officeDocument/2006/relationships/image" Target="../media/image1462.png"/><Relationship Id="rId150" Type="http://schemas.openxmlformats.org/officeDocument/2006/relationships/customXml" Target="../ink/ink1508.xml"/><Relationship Id="rId171" Type="http://schemas.openxmlformats.org/officeDocument/2006/relationships/image" Target="../media/image1505.png"/><Relationship Id="rId192" Type="http://schemas.openxmlformats.org/officeDocument/2006/relationships/customXml" Target="../ink/ink1529.xml"/><Relationship Id="rId206" Type="http://schemas.openxmlformats.org/officeDocument/2006/relationships/customXml" Target="../ink/ink1536.xml"/><Relationship Id="rId227" Type="http://schemas.openxmlformats.org/officeDocument/2006/relationships/image" Target="../media/image1533.png"/><Relationship Id="rId248" Type="http://schemas.openxmlformats.org/officeDocument/2006/relationships/customXml" Target="../ink/ink1557.xml"/><Relationship Id="rId269" Type="http://schemas.openxmlformats.org/officeDocument/2006/relationships/customXml" Target="../ink/ink1568.xml"/><Relationship Id="rId12" Type="http://schemas.openxmlformats.org/officeDocument/2006/relationships/customXml" Target="../ink/ink1439.xml"/><Relationship Id="rId33" Type="http://schemas.openxmlformats.org/officeDocument/2006/relationships/image" Target="../media/image1436.png"/><Relationship Id="rId108" Type="http://schemas.openxmlformats.org/officeDocument/2006/relationships/customXml" Target="../ink/ink1487.xml"/><Relationship Id="rId129" Type="http://schemas.openxmlformats.org/officeDocument/2006/relationships/image" Target="../media/image1484.png"/><Relationship Id="rId54" Type="http://schemas.openxmlformats.org/officeDocument/2006/relationships/customXml" Target="../ink/ink1460.xml"/><Relationship Id="rId75" Type="http://schemas.openxmlformats.org/officeDocument/2006/relationships/image" Target="../media/image1457.png"/><Relationship Id="rId96" Type="http://schemas.openxmlformats.org/officeDocument/2006/relationships/customXml" Target="../ink/ink1481.xml"/><Relationship Id="rId140" Type="http://schemas.openxmlformats.org/officeDocument/2006/relationships/customXml" Target="../ink/ink1503.xml"/><Relationship Id="rId161" Type="http://schemas.openxmlformats.org/officeDocument/2006/relationships/image" Target="../media/image1500.png"/><Relationship Id="rId182" Type="http://schemas.openxmlformats.org/officeDocument/2006/relationships/customXml" Target="../ink/ink1524.xml"/><Relationship Id="rId217" Type="http://schemas.openxmlformats.org/officeDocument/2006/relationships/image" Target="../media/image1528.png"/><Relationship Id="rId6" Type="http://schemas.openxmlformats.org/officeDocument/2006/relationships/customXml" Target="../ink/ink1436.xml"/><Relationship Id="rId238" Type="http://schemas.openxmlformats.org/officeDocument/2006/relationships/customXml" Target="../ink/ink1552.xml"/><Relationship Id="rId259" Type="http://schemas.openxmlformats.org/officeDocument/2006/relationships/image" Target="../media/image1548.png"/><Relationship Id="rId23" Type="http://schemas.openxmlformats.org/officeDocument/2006/relationships/image" Target="../media/image1431.png"/><Relationship Id="rId119" Type="http://schemas.openxmlformats.org/officeDocument/2006/relationships/image" Target="../media/image1479.png"/><Relationship Id="rId270" Type="http://schemas.openxmlformats.org/officeDocument/2006/relationships/image" Target="../media/image1553.png"/><Relationship Id="rId44" Type="http://schemas.openxmlformats.org/officeDocument/2006/relationships/customXml" Target="../ink/ink1455.xml"/><Relationship Id="rId65" Type="http://schemas.openxmlformats.org/officeDocument/2006/relationships/image" Target="../media/image1452.png"/><Relationship Id="rId86" Type="http://schemas.openxmlformats.org/officeDocument/2006/relationships/customXml" Target="../ink/ink1476.xml"/><Relationship Id="rId130" Type="http://schemas.openxmlformats.org/officeDocument/2006/relationships/customXml" Target="../ink/ink1498.xml"/><Relationship Id="rId151" Type="http://schemas.openxmlformats.org/officeDocument/2006/relationships/image" Target="../media/image1495.png"/><Relationship Id="rId172" Type="http://schemas.openxmlformats.org/officeDocument/2006/relationships/customXml" Target="../ink/ink1519.xml"/><Relationship Id="rId193" Type="http://schemas.openxmlformats.org/officeDocument/2006/relationships/image" Target="../media/image1516.png"/><Relationship Id="rId207" Type="http://schemas.openxmlformats.org/officeDocument/2006/relationships/image" Target="../media/image1523.png"/><Relationship Id="rId228" Type="http://schemas.openxmlformats.org/officeDocument/2006/relationships/customXml" Target="../ink/ink1547.xml"/><Relationship Id="rId249" Type="http://schemas.openxmlformats.org/officeDocument/2006/relationships/image" Target="../media/image1544.png"/><Relationship Id="rId13" Type="http://schemas.openxmlformats.org/officeDocument/2006/relationships/image" Target="../media/image1426.png"/><Relationship Id="rId109" Type="http://schemas.openxmlformats.org/officeDocument/2006/relationships/image" Target="../media/image1474.png"/><Relationship Id="rId260" Type="http://schemas.openxmlformats.org/officeDocument/2006/relationships/customXml" Target="../ink/ink1563.xml"/><Relationship Id="rId34" Type="http://schemas.openxmlformats.org/officeDocument/2006/relationships/customXml" Target="../ink/ink1450.xml"/><Relationship Id="rId55" Type="http://schemas.openxmlformats.org/officeDocument/2006/relationships/image" Target="../media/image1447.png"/><Relationship Id="rId76" Type="http://schemas.openxmlformats.org/officeDocument/2006/relationships/customXml" Target="../ink/ink1471.xml"/><Relationship Id="rId97" Type="http://schemas.openxmlformats.org/officeDocument/2006/relationships/image" Target="../media/image1468.png"/><Relationship Id="rId120" Type="http://schemas.openxmlformats.org/officeDocument/2006/relationships/customXml" Target="../ink/ink1493.xml"/><Relationship Id="rId141" Type="http://schemas.openxmlformats.org/officeDocument/2006/relationships/image" Target="../media/image1490.png"/><Relationship Id="rId7" Type="http://schemas.openxmlformats.org/officeDocument/2006/relationships/image" Target="../media/image1423.png"/><Relationship Id="rId162" Type="http://schemas.openxmlformats.org/officeDocument/2006/relationships/customXml" Target="../ink/ink1514.xml"/><Relationship Id="rId183" Type="http://schemas.openxmlformats.org/officeDocument/2006/relationships/image" Target="../media/image1511.png"/><Relationship Id="rId218" Type="http://schemas.openxmlformats.org/officeDocument/2006/relationships/customXml" Target="../ink/ink1542.xml"/><Relationship Id="rId239" Type="http://schemas.openxmlformats.org/officeDocument/2006/relationships/image" Target="../media/image1539.png"/><Relationship Id="rId250" Type="http://schemas.openxmlformats.org/officeDocument/2006/relationships/customXml" Target="../ink/ink1558.xml"/><Relationship Id="rId24" Type="http://schemas.openxmlformats.org/officeDocument/2006/relationships/customXml" Target="../ink/ink1445.xml"/><Relationship Id="rId45" Type="http://schemas.openxmlformats.org/officeDocument/2006/relationships/image" Target="../media/image1442.png"/><Relationship Id="rId66" Type="http://schemas.openxmlformats.org/officeDocument/2006/relationships/customXml" Target="../ink/ink1466.xml"/><Relationship Id="rId87" Type="http://schemas.openxmlformats.org/officeDocument/2006/relationships/image" Target="../media/image1463.png"/><Relationship Id="rId110" Type="http://schemas.openxmlformats.org/officeDocument/2006/relationships/customXml" Target="../ink/ink1488.xml"/><Relationship Id="rId131" Type="http://schemas.openxmlformats.org/officeDocument/2006/relationships/image" Target="../media/image1485.png"/><Relationship Id="rId152" Type="http://schemas.openxmlformats.org/officeDocument/2006/relationships/customXml" Target="../ink/ink1509.xml"/><Relationship Id="rId173" Type="http://schemas.openxmlformats.org/officeDocument/2006/relationships/image" Target="../media/image1506.png"/><Relationship Id="rId194" Type="http://schemas.openxmlformats.org/officeDocument/2006/relationships/customXml" Target="../ink/ink1530.xml"/><Relationship Id="rId208" Type="http://schemas.openxmlformats.org/officeDocument/2006/relationships/customXml" Target="../ink/ink1537.xml"/><Relationship Id="rId229" Type="http://schemas.openxmlformats.org/officeDocument/2006/relationships/image" Target="../media/image1534.png"/><Relationship Id="rId240" Type="http://schemas.openxmlformats.org/officeDocument/2006/relationships/customXml" Target="../ink/ink1553.xml"/><Relationship Id="rId261" Type="http://schemas.openxmlformats.org/officeDocument/2006/relationships/image" Target="../media/image1549.png"/><Relationship Id="rId14" Type="http://schemas.openxmlformats.org/officeDocument/2006/relationships/customXml" Target="../ink/ink1440.xml"/><Relationship Id="rId35" Type="http://schemas.openxmlformats.org/officeDocument/2006/relationships/image" Target="../media/image1437.png"/><Relationship Id="rId56" Type="http://schemas.openxmlformats.org/officeDocument/2006/relationships/customXml" Target="../ink/ink1461.xml"/><Relationship Id="rId77" Type="http://schemas.openxmlformats.org/officeDocument/2006/relationships/image" Target="../media/image1458.png"/><Relationship Id="rId100" Type="http://schemas.openxmlformats.org/officeDocument/2006/relationships/customXml" Target="../ink/ink1483.xml"/><Relationship Id="rId8" Type="http://schemas.openxmlformats.org/officeDocument/2006/relationships/customXml" Target="../ink/ink1437.xml"/><Relationship Id="rId98" Type="http://schemas.openxmlformats.org/officeDocument/2006/relationships/customXml" Target="../ink/ink1482.xml"/><Relationship Id="rId121" Type="http://schemas.openxmlformats.org/officeDocument/2006/relationships/image" Target="../media/image1480.png"/><Relationship Id="rId142" Type="http://schemas.openxmlformats.org/officeDocument/2006/relationships/customXml" Target="../ink/ink1504.xml"/><Relationship Id="rId163" Type="http://schemas.openxmlformats.org/officeDocument/2006/relationships/image" Target="../media/image1501.png"/><Relationship Id="rId184" Type="http://schemas.openxmlformats.org/officeDocument/2006/relationships/customXml" Target="../ink/ink1525.xml"/><Relationship Id="rId219" Type="http://schemas.openxmlformats.org/officeDocument/2006/relationships/image" Target="../media/image1529.png"/><Relationship Id="rId230" Type="http://schemas.openxmlformats.org/officeDocument/2006/relationships/customXml" Target="../ink/ink1548.xml"/><Relationship Id="rId251" Type="http://schemas.openxmlformats.org/officeDocument/2006/relationships/image" Target="../media/image1545.png"/><Relationship Id="rId25" Type="http://schemas.openxmlformats.org/officeDocument/2006/relationships/image" Target="../media/image1432.png"/><Relationship Id="rId46" Type="http://schemas.openxmlformats.org/officeDocument/2006/relationships/customXml" Target="../ink/ink1456.xml"/><Relationship Id="rId67" Type="http://schemas.openxmlformats.org/officeDocument/2006/relationships/image" Target="../media/image1453.png"/><Relationship Id="rId88" Type="http://schemas.openxmlformats.org/officeDocument/2006/relationships/customXml" Target="../ink/ink1477.xml"/><Relationship Id="rId111" Type="http://schemas.openxmlformats.org/officeDocument/2006/relationships/image" Target="../media/image1475.png"/><Relationship Id="rId132" Type="http://schemas.openxmlformats.org/officeDocument/2006/relationships/customXml" Target="../ink/ink1499.xml"/><Relationship Id="rId153" Type="http://schemas.openxmlformats.org/officeDocument/2006/relationships/image" Target="../media/image1496.png"/><Relationship Id="rId174" Type="http://schemas.openxmlformats.org/officeDocument/2006/relationships/customXml" Target="../ink/ink1520.xml"/><Relationship Id="rId195" Type="http://schemas.openxmlformats.org/officeDocument/2006/relationships/image" Target="../media/image1517.png"/><Relationship Id="rId209" Type="http://schemas.openxmlformats.org/officeDocument/2006/relationships/image" Target="../media/image1524.png"/><Relationship Id="rId220" Type="http://schemas.openxmlformats.org/officeDocument/2006/relationships/customXml" Target="../ink/ink1543.xml"/><Relationship Id="rId241" Type="http://schemas.openxmlformats.org/officeDocument/2006/relationships/image" Target="../media/image1540.png"/><Relationship Id="rId15" Type="http://schemas.openxmlformats.org/officeDocument/2006/relationships/image" Target="../media/image1427.png"/><Relationship Id="rId36" Type="http://schemas.openxmlformats.org/officeDocument/2006/relationships/customXml" Target="../ink/ink1451.xml"/><Relationship Id="rId57" Type="http://schemas.openxmlformats.org/officeDocument/2006/relationships/image" Target="../media/image1448.png"/><Relationship Id="rId262" Type="http://schemas.openxmlformats.org/officeDocument/2006/relationships/customXml" Target="../ink/ink1564.xml"/><Relationship Id="rId78" Type="http://schemas.openxmlformats.org/officeDocument/2006/relationships/customXml" Target="../ink/ink1472.xml"/><Relationship Id="rId99" Type="http://schemas.openxmlformats.org/officeDocument/2006/relationships/image" Target="../media/image1469.png"/><Relationship Id="rId101" Type="http://schemas.openxmlformats.org/officeDocument/2006/relationships/image" Target="../media/image1470.png"/><Relationship Id="rId122" Type="http://schemas.openxmlformats.org/officeDocument/2006/relationships/customXml" Target="../ink/ink1494.xml"/><Relationship Id="rId143" Type="http://schemas.openxmlformats.org/officeDocument/2006/relationships/image" Target="../media/image1491.png"/><Relationship Id="rId164" Type="http://schemas.openxmlformats.org/officeDocument/2006/relationships/customXml" Target="../ink/ink1515.xml"/><Relationship Id="rId185" Type="http://schemas.openxmlformats.org/officeDocument/2006/relationships/image" Target="../media/image1512.png"/><Relationship Id="rId9" Type="http://schemas.openxmlformats.org/officeDocument/2006/relationships/image" Target="../media/image1424.png"/><Relationship Id="rId210" Type="http://schemas.openxmlformats.org/officeDocument/2006/relationships/customXml" Target="../ink/ink1538.xml"/><Relationship Id="rId26" Type="http://schemas.openxmlformats.org/officeDocument/2006/relationships/customXml" Target="../ink/ink1446.xml"/><Relationship Id="rId231" Type="http://schemas.openxmlformats.org/officeDocument/2006/relationships/image" Target="../media/image1535.png"/><Relationship Id="rId252" Type="http://schemas.openxmlformats.org/officeDocument/2006/relationships/customXml" Target="../ink/ink1559.xml"/><Relationship Id="rId47" Type="http://schemas.openxmlformats.org/officeDocument/2006/relationships/image" Target="../media/image1443.png"/><Relationship Id="rId68" Type="http://schemas.openxmlformats.org/officeDocument/2006/relationships/customXml" Target="../ink/ink1467.xml"/><Relationship Id="rId89" Type="http://schemas.openxmlformats.org/officeDocument/2006/relationships/image" Target="../media/image1464.png"/><Relationship Id="rId112" Type="http://schemas.openxmlformats.org/officeDocument/2006/relationships/customXml" Target="../ink/ink1489.xml"/><Relationship Id="rId133" Type="http://schemas.openxmlformats.org/officeDocument/2006/relationships/image" Target="../media/image1486.png"/><Relationship Id="rId154" Type="http://schemas.openxmlformats.org/officeDocument/2006/relationships/customXml" Target="../ink/ink1510.xml"/><Relationship Id="rId175" Type="http://schemas.openxmlformats.org/officeDocument/2006/relationships/image" Target="../media/image1507.png"/><Relationship Id="rId196" Type="http://schemas.openxmlformats.org/officeDocument/2006/relationships/customXml" Target="../ink/ink1531.xml"/><Relationship Id="rId200" Type="http://schemas.openxmlformats.org/officeDocument/2006/relationships/customXml" Target="../ink/ink1533.xml"/><Relationship Id="rId16" Type="http://schemas.openxmlformats.org/officeDocument/2006/relationships/customXml" Target="../ink/ink1441.xml"/><Relationship Id="rId221" Type="http://schemas.openxmlformats.org/officeDocument/2006/relationships/image" Target="../media/image1530.png"/><Relationship Id="rId242" Type="http://schemas.openxmlformats.org/officeDocument/2006/relationships/customXml" Target="../ink/ink1554.xml"/><Relationship Id="rId263" Type="http://schemas.openxmlformats.org/officeDocument/2006/relationships/image" Target="../media/image1550.png"/><Relationship Id="rId37" Type="http://schemas.openxmlformats.org/officeDocument/2006/relationships/image" Target="../media/image1438.png"/><Relationship Id="rId58" Type="http://schemas.openxmlformats.org/officeDocument/2006/relationships/customXml" Target="../ink/ink1462.xml"/><Relationship Id="rId79" Type="http://schemas.openxmlformats.org/officeDocument/2006/relationships/image" Target="../media/image1459.png"/><Relationship Id="rId102" Type="http://schemas.openxmlformats.org/officeDocument/2006/relationships/customXml" Target="../ink/ink1484.xml"/><Relationship Id="rId123" Type="http://schemas.openxmlformats.org/officeDocument/2006/relationships/image" Target="../media/image1481.png"/><Relationship Id="rId144" Type="http://schemas.openxmlformats.org/officeDocument/2006/relationships/customXml" Target="../ink/ink1505.xml"/><Relationship Id="rId90" Type="http://schemas.openxmlformats.org/officeDocument/2006/relationships/customXml" Target="../ink/ink1478.xml"/><Relationship Id="rId165" Type="http://schemas.openxmlformats.org/officeDocument/2006/relationships/image" Target="../media/image1502.png"/><Relationship Id="rId186" Type="http://schemas.openxmlformats.org/officeDocument/2006/relationships/customXml" Target="../ink/ink1526.xml"/><Relationship Id="rId211" Type="http://schemas.openxmlformats.org/officeDocument/2006/relationships/image" Target="../media/image1525.png"/><Relationship Id="rId232" Type="http://schemas.openxmlformats.org/officeDocument/2006/relationships/customXml" Target="../ink/ink1549.xml"/><Relationship Id="rId253" Type="http://schemas.openxmlformats.org/officeDocument/2006/relationships/image" Target="../media/image1546.png"/><Relationship Id="rId27" Type="http://schemas.openxmlformats.org/officeDocument/2006/relationships/image" Target="../media/image1433.png"/><Relationship Id="rId48" Type="http://schemas.openxmlformats.org/officeDocument/2006/relationships/customXml" Target="../ink/ink1457.xml"/><Relationship Id="rId69" Type="http://schemas.openxmlformats.org/officeDocument/2006/relationships/image" Target="../media/image1454.png"/><Relationship Id="rId113" Type="http://schemas.openxmlformats.org/officeDocument/2006/relationships/image" Target="../media/image1476.png"/><Relationship Id="rId134" Type="http://schemas.openxmlformats.org/officeDocument/2006/relationships/customXml" Target="../ink/ink1500.xml"/><Relationship Id="rId80" Type="http://schemas.openxmlformats.org/officeDocument/2006/relationships/customXml" Target="../ink/ink1473.xml"/><Relationship Id="rId155" Type="http://schemas.openxmlformats.org/officeDocument/2006/relationships/image" Target="../media/image1497.png"/><Relationship Id="rId176" Type="http://schemas.openxmlformats.org/officeDocument/2006/relationships/customXml" Target="../ink/ink1521.xml"/><Relationship Id="rId197" Type="http://schemas.openxmlformats.org/officeDocument/2006/relationships/image" Target="../media/image1518.png"/><Relationship Id="rId201" Type="http://schemas.openxmlformats.org/officeDocument/2006/relationships/image" Target="../media/image1520.png"/><Relationship Id="rId222" Type="http://schemas.openxmlformats.org/officeDocument/2006/relationships/customXml" Target="../ink/ink1544.xml"/><Relationship Id="rId243" Type="http://schemas.openxmlformats.org/officeDocument/2006/relationships/image" Target="../media/image1541.png"/><Relationship Id="rId264" Type="http://schemas.openxmlformats.org/officeDocument/2006/relationships/customXml" Target="../ink/ink1565.xml"/><Relationship Id="rId17" Type="http://schemas.openxmlformats.org/officeDocument/2006/relationships/image" Target="../media/image1428.png"/><Relationship Id="rId38" Type="http://schemas.openxmlformats.org/officeDocument/2006/relationships/customXml" Target="../ink/ink1452.xml"/><Relationship Id="rId59" Type="http://schemas.openxmlformats.org/officeDocument/2006/relationships/image" Target="../media/image1449.png"/><Relationship Id="rId103" Type="http://schemas.openxmlformats.org/officeDocument/2006/relationships/image" Target="../media/image1471.png"/><Relationship Id="rId124" Type="http://schemas.openxmlformats.org/officeDocument/2006/relationships/customXml" Target="../ink/ink1495.xml"/><Relationship Id="rId70" Type="http://schemas.openxmlformats.org/officeDocument/2006/relationships/customXml" Target="../ink/ink1468.xml"/><Relationship Id="rId91" Type="http://schemas.openxmlformats.org/officeDocument/2006/relationships/image" Target="../media/image1465.png"/><Relationship Id="rId145" Type="http://schemas.openxmlformats.org/officeDocument/2006/relationships/image" Target="../media/image1492.png"/><Relationship Id="rId166" Type="http://schemas.openxmlformats.org/officeDocument/2006/relationships/customXml" Target="../ink/ink1516.xml"/><Relationship Id="rId187" Type="http://schemas.openxmlformats.org/officeDocument/2006/relationships/image" Target="../media/image1513.png"/><Relationship Id="rId1" Type="http://schemas.openxmlformats.org/officeDocument/2006/relationships/slideLayout" Target="../slideLayouts/slideLayout1.xml"/><Relationship Id="rId212" Type="http://schemas.openxmlformats.org/officeDocument/2006/relationships/customXml" Target="../ink/ink1539.xml"/><Relationship Id="rId233" Type="http://schemas.openxmlformats.org/officeDocument/2006/relationships/image" Target="../media/image1536.png"/><Relationship Id="rId254" Type="http://schemas.openxmlformats.org/officeDocument/2006/relationships/customXml" Target="../ink/ink1560.xml"/><Relationship Id="rId28" Type="http://schemas.openxmlformats.org/officeDocument/2006/relationships/customXml" Target="../ink/ink1447.xml"/><Relationship Id="rId49" Type="http://schemas.openxmlformats.org/officeDocument/2006/relationships/image" Target="../media/image1444.png"/><Relationship Id="rId114" Type="http://schemas.openxmlformats.org/officeDocument/2006/relationships/customXml" Target="../ink/ink1490.xml"/><Relationship Id="rId60" Type="http://schemas.openxmlformats.org/officeDocument/2006/relationships/customXml" Target="../ink/ink1463.xml"/><Relationship Id="rId81" Type="http://schemas.openxmlformats.org/officeDocument/2006/relationships/image" Target="../media/image1460.png"/><Relationship Id="rId135" Type="http://schemas.openxmlformats.org/officeDocument/2006/relationships/image" Target="../media/image1487.png"/><Relationship Id="rId156" Type="http://schemas.openxmlformats.org/officeDocument/2006/relationships/customXml" Target="../ink/ink1511.xml"/><Relationship Id="rId177" Type="http://schemas.openxmlformats.org/officeDocument/2006/relationships/image" Target="../media/image1508.png"/><Relationship Id="rId198" Type="http://schemas.openxmlformats.org/officeDocument/2006/relationships/customXml" Target="../ink/ink1532.xml"/><Relationship Id="rId202" Type="http://schemas.openxmlformats.org/officeDocument/2006/relationships/customXml" Target="../ink/ink1534.xml"/><Relationship Id="rId223" Type="http://schemas.openxmlformats.org/officeDocument/2006/relationships/image" Target="../media/image1531.png"/><Relationship Id="rId244" Type="http://schemas.openxmlformats.org/officeDocument/2006/relationships/customXml" Target="../ink/ink1555.xml"/><Relationship Id="rId18" Type="http://schemas.openxmlformats.org/officeDocument/2006/relationships/customXml" Target="../ink/ink1442.xml"/><Relationship Id="rId39" Type="http://schemas.openxmlformats.org/officeDocument/2006/relationships/image" Target="../media/image1439.png"/><Relationship Id="rId265" Type="http://schemas.openxmlformats.org/officeDocument/2006/relationships/image" Target="../media/image1551.png"/><Relationship Id="rId50" Type="http://schemas.openxmlformats.org/officeDocument/2006/relationships/customXml" Target="../ink/ink1458.xml"/><Relationship Id="rId104" Type="http://schemas.openxmlformats.org/officeDocument/2006/relationships/customXml" Target="../ink/ink1485.xml"/><Relationship Id="rId125" Type="http://schemas.openxmlformats.org/officeDocument/2006/relationships/image" Target="../media/image1482.png"/><Relationship Id="rId146" Type="http://schemas.openxmlformats.org/officeDocument/2006/relationships/customXml" Target="../ink/ink1506.xml"/><Relationship Id="rId167" Type="http://schemas.openxmlformats.org/officeDocument/2006/relationships/image" Target="../media/image1503.png"/><Relationship Id="rId188" Type="http://schemas.openxmlformats.org/officeDocument/2006/relationships/customXml" Target="../ink/ink1527.xml"/><Relationship Id="rId71" Type="http://schemas.openxmlformats.org/officeDocument/2006/relationships/image" Target="../media/image1455.png"/><Relationship Id="rId92" Type="http://schemas.openxmlformats.org/officeDocument/2006/relationships/customXml" Target="../ink/ink1479.xml"/><Relationship Id="rId213" Type="http://schemas.openxmlformats.org/officeDocument/2006/relationships/image" Target="../media/image1526.png"/><Relationship Id="rId234" Type="http://schemas.openxmlformats.org/officeDocument/2006/relationships/customXml" Target="../ink/ink1550.xml"/><Relationship Id="rId2" Type="http://schemas.openxmlformats.org/officeDocument/2006/relationships/customXml" Target="../ink/ink1434.xml"/><Relationship Id="rId29" Type="http://schemas.openxmlformats.org/officeDocument/2006/relationships/image" Target="../media/image1434.png"/><Relationship Id="rId255" Type="http://schemas.openxmlformats.org/officeDocument/2006/relationships/image" Target="../media/image1547.png"/><Relationship Id="rId40" Type="http://schemas.openxmlformats.org/officeDocument/2006/relationships/customXml" Target="../ink/ink1453.xml"/><Relationship Id="rId115" Type="http://schemas.openxmlformats.org/officeDocument/2006/relationships/image" Target="../media/image1477.png"/><Relationship Id="rId136" Type="http://schemas.openxmlformats.org/officeDocument/2006/relationships/customXml" Target="../ink/ink1501.xml"/><Relationship Id="rId157" Type="http://schemas.openxmlformats.org/officeDocument/2006/relationships/image" Target="../media/image1498.png"/><Relationship Id="rId178" Type="http://schemas.openxmlformats.org/officeDocument/2006/relationships/customXml" Target="../ink/ink1522.xml"/><Relationship Id="rId61" Type="http://schemas.openxmlformats.org/officeDocument/2006/relationships/image" Target="../media/image1450.png"/><Relationship Id="rId82" Type="http://schemas.openxmlformats.org/officeDocument/2006/relationships/customXml" Target="../ink/ink1474.xml"/><Relationship Id="rId199" Type="http://schemas.openxmlformats.org/officeDocument/2006/relationships/image" Target="../media/image1519.png"/><Relationship Id="rId203" Type="http://schemas.openxmlformats.org/officeDocument/2006/relationships/image" Target="../media/image1521.png"/><Relationship Id="rId19" Type="http://schemas.openxmlformats.org/officeDocument/2006/relationships/image" Target="../media/image1429.png"/><Relationship Id="rId224" Type="http://schemas.openxmlformats.org/officeDocument/2006/relationships/customXml" Target="../ink/ink1545.xml"/><Relationship Id="rId245" Type="http://schemas.openxmlformats.org/officeDocument/2006/relationships/image" Target="../media/image1542.png"/><Relationship Id="rId266" Type="http://schemas.openxmlformats.org/officeDocument/2006/relationships/customXml" Target="../ink/ink1566.xml"/><Relationship Id="rId30" Type="http://schemas.openxmlformats.org/officeDocument/2006/relationships/customXml" Target="../ink/ink1448.xml"/><Relationship Id="rId105" Type="http://schemas.openxmlformats.org/officeDocument/2006/relationships/image" Target="../media/image1472.png"/><Relationship Id="rId126" Type="http://schemas.openxmlformats.org/officeDocument/2006/relationships/customXml" Target="../ink/ink1496.xml"/><Relationship Id="rId147" Type="http://schemas.openxmlformats.org/officeDocument/2006/relationships/image" Target="../media/image1493.png"/><Relationship Id="rId168" Type="http://schemas.openxmlformats.org/officeDocument/2006/relationships/customXml" Target="../ink/ink1517.xml"/><Relationship Id="rId51" Type="http://schemas.openxmlformats.org/officeDocument/2006/relationships/image" Target="../media/image1445.png"/><Relationship Id="rId72" Type="http://schemas.openxmlformats.org/officeDocument/2006/relationships/customXml" Target="../ink/ink1469.xml"/><Relationship Id="rId93" Type="http://schemas.openxmlformats.org/officeDocument/2006/relationships/image" Target="../media/image1466.png"/><Relationship Id="rId189" Type="http://schemas.openxmlformats.org/officeDocument/2006/relationships/image" Target="../media/image1514.png"/><Relationship Id="rId3" Type="http://schemas.openxmlformats.org/officeDocument/2006/relationships/image" Target="../media/image1421.png"/><Relationship Id="rId214" Type="http://schemas.openxmlformats.org/officeDocument/2006/relationships/customXml" Target="../ink/ink1540.xml"/><Relationship Id="rId235" Type="http://schemas.openxmlformats.org/officeDocument/2006/relationships/image" Target="../media/image1537.png"/><Relationship Id="rId256" Type="http://schemas.openxmlformats.org/officeDocument/2006/relationships/customXml" Target="../ink/ink1561.xml"/><Relationship Id="rId116" Type="http://schemas.openxmlformats.org/officeDocument/2006/relationships/customXml" Target="../ink/ink1491.xml"/><Relationship Id="rId137" Type="http://schemas.openxmlformats.org/officeDocument/2006/relationships/image" Target="../media/image1488.png"/><Relationship Id="rId158" Type="http://schemas.openxmlformats.org/officeDocument/2006/relationships/customXml" Target="../ink/ink1512.xml"/><Relationship Id="rId20" Type="http://schemas.openxmlformats.org/officeDocument/2006/relationships/customXml" Target="../ink/ink1443.xml"/><Relationship Id="rId41" Type="http://schemas.openxmlformats.org/officeDocument/2006/relationships/image" Target="../media/image1440.png"/><Relationship Id="rId62" Type="http://schemas.openxmlformats.org/officeDocument/2006/relationships/customXml" Target="../ink/ink1464.xml"/><Relationship Id="rId83" Type="http://schemas.openxmlformats.org/officeDocument/2006/relationships/image" Target="../media/image1461.png"/><Relationship Id="rId179" Type="http://schemas.openxmlformats.org/officeDocument/2006/relationships/image" Target="../media/image1509.png"/><Relationship Id="rId190" Type="http://schemas.openxmlformats.org/officeDocument/2006/relationships/customXml" Target="../ink/ink1528.xml"/><Relationship Id="rId204" Type="http://schemas.openxmlformats.org/officeDocument/2006/relationships/customXml" Target="../ink/ink1535.xml"/><Relationship Id="rId225" Type="http://schemas.openxmlformats.org/officeDocument/2006/relationships/image" Target="../media/image1532.png"/><Relationship Id="rId246" Type="http://schemas.openxmlformats.org/officeDocument/2006/relationships/customXml" Target="../ink/ink1556.xml"/><Relationship Id="rId267" Type="http://schemas.openxmlformats.org/officeDocument/2006/relationships/customXml" Target="../ink/ink1567.xml"/><Relationship Id="rId106" Type="http://schemas.openxmlformats.org/officeDocument/2006/relationships/customXml" Target="../ink/ink1486.xml"/><Relationship Id="rId127" Type="http://schemas.openxmlformats.org/officeDocument/2006/relationships/image" Target="../media/image1483.png"/><Relationship Id="rId10" Type="http://schemas.openxmlformats.org/officeDocument/2006/relationships/customXml" Target="../ink/ink1438.xml"/><Relationship Id="rId31" Type="http://schemas.openxmlformats.org/officeDocument/2006/relationships/image" Target="../media/image1435.png"/><Relationship Id="rId52" Type="http://schemas.openxmlformats.org/officeDocument/2006/relationships/customXml" Target="../ink/ink1459.xml"/><Relationship Id="rId73" Type="http://schemas.openxmlformats.org/officeDocument/2006/relationships/image" Target="../media/image1456.png"/><Relationship Id="rId94" Type="http://schemas.openxmlformats.org/officeDocument/2006/relationships/customXml" Target="../ink/ink1480.xml"/><Relationship Id="rId148" Type="http://schemas.openxmlformats.org/officeDocument/2006/relationships/customXml" Target="../ink/ink1507.xml"/><Relationship Id="rId169" Type="http://schemas.openxmlformats.org/officeDocument/2006/relationships/image" Target="../media/image1504.png"/><Relationship Id="rId4" Type="http://schemas.openxmlformats.org/officeDocument/2006/relationships/customXml" Target="../ink/ink1435.xml"/><Relationship Id="rId180" Type="http://schemas.openxmlformats.org/officeDocument/2006/relationships/customXml" Target="../ink/ink1523.xml"/><Relationship Id="rId215" Type="http://schemas.openxmlformats.org/officeDocument/2006/relationships/image" Target="../media/image1527.png"/><Relationship Id="rId236" Type="http://schemas.openxmlformats.org/officeDocument/2006/relationships/customXml" Target="../ink/ink1551.xml"/><Relationship Id="rId257" Type="http://schemas.openxmlformats.org/officeDocument/2006/relationships/image" Target="../media/image1289.png"/><Relationship Id="rId42" Type="http://schemas.openxmlformats.org/officeDocument/2006/relationships/customXml" Target="../ink/ink1454.xml"/><Relationship Id="rId84" Type="http://schemas.openxmlformats.org/officeDocument/2006/relationships/customXml" Target="../ink/ink1475.xml"/><Relationship Id="rId138" Type="http://schemas.openxmlformats.org/officeDocument/2006/relationships/customXml" Target="../ink/ink1502.xml"/><Relationship Id="rId191" Type="http://schemas.openxmlformats.org/officeDocument/2006/relationships/image" Target="../media/image1515.png"/><Relationship Id="rId205" Type="http://schemas.openxmlformats.org/officeDocument/2006/relationships/image" Target="../media/image1522.png"/><Relationship Id="rId247" Type="http://schemas.openxmlformats.org/officeDocument/2006/relationships/image" Target="../media/image1543.png"/><Relationship Id="rId107" Type="http://schemas.openxmlformats.org/officeDocument/2006/relationships/image" Target="../media/image1473.png"/></Relationships>
</file>

<file path=ppt/slides/_rels/slide34.xml.rels><?xml version="1.0" encoding="UTF-8" standalone="yes"?>
<Relationships xmlns="http://schemas.openxmlformats.org/package/2006/relationships"><Relationship Id="rId117" Type="http://schemas.openxmlformats.org/officeDocument/2006/relationships/image" Target="../media/image1611.png"/><Relationship Id="rId21" Type="http://schemas.openxmlformats.org/officeDocument/2006/relationships/image" Target="../media/image1563.png"/><Relationship Id="rId324" Type="http://schemas.openxmlformats.org/officeDocument/2006/relationships/customXml" Target="../ink/ink1730.xml"/><Relationship Id="rId531" Type="http://schemas.openxmlformats.org/officeDocument/2006/relationships/image" Target="../media/image1816.png"/><Relationship Id="rId170" Type="http://schemas.openxmlformats.org/officeDocument/2006/relationships/customXml" Target="../ink/ink1653.xml"/><Relationship Id="rId268" Type="http://schemas.openxmlformats.org/officeDocument/2006/relationships/customXml" Target="../ink/ink1702.xml"/><Relationship Id="rId475" Type="http://schemas.openxmlformats.org/officeDocument/2006/relationships/image" Target="../media/image1788.png"/><Relationship Id="rId32" Type="http://schemas.openxmlformats.org/officeDocument/2006/relationships/customXml" Target="../ink/ink1584.xml"/><Relationship Id="rId128" Type="http://schemas.openxmlformats.org/officeDocument/2006/relationships/customXml" Target="../ink/ink1632.xml"/><Relationship Id="rId335" Type="http://schemas.openxmlformats.org/officeDocument/2006/relationships/image" Target="../media/image1720.png"/><Relationship Id="rId542" Type="http://schemas.openxmlformats.org/officeDocument/2006/relationships/customXml" Target="../ink/ink1840.xml"/><Relationship Id="rId181" Type="http://schemas.openxmlformats.org/officeDocument/2006/relationships/image" Target="../media/image1643.png"/><Relationship Id="rId402" Type="http://schemas.openxmlformats.org/officeDocument/2006/relationships/customXml" Target="../ink/ink1769.xml"/><Relationship Id="rId279" Type="http://schemas.openxmlformats.org/officeDocument/2006/relationships/image" Target="../media/image1692.png"/><Relationship Id="rId486" Type="http://schemas.openxmlformats.org/officeDocument/2006/relationships/customXml" Target="../ink/ink1812.xml"/><Relationship Id="rId43" Type="http://schemas.openxmlformats.org/officeDocument/2006/relationships/image" Target="../media/image1574.png"/><Relationship Id="rId139" Type="http://schemas.openxmlformats.org/officeDocument/2006/relationships/image" Target="../media/image1622.png"/><Relationship Id="rId346" Type="http://schemas.openxmlformats.org/officeDocument/2006/relationships/customXml" Target="../ink/ink1741.xml"/><Relationship Id="rId553" Type="http://schemas.openxmlformats.org/officeDocument/2006/relationships/image" Target="../media/image1827.png"/><Relationship Id="rId192" Type="http://schemas.openxmlformats.org/officeDocument/2006/relationships/customXml" Target="../ink/ink1664.xml"/><Relationship Id="rId206" Type="http://schemas.openxmlformats.org/officeDocument/2006/relationships/customXml" Target="../ink/ink1671.xml"/><Relationship Id="rId413" Type="http://schemas.openxmlformats.org/officeDocument/2006/relationships/image" Target="../media/image1759.png"/><Relationship Id="rId497" Type="http://schemas.openxmlformats.org/officeDocument/2006/relationships/image" Target="../media/image1799.png"/><Relationship Id="rId357" Type="http://schemas.openxmlformats.org/officeDocument/2006/relationships/image" Target="../media/image1731.png"/><Relationship Id="rId54" Type="http://schemas.openxmlformats.org/officeDocument/2006/relationships/customXml" Target="../ink/ink1595.xml"/><Relationship Id="rId217" Type="http://schemas.openxmlformats.org/officeDocument/2006/relationships/image" Target="../media/image1661.png"/><Relationship Id="rId564" Type="http://schemas.openxmlformats.org/officeDocument/2006/relationships/customXml" Target="../ink/ink1851.xml"/><Relationship Id="rId424" Type="http://schemas.openxmlformats.org/officeDocument/2006/relationships/customXml" Target="../ink/ink1780.xml"/><Relationship Id="rId270" Type="http://schemas.openxmlformats.org/officeDocument/2006/relationships/customXml" Target="../ink/ink1703.xml"/><Relationship Id="rId65" Type="http://schemas.openxmlformats.org/officeDocument/2006/relationships/image" Target="../media/image1585.png"/><Relationship Id="rId130" Type="http://schemas.openxmlformats.org/officeDocument/2006/relationships/customXml" Target="../ink/ink1633.xml"/><Relationship Id="rId368" Type="http://schemas.openxmlformats.org/officeDocument/2006/relationships/customXml" Target="../ink/ink1752.xml"/><Relationship Id="rId228" Type="http://schemas.openxmlformats.org/officeDocument/2006/relationships/customXml" Target="../ink/ink1682.xml"/><Relationship Id="rId435" Type="http://schemas.openxmlformats.org/officeDocument/2006/relationships/image" Target="../media/image1768.png"/><Relationship Id="rId281" Type="http://schemas.openxmlformats.org/officeDocument/2006/relationships/image" Target="../media/image1693.png"/><Relationship Id="rId337" Type="http://schemas.openxmlformats.org/officeDocument/2006/relationships/image" Target="../media/image1721.png"/><Relationship Id="rId502" Type="http://schemas.openxmlformats.org/officeDocument/2006/relationships/customXml" Target="../ink/ink1820.xml"/><Relationship Id="rId34" Type="http://schemas.openxmlformats.org/officeDocument/2006/relationships/customXml" Target="../ink/ink1585.xml"/><Relationship Id="rId76" Type="http://schemas.openxmlformats.org/officeDocument/2006/relationships/customXml" Target="../ink/ink1606.xml"/><Relationship Id="rId141" Type="http://schemas.openxmlformats.org/officeDocument/2006/relationships/image" Target="../media/image1623.png"/><Relationship Id="rId379" Type="http://schemas.openxmlformats.org/officeDocument/2006/relationships/image" Target="../media/image1742.png"/><Relationship Id="rId544" Type="http://schemas.openxmlformats.org/officeDocument/2006/relationships/customXml" Target="../ink/ink1841.xml"/><Relationship Id="rId7" Type="http://schemas.openxmlformats.org/officeDocument/2006/relationships/image" Target="../media/image1556.png"/><Relationship Id="rId183" Type="http://schemas.openxmlformats.org/officeDocument/2006/relationships/image" Target="../media/image1644.png"/><Relationship Id="rId239" Type="http://schemas.openxmlformats.org/officeDocument/2006/relationships/image" Target="../media/image1672.png"/><Relationship Id="rId390" Type="http://schemas.openxmlformats.org/officeDocument/2006/relationships/customXml" Target="../ink/ink1763.xml"/><Relationship Id="rId404" Type="http://schemas.openxmlformats.org/officeDocument/2006/relationships/customXml" Target="../ink/ink1770.xml"/><Relationship Id="rId446" Type="http://schemas.openxmlformats.org/officeDocument/2006/relationships/customXml" Target="../ink/ink1792.xml"/><Relationship Id="rId250" Type="http://schemas.openxmlformats.org/officeDocument/2006/relationships/customXml" Target="../ink/ink1693.xml"/><Relationship Id="rId292" Type="http://schemas.openxmlformats.org/officeDocument/2006/relationships/customXml" Target="../ink/ink1714.xml"/><Relationship Id="rId306" Type="http://schemas.openxmlformats.org/officeDocument/2006/relationships/customXml" Target="../ink/ink1721.xml"/><Relationship Id="rId488" Type="http://schemas.openxmlformats.org/officeDocument/2006/relationships/customXml" Target="../ink/ink1813.xml"/><Relationship Id="rId45" Type="http://schemas.openxmlformats.org/officeDocument/2006/relationships/image" Target="../media/image1575.png"/><Relationship Id="rId87" Type="http://schemas.openxmlformats.org/officeDocument/2006/relationships/image" Target="../media/image1596.png"/><Relationship Id="rId110" Type="http://schemas.openxmlformats.org/officeDocument/2006/relationships/customXml" Target="../ink/ink1623.xml"/><Relationship Id="rId348" Type="http://schemas.openxmlformats.org/officeDocument/2006/relationships/customXml" Target="../ink/ink1742.xml"/><Relationship Id="rId513" Type="http://schemas.openxmlformats.org/officeDocument/2006/relationships/image" Target="../media/image1807.png"/><Relationship Id="rId555" Type="http://schemas.openxmlformats.org/officeDocument/2006/relationships/image" Target="../media/image1828.png"/><Relationship Id="rId152" Type="http://schemas.openxmlformats.org/officeDocument/2006/relationships/customXml" Target="../ink/ink1644.xml"/><Relationship Id="rId194" Type="http://schemas.openxmlformats.org/officeDocument/2006/relationships/customXml" Target="../ink/ink1665.xml"/><Relationship Id="rId208" Type="http://schemas.openxmlformats.org/officeDocument/2006/relationships/customXml" Target="../ink/ink1672.xml"/><Relationship Id="rId415" Type="http://schemas.openxmlformats.org/officeDocument/2006/relationships/image" Target="../media/image1760.png"/><Relationship Id="rId457" Type="http://schemas.openxmlformats.org/officeDocument/2006/relationships/image" Target="../media/image1779.png"/><Relationship Id="rId261" Type="http://schemas.openxmlformats.org/officeDocument/2006/relationships/image" Target="../media/image1683.png"/><Relationship Id="rId499" Type="http://schemas.openxmlformats.org/officeDocument/2006/relationships/image" Target="../media/image1800.png"/><Relationship Id="rId14" Type="http://schemas.openxmlformats.org/officeDocument/2006/relationships/customXml" Target="../ink/ink1575.xml"/><Relationship Id="rId56" Type="http://schemas.openxmlformats.org/officeDocument/2006/relationships/customXml" Target="../ink/ink1596.xml"/><Relationship Id="rId317" Type="http://schemas.openxmlformats.org/officeDocument/2006/relationships/image" Target="../media/image1711.png"/><Relationship Id="rId359" Type="http://schemas.openxmlformats.org/officeDocument/2006/relationships/image" Target="../media/image1732.png"/><Relationship Id="rId524" Type="http://schemas.openxmlformats.org/officeDocument/2006/relationships/customXml" Target="../ink/ink1831.xml"/><Relationship Id="rId566" Type="http://schemas.openxmlformats.org/officeDocument/2006/relationships/customXml" Target="../ink/ink1852.xml"/><Relationship Id="rId98" Type="http://schemas.openxmlformats.org/officeDocument/2006/relationships/customXml" Target="../ink/ink1617.xml"/><Relationship Id="rId121" Type="http://schemas.openxmlformats.org/officeDocument/2006/relationships/image" Target="../media/image1613.png"/><Relationship Id="rId163" Type="http://schemas.openxmlformats.org/officeDocument/2006/relationships/image" Target="../media/image1634.png"/><Relationship Id="rId219" Type="http://schemas.openxmlformats.org/officeDocument/2006/relationships/image" Target="../media/image1662.png"/><Relationship Id="rId370" Type="http://schemas.openxmlformats.org/officeDocument/2006/relationships/customXml" Target="../ink/ink1753.xml"/><Relationship Id="rId426" Type="http://schemas.openxmlformats.org/officeDocument/2006/relationships/customXml" Target="../ink/ink1781.xml"/><Relationship Id="rId230" Type="http://schemas.openxmlformats.org/officeDocument/2006/relationships/customXml" Target="../ink/ink1683.xml"/><Relationship Id="rId468" Type="http://schemas.openxmlformats.org/officeDocument/2006/relationships/customXml" Target="../ink/ink1803.xml"/><Relationship Id="rId25" Type="http://schemas.openxmlformats.org/officeDocument/2006/relationships/image" Target="../media/image1565.png"/><Relationship Id="rId67" Type="http://schemas.openxmlformats.org/officeDocument/2006/relationships/image" Target="../media/image1586.png"/><Relationship Id="rId272" Type="http://schemas.openxmlformats.org/officeDocument/2006/relationships/customXml" Target="../ink/ink1704.xml"/><Relationship Id="rId328" Type="http://schemas.openxmlformats.org/officeDocument/2006/relationships/customXml" Target="../ink/ink1732.xml"/><Relationship Id="rId535" Type="http://schemas.openxmlformats.org/officeDocument/2006/relationships/image" Target="../media/image1818.png"/><Relationship Id="rId132" Type="http://schemas.openxmlformats.org/officeDocument/2006/relationships/customXml" Target="../ink/ink1634.xml"/><Relationship Id="rId174" Type="http://schemas.openxmlformats.org/officeDocument/2006/relationships/customXml" Target="../ink/ink1655.xml"/><Relationship Id="rId381" Type="http://schemas.openxmlformats.org/officeDocument/2006/relationships/image" Target="../media/image1743.png"/><Relationship Id="rId241" Type="http://schemas.openxmlformats.org/officeDocument/2006/relationships/image" Target="../media/image1673.png"/><Relationship Id="rId437" Type="http://schemas.openxmlformats.org/officeDocument/2006/relationships/image" Target="../media/image1769.png"/><Relationship Id="rId479" Type="http://schemas.openxmlformats.org/officeDocument/2006/relationships/image" Target="../media/image1790.png"/><Relationship Id="rId36" Type="http://schemas.openxmlformats.org/officeDocument/2006/relationships/customXml" Target="../ink/ink1586.xml"/><Relationship Id="rId283" Type="http://schemas.openxmlformats.org/officeDocument/2006/relationships/image" Target="../media/image1694.png"/><Relationship Id="rId339" Type="http://schemas.openxmlformats.org/officeDocument/2006/relationships/image" Target="../media/image1722.png"/><Relationship Id="rId490" Type="http://schemas.openxmlformats.org/officeDocument/2006/relationships/customXml" Target="../ink/ink1814.xml"/><Relationship Id="rId504" Type="http://schemas.openxmlformats.org/officeDocument/2006/relationships/customXml" Target="../ink/ink1821.xml"/><Relationship Id="rId546" Type="http://schemas.openxmlformats.org/officeDocument/2006/relationships/customXml" Target="../ink/ink1842.xml"/><Relationship Id="rId78" Type="http://schemas.openxmlformats.org/officeDocument/2006/relationships/customXml" Target="../ink/ink1607.xml"/><Relationship Id="rId101" Type="http://schemas.openxmlformats.org/officeDocument/2006/relationships/image" Target="../media/image1603.png"/><Relationship Id="rId143" Type="http://schemas.openxmlformats.org/officeDocument/2006/relationships/image" Target="../media/image1624.png"/><Relationship Id="rId185" Type="http://schemas.openxmlformats.org/officeDocument/2006/relationships/image" Target="../media/image1645.png"/><Relationship Id="rId350" Type="http://schemas.openxmlformats.org/officeDocument/2006/relationships/customXml" Target="../ink/ink1743.xml"/><Relationship Id="rId406" Type="http://schemas.openxmlformats.org/officeDocument/2006/relationships/customXml" Target="../ink/ink1771.xml"/><Relationship Id="rId9" Type="http://schemas.openxmlformats.org/officeDocument/2006/relationships/image" Target="../media/image1557.png"/><Relationship Id="rId210" Type="http://schemas.openxmlformats.org/officeDocument/2006/relationships/customXml" Target="../ink/ink1673.xml"/><Relationship Id="rId392" Type="http://schemas.openxmlformats.org/officeDocument/2006/relationships/customXml" Target="../ink/ink1764.xml"/><Relationship Id="rId448" Type="http://schemas.openxmlformats.org/officeDocument/2006/relationships/customXml" Target="../ink/ink1793.xml"/><Relationship Id="rId252" Type="http://schemas.openxmlformats.org/officeDocument/2006/relationships/customXml" Target="../ink/ink1694.xml"/><Relationship Id="rId294" Type="http://schemas.openxmlformats.org/officeDocument/2006/relationships/customXml" Target="../ink/ink1715.xml"/><Relationship Id="rId308" Type="http://schemas.openxmlformats.org/officeDocument/2006/relationships/customXml" Target="../ink/ink1722.xml"/><Relationship Id="rId515" Type="http://schemas.openxmlformats.org/officeDocument/2006/relationships/image" Target="../media/image1808.png"/><Relationship Id="rId47" Type="http://schemas.openxmlformats.org/officeDocument/2006/relationships/image" Target="../media/image1576.png"/><Relationship Id="rId89" Type="http://schemas.openxmlformats.org/officeDocument/2006/relationships/image" Target="../media/image1597.png"/><Relationship Id="rId112" Type="http://schemas.openxmlformats.org/officeDocument/2006/relationships/customXml" Target="../ink/ink1624.xml"/><Relationship Id="rId154" Type="http://schemas.openxmlformats.org/officeDocument/2006/relationships/customXml" Target="../ink/ink1645.xml"/><Relationship Id="rId361" Type="http://schemas.openxmlformats.org/officeDocument/2006/relationships/image" Target="../media/image1733.png"/><Relationship Id="rId557" Type="http://schemas.openxmlformats.org/officeDocument/2006/relationships/image" Target="../media/image1829.png"/><Relationship Id="rId196" Type="http://schemas.openxmlformats.org/officeDocument/2006/relationships/customXml" Target="../ink/ink1666.xml"/><Relationship Id="rId417" Type="http://schemas.openxmlformats.org/officeDocument/2006/relationships/image" Target="../media/image1761.png"/><Relationship Id="rId459" Type="http://schemas.openxmlformats.org/officeDocument/2006/relationships/image" Target="../media/image1780.png"/><Relationship Id="rId16" Type="http://schemas.openxmlformats.org/officeDocument/2006/relationships/customXml" Target="../ink/ink1576.xml"/><Relationship Id="rId221" Type="http://schemas.openxmlformats.org/officeDocument/2006/relationships/image" Target="../media/image1663.png"/><Relationship Id="rId263" Type="http://schemas.openxmlformats.org/officeDocument/2006/relationships/image" Target="../media/image1684.png"/><Relationship Id="rId319" Type="http://schemas.openxmlformats.org/officeDocument/2006/relationships/image" Target="../media/image1712.png"/><Relationship Id="rId470" Type="http://schemas.openxmlformats.org/officeDocument/2006/relationships/customXml" Target="../ink/ink1804.xml"/><Relationship Id="rId526" Type="http://schemas.openxmlformats.org/officeDocument/2006/relationships/customXml" Target="../ink/ink1832.xml"/><Relationship Id="rId58" Type="http://schemas.openxmlformats.org/officeDocument/2006/relationships/customXml" Target="../ink/ink1597.xml"/><Relationship Id="rId123" Type="http://schemas.openxmlformats.org/officeDocument/2006/relationships/image" Target="../media/image1614.png"/><Relationship Id="rId330" Type="http://schemas.openxmlformats.org/officeDocument/2006/relationships/customXml" Target="../ink/ink1733.xml"/><Relationship Id="rId568" Type="http://schemas.openxmlformats.org/officeDocument/2006/relationships/customXml" Target="../ink/ink1853.xml"/><Relationship Id="rId165" Type="http://schemas.openxmlformats.org/officeDocument/2006/relationships/image" Target="../media/image1635.png"/><Relationship Id="rId372" Type="http://schemas.openxmlformats.org/officeDocument/2006/relationships/customXml" Target="../ink/ink1754.xml"/><Relationship Id="rId428" Type="http://schemas.openxmlformats.org/officeDocument/2006/relationships/customXml" Target="../ink/ink1783.xml"/><Relationship Id="rId232" Type="http://schemas.openxmlformats.org/officeDocument/2006/relationships/customXml" Target="../ink/ink1684.xml"/><Relationship Id="rId274" Type="http://schemas.openxmlformats.org/officeDocument/2006/relationships/customXml" Target="../ink/ink1705.xml"/><Relationship Id="rId481" Type="http://schemas.openxmlformats.org/officeDocument/2006/relationships/image" Target="../media/image1791.png"/><Relationship Id="rId27" Type="http://schemas.openxmlformats.org/officeDocument/2006/relationships/image" Target="../media/image1566.png"/><Relationship Id="rId69" Type="http://schemas.openxmlformats.org/officeDocument/2006/relationships/image" Target="../media/image1587.png"/><Relationship Id="rId134" Type="http://schemas.openxmlformats.org/officeDocument/2006/relationships/customXml" Target="../ink/ink1635.xml"/><Relationship Id="rId537" Type="http://schemas.openxmlformats.org/officeDocument/2006/relationships/image" Target="../media/image1819.png"/><Relationship Id="rId80" Type="http://schemas.openxmlformats.org/officeDocument/2006/relationships/customXml" Target="../ink/ink1608.xml"/><Relationship Id="rId176" Type="http://schemas.openxmlformats.org/officeDocument/2006/relationships/customXml" Target="../ink/ink1656.xml"/><Relationship Id="rId341" Type="http://schemas.openxmlformats.org/officeDocument/2006/relationships/image" Target="../media/image1723.png"/><Relationship Id="rId383" Type="http://schemas.openxmlformats.org/officeDocument/2006/relationships/image" Target="../media/image1744.png"/><Relationship Id="rId439" Type="http://schemas.openxmlformats.org/officeDocument/2006/relationships/image" Target="../media/image1770.png"/><Relationship Id="rId201" Type="http://schemas.openxmlformats.org/officeDocument/2006/relationships/image" Target="../media/image1653.png"/><Relationship Id="rId243" Type="http://schemas.openxmlformats.org/officeDocument/2006/relationships/image" Target="../media/image1674.png"/><Relationship Id="rId285" Type="http://schemas.openxmlformats.org/officeDocument/2006/relationships/image" Target="../media/image1695.png"/><Relationship Id="rId450" Type="http://schemas.openxmlformats.org/officeDocument/2006/relationships/customXml" Target="../ink/ink1794.xml"/><Relationship Id="rId506" Type="http://schemas.openxmlformats.org/officeDocument/2006/relationships/customXml" Target="../ink/ink1822.xml"/><Relationship Id="rId38" Type="http://schemas.openxmlformats.org/officeDocument/2006/relationships/customXml" Target="../ink/ink1587.xml"/><Relationship Id="rId103" Type="http://schemas.openxmlformats.org/officeDocument/2006/relationships/image" Target="../media/image1604.png"/><Relationship Id="rId310" Type="http://schemas.openxmlformats.org/officeDocument/2006/relationships/customXml" Target="../ink/ink1723.xml"/><Relationship Id="rId492" Type="http://schemas.openxmlformats.org/officeDocument/2006/relationships/customXml" Target="../ink/ink1815.xml"/><Relationship Id="rId548" Type="http://schemas.openxmlformats.org/officeDocument/2006/relationships/customXml" Target="../ink/ink1843.xml"/><Relationship Id="rId91" Type="http://schemas.openxmlformats.org/officeDocument/2006/relationships/image" Target="../media/image1598.png"/><Relationship Id="rId145" Type="http://schemas.openxmlformats.org/officeDocument/2006/relationships/image" Target="../media/image1625.png"/><Relationship Id="rId187" Type="http://schemas.openxmlformats.org/officeDocument/2006/relationships/image" Target="../media/image1646.png"/><Relationship Id="rId352" Type="http://schemas.openxmlformats.org/officeDocument/2006/relationships/customXml" Target="../ink/ink1744.xml"/><Relationship Id="rId394" Type="http://schemas.openxmlformats.org/officeDocument/2006/relationships/customXml" Target="../ink/ink1765.xml"/><Relationship Id="rId408" Type="http://schemas.openxmlformats.org/officeDocument/2006/relationships/customXml" Target="../ink/ink1772.xml"/><Relationship Id="rId212" Type="http://schemas.openxmlformats.org/officeDocument/2006/relationships/customXml" Target="../ink/ink1674.xml"/><Relationship Id="rId254" Type="http://schemas.openxmlformats.org/officeDocument/2006/relationships/customXml" Target="../ink/ink1695.xml"/><Relationship Id="rId49" Type="http://schemas.openxmlformats.org/officeDocument/2006/relationships/image" Target="../media/image1577.png"/><Relationship Id="rId114" Type="http://schemas.openxmlformats.org/officeDocument/2006/relationships/customXml" Target="../ink/ink1625.xml"/><Relationship Id="rId296" Type="http://schemas.openxmlformats.org/officeDocument/2006/relationships/customXml" Target="../ink/ink1716.xml"/><Relationship Id="rId461" Type="http://schemas.openxmlformats.org/officeDocument/2006/relationships/image" Target="../media/image1781.png"/><Relationship Id="rId517" Type="http://schemas.openxmlformats.org/officeDocument/2006/relationships/image" Target="../media/image1809.png"/><Relationship Id="rId559" Type="http://schemas.openxmlformats.org/officeDocument/2006/relationships/image" Target="../media/image1830.png"/><Relationship Id="rId60" Type="http://schemas.openxmlformats.org/officeDocument/2006/relationships/customXml" Target="../ink/ink1598.xml"/><Relationship Id="rId156" Type="http://schemas.openxmlformats.org/officeDocument/2006/relationships/customXml" Target="../ink/ink1646.xml"/><Relationship Id="rId198" Type="http://schemas.openxmlformats.org/officeDocument/2006/relationships/customXml" Target="../ink/ink1667.xml"/><Relationship Id="rId321" Type="http://schemas.openxmlformats.org/officeDocument/2006/relationships/image" Target="../media/image1713.png"/><Relationship Id="rId363" Type="http://schemas.openxmlformats.org/officeDocument/2006/relationships/image" Target="../media/image1734.png"/><Relationship Id="rId419" Type="http://schemas.openxmlformats.org/officeDocument/2006/relationships/image" Target="../media/image1762.png"/><Relationship Id="rId570" Type="http://schemas.openxmlformats.org/officeDocument/2006/relationships/customXml" Target="../ink/ink1854.xml"/><Relationship Id="rId223" Type="http://schemas.openxmlformats.org/officeDocument/2006/relationships/image" Target="../media/image1664.png"/><Relationship Id="rId430" Type="http://schemas.openxmlformats.org/officeDocument/2006/relationships/customXml" Target="../ink/ink1784.xml"/><Relationship Id="rId18" Type="http://schemas.openxmlformats.org/officeDocument/2006/relationships/customXml" Target="../ink/ink1577.xml"/><Relationship Id="rId265" Type="http://schemas.openxmlformats.org/officeDocument/2006/relationships/image" Target="../media/image1685.png"/><Relationship Id="rId472" Type="http://schemas.openxmlformats.org/officeDocument/2006/relationships/customXml" Target="../ink/ink1805.xml"/><Relationship Id="rId528" Type="http://schemas.openxmlformats.org/officeDocument/2006/relationships/customXml" Target="../ink/ink1833.xml"/><Relationship Id="rId125" Type="http://schemas.openxmlformats.org/officeDocument/2006/relationships/image" Target="../media/image1615.png"/><Relationship Id="rId167" Type="http://schemas.openxmlformats.org/officeDocument/2006/relationships/image" Target="../media/image1636.png"/><Relationship Id="rId332" Type="http://schemas.openxmlformats.org/officeDocument/2006/relationships/customXml" Target="../ink/ink1734.xml"/><Relationship Id="rId374" Type="http://schemas.openxmlformats.org/officeDocument/2006/relationships/customXml" Target="../ink/ink1755.xml"/><Relationship Id="rId71" Type="http://schemas.openxmlformats.org/officeDocument/2006/relationships/image" Target="../media/image1588.png"/><Relationship Id="rId234" Type="http://schemas.openxmlformats.org/officeDocument/2006/relationships/customXml" Target="../ink/ink1685.xml"/><Relationship Id="rId2" Type="http://schemas.openxmlformats.org/officeDocument/2006/relationships/customXml" Target="../ink/ink1569.xml"/><Relationship Id="rId29" Type="http://schemas.openxmlformats.org/officeDocument/2006/relationships/image" Target="../media/image1567.png"/><Relationship Id="rId276" Type="http://schemas.openxmlformats.org/officeDocument/2006/relationships/customXml" Target="../ink/ink1706.xml"/><Relationship Id="rId441" Type="http://schemas.openxmlformats.org/officeDocument/2006/relationships/image" Target="../media/image1771.png"/><Relationship Id="rId483" Type="http://schemas.openxmlformats.org/officeDocument/2006/relationships/image" Target="../media/image1792.png"/><Relationship Id="rId539" Type="http://schemas.openxmlformats.org/officeDocument/2006/relationships/image" Target="../media/image1820.png"/><Relationship Id="rId40" Type="http://schemas.openxmlformats.org/officeDocument/2006/relationships/customXml" Target="../ink/ink1588.xml"/><Relationship Id="rId136" Type="http://schemas.openxmlformats.org/officeDocument/2006/relationships/customXml" Target="../ink/ink1636.xml"/><Relationship Id="rId178" Type="http://schemas.openxmlformats.org/officeDocument/2006/relationships/customXml" Target="../ink/ink1657.xml"/><Relationship Id="rId301" Type="http://schemas.openxmlformats.org/officeDocument/2006/relationships/image" Target="../media/image1703.png"/><Relationship Id="rId343" Type="http://schemas.openxmlformats.org/officeDocument/2006/relationships/image" Target="../media/image1724.png"/><Relationship Id="rId550" Type="http://schemas.openxmlformats.org/officeDocument/2006/relationships/customXml" Target="../ink/ink1844.xml"/><Relationship Id="rId82" Type="http://schemas.openxmlformats.org/officeDocument/2006/relationships/customXml" Target="../ink/ink1609.xml"/><Relationship Id="rId203" Type="http://schemas.openxmlformats.org/officeDocument/2006/relationships/image" Target="../media/image1654.png"/><Relationship Id="rId385" Type="http://schemas.openxmlformats.org/officeDocument/2006/relationships/image" Target="../media/image1745.png"/><Relationship Id="rId245" Type="http://schemas.openxmlformats.org/officeDocument/2006/relationships/image" Target="../media/image1675.png"/><Relationship Id="rId287" Type="http://schemas.openxmlformats.org/officeDocument/2006/relationships/image" Target="../media/image1696.png"/><Relationship Id="rId410" Type="http://schemas.openxmlformats.org/officeDocument/2006/relationships/customXml" Target="../ink/ink1773.xml"/><Relationship Id="rId452" Type="http://schemas.openxmlformats.org/officeDocument/2006/relationships/customXml" Target="../ink/ink1795.xml"/><Relationship Id="rId494" Type="http://schemas.openxmlformats.org/officeDocument/2006/relationships/customXml" Target="../ink/ink1816.xml"/><Relationship Id="rId508" Type="http://schemas.openxmlformats.org/officeDocument/2006/relationships/customXml" Target="../ink/ink1823.xml"/><Relationship Id="rId105" Type="http://schemas.openxmlformats.org/officeDocument/2006/relationships/image" Target="../media/image1605.png"/><Relationship Id="rId147" Type="http://schemas.openxmlformats.org/officeDocument/2006/relationships/image" Target="../media/image1626.png"/><Relationship Id="rId312" Type="http://schemas.openxmlformats.org/officeDocument/2006/relationships/customXml" Target="../ink/ink1724.xml"/><Relationship Id="rId354" Type="http://schemas.openxmlformats.org/officeDocument/2006/relationships/customXml" Target="../ink/ink1745.xml"/><Relationship Id="rId51" Type="http://schemas.openxmlformats.org/officeDocument/2006/relationships/image" Target="../media/image1578.png"/><Relationship Id="rId93" Type="http://schemas.openxmlformats.org/officeDocument/2006/relationships/image" Target="../media/image1599.png"/><Relationship Id="rId189" Type="http://schemas.openxmlformats.org/officeDocument/2006/relationships/image" Target="../media/image1647.png"/><Relationship Id="rId396" Type="http://schemas.openxmlformats.org/officeDocument/2006/relationships/customXml" Target="../ink/ink1766.xml"/><Relationship Id="rId561" Type="http://schemas.openxmlformats.org/officeDocument/2006/relationships/image" Target="../media/image1831.png"/><Relationship Id="rId214" Type="http://schemas.openxmlformats.org/officeDocument/2006/relationships/customXml" Target="../ink/ink1675.xml"/><Relationship Id="rId256" Type="http://schemas.openxmlformats.org/officeDocument/2006/relationships/customXml" Target="../ink/ink1696.xml"/><Relationship Id="rId298" Type="http://schemas.openxmlformats.org/officeDocument/2006/relationships/customXml" Target="../ink/ink1717.xml"/><Relationship Id="rId421" Type="http://schemas.openxmlformats.org/officeDocument/2006/relationships/image" Target="../media/image1763.png"/><Relationship Id="rId463" Type="http://schemas.openxmlformats.org/officeDocument/2006/relationships/image" Target="../media/image1782.png"/><Relationship Id="rId519" Type="http://schemas.openxmlformats.org/officeDocument/2006/relationships/image" Target="../media/image1810.png"/><Relationship Id="rId116" Type="http://schemas.openxmlformats.org/officeDocument/2006/relationships/customXml" Target="../ink/ink1626.xml"/><Relationship Id="rId158" Type="http://schemas.openxmlformats.org/officeDocument/2006/relationships/customXml" Target="../ink/ink1647.xml"/><Relationship Id="rId323" Type="http://schemas.openxmlformats.org/officeDocument/2006/relationships/image" Target="../media/image1714.png"/><Relationship Id="rId530" Type="http://schemas.openxmlformats.org/officeDocument/2006/relationships/customXml" Target="../ink/ink1834.xml"/><Relationship Id="rId20" Type="http://schemas.openxmlformats.org/officeDocument/2006/relationships/customXml" Target="../ink/ink1578.xml"/><Relationship Id="rId62" Type="http://schemas.openxmlformats.org/officeDocument/2006/relationships/customXml" Target="../ink/ink1599.xml"/><Relationship Id="rId365" Type="http://schemas.openxmlformats.org/officeDocument/2006/relationships/image" Target="../media/image1735.png"/><Relationship Id="rId572" Type="http://schemas.openxmlformats.org/officeDocument/2006/relationships/customXml" Target="../ink/ink1855.xml"/><Relationship Id="rId225" Type="http://schemas.openxmlformats.org/officeDocument/2006/relationships/image" Target="../media/image1665.png"/><Relationship Id="rId267" Type="http://schemas.openxmlformats.org/officeDocument/2006/relationships/image" Target="../media/image1686.png"/><Relationship Id="rId432" Type="http://schemas.openxmlformats.org/officeDocument/2006/relationships/customXml" Target="../ink/ink1785.xml"/><Relationship Id="rId474" Type="http://schemas.openxmlformats.org/officeDocument/2006/relationships/customXml" Target="../ink/ink1806.xml"/><Relationship Id="rId127" Type="http://schemas.openxmlformats.org/officeDocument/2006/relationships/image" Target="../media/image1616.png"/><Relationship Id="rId31" Type="http://schemas.openxmlformats.org/officeDocument/2006/relationships/image" Target="../media/image1568.png"/><Relationship Id="rId73" Type="http://schemas.openxmlformats.org/officeDocument/2006/relationships/image" Target="../media/image1589.png"/><Relationship Id="rId169" Type="http://schemas.openxmlformats.org/officeDocument/2006/relationships/image" Target="../media/image1637.png"/><Relationship Id="rId334" Type="http://schemas.openxmlformats.org/officeDocument/2006/relationships/customXml" Target="../ink/ink1735.xml"/><Relationship Id="rId376" Type="http://schemas.openxmlformats.org/officeDocument/2006/relationships/customXml" Target="../ink/ink1756.xml"/><Relationship Id="rId541" Type="http://schemas.openxmlformats.org/officeDocument/2006/relationships/image" Target="../media/image1821.png"/><Relationship Id="rId4" Type="http://schemas.openxmlformats.org/officeDocument/2006/relationships/customXml" Target="../ink/ink1570.xml"/><Relationship Id="rId180" Type="http://schemas.openxmlformats.org/officeDocument/2006/relationships/customXml" Target="../ink/ink1658.xml"/><Relationship Id="rId236" Type="http://schemas.openxmlformats.org/officeDocument/2006/relationships/customXml" Target="../ink/ink1686.xml"/><Relationship Id="rId278" Type="http://schemas.openxmlformats.org/officeDocument/2006/relationships/customXml" Target="../ink/ink1707.xml"/><Relationship Id="rId401" Type="http://schemas.openxmlformats.org/officeDocument/2006/relationships/image" Target="../media/image1753.png"/><Relationship Id="rId443" Type="http://schemas.openxmlformats.org/officeDocument/2006/relationships/image" Target="../media/image1772.png"/><Relationship Id="rId303" Type="http://schemas.openxmlformats.org/officeDocument/2006/relationships/image" Target="../media/image1704.png"/><Relationship Id="rId485" Type="http://schemas.openxmlformats.org/officeDocument/2006/relationships/image" Target="../media/image1793.png"/><Relationship Id="rId42" Type="http://schemas.openxmlformats.org/officeDocument/2006/relationships/customXml" Target="../ink/ink1589.xml"/><Relationship Id="rId84" Type="http://schemas.openxmlformats.org/officeDocument/2006/relationships/customXml" Target="../ink/ink1610.xml"/><Relationship Id="rId138" Type="http://schemas.openxmlformats.org/officeDocument/2006/relationships/customXml" Target="../ink/ink1637.xml"/><Relationship Id="rId345" Type="http://schemas.openxmlformats.org/officeDocument/2006/relationships/image" Target="../media/image1725.png"/><Relationship Id="rId387" Type="http://schemas.openxmlformats.org/officeDocument/2006/relationships/image" Target="../media/image1746.png"/><Relationship Id="rId510" Type="http://schemas.openxmlformats.org/officeDocument/2006/relationships/customXml" Target="../ink/ink1824.xml"/><Relationship Id="rId552" Type="http://schemas.openxmlformats.org/officeDocument/2006/relationships/customXml" Target="../ink/ink1845.xml"/><Relationship Id="rId191" Type="http://schemas.openxmlformats.org/officeDocument/2006/relationships/image" Target="../media/image1648.png"/><Relationship Id="rId205" Type="http://schemas.openxmlformats.org/officeDocument/2006/relationships/image" Target="../media/image1655.png"/><Relationship Id="rId247" Type="http://schemas.openxmlformats.org/officeDocument/2006/relationships/image" Target="../media/image1676.png"/><Relationship Id="rId412" Type="http://schemas.openxmlformats.org/officeDocument/2006/relationships/customXml" Target="../ink/ink1774.xml"/><Relationship Id="rId107" Type="http://schemas.openxmlformats.org/officeDocument/2006/relationships/image" Target="../media/image1606.png"/><Relationship Id="rId289" Type="http://schemas.openxmlformats.org/officeDocument/2006/relationships/image" Target="../media/image1697.png"/><Relationship Id="rId454" Type="http://schemas.openxmlformats.org/officeDocument/2006/relationships/customXml" Target="../ink/ink1796.xml"/><Relationship Id="rId496" Type="http://schemas.openxmlformats.org/officeDocument/2006/relationships/customXml" Target="../ink/ink1817.xml"/><Relationship Id="rId11" Type="http://schemas.openxmlformats.org/officeDocument/2006/relationships/image" Target="../media/image1558.png"/><Relationship Id="rId53" Type="http://schemas.openxmlformats.org/officeDocument/2006/relationships/image" Target="../media/image1579.png"/><Relationship Id="rId149" Type="http://schemas.openxmlformats.org/officeDocument/2006/relationships/image" Target="../media/image1627.png"/><Relationship Id="rId314" Type="http://schemas.openxmlformats.org/officeDocument/2006/relationships/customXml" Target="../ink/ink1725.xml"/><Relationship Id="rId356" Type="http://schemas.openxmlformats.org/officeDocument/2006/relationships/customXml" Target="../ink/ink1746.xml"/><Relationship Id="rId398" Type="http://schemas.openxmlformats.org/officeDocument/2006/relationships/customXml" Target="../ink/ink1767.xml"/><Relationship Id="rId521" Type="http://schemas.openxmlformats.org/officeDocument/2006/relationships/image" Target="../media/image1811.png"/><Relationship Id="rId563" Type="http://schemas.openxmlformats.org/officeDocument/2006/relationships/image" Target="../media/image1832.png"/><Relationship Id="rId95" Type="http://schemas.openxmlformats.org/officeDocument/2006/relationships/image" Target="../media/image1600.png"/><Relationship Id="rId160" Type="http://schemas.openxmlformats.org/officeDocument/2006/relationships/customXml" Target="../ink/ink1648.xml"/><Relationship Id="rId216" Type="http://schemas.openxmlformats.org/officeDocument/2006/relationships/customXml" Target="../ink/ink1676.xml"/><Relationship Id="rId423" Type="http://schemas.openxmlformats.org/officeDocument/2006/relationships/image" Target="../media/image1764.png"/><Relationship Id="rId258" Type="http://schemas.openxmlformats.org/officeDocument/2006/relationships/customXml" Target="../ink/ink1697.xml"/><Relationship Id="rId465" Type="http://schemas.openxmlformats.org/officeDocument/2006/relationships/image" Target="../media/image1783.png"/><Relationship Id="rId22" Type="http://schemas.openxmlformats.org/officeDocument/2006/relationships/customXml" Target="../ink/ink1579.xml"/><Relationship Id="rId64" Type="http://schemas.openxmlformats.org/officeDocument/2006/relationships/customXml" Target="../ink/ink1600.xml"/><Relationship Id="rId118" Type="http://schemas.openxmlformats.org/officeDocument/2006/relationships/customXml" Target="../ink/ink1627.xml"/><Relationship Id="rId325" Type="http://schemas.openxmlformats.org/officeDocument/2006/relationships/image" Target="../media/image1715.png"/><Relationship Id="rId367" Type="http://schemas.openxmlformats.org/officeDocument/2006/relationships/image" Target="../media/image1736.png"/><Relationship Id="rId532" Type="http://schemas.openxmlformats.org/officeDocument/2006/relationships/customXml" Target="../ink/ink1835.xml"/><Relationship Id="rId171" Type="http://schemas.openxmlformats.org/officeDocument/2006/relationships/image" Target="../media/image1638.png"/><Relationship Id="rId227" Type="http://schemas.openxmlformats.org/officeDocument/2006/relationships/image" Target="../media/image1666.png"/><Relationship Id="rId269" Type="http://schemas.openxmlformats.org/officeDocument/2006/relationships/image" Target="../media/image1687.png"/><Relationship Id="rId434" Type="http://schemas.openxmlformats.org/officeDocument/2006/relationships/customXml" Target="../ink/ink1786.xml"/><Relationship Id="rId476" Type="http://schemas.openxmlformats.org/officeDocument/2006/relationships/customXml" Target="../ink/ink1807.xml"/><Relationship Id="rId33" Type="http://schemas.openxmlformats.org/officeDocument/2006/relationships/image" Target="../media/image1569.png"/><Relationship Id="rId129" Type="http://schemas.openxmlformats.org/officeDocument/2006/relationships/image" Target="../media/image1617.png"/><Relationship Id="rId280" Type="http://schemas.openxmlformats.org/officeDocument/2006/relationships/customXml" Target="../ink/ink1708.xml"/><Relationship Id="rId336" Type="http://schemas.openxmlformats.org/officeDocument/2006/relationships/customXml" Target="../ink/ink1736.xml"/><Relationship Id="rId501" Type="http://schemas.openxmlformats.org/officeDocument/2006/relationships/image" Target="../media/image1801.png"/><Relationship Id="rId543" Type="http://schemas.openxmlformats.org/officeDocument/2006/relationships/image" Target="../media/image1822.png"/><Relationship Id="rId75" Type="http://schemas.openxmlformats.org/officeDocument/2006/relationships/image" Target="../media/image1590.png"/><Relationship Id="rId140" Type="http://schemas.openxmlformats.org/officeDocument/2006/relationships/customXml" Target="../ink/ink1638.xml"/><Relationship Id="rId182" Type="http://schemas.openxmlformats.org/officeDocument/2006/relationships/customXml" Target="../ink/ink1659.xml"/><Relationship Id="rId378" Type="http://schemas.openxmlformats.org/officeDocument/2006/relationships/customXml" Target="../ink/ink1757.xml"/><Relationship Id="rId403" Type="http://schemas.openxmlformats.org/officeDocument/2006/relationships/image" Target="../media/image1754.png"/><Relationship Id="rId6" Type="http://schemas.openxmlformats.org/officeDocument/2006/relationships/customXml" Target="../ink/ink1571.xml"/><Relationship Id="rId238" Type="http://schemas.openxmlformats.org/officeDocument/2006/relationships/customXml" Target="../ink/ink1687.xml"/><Relationship Id="rId445" Type="http://schemas.openxmlformats.org/officeDocument/2006/relationships/image" Target="../media/image1773.png"/><Relationship Id="rId487" Type="http://schemas.openxmlformats.org/officeDocument/2006/relationships/image" Target="../media/image1794.png"/><Relationship Id="rId291" Type="http://schemas.openxmlformats.org/officeDocument/2006/relationships/image" Target="../media/image1698.png"/><Relationship Id="rId305" Type="http://schemas.openxmlformats.org/officeDocument/2006/relationships/image" Target="../media/image1705.png"/><Relationship Id="rId347" Type="http://schemas.openxmlformats.org/officeDocument/2006/relationships/image" Target="../media/image1726.png"/><Relationship Id="rId512" Type="http://schemas.openxmlformats.org/officeDocument/2006/relationships/customXml" Target="../ink/ink1825.xml"/><Relationship Id="rId44" Type="http://schemas.openxmlformats.org/officeDocument/2006/relationships/customXml" Target="../ink/ink1590.xml"/><Relationship Id="rId86" Type="http://schemas.openxmlformats.org/officeDocument/2006/relationships/customXml" Target="../ink/ink1611.xml"/><Relationship Id="rId151" Type="http://schemas.openxmlformats.org/officeDocument/2006/relationships/image" Target="../media/image1628.png"/><Relationship Id="rId389" Type="http://schemas.openxmlformats.org/officeDocument/2006/relationships/image" Target="../media/image1747.png"/><Relationship Id="rId554" Type="http://schemas.openxmlformats.org/officeDocument/2006/relationships/customXml" Target="../ink/ink1846.xml"/><Relationship Id="rId193" Type="http://schemas.openxmlformats.org/officeDocument/2006/relationships/image" Target="../media/image1649.png"/><Relationship Id="rId207" Type="http://schemas.openxmlformats.org/officeDocument/2006/relationships/image" Target="../media/image1656.png"/><Relationship Id="rId249" Type="http://schemas.openxmlformats.org/officeDocument/2006/relationships/image" Target="../media/image1677.png"/><Relationship Id="rId414" Type="http://schemas.openxmlformats.org/officeDocument/2006/relationships/customXml" Target="../ink/ink1775.xml"/><Relationship Id="rId456" Type="http://schemas.openxmlformats.org/officeDocument/2006/relationships/customXml" Target="../ink/ink1797.xml"/><Relationship Id="rId498" Type="http://schemas.openxmlformats.org/officeDocument/2006/relationships/customXml" Target="../ink/ink1818.xml"/><Relationship Id="rId13" Type="http://schemas.openxmlformats.org/officeDocument/2006/relationships/image" Target="../media/image1559.png"/><Relationship Id="rId109" Type="http://schemas.openxmlformats.org/officeDocument/2006/relationships/image" Target="../media/image1607.png"/><Relationship Id="rId260" Type="http://schemas.openxmlformats.org/officeDocument/2006/relationships/customXml" Target="../ink/ink1698.xml"/><Relationship Id="rId316" Type="http://schemas.openxmlformats.org/officeDocument/2006/relationships/customXml" Target="../ink/ink1726.xml"/><Relationship Id="rId523" Type="http://schemas.openxmlformats.org/officeDocument/2006/relationships/image" Target="../media/image1812.png"/><Relationship Id="rId55" Type="http://schemas.openxmlformats.org/officeDocument/2006/relationships/image" Target="../media/image1580.png"/><Relationship Id="rId97" Type="http://schemas.openxmlformats.org/officeDocument/2006/relationships/image" Target="../media/image1601.png"/><Relationship Id="rId120" Type="http://schemas.openxmlformats.org/officeDocument/2006/relationships/customXml" Target="../ink/ink1628.xml"/><Relationship Id="rId358" Type="http://schemas.openxmlformats.org/officeDocument/2006/relationships/customXml" Target="../ink/ink1747.xml"/><Relationship Id="rId565" Type="http://schemas.openxmlformats.org/officeDocument/2006/relationships/image" Target="../media/image1833.png"/><Relationship Id="rId162" Type="http://schemas.openxmlformats.org/officeDocument/2006/relationships/customXml" Target="../ink/ink1649.xml"/><Relationship Id="rId218" Type="http://schemas.openxmlformats.org/officeDocument/2006/relationships/customXml" Target="../ink/ink1677.xml"/><Relationship Id="rId425" Type="http://schemas.openxmlformats.org/officeDocument/2006/relationships/image" Target="../media/image1765.png"/><Relationship Id="rId467" Type="http://schemas.openxmlformats.org/officeDocument/2006/relationships/image" Target="../media/image1784.png"/><Relationship Id="rId271" Type="http://schemas.openxmlformats.org/officeDocument/2006/relationships/image" Target="../media/image1688.png"/><Relationship Id="rId24" Type="http://schemas.openxmlformats.org/officeDocument/2006/relationships/customXml" Target="../ink/ink1580.xml"/><Relationship Id="rId66" Type="http://schemas.openxmlformats.org/officeDocument/2006/relationships/customXml" Target="../ink/ink1601.xml"/><Relationship Id="rId131" Type="http://schemas.openxmlformats.org/officeDocument/2006/relationships/image" Target="../media/image1618.png"/><Relationship Id="rId327" Type="http://schemas.openxmlformats.org/officeDocument/2006/relationships/image" Target="../media/image1716.png"/><Relationship Id="rId369" Type="http://schemas.openxmlformats.org/officeDocument/2006/relationships/image" Target="../media/image1737.png"/><Relationship Id="rId534" Type="http://schemas.openxmlformats.org/officeDocument/2006/relationships/customXml" Target="../ink/ink1836.xml"/><Relationship Id="rId173" Type="http://schemas.openxmlformats.org/officeDocument/2006/relationships/image" Target="../media/image1639.png"/><Relationship Id="rId229" Type="http://schemas.openxmlformats.org/officeDocument/2006/relationships/image" Target="../media/image1667.png"/><Relationship Id="rId380" Type="http://schemas.openxmlformats.org/officeDocument/2006/relationships/customXml" Target="../ink/ink1758.xml"/><Relationship Id="rId436" Type="http://schemas.openxmlformats.org/officeDocument/2006/relationships/customXml" Target="../ink/ink1787.xml"/><Relationship Id="rId240" Type="http://schemas.openxmlformats.org/officeDocument/2006/relationships/customXml" Target="../ink/ink1688.xml"/><Relationship Id="rId478" Type="http://schemas.openxmlformats.org/officeDocument/2006/relationships/customXml" Target="../ink/ink1808.xml"/><Relationship Id="rId35" Type="http://schemas.openxmlformats.org/officeDocument/2006/relationships/image" Target="../media/image1570.png"/><Relationship Id="rId77" Type="http://schemas.openxmlformats.org/officeDocument/2006/relationships/image" Target="../media/image1591.png"/><Relationship Id="rId100" Type="http://schemas.openxmlformats.org/officeDocument/2006/relationships/customXml" Target="../ink/ink1618.xml"/><Relationship Id="rId282" Type="http://schemas.openxmlformats.org/officeDocument/2006/relationships/customXml" Target="../ink/ink1709.xml"/><Relationship Id="rId338" Type="http://schemas.openxmlformats.org/officeDocument/2006/relationships/customXml" Target="../ink/ink1737.xml"/><Relationship Id="rId503" Type="http://schemas.openxmlformats.org/officeDocument/2006/relationships/image" Target="../media/image1802.png"/><Relationship Id="rId545" Type="http://schemas.openxmlformats.org/officeDocument/2006/relationships/image" Target="../media/image1823.png"/><Relationship Id="rId8" Type="http://schemas.openxmlformats.org/officeDocument/2006/relationships/customXml" Target="../ink/ink1572.xml"/><Relationship Id="rId142" Type="http://schemas.openxmlformats.org/officeDocument/2006/relationships/customXml" Target="../ink/ink1639.xml"/><Relationship Id="rId184" Type="http://schemas.openxmlformats.org/officeDocument/2006/relationships/customXml" Target="../ink/ink1660.xml"/><Relationship Id="rId391" Type="http://schemas.openxmlformats.org/officeDocument/2006/relationships/image" Target="../media/image1748.png"/><Relationship Id="rId405" Type="http://schemas.openxmlformats.org/officeDocument/2006/relationships/image" Target="../media/image1755.png"/><Relationship Id="rId447" Type="http://schemas.openxmlformats.org/officeDocument/2006/relationships/image" Target="../media/image1774.png"/><Relationship Id="rId251" Type="http://schemas.openxmlformats.org/officeDocument/2006/relationships/image" Target="../media/image1678.png"/><Relationship Id="rId489" Type="http://schemas.openxmlformats.org/officeDocument/2006/relationships/image" Target="../media/image1795.png"/><Relationship Id="rId46" Type="http://schemas.openxmlformats.org/officeDocument/2006/relationships/customXml" Target="../ink/ink1591.xml"/><Relationship Id="rId293" Type="http://schemas.openxmlformats.org/officeDocument/2006/relationships/image" Target="../media/image1699.png"/><Relationship Id="rId307" Type="http://schemas.openxmlformats.org/officeDocument/2006/relationships/image" Target="../media/image1706.png"/><Relationship Id="rId349" Type="http://schemas.openxmlformats.org/officeDocument/2006/relationships/image" Target="../media/image1727.png"/><Relationship Id="rId514" Type="http://schemas.openxmlformats.org/officeDocument/2006/relationships/customXml" Target="../ink/ink1826.xml"/><Relationship Id="rId556" Type="http://schemas.openxmlformats.org/officeDocument/2006/relationships/customXml" Target="../ink/ink1847.xml"/><Relationship Id="rId88" Type="http://schemas.openxmlformats.org/officeDocument/2006/relationships/customXml" Target="../ink/ink1612.xml"/><Relationship Id="rId111" Type="http://schemas.openxmlformats.org/officeDocument/2006/relationships/image" Target="../media/image1608.png"/><Relationship Id="rId153" Type="http://schemas.openxmlformats.org/officeDocument/2006/relationships/image" Target="../media/image1629.png"/><Relationship Id="rId195" Type="http://schemas.openxmlformats.org/officeDocument/2006/relationships/image" Target="../media/image1650.png"/><Relationship Id="rId209" Type="http://schemas.openxmlformats.org/officeDocument/2006/relationships/image" Target="../media/image1657.png"/><Relationship Id="rId360" Type="http://schemas.openxmlformats.org/officeDocument/2006/relationships/customXml" Target="../ink/ink1748.xml"/><Relationship Id="rId416" Type="http://schemas.openxmlformats.org/officeDocument/2006/relationships/customXml" Target="../ink/ink1776.xml"/><Relationship Id="rId220" Type="http://schemas.openxmlformats.org/officeDocument/2006/relationships/customXml" Target="../ink/ink1678.xml"/><Relationship Id="rId458" Type="http://schemas.openxmlformats.org/officeDocument/2006/relationships/customXml" Target="../ink/ink1798.xml"/><Relationship Id="rId15" Type="http://schemas.openxmlformats.org/officeDocument/2006/relationships/image" Target="../media/image1560.png"/><Relationship Id="rId57" Type="http://schemas.openxmlformats.org/officeDocument/2006/relationships/image" Target="../media/image1581.png"/><Relationship Id="rId262" Type="http://schemas.openxmlformats.org/officeDocument/2006/relationships/customXml" Target="../ink/ink1699.xml"/><Relationship Id="rId318" Type="http://schemas.openxmlformats.org/officeDocument/2006/relationships/customXml" Target="../ink/ink1727.xml"/><Relationship Id="rId525" Type="http://schemas.openxmlformats.org/officeDocument/2006/relationships/image" Target="../media/image1813.png"/><Relationship Id="rId567" Type="http://schemas.openxmlformats.org/officeDocument/2006/relationships/image" Target="../media/image1834.png"/><Relationship Id="rId99" Type="http://schemas.openxmlformats.org/officeDocument/2006/relationships/image" Target="../media/image1602.png"/><Relationship Id="rId122" Type="http://schemas.openxmlformats.org/officeDocument/2006/relationships/customXml" Target="../ink/ink1629.xml"/><Relationship Id="rId164" Type="http://schemas.openxmlformats.org/officeDocument/2006/relationships/customXml" Target="../ink/ink1650.xml"/><Relationship Id="rId371" Type="http://schemas.openxmlformats.org/officeDocument/2006/relationships/image" Target="../media/image1738.png"/><Relationship Id="rId427" Type="http://schemas.openxmlformats.org/officeDocument/2006/relationships/customXml" Target="../ink/ink1782.xml"/><Relationship Id="rId469" Type="http://schemas.openxmlformats.org/officeDocument/2006/relationships/image" Target="../media/image1785.png"/><Relationship Id="rId26" Type="http://schemas.openxmlformats.org/officeDocument/2006/relationships/customXml" Target="../ink/ink1581.xml"/><Relationship Id="rId231" Type="http://schemas.openxmlformats.org/officeDocument/2006/relationships/image" Target="../media/image1668.png"/><Relationship Id="rId273" Type="http://schemas.openxmlformats.org/officeDocument/2006/relationships/image" Target="../media/image1689.png"/><Relationship Id="rId329" Type="http://schemas.openxmlformats.org/officeDocument/2006/relationships/image" Target="../media/image1717.png"/><Relationship Id="rId480" Type="http://schemas.openxmlformats.org/officeDocument/2006/relationships/customXml" Target="../ink/ink1809.xml"/><Relationship Id="rId536" Type="http://schemas.openxmlformats.org/officeDocument/2006/relationships/customXml" Target="../ink/ink1837.xml"/><Relationship Id="rId68" Type="http://schemas.openxmlformats.org/officeDocument/2006/relationships/customXml" Target="../ink/ink1602.xml"/><Relationship Id="rId133" Type="http://schemas.openxmlformats.org/officeDocument/2006/relationships/image" Target="../media/image1619.png"/><Relationship Id="rId175" Type="http://schemas.openxmlformats.org/officeDocument/2006/relationships/image" Target="../media/image1640.png"/><Relationship Id="rId340" Type="http://schemas.openxmlformats.org/officeDocument/2006/relationships/customXml" Target="../ink/ink1738.xml"/><Relationship Id="rId200" Type="http://schemas.openxmlformats.org/officeDocument/2006/relationships/customXml" Target="../ink/ink1668.xml"/><Relationship Id="rId382" Type="http://schemas.openxmlformats.org/officeDocument/2006/relationships/customXml" Target="../ink/ink1759.xml"/><Relationship Id="rId438" Type="http://schemas.openxmlformats.org/officeDocument/2006/relationships/customXml" Target="../ink/ink1788.xml"/><Relationship Id="rId242" Type="http://schemas.openxmlformats.org/officeDocument/2006/relationships/customXml" Target="../ink/ink1689.xml"/><Relationship Id="rId284" Type="http://schemas.openxmlformats.org/officeDocument/2006/relationships/customXml" Target="../ink/ink1710.xml"/><Relationship Id="rId491" Type="http://schemas.openxmlformats.org/officeDocument/2006/relationships/image" Target="../media/image1796.png"/><Relationship Id="rId505" Type="http://schemas.openxmlformats.org/officeDocument/2006/relationships/image" Target="../media/image1803.png"/><Relationship Id="rId37" Type="http://schemas.openxmlformats.org/officeDocument/2006/relationships/image" Target="../media/image1571.png"/><Relationship Id="rId79" Type="http://schemas.openxmlformats.org/officeDocument/2006/relationships/image" Target="../media/image1592.png"/><Relationship Id="rId102" Type="http://schemas.openxmlformats.org/officeDocument/2006/relationships/customXml" Target="../ink/ink1619.xml"/><Relationship Id="rId144" Type="http://schemas.openxmlformats.org/officeDocument/2006/relationships/customXml" Target="../ink/ink1640.xml"/><Relationship Id="rId547" Type="http://schemas.openxmlformats.org/officeDocument/2006/relationships/image" Target="../media/image1824.png"/><Relationship Id="rId90" Type="http://schemas.openxmlformats.org/officeDocument/2006/relationships/customXml" Target="../ink/ink1613.xml"/><Relationship Id="rId186" Type="http://schemas.openxmlformats.org/officeDocument/2006/relationships/customXml" Target="../ink/ink1661.xml"/><Relationship Id="rId351" Type="http://schemas.openxmlformats.org/officeDocument/2006/relationships/image" Target="../media/image1728.png"/><Relationship Id="rId393" Type="http://schemas.openxmlformats.org/officeDocument/2006/relationships/image" Target="../media/image1749.png"/><Relationship Id="rId407" Type="http://schemas.openxmlformats.org/officeDocument/2006/relationships/image" Target="../media/image1756.png"/><Relationship Id="rId449" Type="http://schemas.openxmlformats.org/officeDocument/2006/relationships/image" Target="../media/image1775.png"/><Relationship Id="rId211" Type="http://schemas.openxmlformats.org/officeDocument/2006/relationships/image" Target="../media/image1658.png"/><Relationship Id="rId253" Type="http://schemas.openxmlformats.org/officeDocument/2006/relationships/image" Target="../media/image1679.png"/><Relationship Id="rId295" Type="http://schemas.openxmlformats.org/officeDocument/2006/relationships/image" Target="../media/image1700.png"/><Relationship Id="rId309" Type="http://schemas.openxmlformats.org/officeDocument/2006/relationships/image" Target="../media/image1707.png"/><Relationship Id="rId460" Type="http://schemas.openxmlformats.org/officeDocument/2006/relationships/customXml" Target="../ink/ink1799.xml"/><Relationship Id="rId516" Type="http://schemas.openxmlformats.org/officeDocument/2006/relationships/customXml" Target="../ink/ink1827.xml"/><Relationship Id="rId48" Type="http://schemas.openxmlformats.org/officeDocument/2006/relationships/customXml" Target="../ink/ink1592.xml"/><Relationship Id="rId113" Type="http://schemas.openxmlformats.org/officeDocument/2006/relationships/image" Target="../media/image1609.png"/><Relationship Id="rId320" Type="http://schemas.openxmlformats.org/officeDocument/2006/relationships/customXml" Target="../ink/ink1728.xml"/><Relationship Id="rId558" Type="http://schemas.openxmlformats.org/officeDocument/2006/relationships/customXml" Target="../ink/ink1848.xml"/><Relationship Id="rId155" Type="http://schemas.openxmlformats.org/officeDocument/2006/relationships/image" Target="../media/image1630.png"/><Relationship Id="rId197" Type="http://schemas.openxmlformats.org/officeDocument/2006/relationships/image" Target="../media/image1651.png"/><Relationship Id="rId362" Type="http://schemas.openxmlformats.org/officeDocument/2006/relationships/customXml" Target="../ink/ink1749.xml"/><Relationship Id="rId418" Type="http://schemas.openxmlformats.org/officeDocument/2006/relationships/customXml" Target="../ink/ink1777.xml"/><Relationship Id="rId222" Type="http://schemas.openxmlformats.org/officeDocument/2006/relationships/customXml" Target="../ink/ink1679.xml"/><Relationship Id="rId264" Type="http://schemas.openxmlformats.org/officeDocument/2006/relationships/customXml" Target="../ink/ink1700.xml"/><Relationship Id="rId471" Type="http://schemas.openxmlformats.org/officeDocument/2006/relationships/image" Target="../media/image1786.png"/><Relationship Id="rId17" Type="http://schemas.openxmlformats.org/officeDocument/2006/relationships/image" Target="../media/image1561.png"/><Relationship Id="rId59" Type="http://schemas.openxmlformats.org/officeDocument/2006/relationships/image" Target="../media/image1582.png"/><Relationship Id="rId124" Type="http://schemas.openxmlformats.org/officeDocument/2006/relationships/customXml" Target="../ink/ink1630.xml"/><Relationship Id="rId527" Type="http://schemas.openxmlformats.org/officeDocument/2006/relationships/image" Target="../media/image1814.png"/><Relationship Id="rId569" Type="http://schemas.openxmlformats.org/officeDocument/2006/relationships/image" Target="../media/image1835.png"/><Relationship Id="rId70" Type="http://schemas.openxmlformats.org/officeDocument/2006/relationships/customXml" Target="../ink/ink1603.xml"/><Relationship Id="rId166" Type="http://schemas.openxmlformats.org/officeDocument/2006/relationships/customXml" Target="../ink/ink1651.xml"/><Relationship Id="rId331" Type="http://schemas.openxmlformats.org/officeDocument/2006/relationships/image" Target="../media/image1718.png"/><Relationship Id="rId373" Type="http://schemas.openxmlformats.org/officeDocument/2006/relationships/image" Target="../media/image1739.png"/><Relationship Id="rId429" Type="http://schemas.openxmlformats.org/officeDocument/2006/relationships/image" Target="../media/image1289.png"/><Relationship Id="rId1" Type="http://schemas.openxmlformats.org/officeDocument/2006/relationships/slideLayout" Target="../slideLayouts/slideLayout1.xml"/><Relationship Id="rId233" Type="http://schemas.openxmlformats.org/officeDocument/2006/relationships/image" Target="../media/image1669.png"/><Relationship Id="rId440" Type="http://schemas.openxmlformats.org/officeDocument/2006/relationships/customXml" Target="../ink/ink1789.xml"/><Relationship Id="rId28" Type="http://schemas.openxmlformats.org/officeDocument/2006/relationships/customXml" Target="../ink/ink1582.xml"/><Relationship Id="rId275" Type="http://schemas.openxmlformats.org/officeDocument/2006/relationships/image" Target="../media/image1690.png"/><Relationship Id="rId300" Type="http://schemas.openxmlformats.org/officeDocument/2006/relationships/customXml" Target="../ink/ink1718.xml"/><Relationship Id="rId482" Type="http://schemas.openxmlformats.org/officeDocument/2006/relationships/customXml" Target="../ink/ink1810.xml"/><Relationship Id="rId538" Type="http://schemas.openxmlformats.org/officeDocument/2006/relationships/customXml" Target="../ink/ink1838.xml"/><Relationship Id="rId81" Type="http://schemas.openxmlformats.org/officeDocument/2006/relationships/image" Target="../media/image1593.png"/><Relationship Id="rId135" Type="http://schemas.openxmlformats.org/officeDocument/2006/relationships/image" Target="../media/image1620.png"/><Relationship Id="rId177" Type="http://schemas.openxmlformats.org/officeDocument/2006/relationships/image" Target="../media/image1641.png"/><Relationship Id="rId342" Type="http://schemas.openxmlformats.org/officeDocument/2006/relationships/customXml" Target="../ink/ink1739.xml"/><Relationship Id="rId384" Type="http://schemas.openxmlformats.org/officeDocument/2006/relationships/customXml" Target="../ink/ink1760.xml"/><Relationship Id="rId202" Type="http://schemas.openxmlformats.org/officeDocument/2006/relationships/customXml" Target="../ink/ink1669.xml"/><Relationship Id="rId244" Type="http://schemas.openxmlformats.org/officeDocument/2006/relationships/customXml" Target="../ink/ink1690.xml"/><Relationship Id="rId39" Type="http://schemas.openxmlformats.org/officeDocument/2006/relationships/image" Target="../media/image1572.png"/><Relationship Id="rId286" Type="http://schemas.openxmlformats.org/officeDocument/2006/relationships/customXml" Target="../ink/ink1711.xml"/><Relationship Id="rId451" Type="http://schemas.openxmlformats.org/officeDocument/2006/relationships/image" Target="../media/image1776.png"/><Relationship Id="rId493" Type="http://schemas.openxmlformats.org/officeDocument/2006/relationships/image" Target="../media/image1797.png"/><Relationship Id="rId507" Type="http://schemas.openxmlformats.org/officeDocument/2006/relationships/image" Target="../media/image1804.png"/><Relationship Id="rId549" Type="http://schemas.openxmlformats.org/officeDocument/2006/relationships/image" Target="../media/image1825.png"/><Relationship Id="rId50" Type="http://schemas.openxmlformats.org/officeDocument/2006/relationships/customXml" Target="../ink/ink1593.xml"/><Relationship Id="rId104" Type="http://schemas.openxmlformats.org/officeDocument/2006/relationships/customXml" Target="../ink/ink1620.xml"/><Relationship Id="rId146" Type="http://schemas.openxmlformats.org/officeDocument/2006/relationships/customXml" Target="../ink/ink1641.xml"/><Relationship Id="rId188" Type="http://schemas.openxmlformats.org/officeDocument/2006/relationships/customXml" Target="../ink/ink1662.xml"/><Relationship Id="rId311" Type="http://schemas.openxmlformats.org/officeDocument/2006/relationships/image" Target="../media/image1708.png"/><Relationship Id="rId353" Type="http://schemas.openxmlformats.org/officeDocument/2006/relationships/image" Target="../media/image1729.png"/><Relationship Id="rId395" Type="http://schemas.openxmlformats.org/officeDocument/2006/relationships/image" Target="../media/image1750.png"/><Relationship Id="rId409" Type="http://schemas.openxmlformats.org/officeDocument/2006/relationships/image" Target="../media/image1757.png"/><Relationship Id="rId560" Type="http://schemas.openxmlformats.org/officeDocument/2006/relationships/customXml" Target="../ink/ink1849.xml"/><Relationship Id="rId92" Type="http://schemas.openxmlformats.org/officeDocument/2006/relationships/customXml" Target="../ink/ink1614.xml"/><Relationship Id="rId213" Type="http://schemas.openxmlformats.org/officeDocument/2006/relationships/image" Target="../media/image1659.png"/><Relationship Id="rId420" Type="http://schemas.openxmlformats.org/officeDocument/2006/relationships/customXml" Target="../ink/ink1778.xml"/><Relationship Id="rId255" Type="http://schemas.openxmlformats.org/officeDocument/2006/relationships/image" Target="../media/image1680.png"/><Relationship Id="rId297" Type="http://schemas.openxmlformats.org/officeDocument/2006/relationships/image" Target="../media/image1701.png"/><Relationship Id="rId462" Type="http://schemas.openxmlformats.org/officeDocument/2006/relationships/customXml" Target="../ink/ink1800.xml"/><Relationship Id="rId518" Type="http://schemas.openxmlformats.org/officeDocument/2006/relationships/customXml" Target="../ink/ink1828.xml"/><Relationship Id="rId115" Type="http://schemas.openxmlformats.org/officeDocument/2006/relationships/image" Target="../media/image1610.png"/><Relationship Id="rId157" Type="http://schemas.openxmlformats.org/officeDocument/2006/relationships/image" Target="../media/image1631.png"/><Relationship Id="rId322" Type="http://schemas.openxmlformats.org/officeDocument/2006/relationships/customXml" Target="../ink/ink1729.xml"/><Relationship Id="rId364" Type="http://schemas.openxmlformats.org/officeDocument/2006/relationships/customXml" Target="../ink/ink1750.xml"/><Relationship Id="rId61" Type="http://schemas.openxmlformats.org/officeDocument/2006/relationships/image" Target="../media/image1583.png"/><Relationship Id="rId199" Type="http://schemas.openxmlformats.org/officeDocument/2006/relationships/image" Target="../media/image1652.png"/><Relationship Id="rId571" Type="http://schemas.openxmlformats.org/officeDocument/2006/relationships/image" Target="../media/image1836.png"/><Relationship Id="rId19" Type="http://schemas.openxmlformats.org/officeDocument/2006/relationships/image" Target="../media/image1562.png"/><Relationship Id="rId224" Type="http://schemas.openxmlformats.org/officeDocument/2006/relationships/customXml" Target="../ink/ink1680.xml"/><Relationship Id="rId266" Type="http://schemas.openxmlformats.org/officeDocument/2006/relationships/customXml" Target="../ink/ink1701.xml"/><Relationship Id="rId431" Type="http://schemas.openxmlformats.org/officeDocument/2006/relationships/image" Target="../media/image1766.png"/><Relationship Id="rId473" Type="http://schemas.openxmlformats.org/officeDocument/2006/relationships/image" Target="../media/image1787.png"/><Relationship Id="rId529" Type="http://schemas.openxmlformats.org/officeDocument/2006/relationships/image" Target="../media/image1815.png"/><Relationship Id="rId30" Type="http://schemas.openxmlformats.org/officeDocument/2006/relationships/customXml" Target="../ink/ink1583.xml"/><Relationship Id="rId126" Type="http://schemas.openxmlformats.org/officeDocument/2006/relationships/customXml" Target="../ink/ink1631.xml"/><Relationship Id="rId168" Type="http://schemas.openxmlformats.org/officeDocument/2006/relationships/customXml" Target="../ink/ink1652.xml"/><Relationship Id="rId333" Type="http://schemas.openxmlformats.org/officeDocument/2006/relationships/image" Target="../media/image1719.png"/><Relationship Id="rId540" Type="http://schemas.openxmlformats.org/officeDocument/2006/relationships/customXml" Target="../ink/ink1839.xml"/><Relationship Id="rId72" Type="http://schemas.openxmlformats.org/officeDocument/2006/relationships/customXml" Target="../ink/ink1604.xml"/><Relationship Id="rId375" Type="http://schemas.openxmlformats.org/officeDocument/2006/relationships/image" Target="../media/image1740.png"/><Relationship Id="rId3" Type="http://schemas.openxmlformats.org/officeDocument/2006/relationships/image" Target="../media/image1554.png"/><Relationship Id="rId235" Type="http://schemas.openxmlformats.org/officeDocument/2006/relationships/image" Target="../media/image1670.png"/><Relationship Id="rId277" Type="http://schemas.openxmlformats.org/officeDocument/2006/relationships/image" Target="../media/image1691.png"/><Relationship Id="rId400" Type="http://schemas.openxmlformats.org/officeDocument/2006/relationships/customXml" Target="../ink/ink1768.xml"/><Relationship Id="rId442" Type="http://schemas.openxmlformats.org/officeDocument/2006/relationships/customXml" Target="../ink/ink1790.xml"/><Relationship Id="rId484" Type="http://schemas.openxmlformats.org/officeDocument/2006/relationships/customXml" Target="../ink/ink1811.xml"/><Relationship Id="rId137" Type="http://schemas.openxmlformats.org/officeDocument/2006/relationships/image" Target="../media/image1621.png"/><Relationship Id="rId302" Type="http://schemas.openxmlformats.org/officeDocument/2006/relationships/customXml" Target="../ink/ink1719.xml"/><Relationship Id="rId344" Type="http://schemas.openxmlformats.org/officeDocument/2006/relationships/customXml" Target="../ink/ink1740.xml"/><Relationship Id="rId41" Type="http://schemas.openxmlformats.org/officeDocument/2006/relationships/image" Target="../media/image1573.png"/><Relationship Id="rId83" Type="http://schemas.openxmlformats.org/officeDocument/2006/relationships/image" Target="../media/image1594.png"/><Relationship Id="rId179" Type="http://schemas.openxmlformats.org/officeDocument/2006/relationships/image" Target="../media/image1642.png"/><Relationship Id="rId386" Type="http://schemas.openxmlformats.org/officeDocument/2006/relationships/customXml" Target="../ink/ink1761.xml"/><Relationship Id="rId551" Type="http://schemas.openxmlformats.org/officeDocument/2006/relationships/image" Target="../media/image1826.png"/><Relationship Id="rId190" Type="http://schemas.openxmlformats.org/officeDocument/2006/relationships/customXml" Target="../ink/ink1663.xml"/><Relationship Id="rId204" Type="http://schemas.openxmlformats.org/officeDocument/2006/relationships/customXml" Target="../ink/ink1670.xml"/><Relationship Id="rId246" Type="http://schemas.openxmlformats.org/officeDocument/2006/relationships/customXml" Target="../ink/ink1691.xml"/><Relationship Id="rId288" Type="http://schemas.openxmlformats.org/officeDocument/2006/relationships/customXml" Target="../ink/ink1712.xml"/><Relationship Id="rId411" Type="http://schemas.openxmlformats.org/officeDocument/2006/relationships/image" Target="../media/image1758.png"/><Relationship Id="rId453" Type="http://schemas.openxmlformats.org/officeDocument/2006/relationships/image" Target="../media/image1777.png"/><Relationship Id="rId509" Type="http://schemas.openxmlformats.org/officeDocument/2006/relationships/image" Target="../media/image1805.png"/><Relationship Id="rId106" Type="http://schemas.openxmlformats.org/officeDocument/2006/relationships/customXml" Target="../ink/ink1621.xml"/><Relationship Id="rId313" Type="http://schemas.openxmlformats.org/officeDocument/2006/relationships/image" Target="../media/image1709.png"/><Relationship Id="rId495" Type="http://schemas.openxmlformats.org/officeDocument/2006/relationships/image" Target="../media/image1798.png"/><Relationship Id="rId10" Type="http://schemas.openxmlformats.org/officeDocument/2006/relationships/customXml" Target="../ink/ink1573.xml"/><Relationship Id="rId52" Type="http://schemas.openxmlformats.org/officeDocument/2006/relationships/customXml" Target="../ink/ink1594.xml"/><Relationship Id="rId94" Type="http://schemas.openxmlformats.org/officeDocument/2006/relationships/customXml" Target="../ink/ink1615.xml"/><Relationship Id="rId148" Type="http://schemas.openxmlformats.org/officeDocument/2006/relationships/customXml" Target="../ink/ink1642.xml"/><Relationship Id="rId355" Type="http://schemas.openxmlformats.org/officeDocument/2006/relationships/image" Target="../media/image1730.png"/><Relationship Id="rId397" Type="http://schemas.openxmlformats.org/officeDocument/2006/relationships/image" Target="../media/image1751.png"/><Relationship Id="rId520" Type="http://schemas.openxmlformats.org/officeDocument/2006/relationships/customXml" Target="../ink/ink1829.xml"/><Relationship Id="rId562" Type="http://schemas.openxmlformats.org/officeDocument/2006/relationships/customXml" Target="../ink/ink1850.xml"/><Relationship Id="rId215" Type="http://schemas.openxmlformats.org/officeDocument/2006/relationships/image" Target="../media/image1660.png"/><Relationship Id="rId257" Type="http://schemas.openxmlformats.org/officeDocument/2006/relationships/image" Target="../media/image1681.png"/><Relationship Id="rId422" Type="http://schemas.openxmlformats.org/officeDocument/2006/relationships/customXml" Target="../ink/ink1779.xml"/><Relationship Id="rId464" Type="http://schemas.openxmlformats.org/officeDocument/2006/relationships/customXml" Target="../ink/ink1801.xml"/><Relationship Id="rId299" Type="http://schemas.openxmlformats.org/officeDocument/2006/relationships/image" Target="../media/image1702.png"/><Relationship Id="rId63" Type="http://schemas.openxmlformats.org/officeDocument/2006/relationships/image" Target="../media/image1584.png"/><Relationship Id="rId159" Type="http://schemas.openxmlformats.org/officeDocument/2006/relationships/image" Target="../media/image1632.png"/><Relationship Id="rId366" Type="http://schemas.openxmlformats.org/officeDocument/2006/relationships/customXml" Target="../ink/ink1751.xml"/><Relationship Id="rId573" Type="http://schemas.openxmlformats.org/officeDocument/2006/relationships/image" Target="../media/image1837.png"/><Relationship Id="rId226" Type="http://schemas.openxmlformats.org/officeDocument/2006/relationships/customXml" Target="../ink/ink1681.xml"/><Relationship Id="rId433" Type="http://schemas.openxmlformats.org/officeDocument/2006/relationships/image" Target="../media/image1767.png"/><Relationship Id="rId74" Type="http://schemas.openxmlformats.org/officeDocument/2006/relationships/customXml" Target="../ink/ink1605.xml"/><Relationship Id="rId377" Type="http://schemas.openxmlformats.org/officeDocument/2006/relationships/image" Target="../media/image1741.png"/><Relationship Id="rId500" Type="http://schemas.openxmlformats.org/officeDocument/2006/relationships/customXml" Target="../ink/ink1819.xml"/><Relationship Id="rId5" Type="http://schemas.openxmlformats.org/officeDocument/2006/relationships/image" Target="../media/image1555.png"/><Relationship Id="rId237" Type="http://schemas.openxmlformats.org/officeDocument/2006/relationships/image" Target="../media/image1671.png"/><Relationship Id="rId444" Type="http://schemas.openxmlformats.org/officeDocument/2006/relationships/customXml" Target="../ink/ink1791.xml"/><Relationship Id="rId290" Type="http://schemas.openxmlformats.org/officeDocument/2006/relationships/customXml" Target="../ink/ink1713.xml"/><Relationship Id="rId304" Type="http://schemas.openxmlformats.org/officeDocument/2006/relationships/customXml" Target="../ink/ink1720.xml"/><Relationship Id="rId388" Type="http://schemas.openxmlformats.org/officeDocument/2006/relationships/customXml" Target="../ink/ink1762.xml"/><Relationship Id="rId511" Type="http://schemas.openxmlformats.org/officeDocument/2006/relationships/image" Target="../media/image1806.png"/><Relationship Id="rId85" Type="http://schemas.openxmlformats.org/officeDocument/2006/relationships/image" Target="../media/image1595.png"/><Relationship Id="rId150" Type="http://schemas.openxmlformats.org/officeDocument/2006/relationships/customXml" Target="../ink/ink1643.xml"/><Relationship Id="rId248" Type="http://schemas.openxmlformats.org/officeDocument/2006/relationships/customXml" Target="../ink/ink1692.xml"/><Relationship Id="rId455" Type="http://schemas.openxmlformats.org/officeDocument/2006/relationships/image" Target="../media/image1778.png"/><Relationship Id="rId12" Type="http://schemas.openxmlformats.org/officeDocument/2006/relationships/customXml" Target="../ink/ink1574.xml"/><Relationship Id="rId108" Type="http://schemas.openxmlformats.org/officeDocument/2006/relationships/customXml" Target="../ink/ink1622.xml"/><Relationship Id="rId315" Type="http://schemas.openxmlformats.org/officeDocument/2006/relationships/image" Target="../media/image1710.png"/><Relationship Id="rId522" Type="http://schemas.openxmlformats.org/officeDocument/2006/relationships/customXml" Target="../ink/ink1830.xml"/><Relationship Id="rId96" Type="http://schemas.openxmlformats.org/officeDocument/2006/relationships/customXml" Target="../ink/ink1616.xml"/><Relationship Id="rId161" Type="http://schemas.openxmlformats.org/officeDocument/2006/relationships/image" Target="../media/image1633.png"/><Relationship Id="rId399" Type="http://schemas.openxmlformats.org/officeDocument/2006/relationships/image" Target="../media/image1752.png"/><Relationship Id="rId259" Type="http://schemas.openxmlformats.org/officeDocument/2006/relationships/image" Target="../media/image1682.png"/><Relationship Id="rId466" Type="http://schemas.openxmlformats.org/officeDocument/2006/relationships/customXml" Target="../ink/ink1802.xml"/><Relationship Id="rId23" Type="http://schemas.openxmlformats.org/officeDocument/2006/relationships/image" Target="../media/image1564.png"/><Relationship Id="rId119" Type="http://schemas.openxmlformats.org/officeDocument/2006/relationships/image" Target="../media/image1612.png"/><Relationship Id="rId326" Type="http://schemas.openxmlformats.org/officeDocument/2006/relationships/customXml" Target="../ink/ink1731.xml"/><Relationship Id="rId533" Type="http://schemas.openxmlformats.org/officeDocument/2006/relationships/image" Target="../media/image1817.png"/><Relationship Id="rId172" Type="http://schemas.openxmlformats.org/officeDocument/2006/relationships/customXml" Target="../ink/ink1654.xml"/><Relationship Id="rId477" Type="http://schemas.openxmlformats.org/officeDocument/2006/relationships/image" Target="../media/image1789.png"/></Relationships>
</file>

<file path=ppt/slides/_rels/slide35.xml.rels><?xml version="1.0" encoding="UTF-8" standalone="yes"?>
<Relationships xmlns="http://schemas.openxmlformats.org/package/2006/relationships"><Relationship Id="rId26" Type="http://schemas.openxmlformats.org/officeDocument/2006/relationships/customXml" Target="../ink/ink1868.xml"/><Relationship Id="rId21" Type="http://schemas.openxmlformats.org/officeDocument/2006/relationships/image" Target="../media/image1846.png"/><Relationship Id="rId42" Type="http://schemas.openxmlformats.org/officeDocument/2006/relationships/customXml" Target="../ink/ink1876.xml"/><Relationship Id="rId47" Type="http://schemas.openxmlformats.org/officeDocument/2006/relationships/image" Target="../media/image1859.png"/><Relationship Id="rId63" Type="http://schemas.openxmlformats.org/officeDocument/2006/relationships/image" Target="../media/image1867.png"/><Relationship Id="rId68" Type="http://schemas.openxmlformats.org/officeDocument/2006/relationships/image" Target="../media/image1869.png"/><Relationship Id="rId84" Type="http://schemas.openxmlformats.org/officeDocument/2006/relationships/image" Target="../media/image1877.png"/><Relationship Id="rId89" Type="http://schemas.openxmlformats.org/officeDocument/2006/relationships/customXml" Target="../ink/ink1900.xml"/><Relationship Id="rId16" Type="http://schemas.openxmlformats.org/officeDocument/2006/relationships/customXml" Target="../ink/ink1863.xml"/><Relationship Id="rId11" Type="http://schemas.openxmlformats.org/officeDocument/2006/relationships/image" Target="../media/image1841.png"/><Relationship Id="rId32" Type="http://schemas.openxmlformats.org/officeDocument/2006/relationships/customXml" Target="../ink/ink1871.xml"/><Relationship Id="rId37" Type="http://schemas.openxmlformats.org/officeDocument/2006/relationships/image" Target="../media/image1854.png"/><Relationship Id="rId53" Type="http://schemas.openxmlformats.org/officeDocument/2006/relationships/image" Target="../media/image1862.png"/><Relationship Id="rId58" Type="http://schemas.openxmlformats.org/officeDocument/2006/relationships/customXml" Target="../ink/ink1884.xml"/><Relationship Id="rId74" Type="http://schemas.openxmlformats.org/officeDocument/2006/relationships/image" Target="../media/image1872.png"/><Relationship Id="rId79" Type="http://schemas.openxmlformats.org/officeDocument/2006/relationships/customXml" Target="../ink/ink1895.xml"/><Relationship Id="rId5" Type="http://schemas.openxmlformats.org/officeDocument/2006/relationships/image" Target="../media/image1838.png"/><Relationship Id="rId90" Type="http://schemas.openxmlformats.org/officeDocument/2006/relationships/image" Target="../media/image1880.png"/><Relationship Id="rId95" Type="http://schemas.openxmlformats.org/officeDocument/2006/relationships/customXml" Target="../ink/ink1903.xml"/><Relationship Id="rId22" Type="http://schemas.openxmlformats.org/officeDocument/2006/relationships/customXml" Target="../ink/ink1866.xml"/><Relationship Id="rId27" Type="http://schemas.openxmlformats.org/officeDocument/2006/relationships/image" Target="../media/image1849.png"/><Relationship Id="rId43" Type="http://schemas.openxmlformats.org/officeDocument/2006/relationships/image" Target="../media/image1857.png"/><Relationship Id="rId48" Type="http://schemas.openxmlformats.org/officeDocument/2006/relationships/customXml" Target="../ink/ink1879.xml"/><Relationship Id="rId64" Type="http://schemas.openxmlformats.org/officeDocument/2006/relationships/customXml" Target="../ink/ink1887.xml"/><Relationship Id="rId69" Type="http://schemas.openxmlformats.org/officeDocument/2006/relationships/customXml" Target="../ink/ink1890.xml"/><Relationship Id="rId8" Type="http://schemas.openxmlformats.org/officeDocument/2006/relationships/customXml" Target="../ink/ink1859.xml"/><Relationship Id="rId51" Type="http://schemas.openxmlformats.org/officeDocument/2006/relationships/image" Target="../media/image1861.png"/><Relationship Id="rId72" Type="http://schemas.openxmlformats.org/officeDocument/2006/relationships/image" Target="../media/image1871.png"/><Relationship Id="rId80" Type="http://schemas.openxmlformats.org/officeDocument/2006/relationships/image" Target="../media/image1875.png"/><Relationship Id="rId85" Type="http://schemas.openxmlformats.org/officeDocument/2006/relationships/customXml" Target="../ink/ink1898.xml"/><Relationship Id="rId93" Type="http://schemas.openxmlformats.org/officeDocument/2006/relationships/customXml" Target="../ink/ink1902.xml"/><Relationship Id="rId3" Type="http://schemas.openxmlformats.org/officeDocument/2006/relationships/image" Target="../media/image1706.png"/><Relationship Id="rId12" Type="http://schemas.openxmlformats.org/officeDocument/2006/relationships/customXml" Target="../ink/ink1861.xml"/><Relationship Id="rId17" Type="http://schemas.openxmlformats.org/officeDocument/2006/relationships/image" Target="../media/image1844.png"/><Relationship Id="rId25" Type="http://schemas.openxmlformats.org/officeDocument/2006/relationships/image" Target="../media/image1848.png"/><Relationship Id="rId33" Type="http://schemas.openxmlformats.org/officeDocument/2006/relationships/image" Target="../media/image1852.png"/><Relationship Id="rId38" Type="http://schemas.openxmlformats.org/officeDocument/2006/relationships/customXml" Target="../ink/ink1874.xml"/><Relationship Id="rId46" Type="http://schemas.openxmlformats.org/officeDocument/2006/relationships/customXml" Target="../ink/ink1878.xml"/><Relationship Id="rId59" Type="http://schemas.openxmlformats.org/officeDocument/2006/relationships/image" Target="../media/image1865.png"/><Relationship Id="rId67" Type="http://schemas.openxmlformats.org/officeDocument/2006/relationships/customXml" Target="../ink/ink1889.xml"/><Relationship Id="rId20" Type="http://schemas.openxmlformats.org/officeDocument/2006/relationships/customXml" Target="../ink/ink1865.xml"/><Relationship Id="rId41" Type="http://schemas.openxmlformats.org/officeDocument/2006/relationships/image" Target="../media/image1856.png"/><Relationship Id="rId54" Type="http://schemas.openxmlformats.org/officeDocument/2006/relationships/customXml" Target="../ink/ink1882.xml"/><Relationship Id="rId62" Type="http://schemas.openxmlformats.org/officeDocument/2006/relationships/customXml" Target="../ink/ink1886.xml"/><Relationship Id="rId70" Type="http://schemas.openxmlformats.org/officeDocument/2006/relationships/image" Target="../media/image1870.png"/><Relationship Id="rId75" Type="http://schemas.openxmlformats.org/officeDocument/2006/relationships/customXml" Target="../ink/ink1893.xml"/><Relationship Id="rId83" Type="http://schemas.openxmlformats.org/officeDocument/2006/relationships/customXml" Target="../ink/ink1897.xml"/><Relationship Id="rId88" Type="http://schemas.openxmlformats.org/officeDocument/2006/relationships/image" Target="../media/image1879.png"/><Relationship Id="rId91" Type="http://schemas.openxmlformats.org/officeDocument/2006/relationships/customXml" Target="../ink/ink1901.xml"/><Relationship Id="rId96" Type="http://schemas.openxmlformats.org/officeDocument/2006/relationships/image" Target="../media/image1883.png"/><Relationship Id="rId1" Type="http://schemas.openxmlformats.org/officeDocument/2006/relationships/slideLayout" Target="../slideLayouts/slideLayout1.xml"/><Relationship Id="rId6" Type="http://schemas.openxmlformats.org/officeDocument/2006/relationships/customXml" Target="../ink/ink1858.xml"/><Relationship Id="rId15" Type="http://schemas.openxmlformats.org/officeDocument/2006/relationships/image" Target="../media/image1843.png"/><Relationship Id="rId23" Type="http://schemas.openxmlformats.org/officeDocument/2006/relationships/image" Target="../media/image1847.png"/><Relationship Id="rId28" Type="http://schemas.openxmlformats.org/officeDocument/2006/relationships/customXml" Target="../ink/ink1869.xml"/><Relationship Id="rId36" Type="http://schemas.openxmlformats.org/officeDocument/2006/relationships/customXml" Target="../ink/ink1873.xml"/><Relationship Id="rId49" Type="http://schemas.openxmlformats.org/officeDocument/2006/relationships/image" Target="../media/image1860.png"/><Relationship Id="rId57" Type="http://schemas.openxmlformats.org/officeDocument/2006/relationships/image" Target="../media/image1864.png"/><Relationship Id="rId10" Type="http://schemas.openxmlformats.org/officeDocument/2006/relationships/customXml" Target="../ink/ink1860.xml"/><Relationship Id="rId31" Type="http://schemas.openxmlformats.org/officeDocument/2006/relationships/image" Target="../media/image1851.png"/><Relationship Id="rId44" Type="http://schemas.openxmlformats.org/officeDocument/2006/relationships/customXml" Target="../ink/ink1877.xml"/><Relationship Id="rId52" Type="http://schemas.openxmlformats.org/officeDocument/2006/relationships/customXml" Target="../ink/ink1881.xml"/><Relationship Id="rId60" Type="http://schemas.openxmlformats.org/officeDocument/2006/relationships/customXml" Target="../ink/ink1885.xml"/><Relationship Id="rId65" Type="http://schemas.openxmlformats.org/officeDocument/2006/relationships/customXml" Target="../ink/ink1888.xml"/><Relationship Id="rId73" Type="http://schemas.openxmlformats.org/officeDocument/2006/relationships/customXml" Target="../ink/ink1892.xml"/><Relationship Id="rId78" Type="http://schemas.openxmlformats.org/officeDocument/2006/relationships/image" Target="../media/image1874.png"/><Relationship Id="rId81" Type="http://schemas.openxmlformats.org/officeDocument/2006/relationships/customXml" Target="../ink/ink1896.xml"/><Relationship Id="rId86" Type="http://schemas.openxmlformats.org/officeDocument/2006/relationships/image" Target="../media/image1878.png"/><Relationship Id="rId94" Type="http://schemas.openxmlformats.org/officeDocument/2006/relationships/image" Target="../media/image1882.png"/><Relationship Id="rId4" Type="http://schemas.openxmlformats.org/officeDocument/2006/relationships/customXml" Target="../ink/ink1857.xml"/><Relationship Id="rId9" Type="http://schemas.openxmlformats.org/officeDocument/2006/relationships/image" Target="../media/image1840.png"/><Relationship Id="rId13" Type="http://schemas.openxmlformats.org/officeDocument/2006/relationships/image" Target="../media/image1842.png"/><Relationship Id="rId18" Type="http://schemas.openxmlformats.org/officeDocument/2006/relationships/customXml" Target="../ink/ink1864.xml"/><Relationship Id="rId39" Type="http://schemas.openxmlformats.org/officeDocument/2006/relationships/image" Target="../media/image1855.png"/><Relationship Id="rId34" Type="http://schemas.openxmlformats.org/officeDocument/2006/relationships/customXml" Target="../ink/ink1872.xml"/><Relationship Id="rId50" Type="http://schemas.openxmlformats.org/officeDocument/2006/relationships/customXml" Target="../ink/ink1880.xml"/><Relationship Id="rId55" Type="http://schemas.openxmlformats.org/officeDocument/2006/relationships/image" Target="../media/image1863.png"/><Relationship Id="rId76" Type="http://schemas.openxmlformats.org/officeDocument/2006/relationships/image" Target="../media/image1873.png"/><Relationship Id="rId7" Type="http://schemas.openxmlformats.org/officeDocument/2006/relationships/image" Target="../media/image1839.png"/><Relationship Id="rId71" Type="http://schemas.openxmlformats.org/officeDocument/2006/relationships/customXml" Target="../ink/ink1891.xml"/><Relationship Id="rId92" Type="http://schemas.openxmlformats.org/officeDocument/2006/relationships/image" Target="../media/image1881.png"/><Relationship Id="rId2" Type="http://schemas.openxmlformats.org/officeDocument/2006/relationships/customXml" Target="../ink/ink1856.xml"/><Relationship Id="rId29" Type="http://schemas.openxmlformats.org/officeDocument/2006/relationships/image" Target="../media/image1850.png"/><Relationship Id="rId24" Type="http://schemas.openxmlformats.org/officeDocument/2006/relationships/customXml" Target="../ink/ink1867.xml"/><Relationship Id="rId40" Type="http://schemas.openxmlformats.org/officeDocument/2006/relationships/customXml" Target="../ink/ink1875.xml"/><Relationship Id="rId45" Type="http://schemas.openxmlformats.org/officeDocument/2006/relationships/image" Target="../media/image1858.png"/><Relationship Id="rId66" Type="http://schemas.openxmlformats.org/officeDocument/2006/relationships/image" Target="../media/image1868.png"/><Relationship Id="rId87" Type="http://schemas.openxmlformats.org/officeDocument/2006/relationships/customXml" Target="../ink/ink1899.xml"/><Relationship Id="rId61" Type="http://schemas.openxmlformats.org/officeDocument/2006/relationships/image" Target="../media/image1866.png"/><Relationship Id="rId82" Type="http://schemas.openxmlformats.org/officeDocument/2006/relationships/image" Target="../media/image1876.png"/><Relationship Id="rId19" Type="http://schemas.openxmlformats.org/officeDocument/2006/relationships/image" Target="../media/image1845.png"/><Relationship Id="rId14" Type="http://schemas.openxmlformats.org/officeDocument/2006/relationships/customXml" Target="../ink/ink1862.xml"/><Relationship Id="rId30" Type="http://schemas.openxmlformats.org/officeDocument/2006/relationships/customXml" Target="../ink/ink1870.xml"/><Relationship Id="rId35" Type="http://schemas.openxmlformats.org/officeDocument/2006/relationships/image" Target="../media/image1853.png"/><Relationship Id="rId56" Type="http://schemas.openxmlformats.org/officeDocument/2006/relationships/customXml" Target="../ink/ink1883.xml"/><Relationship Id="rId77" Type="http://schemas.openxmlformats.org/officeDocument/2006/relationships/customXml" Target="../ink/ink1894.xml"/></Relationships>
</file>

<file path=ppt/slides/_rels/slide36.xml.rels><?xml version="1.0" encoding="UTF-8" standalone="yes"?>
<Relationships xmlns="http://schemas.openxmlformats.org/package/2006/relationships"><Relationship Id="rId3" Type="http://schemas.openxmlformats.org/officeDocument/2006/relationships/image" Target="../media/image188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7.png"/></Relationships>
</file>

<file path=ppt/slides/_rels/slide37.xml.rels><?xml version="1.0" encoding="UTF-8" standalone="yes"?>
<Relationships xmlns="http://schemas.openxmlformats.org/package/2006/relationships"><Relationship Id="rId3" Type="http://schemas.openxmlformats.org/officeDocument/2006/relationships/image" Target="../media/image188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8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12.png"/></Relationships>
</file>

<file path=ppt/slides/_rels/slide39.xml.rels><?xml version="1.0" encoding="UTF-8" standalone="yes"?>
<Relationships xmlns="http://schemas.openxmlformats.org/package/2006/relationships"><Relationship Id="rId3" Type="http://schemas.openxmlformats.org/officeDocument/2006/relationships/image" Target="../media/image188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88.png"/></Relationships>
</file>

<file path=ppt/slides/_rels/slide4.xml.rels><?xml version="1.0" encoding="UTF-8" standalone="yes"?>
<Relationships xmlns="http://schemas.openxmlformats.org/package/2006/relationships"><Relationship Id="rId117" Type="http://schemas.openxmlformats.org/officeDocument/2006/relationships/image" Target="../media/image112.png"/><Relationship Id="rId299" Type="http://schemas.openxmlformats.org/officeDocument/2006/relationships/customXml" Target="../ink/ink206.xml"/><Relationship Id="rId21" Type="http://schemas.openxmlformats.org/officeDocument/2006/relationships/image" Target="../media/image64.png"/><Relationship Id="rId63" Type="http://schemas.openxmlformats.org/officeDocument/2006/relationships/image" Target="../media/image85.png"/><Relationship Id="rId159" Type="http://schemas.openxmlformats.org/officeDocument/2006/relationships/customXml" Target="../ink/ink136.xml"/><Relationship Id="rId324" Type="http://schemas.openxmlformats.org/officeDocument/2006/relationships/image" Target="../media/image214.png"/><Relationship Id="rId170" Type="http://schemas.openxmlformats.org/officeDocument/2006/relationships/image" Target="../media/image138.png"/><Relationship Id="rId226" Type="http://schemas.openxmlformats.org/officeDocument/2006/relationships/image" Target="../media/image166.png"/><Relationship Id="rId268" Type="http://schemas.openxmlformats.org/officeDocument/2006/relationships/image" Target="../media/image186.png"/><Relationship Id="rId32" Type="http://schemas.openxmlformats.org/officeDocument/2006/relationships/customXml" Target="../ink/ink72.xml"/><Relationship Id="rId74" Type="http://schemas.openxmlformats.org/officeDocument/2006/relationships/customXml" Target="../ink/ink93.xml"/><Relationship Id="rId128" Type="http://schemas.openxmlformats.org/officeDocument/2006/relationships/customXml" Target="../ink/ink120.xml"/><Relationship Id="rId335" Type="http://schemas.openxmlformats.org/officeDocument/2006/relationships/customXml" Target="../ink/ink224.xml"/><Relationship Id="rId5" Type="http://schemas.openxmlformats.org/officeDocument/2006/relationships/image" Target="../media/image56.png"/><Relationship Id="rId181" Type="http://schemas.openxmlformats.org/officeDocument/2006/relationships/customXml" Target="../ink/ink147.xml"/><Relationship Id="rId237" Type="http://schemas.openxmlformats.org/officeDocument/2006/relationships/customXml" Target="../ink/ink175.xml"/><Relationship Id="rId279" Type="http://schemas.openxmlformats.org/officeDocument/2006/relationships/customXml" Target="../ink/ink196.xml"/><Relationship Id="rId43" Type="http://schemas.openxmlformats.org/officeDocument/2006/relationships/image" Target="../media/image75.png"/><Relationship Id="rId139" Type="http://schemas.openxmlformats.org/officeDocument/2006/relationships/customXml" Target="../ink/ink126.xml"/><Relationship Id="rId290" Type="http://schemas.openxmlformats.org/officeDocument/2006/relationships/image" Target="../media/image197.png"/><Relationship Id="rId304" Type="http://schemas.openxmlformats.org/officeDocument/2006/relationships/image" Target="../media/image204.png"/><Relationship Id="rId85" Type="http://schemas.openxmlformats.org/officeDocument/2006/relationships/image" Target="../media/image96.png"/><Relationship Id="rId150" Type="http://schemas.openxmlformats.org/officeDocument/2006/relationships/image" Target="../media/image128.png"/><Relationship Id="rId192" Type="http://schemas.openxmlformats.org/officeDocument/2006/relationships/image" Target="../media/image149.png"/><Relationship Id="rId206" Type="http://schemas.openxmlformats.org/officeDocument/2006/relationships/image" Target="../media/image156.png"/><Relationship Id="rId248" Type="http://schemas.openxmlformats.org/officeDocument/2006/relationships/image" Target="../media/image176.png"/><Relationship Id="rId12" Type="http://schemas.openxmlformats.org/officeDocument/2006/relationships/customXml" Target="../ink/ink62.xml"/><Relationship Id="rId108" Type="http://schemas.openxmlformats.org/officeDocument/2006/relationships/customXml" Target="../ink/ink110.xml"/><Relationship Id="rId315" Type="http://schemas.openxmlformats.org/officeDocument/2006/relationships/customXml" Target="../ink/ink214.xml"/><Relationship Id="rId54" Type="http://schemas.openxmlformats.org/officeDocument/2006/relationships/customXml" Target="../ink/ink83.xml"/><Relationship Id="rId96" Type="http://schemas.openxmlformats.org/officeDocument/2006/relationships/customXml" Target="../ink/ink104.xml"/><Relationship Id="rId161" Type="http://schemas.openxmlformats.org/officeDocument/2006/relationships/customXml" Target="../ink/ink137.xml"/><Relationship Id="rId217" Type="http://schemas.openxmlformats.org/officeDocument/2006/relationships/customXml" Target="../ink/ink165.xml"/><Relationship Id="rId259" Type="http://schemas.openxmlformats.org/officeDocument/2006/relationships/customXml" Target="../ink/ink186.xml"/><Relationship Id="rId23" Type="http://schemas.openxmlformats.org/officeDocument/2006/relationships/image" Target="../media/image65.png"/><Relationship Id="rId119" Type="http://schemas.openxmlformats.org/officeDocument/2006/relationships/image" Target="../media/image113.png"/><Relationship Id="rId270" Type="http://schemas.openxmlformats.org/officeDocument/2006/relationships/image" Target="../media/image187.png"/><Relationship Id="rId326" Type="http://schemas.openxmlformats.org/officeDocument/2006/relationships/image" Target="../media/image215.png"/><Relationship Id="rId65" Type="http://schemas.openxmlformats.org/officeDocument/2006/relationships/image" Target="../media/image86.png"/><Relationship Id="rId130" Type="http://schemas.openxmlformats.org/officeDocument/2006/relationships/customXml" Target="../ink/ink121.xml"/><Relationship Id="rId172" Type="http://schemas.openxmlformats.org/officeDocument/2006/relationships/image" Target="../media/image139.png"/><Relationship Id="rId228" Type="http://schemas.openxmlformats.org/officeDocument/2006/relationships/image" Target="../media/image167.png"/><Relationship Id="rId281" Type="http://schemas.openxmlformats.org/officeDocument/2006/relationships/customXml" Target="../ink/ink197.xml"/><Relationship Id="rId337" Type="http://schemas.openxmlformats.org/officeDocument/2006/relationships/customXml" Target="../ink/ink225.xml"/><Relationship Id="rId34" Type="http://schemas.openxmlformats.org/officeDocument/2006/relationships/customXml" Target="../ink/ink73.xml"/><Relationship Id="rId76" Type="http://schemas.openxmlformats.org/officeDocument/2006/relationships/customXml" Target="../ink/ink94.xml"/><Relationship Id="rId141" Type="http://schemas.openxmlformats.org/officeDocument/2006/relationships/customXml" Target="../ink/ink127.xml"/><Relationship Id="rId7" Type="http://schemas.openxmlformats.org/officeDocument/2006/relationships/image" Target="../media/image57.png"/><Relationship Id="rId183" Type="http://schemas.openxmlformats.org/officeDocument/2006/relationships/customXml" Target="../ink/ink148.xml"/><Relationship Id="rId239" Type="http://schemas.openxmlformats.org/officeDocument/2006/relationships/customXml" Target="../ink/ink176.xml"/><Relationship Id="rId250" Type="http://schemas.openxmlformats.org/officeDocument/2006/relationships/image" Target="../media/image177.png"/><Relationship Id="rId292" Type="http://schemas.openxmlformats.org/officeDocument/2006/relationships/image" Target="../media/image198.png"/><Relationship Id="rId306" Type="http://schemas.openxmlformats.org/officeDocument/2006/relationships/image" Target="../media/image205.png"/><Relationship Id="rId45" Type="http://schemas.openxmlformats.org/officeDocument/2006/relationships/image" Target="../media/image76.png"/><Relationship Id="rId87" Type="http://schemas.openxmlformats.org/officeDocument/2006/relationships/image" Target="../media/image97.png"/><Relationship Id="rId110" Type="http://schemas.openxmlformats.org/officeDocument/2006/relationships/customXml" Target="../ink/ink111.xml"/><Relationship Id="rId152" Type="http://schemas.openxmlformats.org/officeDocument/2006/relationships/image" Target="../media/image129.png"/><Relationship Id="rId194" Type="http://schemas.openxmlformats.org/officeDocument/2006/relationships/image" Target="../media/image150.png"/><Relationship Id="rId208" Type="http://schemas.openxmlformats.org/officeDocument/2006/relationships/image" Target="../media/image157.png"/><Relationship Id="rId240" Type="http://schemas.openxmlformats.org/officeDocument/2006/relationships/image" Target="../media/image173.png"/><Relationship Id="rId261" Type="http://schemas.openxmlformats.org/officeDocument/2006/relationships/customXml" Target="../ink/ink187.xml"/><Relationship Id="rId14" Type="http://schemas.openxmlformats.org/officeDocument/2006/relationships/customXml" Target="../ink/ink63.xml"/><Relationship Id="rId35" Type="http://schemas.openxmlformats.org/officeDocument/2006/relationships/image" Target="../media/image71.png"/><Relationship Id="rId56" Type="http://schemas.openxmlformats.org/officeDocument/2006/relationships/customXml" Target="../ink/ink84.xml"/><Relationship Id="rId77" Type="http://schemas.openxmlformats.org/officeDocument/2006/relationships/image" Target="../media/image92.png"/><Relationship Id="rId100" Type="http://schemas.openxmlformats.org/officeDocument/2006/relationships/customXml" Target="../ink/ink106.xml"/><Relationship Id="rId282" Type="http://schemas.openxmlformats.org/officeDocument/2006/relationships/image" Target="../media/image193.png"/><Relationship Id="rId317" Type="http://schemas.openxmlformats.org/officeDocument/2006/relationships/customXml" Target="../ink/ink215.xml"/><Relationship Id="rId338" Type="http://schemas.openxmlformats.org/officeDocument/2006/relationships/image" Target="../media/image221.png"/><Relationship Id="rId8" Type="http://schemas.openxmlformats.org/officeDocument/2006/relationships/customXml" Target="../ink/ink60.xml"/><Relationship Id="rId98" Type="http://schemas.openxmlformats.org/officeDocument/2006/relationships/customXml" Target="../ink/ink105.xml"/><Relationship Id="rId121" Type="http://schemas.openxmlformats.org/officeDocument/2006/relationships/image" Target="../media/image114.png"/><Relationship Id="rId142" Type="http://schemas.openxmlformats.org/officeDocument/2006/relationships/image" Target="../media/image124.png"/><Relationship Id="rId163" Type="http://schemas.openxmlformats.org/officeDocument/2006/relationships/customXml" Target="../ink/ink138.xml"/><Relationship Id="rId184" Type="http://schemas.openxmlformats.org/officeDocument/2006/relationships/image" Target="../media/image145.png"/><Relationship Id="rId219" Type="http://schemas.openxmlformats.org/officeDocument/2006/relationships/customXml" Target="../ink/ink166.xml"/><Relationship Id="rId230" Type="http://schemas.openxmlformats.org/officeDocument/2006/relationships/image" Target="../media/image168.png"/><Relationship Id="rId251" Type="http://schemas.openxmlformats.org/officeDocument/2006/relationships/customXml" Target="../ink/ink182.xml"/><Relationship Id="rId25" Type="http://schemas.openxmlformats.org/officeDocument/2006/relationships/image" Target="../media/image66.png"/><Relationship Id="rId46" Type="http://schemas.openxmlformats.org/officeDocument/2006/relationships/customXml" Target="../ink/ink79.xml"/><Relationship Id="rId67" Type="http://schemas.openxmlformats.org/officeDocument/2006/relationships/image" Target="../media/image87.png"/><Relationship Id="rId272" Type="http://schemas.openxmlformats.org/officeDocument/2006/relationships/image" Target="../media/image188.png"/><Relationship Id="rId293" Type="http://schemas.openxmlformats.org/officeDocument/2006/relationships/customXml" Target="../ink/ink203.xml"/><Relationship Id="rId307" Type="http://schemas.openxmlformats.org/officeDocument/2006/relationships/customXml" Target="../ink/ink210.xml"/><Relationship Id="rId328" Type="http://schemas.openxmlformats.org/officeDocument/2006/relationships/image" Target="../media/image216.png"/><Relationship Id="rId88" Type="http://schemas.openxmlformats.org/officeDocument/2006/relationships/customXml" Target="../ink/ink100.xml"/><Relationship Id="rId111" Type="http://schemas.openxmlformats.org/officeDocument/2006/relationships/image" Target="../media/image109.png"/><Relationship Id="rId132" Type="http://schemas.openxmlformats.org/officeDocument/2006/relationships/customXml" Target="../ink/ink122.xml"/><Relationship Id="rId153" Type="http://schemas.openxmlformats.org/officeDocument/2006/relationships/customXml" Target="../ink/ink133.xml"/><Relationship Id="rId174" Type="http://schemas.openxmlformats.org/officeDocument/2006/relationships/image" Target="../media/image140.png"/><Relationship Id="rId195" Type="http://schemas.openxmlformats.org/officeDocument/2006/relationships/customXml" Target="../ink/ink154.xml"/><Relationship Id="rId209" Type="http://schemas.openxmlformats.org/officeDocument/2006/relationships/customXml" Target="../ink/ink161.xml"/><Relationship Id="rId220" Type="http://schemas.openxmlformats.org/officeDocument/2006/relationships/image" Target="../media/image163.png"/><Relationship Id="rId241" Type="http://schemas.openxmlformats.org/officeDocument/2006/relationships/customXml" Target="../ink/ink177.xml"/><Relationship Id="rId15" Type="http://schemas.openxmlformats.org/officeDocument/2006/relationships/image" Target="../media/image61.png"/><Relationship Id="rId36" Type="http://schemas.openxmlformats.org/officeDocument/2006/relationships/customXml" Target="../ink/ink74.xml"/><Relationship Id="rId57" Type="http://schemas.openxmlformats.org/officeDocument/2006/relationships/image" Target="../media/image82.png"/><Relationship Id="rId262" Type="http://schemas.openxmlformats.org/officeDocument/2006/relationships/image" Target="../media/image183.png"/><Relationship Id="rId283" Type="http://schemas.openxmlformats.org/officeDocument/2006/relationships/customXml" Target="../ink/ink198.xml"/><Relationship Id="rId318" Type="http://schemas.openxmlformats.org/officeDocument/2006/relationships/image" Target="../media/image211.png"/><Relationship Id="rId339" Type="http://schemas.openxmlformats.org/officeDocument/2006/relationships/customXml" Target="../ink/ink226.xml"/><Relationship Id="rId78" Type="http://schemas.openxmlformats.org/officeDocument/2006/relationships/customXml" Target="../ink/ink95.xml"/><Relationship Id="rId99" Type="http://schemas.openxmlformats.org/officeDocument/2006/relationships/image" Target="../media/image103.png"/><Relationship Id="rId101" Type="http://schemas.openxmlformats.org/officeDocument/2006/relationships/image" Target="../media/image104.png"/><Relationship Id="rId122" Type="http://schemas.openxmlformats.org/officeDocument/2006/relationships/customXml" Target="../ink/ink117.xml"/><Relationship Id="rId143" Type="http://schemas.openxmlformats.org/officeDocument/2006/relationships/customXml" Target="../ink/ink128.xml"/><Relationship Id="rId164" Type="http://schemas.openxmlformats.org/officeDocument/2006/relationships/image" Target="../media/image135.png"/><Relationship Id="rId185" Type="http://schemas.openxmlformats.org/officeDocument/2006/relationships/customXml" Target="../ink/ink149.xml"/><Relationship Id="rId9" Type="http://schemas.openxmlformats.org/officeDocument/2006/relationships/image" Target="../media/image58.png"/><Relationship Id="rId210" Type="http://schemas.openxmlformats.org/officeDocument/2006/relationships/image" Target="../media/image158.png"/><Relationship Id="rId26" Type="http://schemas.openxmlformats.org/officeDocument/2006/relationships/customXml" Target="../ink/ink69.xml"/><Relationship Id="rId231" Type="http://schemas.openxmlformats.org/officeDocument/2006/relationships/customXml" Target="../ink/ink172.xml"/><Relationship Id="rId252" Type="http://schemas.openxmlformats.org/officeDocument/2006/relationships/image" Target="../media/image178.png"/><Relationship Id="rId273" Type="http://schemas.openxmlformats.org/officeDocument/2006/relationships/customXml" Target="../ink/ink193.xml"/><Relationship Id="rId294" Type="http://schemas.openxmlformats.org/officeDocument/2006/relationships/image" Target="../media/image199.png"/><Relationship Id="rId308" Type="http://schemas.openxmlformats.org/officeDocument/2006/relationships/image" Target="../media/image206.png"/><Relationship Id="rId329" Type="http://schemas.openxmlformats.org/officeDocument/2006/relationships/customXml" Target="../ink/ink221.xml"/><Relationship Id="rId47" Type="http://schemas.openxmlformats.org/officeDocument/2006/relationships/image" Target="../media/image77.png"/><Relationship Id="rId68" Type="http://schemas.openxmlformats.org/officeDocument/2006/relationships/customXml" Target="../ink/ink90.xml"/><Relationship Id="rId89" Type="http://schemas.openxmlformats.org/officeDocument/2006/relationships/image" Target="../media/image98.png"/><Relationship Id="rId112" Type="http://schemas.openxmlformats.org/officeDocument/2006/relationships/customXml" Target="../ink/ink112.xml"/><Relationship Id="rId133" Type="http://schemas.openxmlformats.org/officeDocument/2006/relationships/image" Target="../media/image120.png"/><Relationship Id="rId154" Type="http://schemas.openxmlformats.org/officeDocument/2006/relationships/image" Target="../media/image130.png"/><Relationship Id="rId175" Type="http://schemas.openxmlformats.org/officeDocument/2006/relationships/customXml" Target="../ink/ink144.xml"/><Relationship Id="rId340" Type="http://schemas.openxmlformats.org/officeDocument/2006/relationships/image" Target="../media/image222.png"/><Relationship Id="rId196" Type="http://schemas.openxmlformats.org/officeDocument/2006/relationships/image" Target="../media/image151.png"/><Relationship Id="rId200" Type="http://schemas.openxmlformats.org/officeDocument/2006/relationships/image" Target="../media/image153.png"/><Relationship Id="rId16" Type="http://schemas.openxmlformats.org/officeDocument/2006/relationships/customXml" Target="../ink/ink64.xml"/><Relationship Id="rId221" Type="http://schemas.openxmlformats.org/officeDocument/2006/relationships/customXml" Target="../ink/ink167.xml"/><Relationship Id="rId242" Type="http://schemas.openxmlformats.org/officeDocument/2006/relationships/image" Target="../media/image174.png"/><Relationship Id="rId263" Type="http://schemas.openxmlformats.org/officeDocument/2006/relationships/customXml" Target="../ink/ink188.xml"/><Relationship Id="rId284" Type="http://schemas.openxmlformats.org/officeDocument/2006/relationships/image" Target="../media/image194.png"/><Relationship Id="rId319" Type="http://schemas.openxmlformats.org/officeDocument/2006/relationships/customXml" Target="../ink/ink216.xml"/><Relationship Id="rId37" Type="http://schemas.openxmlformats.org/officeDocument/2006/relationships/image" Target="../media/image72.png"/><Relationship Id="rId58" Type="http://schemas.openxmlformats.org/officeDocument/2006/relationships/customXml" Target="../ink/ink85.xml"/><Relationship Id="rId79" Type="http://schemas.openxmlformats.org/officeDocument/2006/relationships/image" Target="../media/image93.png"/><Relationship Id="rId102" Type="http://schemas.openxmlformats.org/officeDocument/2006/relationships/customXml" Target="../ink/ink107.xml"/><Relationship Id="rId123" Type="http://schemas.openxmlformats.org/officeDocument/2006/relationships/image" Target="../media/image115.png"/><Relationship Id="rId144" Type="http://schemas.openxmlformats.org/officeDocument/2006/relationships/image" Target="../media/image125.png"/><Relationship Id="rId330" Type="http://schemas.openxmlformats.org/officeDocument/2006/relationships/image" Target="../media/image217.png"/><Relationship Id="rId90" Type="http://schemas.openxmlformats.org/officeDocument/2006/relationships/customXml" Target="../ink/ink101.xml"/><Relationship Id="rId165" Type="http://schemas.openxmlformats.org/officeDocument/2006/relationships/customXml" Target="../ink/ink139.xml"/><Relationship Id="rId186" Type="http://schemas.openxmlformats.org/officeDocument/2006/relationships/image" Target="../media/image146.png"/><Relationship Id="rId211" Type="http://schemas.openxmlformats.org/officeDocument/2006/relationships/customXml" Target="../ink/ink162.xml"/><Relationship Id="rId232" Type="http://schemas.openxmlformats.org/officeDocument/2006/relationships/image" Target="../media/image169.png"/><Relationship Id="rId253" Type="http://schemas.openxmlformats.org/officeDocument/2006/relationships/customXml" Target="../ink/ink183.xml"/><Relationship Id="rId274" Type="http://schemas.openxmlformats.org/officeDocument/2006/relationships/image" Target="../media/image189.png"/><Relationship Id="rId295" Type="http://schemas.openxmlformats.org/officeDocument/2006/relationships/customXml" Target="../ink/ink204.xml"/><Relationship Id="rId309" Type="http://schemas.openxmlformats.org/officeDocument/2006/relationships/customXml" Target="../ink/ink211.xml"/><Relationship Id="rId27" Type="http://schemas.openxmlformats.org/officeDocument/2006/relationships/image" Target="../media/image67.png"/><Relationship Id="rId48" Type="http://schemas.openxmlformats.org/officeDocument/2006/relationships/customXml" Target="../ink/ink80.xml"/><Relationship Id="rId69" Type="http://schemas.openxmlformats.org/officeDocument/2006/relationships/image" Target="../media/image88.png"/><Relationship Id="rId113" Type="http://schemas.openxmlformats.org/officeDocument/2006/relationships/image" Target="../media/image110.png"/><Relationship Id="rId134" Type="http://schemas.openxmlformats.org/officeDocument/2006/relationships/customXml" Target="../ink/ink123.xml"/><Relationship Id="rId320" Type="http://schemas.openxmlformats.org/officeDocument/2006/relationships/image" Target="../media/image212.png"/><Relationship Id="rId80" Type="http://schemas.openxmlformats.org/officeDocument/2006/relationships/customXml" Target="../ink/ink96.xml"/><Relationship Id="rId155" Type="http://schemas.openxmlformats.org/officeDocument/2006/relationships/customXml" Target="../ink/ink134.xml"/><Relationship Id="rId176" Type="http://schemas.openxmlformats.org/officeDocument/2006/relationships/image" Target="../media/image141.png"/><Relationship Id="rId197" Type="http://schemas.openxmlformats.org/officeDocument/2006/relationships/customXml" Target="../ink/ink155.xml"/><Relationship Id="rId341" Type="http://schemas.openxmlformats.org/officeDocument/2006/relationships/customXml" Target="../ink/ink227.xml"/><Relationship Id="rId201" Type="http://schemas.openxmlformats.org/officeDocument/2006/relationships/customXml" Target="../ink/ink157.xml"/><Relationship Id="rId222" Type="http://schemas.openxmlformats.org/officeDocument/2006/relationships/image" Target="../media/image164.png"/><Relationship Id="rId243" Type="http://schemas.openxmlformats.org/officeDocument/2006/relationships/customXml" Target="../ink/ink178.xml"/><Relationship Id="rId264" Type="http://schemas.openxmlformats.org/officeDocument/2006/relationships/image" Target="../media/image184.png"/><Relationship Id="rId285" Type="http://schemas.openxmlformats.org/officeDocument/2006/relationships/customXml" Target="../ink/ink199.xml"/><Relationship Id="rId17" Type="http://schemas.openxmlformats.org/officeDocument/2006/relationships/image" Target="../media/image62.png"/><Relationship Id="rId38" Type="http://schemas.openxmlformats.org/officeDocument/2006/relationships/customXml" Target="../ink/ink75.xml"/><Relationship Id="rId59" Type="http://schemas.openxmlformats.org/officeDocument/2006/relationships/image" Target="../media/image83.png"/><Relationship Id="rId103" Type="http://schemas.openxmlformats.org/officeDocument/2006/relationships/image" Target="../media/image105.png"/><Relationship Id="rId124" Type="http://schemas.openxmlformats.org/officeDocument/2006/relationships/customXml" Target="../ink/ink118.xml"/><Relationship Id="rId310" Type="http://schemas.openxmlformats.org/officeDocument/2006/relationships/image" Target="../media/image207.png"/><Relationship Id="rId70" Type="http://schemas.openxmlformats.org/officeDocument/2006/relationships/customXml" Target="../ink/ink91.xml"/><Relationship Id="rId91" Type="http://schemas.openxmlformats.org/officeDocument/2006/relationships/image" Target="../media/image99.png"/><Relationship Id="rId145" Type="http://schemas.openxmlformats.org/officeDocument/2006/relationships/customXml" Target="../ink/ink129.xml"/><Relationship Id="rId166" Type="http://schemas.openxmlformats.org/officeDocument/2006/relationships/image" Target="../media/image136.png"/><Relationship Id="rId187" Type="http://schemas.openxmlformats.org/officeDocument/2006/relationships/customXml" Target="../ink/ink150.xml"/><Relationship Id="rId331" Type="http://schemas.openxmlformats.org/officeDocument/2006/relationships/customXml" Target="../ink/ink222.xml"/><Relationship Id="rId1" Type="http://schemas.openxmlformats.org/officeDocument/2006/relationships/slideLayout" Target="../slideLayouts/slideLayout1.xml"/><Relationship Id="rId212" Type="http://schemas.openxmlformats.org/officeDocument/2006/relationships/image" Target="../media/image159.png"/><Relationship Id="rId233" Type="http://schemas.openxmlformats.org/officeDocument/2006/relationships/customXml" Target="../ink/ink173.xml"/><Relationship Id="rId254" Type="http://schemas.openxmlformats.org/officeDocument/2006/relationships/image" Target="../media/image179.png"/><Relationship Id="rId28" Type="http://schemas.openxmlformats.org/officeDocument/2006/relationships/customXml" Target="../ink/ink70.xml"/><Relationship Id="rId49" Type="http://schemas.openxmlformats.org/officeDocument/2006/relationships/image" Target="../media/image78.png"/><Relationship Id="rId114" Type="http://schemas.openxmlformats.org/officeDocument/2006/relationships/customXml" Target="../ink/ink113.xml"/><Relationship Id="rId275" Type="http://schemas.openxmlformats.org/officeDocument/2006/relationships/customXml" Target="../ink/ink194.xml"/><Relationship Id="rId296" Type="http://schemas.openxmlformats.org/officeDocument/2006/relationships/image" Target="../media/image200.png"/><Relationship Id="rId300" Type="http://schemas.openxmlformats.org/officeDocument/2006/relationships/image" Target="../media/image202.png"/><Relationship Id="rId60" Type="http://schemas.openxmlformats.org/officeDocument/2006/relationships/customXml" Target="../ink/ink86.xml"/><Relationship Id="rId81" Type="http://schemas.openxmlformats.org/officeDocument/2006/relationships/image" Target="../media/image94.png"/><Relationship Id="rId135" Type="http://schemas.openxmlformats.org/officeDocument/2006/relationships/image" Target="../media/image121.png"/><Relationship Id="rId156" Type="http://schemas.openxmlformats.org/officeDocument/2006/relationships/image" Target="../media/image131.png"/><Relationship Id="rId177" Type="http://schemas.openxmlformats.org/officeDocument/2006/relationships/customXml" Target="../ink/ink145.xml"/><Relationship Id="rId198" Type="http://schemas.openxmlformats.org/officeDocument/2006/relationships/image" Target="../media/image152.png"/><Relationship Id="rId321" Type="http://schemas.openxmlformats.org/officeDocument/2006/relationships/customXml" Target="../ink/ink217.xml"/><Relationship Id="rId342" Type="http://schemas.openxmlformats.org/officeDocument/2006/relationships/image" Target="../media/image223.png"/><Relationship Id="rId202" Type="http://schemas.openxmlformats.org/officeDocument/2006/relationships/image" Target="../media/image154.png"/><Relationship Id="rId223" Type="http://schemas.openxmlformats.org/officeDocument/2006/relationships/customXml" Target="../ink/ink168.xml"/><Relationship Id="rId244" Type="http://schemas.openxmlformats.org/officeDocument/2006/relationships/image" Target="../media/image3.png"/><Relationship Id="rId18" Type="http://schemas.openxmlformats.org/officeDocument/2006/relationships/customXml" Target="../ink/ink65.xml"/><Relationship Id="rId39" Type="http://schemas.openxmlformats.org/officeDocument/2006/relationships/image" Target="../media/image73.png"/><Relationship Id="rId265" Type="http://schemas.openxmlformats.org/officeDocument/2006/relationships/customXml" Target="../ink/ink189.xml"/><Relationship Id="rId286" Type="http://schemas.openxmlformats.org/officeDocument/2006/relationships/image" Target="../media/image195.png"/><Relationship Id="rId50" Type="http://schemas.openxmlformats.org/officeDocument/2006/relationships/customXml" Target="../ink/ink81.xml"/><Relationship Id="rId104" Type="http://schemas.openxmlformats.org/officeDocument/2006/relationships/customXml" Target="../ink/ink108.xml"/><Relationship Id="rId125" Type="http://schemas.openxmlformats.org/officeDocument/2006/relationships/image" Target="../media/image116.png"/><Relationship Id="rId146" Type="http://schemas.openxmlformats.org/officeDocument/2006/relationships/image" Target="../media/image126.png"/><Relationship Id="rId167" Type="http://schemas.openxmlformats.org/officeDocument/2006/relationships/customXml" Target="../ink/ink140.xml"/><Relationship Id="rId188" Type="http://schemas.openxmlformats.org/officeDocument/2006/relationships/image" Target="../media/image147.png"/><Relationship Id="rId311" Type="http://schemas.openxmlformats.org/officeDocument/2006/relationships/customXml" Target="../ink/ink212.xml"/><Relationship Id="rId332" Type="http://schemas.openxmlformats.org/officeDocument/2006/relationships/image" Target="../media/image218.png"/><Relationship Id="rId71" Type="http://schemas.openxmlformats.org/officeDocument/2006/relationships/image" Target="../media/image89.png"/><Relationship Id="rId92" Type="http://schemas.openxmlformats.org/officeDocument/2006/relationships/customXml" Target="../ink/ink102.xml"/><Relationship Id="rId213" Type="http://schemas.openxmlformats.org/officeDocument/2006/relationships/customXml" Target="../ink/ink163.xml"/><Relationship Id="rId234" Type="http://schemas.openxmlformats.org/officeDocument/2006/relationships/image" Target="../media/image170.png"/><Relationship Id="rId2" Type="http://schemas.openxmlformats.org/officeDocument/2006/relationships/customXml" Target="../ink/ink57.xml"/><Relationship Id="rId29" Type="http://schemas.openxmlformats.org/officeDocument/2006/relationships/image" Target="../media/image68.png"/><Relationship Id="rId255" Type="http://schemas.openxmlformats.org/officeDocument/2006/relationships/customXml" Target="../ink/ink184.xml"/><Relationship Id="rId276" Type="http://schemas.openxmlformats.org/officeDocument/2006/relationships/image" Target="../media/image190.png"/><Relationship Id="rId297" Type="http://schemas.openxmlformats.org/officeDocument/2006/relationships/customXml" Target="../ink/ink205.xml"/><Relationship Id="rId40" Type="http://schemas.openxmlformats.org/officeDocument/2006/relationships/customXml" Target="../ink/ink76.xml"/><Relationship Id="rId115" Type="http://schemas.openxmlformats.org/officeDocument/2006/relationships/image" Target="../media/image111.png"/><Relationship Id="rId136" Type="http://schemas.openxmlformats.org/officeDocument/2006/relationships/customXml" Target="../ink/ink124.xml"/><Relationship Id="rId157" Type="http://schemas.openxmlformats.org/officeDocument/2006/relationships/customXml" Target="../ink/ink135.xml"/><Relationship Id="rId178" Type="http://schemas.openxmlformats.org/officeDocument/2006/relationships/image" Target="../media/image142.png"/><Relationship Id="rId301" Type="http://schemas.openxmlformats.org/officeDocument/2006/relationships/customXml" Target="../ink/ink207.xml"/><Relationship Id="rId322" Type="http://schemas.openxmlformats.org/officeDocument/2006/relationships/image" Target="../media/image213.png"/><Relationship Id="rId61" Type="http://schemas.openxmlformats.org/officeDocument/2006/relationships/image" Target="../media/image84.png"/><Relationship Id="rId82" Type="http://schemas.openxmlformats.org/officeDocument/2006/relationships/customXml" Target="../ink/ink97.xml"/><Relationship Id="rId199" Type="http://schemas.openxmlformats.org/officeDocument/2006/relationships/customXml" Target="../ink/ink156.xml"/><Relationship Id="rId203" Type="http://schemas.openxmlformats.org/officeDocument/2006/relationships/customXml" Target="../ink/ink158.xml"/><Relationship Id="rId19" Type="http://schemas.openxmlformats.org/officeDocument/2006/relationships/image" Target="../media/image63.png"/><Relationship Id="rId224" Type="http://schemas.openxmlformats.org/officeDocument/2006/relationships/image" Target="../media/image165.png"/><Relationship Id="rId245" Type="http://schemas.openxmlformats.org/officeDocument/2006/relationships/customXml" Target="../ink/ink179.xml"/><Relationship Id="rId266" Type="http://schemas.openxmlformats.org/officeDocument/2006/relationships/image" Target="../media/image185.png"/><Relationship Id="rId287" Type="http://schemas.openxmlformats.org/officeDocument/2006/relationships/customXml" Target="../ink/ink200.xml"/><Relationship Id="rId30" Type="http://schemas.openxmlformats.org/officeDocument/2006/relationships/customXml" Target="../ink/ink71.xml"/><Relationship Id="rId105" Type="http://schemas.openxmlformats.org/officeDocument/2006/relationships/image" Target="../media/image106.png"/><Relationship Id="rId126" Type="http://schemas.openxmlformats.org/officeDocument/2006/relationships/customXml" Target="../ink/ink119.xml"/><Relationship Id="rId147" Type="http://schemas.openxmlformats.org/officeDocument/2006/relationships/customXml" Target="../ink/ink130.xml"/><Relationship Id="rId168" Type="http://schemas.openxmlformats.org/officeDocument/2006/relationships/image" Target="../media/image137.png"/><Relationship Id="rId312" Type="http://schemas.openxmlformats.org/officeDocument/2006/relationships/image" Target="../media/image208.png"/><Relationship Id="rId333" Type="http://schemas.openxmlformats.org/officeDocument/2006/relationships/customXml" Target="../ink/ink223.xml"/><Relationship Id="rId51" Type="http://schemas.openxmlformats.org/officeDocument/2006/relationships/image" Target="../media/image79.png"/><Relationship Id="rId72" Type="http://schemas.openxmlformats.org/officeDocument/2006/relationships/customXml" Target="../ink/ink92.xml"/><Relationship Id="rId93" Type="http://schemas.openxmlformats.org/officeDocument/2006/relationships/image" Target="../media/image100.png"/><Relationship Id="rId189" Type="http://schemas.openxmlformats.org/officeDocument/2006/relationships/customXml" Target="../ink/ink151.xml"/><Relationship Id="rId3" Type="http://schemas.openxmlformats.org/officeDocument/2006/relationships/image" Target="../media/image55.png"/><Relationship Id="rId214" Type="http://schemas.openxmlformats.org/officeDocument/2006/relationships/image" Target="../media/image160.png"/><Relationship Id="rId235" Type="http://schemas.openxmlformats.org/officeDocument/2006/relationships/customXml" Target="../ink/ink174.xml"/><Relationship Id="rId256" Type="http://schemas.openxmlformats.org/officeDocument/2006/relationships/image" Target="../media/image180.png"/><Relationship Id="rId277" Type="http://schemas.openxmlformats.org/officeDocument/2006/relationships/customXml" Target="../ink/ink195.xml"/><Relationship Id="rId298" Type="http://schemas.openxmlformats.org/officeDocument/2006/relationships/image" Target="../media/image201.png"/><Relationship Id="rId116" Type="http://schemas.openxmlformats.org/officeDocument/2006/relationships/customXml" Target="../ink/ink114.xml"/><Relationship Id="rId137" Type="http://schemas.openxmlformats.org/officeDocument/2006/relationships/customXml" Target="../ink/ink125.xml"/><Relationship Id="rId158" Type="http://schemas.openxmlformats.org/officeDocument/2006/relationships/image" Target="../media/image132.png"/><Relationship Id="rId302" Type="http://schemas.openxmlformats.org/officeDocument/2006/relationships/image" Target="../media/image203.png"/><Relationship Id="rId323" Type="http://schemas.openxmlformats.org/officeDocument/2006/relationships/customXml" Target="../ink/ink218.xml"/><Relationship Id="rId20" Type="http://schemas.openxmlformats.org/officeDocument/2006/relationships/customXml" Target="../ink/ink66.xml"/><Relationship Id="rId41" Type="http://schemas.openxmlformats.org/officeDocument/2006/relationships/image" Target="../media/image74.png"/><Relationship Id="rId62" Type="http://schemas.openxmlformats.org/officeDocument/2006/relationships/customXml" Target="../ink/ink87.xml"/><Relationship Id="rId83" Type="http://schemas.openxmlformats.org/officeDocument/2006/relationships/image" Target="../media/image95.png"/><Relationship Id="rId179" Type="http://schemas.openxmlformats.org/officeDocument/2006/relationships/customXml" Target="../ink/ink146.xml"/><Relationship Id="rId190" Type="http://schemas.openxmlformats.org/officeDocument/2006/relationships/image" Target="../media/image148.png"/><Relationship Id="rId204" Type="http://schemas.openxmlformats.org/officeDocument/2006/relationships/image" Target="../media/image155.png"/><Relationship Id="rId225" Type="http://schemas.openxmlformats.org/officeDocument/2006/relationships/customXml" Target="../ink/ink169.xml"/><Relationship Id="rId246" Type="http://schemas.openxmlformats.org/officeDocument/2006/relationships/image" Target="../media/image175.png"/><Relationship Id="rId267" Type="http://schemas.openxmlformats.org/officeDocument/2006/relationships/customXml" Target="../ink/ink190.xml"/><Relationship Id="rId288" Type="http://schemas.openxmlformats.org/officeDocument/2006/relationships/image" Target="../media/image196.png"/><Relationship Id="rId106" Type="http://schemas.openxmlformats.org/officeDocument/2006/relationships/customXml" Target="../ink/ink109.xml"/><Relationship Id="rId127" Type="http://schemas.openxmlformats.org/officeDocument/2006/relationships/image" Target="../media/image117.png"/><Relationship Id="rId313" Type="http://schemas.openxmlformats.org/officeDocument/2006/relationships/customXml" Target="../ink/ink213.xml"/><Relationship Id="rId10" Type="http://schemas.openxmlformats.org/officeDocument/2006/relationships/customXml" Target="../ink/ink61.xml"/><Relationship Id="rId31" Type="http://schemas.openxmlformats.org/officeDocument/2006/relationships/image" Target="../media/image69.png"/><Relationship Id="rId52" Type="http://schemas.openxmlformats.org/officeDocument/2006/relationships/customXml" Target="../ink/ink82.xml"/><Relationship Id="rId73" Type="http://schemas.openxmlformats.org/officeDocument/2006/relationships/image" Target="../media/image90.png"/><Relationship Id="rId94" Type="http://schemas.openxmlformats.org/officeDocument/2006/relationships/customXml" Target="../ink/ink103.xml"/><Relationship Id="rId148" Type="http://schemas.openxmlformats.org/officeDocument/2006/relationships/image" Target="../media/image127.png"/><Relationship Id="rId169" Type="http://schemas.openxmlformats.org/officeDocument/2006/relationships/customXml" Target="../ink/ink141.xml"/><Relationship Id="rId334" Type="http://schemas.openxmlformats.org/officeDocument/2006/relationships/image" Target="../media/image219.png"/><Relationship Id="rId4" Type="http://schemas.openxmlformats.org/officeDocument/2006/relationships/customXml" Target="../ink/ink58.xml"/><Relationship Id="rId180" Type="http://schemas.openxmlformats.org/officeDocument/2006/relationships/image" Target="../media/image143.png"/><Relationship Id="rId215" Type="http://schemas.openxmlformats.org/officeDocument/2006/relationships/customXml" Target="../ink/ink164.xml"/><Relationship Id="rId236" Type="http://schemas.openxmlformats.org/officeDocument/2006/relationships/image" Target="../media/image171.png"/><Relationship Id="rId257" Type="http://schemas.openxmlformats.org/officeDocument/2006/relationships/customXml" Target="../ink/ink185.xml"/><Relationship Id="rId278" Type="http://schemas.openxmlformats.org/officeDocument/2006/relationships/image" Target="../media/image191.png"/><Relationship Id="rId303" Type="http://schemas.openxmlformats.org/officeDocument/2006/relationships/customXml" Target="../ink/ink208.xml"/><Relationship Id="rId42" Type="http://schemas.openxmlformats.org/officeDocument/2006/relationships/customXml" Target="../ink/ink77.xml"/><Relationship Id="rId84" Type="http://schemas.openxmlformats.org/officeDocument/2006/relationships/customXml" Target="../ink/ink98.xml"/><Relationship Id="rId138" Type="http://schemas.openxmlformats.org/officeDocument/2006/relationships/image" Target="../media/image122.png"/><Relationship Id="rId191" Type="http://schemas.openxmlformats.org/officeDocument/2006/relationships/customXml" Target="../ink/ink152.xml"/><Relationship Id="rId205" Type="http://schemas.openxmlformats.org/officeDocument/2006/relationships/customXml" Target="../ink/ink159.xml"/><Relationship Id="rId247" Type="http://schemas.openxmlformats.org/officeDocument/2006/relationships/customXml" Target="../ink/ink180.xml"/><Relationship Id="rId107" Type="http://schemas.openxmlformats.org/officeDocument/2006/relationships/image" Target="../media/image107.png"/><Relationship Id="rId289" Type="http://schemas.openxmlformats.org/officeDocument/2006/relationships/customXml" Target="../ink/ink201.xml"/><Relationship Id="rId11" Type="http://schemas.openxmlformats.org/officeDocument/2006/relationships/image" Target="../media/image59.png"/><Relationship Id="rId53" Type="http://schemas.openxmlformats.org/officeDocument/2006/relationships/image" Target="../media/image80.png"/><Relationship Id="rId149" Type="http://schemas.openxmlformats.org/officeDocument/2006/relationships/customXml" Target="../ink/ink131.xml"/><Relationship Id="rId314" Type="http://schemas.openxmlformats.org/officeDocument/2006/relationships/image" Target="../media/image209.png"/><Relationship Id="rId95" Type="http://schemas.openxmlformats.org/officeDocument/2006/relationships/image" Target="../media/image101.png"/><Relationship Id="rId160" Type="http://schemas.openxmlformats.org/officeDocument/2006/relationships/image" Target="../media/image133.png"/><Relationship Id="rId216" Type="http://schemas.openxmlformats.org/officeDocument/2006/relationships/image" Target="../media/image161.png"/><Relationship Id="rId258" Type="http://schemas.openxmlformats.org/officeDocument/2006/relationships/image" Target="../media/image181.png"/><Relationship Id="rId22" Type="http://schemas.openxmlformats.org/officeDocument/2006/relationships/customXml" Target="../ink/ink67.xml"/><Relationship Id="rId64" Type="http://schemas.openxmlformats.org/officeDocument/2006/relationships/customXml" Target="../ink/ink88.xml"/><Relationship Id="rId118" Type="http://schemas.openxmlformats.org/officeDocument/2006/relationships/customXml" Target="../ink/ink115.xml"/><Relationship Id="rId325" Type="http://schemas.openxmlformats.org/officeDocument/2006/relationships/customXml" Target="../ink/ink219.xml"/><Relationship Id="rId171" Type="http://schemas.openxmlformats.org/officeDocument/2006/relationships/customXml" Target="../ink/ink142.xml"/><Relationship Id="rId227" Type="http://schemas.openxmlformats.org/officeDocument/2006/relationships/customXml" Target="../ink/ink170.xml"/><Relationship Id="rId269" Type="http://schemas.openxmlformats.org/officeDocument/2006/relationships/customXml" Target="../ink/ink191.xml"/><Relationship Id="rId33" Type="http://schemas.openxmlformats.org/officeDocument/2006/relationships/image" Target="../media/image70.png"/><Relationship Id="rId129" Type="http://schemas.openxmlformats.org/officeDocument/2006/relationships/image" Target="../media/image118.png"/><Relationship Id="rId280" Type="http://schemas.openxmlformats.org/officeDocument/2006/relationships/image" Target="../media/image192.png"/><Relationship Id="rId336" Type="http://schemas.openxmlformats.org/officeDocument/2006/relationships/image" Target="../media/image220.png"/><Relationship Id="rId75" Type="http://schemas.openxmlformats.org/officeDocument/2006/relationships/image" Target="../media/image91.png"/><Relationship Id="rId140" Type="http://schemas.openxmlformats.org/officeDocument/2006/relationships/image" Target="../media/image123.png"/><Relationship Id="rId182" Type="http://schemas.openxmlformats.org/officeDocument/2006/relationships/image" Target="../media/image144.png"/><Relationship Id="rId6" Type="http://schemas.openxmlformats.org/officeDocument/2006/relationships/customXml" Target="../ink/ink59.xml"/><Relationship Id="rId238" Type="http://schemas.openxmlformats.org/officeDocument/2006/relationships/image" Target="../media/image172.png"/><Relationship Id="rId291" Type="http://schemas.openxmlformats.org/officeDocument/2006/relationships/customXml" Target="../ink/ink202.xml"/><Relationship Id="rId305" Type="http://schemas.openxmlformats.org/officeDocument/2006/relationships/customXml" Target="../ink/ink209.xml"/><Relationship Id="rId44" Type="http://schemas.openxmlformats.org/officeDocument/2006/relationships/customXml" Target="../ink/ink78.xml"/><Relationship Id="rId86" Type="http://schemas.openxmlformats.org/officeDocument/2006/relationships/customXml" Target="../ink/ink99.xml"/><Relationship Id="rId151" Type="http://schemas.openxmlformats.org/officeDocument/2006/relationships/customXml" Target="../ink/ink132.xml"/><Relationship Id="rId193" Type="http://schemas.openxmlformats.org/officeDocument/2006/relationships/customXml" Target="../ink/ink153.xml"/><Relationship Id="rId207" Type="http://schemas.openxmlformats.org/officeDocument/2006/relationships/customXml" Target="../ink/ink160.xml"/><Relationship Id="rId249" Type="http://schemas.openxmlformats.org/officeDocument/2006/relationships/customXml" Target="../ink/ink181.xml"/><Relationship Id="rId13" Type="http://schemas.openxmlformats.org/officeDocument/2006/relationships/image" Target="../media/image60.png"/><Relationship Id="rId109" Type="http://schemas.openxmlformats.org/officeDocument/2006/relationships/image" Target="../media/image108.png"/><Relationship Id="rId260" Type="http://schemas.openxmlformats.org/officeDocument/2006/relationships/image" Target="../media/image182.png"/><Relationship Id="rId316" Type="http://schemas.openxmlformats.org/officeDocument/2006/relationships/image" Target="../media/image210.png"/><Relationship Id="rId55" Type="http://schemas.openxmlformats.org/officeDocument/2006/relationships/image" Target="../media/image81.png"/><Relationship Id="rId97" Type="http://schemas.openxmlformats.org/officeDocument/2006/relationships/image" Target="../media/image102.png"/><Relationship Id="rId120" Type="http://schemas.openxmlformats.org/officeDocument/2006/relationships/customXml" Target="../ink/ink116.xml"/><Relationship Id="rId162" Type="http://schemas.openxmlformats.org/officeDocument/2006/relationships/image" Target="../media/image134.png"/><Relationship Id="rId218" Type="http://schemas.openxmlformats.org/officeDocument/2006/relationships/image" Target="../media/image162.png"/><Relationship Id="rId271" Type="http://schemas.openxmlformats.org/officeDocument/2006/relationships/customXml" Target="../ink/ink192.xml"/><Relationship Id="rId24" Type="http://schemas.openxmlformats.org/officeDocument/2006/relationships/customXml" Target="../ink/ink68.xml"/><Relationship Id="rId66" Type="http://schemas.openxmlformats.org/officeDocument/2006/relationships/customXml" Target="../ink/ink89.xml"/><Relationship Id="rId131" Type="http://schemas.openxmlformats.org/officeDocument/2006/relationships/image" Target="../media/image119.png"/><Relationship Id="rId327" Type="http://schemas.openxmlformats.org/officeDocument/2006/relationships/customXml" Target="../ink/ink220.xml"/><Relationship Id="rId173" Type="http://schemas.openxmlformats.org/officeDocument/2006/relationships/customXml" Target="../ink/ink143.xml"/><Relationship Id="rId229" Type="http://schemas.openxmlformats.org/officeDocument/2006/relationships/customXml" Target="../ink/ink171.xml"/></Relationships>
</file>

<file path=ppt/slides/_rels/slide40.xml.rels><?xml version="1.0" encoding="UTF-8" standalone="yes"?>
<Relationships xmlns="http://schemas.openxmlformats.org/package/2006/relationships"><Relationship Id="rId3" Type="http://schemas.openxmlformats.org/officeDocument/2006/relationships/image" Target="../media/image188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9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42.xml.rels><?xml version="1.0" encoding="UTF-8" standalone="yes"?>
<Relationships xmlns="http://schemas.openxmlformats.org/package/2006/relationships"><Relationship Id="rId3" Type="http://schemas.openxmlformats.org/officeDocument/2006/relationships/image" Target="../media/image189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9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17" Type="http://schemas.openxmlformats.org/officeDocument/2006/relationships/image" Target="../media/image1950.png"/><Relationship Id="rId21" Type="http://schemas.openxmlformats.org/officeDocument/2006/relationships/image" Target="../media/image1902.png"/><Relationship Id="rId63" Type="http://schemas.openxmlformats.org/officeDocument/2006/relationships/image" Target="../media/image1923.png"/><Relationship Id="rId159" Type="http://schemas.openxmlformats.org/officeDocument/2006/relationships/image" Target="../media/image1971.png"/><Relationship Id="rId170" Type="http://schemas.openxmlformats.org/officeDocument/2006/relationships/customXml" Target="../ink/ink1988.xml"/><Relationship Id="rId226" Type="http://schemas.openxmlformats.org/officeDocument/2006/relationships/customXml" Target="../ink/ink2016.xml"/><Relationship Id="rId268" Type="http://schemas.openxmlformats.org/officeDocument/2006/relationships/customXml" Target="../ink/ink2037.xml"/><Relationship Id="rId32" Type="http://schemas.openxmlformats.org/officeDocument/2006/relationships/customXml" Target="../ink/ink1919.xml"/><Relationship Id="rId74" Type="http://schemas.openxmlformats.org/officeDocument/2006/relationships/customXml" Target="../ink/ink1940.xml"/><Relationship Id="rId128" Type="http://schemas.openxmlformats.org/officeDocument/2006/relationships/customXml" Target="../ink/ink1967.xml"/><Relationship Id="rId5" Type="http://schemas.openxmlformats.org/officeDocument/2006/relationships/image" Target="../media/image1894.png"/><Relationship Id="rId181" Type="http://schemas.openxmlformats.org/officeDocument/2006/relationships/image" Target="../media/image1982.png"/><Relationship Id="rId237" Type="http://schemas.openxmlformats.org/officeDocument/2006/relationships/image" Target="../media/image2010.png"/><Relationship Id="rId258" Type="http://schemas.openxmlformats.org/officeDocument/2006/relationships/customXml" Target="../ink/ink2032.xml"/><Relationship Id="rId22" Type="http://schemas.openxmlformats.org/officeDocument/2006/relationships/customXml" Target="../ink/ink1914.xml"/><Relationship Id="rId43" Type="http://schemas.openxmlformats.org/officeDocument/2006/relationships/image" Target="../media/image1913.png"/><Relationship Id="rId64" Type="http://schemas.openxmlformats.org/officeDocument/2006/relationships/customXml" Target="../ink/ink1935.xml"/><Relationship Id="rId118" Type="http://schemas.openxmlformats.org/officeDocument/2006/relationships/customXml" Target="../ink/ink1962.xml"/><Relationship Id="rId139" Type="http://schemas.openxmlformats.org/officeDocument/2006/relationships/image" Target="../media/image1961.png"/><Relationship Id="rId85" Type="http://schemas.openxmlformats.org/officeDocument/2006/relationships/image" Target="../media/image1934.png"/><Relationship Id="rId150" Type="http://schemas.openxmlformats.org/officeDocument/2006/relationships/customXml" Target="../ink/ink1978.xml"/><Relationship Id="rId171" Type="http://schemas.openxmlformats.org/officeDocument/2006/relationships/image" Target="../media/image1977.png"/><Relationship Id="rId192" Type="http://schemas.openxmlformats.org/officeDocument/2006/relationships/customXml" Target="../ink/ink1999.xml"/><Relationship Id="rId206" Type="http://schemas.openxmlformats.org/officeDocument/2006/relationships/customXml" Target="../ink/ink2006.xml"/><Relationship Id="rId227" Type="http://schemas.openxmlformats.org/officeDocument/2006/relationships/image" Target="../media/image2005.png"/><Relationship Id="rId248" Type="http://schemas.openxmlformats.org/officeDocument/2006/relationships/customXml" Target="../ink/ink2027.xml"/><Relationship Id="rId269" Type="http://schemas.openxmlformats.org/officeDocument/2006/relationships/image" Target="../media/image2026.png"/><Relationship Id="rId12" Type="http://schemas.openxmlformats.org/officeDocument/2006/relationships/customXml" Target="../ink/ink1909.xml"/><Relationship Id="rId33" Type="http://schemas.openxmlformats.org/officeDocument/2006/relationships/image" Target="../media/image1908.png"/><Relationship Id="rId108" Type="http://schemas.openxmlformats.org/officeDocument/2006/relationships/customXml" Target="../ink/ink1957.xml"/><Relationship Id="rId129" Type="http://schemas.openxmlformats.org/officeDocument/2006/relationships/image" Target="../media/image1956.png"/><Relationship Id="rId54" Type="http://schemas.openxmlformats.org/officeDocument/2006/relationships/customXml" Target="../ink/ink1930.xml"/><Relationship Id="rId75" Type="http://schemas.openxmlformats.org/officeDocument/2006/relationships/image" Target="../media/image1929.png"/><Relationship Id="rId96" Type="http://schemas.openxmlformats.org/officeDocument/2006/relationships/customXml" Target="../ink/ink1951.xml"/><Relationship Id="rId140" Type="http://schemas.openxmlformats.org/officeDocument/2006/relationships/customXml" Target="../ink/ink1973.xml"/><Relationship Id="rId161" Type="http://schemas.openxmlformats.org/officeDocument/2006/relationships/image" Target="../media/image1972.png"/><Relationship Id="rId182" Type="http://schemas.openxmlformats.org/officeDocument/2006/relationships/customXml" Target="../ink/ink1994.xml"/><Relationship Id="rId217" Type="http://schemas.openxmlformats.org/officeDocument/2006/relationships/image" Target="../media/image2000.png"/><Relationship Id="rId6" Type="http://schemas.openxmlformats.org/officeDocument/2006/relationships/customXml" Target="../ink/ink1906.xml"/><Relationship Id="rId238" Type="http://schemas.openxmlformats.org/officeDocument/2006/relationships/customXml" Target="../ink/ink2022.xml"/><Relationship Id="rId259" Type="http://schemas.openxmlformats.org/officeDocument/2006/relationships/image" Target="../media/image2021.png"/><Relationship Id="rId23" Type="http://schemas.openxmlformats.org/officeDocument/2006/relationships/image" Target="../media/image1903.png"/><Relationship Id="rId119" Type="http://schemas.openxmlformats.org/officeDocument/2006/relationships/image" Target="../media/image1951.png"/><Relationship Id="rId270" Type="http://schemas.openxmlformats.org/officeDocument/2006/relationships/customXml" Target="../ink/ink2038.xml"/><Relationship Id="rId44" Type="http://schemas.openxmlformats.org/officeDocument/2006/relationships/customXml" Target="../ink/ink1925.xml"/><Relationship Id="rId65" Type="http://schemas.openxmlformats.org/officeDocument/2006/relationships/image" Target="../media/image1924.png"/><Relationship Id="rId86" Type="http://schemas.openxmlformats.org/officeDocument/2006/relationships/customXml" Target="../ink/ink1946.xml"/><Relationship Id="rId130" Type="http://schemas.openxmlformats.org/officeDocument/2006/relationships/customXml" Target="../ink/ink1968.xml"/><Relationship Id="rId151" Type="http://schemas.openxmlformats.org/officeDocument/2006/relationships/image" Target="../media/image1967.png"/><Relationship Id="rId172" Type="http://schemas.openxmlformats.org/officeDocument/2006/relationships/customXml" Target="../ink/ink1989.xml"/><Relationship Id="rId193" Type="http://schemas.openxmlformats.org/officeDocument/2006/relationships/image" Target="../media/image1988.png"/><Relationship Id="rId207" Type="http://schemas.openxmlformats.org/officeDocument/2006/relationships/image" Target="../media/image1995.png"/><Relationship Id="rId228" Type="http://schemas.openxmlformats.org/officeDocument/2006/relationships/customXml" Target="../ink/ink2017.xml"/><Relationship Id="rId249" Type="http://schemas.openxmlformats.org/officeDocument/2006/relationships/image" Target="../media/image2016.png"/><Relationship Id="rId13" Type="http://schemas.openxmlformats.org/officeDocument/2006/relationships/image" Target="../media/image1898.png"/><Relationship Id="rId109" Type="http://schemas.openxmlformats.org/officeDocument/2006/relationships/image" Target="../media/image1946.png"/><Relationship Id="rId260" Type="http://schemas.openxmlformats.org/officeDocument/2006/relationships/customXml" Target="../ink/ink2033.xml"/><Relationship Id="rId34" Type="http://schemas.openxmlformats.org/officeDocument/2006/relationships/customXml" Target="../ink/ink1920.xml"/><Relationship Id="rId55" Type="http://schemas.openxmlformats.org/officeDocument/2006/relationships/image" Target="../media/image1919.png"/><Relationship Id="rId76" Type="http://schemas.openxmlformats.org/officeDocument/2006/relationships/customXml" Target="../ink/ink1941.xml"/><Relationship Id="rId97" Type="http://schemas.openxmlformats.org/officeDocument/2006/relationships/image" Target="../media/image1940.png"/><Relationship Id="rId120" Type="http://schemas.openxmlformats.org/officeDocument/2006/relationships/customXml" Target="../ink/ink1963.xml"/><Relationship Id="rId141" Type="http://schemas.openxmlformats.org/officeDocument/2006/relationships/image" Target="../media/image1962.png"/><Relationship Id="rId7" Type="http://schemas.openxmlformats.org/officeDocument/2006/relationships/image" Target="../media/image1895.png"/><Relationship Id="rId162" Type="http://schemas.openxmlformats.org/officeDocument/2006/relationships/customXml" Target="../ink/ink1984.xml"/><Relationship Id="rId183" Type="http://schemas.openxmlformats.org/officeDocument/2006/relationships/image" Target="../media/image1983.png"/><Relationship Id="rId218" Type="http://schemas.openxmlformats.org/officeDocument/2006/relationships/customXml" Target="../ink/ink2012.xml"/><Relationship Id="rId239" Type="http://schemas.openxmlformats.org/officeDocument/2006/relationships/image" Target="../media/image2011.png"/><Relationship Id="rId250" Type="http://schemas.openxmlformats.org/officeDocument/2006/relationships/customXml" Target="../ink/ink2028.xml"/><Relationship Id="rId271" Type="http://schemas.openxmlformats.org/officeDocument/2006/relationships/image" Target="../media/image2027.png"/><Relationship Id="rId24" Type="http://schemas.openxmlformats.org/officeDocument/2006/relationships/customXml" Target="../ink/ink1915.xml"/><Relationship Id="rId45" Type="http://schemas.openxmlformats.org/officeDocument/2006/relationships/image" Target="../media/image1914.png"/><Relationship Id="rId66" Type="http://schemas.openxmlformats.org/officeDocument/2006/relationships/customXml" Target="../ink/ink1936.xml"/><Relationship Id="rId87" Type="http://schemas.openxmlformats.org/officeDocument/2006/relationships/image" Target="../media/image1935.png"/><Relationship Id="rId110" Type="http://schemas.openxmlformats.org/officeDocument/2006/relationships/customXml" Target="../ink/ink1958.xml"/><Relationship Id="rId131" Type="http://schemas.openxmlformats.org/officeDocument/2006/relationships/image" Target="../media/image1957.png"/><Relationship Id="rId152" Type="http://schemas.openxmlformats.org/officeDocument/2006/relationships/customXml" Target="../ink/ink1979.xml"/><Relationship Id="rId173" Type="http://schemas.openxmlformats.org/officeDocument/2006/relationships/image" Target="../media/image1978.png"/><Relationship Id="rId194" Type="http://schemas.openxmlformats.org/officeDocument/2006/relationships/customXml" Target="../ink/ink2000.xml"/><Relationship Id="rId208" Type="http://schemas.openxmlformats.org/officeDocument/2006/relationships/customXml" Target="../ink/ink2007.xml"/><Relationship Id="rId229" Type="http://schemas.openxmlformats.org/officeDocument/2006/relationships/image" Target="../media/image2006.png"/><Relationship Id="rId240" Type="http://schemas.openxmlformats.org/officeDocument/2006/relationships/customXml" Target="../ink/ink2023.xml"/><Relationship Id="rId261" Type="http://schemas.openxmlformats.org/officeDocument/2006/relationships/image" Target="../media/image2022.png"/><Relationship Id="rId14" Type="http://schemas.openxmlformats.org/officeDocument/2006/relationships/customXml" Target="../ink/ink1910.xml"/><Relationship Id="rId35" Type="http://schemas.openxmlformats.org/officeDocument/2006/relationships/image" Target="../media/image1909.png"/><Relationship Id="rId56" Type="http://schemas.openxmlformats.org/officeDocument/2006/relationships/customXml" Target="../ink/ink1931.xml"/><Relationship Id="rId77" Type="http://schemas.openxmlformats.org/officeDocument/2006/relationships/image" Target="../media/image1930.png"/><Relationship Id="rId100" Type="http://schemas.openxmlformats.org/officeDocument/2006/relationships/customXml" Target="../ink/ink1953.xml"/><Relationship Id="rId8" Type="http://schemas.openxmlformats.org/officeDocument/2006/relationships/customXml" Target="../ink/ink1907.xml"/><Relationship Id="rId98" Type="http://schemas.openxmlformats.org/officeDocument/2006/relationships/customXml" Target="../ink/ink1952.xml"/><Relationship Id="rId121" Type="http://schemas.openxmlformats.org/officeDocument/2006/relationships/image" Target="../media/image1952.png"/><Relationship Id="rId142" Type="http://schemas.openxmlformats.org/officeDocument/2006/relationships/customXml" Target="../ink/ink1974.xml"/><Relationship Id="rId163" Type="http://schemas.openxmlformats.org/officeDocument/2006/relationships/image" Target="../media/image1973.png"/><Relationship Id="rId184" Type="http://schemas.openxmlformats.org/officeDocument/2006/relationships/customXml" Target="../ink/ink1995.xml"/><Relationship Id="rId219" Type="http://schemas.openxmlformats.org/officeDocument/2006/relationships/image" Target="../media/image2001.png"/><Relationship Id="rId230" Type="http://schemas.openxmlformats.org/officeDocument/2006/relationships/customXml" Target="../ink/ink2018.xml"/><Relationship Id="rId251" Type="http://schemas.openxmlformats.org/officeDocument/2006/relationships/image" Target="../media/image2017.png"/><Relationship Id="rId25" Type="http://schemas.openxmlformats.org/officeDocument/2006/relationships/image" Target="../media/image1904.png"/><Relationship Id="rId46" Type="http://schemas.openxmlformats.org/officeDocument/2006/relationships/customXml" Target="../ink/ink1926.xml"/><Relationship Id="rId67" Type="http://schemas.openxmlformats.org/officeDocument/2006/relationships/image" Target="../media/image1925.png"/><Relationship Id="rId272" Type="http://schemas.openxmlformats.org/officeDocument/2006/relationships/customXml" Target="../ink/ink2039.xml"/><Relationship Id="rId88" Type="http://schemas.openxmlformats.org/officeDocument/2006/relationships/customXml" Target="../ink/ink1947.xml"/><Relationship Id="rId111" Type="http://schemas.openxmlformats.org/officeDocument/2006/relationships/image" Target="../media/image1947.png"/><Relationship Id="rId132" Type="http://schemas.openxmlformats.org/officeDocument/2006/relationships/customXml" Target="../ink/ink1969.xml"/><Relationship Id="rId153" Type="http://schemas.openxmlformats.org/officeDocument/2006/relationships/image" Target="../media/image1968.png"/><Relationship Id="rId174" Type="http://schemas.openxmlformats.org/officeDocument/2006/relationships/customXml" Target="../ink/ink1990.xml"/><Relationship Id="rId195" Type="http://schemas.openxmlformats.org/officeDocument/2006/relationships/image" Target="../media/image1989.png"/><Relationship Id="rId209" Type="http://schemas.openxmlformats.org/officeDocument/2006/relationships/image" Target="../media/image1996.png"/><Relationship Id="rId220" Type="http://schemas.openxmlformats.org/officeDocument/2006/relationships/customXml" Target="../ink/ink2013.xml"/><Relationship Id="rId241" Type="http://schemas.openxmlformats.org/officeDocument/2006/relationships/image" Target="../media/image2012.png"/><Relationship Id="rId15" Type="http://schemas.openxmlformats.org/officeDocument/2006/relationships/image" Target="../media/image1899.png"/><Relationship Id="rId36" Type="http://schemas.openxmlformats.org/officeDocument/2006/relationships/customXml" Target="../ink/ink1921.xml"/><Relationship Id="rId57" Type="http://schemas.openxmlformats.org/officeDocument/2006/relationships/image" Target="../media/image1920.png"/><Relationship Id="rId262" Type="http://schemas.openxmlformats.org/officeDocument/2006/relationships/customXml" Target="../ink/ink2034.xml"/><Relationship Id="rId78" Type="http://schemas.openxmlformats.org/officeDocument/2006/relationships/customXml" Target="../ink/ink1942.xml"/><Relationship Id="rId99" Type="http://schemas.openxmlformats.org/officeDocument/2006/relationships/image" Target="../media/image1941.png"/><Relationship Id="rId101" Type="http://schemas.openxmlformats.org/officeDocument/2006/relationships/image" Target="../media/image1942.png"/><Relationship Id="rId122" Type="http://schemas.openxmlformats.org/officeDocument/2006/relationships/customXml" Target="../ink/ink1964.xml"/><Relationship Id="rId143" Type="http://schemas.openxmlformats.org/officeDocument/2006/relationships/image" Target="../media/image1963.png"/><Relationship Id="rId164" Type="http://schemas.openxmlformats.org/officeDocument/2006/relationships/customXml" Target="../ink/ink1985.xml"/><Relationship Id="rId185" Type="http://schemas.openxmlformats.org/officeDocument/2006/relationships/image" Target="../media/image1984.png"/><Relationship Id="rId9" Type="http://schemas.openxmlformats.org/officeDocument/2006/relationships/image" Target="../media/image1896.png"/><Relationship Id="rId210" Type="http://schemas.openxmlformats.org/officeDocument/2006/relationships/customXml" Target="../ink/ink2008.xml"/><Relationship Id="rId26" Type="http://schemas.openxmlformats.org/officeDocument/2006/relationships/customXml" Target="../ink/ink1916.xml"/><Relationship Id="rId231" Type="http://schemas.openxmlformats.org/officeDocument/2006/relationships/image" Target="../media/image2007.png"/><Relationship Id="rId252" Type="http://schemas.openxmlformats.org/officeDocument/2006/relationships/customXml" Target="../ink/ink2029.xml"/><Relationship Id="rId273" Type="http://schemas.openxmlformats.org/officeDocument/2006/relationships/image" Target="../media/image2028.png"/><Relationship Id="rId47" Type="http://schemas.openxmlformats.org/officeDocument/2006/relationships/image" Target="../media/image1915.png"/><Relationship Id="rId68" Type="http://schemas.openxmlformats.org/officeDocument/2006/relationships/customXml" Target="../ink/ink1937.xml"/><Relationship Id="rId89" Type="http://schemas.openxmlformats.org/officeDocument/2006/relationships/image" Target="../media/image1936.png"/><Relationship Id="rId112" Type="http://schemas.openxmlformats.org/officeDocument/2006/relationships/customXml" Target="../ink/ink1959.xml"/><Relationship Id="rId133" Type="http://schemas.openxmlformats.org/officeDocument/2006/relationships/image" Target="../media/image1958.png"/><Relationship Id="rId154" Type="http://schemas.openxmlformats.org/officeDocument/2006/relationships/customXml" Target="../ink/ink1980.xml"/><Relationship Id="rId175" Type="http://schemas.openxmlformats.org/officeDocument/2006/relationships/image" Target="../media/image1979.png"/><Relationship Id="rId196" Type="http://schemas.openxmlformats.org/officeDocument/2006/relationships/customXml" Target="../ink/ink2001.xml"/><Relationship Id="rId200" Type="http://schemas.openxmlformats.org/officeDocument/2006/relationships/customXml" Target="../ink/ink2003.xml"/><Relationship Id="rId16" Type="http://schemas.openxmlformats.org/officeDocument/2006/relationships/customXml" Target="../ink/ink1911.xml"/><Relationship Id="rId221" Type="http://schemas.openxmlformats.org/officeDocument/2006/relationships/image" Target="../media/image2002.png"/><Relationship Id="rId242" Type="http://schemas.openxmlformats.org/officeDocument/2006/relationships/customXml" Target="../ink/ink2024.xml"/><Relationship Id="rId263" Type="http://schemas.openxmlformats.org/officeDocument/2006/relationships/image" Target="../media/image2023.png"/><Relationship Id="rId37" Type="http://schemas.openxmlformats.org/officeDocument/2006/relationships/image" Target="../media/image1910.png"/><Relationship Id="rId58" Type="http://schemas.openxmlformats.org/officeDocument/2006/relationships/customXml" Target="../ink/ink1932.xml"/><Relationship Id="rId79" Type="http://schemas.openxmlformats.org/officeDocument/2006/relationships/image" Target="../media/image1931.png"/><Relationship Id="rId102" Type="http://schemas.openxmlformats.org/officeDocument/2006/relationships/customXml" Target="../ink/ink1954.xml"/><Relationship Id="rId123" Type="http://schemas.openxmlformats.org/officeDocument/2006/relationships/image" Target="../media/image1953.png"/><Relationship Id="rId144" Type="http://schemas.openxmlformats.org/officeDocument/2006/relationships/customXml" Target="../ink/ink1975.xml"/><Relationship Id="rId90" Type="http://schemas.openxmlformats.org/officeDocument/2006/relationships/customXml" Target="../ink/ink1948.xml"/><Relationship Id="rId165" Type="http://schemas.openxmlformats.org/officeDocument/2006/relationships/image" Target="../media/image1974.png"/><Relationship Id="rId186" Type="http://schemas.openxmlformats.org/officeDocument/2006/relationships/customXml" Target="../ink/ink1996.xml"/><Relationship Id="rId211" Type="http://schemas.openxmlformats.org/officeDocument/2006/relationships/image" Target="../media/image1997.png"/><Relationship Id="rId232" Type="http://schemas.openxmlformats.org/officeDocument/2006/relationships/customXml" Target="../ink/ink2019.xml"/><Relationship Id="rId253" Type="http://schemas.openxmlformats.org/officeDocument/2006/relationships/image" Target="../media/image2018.png"/><Relationship Id="rId274" Type="http://schemas.openxmlformats.org/officeDocument/2006/relationships/customXml" Target="../ink/ink2040.xml"/><Relationship Id="rId27" Type="http://schemas.openxmlformats.org/officeDocument/2006/relationships/image" Target="../media/image1905.png"/><Relationship Id="rId48" Type="http://schemas.openxmlformats.org/officeDocument/2006/relationships/customXml" Target="../ink/ink1927.xml"/><Relationship Id="rId69" Type="http://schemas.openxmlformats.org/officeDocument/2006/relationships/image" Target="../media/image1926.png"/><Relationship Id="rId113" Type="http://schemas.openxmlformats.org/officeDocument/2006/relationships/image" Target="../media/image1948.png"/><Relationship Id="rId134" Type="http://schemas.openxmlformats.org/officeDocument/2006/relationships/customXml" Target="../ink/ink1970.xml"/><Relationship Id="rId80" Type="http://schemas.openxmlformats.org/officeDocument/2006/relationships/customXml" Target="../ink/ink1943.xml"/><Relationship Id="rId155" Type="http://schemas.openxmlformats.org/officeDocument/2006/relationships/image" Target="../media/image1969.png"/><Relationship Id="rId176" Type="http://schemas.openxmlformats.org/officeDocument/2006/relationships/customXml" Target="../ink/ink1991.xml"/><Relationship Id="rId197" Type="http://schemas.openxmlformats.org/officeDocument/2006/relationships/image" Target="../media/image1990.png"/><Relationship Id="rId201" Type="http://schemas.openxmlformats.org/officeDocument/2006/relationships/image" Target="../media/image1992.png"/><Relationship Id="rId222" Type="http://schemas.openxmlformats.org/officeDocument/2006/relationships/customXml" Target="../ink/ink2014.xml"/><Relationship Id="rId243" Type="http://schemas.openxmlformats.org/officeDocument/2006/relationships/image" Target="../media/image2013.png"/><Relationship Id="rId264" Type="http://schemas.openxmlformats.org/officeDocument/2006/relationships/customXml" Target="../ink/ink2035.xml"/><Relationship Id="rId17" Type="http://schemas.openxmlformats.org/officeDocument/2006/relationships/image" Target="../media/image1900.png"/><Relationship Id="rId38" Type="http://schemas.openxmlformats.org/officeDocument/2006/relationships/customXml" Target="../ink/ink1922.xml"/><Relationship Id="rId59" Type="http://schemas.openxmlformats.org/officeDocument/2006/relationships/image" Target="../media/image1921.png"/><Relationship Id="rId103" Type="http://schemas.openxmlformats.org/officeDocument/2006/relationships/image" Target="../media/image1943.png"/><Relationship Id="rId124" Type="http://schemas.openxmlformats.org/officeDocument/2006/relationships/customXml" Target="../ink/ink1965.xml"/><Relationship Id="rId70" Type="http://schemas.openxmlformats.org/officeDocument/2006/relationships/customXml" Target="../ink/ink1938.xml"/><Relationship Id="rId91" Type="http://schemas.openxmlformats.org/officeDocument/2006/relationships/image" Target="../media/image1937.png"/><Relationship Id="rId145" Type="http://schemas.openxmlformats.org/officeDocument/2006/relationships/image" Target="../media/image1964.png"/><Relationship Id="rId166" Type="http://schemas.openxmlformats.org/officeDocument/2006/relationships/customXml" Target="../ink/ink1986.xml"/><Relationship Id="rId187" Type="http://schemas.openxmlformats.org/officeDocument/2006/relationships/image" Target="../media/image1985.png"/><Relationship Id="rId1" Type="http://schemas.openxmlformats.org/officeDocument/2006/relationships/slideLayout" Target="../slideLayouts/slideLayout1.xml"/><Relationship Id="rId212" Type="http://schemas.openxmlformats.org/officeDocument/2006/relationships/customXml" Target="../ink/ink2009.xml"/><Relationship Id="rId233" Type="http://schemas.openxmlformats.org/officeDocument/2006/relationships/image" Target="../media/image2008.png"/><Relationship Id="rId254" Type="http://schemas.openxmlformats.org/officeDocument/2006/relationships/customXml" Target="../ink/ink2030.xml"/><Relationship Id="rId28" Type="http://schemas.openxmlformats.org/officeDocument/2006/relationships/customXml" Target="../ink/ink1917.xml"/><Relationship Id="rId49" Type="http://schemas.openxmlformats.org/officeDocument/2006/relationships/image" Target="../media/image1916.png"/><Relationship Id="rId114" Type="http://schemas.openxmlformats.org/officeDocument/2006/relationships/customXml" Target="../ink/ink1960.xml"/><Relationship Id="rId275" Type="http://schemas.openxmlformats.org/officeDocument/2006/relationships/image" Target="../media/image2029.png"/><Relationship Id="rId60" Type="http://schemas.openxmlformats.org/officeDocument/2006/relationships/customXml" Target="../ink/ink1933.xml"/><Relationship Id="rId81" Type="http://schemas.openxmlformats.org/officeDocument/2006/relationships/image" Target="../media/image1932.png"/><Relationship Id="rId135" Type="http://schemas.openxmlformats.org/officeDocument/2006/relationships/image" Target="../media/image1959.png"/><Relationship Id="rId156" Type="http://schemas.openxmlformats.org/officeDocument/2006/relationships/customXml" Target="../ink/ink1981.xml"/><Relationship Id="rId177" Type="http://schemas.openxmlformats.org/officeDocument/2006/relationships/image" Target="../media/image1980.png"/><Relationship Id="rId198" Type="http://schemas.openxmlformats.org/officeDocument/2006/relationships/customXml" Target="../ink/ink2002.xml"/><Relationship Id="rId202" Type="http://schemas.openxmlformats.org/officeDocument/2006/relationships/customXml" Target="../ink/ink2004.xml"/><Relationship Id="rId223" Type="http://schemas.openxmlformats.org/officeDocument/2006/relationships/image" Target="../media/image2003.png"/><Relationship Id="rId244" Type="http://schemas.openxmlformats.org/officeDocument/2006/relationships/customXml" Target="../ink/ink2025.xml"/><Relationship Id="rId18" Type="http://schemas.openxmlformats.org/officeDocument/2006/relationships/customXml" Target="../ink/ink1912.xml"/><Relationship Id="rId39" Type="http://schemas.openxmlformats.org/officeDocument/2006/relationships/image" Target="../media/image1911.png"/><Relationship Id="rId265" Type="http://schemas.openxmlformats.org/officeDocument/2006/relationships/image" Target="../media/image2024.png"/><Relationship Id="rId50" Type="http://schemas.openxmlformats.org/officeDocument/2006/relationships/customXml" Target="../ink/ink1928.xml"/><Relationship Id="rId104" Type="http://schemas.openxmlformats.org/officeDocument/2006/relationships/customXml" Target="../ink/ink1955.xml"/><Relationship Id="rId125" Type="http://schemas.openxmlformats.org/officeDocument/2006/relationships/image" Target="../media/image1954.png"/><Relationship Id="rId146" Type="http://schemas.openxmlformats.org/officeDocument/2006/relationships/customXml" Target="../ink/ink1976.xml"/><Relationship Id="rId167" Type="http://schemas.openxmlformats.org/officeDocument/2006/relationships/image" Target="../media/image1975.png"/><Relationship Id="rId188" Type="http://schemas.openxmlformats.org/officeDocument/2006/relationships/customXml" Target="../ink/ink1997.xml"/><Relationship Id="rId71" Type="http://schemas.openxmlformats.org/officeDocument/2006/relationships/image" Target="../media/image1927.png"/><Relationship Id="rId92" Type="http://schemas.openxmlformats.org/officeDocument/2006/relationships/customXml" Target="../ink/ink1949.xml"/><Relationship Id="rId213" Type="http://schemas.openxmlformats.org/officeDocument/2006/relationships/image" Target="../media/image1998.png"/><Relationship Id="rId234" Type="http://schemas.openxmlformats.org/officeDocument/2006/relationships/customXml" Target="../ink/ink2020.xml"/><Relationship Id="rId2" Type="http://schemas.openxmlformats.org/officeDocument/2006/relationships/customXml" Target="../ink/ink1904.xml"/><Relationship Id="rId29" Type="http://schemas.openxmlformats.org/officeDocument/2006/relationships/image" Target="../media/image1906.png"/><Relationship Id="rId255" Type="http://schemas.openxmlformats.org/officeDocument/2006/relationships/image" Target="../media/image2019.png"/><Relationship Id="rId276" Type="http://schemas.openxmlformats.org/officeDocument/2006/relationships/customXml" Target="../ink/ink2041.xml"/><Relationship Id="rId40" Type="http://schemas.openxmlformats.org/officeDocument/2006/relationships/customXml" Target="../ink/ink1923.xml"/><Relationship Id="rId115" Type="http://schemas.openxmlformats.org/officeDocument/2006/relationships/image" Target="../media/image1949.png"/><Relationship Id="rId136" Type="http://schemas.openxmlformats.org/officeDocument/2006/relationships/customXml" Target="../ink/ink1971.xml"/><Relationship Id="rId157" Type="http://schemas.openxmlformats.org/officeDocument/2006/relationships/image" Target="../media/image1970.png"/><Relationship Id="rId178" Type="http://schemas.openxmlformats.org/officeDocument/2006/relationships/customXml" Target="../ink/ink1992.xml"/><Relationship Id="rId61" Type="http://schemas.openxmlformats.org/officeDocument/2006/relationships/image" Target="../media/image1922.png"/><Relationship Id="rId82" Type="http://schemas.openxmlformats.org/officeDocument/2006/relationships/customXml" Target="../ink/ink1944.xml"/><Relationship Id="rId199" Type="http://schemas.openxmlformats.org/officeDocument/2006/relationships/image" Target="../media/image1991.png"/><Relationship Id="rId203" Type="http://schemas.openxmlformats.org/officeDocument/2006/relationships/image" Target="../media/image1993.png"/><Relationship Id="rId19" Type="http://schemas.openxmlformats.org/officeDocument/2006/relationships/image" Target="../media/image1901.png"/><Relationship Id="rId224" Type="http://schemas.openxmlformats.org/officeDocument/2006/relationships/customXml" Target="../ink/ink2015.xml"/><Relationship Id="rId245" Type="http://schemas.openxmlformats.org/officeDocument/2006/relationships/image" Target="../media/image2014.png"/><Relationship Id="rId266" Type="http://schemas.openxmlformats.org/officeDocument/2006/relationships/customXml" Target="../ink/ink2036.xml"/><Relationship Id="rId30" Type="http://schemas.openxmlformats.org/officeDocument/2006/relationships/customXml" Target="../ink/ink1918.xml"/><Relationship Id="rId105" Type="http://schemas.openxmlformats.org/officeDocument/2006/relationships/image" Target="../media/image1944.png"/><Relationship Id="rId126" Type="http://schemas.openxmlformats.org/officeDocument/2006/relationships/customXml" Target="../ink/ink1966.xml"/><Relationship Id="rId147" Type="http://schemas.openxmlformats.org/officeDocument/2006/relationships/image" Target="../media/image1965.png"/><Relationship Id="rId168" Type="http://schemas.openxmlformats.org/officeDocument/2006/relationships/customXml" Target="../ink/ink1987.xml"/><Relationship Id="rId51" Type="http://schemas.openxmlformats.org/officeDocument/2006/relationships/image" Target="../media/image1917.png"/><Relationship Id="rId72" Type="http://schemas.openxmlformats.org/officeDocument/2006/relationships/customXml" Target="../ink/ink1939.xml"/><Relationship Id="rId93" Type="http://schemas.openxmlformats.org/officeDocument/2006/relationships/image" Target="../media/image1938.png"/><Relationship Id="rId189" Type="http://schemas.openxmlformats.org/officeDocument/2006/relationships/image" Target="../media/image1986.png"/><Relationship Id="rId3" Type="http://schemas.openxmlformats.org/officeDocument/2006/relationships/image" Target="../media/image1893.png"/><Relationship Id="rId214" Type="http://schemas.openxmlformats.org/officeDocument/2006/relationships/customXml" Target="../ink/ink2010.xml"/><Relationship Id="rId235" Type="http://schemas.openxmlformats.org/officeDocument/2006/relationships/image" Target="../media/image2009.png"/><Relationship Id="rId256" Type="http://schemas.openxmlformats.org/officeDocument/2006/relationships/customXml" Target="../ink/ink2031.xml"/><Relationship Id="rId277" Type="http://schemas.openxmlformats.org/officeDocument/2006/relationships/image" Target="../media/image2030.png"/><Relationship Id="rId116" Type="http://schemas.openxmlformats.org/officeDocument/2006/relationships/customXml" Target="../ink/ink1961.xml"/><Relationship Id="rId137" Type="http://schemas.openxmlformats.org/officeDocument/2006/relationships/image" Target="../media/image1960.png"/><Relationship Id="rId158" Type="http://schemas.openxmlformats.org/officeDocument/2006/relationships/customXml" Target="../ink/ink1982.xml"/><Relationship Id="rId20" Type="http://schemas.openxmlformats.org/officeDocument/2006/relationships/customXml" Target="../ink/ink1913.xml"/><Relationship Id="rId41" Type="http://schemas.openxmlformats.org/officeDocument/2006/relationships/image" Target="../media/image1912.png"/><Relationship Id="rId62" Type="http://schemas.openxmlformats.org/officeDocument/2006/relationships/customXml" Target="../ink/ink1934.xml"/><Relationship Id="rId83" Type="http://schemas.openxmlformats.org/officeDocument/2006/relationships/image" Target="../media/image1933.png"/><Relationship Id="rId179" Type="http://schemas.openxmlformats.org/officeDocument/2006/relationships/image" Target="../media/image1981.png"/><Relationship Id="rId190" Type="http://schemas.openxmlformats.org/officeDocument/2006/relationships/customXml" Target="../ink/ink1998.xml"/><Relationship Id="rId204" Type="http://schemas.openxmlformats.org/officeDocument/2006/relationships/customXml" Target="../ink/ink2005.xml"/><Relationship Id="rId225" Type="http://schemas.openxmlformats.org/officeDocument/2006/relationships/image" Target="../media/image2004.png"/><Relationship Id="rId246" Type="http://schemas.openxmlformats.org/officeDocument/2006/relationships/customXml" Target="../ink/ink2026.xml"/><Relationship Id="rId267" Type="http://schemas.openxmlformats.org/officeDocument/2006/relationships/image" Target="../media/image2025.png"/><Relationship Id="rId106" Type="http://schemas.openxmlformats.org/officeDocument/2006/relationships/customXml" Target="../ink/ink1956.xml"/><Relationship Id="rId127" Type="http://schemas.openxmlformats.org/officeDocument/2006/relationships/image" Target="../media/image1955.png"/><Relationship Id="rId10" Type="http://schemas.openxmlformats.org/officeDocument/2006/relationships/customXml" Target="../ink/ink1908.xml"/><Relationship Id="rId31" Type="http://schemas.openxmlformats.org/officeDocument/2006/relationships/image" Target="../media/image1907.png"/><Relationship Id="rId52" Type="http://schemas.openxmlformats.org/officeDocument/2006/relationships/customXml" Target="../ink/ink1929.xml"/><Relationship Id="rId73" Type="http://schemas.openxmlformats.org/officeDocument/2006/relationships/image" Target="../media/image1928.png"/><Relationship Id="rId94" Type="http://schemas.openxmlformats.org/officeDocument/2006/relationships/customXml" Target="../ink/ink1950.xml"/><Relationship Id="rId148" Type="http://schemas.openxmlformats.org/officeDocument/2006/relationships/customXml" Target="../ink/ink1977.xml"/><Relationship Id="rId169" Type="http://schemas.openxmlformats.org/officeDocument/2006/relationships/image" Target="../media/image1976.png"/><Relationship Id="rId4" Type="http://schemas.openxmlformats.org/officeDocument/2006/relationships/customXml" Target="../ink/ink1905.xml"/><Relationship Id="rId180" Type="http://schemas.openxmlformats.org/officeDocument/2006/relationships/customXml" Target="../ink/ink1993.xml"/><Relationship Id="rId215" Type="http://schemas.openxmlformats.org/officeDocument/2006/relationships/image" Target="../media/image1999.png"/><Relationship Id="rId236" Type="http://schemas.openxmlformats.org/officeDocument/2006/relationships/customXml" Target="../ink/ink2021.xml"/><Relationship Id="rId257" Type="http://schemas.openxmlformats.org/officeDocument/2006/relationships/image" Target="../media/image2020.png"/><Relationship Id="rId42" Type="http://schemas.openxmlformats.org/officeDocument/2006/relationships/customXml" Target="../ink/ink1924.xml"/><Relationship Id="rId84" Type="http://schemas.openxmlformats.org/officeDocument/2006/relationships/customXml" Target="../ink/ink1945.xml"/><Relationship Id="rId138" Type="http://schemas.openxmlformats.org/officeDocument/2006/relationships/customXml" Target="../ink/ink1972.xml"/><Relationship Id="rId191" Type="http://schemas.openxmlformats.org/officeDocument/2006/relationships/image" Target="../media/image1987.png"/><Relationship Id="rId205" Type="http://schemas.openxmlformats.org/officeDocument/2006/relationships/image" Target="../media/image1994.png"/><Relationship Id="rId247" Type="http://schemas.openxmlformats.org/officeDocument/2006/relationships/image" Target="../media/image2015.png"/><Relationship Id="rId107" Type="http://schemas.openxmlformats.org/officeDocument/2006/relationships/image" Target="../media/image1945.png"/><Relationship Id="rId11" Type="http://schemas.openxmlformats.org/officeDocument/2006/relationships/image" Target="../media/image1897.png"/><Relationship Id="rId53" Type="http://schemas.openxmlformats.org/officeDocument/2006/relationships/image" Target="../media/image1918.png"/><Relationship Id="rId149" Type="http://schemas.openxmlformats.org/officeDocument/2006/relationships/image" Target="../media/image1966.png"/><Relationship Id="rId95" Type="http://schemas.openxmlformats.org/officeDocument/2006/relationships/image" Target="../media/image1939.png"/><Relationship Id="rId160" Type="http://schemas.openxmlformats.org/officeDocument/2006/relationships/customXml" Target="../ink/ink1983.xml"/><Relationship Id="rId216" Type="http://schemas.openxmlformats.org/officeDocument/2006/relationships/customXml" Target="../ink/ink2011.xml"/></Relationships>
</file>

<file path=ppt/slides/_rels/slide45.xml.rels><?xml version="1.0" encoding="UTF-8" standalone="yes"?>
<Relationships xmlns="http://schemas.openxmlformats.org/package/2006/relationships"><Relationship Id="rId117" Type="http://schemas.openxmlformats.org/officeDocument/2006/relationships/customXml" Target="../ink/ink2100.xml"/><Relationship Id="rId21" Type="http://schemas.openxmlformats.org/officeDocument/2006/relationships/image" Target="../media/image2039.png"/><Relationship Id="rId324" Type="http://schemas.openxmlformats.org/officeDocument/2006/relationships/customXml" Target="../ink/ink2204.xml"/><Relationship Id="rId531" Type="http://schemas.openxmlformats.org/officeDocument/2006/relationships/image" Target="../media/image2291.png"/><Relationship Id="rId170" Type="http://schemas.openxmlformats.org/officeDocument/2006/relationships/customXml" Target="../ink/ink2127.xml"/><Relationship Id="rId268" Type="http://schemas.openxmlformats.org/officeDocument/2006/relationships/customXml" Target="../ink/ink2176.xml"/><Relationship Id="rId475" Type="http://schemas.openxmlformats.org/officeDocument/2006/relationships/image" Target="../media/image2264.png"/><Relationship Id="rId32" Type="http://schemas.openxmlformats.org/officeDocument/2006/relationships/customXml" Target="../ink/ink2057.xml"/><Relationship Id="rId128" Type="http://schemas.openxmlformats.org/officeDocument/2006/relationships/image" Target="../media/image2092.png"/><Relationship Id="rId335" Type="http://schemas.openxmlformats.org/officeDocument/2006/relationships/image" Target="../media/image2195.png"/><Relationship Id="rId542" Type="http://schemas.openxmlformats.org/officeDocument/2006/relationships/customXml" Target="../ink/ink2314.xml"/><Relationship Id="rId181" Type="http://schemas.openxmlformats.org/officeDocument/2006/relationships/image" Target="../media/image2118.png"/><Relationship Id="rId402" Type="http://schemas.openxmlformats.org/officeDocument/2006/relationships/image" Target="../media/image2228.png"/><Relationship Id="rId279" Type="http://schemas.openxmlformats.org/officeDocument/2006/relationships/image" Target="../media/image2167.png"/><Relationship Id="rId486" Type="http://schemas.openxmlformats.org/officeDocument/2006/relationships/customXml" Target="../ink/ink2286.xml"/><Relationship Id="rId43" Type="http://schemas.openxmlformats.org/officeDocument/2006/relationships/image" Target="../media/image2050.png"/><Relationship Id="rId139" Type="http://schemas.openxmlformats.org/officeDocument/2006/relationships/customXml" Target="../ink/ink2111.xml"/><Relationship Id="rId346" Type="http://schemas.openxmlformats.org/officeDocument/2006/relationships/customXml" Target="../ink/ink2215.xml"/><Relationship Id="rId553" Type="http://schemas.openxmlformats.org/officeDocument/2006/relationships/image" Target="../media/image2302.png"/><Relationship Id="rId192" Type="http://schemas.openxmlformats.org/officeDocument/2006/relationships/customXml" Target="../ink/ink2138.xml"/><Relationship Id="rId206" Type="http://schemas.openxmlformats.org/officeDocument/2006/relationships/customXml" Target="../ink/ink2145.xml"/><Relationship Id="rId413" Type="http://schemas.openxmlformats.org/officeDocument/2006/relationships/customXml" Target="../ink/ink2249.xml"/><Relationship Id="rId497" Type="http://schemas.openxmlformats.org/officeDocument/2006/relationships/image" Target="../media/image2274.png"/><Relationship Id="rId357" Type="http://schemas.openxmlformats.org/officeDocument/2006/relationships/image" Target="../media/image2206.png"/><Relationship Id="rId54" Type="http://schemas.openxmlformats.org/officeDocument/2006/relationships/customXml" Target="../ink/ink2068.xml"/><Relationship Id="rId217" Type="http://schemas.openxmlformats.org/officeDocument/2006/relationships/image" Target="../media/image2136.png"/><Relationship Id="rId259" Type="http://schemas.openxmlformats.org/officeDocument/2006/relationships/image" Target="../media/image2157.png"/><Relationship Id="rId424" Type="http://schemas.openxmlformats.org/officeDocument/2006/relationships/image" Target="../media/image2239.png"/><Relationship Id="rId466" Type="http://schemas.openxmlformats.org/officeDocument/2006/relationships/customXml" Target="../ink/ink2276.xml"/><Relationship Id="rId23" Type="http://schemas.openxmlformats.org/officeDocument/2006/relationships/image" Target="../media/image2040.png"/><Relationship Id="rId119" Type="http://schemas.openxmlformats.org/officeDocument/2006/relationships/customXml" Target="../ink/ink2101.xml"/><Relationship Id="rId270" Type="http://schemas.openxmlformats.org/officeDocument/2006/relationships/customXml" Target="../ink/ink2177.xml"/><Relationship Id="rId326" Type="http://schemas.openxmlformats.org/officeDocument/2006/relationships/customXml" Target="../ink/ink2205.xml"/><Relationship Id="rId533" Type="http://schemas.openxmlformats.org/officeDocument/2006/relationships/image" Target="../media/image2292.png"/><Relationship Id="rId65" Type="http://schemas.openxmlformats.org/officeDocument/2006/relationships/image" Target="../media/image2061.png"/><Relationship Id="rId130" Type="http://schemas.openxmlformats.org/officeDocument/2006/relationships/image" Target="../media/image2093.png"/><Relationship Id="rId368" Type="http://schemas.openxmlformats.org/officeDocument/2006/relationships/image" Target="../media/image2211.png"/><Relationship Id="rId172" Type="http://schemas.openxmlformats.org/officeDocument/2006/relationships/customXml" Target="../ink/ink2128.xml"/><Relationship Id="rId228" Type="http://schemas.openxmlformats.org/officeDocument/2006/relationships/customXml" Target="../ink/ink2156.xml"/><Relationship Id="rId435" Type="http://schemas.openxmlformats.org/officeDocument/2006/relationships/image" Target="../media/image2244.png"/><Relationship Id="rId477" Type="http://schemas.openxmlformats.org/officeDocument/2006/relationships/image" Target="../media/image2265.png"/><Relationship Id="rId281" Type="http://schemas.openxmlformats.org/officeDocument/2006/relationships/image" Target="../media/image2168.png"/><Relationship Id="rId337" Type="http://schemas.openxmlformats.org/officeDocument/2006/relationships/image" Target="../media/image2196.png"/><Relationship Id="rId502" Type="http://schemas.openxmlformats.org/officeDocument/2006/relationships/customXml" Target="../ink/ink2294.xml"/><Relationship Id="rId34" Type="http://schemas.openxmlformats.org/officeDocument/2006/relationships/customXml" Target="../ink/ink2058.xml"/><Relationship Id="rId76" Type="http://schemas.openxmlformats.org/officeDocument/2006/relationships/customXml" Target="../ink/ink2079.xml"/><Relationship Id="rId141" Type="http://schemas.openxmlformats.org/officeDocument/2006/relationships/customXml" Target="../ink/ink2112.xml"/><Relationship Id="rId379" Type="http://schemas.openxmlformats.org/officeDocument/2006/relationships/customXml" Target="../ink/ink2232.xml"/><Relationship Id="rId544" Type="http://schemas.openxmlformats.org/officeDocument/2006/relationships/customXml" Target="../ink/ink2315.xml"/><Relationship Id="rId7" Type="http://schemas.openxmlformats.org/officeDocument/2006/relationships/image" Target="../media/image2032.png"/><Relationship Id="rId183" Type="http://schemas.openxmlformats.org/officeDocument/2006/relationships/image" Target="../media/image2119.png"/><Relationship Id="rId239" Type="http://schemas.openxmlformats.org/officeDocument/2006/relationships/image" Target="../media/image2147.png"/><Relationship Id="rId390" Type="http://schemas.openxmlformats.org/officeDocument/2006/relationships/image" Target="../media/image2222.png"/><Relationship Id="rId404" Type="http://schemas.openxmlformats.org/officeDocument/2006/relationships/image" Target="../media/image2229.png"/><Relationship Id="rId446" Type="http://schemas.openxmlformats.org/officeDocument/2006/relationships/customXml" Target="../ink/ink2266.xml"/><Relationship Id="rId250" Type="http://schemas.openxmlformats.org/officeDocument/2006/relationships/customXml" Target="../ink/ink2167.xml"/><Relationship Id="rId292" Type="http://schemas.openxmlformats.org/officeDocument/2006/relationships/customXml" Target="../ink/ink2188.xml"/><Relationship Id="rId306" Type="http://schemas.openxmlformats.org/officeDocument/2006/relationships/customXml" Target="../ink/ink2195.xml"/><Relationship Id="rId488" Type="http://schemas.openxmlformats.org/officeDocument/2006/relationships/customXml" Target="../ink/ink2287.xml"/><Relationship Id="rId45" Type="http://schemas.openxmlformats.org/officeDocument/2006/relationships/image" Target="../media/image2051.png"/><Relationship Id="rId87" Type="http://schemas.openxmlformats.org/officeDocument/2006/relationships/image" Target="../media/image2072.png"/><Relationship Id="rId110" Type="http://schemas.openxmlformats.org/officeDocument/2006/relationships/image" Target="../media/image2083.png"/><Relationship Id="rId348" Type="http://schemas.openxmlformats.org/officeDocument/2006/relationships/customXml" Target="../ink/ink2216.xml"/><Relationship Id="rId513" Type="http://schemas.openxmlformats.org/officeDocument/2006/relationships/image" Target="../media/image2282.png"/><Relationship Id="rId555" Type="http://schemas.openxmlformats.org/officeDocument/2006/relationships/image" Target="../media/image2303.png"/><Relationship Id="rId152" Type="http://schemas.openxmlformats.org/officeDocument/2006/relationships/image" Target="../media/image2104.png"/><Relationship Id="rId194" Type="http://schemas.openxmlformats.org/officeDocument/2006/relationships/customXml" Target="../ink/ink2139.xml"/><Relationship Id="rId208" Type="http://schemas.openxmlformats.org/officeDocument/2006/relationships/customXml" Target="../ink/ink2146.xml"/><Relationship Id="rId415" Type="http://schemas.openxmlformats.org/officeDocument/2006/relationships/customXml" Target="../ink/ink2250.xml"/><Relationship Id="rId457" Type="http://schemas.openxmlformats.org/officeDocument/2006/relationships/image" Target="../media/image2255.png"/><Relationship Id="rId261" Type="http://schemas.openxmlformats.org/officeDocument/2006/relationships/image" Target="../media/image2158.png"/><Relationship Id="rId499" Type="http://schemas.openxmlformats.org/officeDocument/2006/relationships/image" Target="../media/image2275.png"/><Relationship Id="rId14" Type="http://schemas.openxmlformats.org/officeDocument/2006/relationships/customXml" Target="../ink/ink2048.xml"/><Relationship Id="rId56" Type="http://schemas.openxmlformats.org/officeDocument/2006/relationships/customXml" Target="../ink/ink2069.xml"/><Relationship Id="rId317" Type="http://schemas.openxmlformats.org/officeDocument/2006/relationships/image" Target="../media/image2186.png"/><Relationship Id="rId359" Type="http://schemas.openxmlformats.org/officeDocument/2006/relationships/image" Target="../media/image2207.png"/><Relationship Id="rId524" Type="http://schemas.openxmlformats.org/officeDocument/2006/relationships/customXml" Target="../ink/ink2305.xml"/><Relationship Id="rId98" Type="http://schemas.openxmlformats.org/officeDocument/2006/relationships/image" Target="../media/image2077.png"/><Relationship Id="rId121" Type="http://schemas.openxmlformats.org/officeDocument/2006/relationships/customXml" Target="../ink/ink2102.xml"/><Relationship Id="rId163" Type="http://schemas.openxmlformats.org/officeDocument/2006/relationships/customXml" Target="../ink/ink2123.xml"/><Relationship Id="rId219" Type="http://schemas.openxmlformats.org/officeDocument/2006/relationships/image" Target="../media/image2137.png"/><Relationship Id="rId370" Type="http://schemas.openxmlformats.org/officeDocument/2006/relationships/image" Target="../media/image2212.png"/><Relationship Id="rId426" Type="http://schemas.openxmlformats.org/officeDocument/2006/relationships/image" Target="../media/image2240.png"/><Relationship Id="rId230" Type="http://schemas.openxmlformats.org/officeDocument/2006/relationships/customXml" Target="../ink/ink2157.xml"/><Relationship Id="rId468" Type="http://schemas.openxmlformats.org/officeDocument/2006/relationships/customXml" Target="../ink/ink2277.xml"/><Relationship Id="rId25" Type="http://schemas.openxmlformats.org/officeDocument/2006/relationships/image" Target="../media/image2041.png"/><Relationship Id="rId67" Type="http://schemas.openxmlformats.org/officeDocument/2006/relationships/image" Target="../media/image2062.png"/><Relationship Id="rId272" Type="http://schemas.openxmlformats.org/officeDocument/2006/relationships/customXml" Target="../ink/ink2178.xml"/><Relationship Id="rId328" Type="http://schemas.openxmlformats.org/officeDocument/2006/relationships/customXml" Target="../ink/ink2206.xml"/><Relationship Id="rId535" Type="http://schemas.openxmlformats.org/officeDocument/2006/relationships/image" Target="../media/image2293.png"/><Relationship Id="rId132" Type="http://schemas.openxmlformats.org/officeDocument/2006/relationships/image" Target="../media/image2094.png"/><Relationship Id="rId174" Type="http://schemas.openxmlformats.org/officeDocument/2006/relationships/customXml" Target="../ink/ink2129.xml"/><Relationship Id="rId381" Type="http://schemas.openxmlformats.org/officeDocument/2006/relationships/customXml" Target="../ink/ink2233.xml"/><Relationship Id="rId241" Type="http://schemas.openxmlformats.org/officeDocument/2006/relationships/image" Target="../media/image2148.png"/><Relationship Id="rId437" Type="http://schemas.openxmlformats.org/officeDocument/2006/relationships/image" Target="../media/image2245.png"/><Relationship Id="rId479" Type="http://schemas.openxmlformats.org/officeDocument/2006/relationships/image" Target="../media/image2266.png"/><Relationship Id="rId36" Type="http://schemas.openxmlformats.org/officeDocument/2006/relationships/customXml" Target="../ink/ink2059.xml"/><Relationship Id="rId283" Type="http://schemas.openxmlformats.org/officeDocument/2006/relationships/image" Target="../media/image2169.png"/><Relationship Id="rId339" Type="http://schemas.openxmlformats.org/officeDocument/2006/relationships/image" Target="../media/image2197.png"/><Relationship Id="rId490" Type="http://schemas.openxmlformats.org/officeDocument/2006/relationships/customXml" Target="../ink/ink2288.xml"/><Relationship Id="rId504" Type="http://schemas.openxmlformats.org/officeDocument/2006/relationships/customXml" Target="../ink/ink2295.xml"/><Relationship Id="rId546" Type="http://schemas.openxmlformats.org/officeDocument/2006/relationships/customXml" Target="../ink/ink2316.xml"/><Relationship Id="rId78" Type="http://schemas.openxmlformats.org/officeDocument/2006/relationships/customXml" Target="../ink/ink2080.xml"/><Relationship Id="rId101" Type="http://schemas.openxmlformats.org/officeDocument/2006/relationships/customXml" Target="../ink/ink2092.xml"/><Relationship Id="rId143" Type="http://schemas.openxmlformats.org/officeDocument/2006/relationships/customXml" Target="../ink/ink2113.xml"/><Relationship Id="rId185" Type="http://schemas.openxmlformats.org/officeDocument/2006/relationships/image" Target="../media/image2120.png"/><Relationship Id="rId350" Type="http://schemas.openxmlformats.org/officeDocument/2006/relationships/customXml" Target="../ink/ink2217.xml"/><Relationship Id="rId406" Type="http://schemas.openxmlformats.org/officeDocument/2006/relationships/image" Target="../media/image2230.png"/><Relationship Id="rId9" Type="http://schemas.openxmlformats.org/officeDocument/2006/relationships/image" Target="../media/image2033.png"/><Relationship Id="rId210" Type="http://schemas.openxmlformats.org/officeDocument/2006/relationships/customXml" Target="../ink/ink2147.xml"/><Relationship Id="rId392" Type="http://schemas.openxmlformats.org/officeDocument/2006/relationships/image" Target="../media/image2223.png"/><Relationship Id="rId448" Type="http://schemas.openxmlformats.org/officeDocument/2006/relationships/customXml" Target="../ink/ink2267.xml"/><Relationship Id="rId252" Type="http://schemas.openxmlformats.org/officeDocument/2006/relationships/customXml" Target="../ink/ink2168.xml"/><Relationship Id="rId294" Type="http://schemas.openxmlformats.org/officeDocument/2006/relationships/customXml" Target="../ink/ink2189.xml"/><Relationship Id="rId308" Type="http://schemas.openxmlformats.org/officeDocument/2006/relationships/customXml" Target="../ink/ink2196.xml"/><Relationship Id="rId515" Type="http://schemas.openxmlformats.org/officeDocument/2006/relationships/image" Target="../media/image2283.png"/><Relationship Id="rId47" Type="http://schemas.openxmlformats.org/officeDocument/2006/relationships/image" Target="../media/image2052.png"/><Relationship Id="rId89" Type="http://schemas.openxmlformats.org/officeDocument/2006/relationships/image" Target="../media/image2073.png"/><Relationship Id="rId112" Type="http://schemas.openxmlformats.org/officeDocument/2006/relationships/image" Target="../media/image2084.png"/><Relationship Id="rId154" Type="http://schemas.openxmlformats.org/officeDocument/2006/relationships/image" Target="../media/image2105.png"/><Relationship Id="rId361" Type="http://schemas.openxmlformats.org/officeDocument/2006/relationships/image" Target="../media/image2208.png"/><Relationship Id="rId557" Type="http://schemas.openxmlformats.org/officeDocument/2006/relationships/image" Target="../media/image2304.png"/><Relationship Id="rId196" Type="http://schemas.openxmlformats.org/officeDocument/2006/relationships/customXml" Target="../ink/ink2140.xml"/><Relationship Id="rId417" Type="http://schemas.openxmlformats.org/officeDocument/2006/relationships/customXml" Target="../ink/ink2251.xml"/><Relationship Id="rId459" Type="http://schemas.openxmlformats.org/officeDocument/2006/relationships/image" Target="../media/image2256.png"/><Relationship Id="rId16" Type="http://schemas.openxmlformats.org/officeDocument/2006/relationships/customXml" Target="../ink/ink2049.xml"/><Relationship Id="rId221" Type="http://schemas.openxmlformats.org/officeDocument/2006/relationships/image" Target="../media/image2138.png"/><Relationship Id="rId263" Type="http://schemas.openxmlformats.org/officeDocument/2006/relationships/image" Target="../media/image2159.png"/><Relationship Id="rId319" Type="http://schemas.openxmlformats.org/officeDocument/2006/relationships/image" Target="../media/image2187.png"/><Relationship Id="rId470" Type="http://schemas.openxmlformats.org/officeDocument/2006/relationships/customXml" Target="../ink/ink2278.xml"/><Relationship Id="rId526" Type="http://schemas.openxmlformats.org/officeDocument/2006/relationships/customXml" Target="../ink/ink2306.xml"/><Relationship Id="rId58" Type="http://schemas.openxmlformats.org/officeDocument/2006/relationships/customXml" Target="../ink/ink2070.xml"/><Relationship Id="rId123" Type="http://schemas.openxmlformats.org/officeDocument/2006/relationships/customXml" Target="../ink/ink2103.xml"/><Relationship Id="rId330" Type="http://schemas.openxmlformats.org/officeDocument/2006/relationships/customXml" Target="../ink/ink2207.xml"/><Relationship Id="rId165" Type="http://schemas.openxmlformats.org/officeDocument/2006/relationships/customXml" Target="../ink/ink2124.xml"/><Relationship Id="rId372" Type="http://schemas.openxmlformats.org/officeDocument/2006/relationships/image" Target="../media/image2213.png"/><Relationship Id="rId428" Type="http://schemas.openxmlformats.org/officeDocument/2006/relationships/image" Target="../media/image2241.png"/><Relationship Id="rId232" Type="http://schemas.openxmlformats.org/officeDocument/2006/relationships/customXml" Target="../ink/ink2158.xml"/><Relationship Id="rId274" Type="http://schemas.openxmlformats.org/officeDocument/2006/relationships/customXml" Target="../ink/ink2179.xml"/><Relationship Id="rId481" Type="http://schemas.openxmlformats.org/officeDocument/2006/relationships/image" Target="../media/image2267.png"/><Relationship Id="rId27" Type="http://schemas.openxmlformats.org/officeDocument/2006/relationships/image" Target="../media/image2042.png"/><Relationship Id="rId69" Type="http://schemas.openxmlformats.org/officeDocument/2006/relationships/image" Target="../media/image2063.png"/><Relationship Id="rId134" Type="http://schemas.openxmlformats.org/officeDocument/2006/relationships/image" Target="../media/image2095.png"/><Relationship Id="rId537" Type="http://schemas.openxmlformats.org/officeDocument/2006/relationships/image" Target="../media/image2294.png"/><Relationship Id="rId80" Type="http://schemas.openxmlformats.org/officeDocument/2006/relationships/customXml" Target="../ink/ink2081.xml"/><Relationship Id="rId176" Type="http://schemas.openxmlformats.org/officeDocument/2006/relationships/customXml" Target="../ink/ink2130.xml"/><Relationship Id="rId341" Type="http://schemas.openxmlformats.org/officeDocument/2006/relationships/image" Target="../media/image2198.png"/><Relationship Id="rId383" Type="http://schemas.openxmlformats.org/officeDocument/2006/relationships/customXml" Target="../ink/ink2234.xml"/><Relationship Id="rId439" Type="http://schemas.openxmlformats.org/officeDocument/2006/relationships/image" Target="../media/image2246.png"/><Relationship Id="rId201" Type="http://schemas.openxmlformats.org/officeDocument/2006/relationships/image" Target="../media/image2128.png"/><Relationship Id="rId243" Type="http://schemas.openxmlformats.org/officeDocument/2006/relationships/image" Target="../media/image2149.png"/><Relationship Id="rId285" Type="http://schemas.openxmlformats.org/officeDocument/2006/relationships/image" Target="../media/image2170.png"/><Relationship Id="rId450" Type="http://schemas.openxmlformats.org/officeDocument/2006/relationships/customXml" Target="../ink/ink2268.xml"/><Relationship Id="rId506" Type="http://schemas.openxmlformats.org/officeDocument/2006/relationships/customXml" Target="../ink/ink2296.xml"/><Relationship Id="rId38" Type="http://schemas.openxmlformats.org/officeDocument/2006/relationships/customXml" Target="../ink/ink2060.xml"/><Relationship Id="rId103" Type="http://schemas.openxmlformats.org/officeDocument/2006/relationships/customXml" Target="../ink/ink2093.xml"/><Relationship Id="rId310" Type="http://schemas.openxmlformats.org/officeDocument/2006/relationships/customXml" Target="../ink/ink2197.xml"/><Relationship Id="rId492" Type="http://schemas.openxmlformats.org/officeDocument/2006/relationships/customXml" Target="../ink/ink2289.xml"/><Relationship Id="rId548" Type="http://schemas.openxmlformats.org/officeDocument/2006/relationships/customXml" Target="../ink/ink2317.xml"/><Relationship Id="rId91" Type="http://schemas.openxmlformats.org/officeDocument/2006/relationships/image" Target="../media/image2074.png"/><Relationship Id="rId145" Type="http://schemas.openxmlformats.org/officeDocument/2006/relationships/customXml" Target="../ink/ink2114.xml"/><Relationship Id="rId187" Type="http://schemas.openxmlformats.org/officeDocument/2006/relationships/image" Target="../media/image2121.png"/><Relationship Id="rId352" Type="http://schemas.openxmlformats.org/officeDocument/2006/relationships/customXml" Target="../ink/ink2218.xml"/><Relationship Id="rId394" Type="http://schemas.openxmlformats.org/officeDocument/2006/relationships/image" Target="../media/image2224.png"/><Relationship Id="rId408" Type="http://schemas.openxmlformats.org/officeDocument/2006/relationships/image" Target="../media/image2231.png"/><Relationship Id="rId212" Type="http://schemas.openxmlformats.org/officeDocument/2006/relationships/customXml" Target="../ink/ink2148.xml"/><Relationship Id="rId254" Type="http://schemas.openxmlformats.org/officeDocument/2006/relationships/customXml" Target="../ink/ink2169.xml"/><Relationship Id="rId49" Type="http://schemas.openxmlformats.org/officeDocument/2006/relationships/image" Target="../media/image2053.png"/><Relationship Id="rId114" Type="http://schemas.openxmlformats.org/officeDocument/2006/relationships/image" Target="../media/image2085.png"/><Relationship Id="rId296" Type="http://schemas.openxmlformats.org/officeDocument/2006/relationships/customXml" Target="../ink/ink2190.xml"/><Relationship Id="rId461" Type="http://schemas.openxmlformats.org/officeDocument/2006/relationships/image" Target="../media/image2257.png"/><Relationship Id="rId517" Type="http://schemas.openxmlformats.org/officeDocument/2006/relationships/image" Target="../media/image2284.png"/><Relationship Id="rId559" Type="http://schemas.openxmlformats.org/officeDocument/2006/relationships/image" Target="../media/image2305.png"/><Relationship Id="rId60" Type="http://schemas.openxmlformats.org/officeDocument/2006/relationships/customXml" Target="../ink/ink2071.xml"/><Relationship Id="rId156" Type="http://schemas.openxmlformats.org/officeDocument/2006/relationships/image" Target="../media/image2106.png"/><Relationship Id="rId198" Type="http://schemas.openxmlformats.org/officeDocument/2006/relationships/customXml" Target="../ink/ink2141.xml"/><Relationship Id="rId321" Type="http://schemas.openxmlformats.org/officeDocument/2006/relationships/image" Target="../media/image2188.png"/><Relationship Id="rId363" Type="http://schemas.openxmlformats.org/officeDocument/2006/relationships/image" Target="../media/image2209.png"/><Relationship Id="rId419" Type="http://schemas.openxmlformats.org/officeDocument/2006/relationships/customXml" Target="../ink/ink2252.xml"/><Relationship Id="rId223" Type="http://schemas.openxmlformats.org/officeDocument/2006/relationships/image" Target="../media/image2139.png"/><Relationship Id="rId430" Type="http://schemas.openxmlformats.org/officeDocument/2006/relationships/image" Target="../media/image2242.png"/><Relationship Id="rId18" Type="http://schemas.openxmlformats.org/officeDocument/2006/relationships/customXml" Target="../ink/ink2050.xml"/><Relationship Id="rId265" Type="http://schemas.openxmlformats.org/officeDocument/2006/relationships/image" Target="../media/image2160.png"/><Relationship Id="rId472" Type="http://schemas.openxmlformats.org/officeDocument/2006/relationships/customXml" Target="../ink/ink2279.xml"/><Relationship Id="rId528" Type="http://schemas.openxmlformats.org/officeDocument/2006/relationships/customXml" Target="../ink/ink2307.xml"/><Relationship Id="rId125" Type="http://schemas.openxmlformats.org/officeDocument/2006/relationships/customXml" Target="../ink/ink2104.xml"/><Relationship Id="rId167" Type="http://schemas.openxmlformats.org/officeDocument/2006/relationships/customXml" Target="../ink/ink2125.xml"/><Relationship Id="rId332" Type="http://schemas.openxmlformats.org/officeDocument/2006/relationships/customXml" Target="../ink/ink2208.xml"/><Relationship Id="rId374" Type="http://schemas.openxmlformats.org/officeDocument/2006/relationships/image" Target="../media/image2214.png"/><Relationship Id="rId71" Type="http://schemas.openxmlformats.org/officeDocument/2006/relationships/image" Target="../media/image2064.png"/><Relationship Id="rId234" Type="http://schemas.openxmlformats.org/officeDocument/2006/relationships/customXml" Target="../ink/ink2159.xml"/><Relationship Id="rId2" Type="http://schemas.openxmlformats.org/officeDocument/2006/relationships/customXml" Target="../ink/ink2042.xml"/><Relationship Id="rId29" Type="http://schemas.openxmlformats.org/officeDocument/2006/relationships/image" Target="../media/image2043.png"/><Relationship Id="rId276" Type="http://schemas.openxmlformats.org/officeDocument/2006/relationships/customXml" Target="../ink/ink2180.xml"/><Relationship Id="rId441" Type="http://schemas.openxmlformats.org/officeDocument/2006/relationships/image" Target="../media/image2247.png"/><Relationship Id="rId483" Type="http://schemas.openxmlformats.org/officeDocument/2006/relationships/image" Target="../media/image2268.png"/><Relationship Id="rId539" Type="http://schemas.openxmlformats.org/officeDocument/2006/relationships/image" Target="../media/image2295.png"/><Relationship Id="rId40" Type="http://schemas.openxmlformats.org/officeDocument/2006/relationships/customXml" Target="../ink/ink2061.xml"/><Relationship Id="rId136" Type="http://schemas.openxmlformats.org/officeDocument/2006/relationships/image" Target="../media/image2096.png"/><Relationship Id="rId178" Type="http://schemas.openxmlformats.org/officeDocument/2006/relationships/customXml" Target="../ink/ink2131.xml"/><Relationship Id="rId301" Type="http://schemas.openxmlformats.org/officeDocument/2006/relationships/image" Target="../media/image2178.png"/><Relationship Id="rId343" Type="http://schemas.openxmlformats.org/officeDocument/2006/relationships/image" Target="../media/image2199.png"/><Relationship Id="rId550" Type="http://schemas.openxmlformats.org/officeDocument/2006/relationships/customXml" Target="../ink/ink2318.xml"/><Relationship Id="rId82" Type="http://schemas.openxmlformats.org/officeDocument/2006/relationships/customXml" Target="../ink/ink2082.xml"/><Relationship Id="rId203" Type="http://schemas.openxmlformats.org/officeDocument/2006/relationships/image" Target="../media/image2129.png"/><Relationship Id="rId385" Type="http://schemas.openxmlformats.org/officeDocument/2006/relationships/customXml" Target="../ink/ink2235.xml"/><Relationship Id="rId245" Type="http://schemas.openxmlformats.org/officeDocument/2006/relationships/image" Target="../media/image2150.png"/><Relationship Id="rId287" Type="http://schemas.openxmlformats.org/officeDocument/2006/relationships/image" Target="../media/image2171.png"/><Relationship Id="rId410" Type="http://schemas.openxmlformats.org/officeDocument/2006/relationships/image" Target="../media/image2232.png"/><Relationship Id="rId452" Type="http://schemas.openxmlformats.org/officeDocument/2006/relationships/customXml" Target="../ink/ink2269.xml"/><Relationship Id="rId494" Type="http://schemas.openxmlformats.org/officeDocument/2006/relationships/customXml" Target="../ink/ink2290.xml"/><Relationship Id="rId508" Type="http://schemas.openxmlformats.org/officeDocument/2006/relationships/customXml" Target="../ink/ink2297.xml"/><Relationship Id="rId105" Type="http://schemas.openxmlformats.org/officeDocument/2006/relationships/customXml" Target="../ink/ink2094.xml"/><Relationship Id="rId147" Type="http://schemas.openxmlformats.org/officeDocument/2006/relationships/customXml" Target="../ink/ink2115.xml"/><Relationship Id="rId312" Type="http://schemas.openxmlformats.org/officeDocument/2006/relationships/customXml" Target="../ink/ink2198.xml"/><Relationship Id="rId354" Type="http://schemas.openxmlformats.org/officeDocument/2006/relationships/customXml" Target="../ink/ink2219.xml"/><Relationship Id="rId51" Type="http://schemas.openxmlformats.org/officeDocument/2006/relationships/image" Target="../media/image2054.png"/><Relationship Id="rId93" Type="http://schemas.openxmlformats.org/officeDocument/2006/relationships/customXml" Target="../ink/ink2088.xml"/><Relationship Id="rId189" Type="http://schemas.openxmlformats.org/officeDocument/2006/relationships/image" Target="../media/image2122.png"/><Relationship Id="rId396" Type="http://schemas.openxmlformats.org/officeDocument/2006/relationships/image" Target="../media/image2225.png"/><Relationship Id="rId214" Type="http://schemas.openxmlformats.org/officeDocument/2006/relationships/customXml" Target="../ink/ink2149.xml"/><Relationship Id="rId256" Type="http://schemas.openxmlformats.org/officeDocument/2006/relationships/customXml" Target="../ink/ink2170.xml"/><Relationship Id="rId298" Type="http://schemas.openxmlformats.org/officeDocument/2006/relationships/customXml" Target="../ink/ink2191.xml"/><Relationship Id="rId421" Type="http://schemas.openxmlformats.org/officeDocument/2006/relationships/customXml" Target="../ink/ink2253.xml"/><Relationship Id="rId463" Type="http://schemas.openxmlformats.org/officeDocument/2006/relationships/image" Target="../media/image2258.png"/><Relationship Id="rId519" Type="http://schemas.openxmlformats.org/officeDocument/2006/relationships/image" Target="../media/image2285.png"/><Relationship Id="rId116" Type="http://schemas.openxmlformats.org/officeDocument/2006/relationships/image" Target="../media/image2086.png"/><Relationship Id="rId158" Type="http://schemas.openxmlformats.org/officeDocument/2006/relationships/image" Target="../media/image2107.png"/><Relationship Id="rId323" Type="http://schemas.openxmlformats.org/officeDocument/2006/relationships/image" Target="../media/image2189.png"/><Relationship Id="rId530" Type="http://schemas.openxmlformats.org/officeDocument/2006/relationships/customXml" Target="../ink/ink2308.xml"/><Relationship Id="rId20" Type="http://schemas.openxmlformats.org/officeDocument/2006/relationships/customXml" Target="../ink/ink2051.xml"/><Relationship Id="rId62" Type="http://schemas.openxmlformats.org/officeDocument/2006/relationships/customXml" Target="../ink/ink2072.xml"/><Relationship Id="rId365" Type="http://schemas.openxmlformats.org/officeDocument/2006/relationships/customXml" Target="../ink/ink2225.xml"/><Relationship Id="rId225" Type="http://schemas.openxmlformats.org/officeDocument/2006/relationships/image" Target="../media/image2140.png"/><Relationship Id="rId267" Type="http://schemas.openxmlformats.org/officeDocument/2006/relationships/image" Target="../media/image2161.png"/><Relationship Id="rId432" Type="http://schemas.openxmlformats.org/officeDocument/2006/relationships/image" Target="../media/image2243.png"/><Relationship Id="rId474" Type="http://schemas.openxmlformats.org/officeDocument/2006/relationships/customXml" Target="../ink/ink2280.xml"/><Relationship Id="rId127" Type="http://schemas.openxmlformats.org/officeDocument/2006/relationships/customXml" Target="../ink/ink2105.xml"/><Relationship Id="rId31" Type="http://schemas.openxmlformats.org/officeDocument/2006/relationships/image" Target="../media/image2044.png"/><Relationship Id="rId73" Type="http://schemas.openxmlformats.org/officeDocument/2006/relationships/image" Target="../media/image2065.png"/><Relationship Id="rId169" Type="http://schemas.openxmlformats.org/officeDocument/2006/relationships/customXml" Target="../ink/ink2126.xml"/><Relationship Id="rId334" Type="http://schemas.openxmlformats.org/officeDocument/2006/relationships/customXml" Target="../ink/ink2209.xml"/><Relationship Id="rId376" Type="http://schemas.openxmlformats.org/officeDocument/2006/relationships/image" Target="../media/image2215.png"/><Relationship Id="rId541" Type="http://schemas.openxmlformats.org/officeDocument/2006/relationships/image" Target="../media/image2296.png"/><Relationship Id="rId4" Type="http://schemas.openxmlformats.org/officeDocument/2006/relationships/customXml" Target="../ink/ink2043.xml"/><Relationship Id="rId180" Type="http://schemas.openxmlformats.org/officeDocument/2006/relationships/customXml" Target="../ink/ink2132.xml"/><Relationship Id="rId236" Type="http://schemas.openxmlformats.org/officeDocument/2006/relationships/customXml" Target="../ink/ink2160.xml"/><Relationship Id="rId278" Type="http://schemas.openxmlformats.org/officeDocument/2006/relationships/customXml" Target="../ink/ink2181.xml"/><Relationship Id="rId401" Type="http://schemas.openxmlformats.org/officeDocument/2006/relationships/customXml" Target="../ink/ink2243.xml"/><Relationship Id="rId443" Type="http://schemas.openxmlformats.org/officeDocument/2006/relationships/image" Target="../media/image2248.png"/><Relationship Id="rId303" Type="http://schemas.openxmlformats.org/officeDocument/2006/relationships/image" Target="../media/image2179.png"/><Relationship Id="rId485" Type="http://schemas.openxmlformats.org/officeDocument/2006/relationships/image" Target="../media/image1761.png"/><Relationship Id="rId42" Type="http://schemas.openxmlformats.org/officeDocument/2006/relationships/customXml" Target="../ink/ink2062.xml"/><Relationship Id="rId84" Type="http://schemas.openxmlformats.org/officeDocument/2006/relationships/customXml" Target="../ink/ink2083.xml"/><Relationship Id="rId138" Type="http://schemas.openxmlformats.org/officeDocument/2006/relationships/image" Target="../media/image2097.png"/><Relationship Id="rId345" Type="http://schemas.openxmlformats.org/officeDocument/2006/relationships/image" Target="../media/image2200.png"/><Relationship Id="rId387" Type="http://schemas.openxmlformats.org/officeDocument/2006/relationships/customXml" Target="../ink/ink2236.xml"/><Relationship Id="rId510" Type="http://schemas.openxmlformats.org/officeDocument/2006/relationships/customXml" Target="../ink/ink2298.xml"/><Relationship Id="rId552" Type="http://schemas.openxmlformats.org/officeDocument/2006/relationships/customXml" Target="../ink/ink2319.xml"/><Relationship Id="rId191" Type="http://schemas.openxmlformats.org/officeDocument/2006/relationships/image" Target="../media/image2123.png"/><Relationship Id="rId205" Type="http://schemas.openxmlformats.org/officeDocument/2006/relationships/image" Target="../media/image2130.png"/><Relationship Id="rId247" Type="http://schemas.openxmlformats.org/officeDocument/2006/relationships/image" Target="../media/image2151.png"/><Relationship Id="rId412" Type="http://schemas.openxmlformats.org/officeDocument/2006/relationships/image" Target="../media/image2233.png"/><Relationship Id="rId107" Type="http://schemas.openxmlformats.org/officeDocument/2006/relationships/customXml" Target="../ink/ink2095.xml"/><Relationship Id="rId289" Type="http://schemas.openxmlformats.org/officeDocument/2006/relationships/image" Target="../media/image2172.png"/><Relationship Id="rId454" Type="http://schemas.openxmlformats.org/officeDocument/2006/relationships/customXml" Target="../ink/ink2270.xml"/><Relationship Id="rId496" Type="http://schemas.openxmlformats.org/officeDocument/2006/relationships/customXml" Target="../ink/ink2291.xml"/><Relationship Id="rId11" Type="http://schemas.openxmlformats.org/officeDocument/2006/relationships/image" Target="../media/image2034.png"/><Relationship Id="rId53" Type="http://schemas.openxmlformats.org/officeDocument/2006/relationships/image" Target="../media/image2055.png"/><Relationship Id="rId149" Type="http://schemas.openxmlformats.org/officeDocument/2006/relationships/customXml" Target="../ink/ink2116.xml"/><Relationship Id="rId314" Type="http://schemas.openxmlformats.org/officeDocument/2006/relationships/customXml" Target="../ink/ink2199.xml"/><Relationship Id="rId356" Type="http://schemas.openxmlformats.org/officeDocument/2006/relationships/customXml" Target="../ink/ink2220.xml"/><Relationship Id="rId398" Type="http://schemas.openxmlformats.org/officeDocument/2006/relationships/image" Target="../media/image2226.png"/><Relationship Id="rId521" Type="http://schemas.openxmlformats.org/officeDocument/2006/relationships/image" Target="../media/image2286.png"/><Relationship Id="rId95" Type="http://schemas.openxmlformats.org/officeDocument/2006/relationships/customXml" Target="../ink/ink2089.xml"/><Relationship Id="rId160" Type="http://schemas.openxmlformats.org/officeDocument/2006/relationships/image" Target="../media/image2108.png"/><Relationship Id="rId216" Type="http://schemas.openxmlformats.org/officeDocument/2006/relationships/customXml" Target="../ink/ink2150.xml"/><Relationship Id="rId423" Type="http://schemas.openxmlformats.org/officeDocument/2006/relationships/customXml" Target="../ink/ink2254.xml"/><Relationship Id="rId258" Type="http://schemas.openxmlformats.org/officeDocument/2006/relationships/customXml" Target="../ink/ink2171.xml"/><Relationship Id="rId465" Type="http://schemas.openxmlformats.org/officeDocument/2006/relationships/image" Target="../media/image2259.png"/><Relationship Id="rId22" Type="http://schemas.openxmlformats.org/officeDocument/2006/relationships/customXml" Target="../ink/ink2052.xml"/><Relationship Id="rId64" Type="http://schemas.openxmlformats.org/officeDocument/2006/relationships/customXml" Target="../ink/ink2073.xml"/><Relationship Id="rId118" Type="http://schemas.openxmlformats.org/officeDocument/2006/relationships/image" Target="../media/image2087.png"/><Relationship Id="rId325" Type="http://schemas.openxmlformats.org/officeDocument/2006/relationships/image" Target="../media/image2190.png"/><Relationship Id="rId367" Type="http://schemas.openxmlformats.org/officeDocument/2006/relationships/customXml" Target="../ink/ink2226.xml"/><Relationship Id="rId532" Type="http://schemas.openxmlformats.org/officeDocument/2006/relationships/customXml" Target="../ink/ink2309.xml"/><Relationship Id="rId171" Type="http://schemas.openxmlformats.org/officeDocument/2006/relationships/image" Target="../media/image2113.png"/><Relationship Id="rId227" Type="http://schemas.openxmlformats.org/officeDocument/2006/relationships/image" Target="../media/image2141.png"/><Relationship Id="rId269" Type="http://schemas.openxmlformats.org/officeDocument/2006/relationships/image" Target="../media/image2162.png"/><Relationship Id="rId434" Type="http://schemas.openxmlformats.org/officeDocument/2006/relationships/customXml" Target="../ink/ink2260.xml"/><Relationship Id="rId476" Type="http://schemas.openxmlformats.org/officeDocument/2006/relationships/customXml" Target="../ink/ink2281.xml"/><Relationship Id="rId33" Type="http://schemas.openxmlformats.org/officeDocument/2006/relationships/image" Target="../media/image2045.png"/><Relationship Id="rId129" Type="http://schemas.openxmlformats.org/officeDocument/2006/relationships/customXml" Target="../ink/ink2106.xml"/><Relationship Id="rId280" Type="http://schemas.openxmlformats.org/officeDocument/2006/relationships/customXml" Target="../ink/ink2182.xml"/><Relationship Id="rId336" Type="http://schemas.openxmlformats.org/officeDocument/2006/relationships/customXml" Target="../ink/ink2210.xml"/><Relationship Id="rId501" Type="http://schemas.openxmlformats.org/officeDocument/2006/relationships/image" Target="../media/image2276.png"/><Relationship Id="rId543" Type="http://schemas.openxmlformats.org/officeDocument/2006/relationships/image" Target="../media/image2297.png"/><Relationship Id="rId75" Type="http://schemas.openxmlformats.org/officeDocument/2006/relationships/image" Target="../media/image2066.png"/><Relationship Id="rId140" Type="http://schemas.openxmlformats.org/officeDocument/2006/relationships/image" Target="../media/image2098.png"/><Relationship Id="rId182" Type="http://schemas.openxmlformats.org/officeDocument/2006/relationships/customXml" Target="../ink/ink2133.xml"/><Relationship Id="rId378" Type="http://schemas.openxmlformats.org/officeDocument/2006/relationships/image" Target="../media/image2216.png"/><Relationship Id="rId403" Type="http://schemas.openxmlformats.org/officeDocument/2006/relationships/customXml" Target="../ink/ink2244.xml"/><Relationship Id="rId6" Type="http://schemas.openxmlformats.org/officeDocument/2006/relationships/customXml" Target="../ink/ink2044.xml"/><Relationship Id="rId238" Type="http://schemas.openxmlformats.org/officeDocument/2006/relationships/customXml" Target="../ink/ink2161.xml"/><Relationship Id="rId445" Type="http://schemas.openxmlformats.org/officeDocument/2006/relationships/image" Target="../media/image2249.png"/><Relationship Id="rId487" Type="http://schemas.openxmlformats.org/officeDocument/2006/relationships/image" Target="../media/image2269.png"/><Relationship Id="rId291" Type="http://schemas.openxmlformats.org/officeDocument/2006/relationships/image" Target="../media/image2173.png"/><Relationship Id="rId305" Type="http://schemas.openxmlformats.org/officeDocument/2006/relationships/image" Target="../media/image2180.png"/><Relationship Id="rId347" Type="http://schemas.openxmlformats.org/officeDocument/2006/relationships/image" Target="../media/image2201.png"/><Relationship Id="rId512" Type="http://schemas.openxmlformats.org/officeDocument/2006/relationships/customXml" Target="../ink/ink2299.xml"/><Relationship Id="rId44" Type="http://schemas.openxmlformats.org/officeDocument/2006/relationships/customXml" Target="../ink/ink2063.xml"/><Relationship Id="rId86" Type="http://schemas.openxmlformats.org/officeDocument/2006/relationships/customXml" Target="../ink/ink2084.xml"/><Relationship Id="rId151" Type="http://schemas.openxmlformats.org/officeDocument/2006/relationships/customXml" Target="../ink/ink2117.xml"/><Relationship Id="rId389" Type="http://schemas.openxmlformats.org/officeDocument/2006/relationships/customXml" Target="../ink/ink2237.xml"/><Relationship Id="rId554" Type="http://schemas.openxmlformats.org/officeDocument/2006/relationships/customXml" Target="../ink/ink2320.xml"/><Relationship Id="rId193" Type="http://schemas.openxmlformats.org/officeDocument/2006/relationships/image" Target="../media/image2124.png"/><Relationship Id="rId207" Type="http://schemas.openxmlformats.org/officeDocument/2006/relationships/image" Target="../media/image2131.png"/><Relationship Id="rId249" Type="http://schemas.openxmlformats.org/officeDocument/2006/relationships/image" Target="../media/image2152.png"/><Relationship Id="rId414" Type="http://schemas.openxmlformats.org/officeDocument/2006/relationships/image" Target="../media/image2234.png"/><Relationship Id="rId456" Type="http://schemas.openxmlformats.org/officeDocument/2006/relationships/customXml" Target="../ink/ink2271.xml"/><Relationship Id="rId498" Type="http://schemas.openxmlformats.org/officeDocument/2006/relationships/customXml" Target="../ink/ink2292.xml"/><Relationship Id="rId13" Type="http://schemas.openxmlformats.org/officeDocument/2006/relationships/image" Target="../media/image2035.png"/><Relationship Id="rId109" Type="http://schemas.openxmlformats.org/officeDocument/2006/relationships/customXml" Target="../ink/ink2096.xml"/><Relationship Id="rId260" Type="http://schemas.openxmlformats.org/officeDocument/2006/relationships/customXml" Target="../ink/ink2172.xml"/><Relationship Id="rId316" Type="http://schemas.openxmlformats.org/officeDocument/2006/relationships/customXml" Target="../ink/ink2200.xml"/><Relationship Id="rId523" Type="http://schemas.openxmlformats.org/officeDocument/2006/relationships/image" Target="../media/image2287.png"/><Relationship Id="rId55" Type="http://schemas.openxmlformats.org/officeDocument/2006/relationships/image" Target="../media/image2056.png"/><Relationship Id="rId97" Type="http://schemas.openxmlformats.org/officeDocument/2006/relationships/customXml" Target="../ink/ink2090.xml"/><Relationship Id="rId120" Type="http://schemas.openxmlformats.org/officeDocument/2006/relationships/image" Target="../media/image2088.png"/><Relationship Id="rId358" Type="http://schemas.openxmlformats.org/officeDocument/2006/relationships/customXml" Target="../ink/ink2221.xml"/><Relationship Id="rId162" Type="http://schemas.openxmlformats.org/officeDocument/2006/relationships/image" Target="../media/image2109.png"/><Relationship Id="rId218" Type="http://schemas.openxmlformats.org/officeDocument/2006/relationships/customXml" Target="../ink/ink2151.xml"/><Relationship Id="rId425" Type="http://schemas.openxmlformats.org/officeDocument/2006/relationships/customXml" Target="../ink/ink2255.xml"/><Relationship Id="rId467" Type="http://schemas.openxmlformats.org/officeDocument/2006/relationships/image" Target="../media/image2260.png"/><Relationship Id="rId271" Type="http://schemas.openxmlformats.org/officeDocument/2006/relationships/image" Target="../media/image2163.png"/><Relationship Id="rId24" Type="http://schemas.openxmlformats.org/officeDocument/2006/relationships/customXml" Target="../ink/ink2053.xml"/><Relationship Id="rId66" Type="http://schemas.openxmlformats.org/officeDocument/2006/relationships/customXml" Target="../ink/ink2074.xml"/><Relationship Id="rId131" Type="http://schemas.openxmlformats.org/officeDocument/2006/relationships/customXml" Target="../ink/ink2107.xml"/><Relationship Id="rId327" Type="http://schemas.openxmlformats.org/officeDocument/2006/relationships/image" Target="../media/image2191.png"/><Relationship Id="rId369" Type="http://schemas.openxmlformats.org/officeDocument/2006/relationships/customXml" Target="../ink/ink2227.xml"/><Relationship Id="rId534" Type="http://schemas.openxmlformats.org/officeDocument/2006/relationships/customXml" Target="../ink/ink2310.xml"/><Relationship Id="rId173" Type="http://schemas.openxmlformats.org/officeDocument/2006/relationships/image" Target="../media/image2114.png"/><Relationship Id="rId229" Type="http://schemas.openxmlformats.org/officeDocument/2006/relationships/image" Target="../media/image2142.png"/><Relationship Id="rId380" Type="http://schemas.openxmlformats.org/officeDocument/2006/relationships/image" Target="../media/image2217.png"/><Relationship Id="rId436" Type="http://schemas.openxmlformats.org/officeDocument/2006/relationships/customXml" Target="../ink/ink2261.xml"/><Relationship Id="rId240" Type="http://schemas.openxmlformats.org/officeDocument/2006/relationships/customXml" Target="../ink/ink2162.xml"/><Relationship Id="rId478" Type="http://schemas.openxmlformats.org/officeDocument/2006/relationships/customXml" Target="../ink/ink2282.xml"/><Relationship Id="rId35" Type="http://schemas.openxmlformats.org/officeDocument/2006/relationships/image" Target="../media/image2046.png"/><Relationship Id="rId77" Type="http://schemas.openxmlformats.org/officeDocument/2006/relationships/image" Target="../media/image2067.png"/><Relationship Id="rId100" Type="http://schemas.openxmlformats.org/officeDocument/2006/relationships/image" Target="../media/image2078.png"/><Relationship Id="rId282" Type="http://schemas.openxmlformats.org/officeDocument/2006/relationships/customXml" Target="../ink/ink2183.xml"/><Relationship Id="rId338" Type="http://schemas.openxmlformats.org/officeDocument/2006/relationships/customXml" Target="../ink/ink2211.xml"/><Relationship Id="rId503" Type="http://schemas.openxmlformats.org/officeDocument/2006/relationships/image" Target="../media/image2277.png"/><Relationship Id="rId545" Type="http://schemas.openxmlformats.org/officeDocument/2006/relationships/image" Target="../media/image2298.png"/><Relationship Id="rId8" Type="http://schemas.openxmlformats.org/officeDocument/2006/relationships/customXml" Target="../ink/ink2045.xml"/><Relationship Id="rId142" Type="http://schemas.openxmlformats.org/officeDocument/2006/relationships/image" Target="../media/image2099.png"/><Relationship Id="rId184" Type="http://schemas.openxmlformats.org/officeDocument/2006/relationships/customXml" Target="../ink/ink2134.xml"/><Relationship Id="rId391" Type="http://schemas.openxmlformats.org/officeDocument/2006/relationships/customXml" Target="../ink/ink2238.xml"/><Relationship Id="rId405" Type="http://schemas.openxmlformats.org/officeDocument/2006/relationships/customXml" Target="../ink/ink2245.xml"/><Relationship Id="rId447" Type="http://schemas.openxmlformats.org/officeDocument/2006/relationships/image" Target="../media/image2250.png"/><Relationship Id="rId251" Type="http://schemas.openxmlformats.org/officeDocument/2006/relationships/image" Target="../media/image2153.png"/><Relationship Id="rId489" Type="http://schemas.openxmlformats.org/officeDocument/2006/relationships/image" Target="../media/image2270.png"/><Relationship Id="rId46" Type="http://schemas.openxmlformats.org/officeDocument/2006/relationships/customXml" Target="../ink/ink2064.xml"/><Relationship Id="rId293" Type="http://schemas.openxmlformats.org/officeDocument/2006/relationships/image" Target="../media/image2174.png"/><Relationship Id="rId307" Type="http://schemas.openxmlformats.org/officeDocument/2006/relationships/image" Target="../media/image2181.png"/><Relationship Id="rId349" Type="http://schemas.openxmlformats.org/officeDocument/2006/relationships/image" Target="../media/image2202.png"/><Relationship Id="rId514" Type="http://schemas.openxmlformats.org/officeDocument/2006/relationships/customXml" Target="../ink/ink2300.xml"/><Relationship Id="rId556" Type="http://schemas.openxmlformats.org/officeDocument/2006/relationships/customXml" Target="../ink/ink2321.xml"/><Relationship Id="rId88" Type="http://schemas.openxmlformats.org/officeDocument/2006/relationships/customXml" Target="../ink/ink2085.xml"/><Relationship Id="rId111" Type="http://schemas.openxmlformats.org/officeDocument/2006/relationships/customXml" Target="../ink/ink2097.xml"/><Relationship Id="rId153" Type="http://schemas.openxmlformats.org/officeDocument/2006/relationships/customXml" Target="../ink/ink2118.xml"/><Relationship Id="rId195" Type="http://schemas.openxmlformats.org/officeDocument/2006/relationships/image" Target="../media/image2125.png"/><Relationship Id="rId209" Type="http://schemas.openxmlformats.org/officeDocument/2006/relationships/image" Target="../media/image2132.png"/><Relationship Id="rId360" Type="http://schemas.openxmlformats.org/officeDocument/2006/relationships/customXml" Target="../ink/ink2222.xml"/><Relationship Id="rId416" Type="http://schemas.openxmlformats.org/officeDocument/2006/relationships/image" Target="../media/image2235.png"/><Relationship Id="rId220" Type="http://schemas.openxmlformats.org/officeDocument/2006/relationships/customXml" Target="../ink/ink2152.xml"/><Relationship Id="rId458" Type="http://schemas.openxmlformats.org/officeDocument/2006/relationships/customXml" Target="../ink/ink2272.xml"/><Relationship Id="rId15" Type="http://schemas.openxmlformats.org/officeDocument/2006/relationships/image" Target="../media/image2036.png"/><Relationship Id="rId57" Type="http://schemas.openxmlformats.org/officeDocument/2006/relationships/image" Target="../media/image2057.png"/><Relationship Id="rId262" Type="http://schemas.openxmlformats.org/officeDocument/2006/relationships/customXml" Target="../ink/ink2173.xml"/><Relationship Id="rId318" Type="http://schemas.openxmlformats.org/officeDocument/2006/relationships/customXml" Target="../ink/ink2201.xml"/><Relationship Id="rId525" Type="http://schemas.openxmlformats.org/officeDocument/2006/relationships/image" Target="../media/image2288.png"/><Relationship Id="rId99" Type="http://schemas.openxmlformats.org/officeDocument/2006/relationships/customXml" Target="../ink/ink2091.xml"/><Relationship Id="rId122" Type="http://schemas.openxmlformats.org/officeDocument/2006/relationships/image" Target="../media/image2089.png"/><Relationship Id="rId164" Type="http://schemas.openxmlformats.org/officeDocument/2006/relationships/image" Target="../media/image2110.png"/><Relationship Id="rId371" Type="http://schemas.openxmlformats.org/officeDocument/2006/relationships/customXml" Target="../ink/ink2228.xml"/><Relationship Id="rId427" Type="http://schemas.openxmlformats.org/officeDocument/2006/relationships/customXml" Target="../ink/ink2256.xml"/><Relationship Id="rId469" Type="http://schemas.openxmlformats.org/officeDocument/2006/relationships/image" Target="../media/image2261.png"/><Relationship Id="rId26" Type="http://schemas.openxmlformats.org/officeDocument/2006/relationships/customXml" Target="../ink/ink2054.xml"/><Relationship Id="rId231" Type="http://schemas.openxmlformats.org/officeDocument/2006/relationships/image" Target="../media/image2143.png"/><Relationship Id="rId273" Type="http://schemas.openxmlformats.org/officeDocument/2006/relationships/image" Target="../media/image2164.png"/><Relationship Id="rId329" Type="http://schemas.openxmlformats.org/officeDocument/2006/relationships/image" Target="../media/image2192.png"/><Relationship Id="rId480" Type="http://schemas.openxmlformats.org/officeDocument/2006/relationships/customXml" Target="../ink/ink2283.xml"/><Relationship Id="rId536" Type="http://schemas.openxmlformats.org/officeDocument/2006/relationships/customXml" Target="../ink/ink2311.xml"/><Relationship Id="rId68" Type="http://schemas.openxmlformats.org/officeDocument/2006/relationships/customXml" Target="../ink/ink2075.xml"/><Relationship Id="rId133" Type="http://schemas.openxmlformats.org/officeDocument/2006/relationships/customXml" Target="../ink/ink2108.xml"/><Relationship Id="rId175" Type="http://schemas.openxmlformats.org/officeDocument/2006/relationships/image" Target="../media/image2115.png"/><Relationship Id="rId340" Type="http://schemas.openxmlformats.org/officeDocument/2006/relationships/customXml" Target="../ink/ink2212.xml"/><Relationship Id="rId200" Type="http://schemas.openxmlformats.org/officeDocument/2006/relationships/customXml" Target="../ink/ink2142.xml"/><Relationship Id="rId382" Type="http://schemas.openxmlformats.org/officeDocument/2006/relationships/image" Target="../media/image2218.png"/><Relationship Id="rId438" Type="http://schemas.openxmlformats.org/officeDocument/2006/relationships/customXml" Target="../ink/ink2262.xml"/><Relationship Id="rId242" Type="http://schemas.openxmlformats.org/officeDocument/2006/relationships/customXml" Target="../ink/ink2163.xml"/><Relationship Id="rId284" Type="http://schemas.openxmlformats.org/officeDocument/2006/relationships/customXml" Target="../ink/ink2184.xml"/><Relationship Id="rId491" Type="http://schemas.openxmlformats.org/officeDocument/2006/relationships/image" Target="../media/image2271.png"/><Relationship Id="rId505" Type="http://schemas.openxmlformats.org/officeDocument/2006/relationships/image" Target="../media/image2278.png"/><Relationship Id="rId37" Type="http://schemas.openxmlformats.org/officeDocument/2006/relationships/image" Target="../media/image2047.png"/><Relationship Id="rId79" Type="http://schemas.openxmlformats.org/officeDocument/2006/relationships/image" Target="../media/image2068.png"/><Relationship Id="rId102" Type="http://schemas.openxmlformats.org/officeDocument/2006/relationships/image" Target="../media/image2079.png"/><Relationship Id="rId144" Type="http://schemas.openxmlformats.org/officeDocument/2006/relationships/image" Target="../media/image2100.png"/><Relationship Id="rId547" Type="http://schemas.openxmlformats.org/officeDocument/2006/relationships/image" Target="../media/image2299.png"/><Relationship Id="rId90" Type="http://schemas.openxmlformats.org/officeDocument/2006/relationships/customXml" Target="../ink/ink2086.xml"/><Relationship Id="rId186" Type="http://schemas.openxmlformats.org/officeDocument/2006/relationships/customXml" Target="../ink/ink2135.xml"/><Relationship Id="rId351" Type="http://schemas.openxmlformats.org/officeDocument/2006/relationships/image" Target="../media/image2203.png"/><Relationship Id="rId393" Type="http://schemas.openxmlformats.org/officeDocument/2006/relationships/customXml" Target="../ink/ink2239.xml"/><Relationship Id="rId407" Type="http://schemas.openxmlformats.org/officeDocument/2006/relationships/customXml" Target="../ink/ink2246.xml"/><Relationship Id="rId449" Type="http://schemas.openxmlformats.org/officeDocument/2006/relationships/image" Target="../media/image2251.png"/><Relationship Id="rId211" Type="http://schemas.openxmlformats.org/officeDocument/2006/relationships/image" Target="../media/image2133.png"/><Relationship Id="rId253" Type="http://schemas.openxmlformats.org/officeDocument/2006/relationships/image" Target="../media/image2154.png"/><Relationship Id="rId295" Type="http://schemas.openxmlformats.org/officeDocument/2006/relationships/image" Target="../media/image2175.png"/><Relationship Id="rId309" Type="http://schemas.openxmlformats.org/officeDocument/2006/relationships/image" Target="../media/image2182.png"/><Relationship Id="rId460" Type="http://schemas.openxmlformats.org/officeDocument/2006/relationships/customXml" Target="../ink/ink2273.xml"/><Relationship Id="rId516" Type="http://schemas.openxmlformats.org/officeDocument/2006/relationships/customXml" Target="../ink/ink2301.xml"/><Relationship Id="rId48" Type="http://schemas.openxmlformats.org/officeDocument/2006/relationships/customXml" Target="../ink/ink2065.xml"/><Relationship Id="rId113" Type="http://schemas.openxmlformats.org/officeDocument/2006/relationships/customXml" Target="../ink/ink2098.xml"/><Relationship Id="rId320" Type="http://schemas.openxmlformats.org/officeDocument/2006/relationships/customXml" Target="../ink/ink2202.xml"/><Relationship Id="rId558" Type="http://schemas.openxmlformats.org/officeDocument/2006/relationships/customXml" Target="../ink/ink2322.xml"/><Relationship Id="rId155" Type="http://schemas.openxmlformats.org/officeDocument/2006/relationships/customXml" Target="../ink/ink2119.xml"/><Relationship Id="rId197" Type="http://schemas.openxmlformats.org/officeDocument/2006/relationships/image" Target="../media/image2126.png"/><Relationship Id="rId362" Type="http://schemas.openxmlformats.org/officeDocument/2006/relationships/customXml" Target="../ink/ink2223.xml"/><Relationship Id="rId418" Type="http://schemas.openxmlformats.org/officeDocument/2006/relationships/image" Target="../media/image2236.png"/><Relationship Id="rId222" Type="http://schemas.openxmlformats.org/officeDocument/2006/relationships/customXml" Target="../ink/ink2153.xml"/><Relationship Id="rId264" Type="http://schemas.openxmlformats.org/officeDocument/2006/relationships/customXml" Target="../ink/ink2174.xml"/><Relationship Id="rId471" Type="http://schemas.openxmlformats.org/officeDocument/2006/relationships/image" Target="../media/image2262.png"/><Relationship Id="rId17" Type="http://schemas.openxmlformats.org/officeDocument/2006/relationships/image" Target="../media/image2037.png"/><Relationship Id="rId59" Type="http://schemas.openxmlformats.org/officeDocument/2006/relationships/image" Target="../media/image2058.png"/><Relationship Id="rId124" Type="http://schemas.openxmlformats.org/officeDocument/2006/relationships/image" Target="../media/image2090.png"/><Relationship Id="rId527" Type="http://schemas.openxmlformats.org/officeDocument/2006/relationships/image" Target="../media/image2289.png"/><Relationship Id="rId70" Type="http://schemas.openxmlformats.org/officeDocument/2006/relationships/customXml" Target="../ink/ink2076.xml"/><Relationship Id="rId166" Type="http://schemas.openxmlformats.org/officeDocument/2006/relationships/image" Target="../media/image2111.png"/><Relationship Id="rId331" Type="http://schemas.openxmlformats.org/officeDocument/2006/relationships/image" Target="../media/image2193.png"/><Relationship Id="rId373" Type="http://schemas.openxmlformats.org/officeDocument/2006/relationships/customXml" Target="../ink/ink2229.xml"/><Relationship Id="rId429" Type="http://schemas.openxmlformats.org/officeDocument/2006/relationships/customXml" Target="../ink/ink2257.xml"/><Relationship Id="rId1" Type="http://schemas.openxmlformats.org/officeDocument/2006/relationships/slideLayout" Target="../slideLayouts/slideLayout1.xml"/><Relationship Id="rId233" Type="http://schemas.openxmlformats.org/officeDocument/2006/relationships/image" Target="../media/image2144.png"/><Relationship Id="rId440" Type="http://schemas.openxmlformats.org/officeDocument/2006/relationships/customXml" Target="../ink/ink2263.xml"/><Relationship Id="rId28" Type="http://schemas.openxmlformats.org/officeDocument/2006/relationships/customXml" Target="../ink/ink2055.xml"/><Relationship Id="rId275" Type="http://schemas.openxmlformats.org/officeDocument/2006/relationships/image" Target="../media/image2165.png"/><Relationship Id="rId300" Type="http://schemas.openxmlformats.org/officeDocument/2006/relationships/customXml" Target="../ink/ink2192.xml"/><Relationship Id="rId482" Type="http://schemas.openxmlformats.org/officeDocument/2006/relationships/customXml" Target="../ink/ink2284.xml"/><Relationship Id="rId538" Type="http://schemas.openxmlformats.org/officeDocument/2006/relationships/customXml" Target="../ink/ink2312.xml"/><Relationship Id="rId81" Type="http://schemas.openxmlformats.org/officeDocument/2006/relationships/image" Target="../media/image2069.png"/><Relationship Id="rId135" Type="http://schemas.openxmlformats.org/officeDocument/2006/relationships/customXml" Target="../ink/ink2109.xml"/><Relationship Id="rId177" Type="http://schemas.openxmlformats.org/officeDocument/2006/relationships/image" Target="../media/image2116.png"/><Relationship Id="rId342" Type="http://schemas.openxmlformats.org/officeDocument/2006/relationships/customXml" Target="../ink/ink2213.xml"/><Relationship Id="rId384" Type="http://schemas.openxmlformats.org/officeDocument/2006/relationships/image" Target="../media/image2219.png"/><Relationship Id="rId202" Type="http://schemas.openxmlformats.org/officeDocument/2006/relationships/customXml" Target="../ink/ink2143.xml"/><Relationship Id="rId244" Type="http://schemas.openxmlformats.org/officeDocument/2006/relationships/customXml" Target="../ink/ink2164.xml"/><Relationship Id="rId39" Type="http://schemas.openxmlformats.org/officeDocument/2006/relationships/image" Target="../media/image2048.png"/><Relationship Id="rId286" Type="http://schemas.openxmlformats.org/officeDocument/2006/relationships/customXml" Target="../ink/ink2185.xml"/><Relationship Id="rId451" Type="http://schemas.openxmlformats.org/officeDocument/2006/relationships/image" Target="../media/image2252.png"/><Relationship Id="rId493" Type="http://schemas.openxmlformats.org/officeDocument/2006/relationships/image" Target="../media/image2272.png"/><Relationship Id="rId507" Type="http://schemas.openxmlformats.org/officeDocument/2006/relationships/image" Target="../media/image2279.png"/><Relationship Id="rId549" Type="http://schemas.openxmlformats.org/officeDocument/2006/relationships/image" Target="../media/image2300.png"/><Relationship Id="rId50" Type="http://schemas.openxmlformats.org/officeDocument/2006/relationships/customXml" Target="../ink/ink2066.xml"/><Relationship Id="rId104" Type="http://schemas.openxmlformats.org/officeDocument/2006/relationships/image" Target="../media/image2080.png"/><Relationship Id="rId146" Type="http://schemas.openxmlformats.org/officeDocument/2006/relationships/image" Target="../media/image2101.png"/><Relationship Id="rId188" Type="http://schemas.openxmlformats.org/officeDocument/2006/relationships/customXml" Target="../ink/ink2136.xml"/><Relationship Id="rId311" Type="http://schemas.openxmlformats.org/officeDocument/2006/relationships/image" Target="../media/image2183.png"/><Relationship Id="rId353" Type="http://schemas.openxmlformats.org/officeDocument/2006/relationships/image" Target="../media/image2204.png"/><Relationship Id="rId395" Type="http://schemas.openxmlformats.org/officeDocument/2006/relationships/customXml" Target="../ink/ink2240.xml"/><Relationship Id="rId409" Type="http://schemas.openxmlformats.org/officeDocument/2006/relationships/customXml" Target="../ink/ink2247.xml"/><Relationship Id="rId560" Type="http://schemas.openxmlformats.org/officeDocument/2006/relationships/customXml" Target="../ink/ink2323.xml"/><Relationship Id="rId92" Type="http://schemas.openxmlformats.org/officeDocument/2006/relationships/customXml" Target="../ink/ink2087.xml"/><Relationship Id="rId213" Type="http://schemas.openxmlformats.org/officeDocument/2006/relationships/image" Target="../media/image2134.png"/><Relationship Id="rId420" Type="http://schemas.openxmlformats.org/officeDocument/2006/relationships/image" Target="../media/image2237.png"/><Relationship Id="rId255" Type="http://schemas.openxmlformats.org/officeDocument/2006/relationships/image" Target="../media/image2155.png"/><Relationship Id="rId297" Type="http://schemas.openxmlformats.org/officeDocument/2006/relationships/image" Target="../media/image2176.png"/><Relationship Id="rId462" Type="http://schemas.openxmlformats.org/officeDocument/2006/relationships/customXml" Target="../ink/ink2274.xml"/><Relationship Id="rId518" Type="http://schemas.openxmlformats.org/officeDocument/2006/relationships/customXml" Target="../ink/ink2302.xml"/><Relationship Id="rId115" Type="http://schemas.openxmlformats.org/officeDocument/2006/relationships/customXml" Target="../ink/ink2099.xml"/><Relationship Id="rId157" Type="http://schemas.openxmlformats.org/officeDocument/2006/relationships/customXml" Target="../ink/ink2120.xml"/><Relationship Id="rId322" Type="http://schemas.openxmlformats.org/officeDocument/2006/relationships/customXml" Target="../ink/ink2203.xml"/><Relationship Id="rId364" Type="http://schemas.openxmlformats.org/officeDocument/2006/relationships/customXml" Target="../ink/ink2224.xml"/><Relationship Id="rId61" Type="http://schemas.openxmlformats.org/officeDocument/2006/relationships/image" Target="../media/image2059.png"/><Relationship Id="rId199" Type="http://schemas.openxmlformats.org/officeDocument/2006/relationships/image" Target="../media/image2127.png"/><Relationship Id="rId19" Type="http://schemas.openxmlformats.org/officeDocument/2006/relationships/image" Target="../media/image2038.png"/><Relationship Id="rId224" Type="http://schemas.openxmlformats.org/officeDocument/2006/relationships/customXml" Target="../ink/ink2154.xml"/><Relationship Id="rId266" Type="http://schemas.openxmlformats.org/officeDocument/2006/relationships/customXml" Target="../ink/ink2175.xml"/><Relationship Id="rId431" Type="http://schemas.openxmlformats.org/officeDocument/2006/relationships/customXml" Target="../ink/ink2258.xml"/><Relationship Id="rId473" Type="http://schemas.openxmlformats.org/officeDocument/2006/relationships/image" Target="../media/image2263.png"/><Relationship Id="rId529" Type="http://schemas.openxmlformats.org/officeDocument/2006/relationships/image" Target="../media/image2290.png"/><Relationship Id="rId30" Type="http://schemas.openxmlformats.org/officeDocument/2006/relationships/customXml" Target="../ink/ink2056.xml"/><Relationship Id="rId126" Type="http://schemas.openxmlformats.org/officeDocument/2006/relationships/image" Target="../media/image2091.png"/><Relationship Id="rId168" Type="http://schemas.openxmlformats.org/officeDocument/2006/relationships/image" Target="../media/image2112.png"/><Relationship Id="rId333" Type="http://schemas.openxmlformats.org/officeDocument/2006/relationships/image" Target="../media/image2194.png"/><Relationship Id="rId540" Type="http://schemas.openxmlformats.org/officeDocument/2006/relationships/customXml" Target="../ink/ink2313.xml"/><Relationship Id="rId72" Type="http://schemas.openxmlformats.org/officeDocument/2006/relationships/customXml" Target="../ink/ink2077.xml"/><Relationship Id="rId375" Type="http://schemas.openxmlformats.org/officeDocument/2006/relationships/customXml" Target="../ink/ink2230.xml"/><Relationship Id="rId3" Type="http://schemas.openxmlformats.org/officeDocument/2006/relationships/image" Target="../media/image1706.png"/><Relationship Id="rId235" Type="http://schemas.openxmlformats.org/officeDocument/2006/relationships/image" Target="../media/image2145.png"/><Relationship Id="rId277" Type="http://schemas.openxmlformats.org/officeDocument/2006/relationships/image" Target="../media/image2166.png"/><Relationship Id="rId400" Type="http://schemas.openxmlformats.org/officeDocument/2006/relationships/image" Target="../media/image2227.png"/><Relationship Id="rId442" Type="http://schemas.openxmlformats.org/officeDocument/2006/relationships/customXml" Target="../ink/ink2264.xml"/><Relationship Id="rId484" Type="http://schemas.openxmlformats.org/officeDocument/2006/relationships/customXml" Target="../ink/ink2285.xml"/><Relationship Id="rId137" Type="http://schemas.openxmlformats.org/officeDocument/2006/relationships/customXml" Target="../ink/ink2110.xml"/><Relationship Id="rId302" Type="http://schemas.openxmlformats.org/officeDocument/2006/relationships/customXml" Target="../ink/ink2193.xml"/><Relationship Id="rId344" Type="http://schemas.openxmlformats.org/officeDocument/2006/relationships/customXml" Target="../ink/ink2214.xml"/><Relationship Id="rId41" Type="http://schemas.openxmlformats.org/officeDocument/2006/relationships/image" Target="../media/image2049.png"/><Relationship Id="rId83" Type="http://schemas.openxmlformats.org/officeDocument/2006/relationships/image" Target="../media/image2070.png"/><Relationship Id="rId179" Type="http://schemas.openxmlformats.org/officeDocument/2006/relationships/image" Target="../media/image2117.png"/><Relationship Id="rId386" Type="http://schemas.openxmlformats.org/officeDocument/2006/relationships/image" Target="../media/image2220.png"/><Relationship Id="rId551" Type="http://schemas.openxmlformats.org/officeDocument/2006/relationships/image" Target="../media/image2301.png"/><Relationship Id="rId190" Type="http://schemas.openxmlformats.org/officeDocument/2006/relationships/customXml" Target="../ink/ink2137.xml"/><Relationship Id="rId204" Type="http://schemas.openxmlformats.org/officeDocument/2006/relationships/customXml" Target="../ink/ink2144.xml"/><Relationship Id="rId246" Type="http://schemas.openxmlformats.org/officeDocument/2006/relationships/customXml" Target="../ink/ink2165.xml"/><Relationship Id="rId288" Type="http://schemas.openxmlformats.org/officeDocument/2006/relationships/customXml" Target="../ink/ink2186.xml"/><Relationship Id="rId411" Type="http://schemas.openxmlformats.org/officeDocument/2006/relationships/customXml" Target="../ink/ink2248.xml"/><Relationship Id="rId453" Type="http://schemas.openxmlformats.org/officeDocument/2006/relationships/image" Target="../media/image2253.png"/><Relationship Id="rId509" Type="http://schemas.openxmlformats.org/officeDocument/2006/relationships/image" Target="../media/image2280.png"/><Relationship Id="rId106" Type="http://schemas.openxmlformats.org/officeDocument/2006/relationships/image" Target="../media/image2081.png"/><Relationship Id="rId313" Type="http://schemas.openxmlformats.org/officeDocument/2006/relationships/image" Target="../media/image2184.png"/><Relationship Id="rId495" Type="http://schemas.openxmlformats.org/officeDocument/2006/relationships/image" Target="../media/image2273.png"/><Relationship Id="rId10" Type="http://schemas.openxmlformats.org/officeDocument/2006/relationships/customXml" Target="../ink/ink2046.xml"/><Relationship Id="rId52" Type="http://schemas.openxmlformats.org/officeDocument/2006/relationships/customXml" Target="../ink/ink2067.xml"/><Relationship Id="rId94" Type="http://schemas.openxmlformats.org/officeDocument/2006/relationships/image" Target="../media/image2075.png"/><Relationship Id="rId148" Type="http://schemas.openxmlformats.org/officeDocument/2006/relationships/image" Target="../media/image2102.png"/><Relationship Id="rId355" Type="http://schemas.openxmlformats.org/officeDocument/2006/relationships/image" Target="../media/image2205.png"/><Relationship Id="rId397" Type="http://schemas.openxmlformats.org/officeDocument/2006/relationships/customXml" Target="../ink/ink2241.xml"/><Relationship Id="rId520" Type="http://schemas.openxmlformats.org/officeDocument/2006/relationships/customXml" Target="../ink/ink2303.xml"/><Relationship Id="rId215" Type="http://schemas.openxmlformats.org/officeDocument/2006/relationships/image" Target="../media/image2135.png"/><Relationship Id="rId257" Type="http://schemas.openxmlformats.org/officeDocument/2006/relationships/image" Target="../media/image2156.png"/><Relationship Id="rId422" Type="http://schemas.openxmlformats.org/officeDocument/2006/relationships/image" Target="../media/image2238.png"/><Relationship Id="rId464" Type="http://schemas.openxmlformats.org/officeDocument/2006/relationships/customXml" Target="../ink/ink2275.xml"/><Relationship Id="rId299" Type="http://schemas.openxmlformats.org/officeDocument/2006/relationships/image" Target="../media/image2177.png"/><Relationship Id="rId63" Type="http://schemas.openxmlformats.org/officeDocument/2006/relationships/image" Target="../media/image2060.png"/><Relationship Id="rId159" Type="http://schemas.openxmlformats.org/officeDocument/2006/relationships/customXml" Target="../ink/ink2121.xml"/><Relationship Id="rId366" Type="http://schemas.openxmlformats.org/officeDocument/2006/relationships/image" Target="../media/image2210.png"/><Relationship Id="rId226" Type="http://schemas.openxmlformats.org/officeDocument/2006/relationships/customXml" Target="../ink/ink2155.xml"/><Relationship Id="rId433" Type="http://schemas.openxmlformats.org/officeDocument/2006/relationships/customXml" Target="../ink/ink2259.xml"/><Relationship Id="rId74" Type="http://schemas.openxmlformats.org/officeDocument/2006/relationships/customXml" Target="../ink/ink2078.xml"/><Relationship Id="rId377" Type="http://schemas.openxmlformats.org/officeDocument/2006/relationships/customXml" Target="../ink/ink2231.xml"/><Relationship Id="rId500" Type="http://schemas.openxmlformats.org/officeDocument/2006/relationships/customXml" Target="../ink/ink2293.xml"/><Relationship Id="rId5" Type="http://schemas.openxmlformats.org/officeDocument/2006/relationships/image" Target="../media/image2031.png"/><Relationship Id="rId237" Type="http://schemas.openxmlformats.org/officeDocument/2006/relationships/image" Target="../media/image2146.png"/><Relationship Id="rId444" Type="http://schemas.openxmlformats.org/officeDocument/2006/relationships/customXml" Target="../ink/ink2265.xml"/><Relationship Id="rId290" Type="http://schemas.openxmlformats.org/officeDocument/2006/relationships/customXml" Target="../ink/ink2187.xml"/><Relationship Id="rId304" Type="http://schemas.openxmlformats.org/officeDocument/2006/relationships/customXml" Target="../ink/ink2194.xml"/><Relationship Id="rId388" Type="http://schemas.openxmlformats.org/officeDocument/2006/relationships/image" Target="../media/image2221.png"/><Relationship Id="rId511" Type="http://schemas.openxmlformats.org/officeDocument/2006/relationships/image" Target="../media/image2281.png"/><Relationship Id="rId85" Type="http://schemas.openxmlformats.org/officeDocument/2006/relationships/image" Target="../media/image2071.png"/><Relationship Id="rId150" Type="http://schemas.openxmlformats.org/officeDocument/2006/relationships/image" Target="../media/image2103.png"/><Relationship Id="rId248" Type="http://schemas.openxmlformats.org/officeDocument/2006/relationships/customXml" Target="../ink/ink2166.xml"/><Relationship Id="rId455" Type="http://schemas.openxmlformats.org/officeDocument/2006/relationships/image" Target="../media/image2254.png"/><Relationship Id="rId12" Type="http://schemas.openxmlformats.org/officeDocument/2006/relationships/customXml" Target="../ink/ink2047.xml"/><Relationship Id="rId108" Type="http://schemas.openxmlformats.org/officeDocument/2006/relationships/image" Target="../media/image2082.png"/><Relationship Id="rId315" Type="http://schemas.openxmlformats.org/officeDocument/2006/relationships/image" Target="../media/image2185.png"/><Relationship Id="rId522" Type="http://schemas.openxmlformats.org/officeDocument/2006/relationships/customXml" Target="../ink/ink2304.xml"/><Relationship Id="rId96" Type="http://schemas.openxmlformats.org/officeDocument/2006/relationships/image" Target="../media/image2076.png"/><Relationship Id="rId161" Type="http://schemas.openxmlformats.org/officeDocument/2006/relationships/customXml" Target="../ink/ink2122.xml"/><Relationship Id="rId399" Type="http://schemas.openxmlformats.org/officeDocument/2006/relationships/customXml" Target="../ink/ink2242.xml"/></Relationships>
</file>

<file path=ppt/slides/_rels/slide46.xml.rels><?xml version="1.0" encoding="UTF-8" standalone="yes"?>
<Relationships xmlns="http://schemas.openxmlformats.org/package/2006/relationships"><Relationship Id="rId3" Type="http://schemas.openxmlformats.org/officeDocument/2006/relationships/image" Target="../media/image230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07.png"/></Relationships>
</file>

<file path=ppt/slides/_rels/slide47.xml.rels><?xml version="1.0" encoding="UTF-8" standalone="yes"?>
<Relationships xmlns="http://schemas.openxmlformats.org/package/2006/relationships"><Relationship Id="rId117" Type="http://schemas.openxmlformats.org/officeDocument/2006/relationships/customXml" Target="../ink/ink2380.xml"/><Relationship Id="rId21" Type="http://schemas.openxmlformats.org/officeDocument/2006/relationships/customXml" Target="../ink/ink2332.xml"/><Relationship Id="rId63" Type="http://schemas.openxmlformats.org/officeDocument/2006/relationships/customXml" Target="../ink/ink2353.xml"/><Relationship Id="rId159" Type="http://schemas.openxmlformats.org/officeDocument/2006/relationships/customXml" Target="../ink/ink2401.xml"/><Relationship Id="rId170" Type="http://schemas.openxmlformats.org/officeDocument/2006/relationships/image" Target="../media/image2391.png"/><Relationship Id="rId226" Type="http://schemas.openxmlformats.org/officeDocument/2006/relationships/image" Target="../media/image2418.png"/><Relationship Id="rId268" Type="http://schemas.openxmlformats.org/officeDocument/2006/relationships/image" Target="../media/image2439.png"/><Relationship Id="rId11" Type="http://schemas.openxmlformats.org/officeDocument/2006/relationships/customXml" Target="../ink/ink2327.xml"/><Relationship Id="rId32" Type="http://schemas.openxmlformats.org/officeDocument/2006/relationships/image" Target="../media/image2322.png"/><Relationship Id="rId53" Type="http://schemas.openxmlformats.org/officeDocument/2006/relationships/customXml" Target="../ink/ink2348.xml"/><Relationship Id="rId74" Type="http://schemas.openxmlformats.org/officeDocument/2006/relationships/image" Target="../media/image2343.png"/><Relationship Id="rId128" Type="http://schemas.openxmlformats.org/officeDocument/2006/relationships/image" Target="../media/image2370.png"/><Relationship Id="rId149" Type="http://schemas.openxmlformats.org/officeDocument/2006/relationships/customXml" Target="../ink/ink2396.xml"/><Relationship Id="rId5" Type="http://schemas.openxmlformats.org/officeDocument/2006/relationships/customXml" Target="../ink/ink2324.xml"/><Relationship Id="rId95" Type="http://schemas.openxmlformats.org/officeDocument/2006/relationships/customXml" Target="../ink/ink2369.xml"/><Relationship Id="rId160" Type="http://schemas.openxmlformats.org/officeDocument/2006/relationships/image" Target="../media/image2386.png"/><Relationship Id="rId181" Type="http://schemas.openxmlformats.org/officeDocument/2006/relationships/customXml" Target="../ink/ink2412.xml"/><Relationship Id="rId216" Type="http://schemas.openxmlformats.org/officeDocument/2006/relationships/image" Target="../media/image2413.png"/><Relationship Id="rId237" Type="http://schemas.openxmlformats.org/officeDocument/2006/relationships/customXml" Target="../ink/ink2440.xml"/><Relationship Id="rId258" Type="http://schemas.openxmlformats.org/officeDocument/2006/relationships/image" Target="../media/image2434.png"/><Relationship Id="rId22" Type="http://schemas.openxmlformats.org/officeDocument/2006/relationships/image" Target="../media/image2317.png"/><Relationship Id="rId43" Type="http://schemas.openxmlformats.org/officeDocument/2006/relationships/customXml" Target="../ink/ink2343.xml"/><Relationship Id="rId64" Type="http://schemas.openxmlformats.org/officeDocument/2006/relationships/image" Target="../media/image2338.png"/><Relationship Id="rId118" Type="http://schemas.openxmlformats.org/officeDocument/2006/relationships/image" Target="../media/image2365.png"/><Relationship Id="rId139" Type="http://schemas.openxmlformats.org/officeDocument/2006/relationships/customXml" Target="../ink/ink2391.xml"/><Relationship Id="rId85" Type="http://schemas.openxmlformats.org/officeDocument/2006/relationships/customXml" Target="../ink/ink2364.xml"/><Relationship Id="rId150" Type="http://schemas.openxmlformats.org/officeDocument/2006/relationships/image" Target="../media/image2381.png"/><Relationship Id="rId171" Type="http://schemas.openxmlformats.org/officeDocument/2006/relationships/customXml" Target="../ink/ink2407.xml"/><Relationship Id="rId192" Type="http://schemas.openxmlformats.org/officeDocument/2006/relationships/image" Target="../media/image2401.png"/><Relationship Id="rId206" Type="http://schemas.openxmlformats.org/officeDocument/2006/relationships/image" Target="../media/image2408.png"/><Relationship Id="rId227" Type="http://schemas.openxmlformats.org/officeDocument/2006/relationships/customXml" Target="../ink/ink2435.xml"/><Relationship Id="rId248" Type="http://schemas.openxmlformats.org/officeDocument/2006/relationships/image" Target="../media/image2429.png"/><Relationship Id="rId269" Type="http://schemas.openxmlformats.org/officeDocument/2006/relationships/customXml" Target="../ink/ink2456.xml"/><Relationship Id="rId12" Type="http://schemas.openxmlformats.org/officeDocument/2006/relationships/image" Target="../media/image2312.png"/><Relationship Id="rId33" Type="http://schemas.openxmlformats.org/officeDocument/2006/relationships/customXml" Target="../ink/ink2338.xml"/><Relationship Id="rId108" Type="http://schemas.openxmlformats.org/officeDocument/2006/relationships/image" Target="../media/image2360.png"/><Relationship Id="rId129" Type="http://schemas.openxmlformats.org/officeDocument/2006/relationships/customXml" Target="../ink/ink2386.xml"/><Relationship Id="rId54" Type="http://schemas.openxmlformats.org/officeDocument/2006/relationships/image" Target="../media/image2333.png"/><Relationship Id="rId75" Type="http://schemas.openxmlformats.org/officeDocument/2006/relationships/customXml" Target="../ink/ink2359.xml"/><Relationship Id="rId96" Type="http://schemas.openxmlformats.org/officeDocument/2006/relationships/image" Target="../media/image2354.png"/><Relationship Id="rId140" Type="http://schemas.openxmlformats.org/officeDocument/2006/relationships/image" Target="../media/image2376.png"/><Relationship Id="rId161" Type="http://schemas.openxmlformats.org/officeDocument/2006/relationships/customXml" Target="../ink/ink2402.xml"/><Relationship Id="rId182" Type="http://schemas.openxmlformats.org/officeDocument/2006/relationships/image" Target="../media/image2397.png"/><Relationship Id="rId217" Type="http://schemas.openxmlformats.org/officeDocument/2006/relationships/customXml" Target="../ink/ink2430.xml"/><Relationship Id="rId6" Type="http://schemas.openxmlformats.org/officeDocument/2006/relationships/image" Target="../media/image2309.png"/><Relationship Id="rId238" Type="http://schemas.openxmlformats.org/officeDocument/2006/relationships/image" Target="../media/image2424.png"/><Relationship Id="rId259" Type="http://schemas.openxmlformats.org/officeDocument/2006/relationships/customXml" Target="../ink/ink2451.xml"/><Relationship Id="rId23" Type="http://schemas.openxmlformats.org/officeDocument/2006/relationships/customXml" Target="../ink/ink2333.xml"/><Relationship Id="rId119" Type="http://schemas.openxmlformats.org/officeDocument/2006/relationships/customXml" Target="../ink/ink2381.xml"/><Relationship Id="rId270" Type="http://schemas.openxmlformats.org/officeDocument/2006/relationships/image" Target="../media/image2440.png"/><Relationship Id="rId44" Type="http://schemas.openxmlformats.org/officeDocument/2006/relationships/image" Target="../media/image2328.png"/><Relationship Id="rId65" Type="http://schemas.openxmlformats.org/officeDocument/2006/relationships/customXml" Target="../ink/ink2354.xml"/><Relationship Id="rId86" Type="http://schemas.openxmlformats.org/officeDocument/2006/relationships/image" Target="../media/image2349.png"/><Relationship Id="rId130" Type="http://schemas.openxmlformats.org/officeDocument/2006/relationships/image" Target="../media/image2371.png"/><Relationship Id="rId151" Type="http://schemas.openxmlformats.org/officeDocument/2006/relationships/customXml" Target="../ink/ink2397.xml"/><Relationship Id="rId172" Type="http://schemas.openxmlformats.org/officeDocument/2006/relationships/image" Target="../media/image2392.png"/><Relationship Id="rId193" Type="http://schemas.openxmlformats.org/officeDocument/2006/relationships/customXml" Target="../ink/ink2418.xml"/><Relationship Id="rId207" Type="http://schemas.openxmlformats.org/officeDocument/2006/relationships/customXml" Target="../ink/ink2425.xml"/><Relationship Id="rId228" Type="http://schemas.openxmlformats.org/officeDocument/2006/relationships/image" Target="../media/image2419.png"/><Relationship Id="rId249" Type="http://schemas.openxmlformats.org/officeDocument/2006/relationships/customXml" Target="../ink/ink2446.xml"/><Relationship Id="rId13" Type="http://schemas.openxmlformats.org/officeDocument/2006/relationships/customXml" Target="../ink/ink2328.xml"/><Relationship Id="rId109" Type="http://schemas.openxmlformats.org/officeDocument/2006/relationships/customXml" Target="../ink/ink2376.xml"/><Relationship Id="rId260" Type="http://schemas.openxmlformats.org/officeDocument/2006/relationships/image" Target="../media/image2435.png"/><Relationship Id="rId34" Type="http://schemas.openxmlformats.org/officeDocument/2006/relationships/image" Target="../media/image2323.png"/><Relationship Id="rId55" Type="http://schemas.openxmlformats.org/officeDocument/2006/relationships/customXml" Target="../ink/ink2349.xml"/><Relationship Id="rId76" Type="http://schemas.openxmlformats.org/officeDocument/2006/relationships/image" Target="../media/image2344.png"/><Relationship Id="rId97" Type="http://schemas.openxmlformats.org/officeDocument/2006/relationships/customXml" Target="../ink/ink2370.xml"/><Relationship Id="rId120" Type="http://schemas.openxmlformats.org/officeDocument/2006/relationships/image" Target="../media/image2366.png"/><Relationship Id="rId141" Type="http://schemas.openxmlformats.org/officeDocument/2006/relationships/customXml" Target="../ink/ink2392.xml"/><Relationship Id="rId7" Type="http://schemas.openxmlformats.org/officeDocument/2006/relationships/customXml" Target="../ink/ink2325.xml"/><Relationship Id="rId162" Type="http://schemas.openxmlformats.org/officeDocument/2006/relationships/image" Target="../media/image2387.png"/><Relationship Id="rId183" Type="http://schemas.openxmlformats.org/officeDocument/2006/relationships/customXml" Target="../ink/ink2413.xml"/><Relationship Id="rId218" Type="http://schemas.openxmlformats.org/officeDocument/2006/relationships/image" Target="../media/image2414.png"/><Relationship Id="rId239" Type="http://schemas.openxmlformats.org/officeDocument/2006/relationships/customXml" Target="../ink/ink2441.xml"/><Relationship Id="rId250" Type="http://schemas.openxmlformats.org/officeDocument/2006/relationships/image" Target="../media/image2430.png"/><Relationship Id="rId24" Type="http://schemas.openxmlformats.org/officeDocument/2006/relationships/image" Target="../media/image2318.png"/><Relationship Id="rId45" Type="http://schemas.openxmlformats.org/officeDocument/2006/relationships/customXml" Target="../ink/ink2344.xml"/><Relationship Id="rId66" Type="http://schemas.openxmlformats.org/officeDocument/2006/relationships/image" Target="../media/image2339.png"/><Relationship Id="rId87" Type="http://schemas.openxmlformats.org/officeDocument/2006/relationships/customXml" Target="../ink/ink2365.xml"/><Relationship Id="rId110" Type="http://schemas.openxmlformats.org/officeDocument/2006/relationships/image" Target="../media/image2361.png"/><Relationship Id="rId131" Type="http://schemas.openxmlformats.org/officeDocument/2006/relationships/customXml" Target="../ink/ink2387.xml"/><Relationship Id="rId152" Type="http://schemas.openxmlformats.org/officeDocument/2006/relationships/image" Target="../media/image2382.png"/><Relationship Id="rId173" Type="http://schemas.openxmlformats.org/officeDocument/2006/relationships/customXml" Target="../ink/ink2408.xml"/><Relationship Id="rId194" Type="http://schemas.openxmlformats.org/officeDocument/2006/relationships/image" Target="../media/image2402.png"/><Relationship Id="rId208" Type="http://schemas.openxmlformats.org/officeDocument/2006/relationships/image" Target="../media/image2409.png"/><Relationship Id="rId229" Type="http://schemas.openxmlformats.org/officeDocument/2006/relationships/customXml" Target="../ink/ink2436.xml"/><Relationship Id="rId240" Type="http://schemas.openxmlformats.org/officeDocument/2006/relationships/image" Target="../media/image2425.png"/><Relationship Id="rId261" Type="http://schemas.openxmlformats.org/officeDocument/2006/relationships/customXml" Target="../ink/ink2452.xml"/><Relationship Id="rId14" Type="http://schemas.openxmlformats.org/officeDocument/2006/relationships/image" Target="../media/image2313.png"/><Relationship Id="rId35" Type="http://schemas.openxmlformats.org/officeDocument/2006/relationships/customXml" Target="../ink/ink2339.xml"/><Relationship Id="rId56" Type="http://schemas.openxmlformats.org/officeDocument/2006/relationships/image" Target="../media/image2334.png"/><Relationship Id="rId77" Type="http://schemas.openxmlformats.org/officeDocument/2006/relationships/customXml" Target="../ink/ink2360.xml"/><Relationship Id="rId100" Type="http://schemas.openxmlformats.org/officeDocument/2006/relationships/image" Target="../media/image2356.png"/><Relationship Id="rId8" Type="http://schemas.openxmlformats.org/officeDocument/2006/relationships/image" Target="../media/image2310.png"/><Relationship Id="rId98" Type="http://schemas.openxmlformats.org/officeDocument/2006/relationships/image" Target="../media/image2355.png"/><Relationship Id="rId121" Type="http://schemas.openxmlformats.org/officeDocument/2006/relationships/customXml" Target="../ink/ink2382.xml"/><Relationship Id="rId142" Type="http://schemas.openxmlformats.org/officeDocument/2006/relationships/image" Target="../media/image2377.png"/><Relationship Id="rId163" Type="http://schemas.openxmlformats.org/officeDocument/2006/relationships/customXml" Target="../ink/ink2403.xml"/><Relationship Id="rId184" Type="http://schemas.openxmlformats.org/officeDocument/2006/relationships/image" Target="../media/image2398.png"/><Relationship Id="rId219" Type="http://schemas.openxmlformats.org/officeDocument/2006/relationships/customXml" Target="../ink/ink2431.xml"/><Relationship Id="rId230" Type="http://schemas.openxmlformats.org/officeDocument/2006/relationships/image" Target="../media/image2420.png"/><Relationship Id="rId251" Type="http://schemas.openxmlformats.org/officeDocument/2006/relationships/customXml" Target="../ink/ink2447.xml"/><Relationship Id="rId25" Type="http://schemas.openxmlformats.org/officeDocument/2006/relationships/customXml" Target="../ink/ink2334.xml"/><Relationship Id="rId46" Type="http://schemas.openxmlformats.org/officeDocument/2006/relationships/image" Target="../media/image2329.png"/><Relationship Id="rId67" Type="http://schemas.openxmlformats.org/officeDocument/2006/relationships/customXml" Target="../ink/ink2355.xml"/><Relationship Id="rId88" Type="http://schemas.openxmlformats.org/officeDocument/2006/relationships/image" Target="../media/image2350.png"/><Relationship Id="rId111" Type="http://schemas.openxmlformats.org/officeDocument/2006/relationships/customXml" Target="../ink/ink2377.xml"/><Relationship Id="rId132" Type="http://schemas.openxmlformats.org/officeDocument/2006/relationships/image" Target="../media/image2372.png"/><Relationship Id="rId153" Type="http://schemas.openxmlformats.org/officeDocument/2006/relationships/customXml" Target="../ink/ink2398.xml"/><Relationship Id="rId174" Type="http://schemas.openxmlformats.org/officeDocument/2006/relationships/image" Target="../media/image2393.png"/><Relationship Id="rId195" Type="http://schemas.openxmlformats.org/officeDocument/2006/relationships/customXml" Target="../ink/ink2419.xml"/><Relationship Id="rId209" Type="http://schemas.openxmlformats.org/officeDocument/2006/relationships/customXml" Target="../ink/ink2426.xml"/><Relationship Id="rId220" Type="http://schemas.openxmlformats.org/officeDocument/2006/relationships/image" Target="../media/image2415.png"/><Relationship Id="rId241" Type="http://schemas.openxmlformats.org/officeDocument/2006/relationships/customXml" Target="../ink/ink2442.xml"/><Relationship Id="rId15" Type="http://schemas.openxmlformats.org/officeDocument/2006/relationships/customXml" Target="../ink/ink2329.xml"/><Relationship Id="rId36" Type="http://schemas.openxmlformats.org/officeDocument/2006/relationships/image" Target="../media/image2324.png"/><Relationship Id="rId57" Type="http://schemas.openxmlformats.org/officeDocument/2006/relationships/customXml" Target="../ink/ink2350.xml"/><Relationship Id="rId262" Type="http://schemas.openxmlformats.org/officeDocument/2006/relationships/image" Target="../media/image2436.png"/><Relationship Id="rId78" Type="http://schemas.openxmlformats.org/officeDocument/2006/relationships/image" Target="../media/image2345.png"/><Relationship Id="rId99" Type="http://schemas.openxmlformats.org/officeDocument/2006/relationships/customXml" Target="../ink/ink2371.xml"/><Relationship Id="rId101" Type="http://schemas.openxmlformats.org/officeDocument/2006/relationships/customXml" Target="../ink/ink2372.xml"/><Relationship Id="rId122" Type="http://schemas.openxmlformats.org/officeDocument/2006/relationships/image" Target="../media/image2367.png"/><Relationship Id="rId143" Type="http://schemas.openxmlformats.org/officeDocument/2006/relationships/customXml" Target="../ink/ink2393.xml"/><Relationship Id="rId164" Type="http://schemas.openxmlformats.org/officeDocument/2006/relationships/image" Target="../media/image2388.png"/><Relationship Id="rId185" Type="http://schemas.openxmlformats.org/officeDocument/2006/relationships/customXml" Target="../ink/ink2414.xml"/><Relationship Id="rId9" Type="http://schemas.openxmlformats.org/officeDocument/2006/relationships/customXml" Target="../ink/ink2326.xml"/><Relationship Id="rId210" Type="http://schemas.openxmlformats.org/officeDocument/2006/relationships/image" Target="../media/image2410.png"/><Relationship Id="rId26" Type="http://schemas.openxmlformats.org/officeDocument/2006/relationships/image" Target="../media/image2319.png"/><Relationship Id="rId231" Type="http://schemas.openxmlformats.org/officeDocument/2006/relationships/customXml" Target="../ink/ink2437.xml"/><Relationship Id="rId252" Type="http://schemas.openxmlformats.org/officeDocument/2006/relationships/image" Target="../media/image2431.png"/><Relationship Id="rId47" Type="http://schemas.openxmlformats.org/officeDocument/2006/relationships/customXml" Target="../ink/ink2345.xml"/><Relationship Id="rId68" Type="http://schemas.openxmlformats.org/officeDocument/2006/relationships/image" Target="../media/image2340.png"/><Relationship Id="rId89" Type="http://schemas.openxmlformats.org/officeDocument/2006/relationships/customXml" Target="../ink/ink2366.xml"/><Relationship Id="rId112" Type="http://schemas.openxmlformats.org/officeDocument/2006/relationships/image" Target="../media/image2362.png"/><Relationship Id="rId133" Type="http://schemas.openxmlformats.org/officeDocument/2006/relationships/customXml" Target="../ink/ink2388.xml"/><Relationship Id="rId154" Type="http://schemas.openxmlformats.org/officeDocument/2006/relationships/image" Target="../media/image2383.png"/><Relationship Id="rId175" Type="http://schemas.openxmlformats.org/officeDocument/2006/relationships/customXml" Target="../ink/ink2409.xml"/><Relationship Id="rId196" Type="http://schemas.openxmlformats.org/officeDocument/2006/relationships/image" Target="../media/image2403.png"/><Relationship Id="rId200" Type="http://schemas.openxmlformats.org/officeDocument/2006/relationships/image" Target="../media/image2405.png"/><Relationship Id="rId16" Type="http://schemas.openxmlformats.org/officeDocument/2006/relationships/image" Target="../media/image2314.png"/><Relationship Id="rId221" Type="http://schemas.openxmlformats.org/officeDocument/2006/relationships/customXml" Target="../ink/ink2432.xml"/><Relationship Id="rId242" Type="http://schemas.openxmlformats.org/officeDocument/2006/relationships/image" Target="../media/image2426.png"/><Relationship Id="rId263" Type="http://schemas.openxmlformats.org/officeDocument/2006/relationships/customXml" Target="../ink/ink2453.xml"/><Relationship Id="rId37" Type="http://schemas.openxmlformats.org/officeDocument/2006/relationships/customXml" Target="../ink/ink2340.xml"/><Relationship Id="rId58" Type="http://schemas.openxmlformats.org/officeDocument/2006/relationships/image" Target="../media/image2335.png"/><Relationship Id="rId79" Type="http://schemas.openxmlformats.org/officeDocument/2006/relationships/customXml" Target="../ink/ink2361.xml"/><Relationship Id="rId102" Type="http://schemas.openxmlformats.org/officeDocument/2006/relationships/image" Target="../media/image2357.png"/><Relationship Id="rId123" Type="http://schemas.openxmlformats.org/officeDocument/2006/relationships/customXml" Target="../ink/ink2383.xml"/><Relationship Id="rId144" Type="http://schemas.openxmlformats.org/officeDocument/2006/relationships/image" Target="../media/image2378.png"/><Relationship Id="rId90" Type="http://schemas.openxmlformats.org/officeDocument/2006/relationships/image" Target="../media/image2351.png"/><Relationship Id="rId165" Type="http://schemas.openxmlformats.org/officeDocument/2006/relationships/customXml" Target="../ink/ink2404.xml"/><Relationship Id="rId186" Type="http://schemas.openxmlformats.org/officeDocument/2006/relationships/image" Target="../media/image2399.png"/><Relationship Id="rId211" Type="http://schemas.openxmlformats.org/officeDocument/2006/relationships/customXml" Target="../ink/ink2427.xml"/><Relationship Id="rId232" Type="http://schemas.openxmlformats.org/officeDocument/2006/relationships/image" Target="../media/image2421.png"/><Relationship Id="rId253" Type="http://schemas.openxmlformats.org/officeDocument/2006/relationships/customXml" Target="../ink/ink2448.xml"/><Relationship Id="rId27" Type="http://schemas.openxmlformats.org/officeDocument/2006/relationships/customXml" Target="../ink/ink2335.xml"/><Relationship Id="rId48" Type="http://schemas.openxmlformats.org/officeDocument/2006/relationships/image" Target="../media/image2330.png"/><Relationship Id="rId69" Type="http://schemas.openxmlformats.org/officeDocument/2006/relationships/customXml" Target="../ink/ink2356.xml"/><Relationship Id="rId113" Type="http://schemas.openxmlformats.org/officeDocument/2006/relationships/customXml" Target="../ink/ink2378.xml"/><Relationship Id="rId134" Type="http://schemas.openxmlformats.org/officeDocument/2006/relationships/image" Target="../media/image2373.png"/><Relationship Id="rId80" Type="http://schemas.openxmlformats.org/officeDocument/2006/relationships/image" Target="../media/image2346.png"/><Relationship Id="rId155" Type="http://schemas.openxmlformats.org/officeDocument/2006/relationships/customXml" Target="../ink/ink2399.xml"/><Relationship Id="rId176" Type="http://schemas.openxmlformats.org/officeDocument/2006/relationships/image" Target="../media/image2394.png"/><Relationship Id="rId197" Type="http://schemas.openxmlformats.org/officeDocument/2006/relationships/customXml" Target="../ink/ink2420.xml"/><Relationship Id="rId201" Type="http://schemas.openxmlformats.org/officeDocument/2006/relationships/customXml" Target="../ink/ink2422.xml"/><Relationship Id="rId222" Type="http://schemas.openxmlformats.org/officeDocument/2006/relationships/image" Target="../media/image2416.png"/><Relationship Id="rId243" Type="http://schemas.openxmlformats.org/officeDocument/2006/relationships/customXml" Target="../ink/ink2443.xml"/><Relationship Id="rId264" Type="http://schemas.openxmlformats.org/officeDocument/2006/relationships/image" Target="../media/image2437.png"/><Relationship Id="rId17" Type="http://schemas.openxmlformats.org/officeDocument/2006/relationships/customXml" Target="../ink/ink2330.xml"/><Relationship Id="rId38" Type="http://schemas.openxmlformats.org/officeDocument/2006/relationships/image" Target="../media/image2325.png"/><Relationship Id="rId59" Type="http://schemas.openxmlformats.org/officeDocument/2006/relationships/customXml" Target="../ink/ink2351.xml"/><Relationship Id="rId103" Type="http://schemas.openxmlformats.org/officeDocument/2006/relationships/customXml" Target="../ink/ink2373.xml"/><Relationship Id="rId124" Type="http://schemas.openxmlformats.org/officeDocument/2006/relationships/image" Target="../media/image2368.png"/><Relationship Id="rId70" Type="http://schemas.openxmlformats.org/officeDocument/2006/relationships/image" Target="../media/image2341.png"/><Relationship Id="rId91" Type="http://schemas.openxmlformats.org/officeDocument/2006/relationships/customXml" Target="../ink/ink2367.xml"/><Relationship Id="rId145" Type="http://schemas.openxmlformats.org/officeDocument/2006/relationships/customXml" Target="../ink/ink2394.xml"/><Relationship Id="rId166" Type="http://schemas.openxmlformats.org/officeDocument/2006/relationships/image" Target="../media/image2389.png"/><Relationship Id="rId187" Type="http://schemas.openxmlformats.org/officeDocument/2006/relationships/customXml" Target="../ink/ink2415.xml"/><Relationship Id="rId1" Type="http://schemas.openxmlformats.org/officeDocument/2006/relationships/slideLayout" Target="../slideLayouts/slideLayout2.xml"/><Relationship Id="rId212" Type="http://schemas.openxmlformats.org/officeDocument/2006/relationships/image" Target="../media/image2411.png"/><Relationship Id="rId233" Type="http://schemas.openxmlformats.org/officeDocument/2006/relationships/customXml" Target="../ink/ink2438.xml"/><Relationship Id="rId254" Type="http://schemas.openxmlformats.org/officeDocument/2006/relationships/image" Target="../media/image2432.png"/><Relationship Id="rId28" Type="http://schemas.openxmlformats.org/officeDocument/2006/relationships/image" Target="../media/image2320.png"/><Relationship Id="rId49" Type="http://schemas.openxmlformats.org/officeDocument/2006/relationships/customXml" Target="../ink/ink2346.xml"/><Relationship Id="rId114" Type="http://schemas.openxmlformats.org/officeDocument/2006/relationships/image" Target="../media/image2363.png"/><Relationship Id="rId60" Type="http://schemas.openxmlformats.org/officeDocument/2006/relationships/image" Target="../media/image2336.png"/><Relationship Id="rId81" Type="http://schemas.openxmlformats.org/officeDocument/2006/relationships/customXml" Target="../ink/ink2362.xml"/><Relationship Id="rId135" Type="http://schemas.openxmlformats.org/officeDocument/2006/relationships/customXml" Target="../ink/ink2389.xml"/><Relationship Id="rId156" Type="http://schemas.openxmlformats.org/officeDocument/2006/relationships/image" Target="../media/image2384.png"/><Relationship Id="rId177" Type="http://schemas.openxmlformats.org/officeDocument/2006/relationships/customXml" Target="../ink/ink2410.xml"/><Relationship Id="rId198" Type="http://schemas.openxmlformats.org/officeDocument/2006/relationships/image" Target="../media/image2404.png"/><Relationship Id="rId202" Type="http://schemas.openxmlformats.org/officeDocument/2006/relationships/image" Target="../media/image2406.png"/><Relationship Id="rId223" Type="http://schemas.openxmlformats.org/officeDocument/2006/relationships/customXml" Target="../ink/ink2433.xml"/><Relationship Id="rId244" Type="http://schemas.openxmlformats.org/officeDocument/2006/relationships/image" Target="../media/image2427.png"/><Relationship Id="rId18" Type="http://schemas.openxmlformats.org/officeDocument/2006/relationships/image" Target="../media/image2315.png"/><Relationship Id="rId39" Type="http://schemas.openxmlformats.org/officeDocument/2006/relationships/customXml" Target="../ink/ink2341.xml"/><Relationship Id="rId265" Type="http://schemas.openxmlformats.org/officeDocument/2006/relationships/customXml" Target="../ink/ink2454.xml"/><Relationship Id="rId50" Type="http://schemas.openxmlformats.org/officeDocument/2006/relationships/image" Target="../media/image2331.png"/><Relationship Id="rId104" Type="http://schemas.openxmlformats.org/officeDocument/2006/relationships/image" Target="../media/image2358.png"/><Relationship Id="rId125" Type="http://schemas.openxmlformats.org/officeDocument/2006/relationships/customXml" Target="../ink/ink2384.xml"/><Relationship Id="rId146" Type="http://schemas.openxmlformats.org/officeDocument/2006/relationships/image" Target="../media/image2379.png"/><Relationship Id="rId167" Type="http://schemas.openxmlformats.org/officeDocument/2006/relationships/customXml" Target="../ink/ink2405.xml"/><Relationship Id="rId188" Type="http://schemas.openxmlformats.org/officeDocument/2006/relationships/image" Target="../media/image2281.png"/><Relationship Id="rId71" Type="http://schemas.openxmlformats.org/officeDocument/2006/relationships/customXml" Target="../ink/ink2357.xml"/><Relationship Id="rId92" Type="http://schemas.openxmlformats.org/officeDocument/2006/relationships/image" Target="../media/image2352.png"/><Relationship Id="rId213" Type="http://schemas.openxmlformats.org/officeDocument/2006/relationships/customXml" Target="../ink/ink2428.xml"/><Relationship Id="rId234" Type="http://schemas.openxmlformats.org/officeDocument/2006/relationships/image" Target="../media/image2422.png"/><Relationship Id="rId2" Type="http://schemas.openxmlformats.org/officeDocument/2006/relationships/notesSlide" Target="../notesSlides/notesSlide32.xml"/><Relationship Id="rId29" Type="http://schemas.openxmlformats.org/officeDocument/2006/relationships/customXml" Target="../ink/ink2336.xml"/><Relationship Id="rId255" Type="http://schemas.openxmlformats.org/officeDocument/2006/relationships/customXml" Target="../ink/ink2449.xml"/><Relationship Id="rId40" Type="http://schemas.openxmlformats.org/officeDocument/2006/relationships/image" Target="../media/image2326.png"/><Relationship Id="rId115" Type="http://schemas.openxmlformats.org/officeDocument/2006/relationships/customXml" Target="../ink/ink2379.xml"/><Relationship Id="rId136" Type="http://schemas.openxmlformats.org/officeDocument/2006/relationships/image" Target="../media/image2374.png"/><Relationship Id="rId157" Type="http://schemas.openxmlformats.org/officeDocument/2006/relationships/customXml" Target="../ink/ink2400.xml"/><Relationship Id="rId178" Type="http://schemas.openxmlformats.org/officeDocument/2006/relationships/image" Target="../media/image2395.png"/><Relationship Id="rId61" Type="http://schemas.openxmlformats.org/officeDocument/2006/relationships/customXml" Target="../ink/ink2352.xml"/><Relationship Id="rId82" Type="http://schemas.openxmlformats.org/officeDocument/2006/relationships/image" Target="../media/image2347.png"/><Relationship Id="rId199" Type="http://schemas.openxmlformats.org/officeDocument/2006/relationships/customXml" Target="../ink/ink2421.xml"/><Relationship Id="rId203" Type="http://schemas.openxmlformats.org/officeDocument/2006/relationships/customXml" Target="../ink/ink2423.xml"/><Relationship Id="rId19" Type="http://schemas.openxmlformats.org/officeDocument/2006/relationships/customXml" Target="../ink/ink2331.xml"/><Relationship Id="rId224" Type="http://schemas.openxmlformats.org/officeDocument/2006/relationships/image" Target="../media/image2417.png"/><Relationship Id="rId245" Type="http://schemas.openxmlformats.org/officeDocument/2006/relationships/customXml" Target="../ink/ink2444.xml"/><Relationship Id="rId266" Type="http://schemas.openxmlformats.org/officeDocument/2006/relationships/image" Target="../media/image2438.png"/><Relationship Id="rId30" Type="http://schemas.openxmlformats.org/officeDocument/2006/relationships/image" Target="../media/image2321.png"/><Relationship Id="rId105" Type="http://schemas.openxmlformats.org/officeDocument/2006/relationships/customXml" Target="../ink/ink2374.xml"/><Relationship Id="rId126" Type="http://schemas.openxmlformats.org/officeDocument/2006/relationships/image" Target="../media/image2369.png"/><Relationship Id="rId147" Type="http://schemas.openxmlformats.org/officeDocument/2006/relationships/customXml" Target="../ink/ink2395.xml"/><Relationship Id="rId168" Type="http://schemas.openxmlformats.org/officeDocument/2006/relationships/image" Target="../media/image2390.png"/><Relationship Id="rId51" Type="http://schemas.openxmlformats.org/officeDocument/2006/relationships/customXml" Target="../ink/ink2347.xml"/><Relationship Id="rId72" Type="http://schemas.openxmlformats.org/officeDocument/2006/relationships/image" Target="../media/image2342.png"/><Relationship Id="rId93" Type="http://schemas.openxmlformats.org/officeDocument/2006/relationships/customXml" Target="../ink/ink2368.xml"/><Relationship Id="rId189" Type="http://schemas.openxmlformats.org/officeDocument/2006/relationships/customXml" Target="../ink/ink2416.xml"/><Relationship Id="rId3" Type="http://schemas.openxmlformats.org/officeDocument/2006/relationships/image" Target="../media/image2308.png"/><Relationship Id="rId214" Type="http://schemas.openxmlformats.org/officeDocument/2006/relationships/image" Target="../media/image2412.png"/><Relationship Id="rId235" Type="http://schemas.openxmlformats.org/officeDocument/2006/relationships/customXml" Target="../ink/ink2439.xml"/><Relationship Id="rId256" Type="http://schemas.openxmlformats.org/officeDocument/2006/relationships/image" Target="../media/image2433.png"/><Relationship Id="rId116" Type="http://schemas.openxmlformats.org/officeDocument/2006/relationships/image" Target="../media/image2364.png"/><Relationship Id="rId137" Type="http://schemas.openxmlformats.org/officeDocument/2006/relationships/customXml" Target="../ink/ink2390.xml"/><Relationship Id="rId158" Type="http://schemas.openxmlformats.org/officeDocument/2006/relationships/image" Target="../media/image2385.png"/><Relationship Id="rId20" Type="http://schemas.openxmlformats.org/officeDocument/2006/relationships/image" Target="../media/image2316.png"/><Relationship Id="rId41" Type="http://schemas.openxmlformats.org/officeDocument/2006/relationships/customXml" Target="../ink/ink2342.xml"/><Relationship Id="rId62" Type="http://schemas.openxmlformats.org/officeDocument/2006/relationships/image" Target="../media/image2337.png"/><Relationship Id="rId83" Type="http://schemas.openxmlformats.org/officeDocument/2006/relationships/customXml" Target="../ink/ink2363.xml"/><Relationship Id="rId179" Type="http://schemas.openxmlformats.org/officeDocument/2006/relationships/customXml" Target="../ink/ink2411.xml"/><Relationship Id="rId190" Type="http://schemas.openxmlformats.org/officeDocument/2006/relationships/image" Target="../media/image2400.png"/><Relationship Id="rId204" Type="http://schemas.openxmlformats.org/officeDocument/2006/relationships/image" Target="../media/image2407.png"/><Relationship Id="rId225" Type="http://schemas.openxmlformats.org/officeDocument/2006/relationships/customXml" Target="../ink/ink2434.xml"/><Relationship Id="rId246" Type="http://schemas.openxmlformats.org/officeDocument/2006/relationships/image" Target="../media/image2428.png"/><Relationship Id="rId267" Type="http://schemas.openxmlformats.org/officeDocument/2006/relationships/customXml" Target="../ink/ink2455.xml"/><Relationship Id="rId106" Type="http://schemas.openxmlformats.org/officeDocument/2006/relationships/image" Target="../media/image2359.png"/><Relationship Id="rId127" Type="http://schemas.openxmlformats.org/officeDocument/2006/relationships/customXml" Target="../ink/ink2385.xml"/><Relationship Id="rId10" Type="http://schemas.openxmlformats.org/officeDocument/2006/relationships/image" Target="../media/image2311.png"/><Relationship Id="rId31" Type="http://schemas.openxmlformats.org/officeDocument/2006/relationships/customXml" Target="../ink/ink2337.xml"/><Relationship Id="rId52" Type="http://schemas.openxmlformats.org/officeDocument/2006/relationships/image" Target="../media/image2332.png"/><Relationship Id="rId73" Type="http://schemas.openxmlformats.org/officeDocument/2006/relationships/customXml" Target="../ink/ink2358.xml"/><Relationship Id="rId94" Type="http://schemas.openxmlformats.org/officeDocument/2006/relationships/image" Target="../media/image2353.png"/><Relationship Id="rId148" Type="http://schemas.openxmlformats.org/officeDocument/2006/relationships/image" Target="../media/image2380.png"/><Relationship Id="rId169" Type="http://schemas.openxmlformats.org/officeDocument/2006/relationships/customXml" Target="../ink/ink2406.xml"/><Relationship Id="rId4" Type="http://schemas.openxmlformats.org/officeDocument/2006/relationships/image" Target="../media/image612.png"/><Relationship Id="rId180" Type="http://schemas.openxmlformats.org/officeDocument/2006/relationships/image" Target="../media/image2396.png"/><Relationship Id="rId215" Type="http://schemas.openxmlformats.org/officeDocument/2006/relationships/customXml" Target="../ink/ink2429.xml"/><Relationship Id="rId236" Type="http://schemas.openxmlformats.org/officeDocument/2006/relationships/image" Target="../media/image2423.png"/><Relationship Id="rId257" Type="http://schemas.openxmlformats.org/officeDocument/2006/relationships/customXml" Target="../ink/ink2450.xml"/><Relationship Id="rId42" Type="http://schemas.openxmlformats.org/officeDocument/2006/relationships/image" Target="../media/image2327.png"/><Relationship Id="rId84" Type="http://schemas.openxmlformats.org/officeDocument/2006/relationships/image" Target="../media/image2348.png"/><Relationship Id="rId138" Type="http://schemas.openxmlformats.org/officeDocument/2006/relationships/image" Target="../media/image2375.png"/><Relationship Id="rId191" Type="http://schemas.openxmlformats.org/officeDocument/2006/relationships/customXml" Target="../ink/ink2417.xml"/><Relationship Id="rId205" Type="http://schemas.openxmlformats.org/officeDocument/2006/relationships/customXml" Target="../ink/ink2424.xml"/><Relationship Id="rId247" Type="http://schemas.openxmlformats.org/officeDocument/2006/relationships/customXml" Target="../ink/ink2445.xml"/><Relationship Id="rId107" Type="http://schemas.openxmlformats.org/officeDocument/2006/relationships/customXml" Target="../ink/ink2375.xml"/></Relationships>
</file>

<file path=ppt/slides/_rels/slide48.xml.rels><?xml version="1.0" encoding="UTF-8" standalone="yes"?>
<Relationships xmlns="http://schemas.openxmlformats.org/package/2006/relationships"><Relationship Id="rId3" Type="http://schemas.openxmlformats.org/officeDocument/2006/relationships/image" Target="../media/image24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17" Type="http://schemas.openxmlformats.org/officeDocument/2006/relationships/image" Target="../media/image2498.png"/><Relationship Id="rId21" Type="http://schemas.openxmlformats.org/officeDocument/2006/relationships/image" Target="../media/image2450.png"/><Relationship Id="rId42" Type="http://schemas.openxmlformats.org/officeDocument/2006/relationships/customXml" Target="../ink/ink2476.xml"/><Relationship Id="rId63" Type="http://schemas.openxmlformats.org/officeDocument/2006/relationships/image" Target="../media/image2471.png"/><Relationship Id="rId84" Type="http://schemas.openxmlformats.org/officeDocument/2006/relationships/customXml" Target="../ink/ink2497.xml"/><Relationship Id="rId138" Type="http://schemas.openxmlformats.org/officeDocument/2006/relationships/customXml" Target="../ink/ink2524.xml"/><Relationship Id="rId107" Type="http://schemas.openxmlformats.org/officeDocument/2006/relationships/image" Target="../media/image2493.png"/><Relationship Id="rId11" Type="http://schemas.openxmlformats.org/officeDocument/2006/relationships/image" Target="../media/image2445.png"/><Relationship Id="rId32" Type="http://schemas.openxmlformats.org/officeDocument/2006/relationships/customXml" Target="../ink/ink2471.xml"/><Relationship Id="rId53" Type="http://schemas.openxmlformats.org/officeDocument/2006/relationships/image" Target="../media/image2466.png"/><Relationship Id="rId74" Type="http://schemas.openxmlformats.org/officeDocument/2006/relationships/customXml" Target="../ink/ink2492.xml"/><Relationship Id="rId128" Type="http://schemas.openxmlformats.org/officeDocument/2006/relationships/customXml" Target="../ink/ink2519.xml"/><Relationship Id="rId149" Type="http://schemas.openxmlformats.org/officeDocument/2006/relationships/image" Target="../media/image2514.png"/><Relationship Id="rId5" Type="http://schemas.openxmlformats.org/officeDocument/2006/relationships/image" Target="../media/image2442.png"/><Relationship Id="rId95" Type="http://schemas.openxmlformats.org/officeDocument/2006/relationships/image" Target="../media/image2487.png"/><Relationship Id="rId22" Type="http://schemas.openxmlformats.org/officeDocument/2006/relationships/customXml" Target="../ink/ink2466.xml"/><Relationship Id="rId27" Type="http://schemas.openxmlformats.org/officeDocument/2006/relationships/image" Target="../media/image2453.png"/><Relationship Id="rId43" Type="http://schemas.openxmlformats.org/officeDocument/2006/relationships/image" Target="../media/image2461.png"/><Relationship Id="rId48" Type="http://schemas.openxmlformats.org/officeDocument/2006/relationships/customXml" Target="../ink/ink2479.xml"/><Relationship Id="rId64" Type="http://schemas.openxmlformats.org/officeDocument/2006/relationships/customXml" Target="../ink/ink2487.xml"/><Relationship Id="rId69" Type="http://schemas.openxmlformats.org/officeDocument/2006/relationships/image" Target="../media/image2474.png"/><Relationship Id="rId113" Type="http://schemas.openxmlformats.org/officeDocument/2006/relationships/image" Target="../media/image2496.png"/><Relationship Id="rId118" Type="http://schemas.openxmlformats.org/officeDocument/2006/relationships/customXml" Target="../ink/ink2514.xml"/><Relationship Id="rId134" Type="http://schemas.openxmlformats.org/officeDocument/2006/relationships/customXml" Target="../ink/ink2522.xml"/><Relationship Id="rId139" Type="http://schemas.openxmlformats.org/officeDocument/2006/relationships/image" Target="../media/image2509.png"/><Relationship Id="rId80" Type="http://schemas.openxmlformats.org/officeDocument/2006/relationships/customXml" Target="../ink/ink2495.xml"/><Relationship Id="rId85" Type="http://schemas.openxmlformats.org/officeDocument/2006/relationships/image" Target="../media/image2482.png"/><Relationship Id="rId12" Type="http://schemas.openxmlformats.org/officeDocument/2006/relationships/customXml" Target="../ink/ink2461.xml"/><Relationship Id="rId17" Type="http://schemas.openxmlformats.org/officeDocument/2006/relationships/image" Target="../media/image2448.png"/><Relationship Id="rId33" Type="http://schemas.openxmlformats.org/officeDocument/2006/relationships/image" Target="../media/image2456.png"/><Relationship Id="rId38" Type="http://schemas.openxmlformats.org/officeDocument/2006/relationships/customXml" Target="../ink/ink2474.xml"/><Relationship Id="rId59" Type="http://schemas.openxmlformats.org/officeDocument/2006/relationships/image" Target="../media/image2469.png"/><Relationship Id="rId103" Type="http://schemas.openxmlformats.org/officeDocument/2006/relationships/image" Target="../media/image2491.png"/><Relationship Id="rId108" Type="http://schemas.openxmlformats.org/officeDocument/2006/relationships/customXml" Target="../ink/ink2509.xml"/><Relationship Id="rId124" Type="http://schemas.openxmlformats.org/officeDocument/2006/relationships/customXml" Target="../ink/ink2517.xml"/><Relationship Id="rId129" Type="http://schemas.openxmlformats.org/officeDocument/2006/relationships/image" Target="../media/image2504.png"/><Relationship Id="rId54" Type="http://schemas.openxmlformats.org/officeDocument/2006/relationships/customXml" Target="../ink/ink2482.xml"/><Relationship Id="rId70" Type="http://schemas.openxmlformats.org/officeDocument/2006/relationships/customXml" Target="../ink/ink2490.xml"/><Relationship Id="rId75" Type="http://schemas.openxmlformats.org/officeDocument/2006/relationships/image" Target="../media/image2477.png"/><Relationship Id="rId91" Type="http://schemas.openxmlformats.org/officeDocument/2006/relationships/image" Target="../media/image2485.png"/><Relationship Id="rId96" Type="http://schemas.openxmlformats.org/officeDocument/2006/relationships/customXml" Target="../ink/ink2503.xml"/><Relationship Id="rId140" Type="http://schemas.openxmlformats.org/officeDocument/2006/relationships/customXml" Target="../ink/ink2525.xml"/><Relationship Id="rId145" Type="http://schemas.openxmlformats.org/officeDocument/2006/relationships/image" Target="../media/image2512.png"/><Relationship Id="rId1" Type="http://schemas.openxmlformats.org/officeDocument/2006/relationships/slideLayout" Target="../slideLayouts/slideLayout2.xml"/><Relationship Id="rId6" Type="http://schemas.openxmlformats.org/officeDocument/2006/relationships/customXml" Target="../ink/ink2458.xml"/><Relationship Id="rId23" Type="http://schemas.openxmlformats.org/officeDocument/2006/relationships/image" Target="../media/image2451.png"/><Relationship Id="rId28" Type="http://schemas.openxmlformats.org/officeDocument/2006/relationships/customXml" Target="../ink/ink2469.xml"/><Relationship Id="rId49" Type="http://schemas.openxmlformats.org/officeDocument/2006/relationships/image" Target="../media/image2464.png"/><Relationship Id="rId114" Type="http://schemas.openxmlformats.org/officeDocument/2006/relationships/customXml" Target="../ink/ink2512.xml"/><Relationship Id="rId119" Type="http://schemas.openxmlformats.org/officeDocument/2006/relationships/image" Target="../media/image2499.png"/><Relationship Id="rId44" Type="http://schemas.openxmlformats.org/officeDocument/2006/relationships/customXml" Target="../ink/ink2477.xml"/><Relationship Id="rId60" Type="http://schemas.openxmlformats.org/officeDocument/2006/relationships/customXml" Target="../ink/ink2485.xml"/><Relationship Id="rId65" Type="http://schemas.openxmlformats.org/officeDocument/2006/relationships/image" Target="../media/image2472.png"/><Relationship Id="rId81" Type="http://schemas.openxmlformats.org/officeDocument/2006/relationships/image" Target="../media/image2480.png"/><Relationship Id="rId86" Type="http://schemas.openxmlformats.org/officeDocument/2006/relationships/customXml" Target="../ink/ink2498.xml"/><Relationship Id="rId130" Type="http://schemas.openxmlformats.org/officeDocument/2006/relationships/customXml" Target="../ink/ink2520.xml"/><Relationship Id="rId135" Type="http://schemas.openxmlformats.org/officeDocument/2006/relationships/image" Target="../media/image2507.png"/><Relationship Id="rId13" Type="http://schemas.openxmlformats.org/officeDocument/2006/relationships/image" Target="../media/image2446.png"/><Relationship Id="rId18" Type="http://schemas.openxmlformats.org/officeDocument/2006/relationships/customXml" Target="../ink/ink2464.xml"/><Relationship Id="rId39" Type="http://schemas.openxmlformats.org/officeDocument/2006/relationships/image" Target="../media/image2459.png"/><Relationship Id="rId109" Type="http://schemas.openxmlformats.org/officeDocument/2006/relationships/image" Target="../media/image2494.png"/><Relationship Id="rId34" Type="http://schemas.openxmlformats.org/officeDocument/2006/relationships/customXml" Target="../ink/ink2472.xml"/><Relationship Id="rId50" Type="http://schemas.openxmlformats.org/officeDocument/2006/relationships/customXml" Target="../ink/ink2480.xml"/><Relationship Id="rId55" Type="http://schemas.openxmlformats.org/officeDocument/2006/relationships/image" Target="../media/image2467.png"/><Relationship Id="rId76" Type="http://schemas.openxmlformats.org/officeDocument/2006/relationships/customXml" Target="../ink/ink2493.xml"/><Relationship Id="rId97" Type="http://schemas.openxmlformats.org/officeDocument/2006/relationships/image" Target="../media/image2488.png"/><Relationship Id="rId104" Type="http://schemas.openxmlformats.org/officeDocument/2006/relationships/customXml" Target="../ink/ink2507.xml"/><Relationship Id="rId120" Type="http://schemas.openxmlformats.org/officeDocument/2006/relationships/customXml" Target="../ink/ink2515.xml"/><Relationship Id="rId125" Type="http://schemas.openxmlformats.org/officeDocument/2006/relationships/image" Target="../media/image2502.png"/><Relationship Id="rId141" Type="http://schemas.openxmlformats.org/officeDocument/2006/relationships/image" Target="../media/image2510.png"/><Relationship Id="rId146" Type="http://schemas.openxmlformats.org/officeDocument/2006/relationships/customXml" Target="../ink/ink2528.xml"/><Relationship Id="rId7" Type="http://schemas.openxmlformats.org/officeDocument/2006/relationships/image" Target="../media/image2443.png"/><Relationship Id="rId71" Type="http://schemas.openxmlformats.org/officeDocument/2006/relationships/image" Target="../media/image2475.png"/><Relationship Id="rId92" Type="http://schemas.openxmlformats.org/officeDocument/2006/relationships/customXml" Target="../ink/ink2501.xml"/><Relationship Id="rId2" Type="http://schemas.openxmlformats.org/officeDocument/2006/relationships/notesSlide" Target="../notesSlides/notesSlide34.xml"/><Relationship Id="rId29" Type="http://schemas.openxmlformats.org/officeDocument/2006/relationships/image" Target="../media/image2454.png"/><Relationship Id="rId24" Type="http://schemas.openxmlformats.org/officeDocument/2006/relationships/customXml" Target="../ink/ink2467.xml"/><Relationship Id="rId40" Type="http://schemas.openxmlformats.org/officeDocument/2006/relationships/customXml" Target="../ink/ink2475.xml"/><Relationship Id="rId45" Type="http://schemas.openxmlformats.org/officeDocument/2006/relationships/image" Target="../media/image2462.png"/><Relationship Id="rId66" Type="http://schemas.openxmlformats.org/officeDocument/2006/relationships/customXml" Target="../ink/ink2488.xml"/><Relationship Id="rId87" Type="http://schemas.openxmlformats.org/officeDocument/2006/relationships/image" Target="../media/image2483.png"/><Relationship Id="rId110" Type="http://schemas.openxmlformats.org/officeDocument/2006/relationships/customXml" Target="../ink/ink2510.xml"/><Relationship Id="rId115" Type="http://schemas.openxmlformats.org/officeDocument/2006/relationships/image" Target="../media/image2497.png"/><Relationship Id="rId131" Type="http://schemas.openxmlformats.org/officeDocument/2006/relationships/image" Target="../media/image2505.png"/><Relationship Id="rId136" Type="http://schemas.openxmlformats.org/officeDocument/2006/relationships/customXml" Target="../ink/ink2523.xml"/><Relationship Id="rId61" Type="http://schemas.openxmlformats.org/officeDocument/2006/relationships/image" Target="../media/image2470.png"/><Relationship Id="rId82" Type="http://schemas.openxmlformats.org/officeDocument/2006/relationships/customXml" Target="../ink/ink2496.xml"/><Relationship Id="rId19" Type="http://schemas.openxmlformats.org/officeDocument/2006/relationships/image" Target="../media/image2449.png"/><Relationship Id="rId14" Type="http://schemas.openxmlformats.org/officeDocument/2006/relationships/customXml" Target="../ink/ink2462.xml"/><Relationship Id="rId30" Type="http://schemas.openxmlformats.org/officeDocument/2006/relationships/customXml" Target="../ink/ink2470.xml"/><Relationship Id="rId35" Type="http://schemas.openxmlformats.org/officeDocument/2006/relationships/image" Target="../media/image2457.png"/><Relationship Id="rId56" Type="http://schemas.openxmlformats.org/officeDocument/2006/relationships/customXml" Target="../ink/ink2483.xml"/><Relationship Id="rId77" Type="http://schemas.openxmlformats.org/officeDocument/2006/relationships/image" Target="../media/image2478.png"/><Relationship Id="rId100" Type="http://schemas.openxmlformats.org/officeDocument/2006/relationships/customXml" Target="../ink/ink2505.xml"/><Relationship Id="rId105" Type="http://schemas.openxmlformats.org/officeDocument/2006/relationships/image" Target="../media/image2492.png"/><Relationship Id="rId126" Type="http://schemas.openxmlformats.org/officeDocument/2006/relationships/customXml" Target="../ink/ink2518.xml"/><Relationship Id="rId147" Type="http://schemas.openxmlformats.org/officeDocument/2006/relationships/image" Target="../media/image2513.png"/><Relationship Id="rId8" Type="http://schemas.openxmlformats.org/officeDocument/2006/relationships/customXml" Target="../ink/ink2459.xml"/><Relationship Id="rId51" Type="http://schemas.openxmlformats.org/officeDocument/2006/relationships/image" Target="../media/image2465.png"/><Relationship Id="rId72" Type="http://schemas.openxmlformats.org/officeDocument/2006/relationships/customXml" Target="../ink/ink2491.xml"/><Relationship Id="rId93" Type="http://schemas.openxmlformats.org/officeDocument/2006/relationships/image" Target="../media/image2486.png"/><Relationship Id="rId98" Type="http://schemas.openxmlformats.org/officeDocument/2006/relationships/customXml" Target="../ink/ink2504.xml"/><Relationship Id="rId121" Type="http://schemas.openxmlformats.org/officeDocument/2006/relationships/image" Target="../media/image2500.png"/><Relationship Id="rId142" Type="http://schemas.openxmlformats.org/officeDocument/2006/relationships/customXml" Target="../ink/ink2526.xml"/><Relationship Id="rId3" Type="http://schemas.openxmlformats.org/officeDocument/2006/relationships/image" Target="../media/image612.png"/><Relationship Id="rId25" Type="http://schemas.openxmlformats.org/officeDocument/2006/relationships/image" Target="../media/image2452.png"/><Relationship Id="rId46" Type="http://schemas.openxmlformats.org/officeDocument/2006/relationships/customXml" Target="../ink/ink2478.xml"/><Relationship Id="rId67" Type="http://schemas.openxmlformats.org/officeDocument/2006/relationships/image" Target="../media/image2473.png"/><Relationship Id="rId116" Type="http://schemas.openxmlformats.org/officeDocument/2006/relationships/customXml" Target="../ink/ink2513.xml"/><Relationship Id="rId137" Type="http://schemas.openxmlformats.org/officeDocument/2006/relationships/image" Target="../media/image2508.png"/><Relationship Id="rId20" Type="http://schemas.openxmlformats.org/officeDocument/2006/relationships/customXml" Target="../ink/ink2465.xml"/><Relationship Id="rId41" Type="http://schemas.openxmlformats.org/officeDocument/2006/relationships/image" Target="../media/image2460.png"/><Relationship Id="rId62" Type="http://schemas.openxmlformats.org/officeDocument/2006/relationships/customXml" Target="../ink/ink2486.xml"/><Relationship Id="rId83" Type="http://schemas.openxmlformats.org/officeDocument/2006/relationships/image" Target="../media/image2481.png"/><Relationship Id="rId88" Type="http://schemas.openxmlformats.org/officeDocument/2006/relationships/customXml" Target="../ink/ink2499.xml"/><Relationship Id="rId111" Type="http://schemas.openxmlformats.org/officeDocument/2006/relationships/image" Target="../media/image2495.png"/><Relationship Id="rId132" Type="http://schemas.openxmlformats.org/officeDocument/2006/relationships/customXml" Target="../ink/ink2521.xml"/><Relationship Id="rId15" Type="http://schemas.openxmlformats.org/officeDocument/2006/relationships/image" Target="../media/image2447.png"/><Relationship Id="rId36" Type="http://schemas.openxmlformats.org/officeDocument/2006/relationships/customXml" Target="../ink/ink2473.xml"/><Relationship Id="rId57" Type="http://schemas.openxmlformats.org/officeDocument/2006/relationships/image" Target="../media/image2468.png"/><Relationship Id="rId106" Type="http://schemas.openxmlformats.org/officeDocument/2006/relationships/customXml" Target="../ink/ink2508.xml"/><Relationship Id="rId127" Type="http://schemas.openxmlformats.org/officeDocument/2006/relationships/image" Target="../media/image2503.png"/><Relationship Id="rId10" Type="http://schemas.openxmlformats.org/officeDocument/2006/relationships/customXml" Target="../ink/ink2460.xml"/><Relationship Id="rId31" Type="http://schemas.openxmlformats.org/officeDocument/2006/relationships/image" Target="../media/image2455.png"/><Relationship Id="rId52" Type="http://schemas.openxmlformats.org/officeDocument/2006/relationships/customXml" Target="../ink/ink2481.xml"/><Relationship Id="rId73" Type="http://schemas.openxmlformats.org/officeDocument/2006/relationships/image" Target="../media/image2476.png"/><Relationship Id="rId78" Type="http://schemas.openxmlformats.org/officeDocument/2006/relationships/customXml" Target="../ink/ink2494.xml"/><Relationship Id="rId94" Type="http://schemas.openxmlformats.org/officeDocument/2006/relationships/customXml" Target="../ink/ink2502.xml"/><Relationship Id="rId99" Type="http://schemas.openxmlformats.org/officeDocument/2006/relationships/image" Target="../media/image2489.png"/><Relationship Id="rId101" Type="http://schemas.openxmlformats.org/officeDocument/2006/relationships/image" Target="../media/image2490.png"/><Relationship Id="rId122" Type="http://schemas.openxmlformats.org/officeDocument/2006/relationships/customXml" Target="../ink/ink2516.xml"/><Relationship Id="rId143" Type="http://schemas.openxmlformats.org/officeDocument/2006/relationships/image" Target="../media/image2511.png"/><Relationship Id="rId148" Type="http://schemas.openxmlformats.org/officeDocument/2006/relationships/customXml" Target="../ink/ink2529.xml"/><Relationship Id="rId4" Type="http://schemas.openxmlformats.org/officeDocument/2006/relationships/customXml" Target="../ink/ink2457.xml"/><Relationship Id="rId9" Type="http://schemas.openxmlformats.org/officeDocument/2006/relationships/image" Target="../media/image2444.png"/><Relationship Id="rId26" Type="http://schemas.openxmlformats.org/officeDocument/2006/relationships/customXml" Target="../ink/ink2468.xml"/><Relationship Id="rId47" Type="http://schemas.openxmlformats.org/officeDocument/2006/relationships/image" Target="../media/image2463.png"/><Relationship Id="rId68" Type="http://schemas.openxmlformats.org/officeDocument/2006/relationships/customXml" Target="../ink/ink2489.xml"/><Relationship Id="rId89" Type="http://schemas.openxmlformats.org/officeDocument/2006/relationships/image" Target="../media/image2484.png"/><Relationship Id="rId112" Type="http://schemas.openxmlformats.org/officeDocument/2006/relationships/customXml" Target="../ink/ink2511.xml"/><Relationship Id="rId133" Type="http://schemas.openxmlformats.org/officeDocument/2006/relationships/image" Target="../media/image2506.png"/><Relationship Id="rId16" Type="http://schemas.openxmlformats.org/officeDocument/2006/relationships/customXml" Target="../ink/ink2463.xml"/><Relationship Id="rId37" Type="http://schemas.openxmlformats.org/officeDocument/2006/relationships/image" Target="../media/image2458.png"/><Relationship Id="rId58" Type="http://schemas.openxmlformats.org/officeDocument/2006/relationships/customXml" Target="../ink/ink2484.xml"/><Relationship Id="rId79" Type="http://schemas.openxmlformats.org/officeDocument/2006/relationships/image" Target="../media/image2479.png"/><Relationship Id="rId102" Type="http://schemas.openxmlformats.org/officeDocument/2006/relationships/customXml" Target="../ink/ink2506.xml"/><Relationship Id="rId123" Type="http://schemas.openxmlformats.org/officeDocument/2006/relationships/image" Target="../media/image2501.png"/><Relationship Id="rId144" Type="http://schemas.openxmlformats.org/officeDocument/2006/relationships/customXml" Target="../ink/ink2527.xml"/><Relationship Id="rId90" Type="http://schemas.openxmlformats.org/officeDocument/2006/relationships/customXml" Target="../ink/ink2500.xml"/></Relationships>
</file>

<file path=ppt/slides/_rels/slide5.xml.rels><?xml version="1.0" encoding="UTF-8" standalone="yes"?>
<Relationships xmlns="http://schemas.openxmlformats.org/package/2006/relationships"><Relationship Id="rId117" Type="http://schemas.openxmlformats.org/officeDocument/2006/relationships/customXml" Target="../ink/ink287.xml"/><Relationship Id="rId21" Type="http://schemas.openxmlformats.org/officeDocument/2006/relationships/image" Target="../media/image233.png"/><Relationship Id="rId63" Type="http://schemas.openxmlformats.org/officeDocument/2006/relationships/image" Target="../media/image254.png"/><Relationship Id="rId159" Type="http://schemas.openxmlformats.org/officeDocument/2006/relationships/customXml" Target="../ink/ink308.xml"/><Relationship Id="rId170" Type="http://schemas.openxmlformats.org/officeDocument/2006/relationships/image" Target="../media/image305.png"/><Relationship Id="rId226" Type="http://schemas.openxmlformats.org/officeDocument/2006/relationships/image" Target="../media/image333.png"/><Relationship Id="rId268" Type="http://schemas.openxmlformats.org/officeDocument/2006/relationships/image" Target="../media/image354.png"/><Relationship Id="rId32" Type="http://schemas.openxmlformats.org/officeDocument/2006/relationships/customXml" Target="../ink/ink243.xml"/><Relationship Id="rId74" Type="http://schemas.openxmlformats.org/officeDocument/2006/relationships/image" Target="../media/image3.png"/><Relationship Id="rId128" Type="http://schemas.openxmlformats.org/officeDocument/2006/relationships/image" Target="../media/image284.png"/><Relationship Id="rId5" Type="http://schemas.openxmlformats.org/officeDocument/2006/relationships/image" Target="../media/image225.png"/><Relationship Id="rId181" Type="http://schemas.openxmlformats.org/officeDocument/2006/relationships/customXml" Target="../ink/ink319.xml"/><Relationship Id="rId237" Type="http://schemas.openxmlformats.org/officeDocument/2006/relationships/customXml" Target="../ink/ink347.xml"/><Relationship Id="rId279" Type="http://schemas.openxmlformats.org/officeDocument/2006/relationships/customXml" Target="../ink/ink368.xml"/><Relationship Id="rId43" Type="http://schemas.openxmlformats.org/officeDocument/2006/relationships/image" Target="../media/image244.png"/><Relationship Id="rId139" Type="http://schemas.openxmlformats.org/officeDocument/2006/relationships/customXml" Target="../ink/ink298.xml"/><Relationship Id="rId290" Type="http://schemas.openxmlformats.org/officeDocument/2006/relationships/image" Target="../media/image365.png"/><Relationship Id="rId85" Type="http://schemas.openxmlformats.org/officeDocument/2006/relationships/image" Target="../media/image263.png"/><Relationship Id="rId150" Type="http://schemas.openxmlformats.org/officeDocument/2006/relationships/image" Target="../media/image295.png"/><Relationship Id="rId192" Type="http://schemas.openxmlformats.org/officeDocument/2006/relationships/image" Target="../media/image316.png"/><Relationship Id="rId206" Type="http://schemas.openxmlformats.org/officeDocument/2006/relationships/image" Target="../media/image323.png"/><Relationship Id="rId248" Type="http://schemas.openxmlformats.org/officeDocument/2006/relationships/image" Target="../media/image344.png"/><Relationship Id="rId12" Type="http://schemas.openxmlformats.org/officeDocument/2006/relationships/customXml" Target="../ink/ink233.xml"/><Relationship Id="rId33" Type="http://schemas.openxmlformats.org/officeDocument/2006/relationships/image" Target="../media/image239.png"/><Relationship Id="rId108" Type="http://schemas.openxmlformats.org/officeDocument/2006/relationships/image" Target="../media/image274.png"/><Relationship Id="rId129" Type="http://schemas.openxmlformats.org/officeDocument/2006/relationships/customXml" Target="../ink/ink293.xml"/><Relationship Id="rId280" Type="http://schemas.openxmlformats.org/officeDocument/2006/relationships/image" Target="../media/image360.png"/><Relationship Id="rId54" Type="http://schemas.openxmlformats.org/officeDocument/2006/relationships/customXml" Target="../ink/ink254.xml"/><Relationship Id="rId75" Type="http://schemas.openxmlformats.org/officeDocument/2006/relationships/customXml" Target="../ink/ink265.xml"/><Relationship Id="rId96" Type="http://schemas.openxmlformats.org/officeDocument/2006/relationships/customXml" Target="../ink/ink276.xml"/><Relationship Id="rId140" Type="http://schemas.openxmlformats.org/officeDocument/2006/relationships/image" Target="../media/image290.png"/><Relationship Id="rId161" Type="http://schemas.openxmlformats.org/officeDocument/2006/relationships/customXml" Target="../ink/ink309.xml"/><Relationship Id="rId182" Type="http://schemas.openxmlformats.org/officeDocument/2006/relationships/image" Target="../media/image311.png"/><Relationship Id="rId217" Type="http://schemas.openxmlformats.org/officeDocument/2006/relationships/customXml" Target="../ink/ink337.xml"/><Relationship Id="rId6" Type="http://schemas.openxmlformats.org/officeDocument/2006/relationships/customXml" Target="../ink/ink230.xml"/><Relationship Id="rId238" Type="http://schemas.openxmlformats.org/officeDocument/2006/relationships/image" Target="../media/image339.png"/><Relationship Id="rId259" Type="http://schemas.openxmlformats.org/officeDocument/2006/relationships/customXml" Target="../ink/ink358.xml"/><Relationship Id="rId23" Type="http://schemas.openxmlformats.org/officeDocument/2006/relationships/image" Target="../media/image234.png"/><Relationship Id="rId119" Type="http://schemas.openxmlformats.org/officeDocument/2006/relationships/customXml" Target="../ink/ink288.xml"/><Relationship Id="rId270" Type="http://schemas.openxmlformats.org/officeDocument/2006/relationships/image" Target="../media/image355.png"/><Relationship Id="rId291" Type="http://schemas.openxmlformats.org/officeDocument/2006/relationships/customXml" Target="../ink/ink374.xml"/><Relationship Id="rId44" Type="http://schemas.openxmlformats.org/officeDocument/2006/relationships/customXml" Target="../ink/ink249.xml"/><Relationship Id="rId65" Type="http://schemas.openxmlformats.org/officeDocument/2006/relationships/image" Target="../media/image255.png"/><Relationship Id="rId86" Type="http://schemas.openxmlformats.org/officeDocument/2006/relationships/customXml" Target="../ink/ink271.xml"/><Relationship Id="rId130" Type="http://schemas.openxmlformats.org/officeDocument/2006/relationships/image" Target="../media/image285.png"/><Relationship Id="rId151" Type="http://schemas.openxmlformats.org/officeDocument/2006/relationships/customXml" Target="../ink/ink304.xml"/><Relationship Id="rId172" Type="http://schemas.openxmlformats.org/officeDocument/2006/relationships/image" Target="../media/image306.png"/><Relationship Id="rId193" Type="http://schemas.openxmlformats.org/officeDocument/2006/relationships/customXml" Target="../ink/ink325.xml"/><Relationship Id="rId207" Type="http://schemas.openxmlformats.org/officeDocument/2006/relationships/customXml" Target="../ink/ink332.xml"/><Relationship Id="rId228" Type="http://schemas.openxmlformats.org/officeDocument/2006/relationships/image" Target="../media/image334.png"/><Relationship Id="rId249" Type="http://schemas.openxmlformats.org/officeDocument/2006/relationships/customXml" Target="../ink/ink353.xml"/><Relationship Id="rId13" Type="http://schemas.openxmlformats.org/officeDocument/2006/relationships/image" Target="../media/image229.png"/><Relationship Id="rId109" Type="http://schemas.openxmlformats.org/officeDocument/2006/relationships/customXml" Target="../ink/ink283.xml"/><Relationship Id="rId260" Type="http://schemas.openxmlformats.org/officeDocument/2006/relationships/image" Target="../media/image350.png"/><Relationship Id="rId281" Type="http://schemas.openxmlformats.org/officeDocument/2006/relationships/customXml" Target="../ink/ink369.xml"/><Relationship Id="rId34" Type="http://schemas.openxmlformats.org/officeDocument/2006/relationships/customXml" Target="../ink/ink244.xml"/><Relationship Id="rId55" Type="http://schemas.openxmlformats.org/officeDocument/2006/relationships/image" Target="../media/image250.png"/><Relationship Id="rId76" Type="http://schemas.openxmlformats.org/officeDocument/2006/relationships/customXml" Target="../ink/ink266.xml"/><Relationship Id="rId97" Type="http://schemas.openxmlformats.org/officeDocument/2006/relationships/image" Target="../media/image269.png"/><Relationship Id="rId120" Type="http://schemas.openxmlformats.org/officeDocument/2006/relationships/image" Target="../media/image280.png"/><Relationship Id="rId141" Type="http://schemas.openxmlformats.org/officeDocument/2006/relationships/customXml" Target="../ink/ink299.xml"/><Relationship Id="rId7" Type="http://schemas.openxmlformats.org/officeDocument/2006/relationships/image" Target="../media/image226.png"/><Relationship Id="rId162" Type="http://schemas.openxmlformats.org/officeDocument/2006/relationships/image" Target="../media/image301.png"/><Relationship Id="rId183" Type="http://schemas.openxmlformats.org/officeDocument/2006/relationships/customXml" Target="../ink/ink320.xml"/><Relationship Id="rId218" Type="http://schemas.openxmlformats.org/officeDocument/2006/relationships/image" Target="../media/image329.png"/><Relationship Id="rId239" Type="http://schemas.openxmlformats.org/officeDocument/2006/relationships/customXml" Target="../ink/ink348.xml"/><Relationship Id="rId250" Type="http://schemas.openxmlformats.org/officeDocument/2006/relationships/image" Target="../media/image345.png"/><Relationship Id="rId271" Type="http://schemas.openxmlformats.org/officeDocument/2006/relationships/customXml" Target="../ink/ink364.xml"/><Relationship Id="rId292" Type="http://schemas.openxmlformats.org/officeDocument/2006/relationships/image" Target="../media/image366.png"/><Relationship Id="rId24" Type="http://schemas.openxmlformats.org/officeDocument/2006/relationships/customXml" Target="../ink/ink239.xml"/><Relationship Id="rId45" Type="http://schemas.openxmlformats.org/officeDocument/2006/relationships/image" Target="../media/image245.png"/><Relationship Id="rId66" Type="http://schemas.openxmlformats.org/officeDocument/2006/relationships/customXml" Target="../ink/ink260.xml"/><Relationship Id="rId87" Type="http://schemas.openxmlformats.org/officeDocument/2006/relationships/image" Target="../media/image264.png"/><Relationship Id="rId110" Type="http://schemas.openxmlformats.org/officeDocument/2006/relationships/image" Target="../media/image275.png"/><Relationship Id="rId131" Type="http://schemas.openxmlformats.org/officeDocument/2006/relationships/customXml" Target="../ink/ink294.xml"/><Relationship Id="rId152" Type="http://schemas.openxmlformats.org/officeDocument/2006/relationships/image" Target="../media/image296.png"/><Relationship Id="rId173" Type="http://schemas.openxmlformats.org/officeDocument/2006/relationships/customXml" Target="../ink/ink315.xml"/><Relationship Id="rId194" Type="http://schemas.openxmlformats.org/officeDocument/2006/relationships/image" Target="../media/image317.png"/><Relationship Id="rId208" Type="http://schemas.openxmlformats.org/officeDocument/2006/relationships/image" Target="../media/image324.png"/><Relationship Id="rId229" Type="http://schemas.openxmlformats.org/officeDocument/2006/relationships/customXml" Target="../ink/ink343.xml"/><Relationship Id="rId240" Type="http://schemas.openxmlformats.org/officeDocument/2006/relationships/image" Target="../media/image340.png"/><Relationship Id="rId261" Type="http://schemas.openxmlformats.org/officeDocument/2006/relationships/customXml" Target="../ink/ink359.xml"/><Relationship Id="rId14" Type="http://schemas.openxmlformats.org/officeDocument/2006/relationships/customXml" Target="../ink/ink234.xml"/><Relationship Id="rId35" Type="http://schemas.openxmlformats.org/officeDocument/2006/relationships/image" Target="../media/image240.png"/><Relationship Id="rId56" Type="http://schemas.openxmlformats.org/officeDocument/2006/relationships/customXml" Target="../ink/ink255.xml"/><Relationship Id="rId77" Type="http://schemas.openxmlformats.org/officeDocument/2006/relationships/image" Target="../media/image259.png"/><Relationship Id="rId100" Type="http://schemas.openxmlformats.org/officeDocument/2006/relationships/customXml" Target="../ink/ink278.xml"/><Relationship Id="rId282" Type="http://schemas.openxmlformats.org/officeDocument/2006/relationships/image" Target="../media/image361.png"/><Relationship Id="rId8" Type="http://schemas.openxmlformats.org/officeDocument/2006/relationships/customXml" Target="../ink/ink231.xml"/><Relationship Id="rId98" Type="http://schemas.openxmlformats.org/officeDocument/2006/relationships/customXml" Target="../ink/ink277.xml"/><Relationship Id="rId121" Type="http://schemas.openxmlformats.org/officeDocument/2006/relationships/customXml" Target="../ink/ink289.xml"/><Relationship Id="rId142" Type="http://schemas.openxmlformats.org/officeDocument/2006/relationships/image" Target="../media/image291.png"/><Relationship Id="rId163" Type="http://schemas.openxmlformats.org/officeDocument/2006/relationships/customXml" Target="../ink/ink310.xml"/><Relationship Id="rId184" Type="http://schemas.openxmlformats.org/officeDocument/2006/relationships/image" Target="../media/image312.png"/><Relationship Id="rId219" Type="http://schemas.openxmlformats.org/officeDocument/2006/relationships/customXml" Target="../ink/ink338.xml"/><Relationship Id="rId230" Type="http://schemas.openxmlformats.org/officeDocument/2006/relationships/image" Target="../media/image335.png"/><Relationship Id="rId251" Type="http://schemas.openxmlformats.org/officeDocument/2006/relationships/customXml" Target="../ink/ink354.xml"/><Relationship Id="rId25" Type="http://schemas.openxmlformats.org/officeDocument/2006/relationships/image" Target="../media/image235.png"/><Relationship Id="rId46" Type="http://schemas.openxmlformats.org/officeDocument/2006/relationships/customXml" Target="../ink/ink250.xml"/><Relationship Id="rId67" Type="http://schemas.openxmlformats.org/officeDocument/2006/relationships/image" Target="../media/image256.png"/><Relationship Id="rId272" Type="http://schemas.openxmlformats.org/officeDocument/2006/relationships/image" Target="../media/image356.png"/><Relationship Id="rId293" Type="http://schemas.openxmlformats.org/officeDocument/2006/relationships/customXml" Target="../ink/ink375.xml"/><Relationship Id="rId88" Type="http://schemas.openxmlformats.org/officeDocument/2006/relationships/customXml" Target="../ink/ink272.xml"/><Relationship Id="rId111" Type="http://schemas.openxmlformats.org/officeDocument/2006/relationships/customXml" Target="../ink/ink284.xml"/><Relationship Id="rId132" Type="http://schemas.openxmlformats.org/officeDocument/2006/relationships/image" Target="../media/image286.png"/><Relationship Id="rId153" Type="http://schemas.openxmlformats.org/officeDocument/2006/relationships/customXml" Target="../ink/ink305.xml"/><Relationship Id="rId174" Type="http://schemas.openxmlformats.org/officeDocument/2006/relationships/image" Target="../media/image307.png"/><Relationship Id="rId195" Type="http://schemas.openxmlformats.org/officeDocument/2006/relationships/customXml" Target="../ink/ink326.xml"/><Relationship Id="rId209" Type="http://schemas.openxmlformats.org/officeDocument/2006/relationships/customXml" Target="../ink/ink333.xml"/><Relationship Id="rId220" Type="http://schemas.openxmlformats.org/officeDocument/2006/relationships/image" Target="../media/image330.png"/><Relationship Id="rId241" Type="http://schemas.openxmlformats.org/officeDocument/2006/relationships/customXml" Target="../ink/ink349.xml"/><Relationship Id="rId15" Type="http://schemas.openxmlformats.org/officeDocument/2006/relationships/image" Target="../media/image230.png"/><Relationship Id="rId36" Type="http://schemas.openxmlformats.org/officeDocument/2006/relationships/customXml" Target="../ink/ink245.xml"/><Relationship Id="rId57" Type="http://schemas.openxmlformats.org/officeDocument/2006/relationships/image" Target="../media/image251.png"/><Relationship Id="rId262" Type="http://schemas.openxmlformats.org/officeDocument/2006/relationships/image" Target="../media/image351.png"/><Relationship Id="rId283" Type="http://schemas.openxmlformats.org/officeDocument/2006/relationships/customXml" Target="../ink/ink370.xml"/><Relationship Id="rId78" Type="http://schemas.openxmlformats.org/officeDocument/2006/relationships/customXml" Target="../ink/ink267.xml"/><Relationship Id="rId99" Type="http://schemas.openxmlformats.org/officeDocument/2006/relationships/image" Target="../media/image270.png"/><Relationship Id="rId101" Type="http://schemas.openxmlformats.org/officeDocument/2006/relationships/image" Target="../media/image271.png"/><Relationship Id="rId122" Type="http://schemas.openxmlformats.org/officeDocument/2006/relationships/image" Target="../media/image281.png"/><Relationship Id="rId143" Type="http://schemas.openxmlformats.org/officeDocument/2006/relationships/customXml" Target="../ink/ink300.xml"/><Relationship Id="rId164" Type="http://schemas.openxmlformats.org/officeDocument/2006/relationships/image" Target="../media/image302.png"/><Relationship Id="rId185" Type="http://schemas.openxmlformats.org/officeDocument/2006/relationships/customXml" Target="../ink/ink321.xml"/><Relationship Id="rId9" Type="http://schemas.openxmlformats.org/officeDocument/2006/relationships/image" Target="../media/image227.png"/><Relationship Id="rId210" Type="http://schemas.openxmlformats.org/officeDocument/2006/relationships/image" Target="../media/image325.png"/><Relationship Id="rId26" Type="http://schemas.openxmlformats.org/officeDocument/2006/relationships/customXml" Target="../ink/ink240.xml"/><Relationship Id="rId231" Type="http://schemas.openxmlformats.org/officeDocument/2006/relationships/customXml" Target="../ink/ink344.xml"/><Relationship Id="rId252" Type="http://schemas.openxmlformats.org/officeDocument/2006/relationships/image" Target="../media/image346.png"/><Relationship Id="rId273" Type="http://schemas.openxmlformats.org/officeDocument/2006/relationships/customXml" Target="../ink/ink365.xml"/><Relationship Id="rId294" Type="http://schemas.openxmlformats.org/officeDocument/2006/relationships/image" Target="../media/image367.png"/><Relationship Id="rId47" Type="http://schemas.openxmlformats.org/officeDocument/2006/relationships/image" Target="../media/image246.png"/><Relationship Id="rId68" Type="http://schemas.openxmlformats.org/officeDocument/2006/relationships/customXml" Target="../ink/ink261.xml"/><Relationship Id="rId89" Type="http://schemas.openxmlformats.org/officeDocument/2006/relationships/image" Target="../media/image265.png"/><Relationship Id="rId112" Type="http://schemas.openxmlformats.org/officeDocument/2006/relationships/image" Target="../media/image276.png"/><Relationship Id="rId133" Type="http://schemas.openxmlformats.org/officeDocument/2006/relationships/customXml" Target="../ink/ink295.xml"/><Relationship Id="rId154" Type="http://schemas.openxmlformats.org/officeDocument/2006/relationships/image" Target="../media/image297.png"/><Relationship Id="rId175" Type="http://schemas.openxmlformats.org/officeDocument/2006/relationships/customXml" Target="../ink/ink316.xml"/><Relationship Id="rId196" Type="http://schemas.openxmlformats.org/officeDocument/2006/relationships/image" Target="../media/image318.png"/><Relationship Id="rId200" Type="http://schemas.openxmlformats.org/officeDocument/2006/relationships/image" Target="../media/image320.png"/><Relationship Id="rId16" Type="http://schemas.openxmlformats.org/officeDocument/2006/relationships/customXml" Target="../ink/ink235.xml"/><Relationship Id="rId221" Type="http://schemas.openxmlformats.org/officeDocument/2006/relationships/customXml" Target="../ink/ink339.xml"/><Relationship Id="rId242" Type="http://schemas.openxmlformats.org/officeDocument/2006/relationships/image" Target="../media/image341.png"/><Relationship Id="rId263" Type="http://schemas.openxmlformats.org/officeDocument/2006/relationships/customXml" Target="../ink/ink360.xml"/><Relationship Id="rId284" Type="http://schemas.openxmlformats.org/officeDocument/2006/relationships/image" Target="../media/image362.png"/><Relationship Id="rId37" Type="http://schemas.openxmlformats.org/officeDocument/2006/relationships/image" Target="../media/image241.png"/><Relationship Id="rId58" Type="http://schemas.openxmlformats.org/officeDocument/2006/relationships/customXml" Target="../ink/ink256.xml"/><Relationship Id="rId79" Type="http://schemas.openxmlformats.org/officeDocument/2006/relationships/image" Target="../media/image260.png"/><Relationship Id="rId102" Type="http://schemas.openxmlformats.org/officeDocument/2006/relationships/customXml" Target="../ink/ink279.xml"/><Relationship Id="rId123" Type="http://schemas.openxmlformats.org/officeDocument/2006/relationships/customXml" Target="../ink/ink290.xml"/><Relationship Id="rId144" Type="http://schemas.openxmlformats.org/officeDocument/2006/relationships/image" Target="../media/image292.png"/><Relationship Id="rId90" Type="http://schemas.openxmlformats.org/officeDocument/2006/relationships/customXml" Target="../ink/ink273.xml"/><Relationship Id="rId165" Type="http://schemas.openxmlformats.org/officeDocument/2006/relationships/customXml" Target="../ink/ink311.xml"/><Relationship Id="rId186" Type="http://schemas.openxmlformats.org/officeDocument/2006/relationships/image" Target="../media/image313.png"/><Relationship Id="rId211" Type="http://schemas.openxmlformats.org/officeDocument/2006/relationships/customXml" Target="../ink/ink334.xml"/><Relationship Id="rId232" Type="http://schemas.openxmlformats.org/officeDocument/2006/relationships/image" Target="../media/image336.png"/><Relationship Id="rId253" Type="http://schemas.openxmlformats.org/officeDocument/2006/relationships/customXml" Target="../ink/ink355.xml"/><Relationship Id="rId274" Type="http://schemas.openxmlformats.org/officeDocument/2006/relationships/image" Target="../media/image357.png"/><Relationship Id="rId27" Type="http://schemas.openxmlformats.org/officeDocument/2006/relationships/image" Target="../media/image236.png"/><Relationship Id="rId48" Type="http://schemas.openxmlformats.org/officeDocument/2006/relationships/customXml" Target="../ink/ink251.xml"/><Relationship Id="rId69" Type="http://schemas.openxmlformats.org/officeDocument/2006/relationships/customXml" Target="../ink/ink262.xml"/><Relationship Id="rId113" Type="http://schemas.openxmlformats.org/officeDocument/2006/relationships/customXml" Target="../ink/ink285.xml"/><Relationship Id="rId134" Type="http://schemas.openxmlformats.org/officeDocument/2006/relationships/image" Target="../media/image287.png"/><Relationship Id="rId80" Type="http://schemas.openxmlformats.org/officeDocument/2006/relationships/customXml" Target="../ink/ink268.xml"/><Relationship Id="rId155" Type="http://schemas.openxmlformats.org/officeDocument/2006/relationships/customXml" Target="../ink/ink306.xml"/><Relationship Id="rId176" Type="http://schemas.openxmlformats.org/officeDocument/2006/relationships/image" Target="../media/image308.png"/><Relationship Id="rId197" Type="http://schemas.openxmlformats.org/officeDocument/2006/relationships/customXml" Target="../ink/ink327.xml"/><Relationship Id="rId201" Type="http://schemas.openxmlformats.org/officeDocument/2006/relationships/customXml" Target="../ink/ink329.xml"/><Relationship Id="rId222" Type="http://schemas.openxmlformats.org/officeDocument/2006/relationships/image" Target="../media/image331.png"/><Relationship Id="rId243" Type="http://schemas.openxmlformats.org/officeDocument/2006/relationships/customXml" Target="../ink/ink350.xml"/><Relationship Id="rId264" Type="http://schemas.openxmlformats.org/officeDocument/2006/relationships/image" Target="../media/image352.png"/><Relationship Id="rId285" Type="http://schemas.openxmlformats.org/officeDocument/2006/relationships/customXml" Target="../ink/ink371.xml"/><Relationship Id="rId17" Type="http://schemas.openxmlformats.org/officeDocument/2006/relationships/image" Target="../media/image231.png"/><Relationship Id="rId38" Type="http://schemas.openxmlformats.org/officeDocument/2006/relationships/customXml" Target="../ink/ink246.xml"/><Relationship Id="rId59" Type="http://schemas.openxmlformats.org/officeDocument/2006/relationships/image" Target="../media/image252.png"/><Relationship Id="rId103" Type="http://schemas.openxmlformats.org/officeDocument/2006/relationships/image" Target="../media/image272.png"/><Relationship Id="rId124" Type="http://schemas.openxmlformats.org/officeDocument/2006/relationships/image" Target="../media/image282.png"/><Relationship Id="rId70" Type="http://schemas.openxmlformats.org/officeDocument/2006/relationships/image" Target="../media/image257.png"/><Relationship Id="rId91" Type="http://schemas.openxmlformats.org/officeDocument/2006/relationships/image" Target="../media/image266.png"/><Relationship Id="rId145" Type="http://schemas.openxmlformats.org/officeDocument/2006/relationships/customXml" Target="../ink/ink301.xml"/><Relationship Id="rId166" Type="http://schemas.openxmlformats.org/officeDocument/2006/relationships/image" Target="../media/image303.png"/><Relationship Id="rId187" Type="http://schemas.openxmlformats.org/officeDocument/2006/relationships/customXml" Target="../ink/ink322.xml"/><Relationship Id="rId1" Type="http://schemas.openxmlformats.org/officeDocument/2006/relationships/slideLayout" Target="../slideLayouts/slideLayout1.xml"/><Relationship Id="rId212" Type="http://schemas.openxmlformats.org/officeDocument/2006/relationships/image" Target="../media/image326.png"/><Relationship Id="rId233" Type="http://schemas.openxmlformats.org/officeDocument/2006/relationships/customXml" Target="../ink/ink345.xml"/><Relationship Id="rId254" Type="http://schemas.openxmlformats.org/officeDocument/2006/relationships/image" Target="../media/image347.png"/><Relationship Id="rId28" Type="http://schemas.openxmlformats.org/officeDocument/2006/relationships/customXml" Target="../ink/ink241.xml"/><Relationship Id="rId49" Type="http://schemas.openxmlformats.org/officeDocument/2006/relationships/image" Target="../media/image247.png"/><Relationship Id="rId114" Type="http://schemas.openxmlformats.org/officeDocument/2006/relationships/image" Target="../media/image277.png"/><Relationship Id="rId275" Type="http://schemas.openxmlformats.org/officeDocument/2006/relationships/customXml" Target="../ink/ink366.xml"/><Relationship Id="rId60" Type="http://schemas.openxmlformats.org/officeDocument/2006/relationships/customXml" Target="../ink/ink257.xml"/><Relationship Id="rId81" Type="http://schemas.openxmlformats.org/officeDocument/2006/relationships/image" Target="../media/image261.png"/><Relationship Id="rId135" Type="http://schemas.openxmlformats.org/officeDocument/2006/relationships/customXml" Target="../ink/ink296.xml"/><Relationship Id="rId156" Type="http://schemas.openxmlformats.org/officeDocument/2006/relationships/image" Target="../media/image298.png"/><Relationship Id="rId177" Type="http://schemas.openxmlformats.org/officeDocument/2006/relationships/customXml" Target="../ink/ink317.xml"/><Relationship Id="rId198" Type="http://schemas.openxmlformats.org/officeDocument/2006/relationships/image" Target="../media/image319.png"/><Relationship Id="rId202" Type="http://schemas.openxmlformats.org/officeDocument/2006/relationships/image" Target="../media/image321.png"/><Relationship Id="rId223" Type="http://schemas.openxmlformats.org/officeDocument/2006/relationships/customXml" Target="../ink/ink340.xml"/><Relationship Id="rId244" Type="http://schemas.openxmlformats.org/officeDocument/2006/relationships/image" Target="../media/image342.png"/><Relationship Id="rId18" Type="http://schemas.openxmlformats.org/officeDocument/2006/relationships/customXml" Target="../ink/ink236.xml"/><Relationship Id="rId39" Type="http://schemas.openxmlformats.org/officeDocument/2006/relationships/image" Target="../media/image242.png"/><Relationship Id="rId265" Type="http://schemas.openxmlformats.org/officeDocument/2006/relationships/customXml" Target="../ink/ink361.xml"/><Relationship Id="rId286" Type="http://schemas.openxmlformats.org/officeDocument/2006/relationships/image" Target="../media/image363.png"/><Relationship Id="rId50" Type="http://schemas.openxmlformats.org/officeDocument/2006/relationships/customXml" Target="../ink/ink252.xml"/><Relationship Id="rId104" Type="http://schemas.openxmlformats.org/officeDocument/2006/relationships/customXml" Target="../ink/ink280.xml"/><Relationship Id="rId125" Type="http://schemas.openxmlformats.org/officeDocument/2006/relationships/customXml" Target="../ink/ink291.xml"/><Relationship Id="rId146" Type="http://schemas.openxmlformats.org/officeDocument/2006/relationships/image" Target="../media/image293.png"/><Relationship Id="rId167" Type="http://schemas.openxmlformats.org/officeDocument/2006/relationships/customXml" Target="../ink/ink312.xml"/><Relationship Id="rId188" Type="http://schemas.openxmlformats.org/officeDocument/2006/relationships/image" Target="../media/image314.png"/><Relationship Id="rId71" Type="http://schemas.openxmlformats.org/officeDocument/2006/relationships/customXml" Target="../ink/ink263.xml"/><Relationship Id="rId92" Type="http://schemas.openxmlformats.org/officeDocument/2006/relationships/customXml" Target="../ink/ink274.xml"/><Relationship Id="rId213" Type="http://schemas.openxmlformats.org/officeDocument/2006/relationships/customXml" Target="../ink/ink335.xml"/><Relationship Id="rId234" Type="http://schemas.openxmlformats.org/officeDocument/2006/relationships/image" Target="../media/image337.png"/><Relationship Id="rId2" Type="http://schemas.openxmlformats.org/officeDocument/2006/relationships/customXml" Target="../ink/ink228.xml"/><Relationship Id="rId29" Type="http://schemas.openxmlformats.org/officeDocument/2006/relationships/image" Target="../media/image237.png"/><Relationship Id="rId255" Type="http://schemas.openxmlformats.org/officeDocument/2006/relationships/customXml" Target="../ink/ink356.xml"/><Relationship Id="rId276" Type="http://schemas.openxmlformats.org/officeDocument/2006/relationships/image" Target="../media/image358.png"/><Relationship Id="rId40" Type="http://schemas.openxmlformats.org/officeDocument/2006/relationships/customXml" Target="../ink/ink247.xml"/><Relationship Id="rId115" Type="http://schemas.openxmlformats.org/officeDocument/2006/relationships/customXml" Target="../ink/ink286.xml"/><Relationship Id="rId136" Type="http://schemas.openxmlformats.org/officeDocument/2006/relationships/image" Target="../media/image288.png"/><Relationship Id="rId157" Type="http://schemas.openxmlformats.org/officeDocument/2006/relationships/customXml" Target="../ink/ink307.xml"/><Relationship Id="rId178" Type="http://schemas.openxmlformats.org/officeDocument/2006/relationships/image" Target="../media/image309.png"/><Relationship Id="rId61" Type="http://schemas.openxmlformats.org/officeDocument/2006/relationships/image" Target="../media/image253.png"/><Relationship Id="rId82" Type="http://schemas.openxmlformats.org/officeDocument/2006/relationships/customXml" Target="../ink/ink269.xml"/><Relationship Id="rId199" Type="http://schemas.openxmlformats.org/officeDocument/2006/relationships/customXml" Target="../ink/ink328.xml"/><Relationship Id="rId203" Type="http://schemas.openxmlformats.org/officeDocument/2006/relationships/customXml" Target="../ink/ink330.xml"/><Relationship Id="rId19" Type="http://schemas.openxmlformats.org/officeDocument/2006/relationships/image" Target="../media/image232.png"/><Relationship Id="rId224" Type="http://schemas.openxmlformats.org/officeDocument/2006/relationships/image" Target="../media/image332.png"/><Relationship Id="rId245" Type="http://schemas.openxmlformats.org/officeDocument/2006/relationships/customXml" Target="../ink/ink351.xml"/><Relationship Id="rId266" Type="http://schemas.openxmlformats.org/officeDocument/2006/relationships/image" Target="../media/image353.png"/><Relationship Id="rId287" Type="http://schemas.openxmlformats.org/officeDocument/2006/relationships/customXml" Target="../ink/ink372.xml"/><Relationship Id="rId30" Type="http://schemas.openxmlformats.org/officeDocument/2006/relationships/customXml" Target="../ink/ink242.xml"/><Relationship Id="rId105" Type="http://schemas.openxmlformats.org/officeDocument/2006/relationships/image" Target="../media/image273.png"/><Relationship Id="rId126" Type="http://schemas.openxmlformats.org/officeDocument/2006/relationships/image" Target="../media/image283.png"/><Relationship Id="rId147" Type="http://schemas.openxmlformats.org/officeDocument/2006/relationships/customXml" Target="../ink/ink302.xml"/><Relationship Id="rId168" Type="http://schemas.openxmlformats.org/officeDocument/2006/relationships/image" Target="../media/image304.png"/><Relationship Id="rId51" Type="http://schemas.openxmlformats.org/officeDocument/2006/relationships/image" Target="../media/image248.png"/><Relationship Id="rId72" Type="http://schemas.openxmlformats.org/officeDocument/2006/relationships/image" Target="../media/image258.png"/><Relationship Id="rId93" Type="http://schemas.openxmlformats.org/officeDocument/2006/relationships/image" Target="../media/image267.png"/><Relationship Id="rId189" Type="http://schemas.openxmlformats.org/officeDocument/2006/relationships/customXml" Target="../ink/ink323.xml"/><Relationship Id="rId3" Type="http://schemas.openxmlformats.org/officeDocument/2006/relationships/image" Target="../media/image224.png"/><Relationship Id="rId214" Type="http://schemas.openxmlformats.org/officeDocument/2006/relationships/image" Target="../media/image327.png"/><Relationship Id="rId235" Type="http://schemas.openxmlformats.org/officeDocument/2006/relationships/customXml" Target="../ink/ink346.xml"/><Relationship Id="rId256" Type="http://schemas.openxmlformats.org/officeDocument/2006/relationships/image" Target="../media/image348.png"/><Relationship Id="rId277" Type="http://schemas.openxmlformats.org/officeDocument/2006/relationships/customXml" Target="../ink/ink367.xml"/><Relationship Id="rId116" Type="http://schemas.openxmlformats.org/officeDocument/2006/relationships/image" Target="../media/image278.png"/><Relationship Id="rId137" Type="http://schemas.openxmlformats.org/officeDocument/2006/relationships/customXml" Target="../ink/ink297.xml"/><Relationship Id="rId158" Type="http://schemas.openxmlformats.org/officeDocument/2006/relationships/image" Target="../media/image299.png"/><Relationship Id="rId20" Type="http://schemas.openxmlformats.org/officeDocument/2006/relationships/customXml" Target="../ink/ink237.xml"/><Relationship Id="rId41" Type="http://schemas.openxmlformats.org/officeDocument/2006/relationships/image" Target="../media/image243.png"/><Relationship Id="rId62" Type="http://schemas.openxmlformats.org/officeDocument/2006/relationships/customXml" Target="../ink/ink258.xml"/><Relationship Id="rId83" Type="http://schemas.openxmlformats.org/officeDocument/2006/relationships/image" Target="../media/image262.png"/><Relationship Id="rId179" Type="http://schemas.openxmlformats.org/officeDocument/2006/relationships/customXml" Target="../ink/ink318.xml"/><Relationship Id="rId190" Type="http://schemas.openxmlformats.org/officeDocument/2006/relationships/image" Target="../media/image315.png"/><Relationship Id="rId204" Type="http://schemas.openxmlformats.org/officeDocument/2006/relationships/image" Target="../media/image322.png"/><Relationship Id="rId225" Type="http://schemas.openxmlformats.org/officeDocument/2006/relationships/customXml" Target="../ink/ink341.xml"/><Relationship Id="rId246" Type="http://schemas.openxmlformats.org/officeDocument/2006/relationships/image" Target="../media/image343.png"/><Relationship Id="rId267" Type="http://schemas.openxmlformats.org/officeDocument/2006/relationships/customXml" Target="../ink/ink362.xml"/><Relationship Id="rId288" Type="http://schemas.openxmlformats.org/officeDocument/2006/relationships/image" Target="../media/image364.png"/><Relationship Id="rId106" Type="http://schemas.openxmlformats.org/officeDocument/2006/relationships/customXml" Target="../ink/ink281.xml"/><Relationship Id="rId127" Type="http://schemas.openxmlformats.org/officeDocument/2006/relationships/customXml" Target="../ink/ink292.xml"/><Relationship Id="rId10" Type="http://schemas.openxmlformats.org/officeDocument/2006/relationships/customXml" Target="../ink/ink232.xml"/><Relationship Id="rId31" Type="http://schemas.openxmlformats.org/officeDocument/2006/relationships/image" Target="../media/image238.png"/><Relationship Id="rId52" Type="http://schemas.openxmlformats.org/officeDocument/2006/relationships/customXml" Target="../ink/ink253.xml"/><Relationship Id="rId73" Type="http://schemas.openxmlformats.org/officeDocument/2006/relationships/customXml" Target="../ink/ink264.xml"/><Relationship Id="rId94" Type="http://schemas.openxmlformats.org/officeDocument/2006/relationships/customXml" Target="../ink/ink275.xml"/><Relationship Id="rId148" Type="http://schemas.openxmlformats.org/officeDocument/2006/relationships/image" Target="../media/image294.png"/><Relationship Id="rId169" Type="http://schemas.openxmlformats.org/officeDocument/2006/relationships/customXml" Target="../ink/ink313.xml"/><Relationship Id="rId4" Type="http://schemas.openxmlformats.org/officeDocument/2006/relationships/customXml" Target="../ink/ink229.xml"/><Relationship Id="rId180" Type="http://schemas.openxmlformats.org/officeDocument/2006/relationships/image" Target="../media/image310.png"/><Relationship Id="rId215" Type="http://schemas.openxmlformats.org/officeDocument/2006/relationships/customXml" Target="../ink/ink336.xml"/><Relationship Id="rId236" Type="http://schemas.openxmlformats.org/officeDocument/2006/relationships/image" Target="../media/image338.png"/><Relationship Id="rId257" Type="http://schemas.openxmlformats.org/officeDocument/2006/relationships/customXml" Target="../ink/ink357.xml"/><Relationship Id="rId278" Type="http://schemas.openxmlformats.org/officeDocument/2006/relationships/image" Target="../media/image359.png"/><Relationship Id="rId42" Type="http://schemas.openxmlformats.org/officeDocument/2006/relationships/customXml" Target="../ink/ink248.xml"/><Relationship Id="rId84" Type="http://schemas.openxmlformats.org/officeDocument/2006/relationships/customXml" Target="../ink/ink270.xml"/><Relationship Id="rId138" Type="http://schemas.openxmlformats.org/officeDocument/2006/relationships/image" Target="../media/image289.png"/><Relationship Id="rId191" Type="http://schemas.openxmlformats.org/officeDocument/2006/relationships/customXml" Target="../ink/ink324.xml"/><Relationship Id="rId205" Type="http://schemas.openxmlformats.org/officeDocument/2006/relationships/customXml" Target="../ink/ink331.xml"/><Relationship Id="rId247" Type="http://schemas.openxmlformats.org/officeDocument/2006/relationships/customXml" Target="../ink/ink352.xml"/><Relationship Id="rId107" Type="http://schemas.openxmlformats.org/officeDocument/2006/relationships/customXml" Target="../ink/ink282.xml"/><Relationship Id="rId289" Type="http://schemas.openxmlformats.org/officeDocument/2006/relationships/customXml" Target="../ink/ink373.xml"/><Relationship Id="rId11" Type="http://schemas.openxmlformats.org/officeDocument/2006/relationships/image" Target="../media/image228.png"/><Relationship Id="rId53" Type="http://schemas.openxmlformats.org/officeDocument/2006/relationships/image" Target="../media/image249.png"/><Relationship Id="rId149" Type="http://schemas.openxmlformats.org/officeDocument/2006/relationships/customXml" Target="../ink/ink303.xml"/><Relationship Id="rId95" Type="http://schemas.openxmlformats.org/officeDocument/2006/relationships/image" Target="../media/image268.png"/><Relationship Id="rId160" Type="http://schemas.openxmlformats.org/officeDocument/2006/relationships/image" Target="../media/image300.png"/><Relationship Id="rId216" Type="http://schemas.openxmlformats.org/officeDocument/2006/relationships/image" Target="../media/image328.png"/><Relationship Id="rId258" Type="http://schemas.openxmlformats.org/officeDocument/2006/relationships/image" Target="../media/image349.png"/><Relationship Id="rId22" Type="http://schemas.openxmlformats.org/officeDocument/2006/relationships/customXml" Target="../ink/ink238.xml"/><Relationship Id="rId64" Type="http://schemas.openxmlformats.org/officeDocument/2006/relationships/customXml" Target="../ink/ink259.xml"/><Relationship Id="rId118" Type="http://schemas.openxmlformats.org/officeDocument/2006/relationships/image" Target="../media/image279.png"/><Relationship Id="rId171" Type="http://schemas.openxmlformats.org/officeDocument/2006/relationships/customXml" Target="../ink/ink314.xml"/><Relationship Id="rId227" Type="http://schemas.openxmlformats.org/officeDocument/2006/relationships/customXml" Target="../ink/ink342.xml"/><Relationship Id="rId269" Type="http://schemas.openxmlformats.org/officeDocument/2006/relationships/customXml" Target="../ink/ink363.xml"/></Relationships>
</file>

<file path=ppt/slides/_rels/slide50.xml.rels><?xml version="1.0" encoding="UTF-8" standalone="yes"?>
<Relationships xmlns="http://schemas.openxmlformats.org/package/2006/relationships"><Relationship Id="rId3" Type="http://schemas.openxmlformats.org/officeDocument/2006/relationships/image" Target="../media/image25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518.png"/><Relationship Id="rId13" Type="http://schemas.openxmlformats.org/officeDocument/2006/relationships/customXml" Target="../ink/ink2534.xml"/><Relationship Id="rId3" Type="http://schemas.openxmlformats.org/officeDocument/2006/relationships/image" Target="../media/image2516.png"/><Relationship Id="rId7" Type="http://schemas.openxmlformats.org/officeDocument/2006/relationships/customXml" Target="../ink/ink2531.xml"/><Relationship Id="rId12" Type="http://schemas.openxmlformats.org/officeDocument/2006/relationships/image" Target="../media/image252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17.png"/><Relationship Id="rId11" Type="http://schemas.openxmlformats.org/officeDocument/2006/relationships/customXml" Target="../ink/ink2533.xml"/><Relationship Id="rId5" Type="http://schemas.openxmlformats.org/officeDocument/2006/relationships/customXml" Target="../ink/ink2530.xml"/><Relationship Id="rId10" Type="http://schemas.openxmlformats.org/officeDocument/2006/relationships/image" Target="../media/image2519.png"/><Relationship Id="rId4" Type="http://schemas.openxmlformats.org/officeDocument/2006/relationships/image" Target="../media/image612.png"/><Relationship Id="rId9" Type="http://schemas.openxmlformats.org/officeDocument/2006/relationships/customXml" Target="../ink/ink2532.xml"/><Relationship Id="rId14" Type="http://schemas.openxmlformats.org/officeDocument/2006/relationships/image" Target="../media/image2521.png"/></Relationships>
</file>

<file path=ppt/slides/_rels/slide53.xml.rels><?xml version="1.0" encoding="UTF-8" standalone="yes"?>
<Relationships xmlns="http://schemas.openxmlformats.org/package/2006/relationships"><Relationship Id="rId3" Type="http://schemas.openxmlformats.org/officeDocument/2006/relationships/image" Target="../media/image25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17" Type="http://schemas.openxmlformats.org/officeDocument/2006/relationships/image" Target="../media/image2579.png"/><Relationship Id="rId21" Type="http://schemas.openxmlformats.org/officeDocument/2006/relationships/image" Target="../media/image2531.png"/><Relationship Id="rId42" Type="http://schemas.openxmlformats.org/officeDocument/2006/relationships/customXml" Target="../ink/ink2554.xml"/><Relationship Id="rId63" Type="http://schemas.openxmlformats.org/officeDocument/2006/relationships/image" Target="../media/image2552.png"/><Relationship Id="rId84" Type="http://schemas.openxmlformats.org/officeDocument/2006/relationships/customXml" Target="../ink/ink2575.xml"/><Relationship Id="rId138" Type="http://schemas.openxmlformats.org/officeDocument/2006/relationships/customXml" Target="../ink/ink2602.xml"/><Relationship Id="rId107" Type="http://schemas.openxmlformats.org/officeDocument/2006/relationships/image" Target="../media/image2574.png"/><Relationship Id="rId11" Type="http://schemas.openxmlformats.org/officeDocument/2006/relationships/image" Target="../media/image2526.png"/><Relationship Id="rId32" Type="http://schemas.openxmlformats.org/officeDocument/2006/relationships/customXml" Target="../ink/ink2549.xml"/><Relationship Id="rId53" Type="http://schemas.openxmlformats.org/officeDocument/2006/relationships/image" Target="../media/image2547.png"/><Relationship Id="rId74" Type="http://schemas.openxmlformats.org/officeDocument/2006/relationships/customXml" Target="../ink/ink2570.xml"/><Relationship Id="rId128" Type="http://schemas.openxmlformats.org/officeDocument/2006/relationships/customXml" Target="../ink/ink2597.xml"/><Relationship Id="rId149" Type="http://schemas.openxmlformats.org/officeDocument/2006/relationships/image" Target="../media/image2595.png"/><Relationship Id="rId5" Type="http://schemas.openxmlformats.org/officeDocument/2006/relationships/image" Target="../media/image2523.png"/><Relationship Id="rId95" Type="http://schemas.openxmlformats.org/officeDocument/2006/relationships/image" Target="../media/image2568.png"/><Relationship Id="rId22" Type="http://schemas.openxmlformats.org/officeDocument/2006/relationships/customXml" Target="../ink/ink2544.xml"/><Relationship Id="rId43" Type="http://schemas.openxmlformats.org/officeDocument/2006/relationships/image" Target="../media/image2542.png"/><Relationship Id="rId64" Type="http://schemas.openxmlformats.org/officeDocument/2006/relationships/customXml" Target="../ink/ink2565.xml"/><Relationship Id="rId118" Type="http://schemas.openxmlformats.org/officeDocument/2006/relationships/customXml" Target="../ink/ink2592.xml"/><Relationship Id="rId139" Type="http://schemas.openxmlformats.org/officeDocument/2006/relationships/image" Target="../media/image2590.png"/><Relationship Id="rId80" Type="http://schemas.openxmlformats.org/officeDocument/2006/relationships/customXml" Target="../ink/ink2573.xml"/><Relationship Id="rId85" Type="http://schemas.openxmlformats.org/officeDocument/2006/relationships/image" Target="../media/image2563.png"/><Relationship Id="rId150" Type="http://schemas.openxmlformats.org/officeDocument/2006/relationships/customXml" Target="../ink/ink2608.xml"/><Relationship Id="rId155" Type="http://schemas.openxmlformats.org/officeDocument/2006/relationships/image" Target="../media/image2598.png"/><Relationship Id="rId12" Type="http://schemas.openxmlformats.org/officeDocument/2006/relationships/customXml" Target="../ink/ink2539.xml"/><Relationship Id="rId17" Type="http://schemas.openxmlformats.org/officeDocument/2006/relationships/image" Target="../media/image2529.png"/><Relationship Id="rId33" Type="http://schemas.openxmlformats.org/officeDocument/2006/relationships/image" Target="../media/image2537.png"/><Relationship Id="rId38" Type="http://schemas.openxmlformats.org/officeDocument/2006/relationships/customXml" Target="../ink/ink2552.xml"/><Relationship Id="rId59" Type="http://schemas.openxmlformats.org/officeDocument/2006/relationships/image" Target="../media/image2550.png"/><Relationship Id="rId103" Type="http://schemas.openxmlformats.org/officeDocument/2006/relationships/image" Target="../media/image2572.png"/><Relationship Id="rId108" Type="http://schemas.openxmlformats.org/officeDocument/2006/relationships/customXml" Target="../ink/ink2587.xml"/><Relationship Id="rId124" Type="http://schemas.openxmlformats.org/officeDocument/2006/relationships/customXml" Target="../ink/ink2595.xml"/><Relationship Id="rId129" Type="http://schemas.openxmlformats.org/officeDocument/2006/relationships/image" Target="../media/image2585.png"/><Relationship Id="rId54" Type="http://schemas.openxmlformats.org/officeDocument/2006/relationships/customXml" Target="../ink/ink2560.xml"/><Relationship Id="rId70" Type="http://schemas.openxmlformats.org/officeDocument/2006/relationships/customXml" Target="../ink/ink2568.xml"/><Relationship Id="rId75" Type="http://schemas.openxmlformats.org/officeDocument/2006/relationships/image" Target="../media/image2558.png"/><Relationship Id="rId91" Type="http://schemas.openxmlformats.org/officeDocument/2006/relationships/image" Target="../media/image2566.png"/><Relationship Id="rId96" Type="http://schemas.openxmlformats.org/officeDocument/2006/relationships/customXml" Target="../ink/ink2581.xml"/><Relationship Id="rId140" Type="http://schemas.openxmlformats.org/officeDocument/2006/relationships/customXml" Target="../ink/ink2603.xml"/><Relationship Id="rId145" Type="http://schemas.openxmlformats.org/officeDocument/2006/relationships/image" Target="../media/image2593.png"/><Relationship Id="rId1" Type="http://schemas.openxmlformats.org/officeDocument/2006/relationships/slideLayout" Target="../slideLayouts/slideLayout2.xml"/><Relationship Id="rId6" Type="http://schemas.openxmlformats.org/officeDocument/2006/relationships/customXml" Target="../ink/ink2536.xml"/><Relationship Id="rId23" Type="http://schemas.openxmlformats.org/officeDocument/2006/relationships/image" Target="../media/image2532.png"/><Relationship Id="rId28" Type="http://schemas.openxmlformats.org/officeDocument/2006/relationships/customXml" Target="../ink/ink2547.xml"/><Relationship Id="rId49" Type="http://schemas.openxmlformats.org/officeDocument/2006/relationships/image" Target="../media/image2545.png"/><Relationship Id="rId114" Type="http://schemas.openxmlformats.org/officeDocument/2006/relationships/customXml" Target="../ink/ink2590.xml"/><Relationship Id="rId119" Type="http://schemas.openxmlformats.org/officeDocument/2006/relationships/image" Target="../media/image2580.png"/><Relationship Id="rId44" Type="http://schemas.openxmlformats.org/officeDocument/2006/relationships/customXml" Target="../ink/ink2555.xml"/><Relationship Id="rId60" Type="http://schemas.openxmlformats.org/officeDocument/2006/relationships/customXml" Target="../ink/ink2563.xml"/><Relationship Id="rId65" Type="http://schemas.openxmlformats.org/officeDocument/2006/relationships/image" Target="../media/image2553.png"/><Relationship Id="rId81" Type="http://schemas.openxmlformats.org/officeDocument/2006/relationships/image" Target="../media/image2561.png"/><Relationship Id="rId86" Type="http://schemas.openxmlformats.org/officeDocument/2006/relationships/customXml" Target="../ink/ink2576.xml"/><Relationship Id="rId130" Type="http://schemas.openxmlformats.org/officeDocument/2006/relationships/customXml" Target="../ink/ink2598.xml"/><Relationship Id="rId135" Type="http://schemas.openxmlformats.org/officeDocument/2006/relationships/image" Target="../media/image2588.png"/><Relationship Id="rId151" Type="http://schemas.openxmlformats.org/officeDocument/2006/relationships/image" Target="../media/image2596.png"/><Relationship Id="rId156" Type="http://schemas.openxmlformats.org/officeDocument/2006/relationships/customXml" Target="../ink/ink2611.xml"/><Relationship Id="rId13" Type="http://schemas.openxmlformats.org/officeDocument/2006/relationships/image" Target="../media/image2527.png"/><Relationship Id="rId18" Type="http://schemas.openxmlformats.org/officeDocument/2006/relationships/customXml" Target="../ink/ink2542.xml"/><Relationship Id="rId39" Type="http://schemas.openxmlformats.org/officeDocument/2006/relationships/image" Target="../media/image2540.png"/><Relationship Id="rId109" Type="http://schemas.openxmlformats.org/officeDocument/2006/relationships/image" Target="../media/image2575.png"/><Relationship Id="rId34" Type="http://schemas.openxmlformats.org/officeDocument/2006/relationships/customXml" Target="../ink/ink2550.xml"/><Relationship Id="rId50" Type="http://schemas.openxmlformats.org/officeDocument/2006/relationships/customXml" Target="../ink/ink2558.xml"/><Relationship Id="rId55" Type="http://schemas.openxmlformats.org/officeDocument/2006/relationships/image" Target="../media/image2548.png"/><Relationship Id="rId76" Type="http://schemas.openxmlformats.org/officeDocument/2006/relationships/customXml" Target="../ink/ink2571.xml"/><Relationship Id="rId97" Type="http://schemas.openxmlformats.org/officeDocument/2006/relationships/image" Target="../media/image2569.png"/><Relationship Id="rId104" Type="http://schemas.openxmlformats.org/officeDocument/2006/relationships/customXml" Target="../ink/ink2585.xml"/><Relationship Id="rId120" Type="http://schemas.openxmlformats.org/officeDocument/2006/relationships/customXml" Target="../ink/ink2593.xml"/><Relationship Id="rId125" Type="http://schemas.openxmlformats.org/officeDocument/2006/relationships/image" Target="../media/image2583.png"/><Relationship Id="rId141" Type="http://schemas.openxmlformats.org/officeDocument/2006/relationships/image" Target="../media/image2591.png"/><Relationship Id="rId146" Type="http://schemas.openxmlformats.org/officeDocument/2006/relationships/customXml" Target="../ink/ink2606.xml"/><Relationship Id="rId7" Type="http://schemas.openxmlformats.org/officeDocument/2006/relationships/image" Target="../media/image2524.png"/><Relationship Id="rId71" Type="http://schemas.openxmlformats.org/officeDocument/2006/relationships/image" Target="../media/image2556.png"/><Relationship Id="rId92" Type="http://schemas.openxmlformats.org/officeDocument/2006/relationships/customXml" Target="../ink/ink2579.xml"/><Relationship Id="rId2" Type="http://schemas.openxmlformats.org/officeDocument/2006/relationships/notesSlide" Target="../notesSlides/notesSlide39.xml"/><Relationship Id="rId29" Type="http://schemas.openxmlformats.org/officeDocument/2006/relationships/image" Target="../media/image2535.png"/><Relationship Id="rId24" Type="http://schemas.openxmlformats.org/officeDocument/2006/relationships/customXml" Target="../ink/ink2545.xml"/><Relationship Id="rId40" Type="http://schemas.openxmlformats.org/officeDocument/2006/relationships/customXml" Target="../ink/ink2553.xml"/><Relationship Id="rId45" Type="http://schemas.openxmlformats.org/officeDocument/2006/relationships/image" Target="../media/image2543.png"/><Relationship Id="rId66" Type="http://schemas.openxmlformats.org/officeDocument/2006/relationships/customXml" Target="../ink/ink2566.xml"/><Relationship Id="rId87" Type="http://schemas.openxmlformats.org/officeDocument/2006/relationships/image" Target="../media/image2564.png"/><Relationship Id="rId110" Type="http://schemas.openxmlformats.org/officeDocument/2006/relationships/customXml" Target="../ink/ink2588.xml"/><Relationship Id="rId115" Type="http://schemas.openxmlformats.org/officeDocument/2006/relationships/image" Target="../media/image2578.png"/><Relationship Id="rId131" Type="http://schemas.openxmlformats.org/officeDocument/2006/relationships/image" Target="../media/image2586.png"/><Relationship Id="rId136" Type="http://schemas.openxmlformats.org/officeDocument/2006/relationships/customXml" Target="../ink/ink2601.xml"/><Relationship Id="rId157" Type="http://schemas.openxmlformats.org/officeDocument/2006/relationships/image" Target="../media/image2599.png"/><Relationship Id="rId61" Type="http://schemas.openxmlformats.org/officeDocument/2006/relationships/image" Target="../media/image2551.png"/><Relationship Id="rId82" Type="http://schemas.openxmlformats.org/officeDocument/2006/relationships/customXml" Target="../ink/ink2574.xml"/><Relationship Id="rId152" Type="http://schemas.openxmlformats.org/officeDocument/2006/relationships/customXml" Target="../ink/ink2609.xml"/><Relationship Id="rId19" Type="http://schemas.openxmlformats.org/officeDocument/2006/relationships/image" Target="../media/image2530.png"/><Relationship Id="rId14" Type="http://schemas.openxmlformats.org/officeDocument/2006/relationships/customXml" Target="../ink/ink2540.xml"/><Relationship Id="rId30" Type="http://schemas.openxmlformats.org/officeDocument/2006/relationships/customXml" Target="../ink/ink2548.xml"/><Relationship Id="rId35" Type="http://schemas.openxmlformats.org/officeDocument/2006/relationships/image" Target="../media/image2538.png"/><Relationship Id="rId56" Type="http://schemas.openxmlformats.org/officeDocument/2006/relationships/customXml" Target="../ink/ink2561.xml"/><Relationship Id="rId77" Type="http://schemas.openxmlformats.org/officeDocument/2006/relationships/image" Target="../media/image2559.png"/><Relationship Id="rId100" Type="http://schemas.openxmlformats.org/officeDocument/2006/relationships/customXml" Target="../ink/ink2583.xml"/><Relationship Id="rId105" Type="http://schemas.openxmlformats.org/officeDocument/2006/relationships/image" Target="../media/image2573.png"/><Relationship Id="rId126" Type="http://schemas.openxmlformats.org/officeDocument/2006/relationships/customXml" Target="../ink/ink2596.xml"/><Relationship Id="rId147" Type="http://schemas.openxmlformats.org/officeDocument/2006/relationships/image" Target="../media/image2594.png"/><Relationship Id="rId8" Type="http://schemas.openxmlformats.org/officeDocument/2006/relationships/customXml" Target="../ink/ink2537.xml"/><Relationship Id="rId51" Type="http://schemas.openxmlformats.org/officeDocument/2006/relationships/image" Target="../media/image2546.png"/><Relationship Id="rId72" Type="http://schemas.openxmlformats.org/officeDocument/2006/relationships/customXml" Target="../ink/ink2569.xml"/><Relationship Id="rId93" Type="http://schemas.openxmlformats.org/officeDocument/2006/relationships/image" Target="../media/image2567.png"/><Relationship Id="rId98" Type="http://schemas.openxmlformats.org/officeDocument/2006/relationships/customXml" Target="../ink/ink2582.xml"/><Relationship Id="rId121" Type="http://schemas.openxmlformats.org/officeDocument/2006/relationships/image" Target="../media/image2581.png"/><Relationship Id="rId142" Type="http://schemas.openxmlformats.org/officeDocument/2006/relationships/customXml" Target="../ink/ink2604.xml"/><Relationship Id="rId3" Type="http://schemas.openxmlformats.org/officeDocument/2006/relationships/image" Target="../media/image612.png"/><Relationship Id="rId25" Type="http://schemas.openxmlformats.org/officeDocument/2006/relationships/image" Target="../media/image2533.png"/><Relationship Id="rId46" Type="http://schemas.openxmlformats.org/officeDocument/2006/relationships/customXml" Target="../ink/ink2556.xml"/><Relationship Id="rId67" Type="http://schemas.openxmlformats.org/officeDocument/2006/relationships/image" Target="../media/image2554.png"/><Relationship Id="rId116" Type="http://schemas.openxmlformats.org/officeDocument/2006/relationships/customXml" Target="../ink/ink2591.xml"/><Relationship Id="rId137" Type="http://schemas.openxmlformats.org/officeDocument/2006/relationships/image" Target="../media/image2589.png"/><Relationship Id="rId20" Type="http://schemas.openxmlformats.org/officeDocument/2006/relationships/customXml" Target="../ink/ink2543.xml"/><Relationship Id="rId41" Type="http://schemas.openxmlformats.org/officeDocument/2006/relationships/image" Target="../media/image2541.png"/><Relationship Id="rId62" Type="http://schemas.openxmlformats.org/officeDocument/2006/relationships/customXml" Target="../ink/ink2564.xml"/><Relationship Id="rId83" Type="http://schemas.openxmlformats.org/officeDocument/2006/relationships/image" Target="../media/image2562.png"/><Relationship Id="rId88" Type="http://schemas.openxmlformats.org/officeDocument/2006/relationships/customXml" Target="../ink/ink2577.xml"/><Relationship Id="rId111" Type="http://schemas.openxmlformats.org/officeDocument/2006/relationships/image" Target="../media/image2576.png"/><Relationship Id="rId132" Type="http://schemas.openxmlformats.org/officeDocument/2006/relationships/customXml" Target="../ink/ink2599.xml"/><Relationship Id="rId153" Type="http://schemas.openxmlformats.org/officeDocument/2006/relationships/image" Target="../media/image2597.png"/><Relationship Id="rId15" Type="http://schemas.openxmlformats.org/officeDocument/2006/relationships/image" Target="../media/image2528.png"/><Relationship Id="rId36" Type="http://schemas.openxmlformats.org/officeDocument/2006/relationships/customXml" Target="../ink/ink2551.xml"/><Relationship Id="rId57" Type="http://schemas.openxmlformats.org/officeDocument/2006/relationships/image" Target="../media/image2549.png"/><Relationship Id="rId106" Type="http://schemas.openxmlformats.org/officeDocument/2006/relationships/customXml" Target="../ink/ink2586.xml"/><Relationship Id="rId127" Type="http://schemas.openxmlformats.org/officeDocument/2006/relationships/image" Target="../media/image2584.png"/><Relationship Id="rId10" Type="http://schemas.openxmlformats.org/officeDocument/2006/relationships/customXml" Target="../ink/ink2538.xml"/><Relationship Id="rId31" Type="http://schemas.openxmlformats.org/officeDocument/2006/relationships/image" Target="../media/image2536.png"/><Relationship Id="rId52" Type="http://schemas.openxmlformats.org/officeDocument/2006/relationships/customXml" Target="../ink/ink2559.xml"/><Relationship Id="rId73" Type="http://schemas.openxmlformats.org/officeDocument/2006/relationships/image" Target="../media/image2557.png"/><Relationship Id="rId78" Type="http://schemas.openxmlformats.org/officeDocument/2006/relationships/customXml" Target="../ink/ink2572.xml"/><Relationship Id="rId94" Type="http://schemas.openxmlformats.org/officeDocument/2006/relationships/customXml" Target="../ink/ink2580.xml"/><Relationship Id="rId99" Type="http://schemas.openxmlformats.org/officeDocument/2006/relationships/image" Target="../media/image2570.png"/><Relationship Id="rId101" Type="http://schemas.openxmlformats.org/officeDocument/2006/relationships/image" Target="../media/image2571.png"/><Relationship Id="rId122" Type="http://schemas.openxmlformats.org/officeDocument/2006/relationships/customXml" Target="../ink/ink2594.xml"/><Relationship Id="rId143" Type="http://schemas.openxmlformats.org/officeDocument/2006/relationships/image" Target="../media/image2592.png"/><Relationship Id="rId148" Type="http://schemas.openxmlformats.org/officeDocument/2006/relationships/customXml" Target="../ink/ink2607.xml"/><Relationship Id="rId4" Type="http://schemas.openxmlformats.org/officeDocument/2006/relationships/customXml" Target="../ink/ink2535.xml"/><Relationship Id="rId9" Type="http://schemas.openxmlformats.org/officeDocument/2006/relationships/image" Target="../media/image2525.png"/><Relationship Id="rId26" Type="http://schemas.openxmlformats.org/officeDocument/2006/relationships/customXml" Target="../ink/ink2546.xml"/><Relationship Id="rId47" Type="http://schemas.openxmlformats.org/officeDocument/2006/relationships/image" Target="../media/image2544.png"/><Relationship Id="rId68" Type="http://schemas.openxmlformats.org/officeDocument/2006/relationships/customXml" Target="../ink/ink2567.xml"/><Relationship Id="rId89" Type="http://schemas.openxmlformats.org/officeDocument/2006/relationships/image" Target="../media/image2565.png"/><Relationship Id="rId112" Type="http://schemas.openxmlformats.org/officeDocument/2006/relationships/customXml" Target="../ink/ink2589.xml"/><Relationship Id="rId133" Type="http://schemas.openxmlformats.org/officeDocument/2006/relationships/image" Target="../media/image2587.png"/><Relationship Id="rId154" Type="http://schemas.openxmlformats.org/officeDocument/2006/relationships/customXml" Target="../ink/ink2610.xml"/><Relationship Id="rId16" Type="http://schemas.openxmlformats.org/officeDocument/2006/relationships/customXml" Target="../ink/ink2541.xml"/><Relationship Id="rId37" Type="http://schemas.openxmlformats.org/officeDocument/2006/relationships/image" Target="../media/image2539.png"/><Relationship Id="rId58" Type="http://schemas.openxmlformats.org/officeDocument/2006/relationships/customXml" Target="../ink/ink2562.xml"/><Relationship Id="rId79" Type="http://schemas.openxmlformats.org/officeDocument/2006/relationships/image" Target="../media/image2560.png"/><Relationship Id="rId102" Type="http://schemas.openxmlformats.org/officeDocument/2006/relationships/customXml" Target="../ink/ink2584.xml"/><Relationship Id="rId123" Type="http://schemas.openxmlformats.org/officeDocument/2006/relationships/image" Target="../media/image2582.png"/><Relationship Id="rId144" Type="http://schemas.openxmlformats.org/officeDocument/2006/relationships/customXml" Target="../ink/ink2605.xml"/><Relationship Id="rId90" Type="http://schemas.openxmlformats.org/officeDocument/2006/relationships/customXml" Target="../ink/ink2578.xml"/><Relationship Id="rId27" Type="http://schemas.openxmlformats.org/officeDocument/2006/relationships/image" Target="../media/image2534.png"/><Relationship Id="rId48" Type="http://schemas.openxmlformats.org/officeDocument/2006/relationships/customXml" Target="../ink/ink2557.xml"/><Relationship Id="rId69" Type="http://schemas.openxmlformats.org/officeDocument/2006/relationships/image" Target="../media/image2555.png"/><Relationship Id="rId113" Type="http://schemas.openxmlformats.org/officeDocument/2006/relationships/image" Target="../media/image2577.png"/><Relationship Id="rId134" Type="http://schemas.openxmlformats.org/officeDocument/2006/relationships/customXml" Target="../ink/ink2600.xml"/></Relationships>
</file>

<file path=ppt/slides/_rels/slide55.xml.rels><?xml version="1.0" encoding="UTF-8" standalone="yes"?>
<Relationships xmlns="http://schemas.openxmlformats.org/package/2006/relationships"><Relationship Id="rId3" Type="http://schemas.openxmlformats.org/officeDocument/2006/relationships/image" Target="../media/image260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603.png"/><Relationship Id="rId13" Type="http://schemas.openxmlformats.org/officeDocument/2006/relationships/customXml" Target="../ink/ink2617.xml"/><Relationship Id="rId3" Type="http://schemas.openxmlformats.org/officeDocument/2006/relationships/customXml" Target="../ink/ink2612.xml"/><Relationship Id="rId7" Type="http://schemas.openxmlformats.org/officeDocument/2006/relationships/customXml" Target="../ink/ink2614.xml"/><Relationship Id="rId12" Type="http://schemas.openxmlformats.org/officeDocument/2006/relationships/image" Target="../media/image260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602.png"/><Relationship Id="rId11" Type="http://schemas.openxmlformats.org/officeDocument/2006/relationships/customXml" Target="../ink/ink2616.xml"/><Relationship Id="rId5" Type="http://schemas.openxmlformats.org/officeDocument/2006/relationships/customXml" Target="../ink/ink2613.xml"/><Relationship Id="rId10" Type="http://schemas.openxmlformats.org/officeDocument/2006/relationships/image" Target="../media/image2604.png"/><Relationship Id="rId4" Type="http://schemas.openxmlformats.org/officeDocument/2006/relationships/image" Target="../media/image2601.png"/><Relationship Id="rId9" Type="http://schemas.openxmlformats.org/officeDocument/2006/relationships/customXml" Target="../ink/ink2615.xml"/><Relationship Id="rId14" Type="http://schemas.openxmlformats.org/officeDocument/2006/relationships/image" Target="../media/image2606.png"/></Relationships>
</file>

<file path=ppt/slides/_rels/slide57.xml.rels><?xml version="1.0" encoding="UTF-8" standalone="yes"?>
<Relationships xmlns="http://schemas.openxmlformats.org/package/2006/relationships"><Relationship Id="rId3" Type="http://schemas.openxmlformats.org/officeDocument/2006/relationships/image" Target="../media/image612.png"/><Relationship Id="rId7" Type="http://schemas.openxmlformats.org/officeDocument/2006/relationships/image" Target="../media/image260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customXml" Target="../ink/ink2619.xml"/><Relationship Id="rId5" Type="http://schemas.openxmlformats.org/officeDocument/2006/relationships/image" Target="../media/image2607.png"/><Relationship Id="rId4" Type="http://schemas.openxmlformats.org/officeDocument/2006/relationships/customXml" Target="../ink/ink2618.xml"/></Relationships>
</file>

<file path=ppt/slides/_rels/slide58.xml.rels><?xml version="1.0" encoding="UTF-8" standalone="yes"?>
<Relationships xmlns="http://schemas.openxmlformats.org/package/2006/relationships"><Relationship Id="rId117" Type="http://schemas.openxmlformats.org/officeDocument/2006/relationships/image" Target="../media/image2666.png"/><Relationship Id="rId299" Type="http://schemas.openxmlformats.org/officeDocument/2006/relationships/customXml" Target="../ink/ink2769.xml"/><Relationship Id="rId21" Type="http://schemas.openxmlformats.org/officeDocument/2006/relationships/image" Target="../media/image2618.png"/><Relationship Id="rId63" Type="http://schemas.openxmlformats.org/officeDocument/2006/relationships/image" Target="../media/image2639.png"/><Relationship Id="rId159" Type="http://schemas.openxmlformats.org/officeDocument/2006/relationships/customXml" Target="../ink/ink2699.xml"/><Relationship Id="rId324" Type="http://schemas.openxmlformats.org/officeDocument/2006/relationships/image" Target="../media/image2767.png"/><Relationship Id="rId366" Type="http://schemas.openxmlformats.org/officeDocument/2006/relationships/image" Target="../media/image2788.png"/><Relationship Id="rId170" Type="http://schemas.openxmlformats.org/officeDocument/2006/relationships/image" Target="../media/image2692.png"/><Relationship Id="rId226" Type="http://schemas.openxmlformats.org/officeDocument/2006/relationships/image" Target="../media/image2718.png"/><Relationship Id="rId433" Type="http://schemas.openxmlformats.org/officeDocument/2006/relationships/customXml" Target="../ink/ink2837.xml"/><Relationship Id="rId268" Type="http://schemas.openxmlformats.org/officeDocument/2006/relationships/image" Target="../media/image2739.png"/><Relationship Id="rId32" Type="http://schemas.openxmlformats.org/officeDocument/2006/relationships/customXml" Target="../ink/ink2635.xml"/><Relationship Id="rId74" Type="http://schemas.openxmlformats.org/officeDocument/2006/relationships/customXml" Target="../ink/ink2656.xml"/><Relationship Id="rId128" Type="http://schemas.openxmlformats.org/officeDocument/2006/relationships/customXml" Target="../ink/ink2683.xml"/><Relationship Id="rId335" Type="http://schemas.openxmlformats.org/officeDocument/2006/relationships/customXml" Target="../ink/ink2787.xml"/><Relationship Id="rId377" Type="http://schemas.openxmlformats.org/officeDocument/2006/relationships/image" Target="../media/image2793.png"/><Relationship Id="rId5" Type="http://schemas.openxmlformats.org/officeDocument/2006/relationships/image" Target="../media/image2610.png"/><Relationship Id="rId181" Type="http://schemas.openxmlformats.org/officeDocument/2006/relationships/customXml" Target="../ink/ink2710.xml"/><Relationship Id="rId237" Type="http://schemas.openxmlformats.org/officeDocument/2006/relationships/customXml" Target="../ink/ink2738.xml"/><Relationship Id="rId402" Type="http://schemas.openxmlformats.org/officeDocument/2006/relationships/customXml" Target="../ink/ink2821.xml"/><Relationship Id="rId279" Type="http://schemas.openxmlformats.org/officeDocument/2006/relationships/customXml" Target="../ink/ink2759.xml"/><Relationship Id="rId444" Type="http://schemas.openxmlformats.org/officeDocument/2006/relationships/image" Target="../media/image2825.png"/><Relationship Id="rId43" Type="http://schemas.openxmlformats.org/officeDocument/2006/relationships/image" Target="../media/image2629.png"/><Relationship Id="rId139" Type="http://schemas.openxmlformats.org/officeDocument/2006/relationships/image" Target="../media/image2677.png"/><Relationship Id="rId290" Type="http://schemas.openxmlformats.org/officeDocument/2006/relationships/image" Target="../media/image2750.png"/><Relationship Id="rId304" Type="http://schemas.openxmlformats.org/officeDocument/2006/relationships/image" Target="../media/image2757.png"/><Relationship Id="rId346" Type="http://schemas.openxmlformats.org/officeDocument/2006/relationships/image" Target="../media/image2778.png"/><Relationship Id="rId388" Type="http://schemas.openxmlformats.org/officeDocument/2006/relationships/customXml" Target="../ink/ink2814.xml"/><Relationship Id="rId85" Type="http://schemas.openxmlformats.org/officeDocument/2006/relationships/image" Target="../media/image2650.png"/><Relationship Id="rId150" Type="http://schemas.openxmlformats.org/officeDocument/2006/relationships/customXml" Target="../ink/ink2694.xml"/><Relationship Id="rId192" Type="http://schemas.openxmlformats.org/officeDocument/2006/relationships/image" Target="../media/image2702.png"/><Relationship Id="rId206" Type="http://schemas.openxmlformats.org/officeDocument/2006/relationships/image" Target="../media/image2709.png"/><Relationship Id="rId413" Type="http://schemas.openxmlformats.org/officeDocument/2006/relationships/image" Target="../media/image2810.png"/><Relationship Id="rId248" Type="http://schemas.openxmlformats.org/officeDocument/2006/relationships/image" Target="../media/image2729.png"/><Relationship Id="rId12" Type="http://schemas.openxmlformats.org/officeDocument/2006/relationships/customXml" Target="../ink/ink2625.xml"/><Relationship Id="rId108" Type="http://schemas.openxmlformats.org/officeDocument/2006/relationships/customXml" Target="../ink/ink2673.xml"/><Relationship Id="rId315" Type="http://schemas.openxmlformats.org/officeDocument/2006/relationships/customXml" Target="../ink/ink2777.xml"/><Relationship Id="rId357" Type="http://schemas.openxmlformats.org/officeDocument/2006/relationships/customXml" Target="../ink/ink2798.xml"/><Relationship Id="rId54" Type="http://schemas.openxmlformats.org/officeDocument/2006/relationships/customXml" Target="../ink/ink2646.xml"/><Relationship Id="rId96" Type="http://schemas.openxmlformats.org/officeDocument/2006/relationships/customXml" Target="../ink/ink2667.xml"/><Relationship Id="rId161" Type="http://schemas.openxmlformats.org/officeDocument/2006/relationships/customXml" Target="../ink/ink2700.xml"/><Relationship Id="rId217" Type="http://schemas.openxmlformats.org/officeDocument/2006/relationships/customXml" Target="../ink/ink2728.xml"/><Relationship Id="rId399" Type="http://schemas.openxmlformats.org/officeDocument/2006/relationships/image" Target="../media/image2804.png"/><Relationship Id="rId259" Type="http://schemas.openxmlformats.org/officeDocument/2006/relationships/customXml" Target="../ink/ink2749.xml"/><Relationship Id="rId424" Type="http://schemas.openxmlformats.org/officeDocument/2006/relationships/image" Target="../media/image2815.png"/><Relationship Id="rId23" Type="http://schemas.openxmlformats.org/officeDocument/2006/relationships/image" Target="../media/image2619.png"/><Relationship Id="rId119" Type="http://schemas.openxmlformats.org/officeDocument/2006/relationships/image" Target="../media/image2667.png"/><Relationship Id="rId270" Type="http://schemas.openxmlformats.org/officeDocument/2006/relationships/image" Target="../media/image2740.png"/><Relationship Id="rId326" Type="http://schemas.openxmlformats.org/officeDocument/2006/relationships/image" Target="../media/image2768.png"/><Relationship Id="rId65" Type="http://schemas.openxmlformats.org/officeDocument/2006/relationships/image" Target="../media/image2640.png"/><Relationship Id="rId130" Type="http://schemas.openxmlformats.org/officeDocument/2006/relationships/customXml" Target="../ink/ink2684.xml"/><Relationship Id="rId368" Type="http://schemas.openxmlformats.org/officeDocument/2006/relationships/image" Target="../media/image2789.png"/><Relationship Id="rId172" Type="http://schemas.openxmlformats.org/officeDocument/2006/relationships/image" Target="../media/image2693.png"/><Relationship Id="rId228" Type="http://schemas.openxmlformats.org/officeDocument/2006/relationships/image" Target="../media/image2719.png"/><Relationship Id="rId435" Type="http://schemas.openxmlformats.org/officeDocument/2006/relationships/customXml" Target="../ink/ink2838.xml"/><Relationship Id="rId281" Type="http://schemas.openxmlformats.org/officeDocument/2006/relationships/customXml" Target="../ink/ink2760.xml"/><Relationship Id="rId337" Type="http://schemas.openxmlformats.org/officeDocument/2006/relationships/customXml" Target="../ink/ink2788.xml"/><Relationship Id="rId34" Type="http://schemas.openxmlformats.org/officeDocument/2006/relationships/customXml" Target="../ink/ink2636.xml"/><Relationship Id="rId76" Type="http://schemas.openxmlformats.org/officeDocument/2006/relationships/customXml" Target="../ink/ink2657.xml"/><Relationship Id="rId141" Type="http://schemas.openxmlformats.org/officeDocument/2006/relationships/image" Target="../media/image2678.png"/><Relationship Id="rId379" Type="http://schemas.openxmlformats.org/officeDocument/2006/relationships/image" Target="../media/image2794.png"/><Relationship Id="rId7" Type="http://schemas.openxmlformats.org/officeDocument/2006/relationships/image" Target="../media/image2611.png"/><Relationship Id="rId183" Type="http://schemas.openxmlformats.org/officeDocument/2006/relationships/customXml" Target="../ink/ink2711.xml"/><Relationship Id="rId239" Type="http://schemas.openxmlformats.org/officeDocument/2006/relationships/customXml" Target="../ink/ink2739.xml"/><Relationship Id="rId390" Type="http://schemas.openxmlformats.org/officeDocument/2006/relationships/customXml" Target="../ink/ink2815.xml"/><Relationship Id="rId404" Type="http://schemas.openxmlformats.org/officeDocument/2006/relationships/customXml" Target="../ink/ink2822.xml"/><Relationship Id="rId446" Type="http://schemas.openxmlformats.org/officeDocument/2006/relationships/image" Target="../media/image2826.png"/><Relationship Id="rId250" Type="http://schemas.openxmlformats.org/officeDocument/2006/relationships/image" Target="../media/image2730.png"/><Relationship Id="rId292" Type="http://schemas.openxmlformats.org/officeDocument/2006/relationships/image" Target="../media/image2751.png"/><Relationship Id="rId306" Type="http://schemas.openxmlformats.org/officeDocument/2006/relationships/image" Target="../media/image2758.png"/><Relationship Id="rId45" Type="http://schemas.openxmlformats.org/officeDocument/2006/relationships/image" Target="../media/image2630.png"/><Relationship Id="rId87" Type="http://schemas.openxmlformats.org/officeDocument/2006/relationships/image" Target="../media/image2651.png"/><Relationship Id="rId110" Type="http://schemas.openxmlformats.org/officeDocument/2006/relationships/customXml" Target="../ink/ink2674.xml"/><Relationship Id="rId348" Type="http://schemas.openxmlformats.org/officeDocument/2006/relationships/image" Target="../media/image2779.png"/><Relationship Id="rId152" Type="http://schemas.openxmlformats.org/officeDocument/2006/relationships/customXml" Target="../ink/ink2695.xml"/><Relationship Id="rId194" Type="http://schemas.openxmlformats.org/officeDocument/2006/relationships/image" Target="../media/image2703.png"/><Relationship Id="rId208" Type="http://schemas.openxmlformats.org/officeDocument/2006/relationships/image" Target="../media/image2710.png"/><Relationship Id="rId415" Type="http://schemas.openxmlformats.org/officeDocument/2006/relationships/image" Target="../media/image2811.png"/><Relationship Id="rId261" Type="http://schemas.openxmlformats.org/officeDocument/2006/relationships/customXml" Target="../ink/ink2750.xml"/><Relationship Id="rId14" Type="http://schemas.openxmlformats.org/officeDocument/2006/relationships/customXml" Target="../ink/ink2626.xml"/><Relationship Id="rId56" Type="http://schemas.openxmlformats.org/officeDocument/2006/relationships/customXml" Target="../ink/ink2647.xml"/><Relationship Id="rId317" Type="http://schemas.openxmlformats.org/officeDocument/2006/relationships/customXml" Target="../ink/ink2778.xml"/><Relationship Id="rId359" Type="http://schemas.openxmlformats.org/officeDocument/2006/relationships/customXml" Target="../ink/ink2799.xml"/><Relationship Id="rId98" Type="http://schemas.openxmlformats.org/officeDocument/2006/relationships/customXml" Target="../ink/ink2668.xml"/><Relationship Id="rId121" Type="http://schemas.openxmlformats.org/officeDocument/2006/relationships/image" Target="../media/image2668.png"/><Relationship Id="rId163" Type="http://schemas.openxmlformats.org/officeDocument/2006/relationships/customXml" Target="../ink/ink2701.xml"/><Relationship Id="rId219" Type="http://schemas.openxmlformats.org/officeDocument/2006/relationships/customXml" Target="../ink/ink2729.xml"/><Relationship Id="rId370" Type="http://schemas.openxmlformats.org/officeDocument/2006/relationships/customXml" Target="../ink/ink2805.xml"/><Relationship Id="rId426" Type="http://schemas.openxmlformats.org/officeDocument/2006/relationships/image" Target="../media/image2816.png"/><Relationship Id="rId230" Type="http://schemas.openxmlformats.org/officeDocument/2006/relationships/image" Target="../media/image2720.png"/><Relationship Id="rId25" Type="http://schemas.openxmlformats.org/officeDocument/2006/relationships/image" Target="../media/image2620.png"/><Relationship Id="rId67" Type="http://schemas.openxmlformats.org/officeDocument/2006/relationships/image" Target="../media/image2641.png"/><Relationship Id="rId272" Type="http://schemas.openxmlformats.org/officeDocument/2006/relationships/image" Target="../media/image2741.png"/><Relationship Id="rId328" Type="http://schemas.openxmlformats.org/officeDocument/2006/relationships/image" Target="../media/image2769.png"/><Relationship Id="rId132" Type="http://schemas.openxmlformats.org/officeDocument/2006/relationships/customXml" Target="../ink/ink2685.xml"/><Relationship Id="rId174" Type="http://schemas.openxmlformats.org/officeDocument/2006/relationships/image" Target="../media/image2694.png"/><Relationship Id="rId381" Type="http://schemas.openxmlformats.org/officeDocument/2006/relationships/image" Target="../media/image2795.png"/><Relationship Id="rId241" Type="http://schemas.openxmlformats.org/officeDocument/2006/relationships/customXml" Target="../ink/ink2740.xml"/><Relationship Id="rId437" Type="http://schemas.openxmlformats.org/officeDocument/2006/relationships/customXml" Target="../ink/ink2839.xml"/><Relationship Id="rId36" Type="http://schemas.openxmlformats.org/officeDocument/2006/relationships/customXml" Target="../ink/ink2637.xml"/><Relationship Id="rId283" Type="http://schemas.openxmlformats.org/officeDocument/2006/relationships/customXml" Target="../ink/ink2761.xml"/><Relationship Id="rId339" Type="http://schemas.openxmlformats.org/officeDocument/2006/relationships/customXml" Target="../ink/ink2789.xml"/><Relationship Id="rId78" Type="http://schemas.openxmlformats.org/officeDocument/2006/relationships/customXml" Target="../ink/ink2658.xml"/><Relationship Id="rId101" Type="http://schemas.openxmlformats.org/officeDocument/2006/relationships/image" Target="../media/image2658.png"/><Relationship Id="rId143" Type="http://schemas.openxmlformats.org/officeDocument/2006/relationships/image" Target="../media/image2679.png"/><Relationship Id="rId185" Type="http://schemas.openxmlformats.org/officeDocument/2006/relationships/customXml" Target="../ink/ink2712.xml"/><Relationship Id="rId350" Type="http://schemas.openxmlformats.org/officeDocument/2006/relationships/image" Target="../media/image2780.png"/><Relationship Id="rId406" Type="http://schemas.openxmlformats.org/officeDocument/2006/relationships/customXml" Target="../ink/ink2823.xml"/><Relationship Id="rId9" Type="http://schemas.openxmlformats.org/officeDocument/2006/relationships/image" Target="../media/image2612.png"/><Relationship Id="rId210" Type="http://schemas.openxmlformats.org/officeDocument/2006/relationships/image" Target="../media/image2711.png"/><Relationship Id="rId392" Type="http://schemas.openxmlformats.org/officeDocument/2006/relationships/customXml" Target="../ink/ink2816.xml"/><Relationship Id="rId448" Type="http://schemas.openxmlformats.org/officeDocument/2006/relationships/image" Target="../media/image2827.png"/><Relationship Id="rId252" Type="http://schemas.openxmlformats.org/officeDocument/2006/relationships/image" Target="../media/image2731.png"/><Relationship Id="rId294" Type="http://schemas.openxmlformats.org/officeDocument/2006/relationships/image" Target="../media/image2752.png"/><Relationship Id="rId308" Type="http://schemas.openxmlformats.org/officeDocument/2006/relationships/image" Target="../media/image2759.png"/><Relationship Id="rId47" Type="http://schemas.openxmlformats.org/officeDocument/2006/relationships/image" Target="../media/image2631.png"/><Relationship Id="rId89" Type="http://schemas.openxmlformats.org/officeDocument/2006/relationships/image" Target="../media/image2652.png"/><Relationship Id="rId112" Type="http://schemas.openxmlformats.org/officeDocument/2006/relationships/customXml" Target="../ink/ink2675.xml"/><Relationship Id="rId154" Type="http://schemas.openxmlformats.org/officeDocument/2006/relationships/customXml" Target="../ink/ink2696.xml"/><Relationship Id="rId361" Type="http://schemas.openxmlformats.org/officeDocument/2006/relationships/customXml" Target="../ink/ink2800.xml"/><Relationship Id="rId196" Type="http://schemas.openxmlformats.org/officeDocument/2006/relationships/image" Target="../media/image2704.png"/><Relationship Id="rId417" Type="http://schemas.openxmlformats.org/officeDocument/2006/relationships/image" Target="../media/image2812.png"/><Relationship Id="rId16" Type="http://schemas.openxmlformats.org/officeDocument/2006/relationships/customXml" Target="../ink/ink2627.xml"/><Relationship Id="rId221" Type="http://schemas.openxmlformats.org/officeDocument/2006/relationships/customXml" Target="../ink/ink2730.xml"/><Relationship Id="rId263" Type="http://schemas.openxmlformats.org/officeDocument/2006/relationships/customXml" Target="../ink/ink2751.xml"/><Relationship Id="rId319" Type="http://schemas.openxmlformats.org/officeDocument/2006/relationships/customXml" Target="../ink/ink2779.xml"/><Relationship Id="rId58" Type="http://schemas.openxmlformats.org/officeDocument/2006/relationships/customXml" Target="../ink/ink2648.xml"/><Relationship Id="rId123" Type="http://schemas.openxmlformats.org/officeDocument/2006/relationships/image" Target="../media/image2669.png"/><Relationship Id="rId330" Type="http://schemas.openxmlformats.org/officeDocument/2006/relationships/image" Target="../media/image2770.png"/><Relationship Id="rId165" Type="http://schemas.openxmlformats.org/officeDocument/2006/relationships/customXml" Target="../ink/ink2702.xml"/><Relationship Id="rId372" Type="http://schemas.openxmlformats.org/officeDocument/2006/relationships/customXml" Target="../ink/ink2806.xml"/><Relationship Id="rId428" Type="http://schemas.openxmlformats.org/officeDocument/2006/relationships/image" Target="../media/image2817.png"/><Relationship Id="rId232" Type="http://schemas.openxmlformats.org/officeDocument/2006/relationships/image" Target="../media/image2721.png"/><Relationship Id="rId274" Type="http://schemas.openxmlformats.org/officeDocument/2006/relationships/image" Target="../media/image2742.png"/><Relationship Id="rId27" Type="http://schemas.openxmlformats.org/officeDocument/2006/relationships/image" Target="../media/image2621.png"/><Relationship Id="rId69" Type="http://schemas.openxmlformats.org/officeDocument/2006/relationships/image" Target="../media/image2642.png"/><Relationship Id="rId134" Type="http://schemas.openxmlformats.org/officeDocument/2006/relationships/customXml" Target="../ink/ink2686.xml"/><Relationship Id="rId80" Type="http://schemas.openxmlformats.org/officeDocument/2006/relationships/customXml" Target="../ink/ink2659.xml"/><Relationship Id="rId176" Type="http://schemas.openxmlformats.org/officeDocument/2006/relationships/image" Target="../media/image2695.png"/><Relationship Id="rId341" Type="http://schemas.openxmlformats.org/officeDocument/2006/relationships/customXml" Target="../ink/ink2790.xml"/><Relationship Id="rId383" Type="http://schemas.openxmlformats.org/officeDocument/2006/relationships/image" Target="../media/image2796.png"/><Relationship Id="rId439" Type="http://schemas.openxmlformats.org/officeDocument/2006/relationships/customXml" Target="../ink/ink2840.xml"/><Relationship Id="rId201" Type="http://schemas.openxmlformats.org/officeDocument/2006/relationships/customXml" Target="../ink/ink2720.xml"/><Relationship Id="rId243" Type="http://schemas.openxmlformats.org/officeDocument/2006/relationships/customXml" Target="../ink/ink2741.xml"/><Relationship Id="rId285" Type="http://schemas.openxmlformats.org/officeDocument/2006/relationships/customXml" Target="../ink/ink2762.xml"/><Relationship Id="rId450" Type="http://schemas.openxmlformats.org/officeDocument/2006/relationships/image" Target="../media/image2828.png"/><Relationship Id="rId38" Type="http://schemas.openxmlformats.org/officeDocument/2006/relationships/customXml" Target="../ink/ink2638.xml"/><Relationship Id="rId103" Type="http://schemas.openxmlformats.org/officeDocument/2006/relationships/image" Target="../media/image2659.png"/><Relationship Id="rId310" Type="http://schemas.openxmlformats.org/officeDocument/2006/relationships/image" Target="../media/image2760.png"/><Relationship Id="rId91" Type="http://schemas.openxmlformats.org/officeDocument/2006/relationships/image" Target="../media/image2653.png"/><Relationship Id="rId145" Type="http://schemas.openxmlformats.org/officeDocument/2006/relationships/image" Target="../media/image2680.png"/><Relationship Id="rId187" Type="http://schemas.openxmlformats.org/officeDocument/2006/relationships/customXml" Target="../ink/ink2713.xml"/><Relationship Id="rId352" Type="http://schemas.openxmlformats.org/officeDocument/2006/relationships/image" Target="../media/image2781.png"/><Relationship Id="rId394" Type="http://schemas.openxmlformats.org/officeDocument/2006/relationships/customXml" Target="../ink/ink2817.xml"/><Relationship Id="rId408" Type="http://schemas.openxmlformats.org/officeDocument/2006/relationships/customXml" Target="../ink/ink2824.xml"/><Relationship Id="rId212" Type="http://schemas.openxmlformats.org/officeDocument/2006/relationships/image" Target="../media/image2712.png"/><Relationship Id="rId254" Type="http://schemas.openxmlformats.org/officeDocument/2006/relationships/image" Target="../media/image2732.png"/><Relationship Id="rId49" Type="http://schemas.openxmlformats.org/officeDocument/2006/relationships/image" Target="../media/image2632.png"/><Relationship Id="rId114" Type="http://schemas.openxmlformats.org/officeDocument/2006/relationships/customXml" Target="../ink/ink2676.xml"/><Relationship Id="rId296" Type="http://schemas.openxmlformats.org/officeDocument/2006/relationships/image" Target="../media/image2753.png"/><Relationship Id="rId60" Type="http://schemas.openxmlformats.org/officeDocument/2006/relationships/customXml" Target="../ink/ink2649.xml"/><Relationship Id="rId156" Type="http://schemas.openxmlformats.org/officeDocument/2006/relationships/customXml" Target="../ink/ink2697.xml"/><Relationship Id="rId198" Type="http://schemas.openxmlformats.org/officeDocument/2006/relationships/image" Target="../media/image2705.png"/><Relationship Id="rId321" Type="http://schemas.openxmlformats.org/officeDocument/2006/relationships/customXml" Target="../ink/ink2780.xml"/><Relationship Id="rId363" Type="http://schemas.openxmlformats.org/officeDocument/2006/relationships/customXml" Target="../ink/ink2801.xml"/><Relationship Id="rId419" Type="http://schemas.openxmlformats.org/officeDocument/2006/relationships/image" Target="../media/image2813.png"/><Relationship Id="rId223" Type="http://schemas.openxmlformats.org/officeDocument/2006/relationships/customXml" Target="../ink/ink2731.xml"/><Relationship Id="rId430" Type="http://schemas.openxmlformats.org/officeDocument/2006/relationships/image" Target="../media/image2818.png"/><Relationship Id="rId18" Type="http://schemas.openxmlformats.org/officeDocument/2006/relationships/customXml" Target="../ink/ink2628.xml"/><Relationship Id="rId265" Type="http://schemas.openxmlformats.org/officeDocument/2006/relationships/customXml" Target="../ink/ink2752.xml"/><Relationship Id="rId50" Type="http://schemas.openxmlformats.org/officeDocument/2006/relationships/customXml" Target="../ink/ink2644.xml"/><Relationship Id="rId104" Type="http://schemas.openxmlformats.org/officeDocument/2006/relationships/customXml" Target="../ink/ink2671.xml"/><Relationship Id="rId125" Type="http://schemas.openxmlformats.org/officeDocument/2006/relationships/image" Target="../media/image2670.png"/><Relationship Id="rId146" Type="http://schemas.openxmlformats.org/officeDocument/2006/relationships/customXml" Target="../ink/ink2692.xml"/><Relationship Id="rId167" Type="http://schemas.openxmlformats.org/officeDocument/2006/relationships/customXml" Target="../ink/ink2703.xml"/><Relationship Id="rId188" Type="http://schemas.openxmlformats.org/officeDocument/2006/relationships/image" Target="../media/image2700.png"/><Relationship Id="rId311" Type="http://schemas.openxmlformats.org/officeDocument/2006/relationships/customXml" Target="../ink/ink2775.xml"/><Relationship Id="rId332" Type="http://schemas.openxmlformats.org/officeDocument/2006/relationships/image" Target="../media/image2771.png"/><Relationship Id="rId353" Type="http://schemas.openxmlformats.org/officeDocument/2006/relationships/customXml" Target="../ink/ink2796.xml"/><Relationship Id="rId374" Type="http://schemas.openxmlformats.org/officeDocument/2006/relationships/customXml" Target="../ink/ink2807.xml"/><Relationship Id="rId395" Type="http://schemas.openxmlformats.org/officeDocument/2006/relationships/image" Target="../media/image2802.png"/><Relationship Id="rId409" Type="http://schemas.openxmlformats.org/officeDocument/2006/relationships/image" Target="../media/image2808.png"/><Relationship Id="rId71" Type="http://schemas.openxmlformats.org/officeDocument/2006/relationships/image" Target="../media/image2643.png"/><Relationship Id="rId92" Type="http://schemas.openxmlformats.org/officeDocument/2006/relationships/customXml" Target="../ink/ink2665.xml"/><Relationship Id="rId213" Type="http://schemas.openxmlformats.org/officeDocument/2006/relationships/customXml" Target="../ink/ink2726.xml"/><Relationship Id="rId234" Type="http://schemas.openxmlformats.org/officeDocument/2006/relationships/image" Target="../media/image2722.png"/><Relationship Id="rId420" Type="http://schemas.openxmlformats.org/officeDocument/2006/relationships/customXml" Target="../ink/ink2830.xml"/><Relationship Id="rId2" Type="http://schemas.openxmlformats.org/officeDocument/2006/relationships/customXml" Target="../ink/ink2620.xml"/><Relationship Id="rId29" Type="http://schemas.openxmlformats.org/officeDocument/2006/relationships/image" Target="../media/image2622.png"/><Relationship Id="rId255" Type="http://schemas.openxmlformats.org/officeDocument/2006/relationships/customXml" Target="../ink/ink2747.xml"/><Relationship Id="rId276" Type="http://schemas.openxmlformats.org/officeDocument/2006/relationships/image" Target="../media/image2743.png"/><Relationship Id="rId297" Type="http://schemas.openxmlformats.org/officeDocument/2006/relationships/customXml" Target="../ink/ink2768.xml"/><Relationship Id="rId441" Type="http://schemas.openxmlformats.org/officeDocument/2006/relationships/customXml" Target="../ink/ink2841.xml"/><Relationship Id="rId40" Type="http://schemas.openxmlformats.org/officeDocument/2006/relationships/customXml" Target="../ink/ink2639.xml"/><Relationship Id="rId115" Type="http://schemas.openxmlformats.org/officeDocument/2006/relationships/image" Target="../media/image2665.png"/><Relationship Id="rId136" Type="http://schemas.openxmlformats.org/officeDocument/2006/relationships/customXml" Target="../ink/ink2687.xml"/><Relationship Id="rId157" Type="http://schemas.openxmlformats.org/officeDocument/2006/relationships/customXml" Target="../ink/ink2698.xml"/><Relationship Id="rId178" Type="http://schemas.openxmlformats.org/officeDocument/2006/relationships/image" Target="../media/image1706.png"/><Relationship Id="rId301" Type="http://schemas.openxmlformats.org/officeDocument/2006/relationships/customXml" Target="../ink/ink2770.xml"/><Relationship Id="rId322" Type="http://schemas.openxmlformats.org/officeDocument/2006/relationships/image" Target="../media/image2766.png"/><Relationship Id="rId343" Type="http://schemas.openxmlformats.org/officeDocument/2006/relationships/customXml" Target="../ink/ink2791.xml"/><Relationship Id="rId364" Type="http://schemas.openxmlformats.org/officeDocument/2006/relationships/image" Target="../media/image2787.png"/><Relationship Id="rId61" Type="http://schemas.openxmlformats.org/officeDocument/2006/relationships/image" Target="../media/image2638.png"/><Relationship Id="rId82" Type="http://schemas.openxmlformats.org/officeDocument/2006/relationships/customXml" Target="../ink/ink2660.xml"/><Relationship Id="rId199" Type="http://schemas.openxmlformats.org/officeDocument/2006/relationships/customXml" Target="../ink/ink2719.xml"/><Relationship Id="rId203" Type="http://schemas.openxmlformats.org/officeDocument/2006/relationships/customXml" Target="../ink/ink2721.xml"/><Relationship Id="rId385" Type="http://schemas.openxmlformats.org/officeDocument/2006/relationships/image" Target="../media/image2797.png"/><Relationship Id="rId19" Type="http://schemas.openxmlformats.org/officeDocument/2006/relationships/image" Target="../media/image2617.png"/><Relationship Id="rId224" Type="http://schemas.openxmlformats.org/officeDocument/2006/relationships/image" Target="../media/image2717.png"/><Relationship Id="rId245" Type="http://schemas.openxmlformats.org/officeDocument/2006/relationships/customXml" Target="../ink/ink2742.xml"/><Relationship Id="rId266" Type="http://schemas.openxmlformats.org/officeDocument/2006/relationships/image" Target="../media/image2738.png"/><Relationship Id="rId287" Type="http://schemas.openxmlformats.org/officeDocument/2006/relationships/customXml" Target="../ink/ink2763.xml"/><Relationship Id="rId410" Type="http://schemas.openxmlformats.org/officeDocument/2006/relationships/customXml" Target="../ink/ink2825.xml"/><Relationship Id="rId431" Type="http://schemas.openxmlformats.org/officeDocument/2006/relationships/customXml" Target="../ink/ink2836.xml"/><Relationship Id="rId30" Type="http://schemas.openxmlformats.org/officeDocument/2006/relationships/customXml" Target="../ink/ink2634.xml"/><Relationship Id="rId105" Type="http://schemas.openxmlformats.org/officeDocument/2006/relationships/image" Target="../media/image2660.png"/><Relationship Id="rId126" Type="http://schemas.openxmlformats.org/officeDocument/2006/relationships/customXml" Target="../ink/ink2682.xml"/><Relationship Id="rId147" Type="http://schemas.openxmlformats.org/officeDocument/2006/relationships/image" Target="../media/image2681.png"/><Relationship Id="rId168" Type="http://schemas.openxmlformats.org/officeDocument/2006/relationships/image" Target="../media/image2691.png"/><Relationship Id="rId312" Type="http://schemas.openxmlformats.org/officeDocument/2006/relationships/image" Target="../media/image2761.png"/><Relationship Id="rId333" Type="http://schemas.openxmlformats.org/officeDocument/2006/relationships/customXml" Target="../ink/ink2786.xml"/><Relationship Id="rId354" Type="http://schemas.openxmlformats.org/officeDocument/2006/relationships/image" Target="../media/image2782.png"/><Relationship Id="rId51" Type="http://schemas.openxmlformats.org/officeDocument/2006/relationships/image" Target="../media/image2633.png"/><Relationship Id="rId72" Type="http://schemas.openxmlformats.org/officeDocument/2006/relationships/customXml" Target="../ink/ink2655.xml"/><Relationship Id="rId93" Type="http://schemas.openxmlformats.org/officeDocument/2006/relationships/image" Target="../media/image2654.png"/><Relationship Id="rId189" Type="http://schemas.openxmlformats.org/officeDocument/2006/relationships/customXml" Target="../ink/ink2714.xml"/><Relationship Id="rId375" Type="http://schemas.openxmlformats.org/officeDocument/2006/relationships/image" Target="../media/image2792.png"/><Relationship Id="rId396" Type="http://schemas.openxmlformats.org/officeDocument/2006/relationships/customXml" Target="../ink/ink2818.xml"/><Relationship Id="rId3" Type="http://schemas.openxmlformats.org/officeDocument/2006/relationships/image" Target="../media/image2609.png"/><Relationship Id="rId214" Type="http://schemas.openxmlformats.org/officeDocument/2006/relationships/image" Target="../media/image1904.png"/><Relationship Id="rId235" Type="http://schemas.openxmlformats.org/officeDocument/2006/relationships/customXml" Target="../ink/ink2737.xml"/><Relationship Id="rId256" Type="http://schemas.openxmlformats.org/officeDocument/2006/relationships/image" Target="../media/image2733.png"/><Relationship Id="rId277" Type="http://schemas.openxmlformats.org/officeDocument/2006/relationships/customXml" Target="../ink/ink2758.xml"/><Relationship Id="rId298" Type="http://schemas.openxmlformats.org/officeDocument/2006/relationships/image" Target="../media/image2754.png"/><Relationship Id="rId400" Type="http://schemas.openxmlformats.org/officeDocument/2006/relationships/customXml" Target="../ink/ink2820.xml"/><Relationship Id="rId421" Type="http://schemas.openxmlformats.org/officeDocument/2006/relationships/customXml" Target="../ink/ink2831.xml"/><Relationship Id="rId442" Type="http://schemas.openxmlformats.org/officeDocument/2006/relationships/image" Target="../media/image2824.png"/><Relationship Id="rId116" Type="http://schemas.openxmlformats.org/officeDocument/2006/relationships/customXml" Target="../ink/ink2677.xml"/><Relationship Id="rId137" Type="http://schemas.openxmlformats.org/officeDocument/2006/relationships/image" Target="../media/image2676.png"/><Relationship Id="rId158" Type="http://schemas.openxmlformats.org/officeDocument/2006/relationships/image" Target="../media/image2686.png"/><Relationship Id="rId302" Type="http://schemas.openxmlformats.org/officeDocument/2006/relationships/image" Target="../media/image2756.png"/><Relationship Id="rId323" Type="http://schemas.openxmlformats.org/officeDocument/2006/relationships/customXml" Target="../ink/ink2781.xml"/><Relationship Id="rId344" Type="http://schemas.openxmlformats.org/officeDocument/2006/relationships/image" Target="../media/image2777.png"/><Relationship Id="rId20" Type="http://schemas.openxmlformats.org/officeDocument/2006/relationships/customXml" Target="../ink/ink2629.xml"/><Relationship Id="rId41" Type="http://schemas.openxmlformats.org/officeDocument/2006/relationships/image" Target="../media/image2628.png"/><Relationship Id="rId62" Type="http://schemas.openxmlformats.org/officeDocument/2006/relationships/customXml" Target="../ink/ink2650.xml"/><Relationship Id="rId83" Type="http://schemas.openxmlformats.org/officeDocument/2006/relationships/image" Target="../media/image2649.png"/><Relationship Id="rId179" Type="http://schemas.openxmlformats.org/officeDocument/2006/relationships/customXml" Target="../ink/ink2709.xml"/><Relationship Id="rId365" Type="http://schemas.openxmlformats.org/officeDocument/2006/relationships/customXml" Target="../ink/ink2802.xml"/><Relationship Id="rId386" Type="http://schemas.openxmlformats.org/officeDocument/2006/relationships/customXml" Target="../ink/ink2813.xml"/><Relationship Id="rId190" Type="http://schemas.openxmlformats.org/officeDocument/2006/relationships/image" Target="../media/image2701.png"/><Relationship Id="rId204" Type="http://schemas.openxmlformats.org/officeDocument/2006/relationships/image" Target="../media/image2708.png"/><Relationship Id="rId225" Type="http://schemas.openxmlformats.org/officeDocument/2006/relationships/customXml" Target="../ink/ink2732.xml"/><Relationship Id="rId246" Type="http://schemas.openxmlformats.org/officeDocument/2006/relationships/image" Target="../media/image2728.png"/><Relationship Id="rId267" Type="http://schemas.openxmlformats.org/officeDocument/2006/relationships/customXml" Target="../ink/ink2753.xml"/><Relationship Id="rId288" Type="http://schemas.openxmlformats.org/officeDocument/2006/relationships/image" Target="../media/image2749.png"/><Relationship Id="rId411" Type="http://schemas.openxmlformats.org/officeDocument/2006/relationships/image" Target="../media/image2809.png"/><Relationship Id="rId432" Type="http://schemas.openxmlformats.org/officeDocument/2006/relationships/image" Target="../media/image2819.png"/><Relationship Id="rId106" Type="http://schemas.openxmlformats.org/officeDocument/2006/relationships/customXml" Target="../ink/ink2672.xml"/><Relationship Id="rId127" Type="http://schemas.openxmlformats.org/officeDocument/2006/relationships/image" Target="../media/image2671.png"/><Relationship Id="rId313" Type="http://schemas.openxmlformats.org/officeDocument/2006/relationships/customXml" Target="../ink/ink2776.xml"/><Relationship Id="rId10" Type="http://schemas.openxmlformats.org/officeDocument/2006/relationships/customXml" Target="../ink/ink2624.xml"/><Relationship Id="rId31" Type="http://schemas.openxmlformats.org/officeDocument/2006/relationships/image" Target="../media/image2623.png"/><Relationship Id="rId52" Type="http://schemas.openxmlformats.org/officeDocument/2006/relationships/customXml" Target="../ink/ink2645.xml"/><Relationship Id="rId73" Type="http://schemas.openxmlformats.org/officeDocument/2006/relationships/image" Target="../media/image2644.png"/><Relationship Id="rId94" Type="http://schemas.openxmlformats.org/officeDocument/2006/relationships/customXml" Target="../ink/ink2666.xml"/><Relationship Id="rId148" Type="http://schemas.openxmlformats.org/officeDocument/2006/relationships/customXml" Target="../ink/ink2693.xml"/><Relationship Id="rId169" Type="http://schemas.openxmlformats.org/officeDocument/2006/relationships/customXml" Target="../ink/ink2704.xml"/><Relationship Id="rId334" Type="http://schemas.openxmlformats.org/officeDocument/2006/relationships/image" Target="../media/image2772.png"/><Relationship Id="rId355" Type="http://schemas.openxmlformats.org/officeDocument/2006/relationships/customXml" Target="../ink/ink2797.xml"/><Relationship Id="rId376" Type="http://schemas.openxmlformats.org/officeDocument/2006/relationships/customXml" Target="../ink/ink2808.xml"/><Relationship Id="rId397" Type="http://schemas.openxmlformats.org/officeDocument/2006/relationships/image" Target="../media/image2803.png"/><Relationship Id="rId4" Type="http://schemas.openxmlformats.org/officeDocument/2006/relationships/customXml" Target="../ink/ink2621.xml"/><Relationship Id="rId180" Type="http://schemas.openxmlformats.org/officeDocument/2006/relationships/image" Target="../media/image2696.png"/><Relationship Id="rId215" Type="http://schemas.openxmlformats.org/officeDocument/2006/relationships/customXml" Target="../ink/ink2727.xml"/><Relationship Id="rId236" Type="http://schemas.openxmlformats.org/officeDocument/2006/relationships/image" Target="../media/image2723.png"/><Relationship Id="rId257" Type="http://schemas.openxmlformats.org/officeDocument/2006/relationships/customXml" Target="../ink/ink2748.xml"/><Relationship Id="rId278" Type="http://schemas.openxmlformats.org/officeDocument/2006/relationships/image" Target="../media/image2744.png"/><Relationship Id="rId401" Type="http://schemas.openxmlformats.org/officeDocument/2006/relationships/image" Target="../media/image2805.png"/><Relationship Id="rId422" Type="http://schemas.openxmlformats.org/officeDocument/2006/relationships/image" Target="../media/image2814.png"/><Relationship Id="rId443" Type="http://schemas.openxmlformats.org/officeDocument/2006/relationships/customXml" Target="../ink/ink2842.xml"/><Relationship Id="rId303" Type="http://schemas.openxmlformats.org/officeDocument/2006/relationships/customXml" Target="../ink/ink2771.xml"/><Relationship Id="rId42" Type="http://schemas.openxmlformats.org/officeDocument/2006/relationships/customXml" Target="../ink/ink2640.xml"/><Relationship Id="rId84" Type="http://schemas.openxmlformats.org/officeDocument/2006/relationships/customXml" Target="../ink/ink2661.xml"/><Relationship Id="rId138" Type="http://schemas.openxmlformats.org/officeDocument/2006/relationships/customXml" Target="../ink/ink2688.xml"/><Relationship Id="rId345" Type="http://schemas.openxmlformats.org/officeDocument/2006/relationships/customXml" Target="../ink/ink2792.xml"/><Relationship Id="rId387" Type="http://schemas.openxmlformats.org/officeDocument/2006/relationships/image" Target="../media/image2798.png"/><Relationship Id="rId191" Type="http://schemas.openxmlformats.org/officeDocument/2006/relationships/customXml" Target="../ink/ink2715.xml"/><Relationship Id="rId205" Type="http://schemas.openxmlformats.org/officeDocument/2006/relationships/customXml" Target="../ink/ink2722.xml"/><Relationship Id="rId247" Type="http://schemas.openxmlformats.org/officeDocument/2006/relationships/customXml" Target="../ink/ink2743.xml"/><Relationship Id="rId412" Type="http://schemas.openxmlformats.org/officeDocument/2006/relationships/customXml" Target="../ink/ink2826.xml"/><Relationship Id="rId107" Type="http://schemas.openxmlformats.org/officeDocument/2006/relationships/image" Target="../media/image2661.png"/><Relationship Id="rId289" Type="http://schemas.openxmlformats.org/officeDocument/2006/relationships/customXml" Target="../ink/ink2764.xml"/><Relationship Id="rId11" Type="http://schemas.openxmlformats.org/officeDocument/2006/relationships/image" Target="../media/image2613.png"/><Relationship Id="rId53" Type="http://schemas.openxmlformats.org/officeDocument/2006/relationships/image" Target="../media/image2634.png"/><Relationship Id="rId149" Type="http://schemas.openxmlformats.org/officeDocument/2006/relationships/image" Target="../media/image2682.png"/><Relationship Id="rId314" Type="http://schemas.openxmlformats.org/officeDocument/2006/relationships/image" Target="../media/image2762.png"/><Relationship Id="rId356" Type="http://schemas.openxmlformats.org/officeDocument/2006/relationships/image" Target="../media/image2783.png"/><Relationship Id="rId398" Type="http://schemas.openxmlformats.org/officeDocument/2006/relationships/customXml" Target="../ink/ink2819.xml"/><Relationship Id="rId95" Type="http://schemas.openxmlformats.org/officeDocument/2006/relationships/image" Target="../media/image2655.png"/><Relationship Id="rId160" Type="http://schemas.openxmlformats.org/officeDocument/2006/relationships/image" Target="../media/image2687.png"/><Relationship Id="rId216" Type="http://schemas.openxmlformats.org/officeDocument/2006/relationships/image" Target="../media/image2713.png"/><Relationship Id="rId423" Type="http://schemas.openxmlformats.org/officeDocument/2006/relationships/customXml" Target="../ink/ink2832.xml"/><Relationship Id="rId258" Type="http://schemas.openxmlformats.org/officeDocument/2006/relationships/image" Target="../media/image2734.png"/><Relationship Id="rId22" Type="http://schemas.openxmlformats.org/officeDocument/2006/relationships/customXml" Target="../ink/ink2630.xml"/><Relationship Id="rId64" Type="http://schemas.openxmlformats.org/officeDocument/2006/relationships/customXml" Target="../ink/ink2651.xml"/><Relationship Id="rId118" Type="http://schemas.openxmlformats.org/officeDocument/2006/relationships/customXml" Target="../ink/ink2678.xml"/><Relationship Id="rId325" Type="http://schemas.openxmlformats.org/officeDocument/2006/relationships/customXml" Target="../ink/ink2782.xml"/><Relationship Id="rId367" Type="http://schemas.openxmlformats.org/officeDocument/2006/relationships/customXml" Target="../ink/ink2803.xml"/><Relationship Id="rId171" Type="http://schemas.openxmlformats.org/officeDocument/2006/relationships/customXml" Target="../ink/ink2705.xml"/><Relationship Id="rId227" Type="http://schemas.openxmlformats.org/officeDocument/2006/relationships/customXml" Target="../ink/ink2733.xml"/><Relationship Id="rId269" Type="http://schemas.openxmlformats.org/officeDocument/2006/relationships/customXml" Target="../ink/ink2754.xml"/><Relationship Id="rId434" Type="http://schemas.openxmlformats.org/officeDocument/2006/relationships/image" Target="../media/image2820.png"/><Relationship Id="rId33" Type="http://schemas.openxmlformats.org/officeDocument/2006/relationships/image" Target="../media/image2624.png"/><Relationship Id="rId129" Type="http://schemas.openxmlformats.org/officeDocument/2006/relationships/image" Target="../media/image2672.png"/><Relationship Id="rId280" Type="http://schemas.openxmlformats.org/officeDocument/2006/relationships/image" Target="../media/image2745.png"/><Relationship Id="rId336" Type="http://schemas.openxmlformats.org/officeDocument/2006/relationships/image" Target="../media/image2773.png"/><Relationship Id="rId75" Type="http://schemas.openxmlformats.org/officeDocument/2006/relationships/image" Target="../media/image2645.png"/><Relationship Id="rId140" Type="http://schemas.openxmlformats.org/officeDocument/2006/relationships/customXml" Target="../ink/ink2689.xml"/><Relationship Id="rId182" Type="http://schemas.openxmlformats.org/officeDocument/2006/relationships/image" Target="../media/image2697.png"/><Relationship Id="rId378" Type="http://schemas.openxmlformats.org/officeDocument/2006/relationships/customXml" Target="../ink/ink2809.xml"/><Relationship Id="rId403" Type="http://schemas.openxmlformats.org/officeDocument/2006/relationships/image" Target="../media/image2806.png"/><Relationship Id="rId6" Type="http://schemas.openxmlformats.org/officeDocument/2006/relationships/customXml" Target="../ink/ink2622.xml"/><Relationship Id="rId238" Type="http://schemas.openxmlformats.org/officeDocument/2006/relationships/image" Target="../media/image2724.png"/><Relationship Id="rId445" Type="http://schemas.openxmlformats.org/officeDocument/2006/relationships/customXml" Target="../ink/ink2843.xml"/><Relationship Id="rId291" Type="http://schemas.openxmlformats.org/officeDocument/2006/relationships/customXml" Target="../ink/ink2765.xml"/><Relationship Id="rId305" Type="http://schemas.openxmlformats.org/officeDocument/2006/relationships/customXml" Target="../ink/ink2772.xml"/><Relationship Id="rId347" Type="http://schemas.openxmlformats.org/officeDocument/2006/relationships/customXml" Target="../ink/ink2793.xml"/><Relationship Id="rId44" Type="http://schemas.openxmlformats.org/officeDocument/2006/relationships/customXml" Target="../ink/ink2641.xml"/><Relationship Id="rId86" Type="http://schemas.openxmlformats.org/officeDocument/2006/relationships/customXml" Target="../ink/ink2662.xml"/><Relationship Id="rId151" Type="http://schemas.openxmlformats.org/officeDocument/2006/relationships/image" Target="../media/image2683.png"/><Relationship Id="rId389" Type="http://schemas.openxmlformats.org/officeDocument/2006/relationships/image" Target="../media/image2799.png"/><Relationship Id="rId193" Type="http://schemas.openxmlformats.org/officeDocument/2006/relationships/customXml" Target="../ink/ink2716.xml"/><Relationship Id="rId207" Type="http://schemas.openxmlformats.org/officeDocument/2006/relationships/customXml" Target="../ink/ink2723.xml"/><Relationship Id="rId249" Type="http://schemas.openxmlformats.org/officeDocument/2006/relationships/customXml" Target="../ink/ink2744.xml"/><Relationship Id="rId414" Type="http://schemas.openxmlformats.org/officeDocument/2006/relationships/customXml" Target="../ink/ink2827.xml"/><Relationship Id="rId13" Type="http://schemas.openxmlformats.org/officeDocument/2006/relationships/image" Target="../media/image2614.png"/><Relationship Id="rId109" Type="http://schemas.openxmlformats.org/officeDocument/2006/relationships/image" Target="../media/image2662.png"/><Relationship Id="rId260" Type="http://schemas.openxmlformats.org/officeDocument/2006/relationships/image" Target="../media/image2735.png"/><Relationship Id="rId316" Type="http://schemas.openxmlformats.org/officeDocument/2006/relationships/image" Target="../media/image2763.png"/><Relationship Id="rId55" Type="http://schemas.openxmlformats.org/officeDocument/2006/relationships/image" Target="../media/image2635.png"/><Relationship Id="rId97" Type="http://schemas.openxmlformats.org/officeDocument/2006/relationships/image" Target="../media/image2656.png"/><Relationship Id="rId120" Type="http://schemas.openxmlformats.org/officeDocument/2006/relationships/customXml" Target="../ink/ink2679.xml"/><Relationship Id="rId358" Type="http://schemas.openxmlformats.org/officeDocument/2006/relationships/image" Target="../media/image2784.png"/><Relationship Id="rId162" Type="http://schemas.openxmlformats.org/officeDocument/2006/relationships/image" Target="../media/image2688.png"/><Relationship Id="rId218" Type="http://schemas.openxmlformats.org/officeDocument/2006/relationships/image" Target="../media/image2714.png"/><Relationship Id="rId425" Type="http://schemas.openxmlformats.org/officeDocument/2006/relationships/customXml" Target="../ink/ink2833.xml"/><Relationship Id="rId271" Type="http://schemas.openxmlformats.org/officeDocument/2006/relationships/customXml" Target="../ink/ink2755.xml"/><Relationship Id="rId24" Type="http://schemas.openxmlformats.org/officeDocument/2006/relationships/customXml" Target="../ink/ink2631.xml"/><Relationship Id="rId66" Type="http://schemas.openxmlformats.org/officeDocument/2006/relationships/customXml" Target="../ink/ink2652.xml"/><Relationship Id="rId131" Type="http://schemas.openxmlformats.org/officeDocument/2006/relationships/image" Target="../media/image2673.png"/><Relationship Id="rId327" Type="http://schemas.openxmlformats.org/officeDocument/2006/relationships/customXml" Target="../ink/ink2783.xml"/><Relationship Id="rId369" Type="http://schemas.openxmlformats.org/officeDocument/2006/relationships/customXml" Target="../ink/ink2804.xml"/><Relationship Id="rId173" Type="http://schemas.openxmlformats.org/officeDocument/2006/relationships/customXml" Target="../ink/ink2706.xml"/><Relationship Id="rId229" Type="http://schemas.openxmlformats.org/officeDocument/2006/relationships/customXml" Target="../ink/ink2734.xml"/><Relationship Id="rId380" Type="http://schemas.openxmlformats.org/officeDocument/2006/relationships/customXml" Target="../ink/ink2810.xml"/><Relationship Id="rId436" Type="http://schemas.openxmlformats.org/officeDocument/2006/relationships/image" Target="../media/image2821.png"/><Relationship Id="rId240" Type="http://schemas.openxmlformats.org/officeDocument/2006/relationships/image" Target="../media/image2725.png"/><Relationship Id="rId35" Type="http://schemas.openxmlformats.org/officeDocument/2006/relationships/image" Target="../media/image2625.png"/><Relationship Id="rId77" Type="http://schemas.openxmlformats.org/officeDocument/2006/relationships/image" Target="../media/image2646.png"/><Relationship Id="rId100" Type="http://schemas.openxmlformats.org/officeDocument/2006/relationships/customXml" Target="../ink/ink2669.xml"/><Relationship Id="rId282" Type="http://schemas.openxmlformats.org/officeDocument/2006/relationships/image" Target="../media/image2746.png"/><Relationship Id="rId338" Type="http://schemas.openxmlformats.org/officeDocument/2006/relationships/image" Target="../media/image2774.png"/><Relationship Id="rId8" Type="http://schemas.openxmlformats.org/officeDocument/2006/relationships/customXml" Target="../ink/ink2623.xml"/><Relationship Id="rId142" Type="http://schemas.openxmlformats.org/officeDocument/2006/relationships/customXml" Target="../ink/ink2690.xml"/><Relationship Id="rId184" Type="http://schemas.openxmlformats.org/officeDocument/2006/relationships/image" Target="../media/image2698.png"/><Relationship Id="rId391" Type="http://schemas.openxmlformats.org/officeDocument/2006/relationships/image" Target="../media/image2800.png"/><Relationship Id="rId405" Type="http://schemas.openxmlformats.org/officeDocument/2006/relationships/image" Target="../media/image2123.png"/><Relationship Id="rId447" Type="http://schemas.openxmlformats.org/officeDocument/2006/relationships/customXml" Target="../ink/ink2844.xml"/><Relationship Id="rId251" Type="http://schemas.openxmlformats.org/officeDocument/2006/relationships/customXml" Target="../ink/ink2745.xml"/><Relationship Id="rId46" Type="http://schemas.openxmlformats.org/officeDocument/2006/relationships/customXml" Target="../ink/ink2642.xml"/><Relationship Id="rId293" Type="http://schemas.openxmlformats.org/officeDocument/2006/relationships/customXml" Target="../ink/ink2766.xml"/><Relationship Id="rId307" Type="http://schemas.openxmlformats.org/officeDocument/2006/relationships/customXml" Target="../ink/ink2773.xml"/><Relationship Id="rId349" Type="http://schemas.openxmlformats.org/officeDocument/2006/relationships/customXml" Target="../ink/ink2794.xml"/><Relationship Id="rId88" Type="http://schemas.openxmlformats.org/officeDocument/2006/relationships/customXml" Target="../ink/ink2663.xml"/><Relationship Id="rId111" Type="http://schemas.openxmlformats.org/officeDocument/2006/relationships/image" Target="../media/image2663.png"/><Relationship Id="rId153" Type="http://schemas.openxmlformats.org/officeDocument/2006/relationships/image" Target="../media/image2684.png"/><Relationship Id="rId195" Type="http://schemas.openxmlformats.org/officeDocument/2006/relationships/customXml" Target="../ink/ink2717.xml"/><Relationship Id="rId209" Type="http://schemas.openxmlformats.org/officeDocument/2006/relationships/customXml" Target="../ink/ink2724.xml"/><Relationship Id="rId360" Type="http://schemas.openxmlformats.org/officeDocument/2006/relationships/image" Target="../media/image2785.png"/><Relationship Id="rId416" Type="http://schemas.openxmlformats.org/officeDocument/2006/relationships/customXml" Target="../ink/ink2828.xml"/><Relationship Id="rId220" Type="http://schemas.openxmlformats.org/officeDocument/2006/relationships/image" Target="../media/image2715.png"/><Relationship Id="rId15" Type="http://schemas.openxmlformats.org/officeDocument/2006/relationships/image" Target="../media/image2615.png"/><Relationship Id="rId57" Type="http://schemas.openxmlformats.org/officeDocument/2006/relationships/image" Target="../media/image2636.png"/><Relationship Id="rId262" Type="http://schemas.openxmlformats.org/officeDocument/2006/relationships/image" Target="../media/image2736.png"/><Relationship Id="rId318" Type="http://schemas.openxmlformats.org/officeDocument/2006/relationships/image" Target="../media/image2764.png"/><Relationship Id="rId99" Type="http://schemas.openxmlformats.org/officeDocument/2006/relationships/image" Target="../media/image2657.png"/><Relationship Id="rId122" Type="http://schemas.openxmlformats.org/officeDocument/2006/relationships/customXml" Target="../ink/ink2680.xml"/><Relationship Id="rId164" Type="http://schemas.openxmlformats.org/officeDocument/2006/relationships/image" Target="../media/image2689.png"/><Relationship Id="rId371" Type="http://schemas.openxmlformats.org/officeDocument/2006/relationships/image" Target="../media/image2790.png"/><Relationship Id="rId427" Type="http://schemas.openxmlformats.org/officeDocument/2006/relationships/customXml" Target="../ink/ink2834.xml"/><Relationship Id="rId26" Type="http://schemas.openxmlformats.org/officeDocument/2006/relationships/customXml" Target="../ink/ink2632.xml"/><Relationship Id="rId231" Type="http://schemas.openxmlformats.org/officeDocument/2006/relationships/customXml" Target="../ink/ink2735.xml"/><Relationship Id="rId273" Type="http://schemas.openxmlformats.org/officeDocument/2006/relationships/customXml" Target="../ink/ink2756.xml"/><Relationship Id="rId329" Type="http://schemas.openxmlformats.org/officeDocument/2006/relationships/customXml" Target="../ink/ink2784.xml"/><Relationship Id="rId68" Type="http://schemas.openxmlformats.org/officeDocument/2006/relationships/customXml" Target="../ink/ink2653.xml"/><Relationship Id="rId133" Type="http://schemas.openxmlformats.org/officeDocument/2006/relationships/image" Target="../media/image2674.png"/><Relationship Id="rId175" Type="http://schemas.openxmlformats.org/officeDocument/2006/relationships/customXml" Target="../ink/ink2707.xml"/><Relationship Id="rId340" Type="http://schemas.openxmlformats.org/officeDocument/2006/relationships/image" Target="../media/image2775.png"/><Relationship Id="rId200" Type="http://schemas.openxmlformats.org/officeDocument/2006/relationships/image" Target="../media/image2706.png"/><Relationship Id="rId382" Type="http://schemas.openxmlformats.org/officeDocument/2006/relationships/customXml" Target="../ink/ink2811.xml"/><Relationship Id="rId438" Type="http://schemas.openxmlformats.org/officeDocument/2006/relationships/image" Target="../media/image2822.png"/><Relationship Id="rId242" Type="http://schemas.openxmlformats.org/officeDocument/2006/relationships/image" Target="../media/image2726.png"/><Relationship Id="rId284" Type="http://schemas.openxmlformats.org/officeDocument/2006/relationships/image" Target="../media/image2747.png"/><Relationship Id="rId37" Type="http://schemas.openxmlformats.org/officeDocument/2006/relationships/image" Target="../media/image2626.png"/><Relationship Id="rId79" Type="http://schemas.openxmlformats.org/officeDocument/2006/relationships/image" Target="../media/image2647.png"/><Relationship Id="rId102" Type="http://schemas.openxmlformats.org/officeDocument/2006/relationships/customXml" Target="../ink/ink2670.xml"/><Relationship Id="rId144" Type="http://schemas.openxmlformats.org/officeDocument/2006/relationships/customXml" Target="../ink/ink2691.xml"/><Relationship Id="rId90" Type="http://schemas.openxmlformats.org/officeDocument/2006/relationships/customXml" Target="../ink/ink2664.xml"/><Relationship Id="rId186" Type="http://schemas.openxmlformats.org/officeDocument/2006/relationships/image" Target="../media/image2699.png"/><Relationship Id="rId351" Type="http://schemas.openxmlformats.org/officeDocument/2006/relationships/customXml" Target="../ink/ink2795.xml"/><Relationship Id="rId393" Type="http://schemas.openxmlformats.org/officeDocument/2006/relationships/image" Target="../media/image2801.png"/><Relationship Id="rId407" Type="http://schemas.openxmlformats.org/officeDocument/2006/relationships/image" Target="../media/image2807.png"/><Relationship Id="rId449" Type="http://schemas.openxmlformats.org/officeDocument/2006/relationships/customXml" Target="../ink/ink2845.xml"/><Relationship Id="rId211" Type="http://schemas.openxmlformats.org/officeDocument/2006/relationships/customXml" Target="../ink/ink2725.xml"/><Relationship Id="rId253" Type="http://schemas.openxmlformats.org/officeDocument/2006/relationships/customXml" Target="../ink/ink2746.xml"/><Relationship Id="rId295" Type="http://schemas.openxmlformats.org/officeDocument/2006/relationships/customXml" Target="../ink/ink2767.xml"/><Relationship Id="rId309" Type="http://schemas.openxmlformats.org/officeDocument/2006/relationships/customXml" Target="../ink/ink2774.xml"/><Relationship Id="rId48" Type="http://schemas.openxmlformats.org/officeDocument/2006/relationships/customXml" Target="../ink/ink2643.xml"/><Relationship Id="rId113" Type="http://schemas.openxmlformats.org/officeDocument/2006/relationships/image" Target="../media/image2664.png"/><Relationship Id="rId320" Type="http://schemas.openxmlformats.org/officeDocument/2006/relationships/image" Target="../media/image2765.png"/><Relationship Id="rId155" Type="http://schemas.openxmlformats.org/officeDocument/2006/relationships/image" Target="../media/image2685.png"/><Relationship Id="rId197" Type="http://schemas.openxmlformats.org/officeDocument/2006/relationships/customXml" Target="../ink/ink2718.xml"/><Relationship Id="rId362" Type="http://schemas.openxmlformats.org/officeDocument/2006/relationships/image" Target="../media/image2786.png"/><Relationship Id="rId418" Type="http://schemas.openxmlformats.org/officeDocument/2006/relationships/customXml" Target="../ink/ink2829.xml"/><Relationship Id="rId222" Type="http://schemas.openxmlformats.org/officeDocument/2006/relationships/image" Target="../media/image2716.png"/><Relationship Id="rId264" Type="http://schemas.openxmlformats.org/officeDocument/2006/relationships/image" Target="../media/image2737.png"/><Relationship Id="rId17" Type="http://schemas.openxmlformats.org/officeDocument/2006/relationships/image" Target="../media/image2616.png"/><Relationship Id="rId59" Type="http://schemas.openxmlformats.org/officeDocument/2006/relationships/image" Target="../media/image2637.png"/><Relationship Id="rId124" Type="http://schemas.openxmlformats.org/officeDocument/2006/relationships/customXml" Target="../ink/ink2681.xml"/><Relationship Id="rId70" Type="http://schemas.openxmlformats.org/officeDocument/2006/relationships/customXml" Target="../ink/ink2654.xml"/><Relationship Id="rId166" Type="http://schemas.openxmlformats.org/officeDocument/2006/relationships/image" Target="../media/image2690.png"/><Relationship Id="rId331" Type="http://schemas.openxmlformats.org/officeDocument/2006/relationships/customXml" Target="../ink/ink2785.xml"/><Relationship Id="rId373" Type="http://schemas.openxmlformats.org/officeDocument/2006/relationships/image" Target="../media/image2791.png"/><Relationship Id="rId429" Type="http://schemas.openxmlformats.org/officeDocument/2006/relationships/customXml" Target="../ink/ink2835.xml"/><Relationship Id="rId1" Type="http://schemas.openxmlformats.org/officeDocument/2006/relationships/slideLayout" Target="../slideLayouts/slideLayout1.xml"/><Relationship Id="rId233" Type="http://schemas.openxmlformats.org/officeDocument/2006/relationships/customXml" Target="../ink/ink2736.xml"/><Relationship Id="rId440" Type="http://schemas.openxmlformats.org/officeDocument/2006/relationships/image" Target="../media/image2823.png"/><Relationship Id="rId28" Type="http://schemas.openxmlformats.org/officeDocument/2006/relationships/customXml" Target="../ink/ink2633.xml"/><Relationship Id="rId275" Type="http://schemas.openxmlformats.org/officeDocument/2006/relationships/customXml" Target="../ink/ink2757.xml"/><Relationship Id="rId300" Type="http://schemas.openxmlformats.org/officeDocument/2006/relationships/image" Target="../media/image2755.png"/><Relationship Id="rId81" Type="http://schemas.openxmlformats.org/officeDocument/2006/relationships/image" Target="../media/image2648.png"/><Relationship Id="rId135" Type="http://schemas.openxmlformats.org/officeDocument/2006/relationships/image" Target="../media/image2675.png"/><Relationship Id="rId177" Type="http://schemas.openxmlformats.org/officeDocument/2006/relationships/customXml" Target="../ink/ink2708.xml"/><Relationship Id="rId342" Type="http://schemas.openxmlformats.org/officeDocument/2006/relationships/image" Target="../media/image2776.png"/><Relationship Id="rId384" Type="http://schemas.openxmlformats.org/officeDocument/2006/relationships/customXml" Target="../ink/ink2812.xml"/><Relationship Id="rId202" Type="http://schemas.openxmlformats.org/officeDocument/2006/relationships/image" Target="../media/image2707.png"/><Relationship Id="rId244" Type="http://schemas.openxmlformats.org/officeDocument/2006/relationships/image" Target="../media/image2727.png"/><Relationship Id="rId39" Type="http://schemas.openxmlformats.org/officeDocument/2006/relationships/image" Target="../media/image2627.png"/><Relationship Id="rId286" Type="http://schemas.openxmlformats.org/officeDocument/2006/relationships/image" Target="../media/image2748.png"/></Relationships>
</file>

<file path=ppt/slides/_rels/slide59.xml.rels><?xml version="1.0" encoding="UTF-8" standalone="yes"?>
<Relationships xmlns="http://schemas.openxmlformats.org/package/2006/relationships"><Relationship Id="rId3" Type="http://schemas.openxmlformats.org/officeDocument/2006/relationships/image" Target="../media/image282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7" Type="http://schemas.openxmlformats.org/officeDocument/2006/relationships/customXml" Target="../ink/ink434.xml"/><Relationship Id="rId299" Type="http://schemas.openxmlformats.org/officeDocument/2006/relationships/customXml" Target="../ink/ink525.xml"/><Relationship Id="rId21" Type="http://schemas.openxmlformats.org/officeDocument/2006/relationships/customXml" Target="../ink/ink386.xml"/><Relationship Id="rId63" Type="http://schemas.openxmlformats.org/officeDocument/2006/relationships/customXml" Target="../ink/ink407.xml"/><Relationship Id="rId159" Type="http://schemas.openxmlformats.org/officeDocument/2006/relationships/customXml" Target="../ink/ink455.xml"/><Relationship Id="rId170" Type="http://schemas.openxmlformats.org/officeDocument/2006/relationships/image" Target="../media/image449.png"/><Relationship Id="rId226" Type="http://schemas.openxmlformats.org/officeDocument/2006/relationships/image" Target="../media/image477.png"/><Relationship Id="rId268" Type="http://schemas.openxmlformats.org/officeDocument/2006/relationships/image" Target="../media/image498.png"/><Relationship Id="rId32" Type="http://schemas.openxmlformats.org/officeDocument/2006/relationships/image" Target="../media/image381.png"/><Relationship Id="rId74" Type="http://schemas.openxmlformats.org/officeDocument/2006/relationships/image" Target="../media/image402.png"/><Relationship Id="rId128" Type="http://schemas.openxmlformats.org/officeDocument/2006/relationships/image" Target="../media/image428.png"/><Relationship Id="rId5" Type="http://schemas.openxmlformats.org/officeDocument/2006/relationships/customXml" Target="../ink/ink378.xml"/><Relationship Id="rId181" Type="http://schemas.openxmlformats.org/officeDocument/2006/relationships/customXml" Target="../ink/ink466.xml"/><Relationship Id="rId237" Type="http://schemas.openxmlformats.org/officeDocument/2006/relationships/customXml" Target="../ink/ink494.xml"/><Relationship Id="rId279" Type="http://schemas.openxmlformats.org/officeDocument/2006/relationships/customXml" Target="../ink/ink515.xml"/><Relationship Id="rId43" Type="http://schemas.openxmlformats.org/officeDocument/2006/relationships/customXml" Target="../ink/ink397.xml"/><Relationship Id="rId139" Type="http://schemas.openxmlformats.org/officeDocument/2006/relationships/customXml" Target="../ink/ink445.xml"/><Relationship Id="rId290" Type="http://schemas.openxmlformats.org/officeDocument/2006/relationships/image" Target="../media/image509.png"/><Relationship Id="rId85" Type="http://schemas.openxmlformats.org/officeDocument/2006/relationships/customXml" Target="../ink/ink418.xml"/><Relationship Id="rId150" Type="http://schemas.openxmlformats.org/officeDocument/2006/relationships/image" Target="../media/image439.png"/><Relationship Id="rId192" Type="http://schemas.openxmlformats.org/officeDocument/2006/relationships/image" Target="../media/image460.png"/><Relationship Id="rId206" Type="http://schemas.openxmlformats.org/officeDocument/2006/relationships/image" Target="../media/image467.png"/><Relationship Id="rId248" Type="http://schemas.openxmlformats.org/officeDocument/2006/relationships/image" Target="../media/image488.png"/><Relationship Id="rId12" Type="http://schemas.openxmlformats.org/officeDocument/2006/relationships/image" Target="../media/image371.png"/><Relationship Id="rId108" Type="http://schemas.openxmlformats.org/officeDocument/2006/relationships/image" Target="../media/image418.png"/><Relationship Id="rId54" Type="http://schemas.openxmlformats.org/officeDocument/2006/relationships/image" Target="../media/image392.png"/><Relationship Id="rId75" Type="http://schemas.openxmlformats.org/officeDocument/2006/relationships/customXml" Target="../ink/ink413.xml"/><Relationship Id="rId96" Type="http://schemas.openxmlformats.org/officeDocument/2006/relationships/image" Target="../media/image412.png"/><Relationship Id="rId140" Type="http://schemas.openxmlformats.org/officeDocument/2006/relationships/image" Target="../media/image434.png"/><Relationship Id="rId161" Type="http://schemas.openxmlformats.org/officeDocument/2006/relationships/customXml" Target="../ink/ink456.xml"/><Relationship Id="rId182" Type="http://schemas.openxmlformats.org/officeDocument/2006/relationships/image" Target="../media/image455.png"/><Relationship Id="rId217" Type="http://schemas.openxmlformats.org/officeDocument/2006/relationships/customXml" Target="../ink/ink484.xml"/><Relationship Id="rId6" Type="http://schemas.openxmlformats.org/officeDocument/2006/relationships/image" Target="../media/image368.png"/><Relationship Id="rId238" Type="http://schemas.openxmlformats.org/officeDocument/2006/relationships/image" Target="../media/image483.png"/><Relationship Id="rId259" Type="http://schemas.openxmlformats.org/officeDocument/2006/relationships/customXml" Target="../ink/ink505.xml"/><Relationship Id="rId23" Type="http://schemas.openxmlformats.org/officeDocument/2006/relationships/customXml" Target="../ink/ink387.xml"/><Relationship Id="rId119" Type="http://schemas.openxmlformats.org/officeDocument/2006/relationships/customXml" Target="../ink/ink435.xml"/><Relationship Id="rId270" Type="http://schemas.openxmlformats.org/officeDocument/2006/relationships/image" Target="../media/image499.png"/><Relationship Id="rId291" Type="http://schemas.openxmlformats.org/officeDocument/2006/relationships/customXml" Target="../ink/ink521.xml"/><Relationship Id="rId44" Type="http://schemas.openxmlformats.org/officeDocument/2006/relationships/image" Target="../media/image387.png"/><Relationship Id="rId65" Type="http://schemas.openxmlformats.org/officeDocument/2006/relationships/customXml" Target="../ink/ink408.xml"/><Relationship Id="rId86" Type="http://schemas.openxmlformats.org/officeDocument/2006/relationships/image" Target="../media/image407.png"/><Relationship Id="rId130" Type="http://schemas.openxmlformats.org/officeDocument/2006/relationships/image" Target="../media/image429.png"/><Relationship Id="rId151" Type="http://schemas.openxmlformats.org/officeDocument/2006/relationships/customXml" Target="../ink/ink451.xml"/><Relationship Id="rId172" Type="http://schemas.openxmlformats.org/officeDocument/2006/relationships/image" Target="../media/image450.png"/><Relationship Id="rId193" Type="http://schemas.openxmlformats.org/officeDocument/2006/relationships/customXml" Target="../ink/ink472.xml"/><Relationship Id="rId207" Type="http://schemas.openxmlformats.org/officeDocument/2006/relationships/customXml" Target="../ink/ink479.xml"/><Relationship Id="rId228" Type="http://schemas.openxmlformats.org/officeDocument/2006/relationships/image" Target="../media/image478.png"/><Relationship Id="rId249" Type="http://schemas.openxmlformats.org/officeDocument/2006/relationships/customXml" Target="../ink/ink500.xml"/><Relationship Id="rId13" Type="http://schemas.openxmlformats.org/officeDocument/2006/relationships/customXml" Target="../ink/ink382.xml"/><Relationship Id="rId109" Type="http://schemas.openxmlformats.org/officeDocument/2006/relationships/customXml" Target="../ink/ink430.xml"/><Relationship Id="rId260" Type="http://schemas.openxmlformats.org/officeDocument/2006/relationships/image" Target="../media/image494.png"/><Relationship Id="rId281" Type="http://schemas.openxmlformats.org/officeDocument/2006/relationships/customXml" Target="../ink/ink516.xml"/><Relationship Id="rId34" Type="http://schemas.openxmlformats.org/officeDocument/2006/relationships/image" Target="../media/image382.png"/><Relationship Id="rId55" Type="http://schemas.openxmlformats.org/officeDocument/2006/relationships/customXml" Target="../ink/ink403.xml"/><Relationship Id="rId76" Type="http://schemas.openxmlformats.org/officeDocument/2006/relationships/image" Target="../media/image403.png"/><Relationship Id="rId97" Type="http://schemas.openxmlformats.org/officeDocument/2006/relationships/customXml" Target="../ink/ink424.xml"/><Relationship Id="rId120" Type="http://schemas.openxmlformats.org/officeDocument/2006/relationships/image" Target="../media/image424.png"/><Relationship Id="rId141" Type="http://schemas.openxmlformats.org/officeDocument/2006/relationships/customXml" Target="../ink/ink446.xml"/><Relationship Id="rId7" Type="http://schemas.openxmlformats.org/officeDocument/2006/relationships/customXml" Target="../ink/ink379.xml"/><Relationship Id="rId162" Type="http://schemas.openxmlformats.org/officeDocument/2006/relationships/image" Target="../media/image445.png"/><Relationship Id="rId183" Type="http://schemas.openxmlformats.org/officeDocument/2006/relationships/customXml" Target="../ink/ink467.xml"/><Relationship Id="rId218" Type="http://schemas.openxmlformats.org/officeDocument/2006/relationships/image" Target="../media/image473.png"/><Relationship Id="rId239" Type="http://schemas.openxmlformats.org/officeDocument/2006/relationships/customXml" Target="../ink/ink495.xml"/><Relationship Id="rId250" Type="http://schemas.openxmlformats.org/officeDocument/2006/relationships/image" Target="../media/image489.png"/><Relationship Id="rId271" Type="http://schemas.openxmlformats.org/officeDocument/2006/relationships/customXml" Target="../ink/ink511.xml"/><Relationship Id="rId292" Type="http://schemas.openxmlformats.org/officeDocument/2006/relationships/image" Target="../media/image510.png"/><Relationship Id="rId24" Type="http://schemas.openxmlformats.org/officeDocument/2006/relationships/image" Target="../media/image377.png"/><Relationship Id="rId45" Type="http://schemas.openxmlformats.org/officeDocument/2006/relationships/customXml" Target="../ink/ink398.xml"/><Relationship Id="rId66" Type="http://schemas.openxmlformats.org/officeDocument/2006/relationships/image" Target="../media/image398.png"/><Relationship Id="rId87" Type="http://schemas.openxmlformats.org/officeDocument/2006/relationships/customXml" Target="../ink/ink419.xml"/><Relationship Id="rId110" Type="http://schemas.openxmlformats.org/officeDocument/2006/relationships/image" Target="../media/image419.png"/><Relationship Id="rId131" Type="http://schemas.openxmlformats.org/officeDocument/2006/relationships/customXml" Target="../ink/ink441.xml"/><Relationship Id="rId152" Type="http://schemas.openxmlformats.org/officeDocument/2006/relationships/image" Target="../media/image440.png"/><Relationship Id="rId173" Type="http://schemas.openxmlformats.org/officeDocument/2006/relationships/customXml" Target="../ink/ink462.xml"/><Relationship Id="rId194" Type="http://schemas.openxmlformats.org/officeDocument/2006/relationships/image" Target="../media/image461.png"/><Relationship Id="rId208" Type="http://schemas.openxmlformats.org/officeDocument/2006/relationships/image" Target="../media/image468.png"/><Relationship Id="rId229" Type="http://schemas.openxmlformats.org/officeDocument/2006/relationships/customXml" Target="../ink/ink490.xml"/><Relationship Id="rId240" Type="http://schemas.openxmlformats.org/officeDocument/2006/relationships/image" Target="../media/image484.png"/><Relationship Id="rId261" Type="http://schemas.openxmlformats.org/officeDocument/2006/relationships/customXml" Target="../ink/ink506.xml"/><Relationship Id="rId14" Type="http://schemas.openxmlformats.org/officeDocument/2006/relationships/image" Target="../media/image372.png"/><Relationship Id="rId35" Type="http://schemas.openxmlformats.org/officeDocument/2006/relationships/customXml" Target="../ink/ink393.xml"/><Relationship Id="rId56" Type="http://schemas.openxmlformats.org/officeDocument/2006/relationships/image" Target="../media/image393.png"/><Relationship Id="rId77" Type="http://schemas.openxmlformats.org/officeDocument/2006/relationships/customXml" Target="../ink/ink414.xml"/><Relationship Id="rId100" Type="http://schemas.openxmlformats.org/officeDocument/2006/relationships/image" Target="../media/image414.png"/><Relationship Id="rId282" Type="http://schemas.openxmlformats.org/officeDocument/2006/relationships/image" Target="../media/image505.png"/><Relationship Id="rId8" Type="http://schemas.openxmlformats.org/officeDocument/2006/relationships/image" Target="../media/image369.png"/><Relationship Id="rId98" Type="http://schemas.openxmlformats.org/officeDocument/2006/relationships/image" Target="../media/image413.png"/><Relationship Id="rId121" Type="http://schemas.openxmlformats.org/officeDocument/2006/relationships/customXml" Target="../ink/ink436.xml"/><Relationship Id="rId142" Type="http://schemas.openxmlformats.org/officeDocument/2006/relationships/image" Target="../media/image435.png"/><Relationship Id="rId163" Type="http://schemas.openxmlformats.org/officeDocument/2006/relationships/customXml" Target="../ink/ink457.xml"/><Relationship Id="rId184" Type="http://schemas.openxmlformats.org/officeDocument/2006/relationships/image" Target="../media/image456.png"/><Relationship Id="rId219" Type="http://schemas.openxmlformats.org/officeDocument/2006/relationships/customXml" Target="../ink/ink485.xml"/><Relationship Id="rId230" Type="http://schemas.openxmlformats.org/officeDocument/2006/relationships/image" Target="../media/image479.png"/><Relationship Id="rId251" Type="http://schemas.openxmlformats.org/officeDocument/2006/relationships/customXml" Target="../ink/ink501.xml"/><Relationship Id="rId25" Type="http://schemas.openxmlformats.org/officeDocument/2006/relationships/customXml" Target="../ink/ink388.xml"/><Relationship Id="rId46" Type="http://schemas.openxmlformats.org/officeDocument/2006/relationships/image" Target="../media/image388.png"/><Relationship Id="rId67" Type="http://schemas.openxmlformats.org/officeDocument/2006/relationships/customXml" Target="../ink/ink409.xml"/><Relationship Id="rId272" Type="http://schemas.openxmlformats.org/officeDocument/2006/relationships/image" Target="../media/image500.png"/><Relationship Id="rId293" Type="http://schemas.openxmlformats.org/officeDocument/2006/relationships/customXml" Target="../ink/ink522.xml"/><Relationship Id="rId88" Type="http://schemas.openxmlformats.org/officeDocument/2006/relationships/image" Target="../media/image408.png"/><Relationship Id="rId111" Type="http://schemas.openxmlformats.org/officeDocument/2006/relationships/customXml" Target="../ink/ink431.xml"/><Relationship Id="rId132" Type="http://schemas.openxmlformats.org/officeDocument/2006/relationships/image" Target="../media/image430.png"/><Relationship Id="rId153" Type="http://schemas.openxmlformats.org/officeDocument/2006/relationships/customXml" Target="../ink/ink452.xml"/><Relationship Id="rId174" Type="http://schemas.openxmlformats.org/officeDocument/2006/relationships/image" Target="../media/image451.png"/><Relationship Id="rId195" Type="http://schemas.openxmlformats.org/officeDocument/2006/relationships/customXml" Target="../ink/ink473.xml"/><Relationship Id="rId209" Type="http://schemas.openxmlformats.org/officeDocument/2006/relationships/customXml" Target="../ink/ink480.xml"/><Relationship Id="rId220" Type="http://schemas.openxmlformats.org/officeDocument/2006/relationships/image" Target="../media/image474.png"/><Relationship Id="rId241" Type="http://schemas.openxmlformats.org/officeDocument/2006/relationships/customXml" Target="../ink/ink496.xml"/><Relationship Id="rId15" Type="http://schemas.openxmlformats.org/officeDocument/2006/relationships/customXml" Target="../ink/ink383.xml"/><Relationship Id="rId36" Type="http://schemas.openxmlformats.org/officeDocument/2006/relationships/image" Target="../media/image383.png"/><Relationship Id="rId57" Type="http://schemas.openxmlformats.org/officeDocument/2006/relationships/customXml" Target="../ink/ink404.xml"/><Relationship Id="rId262" Type="http://schemas.openxmlformats.org/officeDocument/2006/relationships/image" Target="../media/image495.png"/><Relationship Id="rId283" Type="http://schemas.openxmlformats.org/officeDocument/2006/relationships/customXml" Target="../ink/ink517.xml"/><Relationship Id="rId78" Type="http://schemas.openxmlformats.org/officeDocument/2006/relationships/image" Target="../media/image129.png"/><Relationship Id="rId99" Type="http://schemas.openxmlformats.org/officeDocument/2006/relationships/customXml" Target="../ink/ink425.xml"/><Relationship Id="rId101" Type="http://schemas.openxmlformats.org/officeDocument/2006/relationships/customXml" Target="../ink/ink426.xml"/><Relationship Id="rId122" Type="http://schemas.openxmlformats.org/officeDocument/2006/relationships/image" Target="../media/image425.png"/><Relationship Id="rId143" Type="http://schemas.openxmlformats.org/officeDocument/2006/relationships/customXml" Target="../ink/ink447.xml"/><Relationship Id="rId164" Type="http://schemas.openxmlformats.org/officeDocument/2006/relationships/image" Target="../media/image446.png"/><Relationship Id="rId185" Type="http://schemas.openxmlformats.org/officeDocument/2006/relationships/customXml" Target="../ink/ink468.xml"/><Relationship Id="rId9" Type="http://schemas.openxmlformats.org/officeDocument/2006/relationships/customXml" Target="../ink/ink380.xml"/><Relationship Id="rId210" Type="http://schemas.openxmlformats.org/officeDocument/2006/relationships/image" Target="../media/image469.png"/><Relationship Id="rId26" Type="http://schemas.openxmlformats.org/officeDocument/2006/relationships/image" Target="../media/image378.png"/><Relationship Id="rId231" Type="http://schemas.openxmlformats.org/officeDocument/2006/relationships/customXml" Target="../ink/ink491.xml"/><Relationship Id="rId252" Type="http://schemas.openxmlformats.org/officeDocument/2006/relationships/image" Target="../media/image490.png"/><Relationship Id="rId273" Type="http://schemas.openxmlformats.org/officeDocument/2006/relationships/customXml" Target="../ink/ink512.xml"/><Relationship Id="rId294" Type="http://schemas.openxmlformats.org/officeDocument/2006/relationships/image" Target="../media/image511.png"/><Relationship Id="rId47" Type="http://schemas.openxmlformats.org/officeDocument/2006/relationships/customXml" Target="../ink/ink399.xml"/><Relationship Id="rId68" Type="http://schemas.openxmlformats.org/officeDocument/2006/relationships/image" Target="../media/image399.png"/><Relationship Id="rId89" Type="http://schemas.openxmlformats.org/officeDocument/2006/relationships/customXml" Target="../ink/ink420.xml"/><Relationship Id="rId112" Type="http://schemas.openxmlformats.org/officeDocument/2006/relationships/image" Target="../media/image420.png"/><Relationship Id="rId133" Type="http://schemas.openxmlformats.org/officeDocument/2006/relationships/customXml" Target="../ink/ink442.xml"/><Relationship Id="rId154" Type="http://schemas.openxmlformats.org/officeDocument/2006/relationships/image" Target="../media/image441.png"/><Relationship Id="rId175" Type="http://schemas.openxmlformats.org/officeDocument/2006/relationships/customXml" Target="../ink/ink463.xml"/><Relationship Id="rId196" Type="http://schemas.openxmlformats.org/officeDocument/2006/relationships/image" Target="../media/image462.png"/><Relationship Id="rId200" Type="http://schemas.openxmlformats.org/officeDocument/2006/relationships/image" Target="../media/image464.png"/><Relationship Id="rId16" Type="http://schemas.openxmlformats.org/officeDocument/2006/relationships/image" Target="../media/image373.png"/><Relationship Id="rId221" Type="http://schemas.openxmlformats.org/officeDocument/2006/relationships/customXml" Target="../ink/ink486.xml"/><Relationship Id="rId242" Type="http://schemas.openxmlformats.org/officeDocument/2006/relationships/image" Target="../media/image485.png"/><Relationship Id="rId263" Type="http://schemas.openxmlformats.org/officeDocument/2006/relationships/customXml" Target="../ink/ink507.xml"/><Relationship Id="rId284" Type="http://schemas.openxmlformats.org/officeDocument/2006/relationships/image" Target="../media/image506.png"/><Relationship Id="rId37" Type="http://schemas.openxmlformats.org/officeDocument/2006/relationships/customXml" Target="../ink/ink394.xml"/><Relationship Id="rId58" Type="http://schemas.openxmlformats.org/officeDocument/2006/relationships/image" Target="../media/image394.png"/><Relationship Id="rId79" Type="http://schemas.openxmlformats.org/officeDocument/2006/relationships/customXml" Target="../ink/ink415.xml"/><Relationship Id="rId102" Type="http://schemas.openxmlformats.org/officeDocument/2006/relationships/image" Target="../media/image415.png"/><Relationship Id="rId123" Type="http://schemas.openxmlformats.org/officeDocument/2006/relationships/customXml" Target="../ink/ink437.xml"/><Relationship Id="rId144" Type="http://schemas.openxmlformats.org/officeDocument/2006/relationships/image" Target="../media/image436.png"/><Relationship Id="rId90" Type="http://schemas.openxmlformats.org/officeDocument/2006/relationships/image" Target="../media/image409.png"/><Relationship Id="rId165" Type="http://schemas.openxmlformats.org/officeDocument/2006/relationships/customXml" Target="../ink/ink458.xml"/><Relationship Id="rId186" Type="http://schemas.openxmlformats.org/officeDocument/2006/relationships/image" Target="../media/image457.png"/><Relationship Id="rId211" Type="http://schemas.openxmlformats.org/officeDocument/2006/relationships/customXml" Target="../ink/ink481.xml"/><Relationship Id="rId232" Type="http://schemas.openxmlformats.org/officeDocument/2006/relationships/image" Target="../media/image480.png"/><Relationship Id="rId253" Type="http://schemas.openxmlformats.org/officeDocument/2006/relationships/customXml" Target="../ink/ink502.xml"/><Relationship Id="rId274" Type="http://schemas.openxmlformats.org/officeDocument/2006/relationships/image" Target="../media/image501.png"/><Relationship Id="rId295" Type="http://schemas.openxmlformats.org/officeDocument/2006/relationships/customXml" Target="../ink/ink523.xml"/><Relationship Id="rId27" Type="http://schemas.openxmlformats.org/officeDocument/2006/relationships/customXml" Target="../ink/ink389.xml"/><Relationship Id="rId48" Type="http://schemas.openxmlformats.org/officeDocument/2006/relationships/image" Target="../media/image389.png"/><Relationship Id="rId69" Type="http://schemas.openxmlformats.org/officeDocument/2006/relationships/customXml" Target="../ink/ink410.xml"/><Relationship Id="rId113" Type="http://schemas.openxmlformats.org/officeDocument/2006/relationships/customXml" Target="../ink/ink432.xml"/><Relationship Id="rId134" Type="http://schemas.openxmlformats.org/officeDocument/2006/relationships/image" Target="../media/image431.png"/><Relationship Id="rId80" Type="http://schemas.openxmlformats.org/officeDocument/2006/relationships/image" Target="../media/image404.png"/><Relationship Id="rId155" Type="http://schemas.openxmlformats.org/officeDocument/2006/relationships/customXml" Target="../ink/ink453.xml"/><Relationship Id="rId176" Type="http://schemas.openxmlformats.org/officeDocument/2006/relationships/image" Target="../media/image452.png"/><Relationship Id="rId197" Type="http://schemas.openxmlformats.org/officeDocument/2006/relationships/customXml" Target="../ink/ink474.xml"/><Relationship Id="rId201" Type="http://schemas.openxmlformats.org/officeDocument/2006/relationships/customXml" Target="../ink/ink476.xml"/><Relationship Id="rId222" Type="http://schemas.openxmlformats.org/officeDocument/2006/relationships/image" Target="../media/image475.png"/><Relationship Id="rId243" Type="http://schemas.openxmlformats.org/officeDocument/2006/relationships/customXml" Target="../ink/ink497.xml"/><Relationship Id="rId264" Type="http://schemas.openxmlformats.org/officeDocument/2006/relationships/image" Target="../media/image496.png"/><Relationship Id="rId285" Type="http://schemas.openxmlformats.org/officeDocument/2006/relationships/customXml" Target="../ink/ink518.xml"/><Relationship Id="rId17" Type="http://schemas.openxmlformats.org/officeDocument/2006/relationships/customXml" Target="../ink/ink384.xml"/><Relationship Id="rId38" Type="http://schemas.openxmlformats.org/officeDocument/2006/relationships/image" Target="../media/image384.png"/><Relationship Id="rId59" Type="http://schemas.openxmlformats.org/officeDocument/2006/relationships/customXml" Target="../ink/ink405.xml"/><Relationship Id="rId103" Type="http://schemas.openxmlformats.org/officeDocument/2006/relationships/customXml" Target="../ink/ink427.xml"/><Relationship Id="rId124" Type="http://schemas.openxmlformats.org/officeDocument/2006/relationships/image" Target="../media/image426.png"/><Relationship Id="rId70" Type="http://schemas.openxmlformats.org/officeDocument/2006/relationships/image" Target="../media/image400.png"/><Relationship Id="rId91" Type="http://schemas.openxmlformats.org/officeDocument/2006/relationships/customXml" Target="../ink/ink421.xml"/><Relationship Id="rId145" Type="http://schemas.openxmlformats.org/officeDocument/2006/relationships/customXml" Target="../ink/ink448.xml"/><Relationship Id="rId166" Type="http://schemas.openxmlformats.org/officeDocument/2006/relationships/image" Target="../media/image447.png"/><Relationship Id="rId187" Type="http://schemas.openxmlformats.org/officeDocument/2006/relationships/customXml" Target="../ink/ink469.xml"/><Relationship Id="rId1" Type="http://schemas.openxmlformats.org/officeDocument/2006/relationships/slideLayout" Target="../slideLayouts/slideLayout1.xml"/><Relationship Id="rId212" Type="http://schemas.openxmlformats.org/officeDocument/2006/relationships/image" Target="../media/image470.png"/><Relationship Id="rId233" Type="http://schemas.openxmlformats.org/officeDocument/2006/relationships/customXml" Target="../ink/ink492.xml"/><Relationship Id="rId254" Type="http://schemas.openxmlformats.org/officeDocument/2006/relationships/image" Target="../media/image491.png"/><Relationship Id="rId28" Type="http://schemas.openxmlformats.org/officeDocument/2006/relationships/image" Target="../media/image379.png"/><Relationship Id="rId49" Type="http://schemas.openxmlformats.org/officeDocument/2006/relationships/customXml" Target="../ink/ink400.xml"/><Relationship Id="rId114" Type="http://schemas.openxmlformats.org/officeDocument/2006/relationships/image" Target="../media/image421.png"/><Relationship Id="rId275" Type="http://schemas.openxmlformats.org/officeDocument/2006/relationships/customXml" Target="../ink/ink513.xml"/><Relationship Id="rId296" Type="http://schemas.openxmlformats.org/officeDocument/2006/relationships/image" Target="../media/image512.png"/><Relationship Id="rId300" Type="http://schemas.openxmlformats.org/officeDocument/2006/relationships/image" Target="../media/image514.png"/><Relationship Id="rId60" Type="http://schemas.openxmlformats.org/officeDocument/2006/relationships/image" Target="../media/image395.png"/><Relationship Id="rId81" Type="http://schemas.openxmlformats.org/officeDocument/2006/relationships/customXml" Target="../ink/ink416.xml"/><Relationship Id="rId135" Type="http://schemas.openxmlformats.org/officeDocument/2006/relationships/customXml" Target="../ink/ink443.xml"/><Relationship Id="rId156" Type="http://schemas.openxmlformats.org/officeDocument/2006/relationships/image" Target="../media/image442.png"/><Relationship Id="rId177" Type="http://schemas.openxmlformats.org/officeDocument/2006/relationships/customXml" Target="../ink/ink464.xml"/><Relationship Id="rId198" Type="http://schemas.openxmlformats.org/officeDocument/2006/relationships/image" Target="../media/image463.png"/><Relationship Id="rId202" Type="http://schemas.openxmlformats.org/officeDocument/2006/relationships/image" Target="../media/image465.png"/><Relationship Id="rId223" Type="http://schemas.openxmlformats.org/officeDocument/2006/relationships/customXml" Target="../ink/ink487.xml"/><Relationship Id="rId244" Type="http://schemas.openxmlformats.org/officeDocument/2006/relationships/image" Target="../media/image486.png"/><Relationship Id="rId18" Type="http://schemas.openxmlformats.org/officeDocument/2006/relationships/image" Target="../media/image374.png"/><Relationship Id="rId39" Type="http://schemas.openxmlformats.org/officeDocument/2006/relationships/customXml" Target="../ink/ink395.xml"/><Relationship Id="rId265" Type="http://schemas.openxmlformats.org/officeDocument/2006/relationships/customXml" Target="../ink/ink508.xml"/><Relationship Id="rId286" Type="http://schemas.openxmlformats.org/officeDocument/2006/relationships/image" Target="../media/image507.png"/><Relationship Id="rId50" Type="http://schemas.openxmlformats.org/officeDocument/2006/relationships/image" Target="../media/image390.png"/><Relationship Id="rId104" Type="http://schemas.openxmlformats.org/officeDocument/2006/relationships/image" Target="../media/image416.png"/><Relationship Id="rId125" Type="http://schemas.openxmlformats.org/officeDocument/2006/relationships/customXml" Target="../ink/ink438.xml"/><Relationship Id="rId146" Type="http://schemas.openxmlformats.org/officeDocument/2006/relationships/image" Target="../media/image437.png"/><Relationship Id="rId167" Type="http://schemas.openxmlformats.org/officeDocument/2006/relationships/customXml" Target="../ink/ink459.xml"/><Relationship Id="rId188" Type="http://schemas.openxmlformats.org/officeDocument/2006/relationships/image" Target="../media/image458.png"/><Relationship Id="rId71" Type="http://schemas.openxmlformats.org/officeDocument/2006/relationships/customXml" Target="../ink/ink411.xml"/><Relationship Id="rId92" Type="http://schemas.openxmlformats.org/officeDocument/2006/relationships/image" Target="../media/image410.png"/><Relationship Id="rId213" Type="http://schemas.openxmlformats.org/officeDocument/2006/relationships/customXml" Target="../ink/ink482.xml"/><Relationship Id="rId234" Type="http://schemas.openxmlformats.org/officeDocument/2006/relationships/image" Target="../media/image481.png"/><Relationship Id="rId2" Type="http://schemas.openxmlformats.org/officeDocument/2006/relationships/customXml" Target="../ink/ink376.xml"/><Relationship Id="rId29" Type="http://schemas.openxmlformats.org/officeDocument/2006/relationships/customXml" Target="../ink/ink390.xml"/><Relationship Id="rId255" Type="http://schemas.openxmlformats.org/officeDocument/2006/relationships/customXml" Target="../ink/ink503.xml"/><Relationship Id="rId276" Type="http://schemas.openxmlformats.org/officeDocument/2006/relationships/image" Target="../media/image502.png"/><Relationship Id="rId297" Type="http://schemas.openxmlformats.org/officeDocument/2006/relationships/customXml" Target="../ink/ink524.xml"/><Relationship Id="rId40" Type="http://schemas.openxmlformats.org/officeDocument/2006/relationships/image" Target="../media/image385.png"/><Relationship Id="rId115" Type="http://schemas.openxmlformats.org/officeDocument/2006/relationships/customXml" Target="../ink/ink433.xml"/><Relationship Id="rId136" Type="http://schemas.openxmlformats.org/officeDocument/2006/relationships/image" Target="../media/image432.png"/><Relationship Id="rId157" Type="http://schemas.openxmlformats.org/officeDocument/2006/relationships/customXml" Target="../ink/ink454.xml"/><Relationship Id="rId178" Type="http://schemas.openxmlformats.org/officeDocument/2006/relationships/image" Target="../media/image453.png"/><Relationship Id="rId61" Type="http://schemas.openxmlformats.org/officeDocument/2006/relationships/customXml" Target="../ink/ink406.xml"/><Relationship Id="rId82" Type="http://schemas.openxmlformats.org/officeDocument/2006/relationships/image" Target="../media/image405.png"/><Relationship Id="rId199" Type="http://schemas.openxmlformats.org/officeDocument/2006/relationships/customXml" Target="../ink/ink475.xml"/><Relationship Id="rId203" Type="http://schemas.openxmlformats.org/officeDocument/2006/relationships/customXml" Target="../ink/ink477.xml"/><Relationship Id="rId19" Type="http://schemas.openxmlformats.org/officeDocument/2006/relationships/customXml" Target="../ink/ink385.xml"/><Relationship Id="rId224" Type="http://schemas.openxmlformats.org/officeDocument/2006/relationships/image" Target="../media/image476.png"/><Relationship Id="rId245" Type="http://schemas.openxmlformats.org/officeDocument/2006/relationships/customXml" Target="../ink/ink498.xml"/><Relationship Id="rId266" Type="http://schemas.openxmlformats.org/officeDocument/2006/relationships/image" Target="../media/image497.png"/><Relationship Id="rId287" Type="http://schemas.openxmlformats.org/officeDocument/2006/relationships/customXml" Target="../ink/ink519.xml"/><Relationship Id="rId30" Type="http://schemas.openxmlformats.org/officeDocument/2006/relationships/image" Target="../media/image380.png"/><Relationship Id="rId105" Type="http://schemas.openxmlformats.org/officeDocument/2006/relationships/customXml" Target="../ink/ink428.xml"/><Relationship Id="rId126" Type="http://schemas.openxmlformats.org/officeDocument/2006/relationships/image" Target="../media/image427.png"/><Relationship Id="rId147" Type="http://schemas.openxmlformats.org/officeDocument/2006/relationships/customXml" Target="../ink/ink449.xml"/><Relationship Id="rId168" Type="http://schemas.openxmlformats.org/officeDocument/2006/relationships/image" Target="../media/image448.png"/><Relationship Id="rId51" Type="http://schemas.openxmlformats.org/officeDocument/2006/relationships/customXml" Target="../ink/ink401.xml"/><Relationship Id="rId72" Type="http://schemas.openxmlformats.org/officeDocument/2006/relationships/image" Target="../media/image401.png"/><Relationship Id="rId93" Type="http://schemas.openxmlformats.org/officeDocument/2006/relationships/customXml" Target="../ink/ink422.xml"/><Relationship Id="rId189" Type="http://schemas.openxmlformats.org/officeDocument/2006/relationships/customXml" Target="../ink/ink470.xml"/><Relationship Id="rId3" Type="http://schemas.openxmlformats.org/officeDocument/2006/relationships/image" Target="../media/image3.png"/><Relationship Id="rId214" Type="http://schemas.openxmlformats.org/officeDocument/2006/relationships/image" Target="../media/image471.png"/><Relationship Id="rId235" Type="http://schemas.openxmlformats.org/officeDocument/2006/relationships/customXml" Target="../ink/ink493.xml"/><Relationship Id="rId256" Type="http://schemas.openxmlformats.org/officeDocument/2006/relationships/image" Target="../media/image492.png"/><Relationship Id="rId277" Type="http://schemas.openxmlformats.org/officeDocument/2006/relationships/customXml" Target="../ink/ink514.xml"/><Relationship Id="rId298" Type="http://schemas.openxmlformats.org/officeDocument/2006/relationships/image" Target="../media/image513.png"/><Relationship Id="rId116" Type="http://schemas.openxmlformats.org/officeDocument/2006/relationships/image" Target="../media/image422.png"/><Relationship Id="rId137" Type="http://schemas.openxmlformats.org/officeDocument/2006/relationships/customXml" Target="../ink/ink444.xml"/><Relationship Id="rId158" Type="http://schemas.openxmlformats.org/officeDocument/2006/relationships/image" Target="../media/image443.png"/><Relationship Id="rId20" Type="http://schemas.openxmlformats.org/officeDocument/2006/relationships/image" Target="../media/image375.png"/><Relationship Id="rId41" Type="http://schemas.openxmlformats.org/officeDocument/2006/relationships/customXml" Target="../ink/ink396.xml"/><Relationship Id="rId62" Type="http://schemas.openxmlformats.org/officeDocument/2006/relationships/image" Target="../media/image396.png"/><Relationship Id="rId83" Type="http://schemas.openxmlformats.org/officeDocument/2006/relationships/customXml" Target="../ink/ink417.xml"/><Relationship Id="rId179" Type="http://schemas.openxmlformats.org/officeDocument/2006/relationships/customXml" Target="../ink/ink465.xml"/><Relationship Id="rId190" Type="http://schemas.openxmlformats.org/officeDocument/2006/relationships/image" Target="../media/image459.png"/><Relationship Id="rId204" Type="http://schemas.openxmlformats.org/officeDocument/2006/relationships/image" Target="../media/image466.png"/><Relationship Id="rId225" Type="http://schemas.openxmlformats.org/officeDocument/2006/relationships/customXml" Target="../ink/ink488.xml"/><Relationship Id="rId246" Type="http://schemas.openxmlformats.org/officeDocument/2006/relationships/image" Target="../media/image487.png"/><Relationship Id="rId267" Type="http://schemas.openxmlformats.org/officeDocument/2006/relationships/customXml" Target="../ink/ink509.xml"/><Relationship Id="rId288" Type="http://schemas.openxmlformats.org/officeDocument/2006/relationships/image" Target="../media/image508.png"/><Relationship Id="rId106" Type="http://schemas.openxmlformats.org/officeDocument/2006/relationships/image" Target="../media/image417.png"/><Relationship Id="rId127" Type="http://schemas.openxmlformats.org/officeDocument/2006/relationships/customXml" Target="../ink/ink439.xml"/><Relationship Id="rId10" Type="http://schemas.openxmlformats.org/officeDocument/2006/relationships/image" Target="../media/image370.png"/><Relationship Id="rId31" Type="http://schemas.openxmlformats.org/officeDocument/2006/relationships/customXml" Target="../ink/ink391.xml"/><Relationship Id="rId52" Type="http://schemas.openxmlformats.org/officeDocument/2006/relationships/image" Target="../media/image391.png"/><Relationship Id="rId73" Type="http://schemas.openxmlformats.org/officeDocument/2006/relationships/customXml" Target="../ink/ink412.xml"/><Relationship Id="rId94" Type="http://schemas.openxmlformats.org/officeDocument/2006/relationships/image" Target="../media/image411.png"/><Relationship Id="rId148" Type="http://schemas.openxmlformats.org/officeDocument/2006/relationships/image" Target="../media/image438.png"/><Relationship Id="rId169" Type="http://schemas.openxmlformats.org/officeDocument/2006/relationships/customXml" Target="../ink/ink460.xml"/><Relationship Id="rId4" Type="http://schemas.openxmlformats.org/officeDocument/2006/relationships/customXml" Target="../ink/ink377.xml"/><Relationship Id="rId180" Type="http://schemas.openxmlformats.org/officeDocument/2006/relationships/image" Target="../media/image454.png"/><Relationship Id="rId215" Type="http://schemas.openxmlformats.org/officeDocument/2006/relationships/customXml" Target="../ink/ink483.xml"/><Relationship Id="rId236" Type="http://schemas.openxmlformats.org/officeDocument/2006/relationships/image" Target="../media/image482.png"/><Relationship Id="rId257" Type="http://schemas.openxmlformats.org/officeDocument/2006/relationships/customXml" Target="../ink/ink504.xml"/><Relationship Id="rId278" Type="http://schemas.openxmlformats.org/officeDocument/2006/relationships/image" Target="../media/image503.png"/><Relationship Id="rId42" Type="http://schemas.openxmlformats.org/officeDocument/2006/relationships/image" Target="../media/image386.png"/><Relationship Id="rId84" Type="http://schemas.openxmlformats.org/officeDocument/2006/relationships/image" Target="../media/image406.png"/><Relationship Id="rId138" Type="http://schemas.openxmlformats.org/officeDocument/2006/relationships/image" Target="../media/image433.png"/><Relationship Id="rId191" Type="http://schemas.openxmlformats.org/officeDocument/2006/relationships/customXml" Target="../ink/ink471.xml"/><Relationship Id="rId205" Type="http://schemas.openxmlformats.org/officeDocument/2006/relationships/customXml" Target="../ink/ink478.xml"/><Relationship Id="rId247" Type="http://schemas.openxmlformats.org/officeDocument/2006/relationships/customXml" Target="../ink/ink499.xml"/><Relationship Id="rId107" Type="http://schemas.openxmlformats.org/officeDocument/2006/relationships/customXml" Target="../ink/ink429.xml"/><Relationship Id="rId289" Type="http://schemas.openxmlformats.org/officeDocument/2006/relationships/customXml" Target="../ink/ink520.xml"/><Relationship Id="rId11" Type="http://schemas.openxmlformats.org/officeDocument/2006/relationships/customXml" Target="../ink/ink381.xml"/><Relationship Id="rId53" Type="http://schemas.openxmlformats.org/officeDocument/2006/relationships/customXml" Target="../ink/ink402.xml"/><Relationship Id="rId149" Type="http://schemas.openxmlformats.org/officeDocument/2006/relationships/customXml" Target="../ink/ink450.xml"/><Relationship Id="rId95" Type="http://schemas.openxmlformats.org/officeDocument/2006/relationships/customXml" Target="../ink/ink423.xml"/><Relationship Id="rId160" Type="http://schemas.openxmlformats.org/officeDocument/2006/relationships/image" Target="../media/image444.png"/><Relationship Id="rId216" Type="http://schemas.openxmlformats.org/officeDocument/2006/relationships/image" Target="../media/image472.png"/><Relationship Id="rId258" Type="http://schemas.openxmlformats.org/officeDocument/2006/relationships/image" Target="../media/image493.png"/><Relationship Id="rId22" Type="http://schemas.openxmlformats.org/officeDocument/2006/relationships/image" Target="../media/image376.png"/><Relationship Id="rId64" Type="http://schemas.openxmlformats.org/officeDocument/2006/relationships/image" Target="../media/image397.png"/><Relationship Id="rId118" Type="http://schemas.openxmlformats.org/officeDocument/2006/relationships/image" Target="../media/image423.png"/><Relationship Id="rId171" Type="http://schemas.openxmlformats.org/officeDocument/2006/relationships/customXml" Target="../ink/ink461.xml"/><Relationship Id="rId227" Type="http://schemas.openxmlformats.org/officeDocument/2006/relationships/customXml" Target="../ink/ink489.xml"/><Relationship Id="rId269" Type="http://schemas.openxmlformats.org/officeDocument/2006/relationships/customXml" Target="../ink/ink510.xml"/><Relationship Id="rId33" Type="http://schemas.openxmlformats.org/officeDocument/2006/relationships/customXml" Target="../ink/ink392.xml"/><Relationship Id="rId129" Type="http://schemas.openxmlformats.org/officeDocument/2006/relationships/customXml" Target="../ink/ink440.xml"/><Relationship Id="rId280" Type="http://schemas.openxmlformats.org/officeDocument/2006/relationships/image" Target="../media/image504.png"/></Relationships>
</file>

<file path=ppt/slides/_rels/slide60.xml.rels><?xml version="1.0" encoding="UTF-8" standalone="yes"?>
<Relationships xmlns="http://schemas.openxmlformats.org/package/2006/relationships"><Relationship Id="rId3" Type="http://schemas.openxmlformats.org/officeDocument/2006/relationships/image" Target="../media/image2830.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831.png"/></Relationships>
</file>

<file path=ppt/slides/_rels/slide61.xml.rels><?xml version="1.0" encoding="UTF-8" standalone="yes"?>
<Relationships xmlns="http://schemas.openxmlformats.org/package/2006/relationships"><Relationship Id="rId3" Type="http://schemas.openxmlformats.org/officeDocument/2006/relationships/image" Target="../media/image28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3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3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83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67.xml.rels><?xml version="1.0" encoding="UTF-8" standalone="yes"?>
<Relationships xmlns="http://schemas.openxmlformats.org/package/2006/relationships"><Relationship Id="rId3" Type="http://schemas.openxmlformats.org/officeDocument/2006/relationships/image" Target="../media/image283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68.xml.rels><?xml version="1.0" encoding="UTF-8" standalone="yes"?>
<Relationships xmlns="http://schemas.openxmlformats.org/package/2006/relationships"><Relationship Id="rId3" Type="http://schemas.openxmlformats.org/officeDocument/2006/relationships/image" Target="../media/image283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69.xml.rels><?xml version="1.0" encoding="UTF-8" standalone="yes"?>
<Relationships xmlns="http://schemas.openxmlformats.org/package/2006/relationships"><Relationship Id="rId3" Type="http://schemas.openxmlformats.org/officeDocument/2006/relationships/image" Target="../media/image283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7" Type="http://schemas.openxmlformats.org/officeDocument/2006/relationships/image" Target="../media/image570.png"/><Relationship Id="rId21" Type="http://schemas.openxmlformats.org/officeDocument/2006/relationships/image" Target="../media/image523.png"/><Relationship Id="rId42" Type="http://schemas.openxmlformats.org/officeDocument/2006/relationships/customXml" Target="../ink/ink546.xml"/><Relationship Id="rId63" Type="http://schemas.openxmlformats.org/officeDocument/2006/relationships/image" Target="../media/image543.png"/><Relationship Id="rId84" Type="http://schemas.openxmlformats.org/officeDocument/2006/relationships/customXml" Target="../ink/ink567.xml"/><Relationship Id="rId138" Type="http://schemas.openxmlformats.org/officeDocument/2006/relationships/customXml" Target="../ink/ink594.xml"/><Relationship Id="rId159" Type="http://schemas.openxmlformats.org/officeDocument/2006/relationships/image" Target="../media/image591.png"/><Relationship Id="rId170" Type="http://schemas.openxmlformats.org/officeDocument/2006/relationships/customXml" Target="../ink/ink610.xml"/><Relationship Id="rId107" Type="http://schemas.openxmlformats.org/officeDocument/2006/relationships/image" Target="../media/image565.png"/><Relationship Id="rId11" Type="http://schemas.openxmlformats.org/officeDocument/2006/relationships/image" Target="../media/image518.png"/><Relationship Id="rId32" Type="http://schemas.openxmlformats.org/officeDocument/2006/relationships/customXml" Target="../ink/ink541.xml"/><Relationship Id="rId53" Type="http://schemas.openxmlformats.org/officeDocument/2006/relationships/image" Target="../media/image538.png"/><Relationship Id="rId74" Type="http://schemas.openxmlformats.org/officeDocument/2006/relationships/customXml" Target="../ink/ink562.xml"/><Relationship Id="rId128" Type="http://schemas.openxmlformats.org/officeDocument/2006/relationships/customXml" Target="../ink/ink589.xml"/><Relationship Id="rId149" Type="http://schemas.openxmlformats.org/officeDocument/2006/relationships/image" Target="../media/image586.png"/><Relationship Id="rId5" Type="http://schemas.openxmlformats.org/officeDocument/2006/relationships/image" Target="../media/image515.png"/><Relationship Id="rId95" Type="http://schemas.openxmlformats.org/officeDocument/2006/relationships/image" Target="../media/image559.png"/><Relationship Id="rId160" Type="http://schemas.openxmlformats.org/officeDocument/2006/relationships/customXml" Target="../ink/ink605.xml"/><Relationship Id="rId181" Type="http://schemas.openxmlformats.org/officeDocument/2006/relationships/customXml" Target="../ink/ink617.xml"/><Relationship Id="rId22" Type="http://schemas.openxmlformats.org/officeDocument/2006/relationships/customXml" Target="../ink/ink536.xml"/><Relationship Id="rId43" Type="http://schemas.openxmlformats.org/officeDocument/2006/relationships/image" Target="../media/image533.png"/><Relationship Id="rId64" Type="http://schemas.openxmlformats.org/officeDocument/2006/relationships/customXml" Target="../ink/ink557.xml"/><Relationship Id="rId118" Type="http://schemas.openxmlformats.org/officeDocument/2006/relationships/customXml" Target="../ink/ink584.xml"/><Relationship Id="rId139" Type="http://schemas.openxmlformats.org/officeDocument/2006/relationships/image" Target="../media/image581.png"/><Relationship Id="rId85" Type="http://schemas.openxmlformats.org/officeDocument/2006/relationships/image" Target="../media/image554.png"/><Relationship Id="rId150" Type="http://schemas.openxmlformats.org/officeDocument/2006/relationships/customXml" Target="../ink/ink600.xml"/><Relationship Id="rId171" Type="http://schemas.openxmlformats.org/officeDocument/2006/relationships/image" Target="../media/image597.png"/><Relationship Id="rId12" Type="http://schemas.openxmlformats.org/officeDocument/2006/relationships/customXml" Target="../ink/ink531.xml"/><Relationship Id="rId33" Type="http://schemas.openxmlformats.org/officeDocument/2006/relationships/image" Target="../media/image529.png"/><Relationship Id="rId108" Type="http://schemas.openxmlformats.org/officeDocument/2006/relationships/customXml" Target="../ink/ink579.xml"/><Relationship Id="rId129" Type="http://schemas.openxmlformats.org/officeDocument/2006/relationships/image" Target="../media/image576.png"/><Relationship Id="rId54" Type="http://schemas.openxmlformats.org/officeDocument/2006/relationships/customXml" Target="../ink/ink552.xml"/><Relationship Id="rId75" Type="http://schemas.openxmlformats.org/officeDocument/2006/relationships/image" Target="../media/image549.png"/><Relationship Id="rId96" Type="http://schemas.openxmlformats.org/officeDocument/2006/relationships/customXml" Target="../ink/ink573.xml"/><Relationship Id="rId140" Type="http://schemas.openxmlformats.org/officeDocument/2006/relationships/customXml" Target="../ink/ink595.xml"/><Relationship Id="rId161" Type="http://schemas.openxmlformats.org/officeDocument/2006/relationships/image" Target="../media/image592.png"/><Relationship Id="rId6" Type="http://schemas.openxmlformats.org/officeDocument/2006/relationships/customXml" Target="../ink/ink528.xml"/><Relationship Id="rId23" Type="http://schemas.openxmlformats.org/officeDocument/2006/relationships/image" Target="../media/image524.png"/><Relationship Id="rId119" Type="http://schemas.openxmlformats.org/officeDocument/2006/relationships/image" Target="../media/image571.png"/><Relationship Id="rId44" Type="http://schemas.openxmlformats.org/officeDocument/2006/relationships/customXml" Target="../ink/ink547.xml"/><Relationship Id="rId60" Type="http://schemas.openxmlformats.org/officeDocument/2006/relationships/customXml" Target="../ink/ink555.xml"/><Relationship Id="rId65" Type="http://schemas.openxmlformats.org/officeDocument/2006/relationships/image" Target="../media/image544.png"/><Relationship Id="rId81" Type="http://schemas.openxmlformats.org/officeDocument/2006/relationships/image" Target="../media/image552.png"/><Relationship Id="rId86" Type="http://schemas.openxmlformats.org/officeDocument/2006/relationships/customXml" Target="../ink/ink568.xml"/><Relationship Id="rId130" Type="http://schemas.openxmlformats.org/officeDocument/2006/relationships/customXml" Target="../ink/ink590.xml"/><Relationship Id="rId135" Type="http://schemas.openxmlformats.org/officeDocument/2006/relationships/image" Target="../media/image579.png"/><Relationship Id="rId151" Type="http://schemas.openxmlformats.org/officeDocument/2006/relationships/image" Target="../media/image587.png"/><Relationship Id="rId156" Type="http://schemas.openxmlformats.org/officeDocument/2006/relationships/customXml" Target="../ink/ink603.xml"/><Relationship Id="rId177" Type="http://schemas.openxmlformats.org/officeDocument/2006/relationships/customXml" Target="../ink/ink614.xml"/><Relationship Id="rId172" Type="http://schemas.openxmlformats.org/officeDocument/2006/relationships/customXml" Target="../ink/ink611.xml"/><Relationship Id="rId13" Type="http://schemas.openxmlformats.org/officeDocument/2006/relationships/image" Target="../media/image519.png"/><Relationship Id="rId18" Type="http://schemas.openxmlformats.org/officeDocument/2006/relationships/customXml" Target="../ink/ink534.xml"/><Relationship Id="rId39" Type="http://schemas.openxmlformats.org/officeDocument/2006/relationships/image" Target="../media/image531.png"/><Relationship Id="rId109" Type="http://schemas.openxmlformats.org/officeDocument/2006/relationships/image" Target="../media/image566.png"/><Relationship Id="rId34" Type="http://schemas.openxmlformats.org/officeDocument/2006/relationships/customXml" Target="../ink/ink542.xml"/><Relationship Id="rId50" Type="http://schemas.openxmlformats.org/officeDocument/2006/relationships/customXml" Target="../ink/ink550.xml"/><Relationship Id="rId55" Type="http://schemas.openxmlformats.org/officeDocument/2006/relationships/image" Target="../media/image539.png"/><Relationship Id="rId76" Type="http://schemas.openxmlformats.org/officeDocument/2006/relationships/customXml" Target="../ink/ink563.xml"/><Relationship Id="rId97" Type="http://schemas.openxmlformats.org/officeDocument/2006/relationships/image" Target="../media/image560.png"/><Relationship Id="rId104" Type="http://schemas.openxmlformats.org/officeDocument/2006/relationships/customXml" Target="../ink/ink577.xml"/><Relationship Id="rId120" Type="http://schemas.openxmlformats.org/officeDocument/2006/relationships/customXml" Target="../ink/ink585.xml"/><Relationship Id="rId125" Type="http://schemas.openxmlformats.org/officeDocument/2006/relationships/image" Target="../media/image574.png"/><Relationship Id="rId141" Type="http://schemas.openxmlformats.org/officeDocument/2006/relationships/image" Target="../media/image582.png"/><Relationship Id="rId146" Type="http://schemas.openxmlformats.org/officeDocument/2006/relationships/customXml" Target="../ink/ink598.xml"/><Relationship Id="rId167" Type="http://schemas.openxmlformats.org/officeDocument/2006/relationships/image" Target="../media/image595.png"/><Relationship Id="rId7" Type="http://schemas.openxmlformats.org/officeDocument/2006/relationships/image" Target="../media/image516.png"/><Relationship Id="rId71" Type="http://schemas.openxmlformats.org/officeDocument/2006/relationships/image" Target="../media/image547.png"/><Relationship Id="rId92" Type="http://schemas.openxmlformats.org/officeDocument/2006/relationships/customXml" Target="../ink/ink571.xml"/><Relationship Id="rId162" Type="http://schemas.openxmlformats.org/officeDocument/2006/relationships/customXml" Target="../ink/ink606.xml"/><Relationship Id="rId2" Type="http://schemas.openxmlformats.org/officeDocument/2006/relationships/customXml" Target="../ink/ink526.xml"/><Relationship Id="rId29" Type="http://schemas.openxmlformats.org/officeDocument/2006/relationships/image" Target="../media/image527.png"/><Relationship Id="rId24" Type="http://schemas.openxmlformats.org/officeDocument/2006/relationships/customXml" Target="../ink/ink537.xml"/><Relationship Id="rId40" Type="http://schemas.openxmlformats.org/officeDocument/2006/relationships/customXml" Target="../ink/ink545.xml"/><Relationship Id="rId45" Type="http://schemas.openxmlformats.org/officeDocument/2006/relationships/image" Target="../media/image534.png"/><Relationship Id="rId66" Type="http://schemas.openxmlformats.org/officeDocument/2006/relationships/customXml" Target="../ink/ink558.xml"/><Relationship Id="rId87" Type="http://schemas.openxmlformats.org/officeDocument/2006/relationships/image" Target="../media/image555.png"/><Relationship Id="rId110" Type="http://schemas.openxmlformats.org/officeDocument/2006/relationships/customXml" Target="../ink/ink580.xml"/><Relationship Id="rId115" Type="http://schemas.openxmlformats.org/officeDocument/2006/relationships/image" Target="../media/image569.png"/><Relationship Id="rId131" Type="http://schemas.openxmlformats.org/officeDocument/2006/relationships/image" Target="../media/image577.png"/><Relationship Id="rId136" Type="http://schemas.openxmlformats.org/officeDocument/2006/relationships/customXml" Target="../ink/ink593.xml"/><Relationship Id="rId157" Type="http://schemas.openxmlformats.org/officeDocument/2006/relationships/image" Target="../media/image590.png"/><Relationship Id="rId178" Type="http://schemas.openxmlformats.org/officeDocument/2006/relationships/customXml" Target="../ink/ink615.xml"/><Relationship Id="rId61" Type="http://schemas.openxmlformats.org/officeDocument/2006/relationships/image" Target="../media/image542.png"/><Relationship Id="rId82" Type="http://schemas.openxmlformats.org/officeDocument/2006/relationships/customXml" Target="../ink/ink566.xml"/><Relationship Id="rId152" Type="http://schemas.openxmlformats.org/officeDocument/2006/relationships/customXml" Target="../ink/ink601.xml"/><Relationship Id="rId173" Type="http://schemas.openxmlformats.org/officeDocument/2006/relationships/image" Target="../media/image598.png"/><Relationship Id="rId19" Type="http://schemas.openxmlformats.org/officeDocument/2006/relationships/image" Target="../media/image522.png"/><Relationship Id="rId14" Type="http://schemas.openxmlformats.org/officeDocument/2006/relationships/customXml" Target="../ink/ink532.xml"/><Relationship Id="rId30" Type="http://schemas.openxmlformats.org/officeDocument/2006/relationships/customXml" Target="../ink/ink540.xml"/><Relationship Id="rId35" Type="http://schemas.openxmlformats.org/officeDocument/2006/relationships/image" Target="../media/image530.png"/><Relationship Id="rId56" Type="http://schemas.openxmlformats.org/officeDocument/2006/relationships/customXml" Target="../ink/ink553.xml"/><Relationship Id="rId77" Type="http://schemas.openxmlformats.org/officeDocument/2006/relationships/image" Target="../media/image550.png"/><Relationship Id="rId100" Type="http://schemas.openxmlformats.org/officeDocument/2006/relationships/customXml" Target="../ink/ink575.xml"/><Relationship Id="rId105" Type="http://schemas.openxmlformats.org/officeDocument/2006/relationships/image" Target="../media/image564.png"/><Relationship Id="rId126" Type="http://schemas.openxmlformats.org/officeDocument/2006/relationships/customXml" Target="../ink/ink588.xml"/><Relationship Id="rId147" Type="http://schemas.openxmlformats.org/officeDocument/2006/relationships/image" Target="../media/image585.png"/><Relationship Id="rId168" Type="http://schemas.openxmlformats.org/officeDocument/2006/relationships/customXml" Target="../ink/ink609.xml"/><Relationship Id="rId8" Type="http://schemas.openxmlformats.org/officeDocument/2006/relationships/customXml" Target="../ink/ink529.xml"/><Relationship Id="rId51" Type="http://schemas.openxmlformats.org/officeDocument/2006/relationships/image" Target="../media/image537.png"/><Relationship Id="rId72" Type="http://schemas.openxmlformats.org/officeDocument/2006/relationships/customXml" Target="../ink/ink561.xml"/><Relationship Id="rId93" Type="http://schemas.openxmlformats.org/officeDocument/2006/relationships/image" Target="../media/image558.png"/><Relationship Id="rId98" Type="http://schemas.openxmlformats.org/officeDocument/2006/relationships/customXml" Target="../ink/ink574.xml"/><Relationship Id="rId121" Type="http://schemas.openxmlformats.org/officeDocument/2006/relationships/image" Target="../media/image572.png"/><Relationship Id="rId142" Type="http://schemas.openxmlformats.org/officeDocument/2006/relationships/customXml" Target="../ink/ink596.xml"/><Relationship Id="rId163" Type="http://schemas.openxmlformats.org/officeDocument/2006/relationships/image" Target="../media/image593.png"/><Relationship Id="rId3" Type="http://schemas.openxmlformats.org/officeDocument/2006/relationships/image" Target="../media/image3.png"/><Relationship Id="rId25" Type="http://schemas.openxmlformats.org/officeDocument/2006/relationships/image" Target="../media/image525.png"/><Relationship Id="rId46" Type="http://schemas.openxmlformats.org/officeDocument/2006/relationships/customXml" Target="../ink/ink548.xml"/><Relationship Id="rId67" Type="http://schemas.openxmlformats.org/officeDocument/2006/relationships/image" Target="../media/image545.png"/><Relationship Id="rId116" Type="http://schemas.openxmlformats.org/officeDocument/2006/relationships/customXml" Target="../ink/ink583.xml"/><Relationship Id="rId137" Type="http://schemas.openxmlformats.org/officeDocument/2006/relationships/image" Target="../media/image580.png"/><Relationship Id="rId158" Type="http://schemas.openxmlformats.org/officeDocument/2006/relationships/customXml" Target="../ink/ink604.xml"/><Relationship Id="rId20" Type="http://schemas.openxmlformats.org/officeDocument/2006/relationships/customXml" Target="../ink/ink535.xml"/><Relationship Id="rId41" Type="http://schemas.openxmlformats.org/officeDocument/2006/relationships/image" Target="../media/image532.png"/><Relationship Id="rId62" Type="http://schemas.openxmlformats.org/officeDocument/2006/relationships/customXml" Target="../ink/ink556.xml"/><Relationship Id="rId83" Type="http://schemas.openxmlformats.org/officeDocument/2006/relationships/image" Target="../media/image553.png"/><Relationship Id="rId88" Type="http://schemas.openxmlformats.org/officeDocument/2006/relationships/customXml" Target="../ink/ink569.xml"/><Relationship Id="rId111" Type="http://schemas.openxmlformats.org/officeDocument/2006/relationships/image" Target="../media/image567.png"/><Relationship Id="rId132" Type="http://schemas.openxmlformats.org/officeDocument/2006/relationships/customXml" Target="../ink/ink591.xml"/><Relationship Id="rId153" Type="http://schemas.openxmlformats.org/officeDocument/2006/relationships/image" Target="../media/image588.png"/><Relationship Id="rId174" Type="http://schemas.openxmlformats.org/officeDocument/2006/relationships/customXml" Target="../ink/ink612.xml"/><Relationship Id="rId179" Type="http://schemas.openxmlformats.org/officeDocument/2006/relationships/image" Target="../media/image600.png"/><Relationship Id="rId15" Type="http://schemas.openxmlformats.org/officeDocument/2006/relationships/image" Target="../media/image520.png"/><Relationship Id="rId36" Type="http://schemas.openxmlformats.org/officeDocument/2006/relationships/customXml" Target="../ink/ink543.xml"/><Relationship Id="rId57" Type="http://schemas.openxmlformats.org/officeDocument/2006/relationships/image" Target="../media/image540.png"/><Relationship Id="rId106" Type="http://schemas.openxmlformats.org/officeDocument/2006/relationships/customXml" Target="../ink/ink578.xml"/><Relationship Id="rId127" Type="http://schemas.openxmlformats.org/officeDocument/2006/relationships/image" Target="../media/image575.png"/><Relationship Id="rId10" Type="http://schemas.openxmlformats.org/officeDocument/2006/relationships/customXml" Target="../ink/ink530.xml"/><Relationship Id="rId31" Type="http://schemas.openxmlformats.org/officeDocument/2006/relationships/image" Target="../media/image528.png"/><Relationship Id="rId52" Type="http://schemas.openxmlformats.org/officeDocument/2006/relationships/customXml" Target="../ink/ink551.xml"/><Relationship Id="rId73" Type="http://schemas.openxmlformats.org/officeDocument/2006/relationships/image" Target="../media/image548.png"/><Relationship Id="rId78" Type="http://schemas.openxmlformats.org/officeDocument/2006/relationships/customXml" Target="../ink/ink564.xml"/><Relationship Id="rId94" Type="http://schemas.openxmlformats.org/officeDocument/2006/relationships/customXml" Target="../ink/ink572.xml"/><Relationship Id="rId99" Type="http://schemas.openxmlformats.org/officeDocument/2006/relationships/image" Target="../media/image561.png"/><Relationship Id="rId101" Type="http://schemas.openxmlformats.org/officeDocument/2006/relationships/image" Target="../media/image562.png"/><Relationship Id="rId122" Type="http://schemas.openxmlformats.org/officeDocument/2006/relationships/customXml" Target="../ink/ink586.xml"/><Relationship Id="rId143" Type="http://schemas.openxmlformats.org/officeDocument/2006/relationships/image" Target="../media/image583.png"/><Relationship Id="rId148" Type="http://schemas.openxmlformats.org/officeDocument/2006/relationships/customXml" Target="../ink/ink599.xml"/><Relationship Id="rId164" Type="http://schemas.openxmlformats.org/officeDocument/2006/relationships/customXml" Target="../ink/ink607.xml"/><Relationship Id="rId169" Type="http://schemas.openxmlformats.org/officeDocument/2006/relationships/image" Target="../media/image596.png"/><Relationship Id="rId4" Type="http://schemas.openxmlformats.org/officeDocument/2006/relationships/customXml" Target="../ink/ink527.xml"/><Relationship Id="rId9" Type="http://schemas.openxmlformats.org/officeDocument/2006/relationships/image" Target="../media/image517.png"/><Relationship Id="rId180" Type="http://schemas.openxmlformats.org/officeDocument/2006/relationships/customXml" Target="../ink/ink616.xml"/><Relationship Id="rId26" Type="http://schemas.openxmlformats.org/officeDocument/2006/relationships/customXml" Target="../ink/ink538.xml"/><Relationship Id="rId47" Type="http://schemas.openxmlformats.org/officeDocument/2006/relationships/image" Target="../media/image535.png"/><Relationship Id="rId68" Type="http://schemas.openxmlformats.org/officeDocument/2006/relationships/customXml" Target="../ink/ink559.xml"/><Relationship Id="rId89" Type="http://schemas.openxmlformats.org/officeDocument/2006/relationships/image" Target="../media/image556.png"/><Relationship Id="rId112" Type="http://schemas.openxmlformats.org/officeDocument/2006/relationships/customXml" Target="../ink/ink581.xml"/><Relationship Id="rId133" Type="http://schemas.openxmlformats.org/officeDocument/2006/relationships/image" Target="../media/image578.png"/><Relationship Id="rId154" Type="http://schemas.openxmlformats.org/officeDocument/2006/relationships/customXml" Target="../ink/ink602.xml"/><Relationship Id="rId175" Type="http://schemas.openxmlformats.org/officeDocument/2006/relationships/image" Target="../media/image599.png"/><Relationship Id="rId16" Type="http://schemas.openxmlformats.org/officeDocument/2006/relationships/customXml" Target="../ink/ink533.xml"/><Relationship Id="rId37" Type="http://schemas.openxmlformats.org/officeDocument/2006/relationships/image" Target="../media/image435.png"/><Relationship Id="rId58" Type="http://schemas.openxmlformats.org/officeDocument/2006/relationships/customXml" Target="../ink/ink554.xml"/><Relationship Id="rId79" Type="http://schemas.openxmlformats.org/officeDocument/2006/relationships/image" Target="../media/image551.png"/><Relationship Id="rId102" Type="http://schemas.openxmlformats.org/officeDocument/2006/relationships/customXml" Target="../ink/ink576.xml"/><Relationship Id="rId123" Type="http://schemas.openxmlformats.org/officeDocument/2006/relationships/image" Target="../media/image573.png"/><Relationship Id="rId144" Type="http://schemas.openxmlformats.org/officeDocument/2006/relationships/customXml" Target="../ink/ink597.xml"/><Relationship Id="rId90" Type="http://schemas.openxmlformats.org/officeDocument/2006/relationships/customXml" Target="../ink/ink570.xml"/><Relationship Id="rId165" Type="http://schemas.openxmlformats.org/officeDocument/2006/relationships/image" Target="../media/image594.png"/><Relationship Id="rId27" Type="http://schemas.openxmlformats.org/officeDocument/2006/relationships/image" Target="../media/image526.png"/><Relationship Id="rId48" Type="http://schemas.openxmlformats.org/officeDocument/2006/relationships/customXml" Target="../ink/ink549.xml"/><Relationship Id="rId69" Type="http://schemas.openxmlformats.org/officeDocument/2006/relationships/image" Target="../media/image546.png"/><Relationship Id="rId113" Type="http://schemas.openxmlformats.org/officeDocument/2006/relationships/image" Target="../media/image568.png"/><Relationship Id="rId134" Type="http://schemas.openxmlformats.org/officeDocument/2006/relationships/customXml" Target="../ink/ink592.xml"/><Relationship Id="rId80" Type="http://schemas.openxmlformats.org/officeDocument/2006/relationships/customXml" Target="../ink/ink565.xml"/><Relationship Id="rId155" Type="http://schemas.openxmlformats.org/officeDocument/2006/relationships/image" Target="../media/image589.png"/><Relationship Id="rId176" Type="http://schemas.openxmlformats.org/officeDocument/2006/relationships/customXml" Target="../ink/ink613.xml"/><Relationship Id="rId17" Type="http://schemas.openxmlformats.org/officeDocument/2006/relationships/image" Target="../media/image521.png"/><Relationship Id="rId38" Type="http://schemas.openxmlformats.org/officeDocument/2006/relationships/customXml" Target="../ink/ink544.xml"/><Relationship Id="rId59" Type="http://schemas.openxmlformats.org/officeDocument/2006/relationships/image" Target="../media/image541.png"/><Relationship Id="rId103" Type="http://schemas.openxmlformats.org/officeDocument/2006/relationships/image" Target="../media/image563.png"/><Relationship Id="rId124" Type="http://schemas.openxmlformats.org/officeDocument/2006/relationships/customXml" Target="../ink/ink587.xml"/><Relationship Id="rId70" Type="http://schemas.openxmlformats.org/officeDocument/2006/relationships/customXml" Target="../ink/ink560.xml"/><Relationship Id="rId91" Type="http://schemas.openxmlformats.org/officeDocument/2006/relationships/image" Target="../media/image557.png"/><Relationship Id="rId145" Type="http://schemas.openxmlformats.org/officeDocument/2006/relationships/image" Target="../media/image584.png"/><Relationship Id="rId166" Type="http://schemas.openxmlformats.org/officeDocument/2006/relationships/customXml" Target="../ink/ink608.xml"/><Relationship Id="rId1" Type="http://schemas.openxmlformats.org/officeDocument/2006/relationships/slideLayout" Target="../slideLayouts/slideLayout1.xml"/><Relationship Id="rId28" Type="http://schemas.openxmlformats.org/officeDocument/2006/relationships/customXml" Target="../ink/ink539.xml"/><Relationship Id="rId49" Type="http://schemas.openxmlformats.org/officeDocument/2006/relationships/image" Target="../media/image536.png"/><Relationship Id="rId114" Type="http://schemas.openxmlformats.org/officeDocument/2006/relationships/customXml" Target="../ink/ink582.xml"/></Relationships>
</file>

<file path=ppt/slides/_rels/slide70.xml.rels><?xml version="1.0" encoding="UTF-8" standalone="yes"?>
<Relationships xmlns="http://schemas.openxmlformats.org/package/2006/relationships"><Relationship Id="rId3" Type="http://schemas.openxmlformats.org/officeDocument/2006/relationships/image" Target="../media/image284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41.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612.png"/></Relationships>
</file>

<file path=ppt/slides/_rels/slide72.xml.rels><?xml version="1.0" encoding="UTF-8" standalone="yes"?>
<Relationships xmlns="http://schemas.openxmlformats.org/package/2006/relationships"><Relationship Id="rId3" Type="http://schemas.openxmlformats.org/officeDocument/2006/relationships/image" Target="../media/image2842.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843.png"/></Relationships>
</file>

<file path=ppt/slides/_rels/slide73.xml.rels><?xml version="1.0" encoding="UTF-8" standalone="yes"?>
<Relationships xmlns="http://schemas.openxmlformats.org/package/2006/relationships"><Relationship Id="rId3" Type="http://schemas.openxmlformats.org/officeDocument/2006/relationships/image" Target="../media/image2844.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45.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03.png"/></Relationships>
</file>

<file path=ppt/slides/_rels/slide76.xml.rels><?xml version="1.0" encoding="UTF-8" standalone="yes"?>
<Relationships xmlns="http://schemas.openxmlformats.org/package/2006/relationships"><Relationship Id="rId3" Type="http://schemas.openxmlformats.org/officeDocument/2006/relationships/image" Target="../media/image28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847.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848.png"/></Relationships>
</file>

<file path=ppt/slides/_rels/slide78.xml.rels><?xml version="1.0" encoding="UTF-8" standalone="yes"?>
<Relationships xmlns="http://schemas.openxmlformats.org/package/2006/relationships"><Relationship Id="rId3" Type="http://schemas.openxmlformats.org/officeDocument/2006/relationships/image" Target="../media/image28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50.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5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5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853.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2854.png"/></Relationships>
</file>

<file path=ppt/slides/_rels/slide83.xml.rels><?xml version="1.0" encoding="UTF-8" standalone="yes"?>
<Relationships xmlns="http://schemas.openxmlformats.org/package/2006/relationships"><Relationship Id="rId3" Type="http://schemas.openxmlformats.org/officeDocument/2006/relationships/image" Target="../media/image285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85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85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85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5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86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861.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863.png"/><Relationship Id="rId5" Type="http://schemas.openxmlformats.org/officeDocument/2006/relationships/image" Target="../media/image2862.png"/><Relationship Id="rId4" Type="http://schemas.openxmlformats.org/officeDocument/2006/relationships/image" Target="../media/image612.png"/></Relationships>
</file>

<file path=ppt/slides/_rels/slide92.xml.rels><?xml version="1.0" encoding="UTF-8" standalone="yes"?>
<Relationships xmlns="http://schemas.openxmlformats.org/package/2006/relationships"><Relationship Id="rId3" Type="http://schemas.openxmlformats.org/officeDocument/2006/relationships/image" Target="../media/image286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6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866.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2867.png"/></Relationships>
</file>

<file path=ppt/slides/_rels/slide97.xml.rels><?xml version="1.0" encoding="UTF-8" standalone="yes"?>
<Relationships xmlns="http://schemas.openxmlformats.org/package/2006/relationships"><Relationship Id="rId3" Type="http://schemas.openxmlformats.org/officeDocument/2006/relationships/image" Target="../media/image286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869.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28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413786" y="1595595"/>
            <a:ext cx="4466105" cy="1122054"/>
          </a:xfrm>
          <a:prstGeom prst="rect">
            <a:avLst/>
          </a:prstGeom>
          <a:noFill/>
          <a:ln>
            <a:noFill/>
          </a:ln>
        </p:spPr>
      </p:pic>
      <p:sp>
        <p:nvSpPr>
          <p:cNvPr id="110" name="Google Shape;110;p1"/>
          <p:cNvSpPr txBox="1"/>
          <p:nvPr/>
        </p:nvSpPr>
        <p:spPr>
          <a:xfrm>
            <a:off x="669601" y="3979409"/>
            <a:ext cx="10882577" cy="2169825"/>
          </a:xfrm>
          <a:prstGeom prst="rect">
            <a:avLst/>
          </a:prstGeom>
          <a:solidFill>
            <a:srgbClr val="F7CAAC"/>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Class: </a:t>
            </a:r>
            <a:r>
              <a:rPr lang="en-IN" sz="1800" b="0" i="0" u="none" strike="noStrike" cap="none">
                <a:solidFill>
                  <a:srgbClr val="262626"/>
                </a:solidFill>
                <a:latin typeface="Roboto Light"/>
                <a:ea typeface="Roboto Light"/>
                <a:cs typeface="Roboto Light"/>
                <a:sym typeface="Roboto Light"/>
              </a:rPr>
              <a:t>TY BSc</a:t>
            </a:r>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Subject : </a:t>
            </a:r>
            <a:r>
              <a:rPr lang="en-IN" sz="1800" b="0" i="0" u="none" strike="noStrike" cap="none">
                <a:solidFill>
                  <a:srgbClr val="262626"/>
                </a:solidFill>
                <a:latin typeface="Roboto Light"/>
                <a:ea typeface="Roboto Light"/>
                <a:cs typeface="Roboto Light"/>
                <a:sym typeface="Roboto Light"/>
              </a:rPr>
              <a:t>Pricing and Reserving for Life Insurance Products</a:t>
            </a:r>
            <a:endParaRPr sz="1800" b="1" i="0" u="none" strike="noStrike" cap="none">
              <a:solidFill>
                <a:srgbClr val="262626"/>
              </a:solidFill>
              <a:latin typeface="Roboto Light"/>
              <a:ea typeface="Roboto Light"/>
              <a:cs typeface="Roboto Light"/>
              <a:sym typeface="Roboto Light"/>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Subject Code: </a:t>
            </a:r>
            <a:r>
              <a:rPr lang="en-IN" sz="1800" b="0" i="0" u="none" strike="noStrike" cap="none">
                <a:solidFill>
                  <a:srgbClr val="262626"/>
                </a:solidFill>
                <a:latin typeface="Roboto Light"/>
                <a:ea typeface="Roboto Light"/>
                <a:cs typeface="Roboto Light"/>
                <a:sym typeface="Roboto Light"/>
              </a:rPr>
              <a:t>PUSASQF506A</a:t>
            </a:r>
            <a:endParaRPr sz="1800" b="0" i="0" u="none" strike="noStrike" cap="none">
              <a:solidFill>
                <a:srgbClr val="262626"/>
              </a:solidFill>
              <a:latin typeface="Roboto Light"/>
              <a:ea typeface="Roboto Light"/>
              <a:cs typeface="Roboto Light"/>
              <a:sym typeface="Roboto Light"/>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Chapter: </a:t>
            </a:r>
            <a:r>
              <a:rPr lang="en-IN" sz="1800" b="0" i="0" u="none" strike="noStrike" cap="none">
                <a:solidFill>
                  <a:srgbClr val="262626"/>
                </a:solidFill>
                <a:latin typeface="Roboto Light"/>
                <a:ea typeface="Roboto Light"/>
                <a:cs typeface="Roboto Light"/>
                <a:sym typeface="Roboto Light"/>
              </a:rPr>
              <a:t>Unit 4 </a:t>
            </a:r>
            <a:endParaRPr sz="1800" b="0" i="0" u="none" strike="noStrike" cap="none">
              <a:solidFill>
                <a:srgbClr val="262626"/>
              </a:solidFill>
              <a:latin typeface="Roboto Light"/>
              <a:ea typeface="Roboto Light"/>
              <a:cs typeface="Roboto Light"/>
              <a:sym typeface="Roboto Light"/>
            </a:endParaRPr>
          </a:p>
          <a:p>
            <a:pPr marL="0" marR="0" lvl="0" indent="0" algn="l" rtl="0">
              <a:lnSpc>
                <a:spcPct val="150000"/>
              </a:lnSpc>
              <a:spcBef>
                <a:spcPts val="0"/>
              </a:spcBef>
              <a:spcAft>
                <a:spcPts val="0"/>
              </a:spcAft>
              <a:buNone/>
            </a:pPr>
            <a:r>
              <a:rPr lang="en-IN" sz="1800" b="1" i="0" u="none" strike="noStrike" cap="none">
                <a:solidFill>
                  <a:srgbClr val="262626"/>
                </a:solidFill>
                <a:latin typeface="Roboto Light"/>
                <a:ea typeface="Roboto Light"/>
                <a:cs typeface="Roboto Light"/>
                <a:sym typeface="Roboto Light"/>
              </a:rPr>
              <a:t>Chapter Name: </a:t>
            </a:r>
            <a:r>
              <a:rPr lang="en-IN" sz="1800" b="0" i="0" u="none" strike="noStrike" cap="none">
                <a:solidFill>
                  <a:srgbClr val="262626"/>
                </a:solidFill>
                <a:latin typeface="Roboto Light"/>
                <a:ea typeface="Roboto Light"/>
                <a:cs typeface="Roboto Light"/>
                <a:sym typeface="Roboto Light"/>
              </a:rPr>
              <a:t>Multiple life models</a:t>
            </a:r>
            <a:endParaRPr sz="1800" b="0" i="0" u="none" strike="noStrike" cap="none">
              <a:solidFill>
                <a:srgbClr val="262626"/>
              </a:solidFill>
              <a:latin typeface="Roboto Light"/>
              <a:ea typeface="Roboto Light"/>
              <a:cs typeface="Roboto Light"/>
              <a:sym typeface="Roboto Light"/>
            </a:endParaRPr>
          </a:p>
        </p:txBody>
      </p:sp>
      <p:sp>
        <p:nvSpPr>
          <p:cNvPr id="111" name="Google Shape;111;p1"/>
          <p:cNvSpPr txBox="1"/>
          <p:nvPr/>
        </p:nvSpPr>
        <p:spPr>
          <a:xfrm>
            <a:off x="669601" y="3599717"/>
            <a:ext cx="10882577" cy="40011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i="1" u="sng">
                <a:solidFill>
                  <a:schemeClr val="dk1"/>
                </a:solidFill>
                <a:latin typeface="Roboto Light"/>
                <a:ea typeface="Roboto Light"/>
                <a:cs typeface="Roboto Light"/>
                <a:sym typeface="Roboto Light"/>
              </a:rPr>
              <a:t>Nisha Kapadia</a:t>
            </a:r>
            <a:endParaRPr sz="2000" i="1" u="sng">
              <a:solidFill>
                <a:schemeClr val="dk1"/>
              </a:solidFill>
              <a:latin typeface="Roboto Light"/>
              <a:ea typeface="Roboto Light"/>
              <a:cs typeface="Roboto Light"/>
              <a:sym typeface="Roboto Light"/>
            </a:endParaRPr>
          </a:p>
        </p:txBody>
      </p:sp>
      <p:sp>
        <p:nvSpPr>
          <p:cNvPr id="112" name="Google Shape;112;p1"/>
          <p:cNvSpPr txBox="1"/>
          <p:nvPr/>
        </p:nvSpPr>
        <p:spPr>
          <a:xfrm>
            <a:off x="10433957" y="532639"/>
            <a:ext cx="1758043" cy="523220"/>
          </a:xfrm>
          <a:prstGeom prst="rect">
            <a:avLst/>
          </a:prstGeom>
          <a:solidFill>
            <a:srgbClr val="F2672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1">
                <a:solidFill>
                  <a:schemeClr val="lt1"/>
                </a:solidFill>
                <a:latin typeface="Roboto Light"/>
                <a:ea typeface="Roboto Light"/>
                <a:cs typeface="Roboto Light"/>
                <a:sym typeface="Roboto Light"/>
              </a:rPr>
              <a:t>Lecture 5</a:t>
            </a:r>
            <a:endParaRPr sz="2800">
              <a:solidFill>
                <a:schemeClr val="lt1"/>
              </a:solidFill>
              <a:latin typeface="Roboto Light"/>
              <a:ea typeface="Roboto Light"/>
              <a:cs typeface="Roboto Light"/>
              <a:sym typeface="Roboto Light"/>
            </a:endParaRPr>
          </a:p>
        </p:txBody>
      </p:sp>
      <p:sp>
        <p:nvSpPr>
          <p:cNvPr id="113" name="Google Shape;113;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1169248" y="956276"/>
            <a:ext cx="2805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Introduction</a:t>
            </a:r>
            <a:endParaRPr sz="3600" b="1">
              <a:latin typeface="Helvetica Neue"/>
              <a:ea typeface="Helvetica Neue"/>
              <a:cs typeface="Helvetica Neue"/>
              <a:sym typeface="Helvetica Neue"/>
            </a:endParaRPr>
          </a:p>
        </p:txBody>
      </p:sp>
      <p:sp>
        <p:nvSpPr>
          <p:cNvPr id="143" name="Google Shape;14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10</a:t>
            </a:fld>
            <a:endParaRPr/>
          </a:p>
        </p:txBody>
      </p:sp>
      <p:sp>
        <p:nvSpPr>
          <p:cNvPr id="144" name="Google Shape;144;p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0</a:t>
            </a:r>
            <a:endParaRPr/>
          </a:p>
        </p:txBody>
      </p:sp>
      <p:sp>
        <p:nvSpPr>
          <p:cNvPr id="145" name="Google Shape;145;p5"/>
          <p:cNvSpPr txBox="1"/>
          <p:nvPr/>
        </p:nvSpPr>
        <p:spPr>
          <a:xfrm>
            <a:off x="1169248" y="1757571"/>
            <a:ext cx="982895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Two lives can be </a:t>
            </a:r>
            <a:r>
              <a:rPr lang="en-IN" sz="1600" b="1">
                <a:solidFill>
                  <a:schemeClr val="dk1"/>
                </a:solidFill>
                <a:latin typeface="Quattrocento Sans"/>
                <a:ea typeface="Quattrocento Sans"/>
                <a:cs typeface="Quattrocento Sans"/>
                <a:sym typeface="Quattrocento Sans"/>
              </a:rPr>
              <a:t>modelled using joint life functions or last survivor functions.</a:t>
            </a:r>
            <a:endParaRPr/>
          </a:p>
        </p:txBody>
      </p:sp>
      <p:grpSp>
        <p:nvGrpSpPr>
          <p:cNvPr id="146" name="Google Shape;146;p5"/>
          <p:cNvGrpSpPr/>
          <p:nvPr/>
        </p:nvGrpSpPr>
        <p:grpSpPr>
          <a:xfrm>
            <a:off x="7260201" y="2096125"/>
            <a:ext cx="3005596" cy="3738032"/>
            <a:chOff x="1291201" y="0"/>
            <a:chExt cx="3005596" cy="3738032"/>
          </a:xfrm>
        </p:grpSpPr>
        <p:sp>
          <p:nvSpPr>
            <p:cNvPr id="147" name="Google Shape;147;p5"/>
            <p:cNvSpPr/>
            <p:nvPr/>
          </p:nvSpPr>
          <p:spPr>
            <a:xfrm>
              <a:off x="1805470" y="0"/>
              <a:ext cx="2491327" cy="2491398"/>
            </a:xfrm>
            <a:custGeom>
              <a:avLst/>
              <a:gdLst/>
              <a:ahLst/>
              <a:cxnLst/>
              <a:rect l="l" t="t" r="r" b="b"/>
              <a:pathLst>
                <a:path w="120000" h="120000" extrusionOk="0">
                  <a:moveTo>
                    <a:pt x="8412" y="60000"/>
                  </a:moveTo>
                  <a:lnTo>
                    <a:pt x="8412" y="60000"/>
                  </a:lnTo>
                  <a:cubicBezTo>
                    <a:pt x="8412" y="32962"/>
                    <a:pt x="29287" y="10511"/>
                    <a:pt x="56254" y="8548"/>
                  </a:cubicBezTo>
                  <a:cubicBezTo>
                    <a:pt x="83220" y="6584"/>
                    <a:pt x="107127" y="25774"/>
                    <a:pt x="111044" y="52527"/>
                  </a:cubicBezTo>
                  <a:cubicBezTo>
                    <a:pt x="114961" y="79280"/>
                    <a:pt x="97558" y="104518"/>
                    <a:pt x="71160" y="110367"/>
                  </a:cubicBezTo>
                  <a:lnTo>
                    <a:pt x="70591" y="118429"/>
                  </a:lnTo>
                  <a:lnTo>
                    <a:pt x="56831" y="104889"/>
                  </a:lnTo>
                  <a:lnTo>
                    <a:pt x="72704" y="88505"/>
                  </a:lnTo>
                  <a:lnTo>
                    <a:pt x="72143" y="96443"/>
                  </a:lnTo>
                  <a:cubicBezTo>
                    <a:pt x="90760" y="90239"/>
                    <a:pt x="101708" y="71000"/>
                    <a:pt x="97532" y="51826"/>
                  </a:cubicBezTo>
                  <a:cubicBezTo>
                    <a:pt x="93357" y="32652"/>
                    <a:pt x="75400" y="19708"/>
                    <a:pt x="55889" y="21808"/>
                  </a:cubicBezTo>
                  <a:cubicBezTo>
                    <a:pt x="36379" y="23908"/>
                    <a:pt x="21588" y="40376"/>
                    <a:pt x="21588" y="60000"/>
                  </a:cubicBezTo>
                  <a:close/>
                </a:path>
              </a:pathLst>
            </a:custGeom>
            <a:solidFill>
              <a:srgbClr val="D66E2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2355702" y="901987"/>
              <a:ext cx="1389964" cy="69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txBox="1"/>
            <p:nvPr/>
          </p:nvSpPr>
          <p:spPr>
            <a:xfrm>
              <a:off x="2355702" y="901987"/>
              <a:ext cx="1389964" cy="6949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IN" sz="1700">
                  <a:solidFill>
                    <a:schemeClr val="dk1"/>
                  </a:solidFill>
                  <a:latin typeface="Calibri"/>
                  <a:ea typeface="Calibri"/>
                  <a:cs typeface="Calibri"/>
                  <a:sym typeface="Calibri"/>
                </a:rPr>
                <a:t>What does joint life mean?</a:t>
              </a:r>
              <a:endParaRPr sz="1700">
                <a:solidFill>
                  <a:schemeClr val="dk1"/>
                </a:solidFill>
                <a:latin typeface="Calibri"/>
                <a:ea typeface="Calibri"/>
                <a:cs typeface="Calibri"/>
                <a:sym typeface="Calibri"/>
              </a:endParaRPr>
            </a:p>
          </p:txBody>
        </p:sp>
        <p:sp>
          <p:nvSpPr>
            <p:cNvPr id="150" name="Google Shape;150;p5"/>
            <p:cNvSpPr/>
            <p:nvPr/>
          </p:nvSpPr>
          <p:spPr>
            <a:xfrm>
              <a:off x="1291201" y="1596887"/>
              <a:ext cx="2140240" cy="2141145"/>
            </a:xfrm>
            <a:prstGeom prst="blockArc">
              <a:avLst>
                <a:gd name="adj1" fmla="val 0"/>
                <a:gd name="adj2" fmla="val 18900000"/>
                <a:gd name="adj3" fmla="val 12740"/>
              </a:avLst>
            </a:prstGeom>
            <a:solidFill>
              <a:srgbClr val="F1B098"/>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1660720" y="2336270"/>
              <a:ext cx="1389964" cy="694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txBox="1"/>
            <p:nvPr/>
          </p:nvSpPr>
          <p:spPr>
            <a:xfrm>
              <a:off x="1660720" y="2336270"/>
              <a:ext cx="1389964" cy="6949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IN" sz="1700">
                  <a:solidFill>
                    <a:schemeClr val="dk1"/>
                  </a:solidFill>
                  <a:latin typeface="Calibri"/>
                  <a:ea typeface="Calibri"/>
                  <a:cs typeface="Calibri"/>
                  <a:sym typeface="Calibri"/>
                </a:rPr>
                <a:t>What does last survivor mean?</a:t>
              </a:r>
              <a:endParaRPr sz="1700">
                <a:solidFill>
                  <a:schemeClr val="dk1"/>
                </a:solidFill>
                <a:latin typeface="Calibri"/>
                <a:ea typeface="Calibri"/>
                <a:cs typeface="Calibri"/>
                <a:sym typeface="Calibri"/>
              </a:endParaRPr>
            </a:p>
          </p:txBody>
        </p:sp>
      </p:grpSp>
      <p:sp>
        <p:nvSpPr>
          <p:cNvPr id="153" name="Google Shape;153;p5"/>
          <p:cNvSpPr txBox="1"/>
          <p:nvPr/>
        </p:nvSpPr>
        <p:spPr>
          <a:xfrm>
            <a:off x="1169248" y="2286000"/>
            <a:ext cx="613410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This chapter covers the following topics:</a:t>
            </a:r>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random variables describing basic joint life and last survivor functions</a:t>
            </a:r>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determining simple joint life and last survivor probabilities</a:t>
            </a:r>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present values of simple joint life and last survivor policies</a:t>
            </a:r>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calculating premiums and reserves for policies based on two lives.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1169248" y="956276"/>
            <a:ext cx="3961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a:t>
            </a:r>
            <a:endParaRPr sz="3600" b="1">
              <a:latin typeface="Helvetica Neue"/>
              <a:ea typeface="Helvetica Neue"/>
              <a:cs typeface="Helvetica Neue"/>
              <a:sym typeface="Helvetica Neue"/>
            </a:endParaRPr>
          </a:p>
        </p:txBody>
      </p:sp>
      <p:sp>
        <p:nvSpPr>
          <p:cNvPr id="159" name="Google Shape;15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11</a:t>
            </a:fld>
            <a:endParaRPr/>
          </a:p>
        </p:txBody>
      </p:sp>
      <p:sp>
        <p:nvSpPr>
          <p:cNvPr id="160" name="Google Shape;160;p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61" name="Google Shape;161;p6"/>
          <p:cNvSpPr txBox="1"/>
          <p:nvPr/>
        </p:nvSpPr>
        <p:spPr>
          <a:xfrm>
            <a:off x="1169248" y="1794791"/>
            <a:ext cx="9435252" cy="3370923"/>
          </a:xfrm>
          <a:prstGeom prst="rect">
            <a:avLst/>
          </a:prstGeom>
          <a:blipFill rotWithShape="1">
            <a:blip r:embed="rId3">
              <a:alphaModFix/>
            </a:blip>
            <a:stretch>
              <a:fillRect l="-387" t="-722" r="-58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162" name="Google Shape;162;p6" descr="Lightbulb"/>
          <p:cNvPicPr preferRelativeResize="0"/>
          <p:nvPr/>
        </p:nvPicPr>
        <p:blipFill rotWithShape="1">
          <a:blip r:embed="rId4">
            <a:alphaModFix/>
          </a:blip>
          <a:srcRect/>
          <a:stretch/>
        </p:blipFill>
        <p:spPr>
          <a:xfrm>
            <a:off x="507084" y="3320245"/>
            <a:ext cx="616755" cy="6167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title"/>
          </p:nvPr>
        </p:nvSpPr>
        <p:spPr>
          <a:xfrm>
            <a:off x="1169248" y="956276"/>
            <a:ext cx="3961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a:t>
            </a:r>
            <a:endParaRPr sz="3600" b="1">
              <a:latin typeface="Helvetica Neue"/>
              <a:ea typeface="Helvetica Neue"/>
              <a:cs typeface="Helvetica Neue"/>
              <a:sym typeface="Helvetica Neue"/>
            </a:endParaRPr>
          </a:p>
        </p:txBody>
      </p:sp>
      <p:sp>
        <p:nvSpPr>
          <p:cNvPr id="168" name="Google Shape;16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12</a:t>
            </a:fld>
            <a:endParaRPr/>
          </a:p>
        </p:txBody>
      </p:sp>
      <p:sp>
        <p:nvSpPr>
          <p:cNvPr id="169" name="Google Shape;169;p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70" name="Google Shape;170;p7"/>
          <p:cNvSpPr txBox="1"/>
          <p:nvPr/>
        </p:nvSpPr>
        <p:spPr>
          <a:xfrm>
            <a:off x="1169248" y="1794791"/>
            <a:ext cx="9435252" cy="4052584"/>
          </a:xfrm>
          <a:prstGeom prst="rect">
            <a:avLst/>
          </a:prstGeom>
          <a:blipFill rotWithShape="1">
            <a:blip r:embed="rId3">
              <a:alphaModFix/>
            </a:blip>
            <a:stretch>
              <a:fillRect l="-387" t="-60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171" name="Google Shape;171;p7" descr="Lightbulb"/>
          <p:cNvPicPr preferRelativeResize="0"/>
          <p:nvPr/>
        </p:nvPicPr>
        <p:blipFill rotWithShape="1">
          <a:blip r:embed="rId4">
            <a:alphaModFix/>
          </a:blip>
          <a:srcRect/>
          <a:stretch/>
        </p:blipFill>
        <p:spPr>
          <a:xfrm>
            <a:off x="378160" y="4300111"/>
            <a:ext cx="616755" cy="61675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8"/>
          <p:cNvSpPr txBox="1">
            <a:spLocks noGrp="1"/>
          </p:cNvSpPr>
          <p:nvPr>
            <p:ph type="title"/>
          </p:nvPr>
        </p:nvSpPr>
        <p:spPr>
          <a:xfrm>
            <a:off x="1169248" y="956276"/>
            <a:ext cx="3440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status</a:t>
            </a:r>
            <a:endParaRPr sz="3600" b="1">
              <a:latin typeface="Helvetica Neue"/>
              <a:ea typeface="Helvetica Neue"/>
              <a:cs typeface="Helvetica Neue"/>
              <a:sym typeface="Helvetica Neue"/>
            </a:endParaRPr>
          </a:p>
        </p:txBody>
      </p:sp>
      <p:sp>
        <p:nvSpPr>
          <p:cNvPr id="177" name="Google Shape;17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13</a:t>
            </a:fld>
            <a:endParaRPr/>
          </a:p>
        </p:txBody>
      </p:sp>
      <p:sp>
        <p:nvSpPr>
          <p:cNvPr id="178" name="Google Shape;178;p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79" name="Google Shape;179;p8"/>
          <p:cNvSpPr txBox="1"/>
          <p:nvPr/>
        </p:nvSpPr>
        <p:spPr>
          <a:xfrm>
            <a:off x="1169248" y="1794791"/>
            <a:ext cx="9105052" cy="1854739"/>
          </a:xfrm>
          <a:prstGeom prst="rect">
            <a:avLst/>
          </a:prstGeom>
          <a:blipFill rotWithShape="1">
            <a:blip r:embed="rId3">
              <a:alphaModFix/>
            </a:blip>
            <a:stretch>
              <a:fillRect l="-401" t="-1310" r="-80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
        <p:nvSpPr>
          <p:cNvPr id="180" name="Google Shape;180;p8"/>
          <p:cNvSpPr txBox="1"/>
          <p:nvPr/>
        </p:nvSpPr>
        <p:spPr>
          <a:xfrm>
            <a:off x="1169248" y="3938191"/>
            <a:ext cx="8902700" cy="357983"/>
          </a:xfrm>
          <a:prstGeom prst="rect">
            <a:avLst/>
          </a:prstGeom>
          <a:blipFill rotWithShape="1">
            <a:blip r:embed="rId4">
              <a:alphaModFix/>
            </a:blip>
            <a:stretch>
              <a:fillRect l="-409" t="-6778" b="-1355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181" name="Google Shape;181;p8" descr="Help"/>
          <p:cNvPicPr preferRelativeResize="0"/>
          <p:nvPr/>
        </p:nvPicPr>
        <p:blipFill rotWithShape="1">
          <a:blip r:embed="rId5">
            <a:alphaModFix/>
          </a:blip>
          <a:srcRect/>
          <a:stretch/>
        </p:blipFill>
        <p:spPr>
          <a:xfrm>
            <a:off x="507084" y="3871397"/>
            <a:ext cx="491569" cy="49156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9"/>
          <p:cNvSpPr txBox="1">
            <a:spLocks noGrp="1"/>
          </p:cNvSpPr>
          <p:nvPr>
            <p:ph type="title"/>
          </p:nvPr>
        </p:nvSpPr>
        <p:spPr>
          <a:xfrm>
            <a:off x="1169248" y="956276"/>
            <a:ext cx="3961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a:t>
            </a:r>
            <a:endParaRPr sz="3600" b="1">
              <a:latin typeface="Helvetica Neue"/>
              <a:ea typeface="Helvetica Neue"/>
              <a:cs typeface="Helvetica Neue"/>
              <a:sym typeface="Helvetica Neue"/>
            </a:endParaRPr>
          </a:p>
        </p:txBody>
      </p:sp>
      <p:sp>
        <p:nvSpPr>
          <p:cNvPr id="187" name="Google Shape;18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14</a:t>
            </a:fld>
            <a:endParaRPr/>
          </a:p>
        </p:txBody>
      </p:sp>
      <p:sp>
        <p:nvSpPr>
          <p:cNvPr id="188" name="Google Shape;188;p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89" name="Google Shape;189;p9"/>
          <p:cNvSpPr txBox="1"/>
          <p:nvPr/>
        </p:nvSpPr>
        <p:spPr>
          <a:xfrm>
            <a:off x="1169248" y="1794791"/>
            <a:ext cx="9435252" cy="4692567"/>
          </a:xfrm>
          <a:prstGeom prst="rect">
            <a:avLst/>
          </a:prstGeom>
          <a:blipFill rotWithShape="1">
            <a:blip r:embed="rId3">
              <a:alphaModFix/>
            </a:blip>
            <a:stretch>
              <a:fillRect l="-387" t="-51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190" name="Google Shape;190;p9"/>
          <p:cNvPicPr preferRelativeResize="0"/>
          <p:nvPr/>
        </p:nvPicPr>
        <p:blipFill rotWithShape="1">
          <a:blip r:embed="rId4">
            <a:alphaModFix/>
          </a:blip>
          <a:srcRect/>
          <a:stretch/>
        </p:blipFill>
        <p:spPr>
          <a:xfrm>
            <a:off x="1169248" y="4208437"/>
            <a:ext cx="5256952" cy="582565"/>
          </a:xfrm>
          <a:prstGeom prst="rect">
            <a:avLst/>
          </a:prstGeom>
          <a:noFill/>
          <a:ln>
            <a:noFill/>
          </a:ln>
        </p:spPr>
      </p:pic>
      <p:pic>
        <p:nvPicPr>
          <p:cNvPr id="191" name="Google Shape;191;p9" descr="Lightbulb"/>
          <p:cNvPicPr preferRelativeResize="0"/>
          <p:nvPr/>
        </p:nvPicPr>
        <p:blipFill rotWithShape="1">
          <a:blip r:embed="rId5">
            <a:alphaModFix/>
          </a:blip>
          <a:srcRect/>
          <a:stretch/>
        </p:blipFill>
        <p:spPr>
          <a:xfrm>
            <a:off x="444491" y="4730604"/>
            <a:ext cx="616755" cy="6167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table functions</a:t>
            </a:r>
            <a:endParaRPr sz="3600" b="1">
              <a:latin typeface="Helvetica Neue"/>
              <a:ea typeface="Helvetica Neue"/>
              <a:cs typeface="Helvetica Neue"/>
              <a:sym typeface="Helvetica Neue"/>
            </a:endParaRPr>
          </a:p>
        </p:txBody>
      </p:sp>
      <p:sp>
        <p:nvSpPr>
          <p:cNvPr id="197" name="Google Shape;19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15</a:t>
            </a:fld>
            <a:endParaRPr/>
          </a:p>
        </p:txBody>
      </p:sp>
      <p:sp>
        <p:nvSpPr>
          <p:cNvPr id="198" name="Google Shape;198;p1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199" name="Google Shape;199;p10"/>
          <p:cNvSpPr txBox="1"/>
          <p:nvPr/>
        </p:nvSpPr>
        <p:spPr>
          <a:xfrm>
            <a:off x="1169248" y="1733698"/>
            <a:ext cx="10184552" cy="4489627"/>
          </a:xfrm>
          <a:prstGeom prst="rect">
            <a:avLst/>
          </a:prstGeom>
          <a:blipFill rotWithShape="1">
            <a:blip r:embed="rId3">
              <a:alphaModFix/>
            </a:blip>
            <a:stretch>
              <a:fillRect l="-357" t="-542" r="-59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table functions</a:t>
            </a:r>
            <a:endParaRPr sz="3600" b="1">
              <a:latin typeface="Helvetica Neue"/>
              <a:ea typeface="Helvetica Neue"/>
              <a:cs typeface="Helvetica Neue"/>
              <a:sym typeface="Helvetica Neue"/>
            </a:endParaRPr>
          </a:p>
        </p:txBody>
      </p:sp>
      <p:sp>
        <p:nvSpPr>
          <p:cNvPr id="205" name="Google Shape;20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16</a:t>
            </a:fld>
            <a:endParaRPr/>
          </a:p>
        </p:txBody>
      </p:sp>
      <p:sp>
        <p:nvSpPr>
          <p:cNvPr id="206" name="Google Shape;206;p1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1</a:t>
            </a:r>
            <a:endParaRPr sz="3600">
              <a:solidFill>
                <a:schemeClr val="dk1"/>
              </a:solidFill>
              <a:latin typeface="Helvetica Neue"/>
              <a:ea typeface="Helvetica Neue"/>
              <a:cs typeface="Helvetica Neue"/>
              <a:sym typeface="Helvetica Neue"/>
            </a:endParaRPr>
          </a:p>
        </p:txBody>
      </p:sp>
      <p:sp>
        <p:nvSpPr>
          <p:cNvPr id="207" name="Google Shape;207;p11"/>
          <p:cNvSpPr txBox="1"/>
          <p:nvPr/>
        </p:nvSpPr>
        <p:spPr>
          <a:xfrm>
            <a:off x="1169248" y="1733698"/>
            <a:ext cx="10184552" cy="3693319"/>
          </a:xfrm>
          <a:prstGeom prst="rect">
            <a:avLst/>
          </a:prstGeom>
          <a:blipFill rotWithShape="1">
            <a:blip r:embed="rId3">
              <a:alphaModFix/>
            </a:blip>
            <a:stretch>
              <a:fillRect l="-358" t="-659" b="-3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208" name="Google Shape;208;p11" descr="Lightbulb"/>
          <p:cNvPicPr preferRelativeResize="0"/>
          <p:nvPr/>
        </p:nvPicPr>
        <p:blipFill rotWithShape="1">
          <a:blip r:embed="rId4">
            <a:alphaModFix/>
          </a:blip>
          <a:srcRect/>
          <a:stretch/>
        </p:blipFill>
        <p:spPr>
          <a:xfrm>
            <a:off x="407298" y="4771622"/>
            <a:ext cx="591355" cy="59135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2"/>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214" name="Google Shape;2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17</a:t>
            </a:fld>
            <a:endParaRPr/>
          </a:p>
        </p:txBody>
      </p:sp>
      <p:sp>
        <p:nvSpPr>
          <p:cNvPr id="215" name="Google Shape;215;p12"/>
          <p:cNvSpPr txBox="1"/>
          <p:nvPr/>
        </p:nvSpPr>
        <p:spPr>
          <a:xfrm>
            <a:off x="485795" y="1822277"/>
            <a:ext cx="10166966"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You are given the following mortality table:</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Kevin and Kira are a couple. Kevin, a male, is age 82, and Kira, a female is age 80. Kevin and Kira have independent future lifetimes.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Calculate the probability that the first death for this couple will occur within the third year from the current date.</a:t>
            </a:r>
            <a:endParaRPr sz="1600">
              <a:solidFill>
                <a:schemeClr val="dk1"/>
              </a:solidFill>
              <a:latin typeface="Quattrocento Sans"/>
              <a:ea typeface="Quattrocento Sans"/>
              <a:cs typeface="Quattrocento Sans"/>
              <a:sym typeface="Quattrocento Sans"/>
            </a:endParaRPr>
          </a:p>
        </p:txBody>
      </p:sp>
      <p:pic>
        <p:nvPicPr>
          <p:cNvPr id="216" name="Google Shape;216;p12" descr="Mathematics"/>
          <p:cNvPicPr preferRelativeResize="0"/>
          <p:nvPr/>
        </p:nvPicPr>
        <p:blipFill rotWithShape="1">
          <a:blip r:embed="rId3">
            <a:alphaModFix/>
          </a:blip>
          <a:srcRect/>
          <a:stretch/>
        </p:blipFill>
        <p:spPr>
          <a:xfrm>
            <a:off x="407351" y="956276"/>
            <a:ext cx="627083" cy="627083"/>
          </a:xfrm>
          <a:prstGeom prst="rect">
            <a:avLst/>
          </a:prstGeom>
          <a:noFill/>
          <a:ln>
            <a:noFill/>
          </a:ln>
        </p:spPr>
      </p:pic>
      <p:pic>
        <p:nvPicPr>
          <p:cNvPr id="217" name="Google Shape;217;p12"/>
          <p:cNvPicPr preferRelativeResize="0"/>
          <p:nvPr/>
        </p:nvPicPr>
        <p:blipFill rotWithShape="1">
          <a:blip r:embed="rId4">
            <a:alphaModFix/>
          </a:blip>
          <a:srcRect/>
          <a:stretch/>
        </p:blipFill>
        <p:spPr>
          <a:xfrm>
            <a:off x="2027236" y="2173287"/>
            <a:ext cx="1990725" cy="2028825"/>
          </a:xfrm>
          <a:prstGeom prst="rect">
            <a:avLst/>
          </a:prstGeom>
          <a:noFill/>
          <a:ln>
            <a:noFill/>
          </a:ln>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8116A59-9DE4-80B8-6311-E827EDB42147}"/>
                  </a:ext>
                </a:extLst>
              </p14:cNvPr>
              <p14:cNvContentPartPr/>
              <p14:nvPr/>
            </p14:nvContentPartPr>
            <p14:xfrm>
              <a:off x="2048328" y="6007464"/>
              <a:ext cx="360" cy="360"/>
            </p14:xfrm>
          </p:contentPart>
        </mc:Choice>
        <mc:Fallback xmlns="">
          <p:pic>
            <p:nvPicPr>
              <p:cNvPr id="2" name="Ink 1">
                <a:extLst>
                  <a:ext uri="{FF2B5EF4-FFF2-40B4-BE49-F238E27FC236}">
                    <a16:creationId xmlns:a16="http://schemas.microsoft.com/office/drawing/2014/main" id="{38116A59-9DE4-80B8-6311-E827EDB42147}"/>
                  </a:ext>
                </a:extLst>
              </p:cNvPr>
              <p:cNvPicPr/>
              <p:nvPr/>
            </p:nvPicPr>
            <p:blipFill>
              <a:blip r:embed="rId6"/>
              <a:stretch>
                <a:fillRect/>
              </a:stretch>
            </p:blipFill>
            <p:spPr>
              <a:xfrm>
                <a:off x="2039328" y="5998464"/>
                <a:ext cx="18000" cy="18000"/>
              </a:xfrm>
              <a:prstGeom prst="rect">
                <a:avLst/>
              </a:prstGeom>
            </p:spPr>
          </p:pic>
        </mc:Fallback>
      </mc:AlternateContent>
      <p:grpSp>
        <p:nvGrpSpPr>
          <p:cNvPr id="6" name="Group 5">
            <a:extLst>
              <a:ext uri="{FF2B5EF4-FFF2-40B4-BE49-F238E27FC236}">
                <a16:creationId xmlns:a16="http://schemas.microsoft.com/office/drawing/2014/main" id="{D583E53D-B6B5-954C-17E1-BF434094E41A}"/>
              </a:ext>
            </a:extLst>
          </p:cNvPr>
          <p:cNvGrpSpPr/>
          <p:nvPr/>
        </p:nvGrpSpPr>
        <p:grpSpPr>
          <a:xfrm>
            <a:off x="1837728" y="5860944"/>
            <a:ext cx="6120000" cy="439560"/>
            <a:chOff x="1837728" y="5860944"/>
            <a:chExt cx="6120000" cy="43956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2D5ADD9-D3C7-C2A5-394C-FBD147C8BBD5}"/>
                    </a:ext>
                  </a:extLst>
                </p14:cNvPr>
                <p14:cNvContentPartPr/>
                <p14:nvPr/>
              </p14:nvContentPartPr>
              <p14:xfrm>
                <a:off x="2377368" y="6300144"/>
                <a:ext cx="360" cy="360"/>
              </p14:xfrm>
            </p:contentPart>
          </mc:Choice>
          <mc:Fallback xmlns="">
            <p:pic>
              <p:nvPicPr>
                <p:cNvPr id="3" name="Ink 2">
                  <a:extLst>
                    <a:ext uri="{FF2B5EF4-FFF2-40B4-BE49-F238E27FC236}">
                      <a16:creationId xmlns:a16="http://schemas.microsoft.com/office/drawing/2014/main" id="{22D5ADD9-D3C7-C2A5-394C-FBD147C8BBD5}"/>
                    </a:ext>
                  </a:extLst>
                </p:cNvPr>
                <p:cNvPicPr/>
                <p:nvPr/>
              </p:nvPicPr>
              <p:blipFill>
                <a:blip r:embed="rId6"/>
                <a:stretch>
                  <a:fillRect/>
                </a:stretch>
              </p:blipFill>
              <p:spPr>
                <a:xfrm>
                  <a:off x="2368728" y="62915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754BD37E-5595-E156-F93F-44C790F91814}"/>
                    </a:ext>
                  </a:extLst>
                </p14:cNvPr>
                <p14:cNvContentPartPr/>
                <p14:nvPr/>
              </p14:nvContentPartPr>
              <p14:xfrm>
                <a:off x="1846368" y="5860944"/>
                <a:ext cx="27000" cy="394920"/>
              </p14:xfrm>
            </p:contentPart>
          </mc:Choice>
          <mc:Fallback xmlns="">
            <p:pic>
              <p:nvPicPr>
                <p:cNvPr id="4" name="Ink 3">
                  <a:extLst>
                    <a:ext uri="{FF2B5EF4-FFF2-40B4-BE49-F238E27FC236}">
                      <a16:creationId xmlns:a16="http://schemas.microsoft.com/office/drawing/2014/main" id="{754BD37E-5595-E156-F93F-44C790F91814}"/>
                    </a:ext>
                  </a:extLst>
                </p:cNvPr>
                <p:cNvPicPr/>
                <p:nvPr/>
              </p:nvPicPr>
              <p:blipFill>
                <a:blip r:embed="rId9"/>
                <a:stretch>
                  <a:fillRect/>
                </a:stretch>
              </p:blipFill>
              <p:spPr>
                <a:xfrm>
                  <a:off x="1837728" y="5852304"/>
                  <a:ext cx="4464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272933A-4A44-E541-5A76-3F0E82BCFF01}"/>
                    </a:ext>
                  </a:extLst>
                </p14:cNvPr>
                <p14:cNvContentPartPr/>
                <p14:nvPr/>
              </p14:nvContentPartPr>
              <p14:xfrm>
                <a:off x="1837728" y="5938704"/>
                <a:ext cx="6120000" cy="236520"/>
              </p14:xfrm>
            </p:contentPart>
          </mc:Choice>
          <mc:Fallback xmlns="">
            <p:pic>
              <p:nvPicPr>
                <p:cNvPr id="5" name="Ink 4">
                  <a:extLst>
                    <a:ext uri="{FF2B5EF4-FFF2-40B4-BE49-F238E27FC236}">
                      <a16:creationId xmlns:a16="http://schemas.microsoft.com/office/drawing/2014/main" id="{7272933A-4A44-E541-5A76-3F0E82BCFF01}"/>
                    </a:ext>
                  </a:extLst>
                </p:cNvPr>
                <p:cNvPicPr/>
                <p:nvPr/>
              </p:nvPicPr>
              <p:blipFill>
                <a:blip r:embed="rId11"/>
                <a:stretch>
                  <a:fillRect/>
                </a:stretch>
              </p:blipFill>
              <p:spPr>
                <a:xfrm>
                  <a:off x="1829088" y="5930064"/>
                  <a:ext cx="6137640" cy="25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A314CF96-6E0B-39BA-00E9-98B1D14065AE}"/>
                  </a:ext>
                </a:extLst>
              </p14:cNvPr>
              <p14:cNvContentPartPr/>
              <p14:nvPr/>
            </p14:nvContentPartPr>
            <p14:xfrm>
              <a:off x="2094048" y="6409584"/>
              <a:ext cx="137520" cy="198000"/>
            </p14:xfrm>
          </p:contentPart>
        </mc:Choice>
        <mc:Fallback xmlns="">
          <p:pic>
            <p:nvPicPr>
              <p:cNvPr id="8" name="Ink 7">
                <a:extLst>
                  <a:ext uri="{FF2B5EF4-FFF2-40B4-BE49-F238E27FC236}">
                    <a16:creationId xmlns:a16="http://schemas.microsoft.com/office/drawing/2014/main" id="{A314CF96-6E0B-39BA-00E9-98B1D14065AE}"/>
                  </a:ext>
                </a:extLst>
              </p:cNvPr>
              <p:cNvPicPr/>
              <p:nvPr/>
            </p:nvPicPr>
            <p:blipFill>
              <a:blip r:embed="rId13"/>
              <a:stretch>
                <a:fillRect/>
              </a:stretch>
            </p:blipFill>
            <p:spPr>
              <a:xfrm>
                <a:off x="2085048" y="6400584"/>
                <a:ext cx="155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E2C423A-B3B1-C7E0-65EE-6E2E420D786A}"/>
                  </a:ext>
                </a:extLst>
              </p14:cNvPr>
              <p14:cNvContentPartPr/>
              <p14:nvPr/>
            </p14:nvContentPartPr>
            <p14:xfrm>
              <a:off x="3584448" y="5925384"/>
              <a:ext cx="360" cy="241200"/>
            </p14:xfrm>
          </p:contentPart>
        </mc:Choice>
        <mc:Fallback xmlns="">
          <p:pic>
            <p:nvPicPr>
              <p:cNvPr id="10" name="Ink 9">
                <a:extLst>
                  <a:ext uri="{FF2B5EF4-FFF2-40B4-BE49-F238E27FC236}">
                    <a16:creationId xmlns:a16="http://schemas.microsoft.com/office/drawing/2014/main" id="{AE2C423A-B3B1-C7E0-65EE-6E2E420D786A}"/>
                  </a:ext>
                </a:extLst>
              </p:cNvPr>
              <p:cNvPicPr/>
              <p:nvPr/>
            </p:nvPicPr>
            <p:blipFill>
              <a:blip r:embed="rId15"/>
              <a:stretch>
                <a:fillRect/>
              </a:stretch>
            </p:blipFill>
            <p:spPr>
              <a:xfrm>
                <a:off x="3575448" y="5916384"/>
                <a:ext cx="18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5653DFB-CAB8-C6D8-25CE-3F0391D0C8CA}"/>
                  </a:ext>
                </a:extLst>
              </p14:cNvPr>
              <p14:cNvContentPartPr/>
              <p14:nvPr/>
            </p14:nvContentPartPr>
            <p14:xfrm>
              <a:off x="3739968" y="6428304"/>
              <a:ext cx="31320" cy="222120"/>
            </p14:xfrm>
          </p:contentPart>
        </mc:Choice>
        <mc:Fallback xmlns="">
          <p:pic>
            <p:nvPicPr>
              <p:cNvPr id="12" name="Ink 11">
                <a:extLst>
                  <a:ext uri="{FF2B5EF4-FFF2-40B4-BE49-F238E27FC236}">
                    <a16:creationId xmlns:a16="http://schemas.microsoft.com/office/drawing/2014/main" id="{15653DFB-CAB8-C6D8-25CE-3F0391D0C8CA}"/>
                  </a:ext>
                </a:extLst>
              </p:cNvPr>
              <p:cNvPicPr/>
              <p:nvPr/>
            </p:nvPicPr>
            <p:blipFill>
              <a:blip r:embed="rId17"/>
              <a:stretch>
                <a:fillRect/>
              </a:stretch>
            </p:blipFill>
            <p:spPr>
              <a:xfrm>
                <a:off x="3730968" y="6419304"/>
                <a:ext cx="489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13760A9-10B6-D4AD-AF9E-57B916C811FA}"/>
                  </a:ext>
                </a:extLst>
              </p14:cNvPr>
              <p14:cNvContentPartPr/>
              <p14:nvPr/>
            </p14:nvContentPartPr>
            <p14:xfrm>
              <a:off x="5494968" y="5898024"/>
              <a:ext cx="10080" cy="283680"/>
            </p14:xfrm>
          </p:contentPart>
        </mc:Choice>
        <mc:Fallback xmlns="">
          <p:pic>
            <p:nvPicPr>
              <p:cNvPr id="13" name="Ink 12">
                <a:extLst>
                  <a:ext uri="{FF2B5EF4-FFF2-40B4-BE49-F238E27FC236}">
                    <a16:creationId xmlns:a16="http://schemas.microsoft.com/office/drawing/2014/main" id="{713760A9-10B6-D4AD-AF9E-57B916C811FA}"/>
                  </a:ext>
                </a:extLst>
              </p:cNvPr>
              <p:cNvPicPr/>
              <p:nvPr/>
            </p:nvPicPr>
            <p:blipFill>
              <a:blip r:embed="rId19"/>
              <a:stretch>
                <a:fillRect/>
              </a:stretch>
            </p:blipFill>
            <p:spPr>
              <a:xfrm>
                <a:off x="5485968" y="5889024"/>
                <a:ext cx="277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9490B759-52DD-1376-6ED2-EAEDDA9593F5}"/>
                  </a:ext>
                </a:extLst>
              </p14:cNvPr>
              <p14:cNvContentPartPr/>
              <p14:nvPr/>
            </p14:nvContentPartPr>
            <p14:xfrm>
              <a:off x="5687568" y="6402744"/>
              <a:ext cx="196560" cy="211680"/>
            </p14:xfrm>
          </p:contentPart>
        </mc:Choice>
        <mc:Fallback xmlns="">
          <p:pic>
            <p:nvPicPr>
              <p:cNvPr id="15" name="Ink 14">
                <a:extLst>
                  <a:ext uri="{FF2B5EF4-FFF2-40B4-BE49-F238E27FC236}">
                    <a16:creationId xmlns:a16="http://schemas.microsoft.com/office/drawing/2014/main" id="{9490B759-52DD-1376-6ED2-EAEDDA9593F5}"/>
                  </a:ext>
                </a:extLst>
              </p:cNvPr>
              <p:cNvPicPr/>
              <p:nvPr/>
            </p:nvPicPr>
            <p:blipFill>
              <a:blip r:embed="rId21"/>
              <a:stretch>
                <a:fillRect/>
              </a:stretch>
            </p:blipFill>
            <p:spPr>
              <a:xfrm>
                <a:off x="5678568" y="6393744"/>
                <a:ext cx="214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BEF5FE02-3609-9BEB-CF71-815371E6A5A5}"/>
                  </a:ext>
                </a:extLst>
              </p14:cNvPr>
              <p14:cNvContentPartPr/>
              <p14:nvPr/>
            </p14:nvContentPartPr>
            <p14:xfrm>
              <a:off x="7888608" y="6396264"/>
              <a:ext cx="154440" cy="245520"/>
            </p14:xfrm>
          </p:contentPart>
        </mc:Choice>
        <mc:Fallback xmlns="">
          <p:pic>
            <p:nvPicPr>
              <p:cNvPr id="18" name="Ink 17">
                <a:extLst>
                  <a:ext uri="{FF2B5EF4-FFF2-40B4-BE49-F238E27FC236}">
                    <a16:creationId xmlns:a16="http://schemas.microsoft.com/office/drawing/2014/main" id="{BEF5FE02-3609-9BEB-CF71-815371E6A5A5}"/>
                  </a:ext>
                </a:extLst>
              </p:cNvPr>
              <p:cNvPicPr/>
              <p:nvPr/>
            </p:nvPicPr>
            <p:blipFill>
              <a:blip r:embed="rId23"/>
              <a:stretch>
                <a:fillRect/>
              </a:stretch>
            </p:blipFill>
            <p:spPr>
              <a:xfrm>
                <a:off x="7879608" y="6387624"/>
                <a:ext cx="1720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1385E860-F82E-52BD-151B-789B38E6A42D}"/>
                  </a:ext>
                </a:extLst>
              </p14:cNvPr>
              <p14:cNvContentPartPr/>
              <p14:nvPr/>
            </p14:nvContentPartPr>
            <p14:xfrm>
              <a:off x="5605128" y="5926464"/>
              <a:ext cx="2021040" cy="196200"/>
            </p14:xfrm>
          </p:contentPart>
        </mc:Choice>
        <mc:Fallback xmlns="">
          <p:pic>
            <p:nvPicPr>
              <p:cNvPr id="20" name="Ink 19">
                <a:extLst>
                  <a:ext uri="{FF2B5EF4-FFF2-40B4-BE49-F238E27FC236}">
                    <a16:creationId xmlns:a16="http://schemas.microsoft.com/office/drawing/2014/main" id="{1385E860-F82E-52BD-151B-789B38E6A42D}"/>
                  </a:ext>
                </a:extLst>
              </p:cNvPr>
              <p:cNvPicPr/>
              <p:nvPr/>
            </p:nvPicPr>
            <p:blipFill>
              <a:blip r:embed="rId25"/>
              <a:stretch>
                <a:fillRect/>
              </a:stretch>
            </p:blipFill>
            <p:spPr>
              <a:xfrm>
                <a:off x="5596488" y="5917464"/>
                <a:ext cx="2038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5A4FBEE3-2667-7665-1BD0-756AAD7EF013}"/>
                  </a:ext>
                </a:extLst>
              </p14:cNvPr>
              <p14:cNvContentPartPr/>
              <p14:nvPr/>
            </p14:nvContentPartPr>
            <p14:xfrm>
              <a:off x="7278408" y="5247504"/>
              <a:ext cx="855720" cy="38880"/>
            </p14:xfrm>
          </p:contentPart>
        </mc:Choice>
        <mc:Fallback xmlns="">
          <p:pic>
            <p:nvPicPr>
              <p:cNvPr id="24" name="Ink 23">
                <a:extLst>
                  <a:ext uri="{FF2B5EF4-FFF2-40B4-BE49-F238E27FC236}">
                    <a16:creationId xmlns:a16="http://schemas.microsoft.com/office/drawing/2014/main" id="{5A4FBEE3-2667-7665-1BD0-756AAD7EF013}"/>
                  </a:ext>
                </a:extLst>
              </p:cNvPr>
              <p:cNvPicPr/>
              <p:nvPr/>
            </p:nvPicPr>
            <p:blipFill>
              <a:blip r:embed="rId27"/>
              <a:stretch>
                <a:fillRect/>
              </a:stretch>
            </p:blipFill>
            <p:spPr>
              <a:xfrm>
                <a:off x="7269768" y="5238864"/>
                <a:ext cx="873360" cy="56520"/>
              </a:xfrm>
              <a:prstGeom prst="rect">
                <a:avLst/>
              </a:prstGeom>
            </p:spPr>
          </p:pic>
        </mc:Fallback>
      </mc:AlternateContent>
      <p:grpSp>
        <p:nvGrpSpPr>
          <p:cNvPr id="26" name="Group 25">
            <a:extLst>
              <a:ext uri="{FF2B5EF4-FFF2-40B4-BE49-F238E27FC236}">
                <a16:creationId xmlns:a16="http://schemas.microsoft.com/office/drawing/2014/main" id="{6B2F821F-C5D7-1359-3AB7-3C444F15CE08}"/>
              </a:ext>
            </a:extLst>
          </p:cNvPr>
          <p:cNvGrpSpPr/>
          <p:nvPr/>
        </p:nvGrpSpPr>
        <p:grpSpPr>
          <a:xfrm>
            <a:off x="5533488" y="5449464"/>
            <a:ext cx="2115360" cy="288000"/>
            <a:chOff x="5533488" y="5449464"/>
            <a:chExt cx="2115360" cy="288000"/>
          </a:xfrm>
        </p:grpSpPr>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DEFD8AAE-2155-1C53-CD85-044F82B3621E}"/>
                    </a:ext>
                  </a:extLst>
                </p14:cNvPr>
                <p14:cNvContentPartPr/>
                <p14:nvPr/>
              </p14:nvContentPartPr>
              <p14:xfrm>
                <a:off x="5605128" y="5535504"/>
                <a:ext cx="2043720" cy="201960"/>
              </p14:xfrm>
            </p:contentPart>
          </mc:Choice>
          <mc:Fallback xmlns="">
            <p:pic>
              <p:nvPicPr>
                <p:cNvPr id="21" name="Ink 20">
                  <a:extLst>
                    <a:ext uri="{FF2B5EF4-FFF2-40B4-BE49-F238E27FC236}">
                      <a16:creationId xmlns:a16="http://schemas.microsoft.com/office/drawing/2014/main" id="{DEFD8AAE-2155-1C53-CD85-044F82B3621E}"/>
                    </a:ext>
                  </a:extLst>
                </p:cNvPr>
                <p:cNvPicPr/>
                <p:nvPr/>
              </p:nvPicPr>
              <p:blipFill>
                <a:blip r:embed="rId29"/>
                <a:stretch>
                  <a:fillRect/>
                </a:stretch>
              </p:blipFill>
              <p:spPr>
                <a:xfrm>
                  <a:off x="5596488" y="5526864"/>
                  <a:ext cx="2061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D7243FCB-E259-145F-F524-7B942953559C}"/>
                    </a:ext>
                  </a:extLst>
                </p14:cNvPr>
                <p14:cNvContentPartPr/>
                <p14:nvPr/>
              </p14:nvContentPartPr>
              <p14:xfrm>
                <a:off x="5533488" y="5449464"/>
                <a:ext cx="267120" cy="252000"/>
              </p14:xfrm>
            </p:contentPart>
          </mc:Choice>
          <mc:Fallback xmlns="">
            <p:pic>
              <p:nvPicPr>
                <p:cNvPr id="22" name="Ink 21">
                  <a:extLst>
                    <a:ext uri="{FF2B5EF4-FFF2-40B4-BE49-F238E27FC236}">
                      <a16:creationId xmlns:a16="http://schemas.microsoft.com/office/drawing/2014/main" id="{D7243FCB-E259-145F-F524-7B942953559C}"/>
                    </a:ext>
                  </a:extLst>
                </p:cNvPr>
                <p:cNvPicPr/>
                <p:nvPr/>
              </p:nvPicPr>
              <p:blipFill>
                <a:blip r:embed="rId31"/>
                <a:stretch>
                  <a:fillRect/>
                </a:stretch>
              </p:blipFill>
              <p:spPr>
                <a:xfrm>
                  <a:off x="5524848" y="5440824"/>
                  <a:ext cx="284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3B4D0FC3-E19B-D4D2-5161-B1F35EC8B7ED}"/>
                    </a:ext>
                  </a:extLst>
                </p14:cNvPr>
                <p14:cNvContentPartPr/>
                <p14:nvPr/>
              </p14:nvContentPartPr>
              <p14:xfrm>
                <a:off x="6364008" y="5714784"/>
                <a:ext cx="360" cy="360"/>
              </p14:xfrm>
            </p:contentPart>
          </mc:Choice>
          <mc:Fallback xmlns="">
            <p:pic>
              <p:nvPicPr>
                <p:cNvPr id="25" name="Ink 24">
                  <a:extLst>
                    <a:ext uri="{FF2B5EF4-FFF2-40B4-BE49-F238E27FC236}">
                      <a16:creationId xmlns:a16="http://schemas.microsoft.com/office/drawing/2014/main" id="{3B4D0FC3-E19B-D4D2-5161-B1F35EC8B7ED}"/>
                    </a:ext>
                  </a:extLst>
                </p:cNvPr>
                <p:cNvPicPr/>
                <p:nvPr/>
              </p:nvPicPr>
              <p:blipFill>
                <a:blip r:embed="rId6"/>
                <a:stretch>
                  <a:fillRect/>
                </a:stretch>
              </p:blipFill>
              <p:spPr>
                <a:xfrm>
                  <a:off x="6355368" y="5706144"/>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CD542252-EFEA-48DF-2D29-66791C100AF2}"/>
                  </a:ext>
                </a:extLst>
              </p14:cNvPr>
              <p14:cNvContentPartPr/>
              <p14:nvPr/>
            </p14:nvContentPartPr>
            <p14:xfrm>
              <a:off x="2002248" y="4461984"/>
              <a:ext cx="360" cy="360"/>
            </p14:xfrm>
          </p:contentPart>
        </mc:Choice>
        <mc:Fallback xmlns="">
          <p:pic>
            <p:nvPicPr>
              <p:cNvPr id="27" name="Ink 26">
                <a:extLst>
                  <a:ext uri="{FF2B5EF4-FFF2-40B4-BE49-F238E27FC236}">
                    <a16:creationId xmlns:a16="http://schemas.microsoft.com/office/drawing/2014/main" id="{CD542252-EFEA-48DF-2D29-66791C100AF2}"/>
                  </a:ext>
                </a:extLst>
              </p:cNvPr>
              <p:cNvPicPr/>
              <p:nvPr/>
            </p:nvPicPr>
            <p:blipFill>
              <a:blip r:embed="rId34"/>
              <a:stretch>
                <a:fillRect/>
              </a:stretch>
            </p:blipFill>
            <p:spPr>
              <a:xfrm>
                <a:off x="1993248" y="4452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77E8ECA1-ED2F-E791-16C4-3AC31A7A8667}"/>
                  </a:ext>
                </a:extLst>
              </p14:cNvPr>
              <p14:cNvContentPartPr/>
              <p14:nvPr/>
            </p14:nvContentPartPr>
            <p14:xfrm>
              <a:off x="1877688" y="5330304"/>
              <a:ext cx="5938920" cy="178200"/>
            </p14:xfrm>
          </p:contentPart>
        </mc:Choice>
        <mc:Fallback xmlns="">
          <p:pic>
            <p:nvPicPr>
              <p:cNvPr id="28" name="Ink 27">
                <a:extLst>
                  <a:ext uri="{FF2B5EF4-FFF2-40B4-BE49-F238E27FC236}">
                    <a16:creationId xmlns:a16="http://schemas.microsoft.com/office/drawing/2014/main" id="{77E8ECA1-ED2F-E791-16C4-3AC31A7A8667}"/>
                  </a:ext>
                </a:extLst>
              </p:cNvPr>
              <p:cNvPicPr/>
              <p:nvPr/>
            </p:nvPicPr>
            <p:blipFill>
              <a:blip r:embed="rId36"/>
              <a:stretch>
                <a:fillRect/>
              </a:stretch>
            </p:blipFill>
            <p:spPr>
              <a:xfrm>
                <a:off x="1869048" y="5321664"/>
                <a:ext cx="5956560" cy="195840"/>
              </a:xfrm>
              <a:prstGeom prst="rect">
                <a:avLst/>
              </a:prstGeom>
            </p:spPr>
          </p:pic>
        </mc:Fallback>
      </mc:AlternateContent>
      <p:grpSp>
        <p:nvGrpSpPr>
          <p:cNvPr id="31" name="Group 30">
            <a:extLst>
              <a:ext uri="{FF2B5EF4-FFF2-40B4-BE49-F238E27FC236}">
                <a16:creationId xmlns:a16="http://schemas.microsoft.com/office/drawing/2014/main" id="{01A55801-8CCC-0619-EB64-CB15C0FEDEF0}"/>
              </a:ext>
            </a:extLst>
          </p:cNvPr>
          <p:cNvGrpSpPr/>
          <p:nvPr/>
        </p:nvGrpSpPr>
        <p:grpSpPr>
          <a:xfrm>
            <a:off x="1930248" y="5621904"/>
            <a:ext cx="3527280" cy="237600"/>
            <a:chOff x="1930248" y="5621904"/>
            <a:chExt cx="3527280" cy="237600"/>
          </a:xfrm>
        </p:grpSpPr>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20F641F2-7814-D226-EA89-65A84B1F46C3}"/>
                    </a:ext>
                  </a:extLst>
                </p14:cNvPr>
                <p14:cNvContentPartPr/>
                <p14:nvPr/>
              </p14:nvContentPartPr>
              <p14:xfrm>
                <a:off x="1947168" y="5650704"/>
                <a:ext cx="360" cy="360"/>
              </p14:xfrm>
            </p:contentPart>
          </mc:Choice>
          <mc:Fallback xmlns="">
            <p:pic>
              <p:nvPicPr>
                <p:cNvPr id="29" name="Ink 28">
                  <a:extLst>
                    <a:ext uri="{FF2B5EF4-FFF2-40B4-BE49-F238E27FC236}">
                      <a16:creationId xmlns:a16="http://schemas.microsoft.com/office/drawing/2014/main" id="{20F641F2-7814-D226-EA89-65A84B1F46C3}"/>
                    </a:ext>
                  </a:extLst>
                </p:cNvPr>
                <p:cNvPicPr/>
                <p:nvPr/>
              </p:nvPicPr>
              <p:blipFill>
                <a:blip r:embed="rId34"/>
                <a:stretch>
                  <a:fillRect/>
                </a:stretch>
              </p:blipFill>
              <p:spPr>
                <a:xfrm>
                  <a:off x="1938528" y="56417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241BD49E-4E22-3D89-3606-0BA92D334086}"/>
                    </a:ext>
                  </a:extLst>
                </p14:cNvPr>
                <p14:cNvContentPartPr/>
                <p14:nvPr/>
              </p14:nvContentPartPr>
              <p14:xfrm>
                <a:off x="1930248" y="5621904"/>
                <a:ext cx="3527280" cy="237600"/>
              </p14:xfrm>
            </p:contentPart>
          </mc:Choice>
          <mc:Fallback xmlns="">
            <p:pic>
              <p:nvPicPr>
                <p:cNvPr id="30" name="Ink 29">
                  <a:extLst>
                    <a:ext uri="{FF2B5EF4-FFF2-40B4-BE49-F238E27FC236}">
                      <a16:creationId xmlns:a16="http://schemas.microsoft.com/office/drawing/2014/main" id="{241BD49E-4E22-3D89-3606-0BA92D334086}"/>
                    </a:ext>
                  </a:extLst>
                </p:cNvPr>
                <p:cNvPicPr/>
                <p:nvPr/>
              </p:nvPicPr>
              <p:blipFill>
                <a:blip r:embed="rId39"/>
                <a:stretch>
                  <a:fillRect/>
                </a:stretch>
              </p:blipFill>
              <p:spPr>
                <a:xfrm>
                  <a:off x="1921608" y="5613264"/>
                  <a:ext cx="3544920" cy="25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6C41C905-62C5-DF94-5899-2227A4C33665}"/>
                  </a:ext>
                </a:extLst>
              </p14:cNvPr>
              <p14:cNvContentPartPr/>
              <p14:nvPr/>
            </p14:nvContentPartPr>
            <p14:xfrm>
              <a:off x="6492168" y="4944744"/>
              <a:ext cx="7560" cy="11520"/>
            </p14:xfrm>
          </p:contentPart>
        </mc:Choice>
        <mc:Fallback xmlns="">
          <p:pic>
            <p:nvPicPr>
              <p:cNvPr id="32" name="Ink 31">
                <a:extLst>
                  <a:ext uri="{FF2B5EF4-FFF2-40B4-BE49-F238E27FC236}">
                    <a16:creationId xmlns:a16="http://schemas.microsoft.com/office/drawing/2014/main" id="{6C41C905-62C5-DF94-5899-2227A4C33665}"/>
                  </a:ext>
                </a:extLst>
              </p:cNvPr>
              <p:cNvPicPr/>
              <p:nvPr/>
            </p:nvPicPr>
            <p:blipFill>
              <a:blip r:embed="rId41"/>
              <a:stretch>
                <a:fillRect/>
              </a:stretch>
            </p:blipFill>
            <p:spPr>
              <a:xfrm>
                <a:off x="6483168" y="4936104"/>
                <a:ext cx="25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3369C8FD-82F5-A1BD-5E2E-EEEF86AF4278}"/>
                  </a:ext>
                </a:extLst>
              </p14:cNvPr>
              <p14:cNvContentPartPr/>
              <p14:nvPr/>
            </p14:nvContentPartPr>
            <p14:xfrm>
              <a:off x="5714568" y="5737104"/>
              <a:ext cx="1986840" cy="187560"/>
            </p14:xfrm>
          </p:contentPart>
        </mc:Choice>
        <mc:Fallback xmlns="">
          <p:pic>
            <p:nvPicPr>
              <p:cNvPr id="33" name="Ink 32">
                <a:extLst>
                  <a:ext uri="{FF2B5EF4-FFF2-40B4-BE49-F238E27FC236}">
                    <a16:creationId xmlns:a16="http://schemas.microsoft.com/office/drawing/2014/main" id="{3369C8FD-82F5-A1BD-5E2E-EEEF86AF4278}"/>
                  </a:ext>
                </a:extLst>
              </p:cNvPr>
              <p:cNvPicPr/>
              <p:nvPr/>
            </p:nvPicPr>
            <p:blipFill>
              <a:blip r:embed="rId43"/>
              <a:stretch>
                <a:fillRect/>
              </a:stretch>
            </p:blipFill>
            <p:spPr>
              <a:xfrm>
                <a:off x="5705928" y="5728464"/>
                <a:ext cx="2004480" cy="205200"/>
              </a:xfrm>
              <a:prstGeom prst="rect">
                <a:avLst/>
              </a:prstGeom>
            </p:spPr>
          </p:pic>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223" name="Google Shape;22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18</a:t>
            </a:fld>
            <a:endParaRPr/>
          </a:p>
        </p:txBody>
      </p:sp>
      <p:sp>
        <p:nvSpPr>
          <p:cNvPr id="224" name="Google Shape;224;p13"/>
          <p:cNvSpPr txBox="1"/>
          <p:nvPr/>
        </p:nvSpPr>
        <p:spPr>
          <a:xfrm>
            <a:off x="1034435" y="1774569"/>
            <a:ext cx="10166966" cy="3539430"/>
          </a:xfrm>
          <a:prstGeom prst="rect">
            <a:avLst/>
          </a:prstGeom>
          <a:blipFill rotWithShape="1">
            <a:blip r:embed="rId3">
              <a:alphaModFix/>
            </a:blip>
            <a:stretch>
              <a:fillRect l="-359" t="-51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225" name="Google Shape;225;p13"/>
          <p:cNvPicPr preferRelativeResize="0"/>
          <p:nvPr/>
        </p:nvPicPr>
        <p:blipFill rotWithShape="1">
          <a:blip r:embed="rId4">
            <a:alphaModFix/>
          </a:blip>
          <a:srcRect/>
          <a:stretch/>
        </p:blipFill>
        <p:spPr>
          <a:xfrm>
            <a:off x="1957387" y="2537462"/>
            <a:ext cx="3019425" cy="628650"/>
          </a:xfrm>
          <a:prstGeom prst="rect">
            <a:avLst/>
          </a:prstGeom>
          <a:noFill/>
          <a:ln>
            <a:noFill/>
          </a:ln>
        </p:spPr>
      </p:pic>
      <p:pic>
        <p:nvPicPr>
          <p:cNvPr id="226" name="Google Shape;226;p13"/>
          <p:cNvPicPr preferRelativeResize="0"/>
          <p:nvPr/>
        </p:nvPicPr>
        <p:blipFill rotWithShape="1">
          <a:blip r:embed="rId5">
            <a:alphaModFix/>
          </a:blip>
          <a:srcRect/>
          <a:stretch/>
        </p:blipFill>
        <p:spPr>
          <a:xfrm>
            <a:off x="1957387" y="3271363"/>
            <a:ext cx="2990850" cy="638175"/>
          </a:xfrm>
          <a:prstGeom prst="rect">
            <a:avLst/>
          </a:prstGeom>
          <a:noFill/>
          <a:ln>
            <a:noFill/>
          </a:ln>
        </p:spPr>
      </p:pic>
      <p:pic>
        <p:nvPicPr>
          <p:cNvPr id="227" name="Google Shape;227;p13"/>
          <p:cNvPicPr preferRelativeResize="0"/>
          <p:nvPr/>
        </p:nvPicPr>
        <p:blipFill rotWithShape="1">
          <a:blip r:embed="rId6">
            <a:alphaModFix/>
          </a:blip>
          <a:srcRect/>
          <a:stretch/>
        </p:blipFill>
        <p:spPr>
          <a:xfrm>
            <a:off x="4355793" y="3966212"/>
            <a:ext cx="3524250" cy="714375"/>
          </a:xfrm>
          <a:prstGeom prst="rect">
            <a:avLst/>
          </a:prstGeom>
          <a:noFill/>
          <a:ln>
            <a:noFill/>
          </a:ln>
        </p:spPr>
      </p:pic>
      <p:pic>
        <p:nvPicPr>
          <p:cNvPr id="228" name="Google Shape;228;p13"/>
          <p:cNvPicPr preferRelativeResize="0"/>
          <p:nvPr/>
        </p:nvPicPr>
        <p:blipFill rotWithShape="1">
          <a:blip r:embed="rId7">
            <a:alphaModFix/>
          </a:blip>
          <a:srcRect/>
          <a:stretch/>
        </p:blipFill>
        <p:spPr>
          <a:xfrm>
            <a:off x="1262062" y="5000384"/>
            <a:ext cx="4381500" cy="504825"/>
          </a:xfrm>
          <a:prstGeom prst="rect">
            <a:avLst/>
          </a:prstGeom>
          <a:noFill/>
          <a:ln>
            <a:noFill/>
          </a:ln>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C70D37F5-C9DE-ED10-1E0A-79ACD6867C70}"/>
                  </a:ext>
                </a:extLst>
              </p14:cNvPr>
              <p14:cNvContentPartPr/>
              <p14:nvPr/>
            </p14:nvContentPartPr>
            <p14:xfrm>
              <a:off x="754485" y="5273364"/>
              <a:ext cx="360" cy="360"/>
            </p14:xfrm>
          </p:contentPart>
        </mc:Choice>
        <mc:Fallback xmlns="">
          <p:pic>
            <p:nvPicPr>
              <p:cNvPr id="2" name="Ink 1">
                <a:extLst>
                  <a:ext uri="{FF2B5EF4-FFF2-40B4-BE49-F238E27FC236}">
                    <a16:creationId xmlns:a16="http://schemas.microsoft.com/office/drawing/2014/main" id="{C70D37F5-C9DE-ED10-1E0A-79ACD6867C70}"/>
                  </a:ext>
                </a:extLst>
              </p:cNvPr>
              <p:cNvPicPr/>
              <p:nvPr/>
            </p:nvPicPr>
            <p:blipFill>
              <a:blip r:embed="rId9"/>
              <a:stretch>
                <a:fillRect/>
              </a:stretch>
            </p:blipFill>
            <p:spPr>
              <a:xfrm>
                <a:off x="745845" y="5264364"/>
                <a:ext cx="18000" cy="18000"/>
              </a:xfrm>
              <a:prstGeom prst="rect">
                <a:avLst/>
              </a:prstGeom>
            </p:spPr>
          </p:pic>
        </mc:Fallback>
      </mc:AlternateContent>
      <p:grpSp>
        <p:nvGrpSpPr>
          <p:cNvPr id="8" name="Group 7">
            <a:extLst>
              <a:ext uri="{FF2B5EF4-FFF2-40B4-BE49-F238E27FC236}">
                <a16:creationId xmlns:a16="http://schemas.microsoft.com/office/drawing/2014/main" id="{2A97FE68-3FFE-381F-8724-CE13F122A949}"/>
              </a:ext>
            </a:extLst>
          </p:cNvPr>
          <p:cNvGrpSpPr/>
          <p:nvPr/>
        </p:nvGrpSpPr>
        <p:grpSpPr>
          <a:xfrm>
            <a:off x="297645" y="5357604"/>
            <a:ext cx="627480" cy="419040"/>
            <a:chOff x="297645" y="5357604"/>
            <a:chExt cx="627480" cy="41904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C502E264-8D58-3585-E3CC-3017DC51F552}"/>
                    </a:ext>
                  </a:extLst>
                </p14:cNvPr>
                <p14:cNvContentPartPr/>
                <p14:nvPr/>
              </p14:nvContentPartPr>
              <p14:xfrm>
                <a:off x="297645" y="5454084"/>
                <a:ext cx="57240" cy="322560"/>
              </p14:xfrm>
            </p:contentPart>
          </mc:Choice>
          <mc:Fallback xmlns="">
            <p:pic>
              <p:nvPicPr>
                <p:cNvPr id="3" name="Ink 2">
                  <a:extLst>
                    <a:ext uri="{FF2B5EF4-FFF2-40B4-BE49-F238E27FC236}">
                      <a16:creationId xmlns:a16="http://schemas.microsoft.com/office/drawing/2014/main" id="{C502E264-8D58-3585-E3CC-3017DC51F552}"/>
                    </a:ext>
                  </a:extLst>
                </p:cNvPr>
                <p:cNvPicPr/>
                <p:nvPr/>
              </p:nvPicPr>
              <p:blipFill>
                <a:blip r:embed="rId11"/>
                <a:stretch>
                  <a:fillRect/>
                </a:stretch>
              </p:blipFill>
              <p:spPr>
                <a:xfrm>
                  <a:off x="289005" y="5445444"/>
                  <a:ext cx="748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76B94FF4-07CC-B149-5552-961BEA356665}"/>
                    </a:ext>
                  </a:extLst>
                </p14:cNvPr>
                <p14:cNvContentPartPr/>
                <p14:nvPr/>
              </p14:nvContentPartPr>
              <p14:xfrm>
                <a:off x="371805" y="5577924"/>
                <a:ext cx="92880" cy="68400"/>
              </p14:xfrm>
            </p:contentPart>
          </mc:Choice>
          <mc:Fallback xmlns="">
            <p:pic>
              <p:nvPicPr>
                <p:cNvPr id="4" name="Ink 3">
                  <a:extLst>
                    <a:ext uri="{FF2B5EF4-FFF2-40B4-BE49-F238E27FC236}">
                      <a16:creationId xmlns:a16="http://schemas.microsoft.com/office/drawing/2014/main" id="{76B94FF4-07CC-B149-5552-961BEA356665}"/>
                    </a:ext>
                  </a:extLst>
                </p:cNvPr>
                <p:cNvPicPr/>
                <p:nvPr/>
              </p:nvPicPr>
              <p:blipFill>
                <a:blip r:embed="rId13"/>
                <a:stretch>
                  <a:fillRect/>
                </a:stretch>
              </p:blipFill>
              <p:spPr>
                <a:xfrm>
                  <a:off x="363165" y="5568924"/>
                  <a:ext cx="11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126DBD3D-CDBB-6DB5-705C-F554AFC9F8EB}"/>
                    </a:ext>
                  </a:extLst>
                </p14:cNvPr>
                <p14:cNvContentPartPr/>
                <p14:nvPr/>
              </p14:nvContentPartPr>
              <p14:xfrm>
                <a:off x="478365" y="5475684"/>
                <a:ext cx="39960" cy="235080"/>
              </p14:xfrm>
            </p:contentPart>
          </mc:Choice>
          <mc:Fallback xmlns="">
            <p:pic>
              <p:nvPicPr>
                <p:cNvPr id="5" name="Ink 4">
                  <a:extLst>
                    <a:ext uri="{FF2B5EF4-FFF2-40B4-BE49-F238E27FC236}">
                      <a16:creationId xmlns:a16="http://schemas.microsoft.com/office/drawing/2014/main" id="{126DBD3D-CDBB-6DB5-705C-F554AFC9F8EB}"/>
                    </a:ext>
                  </a:extLst>
                </p:cNvPr>
                <p:cNvPicPr/>
                <p:nvPr/>
              </p:nvPicPr>
              <p:blipFill>
                <a:blip r:embed="rId15"/>
                <a:stretch>
                  <a:fillRect/>
                </a:stretch>
              </p:blipFill>
              <p:spPr>
                <a:xfrm>
                  <a:off x="469725" y="5467044"/>
                  <a:ext cx="57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Ink 5">
                  <a:extLst>
                    <a:ext uri="{FF2B5EF4-FFF2-40B4-BE49-F238E27FC236}">
                      <a16:creationId xmlns:a16="http://schemas.microsoft.com/office/drawing/2014/main" id="{6DA2EF77-44D5-9A06-7AD3-DA245E3C2237}"/>
                    </a:ext>
                  </a:extLst>
                </p14:cNvPr>
                <p14:cNvContentPartPr/>
                <p14:nvPr/>
              </p14:nvContentPartPr>
              <p14:xfrm>
                <a:off x="584565" y="5562804"/>
                <a:ext cx="360" cy="8640"/>
              </p14:xfrm>
            </p:contentPart>
          </mc:Choice>
          <mc:Fallback xmlns="">
            <p:pic>
              <p:nvPicPr>
                <p:cNvPr id="6" name="Ink 5">
                  <a:extLst>
                    <a:ext uri="{FF2B5EF4-FFF2-40B4-BE49-F238E27FC236}">
                      <a16:creationId xmlns:a16="http://schemas.microsoft.com/office/drawing/2014/main" id="{6DA2EF77-44D5-9A06-7AD3-DA245E3C2237}"/>
                    </a:ext>
                  </a:extLst>
                </p:cNvPr>
                <p:cNvPicPr/>
                <p:nvPr/>
              </p:nvPicPr>
              <p:blipFill>
                <a:blip r:embed="rId17"/>
                <a:stretch>
                  <a:fillRect/>
                </a:stretch>
              </p:blipFill>
              <p:spPr>
                <a:xfrm>
                  <a:off x="575925" y="5553804"/>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Ink 6">
                  <a:extLst>
                    <a:ext uri="{FF2B5EF4-FFF2-40B4-BE49-F238E27FC236}">
                      <a16:creationId xmlns:a16="http://schemas.microsoft.com/office/drawing/2014/main" id="{11835032-7109-DED5-0289-44D61BA53C62}"/>
                    </a:ext>
                  </a:extLst>
                </p14:cNvPr>
                <p14:cNvContentPartPr/>
                <p14:nvPr/>
              </p14:nvContentPartPr>
              <p14:xfrm>
                <a:off x="658725" y="5357604"/>
                <a:ext cx="266400" cy="304920"/>
              </p14:xfrm>
            </p:contentPart>
          </mc:Choice>
          <mc:Fallback xmlns="">
            <p:pic>
              <p:nvPicPr>
                <p:cNvPr id="7" name="Ink 6">
                  <a:extLst>
                    <a:ext uri="{FF2B5EF4-FFF2-40B4-BE49-F238E27FC236}">
                      <a16:creationId xmlns:a16="http://schemas.microsoft.com/office/drawing/2014/main" id="{11835032-7109-DED5-0289-44D61BA53C62}"/>
                    </a:ext>
                  </a:extLst>
                </p:cNvPr>
                <p:cNvPicPr/>
                <p:nvPr/>
              </p:nvPicPr>
              <p:blipFill>
                <a:blip r:embed="rId19"/>
                <a:stretch>
                  <a:fillRect/>
                </a:stretch>
              </p:blipFill>
              <p:spPr>
                <a:xfrm>
                  <a:off x="649725" y="5348964"/>
                  <a:ext cx="284040" cy="322560"/>
                </a:xfrm>
                <a:prstGeom prst="rect">
                  <a:avLst/>
                </a:prstGeom>
              </p:spPr>
            </p:pic>
          </mc:Fallback>
        </mc:AlternateContent>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4"/>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Functions</a:t>
            </a:r>
            <a:endParaRPr sz="3600" b="1">
              <a:latin typeface="Helvetica Neue"/>
              <a:ea typeface="Helvetica Neue"/>
              <a:cs typeface="Helvetica Neue"/>
              <a:sym typeface="Helvetica Neue"/>
            </a:endParaRPr>
          </a:p>
        </p:txBody>
      </p:sp>
      <p:sp>
        <p:nvSpPr>
          <p:cNvPr id="234" name="Google Shape;23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19</a:t>
            </a:fld>
            <a:endParaRPr/>
          </a:p>
        </p:txBody>
      </p:sp>
      <p:sp>
        <p:nvSpPr>
          <p:cNvPr id="235" name="Google Shape;235;p1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a:p>
        </p:txBody>
      </p:sp>
      <p:sp>
        <p:nvSpPr>
          <p:cNvPr id="236" name="Google Shape;236;p14"/>
          <p:cNvSpPr/>
          <p:nvPr/>
        </p:nvSpPr>
        <p:spPr>
          <a:xfrm>
            <a:off x="1169248" y="1863636"/>
            <a:ext cx="9525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Sometimes we are interested in the time when the last life of a set of lives fails. </a:t>
            </a: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To study this situation, we define the </a:t>
            </a:r>
            <a:r>
              <a:rPr lang="en-IN" sz="1600" b="1" i="1">
                <a:solidFill>
                  <a:schemeClr val="dk1"/>
                </a:solidFill>
                <a:latin typeface="Quattrocento Sans"/>
                <a:ea typeface="Quattrocento Sans"/>
                <a:cs typeface="Quattrocento Sans"/>
                <a:sym typeface="Quattrocento Sans"/>
              </a:rPr>
              <a:t>last survivor </a:t>
            </a:r>
            <a:r>
              <a:rPr lang="en-IN" sz="1600" b="1">
                <a:solidFill>
                  <a:schemeClr val="dk1"/>
                </a:solidFill>
                <a:latin typeface="Quattrocento Sans"/>
                <a:ea typeface="Quattrocento Sans"/>
                <a:cs typeface="Quattrocento Sans"/>
                <a:sym typeface="Quattrocento Sans"/>
              </a:rPr>
              <a:t>status </a:t>
            </a:r>
            <a:r>
              <a:rPr lang="en-IN" sz="1600">
                <a:solidFill>
                  <a:schemeClr val="dk1"/>
                </a:solidFill>
                <a:latin typeface="Quattrocento Sans"/>
                <a:ea typeface="Quattrocento Sans"/>
                <a:cs typeface="Quattrocento Sans"/>
                <a:sym typeface="Quattrocento Sans"/>
              </a:rPr>
              <a:t>as </a:t>
            </a:r>
            <a:r>
              <a:rPr lang="en-IN" sz="1600" b="1">
                <a:solidFill>
                  <a:schemeClr val="dk1"/>
                </a:solidFill>
                <a:latin typeface="Quattrocento Sans"/>
                <a:ea typeface="Quattrocento Sans"/>
                <a:cs typeface="Quattrocento Sans"/>
                <a:sym typeface="Quattrocento Sans"/>
              </a:rPr>
              <a:t>a status that fails only when every member of the status fails</a:t>
            </a:r>
            <a:r>
              <a:rPr lang="en-IN" sz="1600">
                <a:solidFill>
                  <a:schemeClr val="dk1"/>
                </a:solidFill>
                <a:latin typeface="Quattrocento Sans"/>
                <a:ea typeface="Quattrocento Sans"/>
                <a:cs typeface="Quattrocento Sans"/>
                <a:sym typeface="Quattrocento Sans"/>
              </a:rPr>
              <a:t>.</a:t>
            </a:r>
            <a:endParaRPr sz="1600">
              <a:solidFill>
                <a:schemeClr val="dk1"/>
              </a:solidFill>
              <a:latin typeface="Quattrocento Sans"/>
              <a:ea typeface="Quattrocento Sans"/>
              <a:cs typeface="Quattrocento Sans"/>
              <a:sym typeface="Quattrocento Sans"/>
            </a:endParaRPr>
          </a:p>
        </p:txBody>
      </p:sp>
      <p:sp>
        <p:nvSpPr>
          <p:cNvPr id="237" name="Google Shape;237;p14"/>
          <p:cNvSpPr txBox="1"/>
          <p:nvPr/>
        </p:nvSpPr>
        <p:spPr>
          <a:xfrm>
            <a:off x="1169248" y="3293784"/>
            <a:ext cx="9525000"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State two examples of last survivor policies, i.e. (payment contingent on the death of the second life)</a:t>
            </a:r>
            <a:endParaRPr sz="1600">
              <a:solidFill>
                <a:schemeClr val="dk1"/>
              </a:solidFill>
              <a:latin typeface="Quattrocento Sans"/>
              <a:ea typeface="Quattrocento Sans"/>
              <a:cs typeface="Quattrocento Sans"/>
              <a:sym typeface="Quattrocento Sans"/>
            </a:endParaRPr>
          </a:p>
        </p:txBody>
      </p:sp>
      <p:pic>
        <p:nvPicPr>
          <p:cNvPr id="238" name="Google Shape;238;p14" descr="Help"/>
          <p:cNvPicPr preferRelativeResize="0"/>
          <p:nvPr/>
        </p:nvPicPr>
        <p:blipFill rotWithShape="1">
          <a:blip r:embed="rId3">
            <a:alphaModFix/>
          </a:blip>
          <a:srcRect/>
          <a:stretch/>
        </p:blipFill>
        <p:spPr>
          <a:xfrm>
            <a:off x="507084" y="3217276"/>
            <a:ext cx="491569" cy="491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
          <p:cNvSpPr txBox="1">
            <a:spLocks noGrp="1"/>
          </p:cNvSpPr>
          <p:nvPr>
            <p:ph type="title"/>
          </p:nvPr>
        </p:nvSpPr>
        <p:spPr>
          <a:xfrm>
            <a:off x="586862" y="956276"/>
            <a:ext cx="3484395"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Today’s Agenda</a:t>
            </a:r>
            <a:endParaRPr sz="3600" b="1">
              <a:latin typeface="Helvetica Neue"/>
              <a:ea typeface="Helvetica Neue"/>
              <a:cs typeface="Helvetica Neue"/>
              <a:sym typeface="Helvetica Neue"/>
            </a:endParaRPr>
          </a:p>
        </p:txBody>
      </p:sp>
      <p:sp>
        <p:nvSpPr>
          <p:cNvPr id="119" name="Google Shape;1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a:t>
            </a:fld>
            <a:endParaRPr/>
          </a:p>
        </p:txBody>
      </p:sp>
      <p:sp>
        <p:nvSpPr>
          <p:cNvPr id="120" name="Google Shape;120;p2"/>
          <p:cNvSpPr txBox="1"/>
          <p:nvPr/>
        </p:nvSpPr>
        <p:spPr>
          <a:xfrm>
            <a:off x="586862" y="1952369"/>
            <a:ext cx="8295881"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0.    Multiple lives - Introduction</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 Joint Life Functions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Last Survivor Functions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Present values involving two lives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Calculations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Contingent and Reversionary Assurances and Annuities</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800"/>
              <a:buFont typeface="Calibri"/>
              <a:buAutoNum type="arabicPeriod"/>
            </a:pPr>
            <a:r>
              <a:rPr lang="en-IN" sz="1800">
                <a:solidFill>
                  <a:schemeClr val="dk1"/>
                </a:solidFill>
                <a:latin typeface="Calibri"/>
                <a:ea typeface="Calibri"/>
                <a:cs typeface="Calibri"/>
                <a:sym typeface="Calibri"/>
              </a:rPr>
              <a:t>Annuities payable m times per year</a:t>
            </a:r>
            <a:endParaRPr sz="1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28455E7-E124-28D8-F19F-0D66BE9FFFA7}"/>
                  </a:ext>
                </a:extLst>
              </p14:cNvPr>
              <p14:cNvContentPartPr/>
              <p14:nvPr/>
            </p14:nvContentPartPr>
            <p14:xfrm>
              <a:off x="744405" y="743844"/>
              <a:ext cx="360" cy="360"/>
            </p14:xfrm>
          </p:contentPart>
        </mc:Choice>
        <mc:Fallback xmlns="">
          <p:pic>
            <p:nvPicPr>
              <p:cNvPr id="2" name="Ink 1">
                <a:extLst>
                  <a:ext uri="{FF2B5EF4-FFF2-40B4-BE49-F238E27FC236}">
                    <a16:creationId xmlns:a16="http://schemas.microsoft.com/office/drawing/2014/main" id="{728455E7-E124-28D8-F19F-0D66BE9FFFA7}"/>
                  </a:ext>
                </a:extLst>
              </p:cNvPr>
              <p:cNvPicPr/>
              <p:nvPr/>
            </p:nvPicPr>
            <p:blipFill>
              <a:blip r:embed="rId3"/>
              <a:stretch>
                <a:fillRect/>
              </a:stretch>
            </p:blipFill>
            <p:spPr>
              <a:xfrm>
                <a:off x="735405" y="735204"/>
                <a:ext cx="18000" cy="18000"/>
              </a:xfrm>
              <a:prstGeom prst="rect">
                <a:avLst/>
              </a:prstGeom>
            </p:spPr>
          </p:pic>
        </mc:Fallback>
      </mc:AlternateContent>
      <p:grpSp>
        <p:nvGrpSpPr>
          <p:cNvPr id="8" name="Group 7">
            <a:extLst>
              <a:ext uri="{FF2B5EF4-FFF2-40B4-BE49-F238E27FC236}">
                <a16:creationId xmlns:a16="http://schemas.microsoft.com/office/drawing/2014/main" id="{6D0465DF-A530-0998-CF1B-2BCEB72706B9}"/>
              </a:ext>
            </a:extLst>
          </p:cNvPr>
          <p:cNvGrpSpPr/>
          <p:nvPr/>
        </p:nvGrpSpPr>
        <p:grpSpPr>
          <a:xfrm>
            <a:off x="488805" y="211404"/>
            <a:ext cx="780480" cy="672120"/>
            <a:chOff x="488805" y="211404"/>
            <a:chExt cx="780480" cy="67212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031097C-1B0B-0138-9E42-17B9616852AC}"/>
                    </a:ext>
                  </a:extLst>
                </p14:cNvPr>
                <p14:cNvContentPartPr/>
                <p14:nvPr/>
              </p14:nvContentPartPr>
              <p14:xfrm>
                <a:off x="488805" y="211404"/>
                <a:ext cx="276480" cy="23040"/>
              </p14:xfrm>
            </p:contentPart>
          </mc:Choice>
          <mc:Fallback xmlns="">
            <p:pic>
              <p:nvPicPr>
                <p:cNvPr id="3" name="Ink 2">
                  <a:extLst>
                    <a:ext uri="{FF2B5EF4-FFF2-40B4-BE49-F238E27FC236}">
                      <a16:creationId xmlns:a16="http://schemas.microsoft.com/office/drawing/2014/main" id="{0031097C-1B0B-0138-9E42-17B9616852AC}"/>
                    </a:ext>
                  </a:extLst>
                </p:cNvPr>
                <p:cNvPicPr/>
                <p:nvPr/>
              </p:nvPicPr>
              <p:blipFill>
                <a:blip r:embed="rId5"/>
                <a:stretch>
                  <a:fillRect/>
                </a:stretch>
              </p:blipFill>
              <p:spPr>
                <a:xfrm>
                  <a:off x="479805" y="202404"/>
                  <a:ext cx="2941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F819AA2-A1ED-B72A-5321-4F90745C0CF3}"/>
                    </a:ext>
                  </a:extLst>
                </p14:cNvPr>
                <p14:cNvContentPartPr/>
                <p14:nvPr/>
              </p14:nvContentPartPr>
              <p14:xfrm>
                <a:off x="616605" y="212124"/>
                <a:ext cx="360" cy="345960"/>
              </p14:xfrm>
            </p:contentPart>
          </mc:Choice>
          <mc:Fallback xmlns="">
            <p:pic>
              <p:nvPicPr>
                <p:cNvPr id="4" name="Ink 3">
                  <a:extLst>
                    <a:ext uri="{FF2B5EF4-FFF2-40B4-BE49-F238E27FC236}">
                      <a16:creationId xmlns:a16="http://schemas.microsoft.com/office/drawing/2014/main" id="{1F819AA2-A1ED-B72A-5321-4F90745C0CF3}"/>
                    </a:ext>
                  </a:extLst>
                </p:cNvPr>
                <p:cNvPicPr/>
                <p:nvPr/>
              </p:nvPicPr>
              <p:blipFill>
                <a:blip r:embed="rId7"/>
                <a:stretch>
                  <a:fillRect/>
                </a:stretch>
              </p:blipFill>
              <p:spPr>
                <a:xfrm>
                  <a:off x="607605" y="203484"/>
                  <a:ext cx="1800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C60F868-EC12-FF1F-D329-123C32440816}"/>
                    </a:ext>
                  </a:extLst>
                </p14:cNvPr>
                <p14:cNvContentPartPr/>
                <p14:nvPr/>
              </p14:nvContentPartPr>
              <p14:xfrm>
                <a:off x="826485" y="418764"/>
                <a:ext cx="442800" cy="464760"/>
              </p14:xfrm>
            </p:contentPart>
          </mc:Choice>
          <mc:Fallback xmlns="">
            <p:pic>
              <p:nvPicPr>
                <p:cNvPr id="5" name="Ink 4">
                  <a:extLst>
                    <a:ext uri="{FF2B5EF4-FFF2-40B4-BE49-F238E27FC236}">
                      <a16:creationId xmlns:a16="http://schemas.microsoft.com/office/drawing/2014/main" id="{CC60F868-EC12-FF1F-D329-123C32440816}"/>
                    </a:ext>
                  </a:extLst>
                </p:cNvPr>
                <p:cNvPicPr/>
                <p:nvPr/>
              </p:nvPicPr>
              <p:blipFill>
                <a:blip r:embed="rId9"/>
                <a:stretch>
                  <a:fillRect/>
                </a:stretch>
              </p:blipFill>
              <p:spPr>
                <a:xfrm>
                  <a:off x="817845" y="410124"/>
                  <a:ext cx="4604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DED39C91-DE24-C9FD-95D2-501855FFBC8A}"/>
                    </a:ext>
                  </a:extLst>
                </p14:cNvPr>
                <p14:cNvContentPartPr/>
                <p14:nvPr/>
              </p14:nvContentPartPr>
              <p14:xfrm>
                <a:off x="870765" y="295644"/>
                <a:ext cx="351360" cy="23760"/>
              </p14:xfrm>
            </p:contentPart>
          </mc:Choice>
          <mc:Fallback xmlns="">
            <p:pic>
              <p:nvPicPr>
                <p:cNvPr id="6" name="Ink 5">
                  <a:extLst>
                    <a:ext uri="{FF2B5EF4-FFF2-40B4-BE49-F238E27FC236}">
                      <a16:creationId xmlns:a16="http://schemas.microsoft.com/office/drawing/2014/main" id="{DED39C91-DE24-C9FD-95D2-501855FFBC8A}"/>
                    </a:ext>
                  </a:extLst>
                </p:cNvPr>
                <p:cNvPicPr/>
                <p:nvPr/>
              </p:nvPicPr>
              <p:blipFill>
                <a:blip r:embed="rId11"/>
                <a:stretch>
                  <a:fillRect/>
                </a:stretch>
              </p:blipFill>
              <p:spPr>
                <a:xfrm>
                  <a:off x="861765" y="287004"/>
                  <a:ext cx="3690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B8489A69-BBA8-2B25-F8CC-70A590E4989A}"/>
                    </a:ext>
                  </a:extLst>
                </p14:cNvPr>
                <p14:cNvContentPartPr/>
                <p14:nvPr/>
              </p14:nvContentPartPr>
              <p14:xfrm>
                <a:off x="1095045" y="436044"/>
                <a:ext cx="47880" cy="95760"/>
              </p14:xfrm>
            </p:contentPart>
          </mc:Choice>
          <mc:Fallback xmlns="">
            <p:pic>
              <p:nvPicPr>
                <p:cNvPr id="7" name="Ink 6">
                  <a:extLst>
                    <a:ext uri="{FF2B5EF4-FFF2-40B4-BE49-F238E27FC236}">
                      <a16:creationId xmlns:a16="http://schemas.microsoft.com/office/drawing/2014/main" id="{B8489A69-BBA8-2B25-F8CC-70A590E4989A}"/>
                    </a:ext>
                  </a:extLst>
                </p:cNvPr>
                <p:cNvPicPr/>
                <p:nvPr/>
              </p:nvPicPr>
              <p:blipFill>
                <a:blip r:embed="rId13"/>
                <a:stretch>
                  <a:fillRect/>
                </a:stretch>
              </p:blipFill>
              <p:spPr>
                <a:xfrm>
                  <a:off x="1086405" y="427044"/>
                  <a:ext cx="65520" cy="113400"/>
                </a:xfrm>
                <a:prstGeom prst="rect">
                  <a:avLst/>
                </a:prstGeom>
              </p:spPr>
            </p:pic>
          </mc:Fallback>
        </mc:AlternateContent>
      </p:grpSp>
      <p:grpSp>
        <p:nvGrpSpPr>
          <p:cNvPr id="22" name="Group 21">
            <a:extLst>
              <a:ext uri="{FF2B5EF4-FFF2-40B4-BE49-F238E27FC236}">
                <a16:creationId xmlns:a16="http://schemas.microsoft.com/office/drawing/2014/main" id="{C73BDC37-44DB-9A51-4F09-E620E535C4E7}"/>
              </a:ext>
            </a:extLst>
          </p:cNvPr>
          <p:cNvGrpSpPr/>
          <p:nvPr/>
        </p:nvGrpSpPr>
        <p:grpSpPr>
          <a:xfrm>
            <a:off x="1595085" y="382764"/>
            <a:ext cx="212040" cy="106560"/>
            <a:chOff x="1595085" y="382764"/>
            <a:chExt cx="212040" cy="106560"/>
          </a:xfrm>
        </p:grpSpPr>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8465F3A0-E3C4-FB68-BA92-6DE9EF3F9241}"/>
                    </a:ext>
                  </a:extLst>
                </p14:cNvPr>
                <p14:cNvContentPartPr/>
                <p14:nvPr/>
              </p14:nvContentPartPr>
              <p14:xfrm>
                <a:off x="1605165" y="382764"/>
                <a:ext cx="198360" cy="360"/>
              </p14:xfrm>
            </p:contentPart>
          </mc:Choice>
          <mc:Fallback xmlns="">
            <p:pic>
              <p:nvPicPr>
                <p:cNvPr id="20" name="Ink 19">
                  <a:extLst>
                    <a:ext uri="{FF2B5EF4-FFF2-40B4-BE49-F238E27FC236}">
                      <a16:creationId xmlns:a16="http://schemas.microsoft.com/office/drawing/2014/main" id="{8465F3A0-E3C4-FB68-BA92-6DE9EF3F9241}"/>
                    </a:ext>
                  </a:extLst>
                </p:cNvPr>
                <p:cNvPicPr/>
                <p:nvPr/>
              </p:nvPicPr>
              <p:blipFill>
                <a:blip r:embed="rId15"/>
                <a:stretch>
                  <a:fillRect/>
                </a:stretch>
              </p:blipFill>
              <p:spPr>
                <a:xfrm>
                  <a:off x="1596165" y="374124"/>
                  <a:ext cx="216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 20">
                  <a:extLst>
                    <a:ext uri="{FF2B5EF4-FFF2-40B4-BE49-F238E27FC236}">
                      <a16:creationId xmlns:a16="http://schemas.microsoft.com/office/drawing/2014/main" id="{BDAD9830-0E4A-33D9-01C3-C7825DD4E403}"/>
                    </a:ext>
                  </a:extLst>
                </p14:cNvPr>
                <p14:cNvContentPartPr/>
                <p14:nvPr/>
              </p14:nvContentPartPr>
              <p14:xfrm>
                <a:off x="1595085" y="488964"/>
                <a:ext cx="212040" cy="360"/>
              </p14:xfrm>
            </p:contentPart>
          </mc:Choice>
          <mc:Fallback xmlns="">
            <p:pic>
              <p:nvPicPr>
                <p:cNvPr id="21" name="Ink 20">
                  <a:extLst>
                    <a:ext uri="{FF2B5EF4-FFF2-40B4-BE49-F238E27FC236}">
                      <a16:creationId xmlns:a16="http://schemas.microsoft.com/office/drawing/2014/main" id="{BDAD9830-0E4A-33D9-01C3-C7825DD4E403}"/>
                    </a:ext>
                  </a:extLst>
                </p:cNvPr>
                <p:cNvPicPr/>
                <p:nvPr/>
              </p:nvPicPr>
              <p:blipFill>
                <a:blip r:embed="rId17"/>
                <a:stretch>
                  <a:fillRect/>
                </a:stretch>
              </p:blipFill>
              <p:spPr>
                <a:xfrm>
                  <a:off x="1586085" y="479964"/>
                  <a:ext cx="229680" cy="18000"/>
                </a:xfrm>
                <a:prstGeom prst="rect">
                  <a:avLst/>
                </a:prstGeom>
              </p:spPr>
            </p:pic>
          </mc:Fallback>
        </mc:AlternateContent>
      </p:grpSp>
      <p:grpSp>
        <p:nvGrpSpPr>
          <p:cNvPr id="31" name="Group 30">
            <a:extLst>
              <a:ext uri="{FF2B5EF4-FFF2-40B4-BE49-F238E27FC236}">
                <a16:creationId xmlns:a16="http://schemas.microsoft.com/office/drawing/2014/main" id="{2DD6B15E-CFEB-2BFF-81FD-07478DD0D9D7}"/>
              </a:ext>
            </a:extLst>
          </p:cNvPr>
          <p:cNvGrpSpPr/>
          <p:nvPr/>
        </p:nvGrpSpPr>
        <p:grpSpPr>
          <a:xfrm>
            <a:off x="2221845" y="366204"/>
            <a:ext cx="900720" cy="310680"/>
            <a:chOff x="2221845" y="366204"/>
            <a:chExt cx="900720" cy="310680"/>
          </a:xfrm>
        </p:grpSpPr>
        <mc:AlternateContent xmlns:mc="http://schemas.openxmlformats.org/markup-compatibility/2006" xmlns:p14="http://schemas.microsoft.com/office/powerpoint/2010/main">
          <mc:Choice Requires="p14">
            <p:contentPart p14:bwMode="auto" r:id="rId18">
              <p14:nvContentPartPr>
                <p14:cNvPr id="23" name="Ink 22">
                  <a:extLst>
                    <a:ext uri="{FF2B5EF4-FFF2-40B4-BE49-F238E27FC236}">
                      <a16:creationId xmlns:a16="http://schemas.microsoft.com/office/drawing/2014/main" id="{2D450EBC-C1CD-E6FC-6B8A-6F00B18415F4}"/>
                    </a:ext>
                  </a:extLst>
                </p14:cNvPr>
                <p14:cNvContentPartPr/>
                <p14:nvPr/>
              </p14:nvContentPartPr>
              <p14:xfrm>
                <a:off x="2221845" y="366204"/>
                <a:ext cx="572760" cy="310680"/>
              </p14:xfrm>
            </p:contentPart>
          </mc:Choice>
          <mc:Fallback xmlns="">
            <p:pic>
              <p:nvPicPr>
                <p:cNvPr id="23" name="Ink 22">
                  <a:extLst>
                    <a:ext uri="{FF2B5EF4-FFF2-40B4-BE49-F238E27FC236}">
                      <a16:creationId xmlns:a16="http://schemas.microsoft.com/office/drawing/2014/main" id="{2D450EBC-C1CD-E6FC-6B8A-6F00B18415F4}"/>
                    </a:ext>
                  </a:extLst>
                </p:cNvPr>
                <p:cNvPicPr/>
                <p:nvPr/>
              </p:nvPicPr>
              <p:blipFill>
                <a:blip r:embed="rId19"/>
                <a:stretch>
                  <a:fillRect/>
                </a:stretch>
              </p:blipFill>
              <p:spPr>
                <a:xfrm>
                  <a:off x="2212845" y="357204"/>
                  <a:ext cx="590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 23">
                  <a:extLst>
                    <a:ext uri="{FF2B5EF4-FFF2-40B4-BE49-F238E27FC236}">
                      <a16:creationId xmlns:a16="http://schemas.microsoft.com/office/drawing/2014/main" id="{FB75D3CA-6A25-1A82-0D9A-1E107179D213}"/>
                    </a:ext>
                  </a:extLst>
                </p14:cNvPr>
                <p14:cNvContentPartPr/>
                <p14:nvPr/>
              </p14:nvContentPartPr>
              <p14:xfrm>
                <a:off x="2870565" y="474204"/>
                <a:ext cx="252000" cy="201600"/>
              </p14:xfrm>
            </p:contentPart>
          </mc:Choice>
          <mc:Fallback xmlns="">
            <p:pic>
              <p:nvPicPr>
                <p:cNvPr id="24" name="Ink 23">
                  <a:extLst>
                    <a:ext uri="{FF2B5EF4-FFF2-40B4-BE49-F238E27FC236}">
                      <a16:creationId xmlns:a16="http://schemas.microsoft.com/office/drawing/2014/main" id="{FB75D3CA-6A25-1A82-0D9A-1E107179D213}"/>
                    </a:ext>
                  </a:extLst>
                </p:cNvPr>
                <p:cNvPicPr/>
                <p:nvPr/>
              </p:nvPicPr>
              <p:blipFill>
                <a:blip r:embed="rId21"/>
                <a:stretch>
                  <a:fillRect/>
                </a:stretch>
              </p:blipFill>
              <p:spPr>
                <a:xfrm>
                  <a:off x="2861565" y="465564"/>
                  <a:ext cx="269640" cy="219240"/>
                </a:xfrm>
                <a:prstGeom prst="rect">
                  <a:avLst/>
                </a:prstGeom>
              </p:spPr>
            </p:pic>
          </mc:Fallback>
        </mc:AlternateContent>
      </p:grpSp>
      <p:grpSp>
        <p:nvGrpSpPr>
          <p:cNvPr id="36" name="Group 35">
            <a:extLst>
              <a:ext uri="{FF2B5EF4-FFF2-40B4-BE49-F238E27FC236}">
                <a16:creationId xmlns:a16="http://schemas.microsoft.com/office/drawing/2014/main" id="{34349B5A-415C-0EB3-8793-423A3E5A2D37}"/>
              </a:ext>
            </a:extLst>
          </p:cNvPr>
          <p:cNvGrpSpPr/>
          <p:nvPr/>
        </p:nvGrpSpPr>
        <p:grpSpPr>
          <a:xfrm>
            <a:off x="3398685" y="212124"/>
            <a:ext cx="1905840" cy="677520"/>
            <a:chOff x="3398685" y="212124"/>
            <a:chExt cx="1905840" cy="677520"/>
          </a:xfrm>
        </p:grpSpPr>
        <mc:AlternateContent xmlns:mc="http://schemas.openxmlformats.org/markup-compatibility/2006" xmlns:p14="http://schemas.microsoft.com/office/powerpoint/2010/main">
          <mc:Choice Requires="p14">
            <p:contentPart p14:bwMode="auto" r:id="rId22">
              <p14:nvContentPartPr>
                <p14:cNvPr id="25" name="Ink 24">
                  <a:extLst>
                    <a:ext uri="{FF2B5EF4-FFF2-40B4-BE49-F238E27FC236}">
                      <a16:creationId xmlns:a16="http://schemas.microsoft.com/office/drawing/2014/main" id="{9692E0DF-6D70-8474-2DAD-7E3AE75E90D7}"/>
                    </a:ext>
                  </a:extLst>
                </p14:cNvPr>
                <p14:cNvContentPartPr/>
                <p14:nvPr/>
              </p14:nvContentPartPr>
              <p14:xfrm>
                <a:off x="3398685" y="212124"/>
                <a:ext cx="214560" cy="493200"/>
              </p14:xfrm>
            </p:contentPart>
          </mc:Choice>
          <mc:Fallback xmlns="">
            <p:pic>
              <p:nvPicPr>
                <p:cNvPr id="25" name="Ink 24">
                  <a:extLst>
                    <a:ext uri="{FF2B5EF4-FFF2-40B4-BE49-F238E27FC236}">
                      <a16:creationId xmlns:a16="http://schemas.microsoft.com/office/drawing/2014/main" id="{9692E0DF-6D70-8474-2DAD-7E3AE75E90D7}"/>
                    </a:ext>
                  </a:extLst>
                </p:cNvPr>
                <p:cNvPicPr/>
                <p:nvPr/>
              </p:nvPicPr>
              <p:blipFill>
                <a:blip r:embed="rId23"/>
                <a:stretch>
                  <a:fillRect/>
                </a:stretch>
              </p:blipFill>
              <p:spPr>
                <a:xfrm>
                  <a:off x="3390045" y="203484"/>
                  <a:ext cx="232200" cy="510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Ink 25">
                  <a:extLst>
                    <a:ext uri="{FF2B5EF4-FFF2-40B4-BE49-F238E27FC236}">
                      <a16:creationId xmlns:a16="http://schemas.microsoft.com/office/drawing/2014/main" id="{53441A04-CB42-98B4-029D-04CF47C309EA}"/>
                    </a:ext>
                  </a:extLst>
                </p14:cNvPr>
                <p14:cNvContentPartPr/>
                <p14:nvPr/>
              </p14:nvContentPartPr>
              <p14:xfrm>
                <a:off x="3742845" y="294564"/>
                <a:ext cx="271080" cy="88560"/>
              </p14:xfrm>
            </p:contentPart>
          </mc:Choice>
          <mc:Fallback xmlns="">
            <p:pic>
              <p:nvPicPr>
                <p:cNvPr id="26" name="Ink 25">
                  <a:extLst>
                    <a:ext uri="{FF2B5EF4-FFF2-40B4-BE49-F238E27FC236}">
                      <a16:creationId xmlns:a16="http://schemas.microsoft.com/office/drawing/2014/main" id="{53441A04-CB42-98B4-029D-04CF47C309EA}"/>
                    </a:ext>
                  </a:extLst>
                </p:cNvPr>
                <p:cNvPicPr/>
                <p:nvPr/>
              </p:nvPicPr>
              <p:blipFill>
                <a:blip r:embed="rId25"/>
                <a:stretch>
                  <a:fillRect/>
                </a:stretch>
              </p:blipFill>
              <p:spPr>
                <a:xfrm>
                  <a:off x="3733845" y="285564"/>
                  <a:ext cx="288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Ink 26">
                  <a:extLst>
                    <a:ext uri="{FF2B5EF4-FFF2-40B4-BE49-F238E27FC236}">
                      <a16:creationId xmlns:a16="http://schemas.microsoft.com/office/drawing/2014/main" id="{ADA3B0F0-0FDB-3394-81DC-8BB84439FA52}"/>
                    </a:ext>
                  </a:extLst>
                </p14:cNvPr>
                <p14:cNvContentPartPr/>
                <p14:nvPr/>
              </p14:nvContentPartPr>
              <p14:xfrm>
                <a:off x="3827445" y="297084"/>
                <a:ext cx="85680" cy="266400"/>
              </p14:xfrm>
            </p:contentPart>
          </mc:Choice>
          <mc:Fallback xmlns="">
            <p:pic>
              <p:nvPicPr>
                <p:cNvPr id="27" name="Ink 26">
                  <a:extLst>
                    <a:ext uri="{FF2B5EF4-FFF2-40B4-BE49-F238E27FC236}">
                      <a16:creationId xmlns:a16="http://schemas.microsoft.com/office/drawing/2014/main" id="{ADA3B0F0-0FDB-3394-81DC-8BB84439FA52}"/>
                    </a:ext>
                  </a:extLst>
                </p:cNvPr>
                <p:cNvPicPr/>
                <p:nvPr/>
              </p:nvPicPr>
              <p:blipFill>
                <a:blip r:embed="rId27"/>
                <a:stretch>
                  <a:fillRect/>
                </a:stretch>
              </p:blipFill>
              <p:spPr>
                <a:xfrm>
                  <a:off x="3818805" y="288444"/>
                  <a:ext cx="1033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8EE5C063-467C-7F11-9989-9AAFD60F20DE}"/>
                    </a:ext>
                  </a:extLst>
                </p14:cNvPr>
                <p14:cNvContentPartPr/>
                <p14:nvPr/>
              </p14:nvContentPartPr>
              <p14:xfrm>
                <a:off x="3986925" y="500484"/>
                <a:ext cx="128880" cy="200160"/>
              </p14:xfrm>
            </p:contentPart>
          </mc:Choice>
          <mc:Fallback xmlns="">
            <p:pic>
              <p:nvPicPr>
                <p:cNvPr id="28" name="Ink 27">
                  <a:extLst>
                    <a:ext uri="{FF2B5EF4-FFF2-40B4-BE49-F238E27FC236}">
                      <a16:creationId xmlns:a16="http://schemas.microsoft.com/office/drawing/2014/main" id="{8EE5C063-467C-7F11-9989-9AAFD60F20DE}"/>
                    </a:ext>
                  </a:extLst>
                </p:cNvPr>
                <p:cNvPicPr/>
                <p:nvPr/>
              </p:nvPicPr>
              <p:blipFill>
                <a:blip r:embed="rId29"/>
                <a:stretch>
                  <a:fillRect/>
                </a:stretch>
              </p:blipFill>
              <p:spPr>
                <a:xfrm>
                  <a:off x="3977925" y="491484"/>
                  <a:ext cx="146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F6114C01-34DB-6421-65AD-45B0C0E8C87D}"/>
                    </a:ext>
                  </a:extLst>
                </p14:cNvPr>
                <p14:cNvContentPartPr/>
                <p14:nvPr/>
              </p14:nvContentPartPr>
              <p14:xfrm>
                <a:off x="4232805" y="616764"/>
                <a:ext cx="51840" cy="231480"/>
              </p14:xfrm>
            </p:contentPart>
          </mc:Choice>
          <mc:Fallback xmlns="">
            <p:pic>
              <p:nvPicPr>
                <p:cNvPr id="29" name="Ink 28">
                  <a:extLst>
                    <a:ext uri="{FF2B5EF4-FFF2-40B4-BE49-F238E27FC236}">
                      <a16:creationId xmlns:a16="http://schemas.microsoft.com/office/drawing/2014/main" id="{F6114C01-34DB-6421-65AD-45B0C0E8C87D}"/>
                    </a:ext>
                  </a:extLst>
                </p:cNvPr>
                <p:cNvPicPr/>
                <p:nvPr/>
              </p:nvPicPr>
              <p:blipFill>
                <a:blip r:embed="rId31"/>
                <a:stretch>
                  <a:fillRect/>
                </a:stretch>
              </p:blipFill>
              <p:spPr>
                <a:xfrm>
                  <a:off x="4224165" y="607764"/>
                  <a:ext cx="694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BB131BB6-54BF-5B92-1E8B-85460DA33820}"/>
                    </a:ext>
                  </a:extLst>
                </p14:cNvPr>
                <p14:cNvContentPartPr/>
                <p14:nvPr/>
              </p14:nvContentPartPr>
              <p14:xfrm>
                <a:off x="4486605" y="256044"/>
                <a:ext cx="388440" cy="73800"/>
              </p14:xfrm>
            </p:contentPart>
          </mc:Choice>
          <mc:Fallback xmlns="">
            <p:pic>
              <p:nvPicPr>
                <p:cNvPr id="32" name="Ink 31">
                  <a:extLst>
                    <a:ext uri="{FF2B5EF4-FFF2-40B4-BE49-F238E27FC236}">
                      <a16:creationId xmlns:a16="http://schemas.microsoft.com/office/drawing/2014/main" id="{BB131BB6-54BF-5B92-1E8B-85460DA33820}"/>
                    </a:ext>
                  </a:extLst>
                </p:cNvPr>
                <p:cNvPicPr/>
                <p:nvPr/>
              </p:nvPicPr>
              <p:blipFill>
                <a:blip r:embed="rId33"/>
                <a:stretch>
                  <a:fillRect/>
                </a:stretch>
              </p:blipFill>
              <p:spPr>
                <a:xfrm>
                  <a:off x="4477605" y="247044"/>
                  <a:ext cx="406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A90881A2-8D64-3CB9-9B86-91936F02C2C4}"/>
                    </a:ext>
                  </a:extLst>
                </p14:cNvPr>
                <p14:cNvContentPartPr/>
                <p14:nvPr/>
              </p14:nvContentPartPr>
              <p14:xfrm>
                <a:off x="4688565" y="325524"/>
                <a:ext cx="360" cy="274680"/>
              </p14:xfrm>
            </p:contentPart>
          </mc:Choice>
          <mc:Fallback xmlns="">
            <p:pic>
              <p:nvPicPr>
                <p:cNvPr id="33" name="Ink 32">
                  <a:extLst>
                    <a:ext uri="{FF2B5EF4-FFF2-40B4-BE49-F238E27FC236}">
                      <a16:creationId xmlns:a16="http://schemas.microsoft.com/office/drawing/2014/main" id="{A90881A2-8D64-3CB9-9B86-91936F02C2C4}"/>
                    </a:ext>
                  </a:extLst>
                </p:cNvPr>
                <p:cNvPicPr/>
                <p:nvPr/>
              </p:nvPicPr>
              <p:blipFill>
                <a:blip r:embed="rId35"/>
                <a:stretch>
                  <a:fillRect/>
                </a:stretch>
              </p:blipFill>
              <p:spPr>
                <a:xfrm>
                  <a:off x="4679565" y="316884"/>
                  <a:ext cx="18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FCA6FD38-771D-EB4C-112E-D1E1F3F7A38C}"/>
                    </a:ext>
                  </a:extLst>
                </p14:cNvPr>
                <p14:cNvContentPartPr/>
                <p14:nvPr/>
              </p14:nvContentPartPr>
              <p14:xfrm>
                <a:off x="4816365" y="478164"/>
                <a:ext cx="173520" cy="411480"/>
              </p14:xfrm>
            </p:contentPart>
          </mc:Choice>
          <mc:Fallback xmlns="">
            <p:pic>
              <p:nvPicPr>
                <p:cNvPr id="34" name="Ink 33">
                  <a:extLst>
                    <a:ext uri="{FF2B5EF4-FFF2-40B4-BE49-F238E27FC236}">
                      <a16:creationId xmlns:a16="http://schemas.microsoft.com/office/drawing/2014/main" id="{FCA6FD38-771D-EB4C-112E-D1E1F3F7A38C}"/>
                    </a:ext>
                  </a:extLst>
                </p:cNvPr>
                <p:cNvPicPr/>
                <p:nvPr/>
              </p:nvPicPr>
              <p:blipFill>
                <a:blip r:embed="rId37"/>
                <a:stretch>
                  <a:fillRect/>
                </a:stretch>
              </p:blipFill>
              <p:spPr>
                <a:xfrm>
                  <a:off x="4807365" y="469164"/>
                  <a:ext cx="1911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Ink 34">
                  <a:extLst>
                    <a:ext uri="{FF2B5EF4-FFF2-40B4-BE49-F238E27FC236}">
                      <a16:creationId xmlns:a16="http://schemas.microsoft.com/office/drawing/2014/main" id="{5DF06257-BA65-7927-C7F5-2B4045A29FE2}"/>
                    </a:ext>
                  </a:extLst>
                </p14:cNvPr>
                <p14:cNvContentPartPr/>
                <p14:nvPr/>
              </p14:nvContentPartPr>
              <p14:xfrm>
                <a:off x="5110125" y="287004"/>
                <a:ext cx="194400" cy="455040"/>
              </p14:xfrm>
            </p:contentPart>
          </mc:Choice>
          <mc:Fallback xmlns="">
            <p:pic>
              <p:nvPicPr>
                <p:cNvPr id="35" name="Ink 34">
                  <a:extLst>
                    <a:ext uri="{FF2B5EF4-FFF2-40B4-BE49-F238E27FC236}">
                      <a16:creationId xmlns:a16="http://schemas.microsoft.com/office/drawing/2014/main" id="{5DF06257-BA65-7927-C7F5-2B4045A29FE2}"/>
                    </a:ext>
                  </a:extLst>
                </p:cNvPr>
                <p:cNvPicPr/>
                <p:nvPr/>
              </p:nvPicPr>
              <p:blipFill>
                <a:blip r:embed="rId39"/>
                <a:stretch>
                  <a:fillRect/>
                </a:stretch>
              </p:blipFill>
              <p:spPr>
                <a:xfrm>
                  <a:off x="5101125" y="278364"/>
                  <a:ext cx="212040" cy="472680"/>
                </a:xfrm>
                <a:prstGeom prst="rect">
                  <a:avLst/>
                </a:prstGeom>
              </p:spPr>
            </p:pic>
          </mc:Fallback>
        </mc:AlternateContent>
      </p:grpSp>
      <p:grpSp>
        <p:nvGrpSpPr>
          <p:cNvPr id="46" name="Group 45">
            <a:extLst>
              <a:ext uri="{FF2B5EF4-FFF2-40B4-BE49-F238E27FC236}">
                <a16:creationId xmlns:a16="http://schemas.microsoft.com/office/drawing/2014/main" id="{4D4A46D6-2D65-BF00-9F09-46F84EFB27C5}"/>
              </a:ext>
            </a:extLst>
          </p:cNvPr>
          <p:cNvGrpSpPr/>
          <p:nvPr/>
        </p:nvGrpSpPr>
        <p:grpSpPr>
          <a:xfrm>
            <a:off x="42045" y="1039404"/>
            <a:ext cx="993600" cy="779040"/>
            <a:chOff x="42045" y="1039404"/>
            <a:chExt cx="993600" cy="779040"/>
          </a:xfrm>
        </p:grpSpPr>
        <mc:AlternateContent xmlns:mc="http://schemas.openxmlformats.org/markup-compatibility/2006" xmlns:p14="http://schemas.microsoft.com/office/powerpoint/2010/main">
          <mc:Choice Requires="p14">
            <p:contentPart p14:bwMode="auto" r:id="rId40">
              <p14:nvContentPartPr>
                <p14:cNvPr id="37" name="Ink 36">
                  <a:extLst>
                    <a:ext uri="{FF2B5EF4-FFF2-40B4-BE49-F238E27FC236}">
                      <a16:creationId xmlns:a16="http://schemas.microsoft.com/office/drawing/2014/main" id="{8960CAFD-1059-82D9-3610-4B1226C1AC07}"/>
                    </a:ext>
                  </a:extLst>
                </p14:cNvPr>
                <p14:cNvContentPartPr/>
                <p14:nvPr/>
              </p14:nvContentPartPr>
              <p14:xfrm>
                <a:off x="935565" y="1818084"/>
                <a:ext cx="360" cy="360"/>
              </p14:xfrm>
            </p:contentPart>
          </mc:Choice>
          <mc:Fallback xmlns="">
            <p:pic>
              <p:nvPicPr>
                <p:cNvPr id="37" name="Ink 36">
                  <a:extLst>
                    <a:ext uri="{FF2B5EF4-FFF2-40B4-BE49-F238E27FC236}">
                      <a16:creationId xmlns:a16="http://schemas.microsoft.com/office/drawing/2014/main" id="{8960CAFD-1059-82D9-3610-4B1226C1AC07}"/>
                    </a:ext>
                  </a:extLst>
                </p:cNvPr>
                <p:cNvPicPr/>
                <p:nvPr/>
              </p:nvPicPr>
              <p:blipFill>
                <a:blip r:embed="rId3"/>
                <a:stretch>
                  <a:fillRect/>
                </a:stretch>
              </p:blipFill>
              <p:spPr>
                <a:xfrm>
                  <a:off x="926565" y="18094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A7BD9912-383D-0AD5-65FE-2E8B79CE19D5}"/>
                    </a:ext>
                  </a:extLst>
                </p14:cNvPr>
                <p14:cNvContentPartPr/>
                <p14:nvPr/>
              </p14:nvContentPartPr>
              <p14:xfrm>
                <a:off x="42045" y="1039404"/>
                <a:ext cx="245520" cy="55800"/>
              </p14:xfrm>
            </p:contentPart>
          </mc:Choice>
          <mc:Fallback xmlns="">
            <p:pic>
              <p:nvPicPr>
                <p:cNvPr id="38" name="Ink 37">
                  <a:extLst>
                    <a:ext uri="{FF2B5EF4-FFF2-40B4-BE49-F238E27FC236}">
                      <a16:creationId xmlns:a16="http://schemas.microsoft.com/office/drawing/2014/main" id="{A7BD9912-383D-0AD5-65FE-2E8B79CE19D5}"/>
                    </a:ext>
                  </a:extLst>
                </p:cNvPr>
                <p:cNvPicPr/>
                <p:nvPr/>
              </p:nvPicPr>
              <p:blipFill>
                <a:blip r:embed="rId42"/>
                <a:stretch>
                  <a:fillRect/>
                </a:stretch>
              </p:blipFill>
              <p:spPr>
                <a:xfrm>
                  <a:off x="33405" y="1030404"/>
                  <a:ext cx="263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B7EF7CEA-3901-F24D-F011-05323979276C}"/>
                    </a:ext>
                  </a:extLst>
                </p14:cNvPr>
                <p14:cNvContentPartPr/>
                <p14:nvPr/>
              </p14:nvContentPartPr>
              <p14:xfrm>
                <a:off x="127725" y="1054524"/>
                <a:ext cx="223560" cy="8640"/>
              </p14:xfrm>
            </p:contentPart>
          </mc:Choice>
          <mc:Fallback xmlns="">
            <p:pic>
              <p:nvPicPr>
                <p:cNvPr id="39" name="Ink 38">
                  <a:extLst>
                    <a:ext uri="{FF2B5EF4-FFF2-40B4-BE49-F238E27FC236}">
                      <a16:creationId xmlns:a16="http://schemas.microsoft.com/office/drawing/2014/main" id="{B7EF7CEA-3901-F24D-F011-05323979276C}"/>
                    </a:ext>
                  </a:extLst>
                </p:cNvPr>
                <p:cNvPicPr/>
                <p:nvPr/>
              </p:nvPicPr>
              <p:blipFill>
                <a:blip r:embed="rId44"/>
                <a:stretch>
                  <a:fillRect/>
                </a:stretch>
              </p:blipFill>
              <p:spPr>
                <a:xfrm>
                  <a:off x="118725" y="1045524"/>
                  <a:ext cx="2412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1ED84531-13D1-E942-0196-08233A9245B5}"/>
                    </a:ext>
                  </a:extLst>
                </p14:cNvPr>
                <p14:cNvContentPartPr/>
                <p14:nvPr/>
              </p14:nvContentPartPr>
              <p14:xfrm>
                <a:off x="95685" y="1126884"/>
                <a:ext cx="43560" cy="336960"/>
              </p14:xfrm>
            </p:contentPart>
          </mc:Choice>
          <mc:Fallback xmlns="">
            <p:pic>
              <p:nvPicPr>
                <p:cNvPr id="40" name="Ink 39">
                  <a:extLst>
                    <a:ext uri="{FF2B5EF4-FFF2-40B4-BE49-F238E27FC236}">
                      <a16:creationId xmlns:a16="http://schemas.microsoft.com/office/drawing/2014/main" id="{1ED84531-13D1-E942-0196-08233A9245B5}"/>
                    </a:ext>
                  </a:extLst>
                </p:cNvPr>
                <p:cNvPicPr/>
                <p:nvPr/>
              </p:nvPicPr>
              <p:blipFill>
                <a:blip r:embed="rId46"/>
                <a:stretch>
                  <a:fillRect/>
                </a:stretch>
              </p:blipFill>
              <p:spPr>
                <a:xfrm>
                  <a:off x="87045" y="1117884"/>
                  <a:ext cx="6120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227855B3-FEEC-4D05-82D5-67748774DAD5}"/>
                    </a:ext>
                  </a:extLst>
                </p14:cNvPr>
                <p14:cNvContentPartPr/>
                <p14:nvPr/>
              </p14:nvContentPartPr>
              <p14:xfrm>
                <a:off x="106125" y="1307604"/>
                <a:ext cx="148680" cy="360"/>
              </p14:xfrm>
            </p:contentPart>
          </mc:Choice>
          <mc:Fallback xmlns="">
            <p:pic>
              <p:nvPicPr>
                <p:cNvPr id="41" name="Ink 40">
                  <a:extLst>
                    <a:ext uri="{FF2B5EF4-FFF2-40B4-BE49-F238E27FC236}">
                      <a16:creationId xmlns:a16="http://schemas.microsoft.com/office/drawing/2014/main" id="{227855B3-FEEC-4D05-82D5-67748774DAD5}"/>
                    </a:ext>
                  </a:extLst>
                </p:cNvPr>
                <p:cNvPicPr/>
                <p:nvPr/>
              </p:nvPicPr>
              <p:blipFill>
                <a:blip r:embed="rId48"/>
                <a:stretch>
                  <a:fillRect/>
                </a:stretch>
              </p:blipFill>
              <p:spPr>
                <a:xfrm>
                  <a:off x="97125" y="1298604"/>
                  <a:ext cx="166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Ink 41">
                  <a:extLst>
                    <a:ext uri="{FF2B5EF4-FFF2-40B4-BE49-F238E27FC236}">
                      <a16:creationId xmlns:a16="http://schemas.microsoft.com/office/drawing/2014/main" id="{B4B3C36A-4F0F-5673-8E1E-77F0C5AED6B5}"/>
                    </a:ext>
                  </a:extLst>
                </p14:cNvPr>
                <p14:cNvContentPartPr/>
                <p14:nvPr/>
              </p14:nvContentPartPr>
              <p14:xfrm>
                <a:off x="424725" y="1382484"/>
                <a:ext cx="153000" cy="10440"/>
              </p14:xfrm>
            </p:contentPart>
          </mc:Choice>
          <mc:Fallback xmlns="">
            <p:pic>
              <p:nvPicPr>
                <p:cNvPr id="42" name="Ink 41">
                  <a:extLst>
                    <a:ext uri="{FF2B5EF4-FFF2-40B4-BE49-F238E27FC236}">
                      <a16:creationId xmlns:a16="http://schemas.microsoft.com/office/drawing/2014/main" id="{B4B3C36A-4F0F-5673-8E1E-77F0C5AED6B5}"/>
                    </a:ext>
                  </a:extLst>
                </p:cNvPr>
                <p:cNvPicPr/>
                <p:nvPr/>
              </p:nvPicPr>
              <p:blipFill>
                <a:blip r:embed="rId50"/>
                <a:stretch>
                  <a:fillRect/>
                </a:stretch>
              </p:blipFill>
              <p:spPr>
                <a:xfrm>
                  <a:off x="416085" y="1373484"/>
                  <a:ext cx="170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Ink 42">
                  <a:extLst>
                    <a:ext uri="{FF2B5EF4-FFF2-40B4-BE49-F238E27FC236}">
                      <a16:creationId xmlns:a16="http://schemas.microsoft.com/office/drawing/2014/main" id="{840F2933-E92D-57AF-B92B-F731006A4176}"/>
                    </a:ext>
                  </a:extLst>
                </p14:cNvPr>
                <p14:cNvContentPartPr/>
                <p14:nvPr/>
              </p14:nvContentPartPr>
              <p14:xfrm>
                <a:off x="509685" y="1392564"/>
                <a:ext cx="22320" cy="210600"/>
              </p14:xfrm>
            </p:contentPart>
          </mc:Choice>
          <mc:Fallback xmlns="">
            <p:pic>
              <p:nvPicPr>
                <p:cNvPr id="43" name="Ink 42">
                  <a:extLst>
                    <a:ext uri="{FF2B5EF4-FFF2-40B4-BE49-F238E27FC236}">
                      <a16:creationId xmlns:a16="http://schemas.microsoft.com/office/drawing/2014/main" id="{840F2933-E92D-57AF-B92B-F731006A4176}"/>
                    </a:ext>
                  </a:extLst>
                </p:cNvPr>
                <p:cNvPicPr/>
                <p:nvPr/>
              </p:nvPicPr>
              <p:blipFill>
                <a:blip r:embed="rId52"/>
                <a:stretch>
                  <a:fillRect/>
                </a:stretch>
              </p:blipFill>
              <p:spPr>
                <a:xfrm>
                  <a:off x="500685" y="1383564"/>
                  <a:ext cx="399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Ink 43">
                  <a:extLst>
                    <a:ext uri="{FF2B5EF4-FFF2-40B4-BE49-F238E27FC236}">
                      <a16:creationId xmlns:a16="http://schemas.microsoft.com/office/drawing/2014/main" id="{DA0A9C30-6C0E-2C4B-ACA0-52978AACA3DC}"/>
                    </a:ext>
                  </a:extLst>
                </p14:cNvPr>
                <p14:cNvContentPartPr/>
                <p14:nvPr/>
              </p14:nvContentPartPr>
              <p14:xfrm>
                <a:off x="637485" y="1538364"/>
                <a:ext cx="398160" cy="273960"/>
              </p14:xfrm>
            </p:contentPart>
          </mc:Choice>
          <mc:Fallback xmlns="">
            <p:pic>
              <p:nvPicPr>
                <p:cNvPr id="44" name="Ink 43">
                  <a:extLst>
                    <a:ext uri="{FF2B5EF4-FFF2-40B4-BE49-F238E27FC236}">
                      <a16:creationId xmlns:a16="http://schemas.microsoft.com/office/drawing/2014/main" id="{DA0A9C30-6C0E-2C4B-ACA0-52978AACA3DC}"/>
                    </a:ext>
                  </a:extLst>
                </p:cNvPr>
                <p:cNvPicPr/>
                <p:nvPr/>
              </p:nvPicPr>
              <p:blipFill>
                <a:blip r:embed="rId54"/>
                <a:stretch>
                  <a:fillRect/>
                </a:stretch>
              </p:blipFill>
              <p:spPr>
                <a:xfrm>
                  <a:off x="628845" y="1529724"/>
                  <a:ext cx="4158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Ink 44">
                  <a:extLst>
                    <a:ext uri="{FF2B5EF4-FFF2-40B4-BE49-F238E27FC236}">
                      <a16:creationId xmlns:a16="http://schemas.microsoft.com/office/drawing/2014/main" id="{4D3FC519-138A-6711-DEAA-523A2BE34B46}"/>
                    </a:ext>
                  </a:extLst>
                </p14:cNvPr>
                <p14:cNvContentPartPr/>
                <p14:nvPr/>
              </p14:nvContentPartPr>
              <p14:xfrm>
                <a:off x="722805" y="1433244"/>
                <a:ext cx="201960" cy="66240"/>
              </p14:xfrm>
            </p:contentPart>
          </mc:Choice>
          <mc:Fallback xmlns="">
            <p:pic>
              <p:nvPicPr>
                <p:cNvPr id="45" name="Ink 44">
                  <a:extLst>
                    <a:ext uri="{FF2B5EF4-FFF2-40B4-BE49-F238E27FC236}">
                      <a16:creationId xmlns:a16="http://schemas.microsoft.com/office/drawing/2014/main" id="{4D3FC519-138A-6711-DEAA-523A2BE34B46}"/>
                    </a:ext>
                  </a:extLst>
                </p:cNvPr>
                <p:cNvPicPr/>
                <p:nvPr/>
              </p:nvPicPr>
              <p:blipFill>
                <a:blip r:embed="rId56"/>
                <a:stretch>
                  <a:fillRect/>
                </a:stretch>
              </p:blipFill>
              <p:spPr>
                <a:xfrm>
                  <a:off x="713805" y="1424604"/>
                  <a:ext cx="219600" cy="83880"/>
                </a:xfrm>
                <a:prstGeom prst="rect">
                  <a:avLst/>
                </a:prstGeom>
              </p:spPr>
            </p:pic>
          </mc:Fallback>
        </mc:AlternateContent>
      </p:grpSp>
      <p:grpSp>
        <p:nvGrpSpPr>
          <p:cNvPr id="52" name="Group 51">
            <a:extLst>
              <a:ext uri="{FF2B5EF4-FFF2-40B4-BE49-F238E27FC236}">
                <a16:creationId xmlns:a16="http://schemas.microsoft.com/office/drawing/2014/main" id="{39616EC7-9978-1ECE-86E9-7163F10292BB}"/>
              </a:ext>
            </a:extLst>
          </p:cNvPr>
          <p:cNvGrpSpPr/>
          <p:nvPr/>
        </p:nvGrpSpPr>
        <p:grpSpPr>
          <a:xfrm>
            <a:off x="1295565" y="1158564"/>
            <a:ext cx="555480" cy="392760"/>
            <a:chOff x="1295565" y="1158564"/>
            <a:chExt cx="555480" cy="392760"/>
          </a:xfrm>
        </p:grpSpPr>
        <mc:AlternateContent xmlns:mc="http://schemas.openxmlformats.org/markup-compatibility/2006" xmlns:p14="http://schemas.microsoft.com/office/powerpoint/2010/main">
          <mc:Choice Requires="p14">
            <p:contentPart p14:bwMode="auto" r:id="rId57">
              <p14:nvContentPartPr>
                <p14:cNvPr id="47" name="Ink 46">
                  <a:extLst>
                    <a:ext uri="{FF2B5EF4-FFF2-40B4-BE49-F238E27FC236}">
                      <a16:creationId xmlns:a16="http://schemas.microsoft.com/office/drawing/2014/main" id="{D903DD1E-70AB-0601-373D-081BD35F3600}"/>
                    </a:ext>
                  </a:extLst>
                </p14:cNvPr>
                <p14:cNvContentPartPr/>
                <p14:nvPr/>
              </p14:nvContentPartPr>
              <p14:xfrm>
                <a:off x="1295565" y="1243524"/>
                <a:ext cx="90000" cy="307800"/>
              </p14:xfrm>
            </p:contentPart>
          </mc:Choice>
          <mc:Fallback xmlns="">
            <p:pic>
              <p:nvPicPr>
                <p:cNvPr id="47" name="Ink 46">
                  <a:extLst>
                    <a:ext uri="{FF2B5EF4-FFF2-40B4-BE49-F238E27FC236}">
                      <a16:creationId xmlns:a16="http://schemas.microsoft.com/office/drawing/2014/main" id="{D903DD1E-70AB-0601-373D-081BD35F3600}"/>
                    </a:ext>
                  </a:extLst>
                </p:cNvPr>
                <p:cNvPicPr/>
                <p:nvPr/>
              </p:nvPicPr>
              <p:blipFill>
                <a:blip r:embed="rId58"/>
                <a:stretch>
                  <a:fillRect/>
                </a:stretch>
              </p:blipFill>
              <p:spPr>
                <a:xfrm>
                  <a:off x="1286925" y="1234884"/>
                  <a:ext cx="1076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8" name="Ink 47">
                  <a:extLst>
                    <a:ext uri="{FF2B5EF4-FFF2-40B4-BE49-F238E27FC236}">
                      <a16:creationId xmlns:a16="http://schemas.microsoft.com/office/drawing/2014/main" id="{E17578CC-2F00-0321-B1EA-4DE010DD96BE}"/>
                    </a:ext>
                  </a:extLst>
                </p14:cNvPr>
                <p14:cNvContentPartPr/>
                <p14:nvPr/>
              </p14:nvContentPartPr>
              <p14:xfrm>
                <a:off x="1551885" y="1179804"/>
                <a:ext cx="138960" cy="312120"/>
              </p14:xfrm>
            </p:contentPart>
          </mc:Choice>
          <mc:Fallback xmlns="">
            <p:pic>
              <p:nvPicPr>
                <p:cNvPr id="48" name="Ink 47">
                  <a:extLst>
                    <a:ext uri="{FF2B5EF4-FFF2-40B4-BE49-F238E27FC236}">
                      <a16:creationId xmlns:a16="http://schemas.microsoft.com/office/drawing/2014/main" id="{E17578CC-2F00-0321-B1EA-4DE010DD96BE}"/>
                    </a:ext>
                  </a:extLst>
                </p:cNvPr>
                <p:cNvPicPr/>
                <p:nvPr/>
              </p:nvPicPr>
              <p:blipFill>
                <a:blip r:embed="rId60"/>
                <a:stretch>
                  <a:fillRect/>
                </a:stretch>
              </p:blipFill>
              <p:spPr>
                <a:xfrm>
                  <a:off x="1543245" y="1170804"/>
                  <a:ext cx="15660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9" name="Ink 48">
                  <a:extLst>
                    <a:ext uri="{FF2B5EF4-FFF2-40B4-BE49-F238E27FC236}">
                      <a16:creationId xmlns:a16="http://schemas.microsoft.com/office/drawing/2014/main" id="{B17B9545-2182-4E13-607F-3B35F5FABC77}"/>
                    </a:ext>
                  </a:extLst>
                </p14:cNvPr>
                <p14:cNvContentPartPr/>
                <p14:nvPr/>
              </p14:nvContentPartPr>
              <p14:xfrm>
                <a:off x="1531005" y="1311924"/>
                <a:ext cx="174240" cy="16920"/>
              </p14:xfrm>
            </p:contentPart>
          </mc:Choice>
          <mc:Fallback xmlns="">
            <p:pic>
              <p:nvPicPr>
                <p:cNvPr id="49" name="Ink 48">
                  <a:extLst>
                    <a:ext uri="{FF2B5EF4-FFF2-40B4-BE49-F238E27FC236}">
                      <a16:creationId xmlns:a16="http://schemas.microsoft.com/office/drawing/2014/main" id="{B17B9545-2182-4E13-607F-3B35F5FABC77}"/>
                    </a:ext>
                  </a:extLst>
                </p:cNvPr>
                <p:cNvPicPr/>
                <p:nvPr/>
              </p:nvPicPr>
              <p:blipFill>
                <a:blip r:embed="rId62"/>
                <a:stretch>
                  <a:fillRect/>
                </a:stretch>
              </p:blipFill>
              <p:spPr>
                <a:xfrm>
                  <a:off x="1522365" y="1303284"/>
                  <a:ext cx="191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0" name="Ink 49">
                  <a:extLst>
                    <a:ext uri="{FF2B5EF4-FFF2-40B4-BE49-F238E27FC236}">
                      <a16:creationId xmlns:a16="http://schemas.microsoft.com/office/drawing/2014/main" id="{69257C0F-F252-C61E-7B26-ECF3E2DF1A0F}"/>
                    </a:ext>
                  </a:extLst>
                </p14:cNvPr>
                <p14:cNvContentPartPr/>
                <p14:nvPr/>
              </p14:nvContentPartPr>
              <p14:xfrm>
                <a:off x="1795605" y="1158564"/>
                <a:ext cx="55440" cy="347760"/>
              </p14:xfrm>
            </p:contentPart>
          </mc:Choice>
          <mc:Fallback xmlns="">
            <p:pic>
              <p:nvPicPr>
                <p:cNvPr id="50" name="Ink 49">
                  <a:extLst>
                    <a:ext uri="{FF2B5EF4-FFF2-40B4-BE49-F238E27FC236}">
                      <a16:creationId xmlns:a16="http://schemas.microsoft.com/office/drawing/2014/main" id="{69257C0F-F252-C61E-7B26-ECF3E2DF1A0F}"/>
                    </a:ext>
                  </a:extLst>
                </p:cNvPr>
                <p:cNvPicPr/>
                <p:nvPr/>
              </p:nvPicPr>
              <p:blipFill>
                <a:blip r:embed="rId64"/>
                <a:stretch>
                  <a:fillRect/>
                </a:stretch>
              </p:blipFill>
              <p:spPr>
                <a:xfrm>
                  <a:off x="1786965" y="1149924"/>
                  <a:ext cx="73080" cy="365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2D41B354-71E1-B468-5E0A-E6C93CD6A02A}"/>
                  </a:ext>
                </a:extLst>
              </p14:cNvPr>
              <p14:cNvContentPartPr/>
              <p14:nvPr/>
            </p14:nvContentPartPr>
            <p14:xfrm>
              <a:off x="2275485" y="1335684"/>
              <a:ext cx="122040" cy="100080"/>
            </p14:xfrm>
          </p:contentPart>
        </mc:Choice>
        <mc:Fallback xmlns="">
          <p:pic>
            <p:nvPicPr>
              <p:cNvPr id="51" name="Ink 50">
                <a:extLst>
                  <a:ext uri="{FF2B5EF4-FFF2-40B4-BE49-F238E27FC236}">
                    <a16:creationId xmlns:a16="http://schemas.microsoft.com/office/drawing/2014/main" id="{2D41B354-71E1-B468-5E0A-E6C93CD6A02A}"/>
                  </a:ext>
                </a:extLst>
              </p:cNvPr>
              <p:cNvPicPr/>
              <p:nvPr/>
            </p:nvPicPr>
            <p:blipFill>
              <a:blip r:embed="rId66"/>
              <a:stretch>
                <a:fillRect/>
              </a:stretch>
            </p:blipFill>
            <p:spPr>
              <a:xfrm>
                <a:off x="2266485" y="1326684"/>
                <a:ext cx="1396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3" name="Ink 52">
                <a:extLst>
                  <a:ext uri="{FF2B5EF4-FFF2-40B4-BE49-F238E27FC236}">
                    <a16:creationId xmlns:a16="http://schemas.microsoft.com/office/drawing/2014/main" id="{7082B38C-4831-BA43-BD20-ABAA396D309E}"/>
                  </a:ext>
                </a:extLst>
              </p14:cNvPr>
              <p14:cNvContentPartPr/>
              <p14:nvPr/>
            </p14:nvContentPartPr>
            <p14:xfrm>
              <a:off x="2859405" y="1030404"/>
              <a:ext cx="148680" cy="574560"/>
            </p14:xfrm>
          </p:contentPart>
        </mc:Choice>
        <mc:Fallback xmlns="">
          <p:pic>
            <p:nvPicPr>
              <p:cNvPr id="53" name="Ink 52">
                <a:extLst>
                  <a:ext uri="{FF2B5EF4-FFF2-40B4-BE49-F238E27FC236}">
                    <a16:creationId xmlns:a16="http://schemas.microsoft.com/office/drawing/2014/main" id="{7082B38C-4831-BA43-BD20-ABAA396D309E}"/>
                  </a:ext>
                </a:extLst>
              </p:cNvPr>
              <p:cNvPicPr/>
              <p:nvPr/>
            </p:nvPicPr>
            <p:blipFill>
              <a:blip r:embed="rId68"/>
              <a:stretch>
                <a:fillRect/>
              </a:stretch>
            </p:blipFill>
            <p:spPr>
              <a:xfrm>
                <a:off x="2850765" y="1021404"/>
                <a:ext cx="166320" cy="592200"/>
              </a:xfrm>
              <a:prstGeom prst="rect">
                <a:avLst/>
              </a:prstGeom>
            </p:spPr>
          </p:pic>
        </mc:Fallback>
      </mc:AlternateContent>
      <p:grpSp>
        <p:nvGrpSpPr>
          <p:cNvPr id="65" name="Group 64">
            <a:extLst>
              <a:ext uri="{FF2B5EF4-FFF2-40B4-BE49-F238E27FC236}">
                <a16:creationId xmlns:a16="http://schemas.microsoft.com/office/drawing/2014/main" id="{F76FE531-9AE0-EEEE-50DA-A5096D06ACD0}"/>
              </a:ext>
            </a:extLst>
          </p:cNvPr>
          <p:cNvGrpSpPr/>
          <p:nvPr/>
        </p:nvGrpSpPr>
        <p:grpSpPr>
          <a:xfrm>
            <a:off x="3359805" y="1162884"/>
            <a:ext cx="1009080" cy="749520"/>
            <a:chOff x="3359805" y="1162884"/>
            <a:chExt cx="1009080" cy="749520"/>
          </a:xfrm>
        </p:grpSpPr>
        <mc:AlternateContent xmlns:mc="http://schemas.openxmlformats.org/markup-compatibility/2006" xmlns:p14="http://schemas.microsoft.com/office/powerpoint/2010/main">
          <mc:Choice Requires="p14">
            <p:contentPart p14:bwMode="auto" r:id="rId69">
              <p14:nvContentPartPr>
                <p14:cNvPr id="54" name="Ink 53">
                  <a:extLst>
                    <a:ext uri="{FF2B5EF4-FFF2-40B4-BE49-F238E27FC236}">
                      <a16:creationId xmlns:a16="http://schemas.microsoft.com/office/drawing/2014/main" id="{397364FA-F510-B064-DE5A-F08FE848B9E0}"/>
                    </a:ext>
                  </a:extLst>
                </p14:cNvPr>
                <p14:cNvContentPartPr/>
                <p14:nvPr/>
              </p14:nvContentPartPr>
              <p14:xfrm>
                <a:off x="3359805" y="1162884"/>
                <a:ext cx="224640" cy="630360"/>
              </p14:xfrm>
            </p:contentPart>
          </mc:Choice>
          <mc:Fallback xmlns="">
            <p:pic>
              <p:nvPicPr>
                <p:cNvPr id="54" name="Ink 53">
                  <a:extLst>
                    <a:ext uri="{FF2B5EF4-FFF2-40B4-BE49-F238E27FC236}">
                      <a16:creationId xmlns:a16="http://schemas.microsoft.com/office/drawing/2014/main" id="{397364FA-F510-B064-DE5A-F08FE848B9E0}"/>
                    </a:ext>
                  </a:extLst>
                </p:cNvPr>
                <p:cNvPicPr/>
                <p:nvPr/>
              </p:nvPicPr>
              <p:blipFill>
                <a:blip r:embed="rId70"/>
                <a:stretch>
                  <a:fillRect/>
                </a:stretch>
              </p:blipFill>
              <p:spPr>
                <a:xfrm>
                  <a:off x="3351165" y="1154244"/>
                  <a:ext cx="24228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Ink 54">
                  <a:extLst>
                    <a:ext uri="{FF2B5EF4-FFF2-40B4-BE49-F238E27FC236}">
                      <a16:creationId xmlns:a16="http://schemas.microsoft.com/office/drawing/2014/main" id="{40F9A15A-8373-E79A-13B5-A91C0D4B8F92}"/>
                    </a:ext>
                  </a:extLst>
                </p14:cNvPr>
                <p14:cNvContentPartPr/>
                <p14:nvPr/>
              </p14:nvContentPartPr>
              <p14:xfrm>
                <a:off x="3646725" y="1372044"/>
                <a:ext cx="267480" cy="84600"/>
              </p14:xfrm>
            </p:contentPart>
          </mc:Choice>
          <mc:Fallback xmlns="">
            <p:pic>
              <p:nvPicPr>
                <p:cNvPr id="55" name="Ink 54">
                  <a:extLst>
                    <a:ext uri="{FF2B5EF4-FFF2-40B4-BE49-F238E27FC236}">
                      <a16:creationId xmlns:a16="http://schemas.microsoft.com/office/drawing/2014/main" id="{40F9A15A-8373-E79A-13B5-A91C0D4B8F92}"/>
                    </a:ext>
                  </a:extLst>
                </p:cNvPr>
                <p:cNvPicPr/>
                <p:nvPr/>
              </p:nvPicPr>
              <p:blipFill>
                <a:blip r:embed="rId72"/>
                <a:stretch>
                  <a:fillRect/>
                </a:stretch>
              </p:blipFill>
              <p:spPr>
                <a:xfrm>
                  <a:off x="3638085" y="1363044"/>
                  <a:ext cx="2851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6" name="Ink 55">
                  <a:extLst>
                    <a:ext uri="{FF2B5EF4-FFF2-40B4-BE49-F238E27FC236}">
                      <a16:creationId xmlns:a16="http://schemas.microsoft.com/office/drawing/2014/main" id="{C1753E67-E09B-1BB4-33C8-8927AAC7EACD}"/>
                    </a:ext>
                  </a:extLst>
                </p14:cNvPr>
                <p14:cNvContentPartPr/>
                <p14:nvPr/>
              </p14:nvContentPartPr>
              <p14:xfrm>
                <a:off x="3795765" y="1392564"/>
                <a:ext cx="16920" cy="295560"/>
              </p14:xfrm>
            </p:contentPart>
          </mc:Choice>
          <mc:Fallback xmlns="">
            <p:pic>
              <p:nvPicPr>
                <p:cNvPr id="56" name="Ink 55">
                  <a:extLst>
                    <a:ext uri="{FF2B5EF4-FFF2-40B4-BE49-F238E27FC236}">
                      <a16:creationId xmlns:a16="http://schemas.microsoft.com/office/drawing/2014/main" id="{C1753E67-E09B-1BB4-33C8-8927AAC7EACD}"/>
                    </a:ext>
                  </a:extLst>
                </p:cNvPr>
                <p:cNvPicPr/>
                <p:nvPr/>
              </p:nvPicPr>
              <p:blipFill>
                <a:blip r:embed="rId74"/>
                <a:stretch>
                  <a:fillRect/>
                </a:stretch>
              </p:blipFill>
              <p:spPr>
                <a:xfrm>
                  <a:off x="3786765" y="1383564"/>
                  <a:ext cx="345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7" name="Ink 56">
                  <a:extLst>
                    <a:ext uri="{FF2B5EF4-FFF2-40B4-BE49-F238E27FC236}">
                      <a16:creationId xmlns:a16="http://schemas.microsoft.com/office/drawing/2014/main" id="{0B38AA58-EEC4-FE73-27CB-86A6F8F8A5AB}"/>
                    </a:ext>
                  </a:extLst>
                </p14:cNvPr>
                <p14:cNvContentPartPr/>
                <p14:nvPr/>
              </p14:nvContentPartPr>
              <p14:xfrm>
                <a:off x="3912765" y="1545204"/>
                <a:ext cx="456120" cy="367200"/>
              </p14:xfrm>
            </p:contentPart>
          </mc:Choice>
          <mc:Fallback xmlns="">
            <p:pic>
              <p:nvPicPr>
                <p:cNvPr id="57" name="Ink 56">
                  <a:extLst>
                    <a:ext uri="{FF2B5EF4-FFF2-40B4-BE49-F238E27FC236}">
                      <a16:creationId xmlns:a16="http://schemas.microsoft.com/office/drawing/2014/main" id="{0B38AA58-EEC4-FE73-27CB-86A6F8F8A5AB}"/>
                    </a:ext>
                  </a:extLst>
                </p:cNvPr>
                <p:cNvPicPr/>
                <p:nvPr/>
              </p:nvPicPr>
              <p:blipFill>
                <a:blip r:embed="rId76"/>
                <a:stretch>
                  <a:fillRect/>
                </a:stretch>
              </p:blipFill>
              <p:spPr>
                <a:xfrm>
                  <a:off x="3903765" y="1536204"/>
                  <a:ext cx="4737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8" name="Ink 57">
                  <a:extLst>
                    <a:ext uri="{FF2B5EF4-FFF2-40B4-BE49-F238E27FC236}">
                      <a16:creationId xmlns:a16="http://schemas.microsoft.com/office/drawing/2014/main" id="{A97ADB13-73F9-A493-6268-D13F97AE44A3}"/>
                    </a:ext>
                  </a:extLst>
                </p14:cNvPr>
                <p14:cNvContentPartPr/>
                <p14:nvPr/>
              </p14:nvContentPartPr>
              <p14:xfrm>
                <a:off x="4008525" y="1382124"/>
                <a:ext cx="177840" cy="11160"/>
              </p14:xfrm>
            </p:contentPart>
          </mc:Choice>
          <mc:Fallback xmlns="">
            <p:pic>
              <p:nvPicPr>
                <p:cNvPr id="58" name="Ink 57">
                  <a:extLst>
                    <a:ext uri="{FF2B5EF4-FFF2-40B4-BE49-F238E27FC236}">
                      <a16:creationId xmlns:a16="http://schemas.microsoft.com/office/drawing/2014/main" id="{A97ADB13-73F9-A493-6268-D13F97AE44A3}"/>
                    </a:ext>
                  </a:extLst>
                </p:cNvPr>
                <p:cNvPicPr/>
                <p:nvPr/>
              </p:nvPicPr>
              <p:blipFill>
                <a:blip r:embed="rId78"/>
                <a:stretch>
                  <a:fillRect/>
                </a:stretch>
              </p:blipFill>
              <p:spPr>
                <a:xfrm>
                  <a:off x="3999885" y="1373484"/>
                  <a:ext cx="195480" cy="28800"/>
                </a:xfrm>
                <a:prstGeom prst="rect">
                  <a:avLst/>
                </a:prstGeom>
              </p:spPr>
            </p:pic>
          </mc:Fallback>
        </mc:AlternateContent>
      </p:grpSp>
      <p:grpSp>
        <p:nvGrpSpPr>
          <p:cNvPr id="64" name="Group 63">
            <a:extLst>
              <a:ext uri="{FF2B5EF4-FFF2-40B4-BE49-F238E27FC236}">
                <a16:creationId xmlns:a16="http://schemas.microsoft.com/office/drawing/2014/main" id="{C5D806E8-A532-5FE6-DA57-D49853D03142}"/>
              </a:ext>
            </a:extLst>
          </p:cNvPr>
          <p:cNvGrpSpPr/>
          <p:nvPr/>
        </p:nvGrpSpPr>
        <p:grpSpPr>
          <a:xfrm>
            <a:off x="4836165" y="956604"/>
            <a:ext cx="990720" cy="725400"/>
            <a:chOff x="4836165" y="956604"/>
            <a:chExt cx="990720" cy="725400"/>
          </a:xfrm>
        </p:grpSpPr>
        <mc:AlternateContent xmlns:mc="http://schemas.openxmlformats.org/markup-compatibility/2006" xmlns:p14="http://schemas.microsoft.com/office/powerpoint/2010/main">
          <mc:Choice Requires="p14">
            <p:contentPart p14:bwMode="auto" r:id="rId79">
              <p14:nvContentPartPr>
                <p14:cNvPr id="59" name="Ink 58">
                  <a:extLst>
                    <a:ext uri="{FF2B5EF4-FFF2-40B4-BE49-F238E27FC236}">
                      <a16:creationId xmlns:a16="http://schemas.microsoft.com/office/drawing/2014/main" id="{F34BF379-4656-6C6A-DCBA-9327CBEE6298}"/>
                    </a:ext>
                  </a:extLst>
                </p14:cNvPr>
                <p14:cNvContentPartPr/>
                <p14:nvPr/>
              </p14:nvContentPartPr>
              <p14:xfrm>
                <a:off x="4836165" y="1328484"/>
                <a:ext cx="349200" cy="246600"/>
              </p14:xfrm>
            </p:contentPart>
          </mc:Choice>
          <mc:Fallback xmlns="">
            <p:pic>
              <p:nvPicPr>
                <p:cNvPr id="59" name="Ink 58">
                  <a:extLst>
                    <a:ext uri="{FF2B5EF4-FFF2-40B4-BE49-F238E27FC236}">
                      <a16:creationId xmlns:a16="http://schemas.microsoft.com/office/drawing/2014/main" id="{F34BF379-4656-6C6A-DCBA-9327CBEE6298}"/>
                    </a:ext>
                  </a:extLst>
                </p:cNvPr>
                <p:cNvPicPr/>
                <p:nvPr/>
              </p:nvPicPr>
              <p:blipFill>
                <a:blip r:embed="rId80"/>
                <a:stretch>
                  <a:fillRect/>
                </a:stretch>
              </p:blipFill>
              <p:spPr>
                <a:xfrm>
                  <a:off x="4827525" y="1319844"/>
                  <a:ext cx="3668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59">
                  <a:extLst>
                    <a:ext uri="{FF2B5EF4-FFF2-40B4-BE49-F238E27FC236}">
                      <a16:creationId xmlns:a16="http://schemas.microsoft.com/office/drawing/2014/main" id="{C23B5710-03FB-678C-8095-BAFE190DAEEF}"/>
                    </a:ext>
                  </a:extLst>
                </p14:cNvPr>
                <p14:cNvContentPartPr/>
                <p14:nvPr/>
              </p14:nvContentPartPr>
              <p14:xfrm>
                <a:off x="4912125" y="1605324"/>
                <a:ext cx="367560" cy="76680"/>
              </p14:xfrm>
            </p:contentPart>
          </mc:Choice>
          <mc:Fallback xmlns="">
            <p:pic>
              <p:nvPicPr>
                <p:cNvPr id="60" name="Ink 59">
                  <a:extLst>
                    <a:ext uri="{FF2B5EF4-FFF2-40B4-BE49-F238E27FC236}">
                      <a16:creationId xmlns:a16="http://schemas.microsoft.com/office/drawing/2014/main" id="{C23B5710-03FB-678C-8095-BAFE190DAEEF}"/>
                    </a:ext>
                  </a:extLst>
                </p:cNvPr>
                <p:cNvPicPr/>
                <p:nvPr/>
              </p:nvPicPr>
              <p:blipFill>
                <a:blip r:embed="rId82"/>
                <a:stretch>
                  <a:fillRect/>
                </a:stretch>
              </p:blipFill>
              <p:spPr>
                <a:xfrm>
                  <a:off x="4903485" y="1596324"/>
                  <a:ext cx="38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EA321198-36BF-3DF3-E167-44FB50FB84E9}"/>
                    </a:ext>
                  </a:extLst>
                </p14:cNvPr>
                <p14:cNvContentPartPr/>
                <p14:nvPr/>
              </p14:nvContentPartPr>
              <p14:xfrm>
                <a:off x="5433045" y="1233444"/>
                <a:ext cx="109440" cy="304200"/>
              </p14:xfrm>
            </p:contentPart>
          </mc:Choice>
          <mc:Fallback xmlns="">
            <p:pic>
              <p:nvPicPr>
                <p:cNvPr id="61" name="Ink 60">
                  <a:extLst>
                    <a:ext uri="{FF2B5EF4-FFF2-40B4-BE49-F238E27FC236}">
                      <a16:creationId xmlns:a16="http://schemas.microsoft.com/office/drawing/2014/main" id="{EA321198-36BF-3DF3-E167-44FB50FB84E9}"/>
                    </a:ext>
                  </a:extLst>
                </p:cNvPr>
                <p:cNvPicPr/>
                <p:nvPr/>
              </p:nvPicPr>
              <p:blipFill>
                <a:blip r:embed="rId84"/>
                <a:stretch>
                  <a:fillRect/>
                </a:stretch>
              </p:blipFill>
              <p:spPr>
                <a:xfrm>
                  <a:off x="5424045" y="1224444"/>
                  <a:ext cx="1270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D0EA0633-4108-9348-34A6-DC8AE3B05155}"/>
                    </a:ext>
                  </a:extLst>
                </p14:cNvPr>
                <p14:cNvContentPartPr/>
                <p14:nvPr/>
              </p14:nvContentPartPr>
              <p14:xfrm>
                <a:off x="5326845" y="1330644"/>
                <a:ext cx="226080" cy="51840"/>
              </p14:xfrm>
            </p:contentPart>
          </mc:Choice>
          <mc:Fallback xmlns="">
            <p:pic>
              <p:nvPicPr>
                <p:cNvPr id="62" name="Ink 61">
                  <a:extLst>
                    <a:ext uri="{FF2B5EF4-FFF2-40B4-BE49-F238E27FC236}">
                      <a16:creationId xmlns:a16="http://schemas.microsoft.com/office/drawing/2014/main" id="{D0EA0633-4108-9348-34A6-DC8AE3B05155}"/>
                    </a:ext>
                  </a:extLst>
                </p:cNvPr>
                <p:cNvPicPr/>
                <p:nvPr/>
              </p:nvPicPr>
              <p:blipFill>
                <a:blip r:embed="rId86"/>
                <a:stretch>
                  <a:fillRect/>
                </a:stretch>
              </p:blipFill>
              <p:spPr>
                <a:xfrm>
                  <a:off x="5318205" y="1322004"/>
                  <a:ext cx="24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8573196D-00A7-A163-CB79-6D6939789EC8}"/>
                    </a:ext>
                  </a:extLst>
                </p14:cNvPr>
                <p14:cNvContentPartPr/>
                <p14:nvPr/>
              </p14:nvContentPartPr>
              <p14:xfrm>
                <a:off x="5677845" y="956604"/>
                <a:ext cx="149040" cy="655560"/>
              </p14:xfrm>
            </p:contentPart>
          </mc:Choice>
          <mc:Fallback xmlns="">
            <p:pic>
              <p:nvPicPr>
                <p:cNvPr id="63" name="Ink 62">
                  <a:extLst>
                    <a:ext uri="{FF2B5EF4-FFF2-40B4-BE49-F238E27FC236}">
                      <a16:creationId xmlns:a16="http://schemas.microsoft.com/office/drawing/2014/main" id="{8573196D-00A7-A163-CB79-6D6939789EC8}"/>
                    </a:ext>
                  </a:extLst>
                </p:cNvPr>
                <p:cNvPicPr/>
                <p:nvPr/>
              </p:nvPicPr>
              <p:blipFill>
                <a:blip r:embed="rId88"/>
                <a:stretch>
                  <a:fillRect/>
                </a:stretch>
              </p:blipFill>
              <p:spPr>
                <a:xfrm>
                  <a:off x="5668845" y="947964"/>
                  <a:ext cx="166680" cy="673200"/>
                </a:xfrm>
                <a:prstGeom prst="rect">
                  <a:avLst/>
                </a:prstGeom>
              </p:spPr>
            </p:pic>
          </mc:Fallback>
        </mc:AlternateContent>
      </p:grpSp>
      <p:grpSp>
        <p:nvGrpSpPr>
          <p:cNvPr id="74" name="Group 73">
            <a:extLst>
              <a:ext uri="{FF2B5EF4-FFF2-40B4-BE49-F238E27FC236}">
                <a16:creationId xmlns:a16="http://schemas.microsoft.com/office/drawing/2014/main" id="{B3B7AA2F-7262-69B6-BAB4-0CB0B7BB4C15}"/>
              </a:ext>
            </a:extLst>
          </p:cNvPr>
          <p:cNvGrpSpPr/>
          <p:nvPr/>
        </p:nvGrpSpPr>
        <p:grpSpPr>
          <a:xfrm>
            <a:off x="1541085" y="2478324"/>
            <a:ext cx="160560" cy="147960"/>
            <a:chOff x="1541085" y="2478324"/>
            <a:chExt cx="160560" cy="147960"/>
          </a:xfrm>
        </p:grpSpPr>
        <mc:AlternateContent xmlns:mc="http://schemas.openxmlformats.org/markup-compatibility/2006" xmlns:p14="http://schemas.microsoft.com/office/powerpoint/2010/main">
          <mc:Choice Requires="p14">
            <p:contentPart p14:bwMode="auto" r:id="rId89">
              <p14:nvContentPartPr>
                <p14:cNvPr id="66" name="Ink 65">
                  <a:extLst>
                    <a:ext uri="{FF2B5EF4-FFF2-40B4-BE49-F238E27FC236}">
                      <a16:creationId xmlns:a16="http://schemas.microsoft.com/office/drawing/2014/main" id="{0D08E476-47CE-27CE-1701-6E76BBB1099E}"/>
                    </a:ext>
                  </a:extLst>
                </p14:cNvPr>
                <p14:cNvContentPartPr/>
                <p14:nvPr/>
              </p14:nvContentPartPr>
              <p14:xfrm>
                <a:off x="1541085" y="2478324"/>
                <a:ext cx="160560" cy="30600"/>
              </p14:xfrm>
            </p:contentPart>
          </mc:Choice>
          <mc:Fallback xmlns="">
            <p:pic>
              <p:nvPicPr>
                <p:cNvPr id="66" name="Ink 65">
                  <a:extLst>
                    <a:ext uri="{FF2B5EF4-FFF2-40B4-BE49-F238E27FC236}">
                      <a16:creationId xmlns:a16="http://schemas.microsoft.com/office/drawing/2014/main" id="{0D08E476-47CE-27CE-1701-6E76BBB1099E}"/>
                    </a:ext>
                  </a:extLst>
                </p:cNvPr>
                <p:cNvPicPr/>
                <p:nvPr/>
              </p:nvPicPr>
              <p:blipFill>
                <a:blip r:embed="rId90"/>
                <a:stretch>
                  <a:fillRect/>
                </a:stretch>
              </p:blipFill>
              <p:spPr>
                <a:xfrm>
                  <a:off x="1532445" y="2469684"/>
                  <a:ext cx="178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7" name="Ink 66">
                  <a:extLst>
                    <a:ext uri="{FF2B5EF4-FFF2-40B4-BE49-F238E27FC236}">
                      <a16:creationId xmlns:a16="http://schemas.microsoft.com/office/drawing/2014/main" id="{6EA3B657-3371-C44F-EEB7-E07D66FEC503}"/>
                    </a:ext>
                  </a:extLst>
                </p14:cNvPr>
                <p14:cNvContentPartPr/>
                <p14:nvPr/>
              </p14:nvContentPartPr>
              <p14:xfrm>
                <a:off x="1563045" y="2577324"/>
                <a:ext cx="98640" cy="48960"/>
              </p14:xfrm>
            </p:contentPart>
          </mc:Choice>
          <mc:Fallback xmlns="">
            <p:pic>
              <p:nvPicPr>
                <p:cNvPr id="67" name="Ink 66">
                  <a:extLst>
                    <a:ext uri="{FF2B5EF4-FFF2-40B4-BE49-F238E27FC236}">
                      <a16:creationId xmlns:a16="http://schemas.microsoft.com/office/drawing/2014/main" id="{6EA3B657-3371-C44F-EEB7-E07D66FEC503}"/>
                    </a:ext>
                  </a:extLst>
                </p:cNvPr>
                <p:cNvPicPr/>
                <p:nvPr/>
              </p:nvPicPr>
              <p:blipFill>
                <a:blip r:embed="rId92"/>
                <a:stretch>
                  <a:fillRect/>
                </a:stretch>
              </p:blipFill>
              <p:spPr>
                <a:xfrm>
                  <a:off x="1554045" y="2568684"/>
                  <a:ext cx="11628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68" name="Ink 67">
                <a:extLst>
                  <a:ext uri="{FF2B5EF4-FFF2-40B4-BE49-F238E27FC236}">
                    <a16:creationId xmlns:a16="http://schemas.microsoft.com/office/drawing/2014/main" id="{BDA21048-974A-9886-0C5E-163D6739FABB}"/>
                  </a:ext>
                </a:extLst>
              </p14:cNvPr>
              <p14:cNvContentPartPr/>
              <p14:nvPr/>
            </p14:nvContentPartPr>
            <p14:xfrm>
              <a:off x="1964085" y="2228124"/>
              <a:ext cx="163800" cy="462240"/>
            </p14:xfrm>
          </p:contentPart>
        </mc:Choice>
        <mc:Fallback xmlns="">
          <p:pic>
            <p:nvPicPr>
              <p:cNvPr id="68" name="Ink 67">
                <a:extLst>
                  <a:ext uri="{FF2B5EF4-FFF2-40B4-BE49-F238E27FC236}">
                    <a16:creationId xmlns:a16="http://schemas.microsoft.com/office/drawing/2014/main" id="{BDA21048-974A-9886-0C5E-163D6739FABB}"/>
                  </a:ext>
                </a:extLst>
              </p:cNvPr>
              <p:cNvPicPr/>
              <p:nvPr/>
            </p:nvPicPr>
            <p:blipFill>
              <a:blip r:embed="rId94"/>
              <a:stretch>
                <a:fillRect/>
              </a:stretch>
            </p:blipFill>
            <p:spPr>
              <a:xfrm>
                <a:off x="1955085" y="2219124"/>
                <a:ext cx="181440" cy="479880"/>
              </a:xfrm>
              <a:prstGeom prst="rect">
                <a:avLst/>
              </a:prstGeom>
            </p:spPr>
          </p:pic>
        </mc:Fallback>
      </mc:AlternateContent>
      <p:grpSp>
        <p:nvGrpSpPr>
          <p:cNvPr id="73" name="Group 72">
            <a:extLst>
              <a:ext uri="{FF2B5EF4-FFF2-40B4-BE49-F238E27FC236}">
                <a16:creationId xmlns:a16="http://schemas.microsoft.com/office/drawing/2014/main" id="{D15E6F64-C8D5-9D53-1010-B52FB08C8E7E}"/>
              </a:ext>
            </a:extLst>
          </p:cNvPr>
          <p:cNvGrpSpPr/>
          <p:nvPr/>
        </p:nvGrpSpPr>
        <p:grpSpPr>
          <a:xfrm>
            <a:off x="2373765" y="2189964"/>
            <a:ext cx="1041120" cy="630360"/>
            <a:chOff x="2373765" y="2189964"/>
            <a:chExt cx="1041120" cy="630360"/>
          </a:xfrm>
        </p:grpSpPr>
        <mc:AlternateContent xmlns:mc="http://schemas.openxmlformats.org/markup-compatibility/2006" xmlns:p14="http://schemas.microsoft.com/office/powerpoint/2010/main">
          <mc:Choice Requires="p14">
            <p:contentPart p14:bwMode="auto" r:id="rId95">
              <p14:nvContentPartPr>
                <p14:cNvPr id="69" name="Ink 68">
                  <a:extLst>
                    <a:ext uri="{FF2B5EF4-FFF2-40B4-BE49-F238E27FC236}">
                      <a16:creationId xmlns:a16="http://schemas.microsoft.com/office/drawing/2014/main" id="{FDC78EF5-2A80-EE32-AE84-74156A42B2A0}"/>
                    </a:ext>
                  </a:extLst>
                </p14:cNvPr>
                <p14:cNvContentPartPr/>
                <p14:nvPr/>
              </p14:nvContentPartPr>
              <p14:xfrm>
                <a:off x="2373765" y="2189964"/>
                <a:ext cx="203040" cy="630360"/>
              </p14:xfrm>
            </p:contentPart>
          </mc:Choice>
          <mc:Fallback xmlns="">
            <p:pic>
              <p:nvPicPr>
                <p:cNvPr id="69" name="Ink 68">
                  <a:extLst>
                    <a:ext uri="{FF2B5EF4-FFF2-40B4-BE49-F238E27FC236}">
                      <a16:creationId xmlns:a16="http://schemas.microsoft.com/office/drawing/2014/main" id="{FDC78EF5-2A80-EE32-AE84-74156A42B2A0}"/>
                    </a:ext>
                  </a:extLst>
                </p:cNvPr>
                <p:cNvPicPr/>
                <p:nvPr/>
              </p:nvPicPr>
              <p:blipFill>
                <a:blip r:embed="rId96"/>
                <a:stretch>
                  <a:fillRect/>
                </a:stretch>
              </p:blipFill>
              <p:spPr>
                <a:xfrm>
                  <a:off x="2364765" y="2181324"/>
                  <a:ext cx="22068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Ink 69">
                  <a:extLst>
                    <a:ext uri="{FF2B5EF4-FFF2-40B4-BE49-F238E27FC236}">
                      <a16:creationId xmlns:a16="http://schemas.microsoft.com/office/drawing/2014/main" id="{164C39C1-A33D-60B8-FF19-0A1D56D4A473}"/>
                    </a:ext>
                  </a:extLst>
                </p14:cNvPr>
                <p14:cNvContentPartPr/>
                <p14:nvPr/>
              </p14:nvContentPartPr>
              <p14:xfrm>
                <a:off x="2658165" y="2257284"/>
                <a:ext cx="247680" cy="237240"/>
              </p14:xfrm>
            </p:contentPart>
          </mc:Choice>
          <mc:Fallback xmlns="">
            <p:pic>
              <p:nvPicPr>
                <p:cNvPr id="70" name="Ink 69">
                  <a:extLst>
                    <a:ext uri="{FF2B5EF4-FFF2-40B4-BE49-F238E27FC236}">
                      <a16:creationId xmlns:a16="http://schemas.microsoft.com/office/drawing/2014/main" id="{164C39C1-A33D-60B8-FF19-0A1D56D4A473}"/>
                    </a:ext>
                  </a:extLst>
                </p:cNvPr>
                <p:cNvPicPr/>
                <p:nvPr/>
              </p:nvPicPr>
              <p:blipFill>
                <a:blip r:embed="rId98"/>
                <a:stretch>
                  <a:fillRect/>
                </a:stretch>
              </p:blipFill>
              <p:spPr>
                <a:xfrm>
                  <a:off x="2649525" y="2248284"/>
                  <a:ext cx="2653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Ink 70">
                  <a:extLst>
                    <a:ext uri="{FF2B5EF4-FFF2-40B4-BE49-F238E27FC236}">
                      <a16:creationId xmlns:a16="http://schemas.microsoft.com/office/drawing/2014/main" id="{754E2AAF-E634-6375-E48D-F873650A0298}"/>
                    </a:ext>
                  </a:extLst>
                </p14:cNvPr>
                <p14:cNvContentPartPr/>
                <p14:nvPr/>
              </p14:nvContentPartPr>
              <p14:xfrm>
                <a:off x="2970645" y="2309484"/>
                <a:ext cx="123840" cy="127800"/>
              </p14:xfrm>
            </p:contentPart>
          </mc:Choice>
          <mc:Fallback xmlns="">
            <p:pic>
              <p:nvPicPr>
                <p:cNvPr id="71" name="Ink 70">
                  <a:extLst>
                    <a:ext uri="{FF2B5EF4-FFF2-40B4-BE49-F238E27FC236}">
                      <a16:creationId xmlns:a16="http://schemas.microsoft.com/office/drawing/2014/main" id="{754E2AAF-E634-6375-E48D-F873650A0298}"/>
                    </a:ext>
                  </a:extLst>
                </p:cNvPr>
                <p:cNvPicPr/>
                <p:nvPr/>
              </p:nvPicPr>
              <p:blipFill>
                <a:blip r:embed="rId100"/>
                <a:stretch>
                  <a:fillRect/>
                </a:stretch>
              </p:blipFill>
              <p:spPr>
                <a:xfrm>
                  <a:off x="2962005" y="2300844"/>
                  <a:ext cx="141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Ink 71">
                  <a:extLst>
                    <a:ext uri="{FF2B5EF4-FFF2-40B4-BE49-F238E27FC236}">
                      <a16:creationId xmlns:a16="http://schemas.microsoft.com/office/drawing/2014/main" id="{508AF8C7-6199-D7CE-FA98-6009145A56E2}"/>
                    </a:ext>
                  </a:extLst>
                </p14:cNvPr>
                <p14:cNvContentPartPr/>
                <p14:nvPr/>
              </p14:nvContentPartPr>
              <p14:xfrm>
                <a:off x="3168285" y="2335404"/>
                <a:ext cx="246600" cy="161280"/>
              </p14:xfrm>
            </p:contentPart>
          </mc:Choice>
          <mc:Fallback xmlns="">
            <p:pic>
              <p:nvPicPr>
                <p:cNvPr id="72" name="Ink 71">
                  <a:extLst>
                    <a:ext uri="{FF2B5EF4-FFF2-40B4-BE49-F238E27FC236}">
                      <a16:creationId xmlns:a16="http://schemas.microsoft.com/office/drawing/2014/main" id="{508AF8C7-6199-D7CE-FA98-6009145A56E2}"/>
                    </a:ext>
                  </a:extLst>
                </p:cNvPr>
                <p:cNvPicPr/>
                <p:nvPr/>
              </p:nvPicPr>
              <p:blipFill>
                <a:blip r:embed="rId102"/>
                <a:stretch>
                  <a:fillRect/>
                </a:stretch>
              </p:blipFill>
              <p:spPr>
                <a:xfrm>
                  <a:off x="3159285" y="2326404"/>
                  <a:ext cx="264240" cy="178920"/>
                </a:xfrm>
                <a:prstGeom prst="rect">
                  <a:avLst/>
                </a:prstGeom>
              </p:spPr>
            </p:pic>
          </mc:Fallback>
        </mc:AlternateContent>
      </p:grpSp>
      <p:grpSp>
        <p:nvGrpSpPr>
          <p:cNvPr id="91" name="Group 90">
            <a:extLst>
              <a:ext uri="{FF2B5EF4-FFF2-40B4-BE49-F238E27FC236}">
                <a16:creationId xmlns:a16="http://schemas.microsoft.com/office/drawing/2014/main" id="{AFDD7114-0A0D-F964-627D-82DE2A9E5B73}"/>
              </a:ext>
            </a:extLst>
          </p:cNvPr>
          <p:cNvGrpSpPr/>
          <p:nvPr/>
        </p:nvGrpSpPr>
        <p:grpSpPr>
          <a:xfrm>
            <a:off x="3764085" y="2126244"/>
            <a:ext cx="1718640" cy="673560"/>
            <a:chOff x="3764085" y="2126244"/>
            <a:chExt cx="1718640" cy="673560"/>
          </a:xfrm>
        </p:grpSpPr>
        <mc:AlternateContent xmlns:mc="http://schemas.openxmlformats.org/markup-compatibility/2006" xmlns:p14="http://schemas.microsoft.com/office/powerpoint/2010/main">
          <mc:Choice Requires="p14">
            <p:contentPart p14:bwMode="auto" r:id="rId103">
              <p14:nvContentPartPr>
                <p14:cNvPr id="75" name="Ink 74">
                  <a:extLst>
                    <a:ext uri="{FF2B5EF4-FFF2-40B4-BE49-F238E27FC236}">
                      <a16:creationId xmlns:a16="http://schemas.microsoft.com/office/drawing/2014/main" id="{418003A1-2745-C082-F8E6-81B909E05DF0}"/>
                    </a:ext>
                  </a:extLst>
                </p14:cNvPr>
                <p14:cNvContentPartPr/>
                <p14:nvPr/>
              </p14:nvContentPartPr>
              <p14:xfrm>
                <a:off x="3764085" y="2205444"/>
                <a:ext cx="198360" cy="363960"/>
              </p14:xfrm>
            </p:contentPart>
          </mc:Choice>
          <mc:Fallback xmlns="">
            <p:pic>
              <p:nvPicPr>
                <p:cNvPr id="75" name="Ink 74">
                  <a:extLst>
                    <a:ext uri="{FF2B5EF4-FFF2-40B4-BE49-F238E27FC236}">
                      <a16:creationId xmlns:a16="http://schemas.microsoft.com/office/drawing/2014/main" id="{418003A1-2745-C082-F8E6-81B909E05DF0}"/>
                    </a:ext>
                  </a:extLst>
                </p:cNvPr>
                <p:cNvPicPr/>
                <p:nvPr/>
              </p:nvPicPr>
              <p:blipFill>
                <a:blip r:embed="rId104"/>
                <a:stretch>
                  <a:fillRect/>
                </a:stretch>
              </p:blipFill>
              <p:spPr>
                <a:xfrm>
                  <a:off x="3755445" y="2196804"/>
                  <a:ext cx="21600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6" name="Ink 75">
                  <a:extLst>
                    <a:ext uri="{FF2B5EF4-FFF2-40B4-BE49-F238E27FC236}">
                      <a16:creationId xmlns:a16="http://schemas.microsoft.com/office/drawing/2014/main" id="{894252AD-9B4F-9B90-8733-972AE718C567}"/>
                    </a:ext>
                  </a:extLst>
                </p14:cNvPr>
                <p14:cNvContentPartPr/>
                <p14:nvPr/>
              </p14:nvContentPartPr>
              <p14:xfrm>
                <a:off x="4029765" y="2161524"/>
                <a:ext cx="185760" cy="60840"/>
              </p14:xfrm>
            </p:contentPart>
          </mc:Choice>
          <mc:Fallback xmlns="">
            <p:pic>
              <p:nvPicPr>
                <p:cNvPr id="76" name="Ink 75">
                  <a:extLst>
                    <a:ext uri="{FF2B5EF4-FFF2-40B4-BE49-F238E27FC236}">
                      <a16:creationId xmlns:a16="http://schemas.microsoft.com/office/drawing/2014/main" id="{894252AD-9B4F-9B90-8733-972AE718C567}"/>
                    </a:ext>
                  </a:extLst>
                </p:cNvPr>
                <p:cNvPicPr/>
                <p:nvPr/>
              </p:nvPicPr>
              <p:blipFill>
                <a:blip r:embed="rId106"/>
                <a:stretch>
                  <a:fillRect/>
                </a:stretch>
              </p:blipFill>
              <p:spPr>
                <a:xfrm>
                  <a:off x="4020765" y="2152884"/>
                  <a:ext cx="203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Ink 76">
                  <a:extLst>
                    <a:ext uri="{FF2B5EF4-FFF2-40B4-BE49-F238E27FC236}">
                      <a16:creationId xmlns:a16="http://schemas.microsoft.com/office/drawing/2014/main" id="{6D02205B-0C8F-3F7A-9815-0A2E7EFEDF21}"/>
                    </a:ext>
                  </a:extLst>
                </p14:cNvPr>
                <p14:cNvContentPartPr/>
                <p14:nvPr/>
              </p14:nvContentPartPr>
              <p14:xfrm>
                <a:off x="4146405" y="2211204"/>
                <a:ext cx="4680" cy="271080"/>
              </p14:xfrm>
            </p:contentPart>
          </mc:Choice>
          <mc:Fallback xmlns="">
            <p:pic>
              <p:nvPicPr>
                <p:cNvPr id="77" name="Ink 76">
                  <a:extLst>
                    <a:ext uri="{FF2B5EF4-FFF2-40B4-BE49-F238E27FC236}">
                      <a16:creationId xmlns:a16="http://schemas.microsoft.com/office/drawing/2014/main" id="{6D02205B-0C8F-3F7A-9815-0A2E7EFEDF21}"/>
                    </a:ext>
                  </a:extLst>
                </p:cNvPr>
                <p:cNvPicPr/>
                <p:nvPr/>
              </p:nvPicPr>
              <p:blipFill>
                <a:blip r:embed="rId108"/>
                <a:stretch>
                  <a:fillRect/>
                </a:stretch>
              </p:blipFill>
              <p:spPr>
                <a:xfrm>
                  <a:off x="4137765" y="2202204"/>
                  <a:ext cx="223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Ink 77">
                  <a:extLst>
                    <a:ext uri="{FF2B5EF4-FFF2-40B4-BE49-F238E27FC236}">
                      <a16:creationId xmlns:a16="http://schemas.microsoft.com/office/drawing/2014/main" id="{CA394D87-63F0-CF47-1E57-6F48FFD41D95}"/>
                    </a:ext>
                  </a:extLst>
                </p14:cNvPr>
                <p14:cNvContentPartPr/>
                <p14:nvPr/>
              </p14:nvContentPartPr>
              <p14:xfrm>
                <a:off x="4284645" y="2359884"/>
                <a:ext cx="103320" cy="163080"/>
              </p14:xfrm>
            </p:contentPart>
          </mc:Choice>
          <mc:Fallback xmlns="">
            <p:pic>
              <p:nvPicPr>
                <p:cNvPr id="78" name="Ink 77">
                  <a:extLst>
                    <a:ext uri="{FF2B5EF4-FFF2-40B4-BE49-F238E27FC236}">
                      <a16:creationId xmlns:a16="http://schemas.microsoft.com/office/drawing/2014/main" id="{CA394D87-63F0-CF47-1E57-6F48FFD41D95}"/>
                    </a:ext>
                  </a:extLst>
                </p:cNvPr>
                <p:cNvPicPr/>
                <p:nvPr/>
              </p:nvPicPr>
              <p:blipFill>
                <a:blip r:embed="rId110"/>
                <a:stretch>
                  <a:fillRect/>
                </a:stretch>
              </p:blipFill>
              <p:spPr>
                <a:xfrm>
                  <a:off x="4275645" y="2350884"/>
                  <a:ext cx="1209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9" name="Ink 78">
                  <a:extLst>
                    <a:ext uri="{FF2B5EF4-FFF2-40B4-BE49-F238E27FC236}">
                      <a16:creationId xmlns:a16="http://schemas.microsoft.com/office/drawing/2014/main" id="{2A209355-B792-8B0C-C5D4-A4F3A44E6ED0}"/>
                    </a:ext>
                  </a:extLst>
                </p14:cNvPr>
                <p14:cNvContentPartPr/>
                <p14:nvPr/>
              </p14:nvContentPartPr>
              <p14:xfrm>
                <a:off x="4529445" y="2508924"/>
                <a:ext cx="360" cy="142560"/>
              </p14:xfrm>
            </p:contentPart>
          </mc:Choice>
          <mc:Fallback xmlns="">
            <p:pic>
              <p:nvPicPr>
                <p:cNvPr id="79" name="Ink 78">
                  <a:extLst>
                    <a:ext uri="{FF2B5EF4-FFF2-40B4-BE49-F238E27FC236}">
                      <a16:creationId xmlns:a16="http://schemas.microsoft.com/office/drawing/2014/main" id="{2A209355-B792-8B0C-C5D4-A4F3A44E6ED0}"/>
                    </a:ext>
                  </a:extLst>
                </p:cNvPr>
                <p:cNvPicPr/>
                <p:nvPr/>
              </p:nvPicPr>
              <p:blipFill>
                <a:blip r:embed="rId112"/>
                <a:stretch>
                  <a:fillRect/>
                </a:stretch>
              </p:blipFill>
              <p:spPr>
                <a:xfrm>
                  <a:off x="4520445" y="2499924"/>
                  <a:ext cx="18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0" name="Ink 79">
                  <a:extLst>
                    <a:ext uri="{FF2B5EF4-FFF2-40B4-BE49-F238E27FC236}">
                      <a16:creationId xmlns:a16="http://schemas.microsoft.com/office/drawing/2014/main" id="{37E5E3A9-1D87-7554-AD57-A48ABC0F56D0}"/>
                    </a:ext>
                  </a:extLst>
                </p14:cNvPr>
                <p14:cNvContentPartPr/>
                <p14:nvPr/>
              </p14:nvContentPartPr>
              <p14:xfrm>
                <a:off x="4731405" y="2152884"/>
                <a:ext cx="234720" cy="80280"/>
              </p14:xfrm>
            </p:contentPart>
          </mc:Choice>
          <mc:Fallback xmlns="">
            <p:pic>
              <p:nvPicPr>
                <p:cNvPr id="80" name="Ink 79">
                  <a:extLst>
                    <a:ext uri="{FF2B5EF4-FFF2-40B4-BE49-F238E27FC236}">
                      <a16:creationId xmlns:a16="http://schemas.microsoft.com/office/drawing/2014/main" id="{37E5E3A9-1D87-7554-AD57-A48ABC0F56D0}"/>
                    </a:ext>
                  </a:extLst>
                </p:cNvPr>
                <p:cNvPicPr/>
                <p:nvPr/>
              </p:nvPicPr>
              <p:blipFill>
                <a:blip r:embed="rId114"/>
                <a:stretch>
                  <a:fillRect/>
                </a:stretch>
              </p:blipFill>
              <p:spPr>
                <a:xfrm>
                  <a:off x="4722405" y="2144244"/>
                  <a:ext cx="252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1" name="Ink 80">
                  <a:extLst>
                    <a:ext uri="{FF2B5EF4-FFF2-40B4-BE49-F238E27FC236}">
                      <a16:creationId xmlns:a16="http://schemas.microsoft.com/office/drawing/2014/main" id="{0CC50789-4D6F-BE6E-A89F-B76F1C08AA95}"/>
                    </a:ext>
                  </a:extLst>
                </p14:cNvPr>
                <p14:cNvContentPartPr/>
                <p14:nvPr/>
              </p14:nvContentPartPr>
              <p14:xfrm>
                <a:off x="4912125" y="2169084"/>
                <a:ext cx="4680" cy="280080"/>
              </p14:xfrm>
            </p:contentPart>
          </mc:Choice>
          <mc:Fallback xmlns="">
            <p:pic>
              <p:nvPicPr>
                <p:cNvPr id="81" name="Ink 80">
                  <a:extLst>
                    <a:ext uri="{FF2B5EF4-FFF2-40B4-BE49-F238E27FC236}">
                      <a16:creationId xmlns:a16="http://schemas.microsoft.com/office/drawing/2014/main" id="{0CC50789-4D6F-BE6E-A89F-B76F1C08AA95}"/>
                    </a:ext>
                  </a:extLst>
                </p:cNvPr>
                <p:cNvPicPr/>
                <p:nvPr/>
              </p:nvPicPr>
              <p:blipFill>
                <a:blip r:embed="rId116"/>
                <a:stretch>
                  <a:fillRect/>
                </a:stretch>
              </p:blipFill>
              <p:spPr>
                <a:xfrm>
                  <a:off x="4903485" y="2160084"/>
                  <a:ext cx="223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2" name="Ink 81">
                  <a:extLst>
                    <a:ext uri="{FF2B5EF4-FFF2-40B4-BE49-F238E27FC236}">
                      <a16:creationId xmlns:a16="http://schemas.microsoft.com/office/drawing/2014/main" id="{4F81AA79-4B24-0259-BCDF-820903EC5BA0}"/>
                    </a:ext>
                  </a:extLst>
                </p14:cNvPr>
                <p14:cNvContentPartPr/>
                <p14:nvPr/>
              </p14:nvContentPartPr>
              <p14:xfrm>
                <a:off x="5051805" y="2350524"/>
                <a:ext cx="140040" cy="449280"/>
              </p14:xfrm>
            </p:contentPart>
          </mc:Choice>
          <mc:Fallback xmlns="">
            <p:pic>
              <p:nvPicPr>
                <p:cNvPr id="82" name="Ink 81">
                  <a:extLst>
                    <a:ext uri="{FF2B5EF4-FFF2-40B4-BE49-F238E27FC236}">
                      <a16:creationId xmlns:a16="http://schemas.microsoft.com/office/drawing/2014/main" id="{4F81AA79-4B24-0259-BCDF-820903EC5BA0}"/>
                    </a:ext>
                  </a:extLst>
                </p:cNvPr>
                <p:cNvPicPr/>
                <p:nvPr/>
              </p:nvPicPr>
              <p:blipFill>
                <a:blip r:embed="rId118"/>
                <a:stretch>
                  <a:fillRect/>
                </a:stretch>
              </p:blipFill>
              <p:spPr>
                <a:xfrm>
                  <a:off x="5042805" y="2341524"/>
                  <a:ext cx="15768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3" name="Ink 82">
                  <a:extLst>
                    <a:ext uri="{FF2B5EF4-FFF2-40B4-BE49-F238E27FC236}">
                      <a16:creationId xmlns:a16="http://schemas.microsoft.com/office/drawing/2014/main" id="{D4B9709C-5275-37F2-506F-2941AE942069}"/>
                    </a:ext>
                  </a:extLst>
                </p14:cNvPr>
                <p14:cNvContentPartPr/>
                <p14:nvPr/>
              </p14:nvContentPartPr>
              <p14:xfrm>
                <a:off x="5294805" y="2126244"/>
                <a:ext cx="187920" cy="483480"/>
              </p14:xfrm>
            </p:contentPart>
          </mc:Choice>
          <mc:Fallback xmlns="">
            <p:pic>
              <p:nvPicPr>
                <p:cNvPr id="83" name="Ink 82">
                  <a:extLst>
                    <a:ext uri="{FF2B5EF4-FFF2-40B4-BE49-F238E27FC236}">
                      <a16:creationId xmlns:a16="http://schemas.microsoft.com/office/drawing/2014/main" id="{D4B9709C-5275-37F2-506F-2941AE942069}"/>
                    </a:ext>
                  </a:extLst>
                </p:cNvPr>
                <p:cNvPicPr/>
                <p:nvPr/>
              </p:nvPicPr>
              <p:blipFill>
                <a:blip r:embed="rId120"/>
                <a:stretch>
                  <a:fillRect/>
                </a:stretch>
              </p:blipFill>
              <p:spPr>
                <a:xfrm>
                  <a:off x="5286165" y="2117244"/>
                  <a:ext cx="205560" cy="501120"/>
                </a:xfrm>
                <a:prstGeom prst="rect">
                  <a:avLst/>
                </a:prstGeom>
              </p:spPr>
            </p:pic>
          </mc:Fallback>
        </mc:AlternateContent>
      </p:grpSp>
      <p:grpSp>
        <p:nvGrpSpPr>
          <p:cNvPr id="90" name="Group 89">
            <a:extLst>
              <a:ext uri="{FF2B5EF4-FFF2-40B4-BE49-F238E27FC236}">
                <a16:creationId xmlns:a16="http://schemas.microsoft.com/office/drawing/2014/main" id="{B7520471-693F-F409-D046-B419D1747C46}"/>
              </a:ext>
            </a:extLst>
          </p:cNvPr>
          <p:cNvGrpSpPr/>
          <p:nvPr/>
        </p:nvGrpSpPr>
        <p:grpSpPr>
          <a:xfrm>
            <a:off x="5846685" y="2137044"/>
            <a:ext cx="294120" cy="396720"/>
            <a:chOff x="5846685" y="2137044"/>
            <a:chExt cx="294120" cy="396720"/>
          </a:xfrm>
        </p:grpSpPr>
        <mc:AlternateContent xmlns:mc="http://schemas.openxmlformats.org/markup-compatibility/2006" xmlns:p14="http://schemas.microsoft.com/office/powerpoint/2010/main">
          <mc:Choice Requires="p14">
            <p:contentPart p14:bwMode="auto" r:id="rId121">
              <p14:nvContentPartPr>
                <p14:cNvPr id="84" name="Ink 83">
                  <a:extLst>
                    <a:ext uri="{FF2B5EF4-FFF2-40B4-BE49-F238E27FC236}">
                      <a16:creationId xmlns:a16="http://schemas.microsoft.com/office/drawing/2014/main" id="{7053102F-122A-D58A-E261-15845C33B896}"/>
                    </a:ext>
                  </a:extLst>
                </p14:cNvPr>
                <p14:cNvContentPartPr/>
                <p14:nvPr/>
              </p14:nvContentPartPr>
              <p14:xfrm>
                <a:off x="5846685" y="2137044"/>
                <a:ext cx="246240" cy="263880"/>
              </p14:xfrm>
            </p:contentPart>
          </mc:Choice>
          <mc:Fallback xmlns="">
            <p:pic>
              <p:nvPicPr>
                <p:cNvPr id="84" name="Ink 83">
                  <a:extLst>
                    <a:ext uri="{FF2B5EF4-FFF2-40B4-BE49-F238E27FC236}">
                      <a16:creationId xmlns:a16="http://schemas.microsoft.com/office/drawing/2014/main" id="{7053102F-122A-D58A-E261-15845C33B896}"/>
                    </a:ext>
                  </a:extLst>
                </p:cNvPr>
                <p:cNvPicPr/>
                <p:nvPr/>
              </p:nvPicPr>
              <p:blipFill>
                <a:blip r:embed="rId122"/>
                <a:stretch>
                  <a:fillRect/>
                </a:stretch>
              </p:blipFill>
              <p:spPr>
                <a:xfrm>
                  <a:off x="5837685" y="2128044"/>
                  <a:ext cx="263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Ink 84">
                  <a:extLst>
                    <a:ext uri="{FF2B5EF4-FFF2-40B4-BE49-F238E27FC236}">
                      <a16:creationId xmlns:a16="http://schemas.microsoft.com/office/drawing/2014/main" id="{1C6FA4E8-F7AB-A7BF-D71F-D660026FABDA}"/>
                    </a:ext>
                  </a:extLst>
                </p14:cNvPr>
                <p14:cNvContentPartPr/>
                <p14:nvPr/>
              </p14:nvContentPartPr>
              <p14:xfrm>
                <a:off x="5879805" y="2466804"/>
                <a:ext cx="261000" cy="66960"/>
              </p14:xfrm>
            </p:contentPart>
          </mc:Choice>
          <mc:Fallback xmlns="">
            <p:pic>
              <p:nvPicPr>
                <p:cNvPr id="85" name="Ink 84">
                  <a:extLst>
                    <a:ext uri="{FF2B5EF4-FFF2-40B4-BE49-F238E27FC236}">
                      <a16:creationId xmlns:a16="http://schemas.microsoft.com/office/drawing/2014/main" id="{1C6FA4E8-F7AB-A7BF-D71F-D660026FABDA}"/>
                    </a:ext>
                  </a:extLst>
                </p:cNvPr>
                <p:cNvPicPr/>
                <p:nvPr/>
              </p:nvPicPr>
              <p:blipFill>
                <a:blip r:embed="rId124"/>
                <a:stretch>
                  <a:fillRect/>
                </a:stretch>
              </p:blipFill>
              <p:spPr>
                <a:xfrm>
                  <a:off x="5870805" y="2457804"/>
                  <a:ext cx="278640" cy="84600"/>
                </a:xfrm>
                <a:prstGeom prst="rect">
                  <a:avLst/>
                </a:prstGeom>
              </p:spPr>
            </p:pic>
          </mc:Fallback>
        </mc:AlternateContent>
      </p:grpSp>
      <p:grpSp>
        <p:nvGrpSpPr>
          <p:cNvPr id="89" name="Group 88">
            <a:extLst>
              <a:ext uri="{FF2B5EF4-FFF2-40B4-BE49-F238E27FC236}">
                <a16:creationId xmlns:a16="http://schemas.microsoft.com/office/drawing/2014/main" id="{B4F72286-ACDB-2224-B9CE-1824ECA20F48}"/>
              </a:ext>
            </a:extLst>
          </p:cNvPr>
          <p:cNvGrpSpPr/>
          <p:nvPr/>
        </p:nvGrpSpPr>
        <p:grpSpPr>
          <a:xfrm>
            <a:off x="6358245" y="1988004"/>
            <a:ext cx="444960" cy="555120"/>
            <a:chOff x="6358245" y="1988004"/>
            <a:chExt cx="444960" cy="555120"/>
          </a:xfrm>
        </p:grpSpPr>
        <mc:AlternateContent xmlns:mc="http://schemas.openxmlformats.org/markup-compatibility/2006" xmlns:p14="http://schemas.microsoft.com/office/powerpoint/2010/main">
          <mc:Choice Requires="p14">
            <p:contentPart p14:bwMode="auto" r:id="rId125">
              <p14:nvContentPartPr>
                <p14:cNvPr id="86" name="Ink 85">
                  <a:extLst>
                    <a:ext uri="{FF2B5EF4-FFF2-40B4-BE49-F238E27FC236}">
                      <a16:creationId xmlns:a16="http://schemas.microsoft.com/office/drawing/2014/main" id="{BD106600-6D55-E25D-8DDD-7D85BBF2BC54}"/>
                    </a:ext>
                  </a:extLst>
                </p14:cNvPr>
                <p14:cNvContentPartPr/>
                <p14:nvPr/>
              </p14:nvContentPartPr>
              <p14:xfrm>
                <a:off x="6400365" y="2207604"/>
                <a:ext cx="108720" cy="298800"/>
              </p14:xfrm>
            </p:contentPart>
          </mc:Choice>
          <mc:Fallback xmlns="">
            <p:pic>
              <p:nvPicPr>
                <p:cNvPr id="86" name="Ink 85">
                  <a:extLst>
                    <a:ext uri="{FF2B5EF4-FFF2-40B4-BE49-F238E27FC236}">
                      <a16:creationId xmlns:a16="http://schemas.microsoft.com/office/drawing/2014/main" id="{BD106600-6D55-E25D-8DDD-7D85BBF2BC54}"/>
                    </a:ext>
                  </a:extLst>
                </p:cNvPr>
                <p:cNvPicPr/>
                <p:nvPr/>
              </p:nvPicPr>
              <p:blipFill>
                <a:blip r:embed="rId126"/>
                <a:stretch>
                  <a:fillRect/>
                </a:stretch>
              </p:blipFill>
              <p:spPr>
                <a:xfrm>
                  <a:off x="6391725" y="2198604"/>
                  <a:ext cx="1263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Ink 86">
                  <a:extLst>
                    <a:ext uri="{FF2B5EF4-FFF2-40B4-BE49-F238E27FC236}">
                      <a16:creationId xmlns:a16="http://schemas.microsoft.com/office/drawing/2014/main" id="{0E2CABD0-8503-C74A-1682-F412E3D8F7D1}"/>
                    </a:ext>
                  </a:extLst>
                </p14:cNvPr>
                <p14:cNvContentPartPr/>
                <p14:nvPr/>
              </p14:nvContentPartPr>
              <p14:xfrm>
                <a:off x="6358245" y="2282844"/>
                <a:ext cx="169200" cy="35280"/>
              </p14:xfrm>
            </p:contentPart>
          </mc:Choice>
          <mc:Fallback xmlns="">
            <p:pic>
              <p:nvPicPr>
                <p:cNvPr id="87" name="Ink 86">
                  <a:extLst>
                    <a:ext uri="{FF2B5EF4-FFF2-40B4-BE49-F238E27FC236}">
                      <a16:creationId xmlns:a16="http://schemas.microsoft.com/office/drawing/2014/main" id="{0E2CABD0-8503-C74A-1682-F412E3D8F7D1}"/>
                    </a:ext>
                  </a:extLst>
                </p:cNvPr>
                <p:cNvPicPr/>
                <p:nvPr/>
              </p:nvPicPr>
              <p:blipFill>
                <a:blip r:embed="rId128"/>
                <a:stretch>
                  <a:fillRect/>
                </a:stretch>
              </p:blipFill>
              <p:spPr>
                <a:xfrm>
                  <a:off x="6349605" y="2274204"/>
                  <a:ext cx="186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Ink 87">
                  <a:extLst>
                    <a:ext uri="{FF2B5EF4-FFF2-40B4-BE49-F238E27FC236}">
                      <a16:creationId xmlns:a16="http://schemas.microsoft.com/office/drawing/2014/main" id="{4B882675-9C2B-8CFD-3D05-BCB4EEB9C52F}"/>
                    </a:ext>
                  </a:extLst>
                </p14:cNvPr>
                <p14:cNvContentPartPr/>
                <p14:nvPr/>
              </p14:nvContentPartPr>
              <p14:xfrm>
                <a:off x="6677205" y="1988004"/>
                <a:ext cx="126000" cy="555120"/>
              </p14:xfrm>
            </p:contentPart>
          </mc:Choice>
          <mc:Fallback xmlns="">
            <p:pic>
              <p:nvPicPr>
                <p:cNvPr id="88" name="Ink 87">
                  <a:extLst>
                    <a:ext uri="{FF2B5EF4-FFF2-40B4-BE49-F238E27FC236}">
                      <a16:creationId xmlns:a16="http://schemas.microsoft.com/office/drawing/2014/main" id="{4B882675-9C2B-8CFD-3D05-BCB4EEB9C52F}"/>
                    </a:ext>
                  </a:extLst>
                </p:cNvPr>
                <p:cNvPicPr/>
                <p:nvPr/>
              </p:nvPicPr>
              <p:blipFill>
                <a:blip r:embed="rId130"/>
                <a:stretch>
                  <a:fillRect/>
                </a:stretch>
              </p:blipFill>
              <p:spPr>
                <a:xfrm>
                  <a:off x="6668205" y="1979364"/>
                  <a:ext cx="143640" cy="572760"/>
                </a:xfrm>
                <a:prstGeom prst="rect">
                  <a:avLst/>
                </a:prstGeom>
              </p:spPr>
            </p:pic>
          </mc:Fallback>
        </mc:AlternateContent>
      </p:grpSp>
      <p:grpSp>
        <p:nvGrpSpPr>
          <p:cNvPr id="94" name="Group 93">
            <a:extLst>
              <a:ext uri="{FF2B5EF4-FFF2-40B4-BE49-F238E27FC236}">
                <a16:creationId xmlns:a16="http://schemas.microsoft.com/office/drawing/2014/main" id="{72002B36-DB1B-1116-876A-76DAC4F5C319}"/>
              </a:ext>
            </a:extLst>
          </p:cNvPr>
          <p:cNvGrpSpPr/>
          <p:nvPr/>
        </p:nvGrpSpPr>
        <p:grpSpPr>
          <a:xfrm>
            <a:off x="1573125" y="3293004"/>
            <a:ext cx="167760" cy="98640"/>
            <a:chOff x="1573125" y="3293004"/>
            <a:chExt cx="167760" cy="98640"/>
          </a:xfrm>
        </p:grpSpPr>
        <mc:AlternateContent xmlns:mc="http://schemas.openxmlformats.org/markup-compatibility/2006" xmlns:p14="http://schemas.microsoft.com/office/powerpoint/2010/main">
          <mc:Choice Requires="p14">
            <p:contentPart p14:bwMode="auto" r:id="rId131">
              <p14:nvContentPartPr>
                <p14:cNvPr id="92" name="Ink 91">
                  <a:extLst>
                    <a:ext uri="{FF2B5EF4-FFF2-40B4-BE49-F238E27FC236}">
                      <a16:creationId xmlns:a16="http://schemas.microsoft.com/office/drawing/2014/main" id="{F496C29C-1199-C483-8923-E6FEA9A6C865}"/>
                    </a:ext>
                  </a:extLst>
                </p14:cNvPr>
                <p14:cNvContentPartPr/>
                <p14:nvPr/>
              </p14:nvContentPartPr>
              <p14:xfrm>
                <a:off x="1573125" y="3293004"/>
                <a:ext cx="142920" cy="24480"/>
              </p14:xfrm>
            </p:contentPart>
          </mc:Choice>
          <mc:Fallback xmlns="">
            <p:pic>
              <p:nvPicPr>
                <p:cNvPr id="92" name="Ink 91">
                  <a:extLst>
                    <a:ext uri="{FF2B5EF4-FFF2-40B4-BE49-F238E27FC236}">
                      <a16:creationId xmlns:a16="http://schemas.microsoft.com/office/drawing/2014/main" id="{F496C29C-1199-C483-8923-E6FEA9A6C865}"/>
                    </a:ext>
                  </a:extLst>
                </p:cNvPr>
                <p:cNvPicPr/>
                <p:nvPr/>
              </p:nvPicPr>
              <p:blipFill>
                <a:blip r:embed="rId132"/>
                <a:stretch>
                  <a:fillRect/>
                </a:stretch>
              </p:blipFill>
              <p:spPr>
                <a:xfrm>
                  <a:off x="1564485" y="3284364"/>
                  <a:ext cx="160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Ink 92">
                  <a:extLst>
                    <a:ext uri="{FF2B5EF4-FFF2-40B4-BE49-F238E27FC236}">
                      <a16:creationId xmlns:a16="http://schemas.microsoft.com/office/drawing/2014/main" id="{57A18138-14C4-E832-DE87-09894C529E9C}"/>
                    </a:ext>
                  </a:extLst>
                </p14:cNvPr>
                <p14:cNvContentPartPr/>
                <p14:nvPr/>
              </p14:nvContentPartPr>
              <p14:xfrm>
                <a:off x="1615965" y="3383364"/>
                <a:ext cx="124920" cy="8280"/>
              </p14:xfrm>
            </p:contentPart>
          </mc:Choice>
          <mc:Fallback xmlns="">
            <p:pic>
              <p:nvPicPr>
                <p:cNvPr id="93" name="Ink 92">
                  <a:extLst>
                    <a:ext uri="{FF2B5EF4-FFF2-40B4-BE49-F238E27FC236}">
                      <a16:creationId xmlns:a16="http://schemas.microsoft.com/office/drawing/2014/main" id="{57A18138-14C4-E832-DE87-09894C529E9C}"/>
                    </a:ext>
                  </a:extLst>
                </p:cNvPr>
                <p:cNvPicPr/>
                <p:nvPr/>
              </p:nvPicPr>
              <p:blipFill>
                <a:blip r:embed="rId134"/>
                <a:stretch>
                  <a:fillRect/>
                </a:stretch>
              </p:blipFill>
              <p:spPr>
                <a:xfrm>
                  <a:off x="1607325" y="3374364"/>
                  <a:ext cx="142560" cy="25920"/>
                </a:xfrm>
                <a:prstGeom prst="rect">
                  <a:avLst/>
                </a:prstGeom>
              </p:spPr>
            </p:pic>
          </mc:Fallback>
        </mc:AlternateContent>
      </p:grpSp>
      <p:grpSp>
        <p:nvGrpSpPr>
          <p:cNvPr id="104" name="Group 103">
            <a:extLst>
              <a:ext uri="{FF2B5EF4-FFF2-40B4-BE49-F238E27FC236}">
                <a16:creationId xmlns:a16="http://schemas.microsoft.com/office/drawing/2014/main" id="{F08347B7-1529-05D3-5ACD-3CCD568EF0E2}"/>
              </a:ext>
            </a:extLst>
          </p:cNvPr>
          <p:cNvGrpSpPr/>
          <p:nvPr/>
        </p:nvGrpSpPr>
        <p:grpSpPr>
          <a:xfrm>
            <a:off x="2679405" y="3146484"/>
            <a:ext cx="1287000" cy="729000"/>
            <a:chOff x="2679405" y="3146484"/>
            <a:chExt cx="1287000" cy="729000"/>
          </a:xfrm>
        </p:grpSpPr>
        <mc:AlternateContent xmlns:mc="http://schemas.openxmlformats.org/markup-compatibility/2006" xmlns:p14="http://schemas.microsoft.com/office/powerpoint/2010/main">
          <mc:Choice Requires="p14">
            <p:contentPart p14:bwMode="auto" r:id="rId135">
              <p14:nvContentPartPr>
                <p14:cNvPr id="95" name="Ink 94">
                  <a:extLst>
                    <a:ext uri="{FF2B5EF4-FFF2-40B4-BE49-F238E27FC236}">
                      <a16:creationId xmlns:a16="http://schemas.microsoft.com/office/drawing/2014/main" id="{1CB9BC51-D716-9A3F-2EEE-03975187DC21}"/>
                    </a:ext>
                  </a:extLst>
                </p14:cNvPr>
                <p14:cNvContentPartPr/>
                <p14:nvPr/>
              </p14:nvContentPartPr>
              <p14:xfrm>
                <a:off x="2775165" y="3327924"/>
                <a:ext cx="92160" cy="212040"/>
              </p14:xfrm>
            </p:contentPart>
          </mc:Choice>
          <mc:Fallback xmlns="">
            <p:pic>
              <p:nvPicPr>
                <p:cNvPr id="95" name="Ink 94">
                  <a:extLst>
                    <a:ext uri="{FF2B5EF4-FFF2-40B4-BE49-F238E27FC236}">
                      <a16:creationId xmlns:a16="http://schemas.microsoft.com/office/drawing/2014/main" id="{1CB9BC51-D716-9A3F-2EEE-03975187DC21}"/>
                    </a:ext>
                  </a:extLst>
                </p:cNvPr>
                <p:cNvPicPr/>
                <p:nvPr/>
              </p:nvPicPr>
              <p:blipFill>
                <a:blip r:embed="rId136"/>
                <a:stretch>
                  <a:fillRect/>
                </a:stretch>
              </p:blipFill>
              <p:spPr>
                <a:xfrm>
                  <a:off x="2766525" y="3319284"/>
                  <a:ext cx="1098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6" name="Ink 95">
                  <a:extLst>
                    <a:ext uri="{FF2B5EF4-FFF2-40B4-BE49-F238E27FC236}">
                      <a16:creationId xmlns:a16="http://schemas.microsoft.com/office/drawing/2014/main" id="{006A6B9E-0F1C-DF6B-28B1-37480AC982CE}"/>
                    </a:ext>
                  </a:extLst>
                </p14:cNvPr>
                <p14:cNvContentPartPr/>
                <p14:nvPr/>
              </p14:nvContentPartPr>
              <p14:xfrm>
                <a:off x="2679405" y="3404964"/>
                <a:ext cx="186120" cy="61560"/>
              </p14:xfrm>
            </p:contentPart>
          </mc:Choice>
          <mc:Fallback xmlns="">
            <p:pic>
              <p:nvPicPr>
                <p:cNvPr id="96" name="Ink 95">
                  <a:extLst>
                    <a:ext uri="{FF2B5EF4-FFF2-40B4-BE49-F238E27FC236}">
                      <a16:creationId xmlns:a16="http://schemas.microsoft.com/office/drawing/2014/main" id="{006A6B9E-0F1C-DF6B-28B1-37480AC982CE}"/>
                    </a:ext>
                  </a:extLst>
                </p:cNvPr>
                <p:cNvPicPr/>
                <p:nvPr/>
              </p:nvPicPr>
              <p:blipFill>
                <a:blip r:embed="rId138"/>
                <a:stretch>
                  <a:fillRect/>
                </a:stretch>
              </p:blipFill>
              <p:spPr>
                <a:xfrm>
                  <a:off x="2670405" y="3395964"/>
                  <a:ext cx="203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Ink 96">
                  <a:extLst>
                    <a:ext uri="{FF2B5EF4-FFF2-40B4-BE49-F238E27FC236}">
                      <a16:creationId xmlns:a16="http://schemas.microsoft.com/office/drawing/2014/main" id="{1FD6B7DC-1D66-DDC7-2726-DE79D26BD696}"/>
                    </a:ext>
                  </a:extLst>
                </p14:cNvPr>
                <p14:cNvContentPartPr/>
                <p14:nvPr/>
              </p14:nvContentPartPr>
              <p14:xfrm>
                <a:off x="3062805" y="3146484"/>
                <a:ext cx="312120" cy="428040"/>
              </p14:xfrm>
            </p:contentPart>
          </mc:Choice>
          <mc:Fallback xmlns="">
            <p:pic>
              <p:nvPicPr>
                <p:cNvPr id="97" name="Ink 96">
                  <a:extLst>
                    <a:ext uri="{FF2B5EF4-FFF2-40B4-BE49-F238E27FC236}">
                      <a16:creationId xmlns:a16="http://schemas.microsoft.com/office/drawing/2014/main" id="{1FD6B7DC-1D66-DDC7-2726-DE79D26BD696}"/>
                    </a:ext>
                  </a:extLst>
                </p:cNvPr>
                <p:cNvPicPr/>
                <p:nvPr/>
              </p:nvPicPr>
              <p:blipFill>
                <a:blip r:embed="rId140"/>
                <a:stretch>
                  <a:fillRect/>
                </a:stretch>
              </p:blipFill>
              <p:spPr>
                <a:xfrm>
                  <a:off x="3054165" y="3137484"/>
                  <a:ext cx="3297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Ink 97">
                  <a:extLst>
                    <a:ext uri="{FF2B5EF4-FFF2-40B4-BE49-F238E27FC236}">
                      <a16:creationId xmlns:a16="http://schemas.microsoft.com/office/drawing/2014/main" id="{E5274A2D-7F0F-3680-5237-DFDDAB11F08B}"/>
                    </a:ext>
                  </a:extLst>
                </p14:cNvPr>
                <p14:cNvContentPartPr/>
                <p14:nvPr/>
              </p14:nvContentPartPr>
              <p14:xfrm>
                <a:off x="3540885" y="3353124"/>
                <a:ext cx="407880" cy="522360"/>
              </p14:xfrm>
            </p:contentPart>
          </mc:Choice>
          <mc:Fallback xmlns="">
            <p:pic>
              <p:nvPicPr>
                <p:cNvPr id="98" name="Ink 97">
                  <a:extLst>
                    <a:ext uri="{FF2B5EF4-FFF2-40B4-BE49-F238E27FC236}">
                      <a16:creationId xmlns:a16="http://schemas.microsoft.com/office/drawing/2014/main" id="{E5274A2D-7F0F-3680-5237-DFDDAB11F08B}"/>
                    </a:ext>
                  </a:extLst>
                </p:cNvPr>
                <p:cNvPicPr/>
                <p:nvPr/>
              </p:nvPicPr>
              <p:blipFill>
                <a:blip r:embed="rId142"/>
                <a:stretch>
                  <a:fillRect/>
                </a:stretch>
              </p:blipFill>
              <p:spPr>
                <a:xfrm>
                  <a:off x="3531885" y="3344484"/>
                  <a:ext cx="42552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Ink 99">
                  <a:extLst>
                    <a:ext uri="{FF2B5EF4-FFF2-40B4-BE49-F238E27FC236}">
                      <a16:creationId xmlns:a16="http://schemas.microsoft.com/office/drawing/2014/main" id="{06F8325A-863D-1D39-38B3-D93B7061DFC7}"/>
                    </a:ext>
                  </a:extLst>
                </p14:cNvPr>
                <p14:cNvContentPartPr/>
                <p14:nvPr/>
              </p14:nvContentPartPr>
              <p14:xfrm>
                <a:off x="3584085" y="3177804"/>
                <a:ext cx="236520" cy="64800"/>
              </p14:xfrm>
            </p:contentPart>
          </mc:Choice>
          <mc:Fallback xmlns="">
            <p:pic>
              <p:nvPicPr>
                <p:cNvPr id="100" name="Ink 99">
                  <a:extLst>
                    <a:ext uri="{FF2B5EF4-FFF2-40B4-BE49-F238E27FC236}">
                      <a16:creationId xmlns:a16="http://schemas.microsoft.com/office/drawing/2014/main" id="{06F8325A-863D-1D39-38B3-D93B7061DFC7}"/>
                    </a:ext>
                  </a:extLst>
                </p:cNvPr>
                <p:cNvPicPr/>
                <p:nvPr/>
              </p:nvPicPr>
              <p:blipFill>
                <a:blip r:embed="rId144"/>
                <a:stretch>
                  <a:fillRect/>
                </a:stretch>
              </p:blipFill>
              <p:spPr>
                <a:xfrm>
                  <a:off x="3575445" y="3169164"/>
                  <a:ext cx="254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2" name="Ink 101">
                  <a:extLst>
                    <a:ext uri="{FF2B5EF4-FFF2-40B4-BE49-F238E27FC236}">
                      <a16:creationId xmlns:a16="http://schemas.microsoft.com/office/drawing/2014/main" id="{00322A1C-270E-F05B-9A69-76D9F1F36B24}"/>
                    </a:ext>
                  </a:extLst>
                </p14:cNvPr>
                <p14:cNvContentPartPr/>
                <p14:nvPr/>
              </p14:nvContentPartPr>
              <p14:xfrm>
                <a:off x="3817005" y="3352764"/>
                <a:ext cx="46440" cy="74880"/>
              </p14:xfrm>
            </p:contentPart>
          </mc:Choice>
          <mc:Fallback xmlns="">
            <p:pic>
              <p:nvPicPr>
                <p:cNvPr id="102" name="Ink 101">
                  <a:extLst>
                    <a:ext uri="{FF2B5EF4-FFF2-40B4-BE49-F238E27FC236}">
                      <a16:creationId xmlns:a16="http://schemas.microsoft.com/office/drawing/2014/main" id="{00322A1C-270E-F05B-9A69-76D9F1F36B24}"/>
                    </a:ext>
                  </a:extLst>
                </p:cNvPr>
                <p:cNvPicPr/>
                <p:nvPr/>
              </p:nvPicPr>
              <p:blipFill>
                <a:blip r:embed="rId146"/>
                <a:stretch>
                  <a:fillRect/>
                </a:stretch>
              </p:blipFill>
              <p:spPr>
                <a:xfrm>
                  <a:off x="3808005" y="3344124"/>
                  <a:ext cx="64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3" name="Ink 102">
                  <a:extLst>
                    <a:ext uri="{FF2B5EF4-FFF2-40B4-BE49-F238E27FC236}">
                      <a16:creationId xmlns:a16="http://schemas.microsoft.com/office/drawing/2014/main" id="{AA082414-FA73-36E9-2D8E-D9B847E098C1}"/>
                    </a:ext>
                  </a:extLst>
                </p14:cNvPr>
                <p14:cNvContentPartPr/>
                <p14:nvPr/>
              </p14:nvContentPartPr>
              <p14:xfrm>
                <a:off x="3923925" y="3321444"/>
                <a:ext cx="42480" cy="236520"/>
              </p14:xfrm>
            </p:contentPart>
          </mc:Choice>
          <mc:Fallback xmlns="">
            <p:pic>
              <p:nvPicPr>
                <p:cNvPr id="103" name="Ink 102">
                  <a:extLst>
                    <a:ext uri="{FF2B5EF4-FFF2-40B4-BE49-F238E27FC236}">
                      <a16:creationId xmlns:a16="http://schemas.microsoft.com/office/drawing/2014/main" id="{AA082414-FA73-36E9-2D8E-D9B847E098C1}"/>
                    </a:ext>
                  </a:extLst>
                </p:cNvPr>
                <p:cNvPicPr/>
                <p:nvPr/>
              </p:nvPicPr>
              <p:blipFill>
                <a:blip r:embed="rId148"/>
                <a:stretch>
                  <a:fillRect/>
                </a:stretch>
              </p:blipFill>
              <p:spPr>
                <a:xfrm>
                  <a:off x="3914925" y="3312444"/>
                  <a:ext cx="60120" cy="25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9">
            <p14:nvContentPartPr>
              <p14:cNvPr id="109" name="Ink 108">
                <a:extLst>
                  <a:ext uri="{FF2B5EF4-FFF2-40B4-BE49-F238E27FC236}">
                    <a16:creationId xmlns:a16="http://schemas.microsoft.com/office/drawing/2014/main" id="{A1C00617-D518-5828-1CE3-5EC2FC2BE762}"/>
                  </a:ext>
                </a:extLst>
              </p14:cNvPr>
              <p14:cNvContentPartPr/>
              <p14:nvPr/>
            </p14:nvContentPartPr>
            <p14:xfrm>
              <a:off x="1563045" y="4051164"/>
              <a:ext cx="134280" cy="21240"/>
            </p14:xfrm>
          </p:contentPart>
        </mc:Choice>
        <mc:Fallback xmlns="">
          <p:pic>
            <p:nvPicPr>
              <p:cNvPr id="109" name="Ink 108">
                <a:extLst>
                  <a:ext uri="{FF2B5EF4-FFF2-40B4-BE49-F238E27FC236}">
                    <a16:creationId xmlns:a16="http://schemas.microsoft.com/office/drawing/2014/main" id="{A1C00617-D518-5828-1CE3-5EC2FC2BE762}"/>
                  </a:ext>
                </a:extLst>
              </p:cNvPr>
              <p:cNvPicPr/>
              <p:nvPr/>
            </p:nvPicPr>
            <p:blipFill>
              <a:blip r:embed="rId150"/>
              <a:stretch>
                <a:fillRect/>
              </a:stretch>
            </p:blipFill>
            <p:spPr>
              <a:xfrm>
                <a:off x="1554045" y="4042164"/>
                <a:ext cx="151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0" name="Ink 109">
                <a:extLst>
                  <a:ext uri="{FF2B5EF4-FFF2-40B4-BE49-F238E27FC236}">
                    <a16:creationId xmlns:a16="http://schemas.microsoft.com/office/drawing/2014/main" id="{465525F9-2A6A-5C88-5009-C98FA9BA8B61}"/>
                  </a:ext>
                </a:extLst>
              </p14:cNvPr>
              <p14:cNvContentPartPr/>
              <p14:nvPr/>
            </p14:nvContentPartPr>
            <p14:xfrm>
              <a:off x="1573125" y="4169964"/>
              <a:ext cx="113040" cy="9000"/>
            </p14:xfrm>
          </p:contentPart>
        </mc:Choice>
        <mc:Fallback xmlns="">
          <p:pic>
            <p:nvPicPr>
              <p:cNvPr id="110" name="Ink 109">
                <a:extLst>
                  <a:ext uri="{FF2B5EF4-FFF2-40B4-BE49-F238E27FC236}">
                    <a16:creationId xmlns:a16="http://schemas.microsoft.com/office/drawing/2014/main" id="{465525F9-2A6A-5C88-5009-C98FA9BA8B61}"/>
                  </a:ext>
                </a:extLst>
              </p:cNvPr>
              <p:cNvPicPr/>
              <p:nvPr/>
            </p:nvPicPr>
            <p:blipFill>
              <a:blip r:embed="rId152"/>
              <a:stretch>
                <a:fillRect/>
              </a:stretch>
            </p:blipFill>
            <p:spPr>
              <a:xfrm>
                <a:off x="1564485" y="4161324"/>
                <a:ext cx="130680" cy="26640"/>
              </a:xfrm>
              <a:prstGeom prst="rect">
                <a:avLst/>
              </a:prstGeom>
            </p:spPr>
          </p:pic>
        </mc:Fallback>
      </mc:AlternateContent>
      <p:grpSp>
        <p:nvGrpSpPr>
          <p:cNvPr id="122" name="Group 121">
            <a:extLst>
              <a:ext uri="{FF2B5EF4-FFF2-40B4-BE49-F238E27FC236}">
                <a16:creationId xmlns:a16="http://schemas.microsoft.com/office/drawing/2014/main" id="{2789ED10-A975-3697-96E7-A496E785E43C}"/>
              </a:ext>
            </a:extLst>
          </p:cNvPr>
          <p:cNvGrpSpPr/>
          <p:nvPr/>
        </p:nvGrpSpPr>
        <p:grpSpPr>
          <a:xfrm>
            <a:off x="2253885" y="4030644"/>
            <a:ext cx="1074600" cy="469800"/>
            <a:chOff x="2253885" y="4030644"/>
            <a:chExt cx="1074600" cy="469800"/>
          </a:xfrm>
        </p:grpSpPr>
        <mc:AlternateContent xmlns:mc="http://schemas.openxmlformats.org/markup-compatibility/2006" xmlns:p14="http://schemas.microsoft.com/office/powerpoint/2010/main">
          <mc:Choice Requires="p14">
            <p:contentPart p14:bwMode="auto" r:id="rId153">
              <p14:nvContentPartPr>
                <p14:cNvPr id="117" name="Ink 116">
                  <a:extLst>
                    <a:ext uri="{FF2B5EF4-FFF2-40B4-BE49-F238E27FC236}">
                      <a16:creationId xmlns:a16="http://schemas.microsoft.com/office/drawing/2014/main" id="{C5683BFA-7267-5DF7-A762-B3EA939E30A1}"/>
                    </a:ext>
                  </a:extLst>
                </p14:cNvPr>
                <p14:cNvContentPartPr/>
                <p14:nvPr/>
              </p14:nvContentPartPr>
              <p14:xfrm>
                <a:off x="2338845" y="4124964"/>
                <a:ext cx="137520" cy="230760"/>
              </p14:xfrm>
            </p:contentPart>
          </mc:Choice>
          <mc:Fallback xmlns="">
            <p:pic>
              <p:nvPicPr>
                <p:cNvPr id="117" name="Ink 116">
                  <a:extLst>
                    <a:ext uri="{FF2B5EF4-FFF2-40B4-BE49-F238E27FC236}">
                      <a16:creationId xmlns:a16="http://schemas.microsoft.com/office/drawing/2014/main" id="{C5683BFA-7267-5DF7-A762-B3EA939E30A1}"/>
                    </a:ext>
                  </a:extLst>
                </p:cNvPr>
                <p:cNvPicPr/>
                <p:nvPr/>
              </p:nvPicPr>
              <p:blipFill>
                <a:blip r:embed="rId154"/>
                <a:stretch>
                  <a:fillRect/>
                </a:stretch>
              </p:blipFill>
              <p:spPr>
                <a:xfrm>
                  <a:off x="2329845" y="4116324"/>
                  <a:ext cx="155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8" name="Ink 117">
                  <a:extLst>
                    <a:ext uri="{FF2B5EF4-FFF2-40B4-BE49-F238E27FC236}">
                      <a16:creationId xmlns:a16="http://schemas.microsoft.com/office/drawing/2014/main" id="{028F1802-28DB-93BC-3A55-6B513E0A8835}"/>
                    </a:ext>
                  </a:extLst>
                </p14:cNvPr>
                <p14:cNvContentPartPr/>
                <p14:nvPr/>
              </p14:nvContentPartPr>
              <p14:xfrm>
                <a:off x="2253885" y="4199484"/>
                <a:ext cx="196200" cy="64440"/>
              </p14:xfrm>
            </p:contentPart>
          </mc:Choice>
          <mc:Fallback xmlns="">
            <p:pic>
              <p:nvPicPr>
                <p:cNvPr id="118" name="Ink 117">
                  <a:extLst>
                    <a:ext uri="{FF2B5EF4-FFF2-40B4-BE49-F238E27FC236}">
                      <a16:creationId xmlns:a16="http://schemas.microsoft.com/office/drawing/2014/main" id="{028F1802-28DB-93BC-3A55-6B513E0A8835}"/>
                    </a:ext>
                  </a:extLst>
                </p:cNvPr>
                <p:cNvPicPr/>
                <p:nvPr/>
              </p:nvPicPr>
              <p:blipFill>
                <a:blip r:embed="rId156"/>
                <a:stretch>
                  <a:fillRect/>
                </a:stretch>
              </p:blipFill>
              <p:spPr>
                <a:xfrm>
                  <a:off x="2244885" y="4190844"/>
                  <a:ext cx="21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9" name="Ink 118">
                  <a:extLst>
                    <a:ext uri="{FF2B5EF4-FFF2-40B4-BE49-F238E27FC236}">
                      <a16:creationId xmlns:a16="http://schemas.microsoft.com/office/drawing/2014/main" id="{935307A8-252B-7ABD-0C94-4A718B98D461}"/>
                    </a:ext>
                  </a:extLst>
                </p14:cNvPr>
                <p14:cNvContentPartPr/>
                <p14:nvPr/>
              </p14:nvContentPartPr>
              <p14:xfrm>
                <a:off x="2603805" y="4030644"/>
                <a:ext cx="280440" cy="469800"/>
              </p14:xfrm>
            </p:contentPart>
          </mc:Choice>
          <mc:Fallback xmlns="">
            <p:pic>
              <p:nvPicPr>
                <p:cNvPr id="119" name="Ink 118">
                  <a:extLst>
                    <a:ext uri="{FF2B5EF4-FFF2-40B4-BE49-F238E27FC236}">
                      <a16:creationId xmlns:a16="http://schemas.microsoft.com/office/drawing/2014/main" id="{935307A8-252B-7ABD-0C94-4A718B98D461}"/>
                    </a:ext>
                  </a:extLst>
                </p:cNvPr>
                <p:cNvPicPr/>
                <p:nvPr/>
              </p:nvPicPr>
              <p:blipFill>
                <a:blip r:embed="rId158"/>
                <a:stretch>
                  <a:fillRect/>
                </a:stretch>
              </p:blipFill>
              <p:spPr>
                <a:xfrm>
                  <a:off x="2594805" y="4022004"/>
                  <a:ext cx="2980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20" name="Ink 119">
                  <a:extLst>
                    <a:ext uri="{FF2B5EF4-FFF2-40B4-BE49-F238E27FC236}">
                      <a16:creationId xmlns:a16="http://schemas.microsoft.com/office/drawing/2014/main" id="{CB38C73C-2651-081E-70BE-651DD485DE33}"/>
                    </a:ext>
                  </a:extLst>
                </p14:cNvPr>
                <p14:cNvContentPartPr/>
                <p14:nvPr/>
              </p14:nvContentPartPr>
              <p14:xfrm>
                <a:off x="3007365" y="4198044"/>
                <a:ext cx="157680" cy="226080"/>
              </p14:xfrm>
            </p:contentPart>
          </mc:Choice>
          <mc:Fallback xmlns="">
            <p:pic>
              <p:nvPicPr>
                <p:cNvPr id="120" name="Ink 119">
                  <a:extLst>
                    <a:ext uri="{FF2B5EF4-FFF2-40B4-BE49-F238E27FC236}">
                      <a16:creationId xmlns:a16="http://schemas.microsoft.com/office/drawing/2014/main" id="{CB38C73C-2651-081E-70BE-651DD485DE33}"/>
                    </a:ext>
                  </a:extLst>
                </p:cNvPr>
                <p:cNvPicPr/>
                <p:nvPr/>
              </p:nvPicPr>
              <p:blipFill>
                <a:blip r:embed="rId160"/>
                <a:stretch>
                  <a:fillRect/>
                </a:stretch>
              </p:blipFill>
              <p:spPr>
                <a:xfrm>
                  <a:off x="2998365" y="4189404"/>
                  <a:ext cx="175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21" name="Ink 120">
                  <a:extLst>
                    <a:ext uri="{FF2B5EF4-FFF2-40B4-BE49-F238E27FC236}">
                      <a16:creationId xmlns:a16="http://schemas.microsoft.com/office/drawing/2014/main" id="{53DA5484-B04A-2940-48D1-D6FB85D4F6BF}"/>
                    </a:ext>
                  </a:extLst>
                </p14:cNvPr>
                <p14:cNvContentPartPr/>
                <p14:nvPr/>
              </p14:nvContentPartPr>
              <p14:xfrm>
                <a:off x="3306165" y="4265724"/>
                <a:ext cx="22320" cy="19440"/>
              </p14:xfrm>
            </p:contentPart>
          </mc:Choice>
          <mc:Fallback xmlns="">
            <p:pic>
              <p:nvPicPr>
                <p:cNvPr id="121" name="Ink 120">
                  <a:extLst>
                    <a:ext uri="{FF2B5EF4-FFF2-40B4-BE49-F238E27FC236}">
                      <a16:creationId xmlns:a16="http://schemas.microsoft.com/office/drawing/2014/main" id="{53DA5484-B04A-2940-48D1-D6FB85D4F6BF}"/>
                    </a:ext>
                  </a:extLst>
                </p:cNvPr>
                <p:cNvPicPr/>
                <p:nvPr/>
              </p:nvPicPr>
              <p:blipFill>
                <a:blip r:embed="rId162"/>
                <a:stretch>
                  <a:fillRect/>
                </a:stretch>
              </p:blipFill>
              <p:spPr>
                <a:xfrm>
                  <a:off x="3297165" y="4256724"/>
                  <a:ext cx="39960" cy="37080"/>
                </a:xfrm>
                <a:prstGeom prst="rect">
                  <a:avLst/>
                </a:prstGeom>
              </p:spPr>
            </p:pic>
          </mc:Fallback>
        </mc:AlternateContent>
      </p:grpSp>
      <p:grpSp>
        <p:nvGrpSpPr>
          <p:cNvPr id="128" name="Group 127">
            <a:extLst>
              <a:ext uri="{FF2B5EF4-FFF2-40B4-BE49-F238E27FC236}">
                <a16:creationId xmlns:a16="http://schemas.microsoft.com/office/drawing/2014/main" id="{B390DE7D-7CE1-9BB4-8AB5-0D8CFDDBBF11}"/>
              </a:ext>
            </a:extLst>
          </p:cNvPr>
          <p:cNvGrpSpPr/>
          <p:nvPr/>
        </p:nvGrpSpPr>
        <p:grpSpPr>
          <a:xfrm>
            <a:off x="3625845" y="4037484"/>
            <a:ext cx="796680" cy="614160"/>
            <a:chOff x="3625845" y="4037484"/>
            <a:chExt cx="796680" cy="614160"/>
          </a:xfrm>
        </p:grpSpPr>
        <mc:AlternateContent xmlns:mc="http://schemas.openxmlformats.org/markup-compatibility/2006" xmlns:p14="http://schemas.microsoft.com/office/powerpoint/2010/main">
          <mc:Choice Requires="p14">
            <p:contentPart p14:bwMode="auto" r:id="rId163">
              <p14:nvContentPartPr>
                <p14:cNvPr id="123" name="Ink 122">
                  <a:extLst>
                    <a:ext uri="{FF2B5EF4-FFF2-40B4-BE49-F238E27FC236}">
                      <a16:creationId xmlns:a16="http://schemas.microsoft.com/office/drawing/2014/main" id="{22CEECED-6CAE-9ACC-53FA-E55629F8C41C}"/>
                    </a:ext>
                  </a:extLst>
                </p14:cNvPr>
                <p14:cNvContentPartPr/>
                <p14:nvPr/>
              </p14:nvContentPartPr>
              <p14:xfrm>
                <a:off x="3657525" y="4230804"/>
                <a:ext cx="86040" cy="157320"/>
              </p14:xfrm>
            </p:contentPart>
          </mc:Choice>
          <mc:Fallback xmlns="">
            <p:pic>
              <p:nvPicPr>
                <p:cNvPr id="123" name="Ink 122">
                  <a:extLst>
                    <a:ext uri="{FF2B5EF4-FFF2-40B4-BE49-F238E27FC236}">
                      <a16:creationId xmlns:a16="http://schemas.microsoft.com/office/drawing/2014/main" id="{22CEECED-6CAE-9ACC-53FA-E55629F8C41C}"/>
                    </a:ext>
                  </a:extLst>
                </p:cNvPr>
                <p:cNvPicPr/>
                <p:nvPr/>
              </p:nvPicPr>
              <p:blipFill>
                <a:blip r:embed="rId164"/>
                <a:stretch>
                  <a:fillRect/>
                </a:stretch>
              </p:blipFill>
              <p:spPr>
                <a:xfrm>
                  <a:off x="3648885" y="4222164"/>
                  <a:ext cx="103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24" name="Ink 123">
                  <a:extLst>
                    <a:ext uri="{FF2B5EF4-FFF2-40B4-BE49-F238E27FC236}">
                      <a16:creationId xmlns:a16="http://schemas.microsoft.com/office/drawing/2014/main" id="{D31559F2-70DF-0080-88CF-FCD353748A7D}"/>
                    </a:ext>
                  </a:extLst>
                </p14:cNvPr>
                <p14:cNvContentPartPr/>
                <p14:nvPr/>
              </p14:nvContentPartPr>
              <p14:xfrm>
                <a:off x="3625845" y="4231524"/>
                <a:ext cx="155520" cy="74520"/>
              </p14:xfrm>
            </p:contentPart>
          </mc:Choice>
          <mc:Fallback xmlns="">
            <p:pic>
              <p:nvPicPr>
                <p:cNvPr id="124" name="Ink 123">
                  <a:extLst>
                    <a:ext uri="{FF2B5EF4-FFF2-40B4-BE49-F238E27FC236}">
                      <a16:creationId xmlns:a16="http://schemas.microsoft.com/office/drawing/2014/main" id="{D31559F2-70DF-0080-88CF-FCD353748A7D}"/>
                    </a:ext>
                  </a:extLst>
                </p:cNvPr>
                <p:cNvPicPr/>
                <p:nvPr/>
              </p:nvPicPr>
              <p:blipFill>
                <a:blip r:embed="rId166"/>
                <a:stretch>
                  <a:fillRect/>
                </a:stretch>
              </p:blipFill>
              <p:spPr>
                <a:xfrm>
                  <a:off x="3616845" y="4222884"/>
                  <a:ext cx="173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26" name="Ink 125">
                  <a:extLst>
                    <a:ext uri="{FF2B5EF4-FFF2-40B4-BE49-F238E27FC236}">
                      <a16:creationId xmlns:a16="http://schemas.microsoft.com/office/drawing/2014/main" id="{FB1313D5-5022-3657-37F3-05B33153B1E2}"/>
                    </a:ext>
                  </a:extLst>
                </p14:cNvPr>
                <p14:cNvContentPartPr/>
                <p14:nvPr/>
              </p14:nvContentPartPr>
              <p14:xfrm>
                <a:off x="3819525" y="4037484"/>
                <a:ext cx="369000" cy="562320"/>
              </p14:xfrm>
            </p:contentPart>
          </mc:Choice>
          <mc:Fallback xmlns="">
            <p:pic>
              <p:nvPicPr>
                <p:cNvPr id="126" name="Ink 125">
                  <a:extLst>
                    <a:ext uri="{FF2B5EF4-FFF2-40B4-BE49-F238E27FC236}">
                      <a16:creationId xmlns:a16="http://schemas.microsoft.com/office/drawing/2014/main" id="{FB1313D5-5022-3657-37F3-05B33153B1E2}"/>
                    </a:ext>
                  </a:extLst>
                </p:cNvPr>
                <p:cNvPicPr/>
                <p:nvPr/>
              </p:nvPicPr>
              <p:blipFill>
                <a:blip r:embed="rId168"/>
                <a:stretch>
                  <a:fillRect/>
                </a:stretch>
              </p:blipFill>
              <p:spPr>
                <a:xfrm>
                  <a:off x="3810885" y="4028484"/>
                  <a:ext cx="3866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27" name="Ink 126">
                  <a:extLst>
                    <a:ext uri="{FF2B5EF4-FFF2-40B4-BE49-F238E27FC236}">
                      <a16:creationId xmlns:a16="http://schemas.microsoft.com/office/drawing/2014/main" id="{CBEB0ADC-1BCF-8085-B505-CB7DD6C92531}"/>
                    </a:ext>
                  </a:extLst>
                </p14:cNvPr>
                <p14:cNvContentPartPr/>
                <p14:nvPr/>
              </p14:nvContentPartPr>
              <p14:xfrm>
                <a:off x="4144965" y="4249884"/>
                <a:ext cx="277560" cy="401760"/>
              </p14:xfrm>
            </p:contentPart>
          </mc:Choice>
          <mc:Fallback xmlns="">
            <p:pic>
              <p:nvPicPr>
                <p:cNvPr id="127" name="Ink 126">
                  <a:extLst>
                    <a:ext uri="{FF2B5EF4-FFF2-40B4-BE49-F238E27FC236}">
                      <a16:creationId xmlns:a16="http://schemas.microsoft.com/office/drawing/2014/main" id="{CBEB0ADC-1BCF-8085-B505-CB7DD6C92531}"/>
                    </a:ext>
                  </a:extLst>
                </p:cNvPr>
                <p:cNvPicPr/>
                <p:nvPr/>
              </p:nvPicPr>
              <p:blipFill>
                <a:blip r:embed="rId170"/>
                <a:stretch>
                  <a:fillRect/>
                </a:stretch>
              </p:blipFill>
              <p:spPr>
                <a:xfrm>
                  <a:off x="4135965" y="4241244"/>
                  <a:ext cx="295200" cy="419400"/>
                </a:xfrm>
                <a:prstGeom prst="rect">
                  <a:avLst/>
                </a:prstGeom>
              </p:spPr>
            </p:pic>
          </mc:Fallback>
        </mc:AlternateContent>
      </p:grpSp>
      <p:grpSp>
        <p:nvGrpSpPr>
          <p:cNvPr id="135" name="Group 134">
            <a:extLst>
              <a:ext uri="{FF2B5EF4-FFF2-40B4-BE49-F238E27FC236}">
                <a16:creationId xmlns:a16="http://schemas.microsoft.com/office/drawing/2014/main" id="{86F9AFB3-E8AE-D6D1-F3D7-AA4EBA02A043}"/>
              </a:ext>
            </a:extLst>
          </p:cNvPr>
          <p:cNvGrpSpPr/>
          <p:nvPr/>
        </p:nvGrpSpPr>
        <p:grpSpPr>
          <a:xfrm>
            <a:off x="1393125" y="5050164"/>
            <a:ext cx="166320" cy="129240"/>
            <a:chOff x="1393125" y="5050164"/>
            <a:chExt cx="166320" cy="129240"/>
          </a:xfrm>
        </p:grpSpPr>
        <mc:AlternateContent xmlns:mc="http://schemas.openxmlformats.org/markup-compatibility/2006" xmlns:p14="http://schemas.microsoft.com/office/powerpoint/2010/main">
          <mc:Choice Requires="p14">
            <p:contentPart p14:bwMode="auto" r:id="rId171">
              <p14:nvContentPartPr>
                <p14:cNvPr id="130" name="Ink 129">
                  <a:extLst>
                    <a:ext uri="{FF2B5EF4-FFF2-40B4-BE49-F238E27FC236}">
                      <a16:creationId xmlns:a16="http://schemas.microsoft.com/office/drawing/2014/main" id="{31C527DC-466B-C55E-C739-6D7AA2ECC7E4}"/>
                    </a:ext>
                  </a:extLst>
                </p14:cNvPr>
                <p14:cNvContentPartPr/>
                <p14:nvPr/>
              </p14:nvContentPartPr>
              <p14:xfrm>
                <a:off x="1396725" y="5050164"/>
                <a:ext cx="162720" cy="360"/>
              </p14:xfrm>
            </p:contentPart>
          </mc:Choice>
          <mc:Fallback xmlns="">
            <p:pic>
              <p:nvPicPr>
                <p:cNvPr id="130" name="Ink 129">
                  <a:extLst>
                    <a:ext uri="{FF2B5EF4-FFF2-40B4-BE49-F238E27FC236}">
                      <a16:creationId xmlns:a16="http://schemas.microsoft.com/office/drawing/2014/main" id="{31C527DC-466B-C55E-C739-6D7AA2ECC7E4}"/>
                    </a:ext>
                  </a:extLst>
                </p:cNvPr>
                <p:cNvPicPr/>
                <p:nvPr/>
              </p:nvPicPr>
              <p:blipFill>
                <a:blip r:embed="rId172"/>
                <a:stretch>
                  <a:fillRect/>
                </a:stretch>
              </p:blipFill>
              <p:spPr>
                <a:xfrm>
                  <a:off x="1387725" y="5041524"/>
                  <a:ext cx="180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 name="Ink 130">
                  <a:extLst>
                    <a:ext uri="{FF2B5EF4-FFF2-40B4-BE49-F238E27FC236}">
                      <a16:creationId xmlns:a16="http://schemas.microsoft.com/office/drawing/2014/main" id="{86E0CA03-9D40-1D2A-FB65-BA17527F6A15}"/>
                    </a:ext>
                  </a:extLst>
                </p14:cNvPr>
                <p14:cNvContentPartPr/>
                <p14:nvPr/>
              </p14:nvContentPartPr>
              <p14:xfrm>
                <a:off x="1393125" y="5156364"/>
                <a:ext cx="155880" cy="23040"/>
              </p14:xfrm>
            </p:contentPart>
          </mc:Choice>
          <mc:Fallback xmlns="">
            <p:pic>
              <p:nvPicPr>
                <p:cNvPr id="131" name="Ink 130">
                  <a:extLst>
                    <a:ext uri="{FF2B5EF4-FFF2-40B4-BE49-F238E27FC236}">
                      <a16:creationId xmlns:a16="http://schemas.microsoft.com/office/drawing/2014/main" id="{86E0CA03-9D40-1D2A-FB65-BA17527F6A15}"/>
                    </a:ext>
                  </a:extLst>
                </p:cNvPr>
                <p:cNvPicPr/>
                <p:nvPr/>
              </p:nvPicPr>
              <p:blipFill>
                <a:blip r:embed="rId174"/>
                <a:stretch>
                  <a:fillRect/>
                </a:stretch>
              </p:blipFill>
              <p:spPr>
                <a:xfrm>
                  <a:off x="1384125" y="5147364"/>
                  <a:ext cx="173520" cy="40680"/>
                </a:xfrm>
                <a:prstGeom prst="rect">
                  <a:avLst/>
                </a:prstGeom>
              </p:spPr>
            </p:pic>
          </mc:Fallback>
        </mc:AlternateContent>
      </p:grpSp>
      <p:grpSp>
        <p:nvGrpSpPr>
          <p:cNvPr id="134" name="Group 133">
            <a:extLst>
              <a:ext uri="{FF2B5EF4-FFF2-40B4-BE49-F238E27FC236}">
                <a16:creationId xmlns:a16="http://schemas.microsoft.com/office/drawing/2014/main" id="{EA8FBF5B-9C67-5466-653E-63BB22B27846}"/>
              </a:ext>
            </a:extLst>
          </p:cNvPr>
          <p:cNvGrpSpPr/>
          <p:nvPr/>
        </p:nvGrpSpPr>
        <p:grpSpPr>
          <a:xfrm>
            <a:off x="1963005" y="4869444"/>
            <a:ext cx="387000" cy="325440"/>
            <a:chOff x="1963005" y="4869444"/>
            <a:chExt cx="387000" cy="325440"/>
          </a:xfrm>
        </p:grpSpPr>
        <mc:AlternateContent xmlns:mc="http://schemas.openxmlformats.org/markup-compatibility/2006" xmlns:p14="http://schemas.microsoft.com/office/powerpoint/2010/main">
          <mc:Choice Requires="p14">
            <p:contentPart p14:bwMode="auto" r:id="rId175">
              <p14:nvContentPartPr>
                <p14:cNvPr id="132" name="Ink 131">
                  <a:extLst>
                    <a:ext uri="{FF2B5EF4-FFF2-40B4-BE49-F238E27FC236}">
                      <a16:creationId xmlns:a16="http://schemas.microsoft.com/office/drawing/2014/main" id="{D92DC703-E391-2E53-6CF1-F06D108B1112}"/>
                    </a:ext>
                  </a:extLst>
                </p14:cNvPr>
                <p14:cNvContentPartPr/>
                <p14:nvPr/>
              </p14:nvContentPartPr>
              <p14:xfrm>
                <a:off x="1963005" y="4869444"/>
                <a:ext cx="163800" cy="324720"/>
              </p14:xfrm>
            </p:contentPart>
          </mc:Choice>
          <mc:Fallback xmlns="">
            <p:pic>
              <p:nvPicPr>
                <p:cNvPr id="132" name="Ink 131">
                  <a:extLst>
                    <a:ext uri="{FF2B5EF4-FFF2-40B4-BE49-F238E27FC236}">
                      <a16:creationId xmlns:a16="http://schemas.microsoft.com/office/drawing/2014/main" id="{D92DC703-E391-2E53-6CF1-F06D108B1112}"/>
                    </a:ext>
                  </a:extLst>
                </p:cNvPr>
                <p:cNvPicPr/>
                <p:nvPr/>
              </p:nvPicPr>
              <p:blipFill>
                <a:blip r:embed="rId176"/>
                <a:stretch>
                  <a:fillRect/>
                </a:stretch>
              </p:blipFill>
              <p:spPr>
                <a:xfrm>
                  <a:off x="1954365" y="4860444"/>
                  <a:ext cx="1814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3" name="Ink 132">
                  <a:extLst>
                    <a:ext uri="{FF2B5EF4-FFF2-40B4-BE49-F238E27FC236}">
                      <a16:creationId xmlns:a16="http://schemas.microsoft.com/office/drawing/2014/main" id="{5C9FE081-6613-0A23-57BC-AFC1951AE600}"/>
                    </a:ext>
                  </a:extLst>
                </p14:cNvPr>
                <p14:cNvContentPartPr/>
                <p14:nvPr/>
              </p14:nvContentPartPr>
              <p14:xfrm>
                <a:off x="2267565" y="4922364"/>
                <a:ext cx="82440" cy="272520"/>
              </p14:xfrm>
            </p:contentPart>
          </mc:Choice>
          <mc:Fallback xmlns="">
            <p:pic>
              <p:nvPicPr>
                <p:cNvPr id="133" name="Ink 132">
                  <a:extLst>
                    <a:ext uri="{FF2B5EF4-FFF2-40B4-BE49-F238E27FC236}">
                      <a16:creationId xmlns:a16="http://schemas.microsoft.com/office/drawing/2014/main" id="{5C9FE081-6613-0A23-57BC-AFC1951AE600}"/>
                    </a:ext>
                  </a:extLst>
                </p:cNvPr>
                <p:cNvPicPr/>
                <p:nvPr/>
              </p:nvPicPr>
              <p:blipFill>
                <a:blip r:embed="rId178"/>
                <a:stretch>
                  <a:fillRect/>
                </a:stretch>
              </p:blipFill>
              <p:spPr>
                <a:xfrm>
                  <a:off x="2258565" y="4913724"/>
                  <a:ext cx="100080" cy="290160"/>
                </a:xfrm>
                <a:prstGeom prst="rect">
                  <a:avLst/>
                </a:prstGeom>
              </p:spPr>
            </p:pic>
          </mc:Fallback>
        </mc:AlternateContent>
      </p:grpSp>
      <p:grpSp>
        <p:nvGrpSpPr>
          <p:cNvPr id="152" name="Group 151">
            <a:extLst>
              <a:ext uri="{FF2B5EF4-FFF2-40B4-BE49-F238E27FC236}">
                <a16:creationId xmlns:a16="http://schemas.microsoft.com/office/drawing/2014/main" id="{E2D55B3A-14D6-4EA3-838E-3267F69259D4}"/>
              </a:ext>
            </a:extLst>
          </p:cNvPr>
          <p:cNvGrpSpPr/>
          <p:nvPr/>
        </p:nvGrpSpPr>
        <p:grpSpPr>
          <a:xfrm>
            <a:off x="2604525" y="4861884"/>
            <a:ext cx="1268280" cy="520560"/>
            <a:chOff x="2604525" y="4861884"/>
            <a:chExt cx="1268280" cy="520560"/>
          </a:xfrm>
        </p:grpSpPr>
        <mc:AlternateContent xmlns:mc="http://schemas.openxmlformats.org/markup-compatibility/2006" xmlns:p14="http://schemas.microsoft.com/office/powerpoint/2010/main">
          <mc:Choice Requires="p14">
            <p:contentPart p14:bwMode="auto" r:id="rId179">
              <p14:nvContentPartPr>
                <p14:cNvPr id="136" name="Ink 135">
                  <a:extLst>
                    <a:ext uri="{FF2B5EF4-FFF2-40B4-BE49-F238E27FC236}">
                      <a16:creationId xmlns:a16="http://schemas.microsoft.com/office/drawing/2014/main" id="{7EE0E4DF-7D27-49E8-0AF3-67D7314039EF}"/>
                    </a:ext>
                  </a:extLst>
                </p14:cNvPr>
                <p14:cNvContentPartPr/>
                <p14:nvPr/>
              </p14:nvContentPartPr>
              <p14:xfrm>
                <a:off x="2604525" y="5068884"/>
                <a:ext cx="174960" cy="24480"/>
              </p14:xfrm>
            </p:contentPart>
          </mc:Choice>
          <mc:Fallback xmlns="">
            <p:pic>
              <p:nvPicPr>
                <p:cNvPr id="136" name="Ink 135">
                  <a:extLst>
                    <a:ext uri="{FF2B5EF4-FFF2-40B4-BE49-F238E27FC236}">
                      <a16:creationId xmlns:a16="http://schemas.microsoft.com/office/drawing/2014/main" id="{7EE0E4DF-7D27-49E8-0AF3-67D7314039EF}"/>
                    </a:ext>
                  </a:extLst>
                </p:cNvPr>
                <p:cNvPicPr/>
                <p:nvPr/>
              </p:nvPicPr>
              <p:blipFill>
                <a:blip r:embed="rId180"/>
                <a:stretch>
                  <a:fillRect/>
                </a:stretch>
              </p:blipFill>
              <p:spPr>
                <a:xfrm>
                  <a:off x="2595885" y="5060244"/>
                  <a:ext cx="192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 name="Ink 136">
                  <a:extLst>
                    <a:ext uri="{FF2B5EF4-FFF2-40B4-BE49-F238E27FC236}">
                      <a16:creationId xmlns:a16="http://schemas.microsoft.com/office/drawing/2014/main" id="{4A6574B8-A17D-BF0F-FDE4-ECBA0D3480FD}"/>
                    </a:ext>
                  </a:extLst>
                </p14:cNvPr>
                <p14:cNvContentPartPr/>
                <p14:nvPr/>
              </p14:nvContentPartPr>
              <p14:xfrm>
                <a:off x="2969205" y="5032884"/>
                <a:ext cx="104400" cy="199800"/>
              </p14:xfrm>
            </p:contentPart>
          </mc:Choice>
          <mc:Fallback xmlns="">
            <p:pic>
              <p:nvPicPr>
                <p:cNvPr id="137" name="Ink 136">
                  <a:extLst>
                    <a:ext uri="{FF2B5EF4-FFF2-40B4-BE49-F238E27FC236}">
                      <a16:creationId xmlns:a16="http://schemas.microsoft.com/office/drawing/2014/main" id="{4A6574B8-A17D-BF0F-FDE4-ECBA0D3480FD}"/>
                    </a:ext>
                  </a:extLst>
                </p:cNvPr>
                <p:cNvPicPr/>
                <p:nvPr/>
              </p:nvPicPr>
              <p:blipFill>
                <a:blip r:embed="rId182"/>
                <a:stretch>
                  <a:fillRect/>
                </a:stretch>
              </p:blipFill>
              <p:spPr>
                <a:xfrm>
                  <a:off x="2960205" y="5024244"/>
                  <a:ext cx="122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 name="Ink 137">
                  <a:extLst>
                    <a:ext uri="{FF2B5EF4-FFF2-40B4-BE49-F238E27FC236}">
                      <a16:creationId xmlns:a16="http://schemas.microsoft.com/office/drawing/2014/main" id="{54852E6B-8AB9-3D7C-DBAB-0BD532195737}"/>
                    </a:ext>
                  </a:extLst>
                </p14:cNvPr>
                <p14:cNvContentPartPr/>
                <p14:nvPr/>
              </p14:nvContentPartPr>
              <p14:xfrm>
                <a:off x="2987565" y="5087244"/>
                <a:ext cx="140760" cy="69480"/>
              </p14:xfrm>
            </p:contentPart>
          </mc:Choice>
          <mc:Fallback xmlns="">
            <p:pic>
              <p:nvPicPr>
                <p:cNvPr id="138" name="Ink 137">
                  <a:extLst>
                    <a:ext uri="{FF2B5EF4-FFF2-40B4-BE49-F238E27FC236}">
                      <a16:creationId xmlns:a16="http://schemas.microsoft.com/office/drawing/2014/main" id="{54852E6B-8AB9-3D7C-DBAB-0BD532195737}"/>
                    </a:ext>
                  </a:extLst>
                </p:cNvPr>
                <p:cNvPicPr/>
                <p:nvPr/>
              </p:nvPicPr>
              <p:blipFill>
                <a:blip r:embed="rId184"/>
                <a:stretch>
                  <a:fillRect/>
                </a:stretch>
              </p:blipFill>
              <p:spPr>
                <a:xfrm>
                  <a:off x="2978565" y="5078604"/>
                  <a:ext cx="158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9" name="Ink 138">
                  <a:extLst>
                    <a:ext uri="{FF2B5EF4-FFF2-40B4-BE49-F238E27FC236}">
                      <a16:creationId xmlns:a16="http://schemas.microsoft.com/office/drawing/2014/main" id="{DF7DBF54-7D98-25A1-7586-752241E4831A}"/>
                    </a:ext>
                  </a:extLst>
                </p14:cNvPr>
                <p14:cNvContentPartPr/>
                <p14:nvPr/>
              </p14:nvContentPartPr>
              <p14:xfrm>
                <a:off x="3125445" y="4861884"/>
                <a:ext cx="226440" cy="498960"/>
              </p14:xfrm>
            </p:contentPart>
          </mc:Choice>
          <mc:Fallback xmlns="">
            <p:pic>
              <p:nvPicPr>
                <p:cNvPr id="139" name="Ink 138">
                  <a:extLst>
                    <a:ext uri="{FF2B5EF4-FFF2-40B4-BE49-F238E27FC236}">
                      <a16:creationId xmlns:a16="http://schemas.microsoft.com/office/drawing/2014/main" id="{DF7DBF54-7D98-25A1-7586-752241E4831A}"/>
                    </a:ext>
                  </a:extLst>
                </p:cNvPr>
                <p:cNvPicPr/>
                <p:nvPr/>
              </p:nvPicPr>
              <p:blipFill>
                <a:blip r:embed="rId186"/>
                <a:stretch>
                  <a:fillRect/>
                </a:stretch>
              </p:blipFill>
              <p:spPr>
                <a:xfrm>
                  <a:off x="3116805" y="4853244"/>
                  <a:ext cx="24408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0" name="Ink 139">
                  <a:extLst>
                    <a:ext uri="{FF2B5EF4-FFF2-40B4-BE49-F238E27FC236}">
                      <a16:creationId xmlns:a16="http://schemas.microsoft.com/office/drawing/2014/main" id="{D0052048-6817-0D0F-9F72-38BB20208B59}"/>
                    </a:ext>
                  </a:extLst>
                </p14:cNvPr>
                <p14:cNvContentPartPr/>
                <p14:nvPr/>
              </p14:nvContentPartPr>
              <p14:xfrm>
                <a:off x="3455205" y="5151324"/>
                <a:ext cx="207360" cy="203760"/>
              </p14:xfrm>
            </p:contentPart>
          </mc:Choice>
          <mc:Fallback xmlns="">
            <p:pic>
              <p:nvPicPr>
                <p:cNvPr id="140" name="Ink 139">
                  <a:extLst>
                    <a:ext uri="{FF2B5EF4-FFF2-40B4-BE49-F238E27FC236}">
                      <a16:creationId xmlns:a16="http://schemas.microsoft.com/office/drawing/2014/main" id="{D0052048-6817-0D0F-9F72-38BB20208B59}"/>
                    </a:ext>
                  </a:extLst>
                </p:cNvPr>
                <p:cNvPicPr/>
                <p:nvPr/>
              </p:nvPicPr>
              <p:blipFill>
                <a:blip r:embed="rId188"/>
                <a:stretch>
                  <a:fillRect/>
                </a:stretch>
              </p:blipFill>
              <p:spPr>
                <a:xfrm>
                  <a:off x="3446205" y="5142324"/>
                  <a:ext cx="2250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1" name="Ink 140">
                  <a:extLst>
                    <a:ext uri="{FF2B5EF4-FFF2-40B4-BE49-F238E27FC236}">
                      <a16:creationId xmlns:a16="http://schemas.microsoft.com/office/drawing/2014/main" id="{3234EB45-9736-798E-17EA-6713219F21D3}"/>
                    </a:ext>
                  </a:extLst>
                </p14:cNvPr>
                <p14:cNvContentPartPr/>
                <p14:nvPr/>
              </p14:nvContentPartPr>
              <p14:xfrm>
                <a:off x="3742845" y="4984644"/>
                <a:ext cx="129960" cy="397800"/>
              </p14:xfrm>
            </p:contentPart>
          </mc:Choice>
          <mc:Fallback xmlns="">
            <p:pic>
              <p:nvPicPr>
                <p:cNvPr id="141" name="Ink 140">
                  <a:extLst>
                    <a:ext uri="{FF2B5EF4-FFF2-40B4-BE49-F238E27FC236}">
                      <a16:creationId xmlns:a16="http://schemas.microsoft.com/office/drawing/2014/main" id="{3234EB45-9736-798E-17EA-6713219F21D3}"/>
                    </a:ext>
                  </a:extLst>
                </p:cNvPr>
                <p:cNvPicPr/>
                <p:nvPr/>
              </p:nvPicPr>
              <p:blipFill>
                <a:blip r:embed="rId190"/>
                <a:stretch>
                  <a:fillRect/>
                </a:stretch>
              </p:blipFill>
              <p:spPr>
                <a:xfrm>
                  <a:off x="3733845" y="4975644"/>
                  <a:ext cx="147600" cy="415440"/>
                </a:xfrm>
                <a:prstGeom prst="rect">
                  <a:avLst/>
                </a:prstGeom>
              </p:spPr>
            </p:pic>
          </mc:Fallback>
        </mc:AlternateContent>
      </p:grpSp>
      <p:grpSp>
        <p:nvGrpSpPr>
          <p:cNvPr id="151" name="Group 150">
            <a:extLst>
              <a:ext uri="{FF2B5EF4-FFF2-40B4-BE49-F238E27FC236}">
                <a16:creationId xmlns:a16="http://schemas.microsoft.com/office/drawing/2014/main" id="{124434F4-F4CA-2ED0-51F4-CD1829F1A326}"/>
              </a:ext>
            </a:extLst>
          </p:cNvPr>
          <p:cNvGrpSpPr/>
          <p:nvPr/>
        </p:nvGrpSpPr>
        <p:grpSpPr>
          <a:xfrm>
            <a:off x="4265925" y="4986444"/>
            <a:ext cx="586800" cy="400680"/>
            <a:chOff x="4265925" y="4986444"/>
            <a:chExt cx="586800" cy="400680"/>
          </a:xfrm>
        </p:grpSpPr>
        <mc:AlternateContent xmlns:mc="http://schemas.openxmlformats.org/markup-compatibility/2006" xmlns:p14="http://schemas.microsoft.com/office/powerpoint/2010/main">
          <mc:Choice Requires="p14">
            <p:contentPart p14:bwMode="auto" r:id="rId191">
              <p14:nvContentPartPr>
                <p14:cNvPr id="142" name="Ink 141">
                  <a:extLst>
                    <a:ext uri="{FF2B5EF4-FFF2-40B4-BE49-F238E27FC236}">
                      <a16:creationId xmlns:a16="http://schemas.microsoft.com/office/drawing/2014/main" id="{AF728694-3661-73CD-19D4-032C3E3EC59E}"/>
                    </a:ext>
                  </a:extLst>
                </p14:cNvPr>
                <p14:cNvContentPartPr/>
                <p14:nvPr/>
              </p14:nvContentPartPr>
              <p14:xfrm>
                <a:off x="4265925" y="4986444"/>
                <a:ext cx="180000" cy="400680"/>
              </p14:xfrm>
            </p:contentPart>
          </mc:Choice>
          <mc:Fallback xmlns="">
            <p:pic>
              <p:nvPicPr>
                <p:cNvPr id="142" name="Ink 141">
                  <a:extLst>
                    <a:ext uri="{FF2B5EF4-FFF2-40B4-BE49-F238E27FC236}">
                      <a16:creationId xmlns:a16="http://schemas.microsoft.com/office/drawing/2014/main" id="{AF728694-3661-73CD-19D4-032C3E3EC59E}"/>
                    </a:ext>
                  </a:extLst>
                </p:cNvPr>
                <p:cNvPicPr/>
                <p:nvPr/>
              </p:nvPicPr>
              <p:blipFill>
                <a:blip r:embed="rId192"/>
                <a:stretch>
                  <a:fillRect/>
                </a:stretch>
              </p:blipFill>
              <p:spPr>
                <a:xfrm>
                  <a:off x="4257285" y="4977444"/>
                  <a:ext cx="19764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3" name="Ink 142">
                  <a:extLst>
                    <a:ext uri="{FF2B5EF4-FFF2-40B4-BE49-F238E27FC236}">
                      <a16:creationId xmlns:a16="http://schemas.microsoft.com/office/drawing/2014/main" id="{F35F5925-DDA5-FCC6-7FE1-F3EEE71F188C}"/>
                    </a:ext>
                  </a:extLst>
                </p14:cNvPr>
                <p14:cNvContentPartPr/>
                <p14:nvPr/>
              </p14:nvContentPartPr>
              <p14:xfrm>
                <a:off x="4602885" y="5114244"/>
                <a:ext cx="43920" cy="272520"/>
              </p14:xfrm>
            </p:contentPart>
          </mc:Choice>
          <mc:Fallback xmlns="">
            <p:pic>
              <p:nvPicPr>
                <p:cNvPr id="143" name="Ink 142">
                  <a:extLst>
                    <a:ext uri="{FF2B5EF4-FFF2-40B4-BE49-F238E27FC236}">
                      <a16:creationId xmlns:a16="http://schemas.microsoft.com/office/drawing/2014/main" id="{F35F5925-DDA5-FCC6-7FE1-F3EEE71F188C}"/>
                    </a:ext>
                  </a:extLst>
                </p:cNvPr>
                <p:cNvPicPr/>
                <p:nvPr/>
              </p:nvPicPr>
              <p:blipFill>
                <a:blip r:embed="rId194"/>
                <a:stretch>
                  <a:fillRect/>
                </a:stretch>
              </p:blipFill>
              <p:spPr>
                <a:xfrm>
                  <a:off x="4593885" y="5105244"/>
                  <a:ext cx="615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4" name="Ink 143">
                  <a:extLst>
                    <a:ext uri="{FF2B5EF4-FFF2-40B4-BE49-F238E27FC236}">
                      <a16:creationId xmlns:a16="http://schemas.microsoft.com/office/drawing/2014/main" id="{85BBC3A4-A4F9-D59C-8FC6-0D34E6952806}"/>
                    </a:ext>
                  </a:extLst>
                </p14:cNvPr>
                <p14:cNvContentPartPr/>
                <p14:nvPr/>
              </p14:nvContentPartPr>
              <p14:xfrm>
                <a:off x="4731405" y="5252124"/>
                <a:ext cx="121320" cy="360"/>
              </p14:xfrm>
            </p:contentPart>
          </mc:Choice>
          <mc:Fallback xmlns="">
            <p:pic>
              <p:nvPicPr>
                <p:cNvPr id="144" name="Ink 143">
                  <a:extLst>
                    <a:ext uri="{FF2B5EF4-FFF2-40B4-BE49-F238E27FC236}">
                      <a16:creationId xmlns:a16="http://schemas.microsoft.com/office/drawing/2014/main" id="{85BBC3A4-A4F9-D59C-8FC6-0D34E6952806}"/>
                    </a:ext>
                  </a:extLst>
                </p:cNvPr>
                <p:cNvPicPr/>
                <p:nvPr/>
              </p:nvPicPr>
              <p:blipFill>
                <a:blip r:embed="rId196"/>
                <a:stretch>
                  <a:fillRect/>
                </a:stretch>
              </p:blipFill>
              <p:spPr>
                <a:xfrm>
                  <a:off x="4722405" y="5243484"/>
                  <a:ext cx="138960" cy="18000"/>
                </a:xfrm>
                <a:prstGeom prst="rect">
                  <a:avLst/>
                </a:prstGeom>
              </p:spPr>
            </p:pic>
          </mc:Fallback>
        </mc:AlternateContent>
      </p:grpSp>
      <p:grpSp>
        <p:nvGrpSpPr>
          <p:cNvPr id="150" name="Group 149">
            <a:extLst>
              <a:ext uri="{FF2B5EF4-FFF2-40B4-BE49-F238E27FC236}">
                <a16:creationId xmlns:a16="http://schemas.microsoft.com/office/drawing/2014/main" id="{E6AF8568-B075-F56E-951E-C01F57E2460B}"/>
              </a:ext>
            </a:extLst>
          </p:cNvPr>
          <p:cNvGrpSpPr/>
          <p:nvPr/>
        </p:nvGrpSpPr>
        <p:grpSpPr>
          <a:xfrm>
            <a:off x="5251965" y="4890684"/>
            <a:ext cx="1017360" cy="780840"/>
            <a:chOff x="5251965" y="4890684"/>
            <a:chExt cx="1017360" cy="780840"/>
          </a:xfrm>
        </p:grpSpPr>
        <mc:AlternateContent xmlns:mc="http://schemas.openxmlformats.org/markup-compatibility/2006" xmlns:p14="http://schemas.microsoft.com/office/powerpoint/2010/main">
          <mc:Choice Requires="p14">
            <p:contentPart p14:bwMode="auto" r:id="rId197">
              <p14:nvContentPartPr>
                <p14:cNvPr id="145" name="Ink 144">
                  <a:extLst>
                    <a:ext uri="{FF2B5EF4-FFF2-40B4-BE49-F238E27FC236}">
                      <a16:creationId xmlns:a16="http://schemas.microsoft.com/office/drawing/2014/main" id="{5F1B77DD-0631-E1ED-FE5D-0E8D80F7493C}"/>
                    </a:ext>
                  </a:extLst>
                </p14:cNvPr>
                <p14:cNvContentPartPr/>
                <p14:nvPr/>
              </p14:nvContentPartPr>
              <p14:xfrm>
                <a:off x="5295885" y="5216844"/>
                <a:ext cx="107280" cy="241560"/>
              </p14:xfrm>
            </p:contentPart>
          </mc:Choice>
          <mc:Fallback xmlns="">
            <p:pic>
              <p:nvPicPr>
                <p:cNvPr id="145" name="Ink 144">
                  <a:extLst>
                    <a:ext uri="{FF2B5EF4-FFF2-40B4-BE49-F238E27FC236}">
                      <a16:creationId xmlns:a16="http://schemas.microsoft.com/office/drawing/2014/main" id="{5F1B77DD-0631-E1ED-FE5D-0E8D80F7493C}"/>
                    </a:ext>
                  </a:extLst>
                </p:cNvPr>
                <p:cNvPicPr/>
                <p:nvPr/>
              </p:nvPicPr>
              <p:blipFill>
                <a:blip r:embed="rId198"/>
                <a:stretch>
                  <a:fillRect/>
                </a:stretch>
              </p:blipFill>
              <p:spPr>
                <a:xfrm>
                  <a:off x="5287245" y="5207844"/>
                  <a:ext cx="124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6" name="Ink 145">
                  <a:extLst>
                    <a:ext uri="{FF2B5EF4-FFF2-40B4-BE49-F238E27FC236}">
                      <a16:creationId xmlns:a16="http://schemas.microsoft.com/office/drawing/2014/main" id="{D35ED16B-BFB0-6272-E1BA-89D4C879684A}"/>
                    </a:ext>
                  </a:extLst>
                </p14:cNvPr>
                <p14:cNvContentPartPr/>
                <p14:nvPr/>
              </p14:nvContentPartPr>
              <p14:xfrm>
                <a:off x="5251965" y="5259324"/>
                <a:ext cx="214560" cy="78480"/>
              </p14:xfrm>
            </p:contentPart>
          </mc:Choice>
          <mc:Fallback xmlns="">
            <p:pic>
              <p:nvPicPr>
                <p:cNvPr id="146" name="Ink 145">
                  <a:extLst>
                    <a:ext uri="{FF2B5EF4-FFF2-40B4-BE49-F238E27FC236}">
                      <a16:creationId xmlns:a16="http://schemas.microsoft.com/office/drawing/2014/main" id="{D35ED16B-BFB0-6272-E1BA-89D4C879684A}"/>
                    </a:ext>
                  </a:extLst>
                </p:cNvPr>
                <p:cNvPicPr/>
                <p:nvPr/>
              </p:nvPicPr>
              <p:blipFill>
                <a:blip r:embed="rId200"/>
                <a:stretch>
                  <a:fillRect/>
                </a:stretch>
              </p:blipFill>
              <p:spPr>
                <a:xfrm>
                  <a:off x="5243325" y="5250324"/>
                  <a:ext cx="2322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7" name="Ink 146">
                  <a:extLst>
                    <a:ext uri="{FF2B5EF4-FFF2-40B4-BE49-F238E27FC236}">
                      <a16:creationId xmlns:a16="http://schemas.microsoft.com/office/drawing/2014/main" id="{3BA123C0-AACB-8E9A-7978-EDD54D8292D7}"/>
                    </a:ext>
                  </a:extLst>
                </p14:cNvPr>
                <p14:cNvContentPartPr/>
                <p14:nvPr/>
              </p14:nvContentPartPr>
              <p14:xfrm>
                <a:off x="5601885" y="5018844"/>
                <a:ext cx="186120" cy="600120"/>
              </p14:xfrm>
            </p:contentPart>
          </mc:Choice>
          <mc:Fallback xmlns="">
            <p:pic>
              <p:nvPicPr>
                <p:cNvPr id="147" name="Ink 146">
                  <a:extLst>
                    <a:ext uri="{FF2B5EF4-FFF2-40B4-BE49-F238E27FC236}">
                      <a16:creationId xmlns:a16="http://schemas.microsoft.com/office/drawing/2014/main" id="{3BA123C0-AACB-8E9A-7978-EDD54D8292D7}"/>
                    </a:ext>
                  </a:extLst>
                </p:cNvPr>
                <p:cNvPicPr/>
                <p:nvPr/>
              </p:nvPicPr>
              <p:blipFill>
                <a:blip r:embed="rId202"/>
                <a:stretch>
                  <a:fillRect/>
                </a:stretch>
              </p:blipFill>
              <p:spPr>
                <a:xfrm>
                  <a:off x="5593245" y="5009844"/>
                  <a:ext cx="20376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8" name="Ink 147">
                  <a:extLst>
                    <a:ext uri="{FF2B5EF4-FFF2-40B4-BE49-F238E27FC236}">
                      <a16:creationId xmlns:a16="http://schemas.microsoft.com/office/drawing/2014/main" id="{B001978B-FA28-AEAF-7186-8F776B4461B6}"/>
                    </a:ext>
                  </a:extLst>
                </p14:cNvPr>
                <p14:cNvContentPartPr/>
                <p14:nvPr/>
              </p14:nvContentPartPr>
              <p14:xfrm>
                <a:off x="5857485" y="5231244"/>
                <a:ext cx="182880" cy="440280"/>
              </p14:xfrm>
            </p:contentPart>
          </mc:Choice>
          <mc:Fallback xmlns="">
            <p:pic>
              <p:nvPicPr>
                <p:cNvPr id="148" name="Ink 147">
                  <a:extLst>
                    <a:ext uri="{FF2B5EF4-FFF2-40B4-BE49-F238E27FC236}">
                      <a16:creationId xmlns:a16="http://schemas.microsoft.com/office/drawing/2014/main" id="{B001978B-FA28-AEAF-7186-8F776B4461B6}"/>
                    </a:ext>
                  </a:extLst>
                </p:cNvPr>
                <p:cNvPicPr/>
                <p:nvPr/>
              </p:nvPicPr>
              <p:blipFill>
                <a:blip r:embed="rId204"/>
                <a:stretch>
                  <a:fillRect/>
                </a:stretch>
              </p:blipFill>
              <p:spPr>
                <a:xfrm>
                  <a:off x="5848845" y="5222244"/>
                  <a:ext cx="20052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 name="Ink 148">
                  <a:extLst>
                    <a:ext uri="{FF2B5EF4-FFF2-40B4-BE49-F238E27FC236}">
                      <a16:creationId xmlns:a16="http://schemas.microsoft.com/office/drawing/2014/main" id="{D4C7AA8E-21FB-4D75-01E5-20ECEC3E2481}"/>
                    </a:ext>
                  </a:extLst>
                </p14:cNvPr>
                <p14:cNvContentPartPr/>
                <p14:nvPr/>
              </p14:nvContentPartPr>
              <p14:xfrm>
                <a:off x="6162405" y="4890684"/>
                <a:ext cx="106920" cy="623880"/>
              </p14:xfrm>
            </p:contentPart>
          </mc:Choice>
          <mc:Fallback xmlns="">
            <p:pic>
              <p:nvPicPr>
                <p:cNvPr id="149" name="Ink 148">
                  <a:extLst>
                    <a:ext uri="{FF2B5EF4-FFF2-40B4-BE49-F238E27FC236}">
                      <a16:creationId xmlns:a16="http://schemas.microsoft.com/office/drawing/2014/main" id="{D4C7AA8E-21FB-4D75-01E5-20ECEC3E2481}"/>
                    </a:ext>
                  </a:extLst>
                </p:cNvPr>
                <p:cNvPicPr/>
                <p:nvPr/>
              </p:nvPicPr>
              <p:blipFill>
                <a:blip r:embed="rId206"/>
                <a:stretch>
                  <a:fillRect/>
                </a:stretch>
              </p:blipFill>
              <p:spPr>
                <a:xfrm>
                  <a:off x="6153765" y="4881684"/>
                  <a:ext cx="124560" cy="641520"/>
                </a:xfrm>
                <a:prstGeom prst="rect">
                  <a:avLst/>
                </a:prstGeom>
              </p:spPr>
            </p:pic>
          </mc:Fallback>
        </mc:AlternateContent>
      </p:grpSp>
      <p:grpSp>
        <p:nvGrpSpPr>
          <p:cNvPr id="155" name="Group 154">
            <a:extLst>
              <a:ext uri="{FF2B5EF4-FFF2-40B4-BE49-F238E27FC236}">
                <a16:creationId xmlns:a16="http://schemas.microsoft.com/office/drawing/2014/main" id="{91A80AAF-769B-EC11-5B78-0262BBD14589}"/>
              </a:ext>
            </a:extLst>
          </p:cNvPr>
          <p:cNvGrpSpPr/>
          <p:nvPr/>
        </p:nvGrpSpPr>
        <p:grpSpPr>
          <a:xfrm>
            <a:off x="1275405" y="5836404"/>
            <a:ext cx="204840" cy="128880"/>
            <a:chOff x="1275405" y="5836404"/>
            <a:chExt cx="204840" cy="128880"/>
          </a:xfrm>
        </p:grpSpPr>
        <mc:AlternateContent xmlns:mc="http://schemas.openxmlformats.org/markup-compatibility/2006" xmlns:p14="http://schemas.microsoft.com/office/powerpoint/2010/main">
          <mc:Choice Requires="p14">
            <p:contentPart p14:bwMode="auto" r:id="rId207">
              <p14:nvContentPartPr>
                <p14:cNvPr id="153" name="Ink 152">
                  <a:extLst>
                    <a:ext uri="{FF2B5EF4-FFF2-40B4-BE49-F238E27FC236}">
                      <a16:creationId xmlns:a16="http://schemas.microsoft.com/office/drawing/2014/main" id="{7B42F805-10D5-74D2-20E0-8DAA22FAC257}"/>
                    </a:ext>
                  </a:extLst>
                </p14:cNvPr>
                <p14:cNvContentPartPr/>
                <p14:nvPr/>
              </p14:nvContentPartPr>
              <p14:xfrm>
                <a:off x="1275405" y="5836404"/>
                <a:ext cx="133920" cy="22680"/>
              </p14:xfrm>
            </p:contentPart>
          </mc:Choice>
          <mc:Fallback xmlns="">
            <p:pic>
              <p:nvPicPr>
                <p:cNvPr id="153" name="Ink 152">
                  <a:extLst>
                    <a:ext uri="{FF2B5EF4-FFF2-40B4-BE49-F238E27FC236}">
                      <a16:creationId xmlns:a16="http://schemas.microsoft.com/office/drawing/2014/main" id="{7B42F805-10D5-74D2-20E0-8DAA22FAC257}"/>
                    </a:ext>
                  </a:extLst>
                </p:cNvPr>
                <p:cNvPicPr/>
                <p:nvPr/>
              </p:nvPicPr>
              <p:blipFill>
                <a:blip r:embed="rId208"/>
                <a:stretch>
                  <a:fillRect/>
                </a:stretch>
              </p:blipFill>
              <p:spPr>
                <a:xfrm>
                  <a:off x="1266765" y="5827404"/>
                  <a:ext cx="151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4" name="Ink 153">
                  <a:extLst>
                    <a:ext uri="{FF2B5EF4-FFF2-40B4-BE49-F238E27FC236}">
                      <a16:creationId xmlns:a16="http://schemas.microsoft.com/office/drawing/2014/main" id="{2CCA937B-BA97-EB0E-C91D-BEAF8EBE7408}"/>
                    </a:ext>
                  </a:extLst>
                </p14:cNvPr>
                <p14:cNvContentPartPr/>
                <p14:nvPr/>
              </p14:nvContentPartPr>
              <p14:xfrm>
                <a:off x="1297005" y="5941164"/>
                <a:ext cx="183240" cy="24120"/>
              </p14:xfrm>
            </p:contentPart>
          </mc:Choice>
          <mc:Fallback xmlns="">
            <p:pic>
              <p:nvPicPr>
                <p:cNvPr id="154" name="Ink 153">
                  <a:extLst>
                    <a:ext uri="{FF2B5EF4-FFF2-40B4-BE49-F238E27FC236}">
                      <a16:creationId xmlns:a16="http://schemas.microsoft.com/office/drawing/2014/main" id="{2CCA937B-BA97-EB0E-C91D-BEAF8EBE7408}"/>
                    </a:ext>
                  </a:extLst>
                </p:cNvPr>
                <p:cNvPicPr/>
                <p:nvPr/>
              </p:nvPicPr>
              <p:blipFill>
                <a:blip r:embed="rId210"/>
                <a:stretch>
                  <a:fillRect/>
                </a:stretch>
              </p:blipFill>
              <p:spPr>
                <a:xfrm>
                  <a:off x="1288365" y="5932164"/>
                  <a:ext cx="20088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156" name="Ink 155">
                <a:extLst>
                  <a:ext uri="{FF2B5EF4-FFF2-40B4-BE49-F238E27FC236}">
                    <a16:creationId xmlns:a16="http://schemas.microsoft.com/office/drawing/2014/main" id="{A211E692-B3DE-A34D-C1D8-AE2DDEE97F94}"/>
                  </a:ext>
                </a:extLst>
              </p14:cNvPr>
              <p14:cNvContentPartPr/>
              <p14:nvPr/>
            </p14:nvContentPartPr>
            <p14:xfrm>
              <a:off x="1977765" y="5692404"/>
              <a:ext cx="15120" cy="510840"/>
            </p14:xfrm>
          </p:contentPart>
        </mc:Choice>
        <mc:Fallback xmlns="">
          <p:pic>
            <p:nvPicPr>
              <p:cNvPr id="156" name="Ink 155">
                <a:extLst>
                  <a:ext uri="{FF2B5EF4-FFF2-40B4-BE49-F238E27FC236}">
                    <a16:creationId xmlns:a16="http://schemas.microsoft.com/office/drawing/2014/main" id="{A211E692-B3DE-A34D-C1D8-AE2DDEE97F94}"/>
                  </a:ext>
                </a:extLst>
              </p:cNvPr>
              <p:cNvPicPr/>
              <p:nvPr/>
            </p:nvPicPr>
            <p:blipFill>
              <a:blip r:embed="rId212"/>
              <a:stretch>
                <a:fillRect/>
              </a:stretch>
            </p:blipFill>
            <p:spPr>
              <a:xfrm>
                <a:off x="1968765" y="5683404"/>
                <a:ext cx="32760" cy="528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57" name="Ink 156">
                <a:extLst>
                  <a:ext uri="{FF2B5EF4-FFF2-40B4-BE49-F238E27FC236}">
                    <a16:creationId xmlns:a16="http://schemas.microsoft.com/office/drawing/2014/main" id="{521B6217-734B-51F1-81DE-F23966D8C4DB}"/>
                  </a:ext>
                </a:extLst>
              </p14:cNvPr>
              <p14:cNvContentPartPr/>
              <p14:nvPr/>
            </p14:nvContentPartPr>
            <p14:xfrm>
              <a:off x="2477445" y="6003084"/>
              <a:ext cx="189720" cy="12600"/>
            </p14:xfrm>
          </p:contentPart>
        </mc:Choice>
        <mc:Fallback xmlns="">
          <p:pic>
            <p:nvPicPr>
              <p:cNvPr id="157" name="Ink 156">
                <a:extLst>
                  <a:ext uri="{FF2B5EF4-FFF2-40B4-BE49-F238E27FC236}">
                    <a16:creationId xmlns:a16="http://schemas.microsoft.com/office/drawing/2014/main" id="{521B6217-734B-51F1-81DE-F23966D8C4DB}"/>
                  </a:ext>
                </a:extLst>
              </p:cNvPr>
              <p:cNvPicPr/>
              <p:nvPr/>
            </p:nvPicPr>
            <p:blipFill>
              <a:blip r:embed="rId214"/>
              <a:stretch>
                <a:fillRect/>
              </a:stretch>
            </p:blipFill>
            <p:spPr>
              <a:xfrm>
                <a:off x="2468445" y="5994444"/>
                <a:ext cx="207360" cy="30240"/>
              </a:xfrm>
              <a:prstGeom prst="rect">
                <a:avLst/>
              </a:prstGeom>
            </p:spPr>
          </p:pic>
        </mc:Fallback>
      </mc:AlternateContent>
      <p:grpSp>
        <p:nvGrpSpPr>
          <p:cNvPr id="162" name="Group 161">
            <a:extLst>
              <a:ext uri="{FF2B5EF4-FFF2-40B4-BE49-F238E27FC236}">
                <a16:creationId xmlns:a16="http://schemas.microsoft.com/office/drawing/2014/main" id="{CB3978E8-CEEA-34DB-C6F0-75E9BD9A43BA}"/>
              </a:ext>
            </a:extLst>
          </p:cNvPr>
          <p:cNvGrpSpPr/>
          <p:nvPr/>
        </p:nvGrpSpPr>
        <p:grpSpPr>
          <a:xfrm>
            <a:off x="2892165" y="5855844"/>
            <a:ext cx="647640" cy="540000"/>
            <a:chOff x="2892165" y="5855844"/>
            <a:chExt cx="647640" cy="540000"/>
          </a:xfrm>
        </p:grpSpPr>
        <mc:AlternateContent xmlns:mc="http://schemas.openxmlformats.org/markup-compatibility/2006" xmlns:p14="http://schemas.microsoft.com/office/powerpoint/2010/main">
          <mc:Choice Requires="p14">
            <p:contentPart p14:bwMode="auto" r:id="rId215">
              <p14:nvContentPartPr>
                <p14:cNvPr id="158" name="Ink 157">
                  <a:extLst>
                    <a:ext uri="{FF2B5EF4-FFF2-40B4-BE49-F238E27FC236}">
                      <a16:creationId xmlns:a16="http://schemas.microsoft.com/office/drawing/2014/main" id="{43FCCB77-7AB0-BB85-A93E-287991339CA2}"/>
                    </a:ext>
                  </a:extLst>
                </p14:cNvPr>
                <p14:cNvContentPartPr/>
                <p14:nvPr/>
              </p14:nvContentPartPr>
              <p14:xfrm>
                <a:off x="2902245" y="5890404"/>
                <a:ext cx="131400" cy="281880"/>
              </p14:xfrm>
            </p:contentPart>
          </mc:Choice>
          <mc:Fallback xmlns="">
            <p:pic>
              <p:nvPicPr>
                <p:cNvPr id="158" name="Ink 157">
                  <a:extLst>
                    <a:ext uri="{FF2B5EF4-FFF2-40B4-BE49-F238E27FC236}">
                      <a16:creationId xmlns:a16="http://schemas.microsoft.com/office/drawing/2014/main" id="{43FCCB77-7AB0-BB85-A93E-287991339CA2}"/>
                    </a:ext>
                  </a:extLst>
                </p:cNvPr>
                <p:cNvPicPr/>
                <p:nvPr/>
              </p:nvPicPr>
              <p:blipFill>
                <a:blip r:embed="rId216"/>
                <a:stretch>
                  <a:fillRect/>
                </a:stretch>
              </p:blipFill>
              <p:spPr>
                <a:xfrm>
                  <a:off x="2893605" y="5881764"/>
                  <a:ext cx="1490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59" name="Ink 158">
                  <a:extLst>
                    <a:ext uri="{FF2B5EF4-FFF2-40B4-BE49-F238E27FC236}">
                      <a16:creationId xmlns:a16="http://schemas.microsoft.com/office/drawing/2014/main" id="{0BD72054-8A23-B1E8-A216-4C31D49BAAF1}"/>
                    </a:ext>
                  </a:extLst>
                </p14:cNvPr>
                <p14:cNvContentPartPr/>
                <p14:nvPr/>
              </p14:nvContentPartPr>
              <p14:xfrm>
                <a:off x="2892165" y="5960244"/>
                <a:ext cx="147240" cy="78840"/>
              </p14:xfrm>
            </p:contentPart>
          </mc:Choice>
          <mc:Fallback xmlns="">
            <p:pic>
              <p:nvPicPr>
                <p:cNvPr id="159" name="Ink 158">
                  <a:extLst>
                    <a:ext uri="{FF2B5EF4-FFF2-40B4-BE49-F238E27FC236}">
                      <a16:creationId xmlns:a16="http://schemas.microsoft.com/office/drawing/2014/main" id="{0BD72054-8A23-B1E8-A216-4C31D49BAAF1}"/>
                    </a:ext>
                  </a:extLst>
                </p:cNvPr>
                <p:cNvPicPr/>
                <p:nvPr/>
              </p:nvPicPr>
              <p:blipFill>
                <a:blip r:embed="rId218"/>
                <a:stretch>
                  <a:fillRect/>
                </a:stretch>
              </p:blipFill>
              <p:spPr>
                <a:xfrm>
                  <a:off x="2883165" y="5951604"/>
                  <a:ext cx="164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0" name="Ink 159">
                  <a:extLst>
                    <a:ext uri="{FF2B5EF4-FFF2-40B4-BE49-F238E27FC236}">
                      <a16:creationId xmlns:a16="http://schemas.microsoft.com/office/drawing/2014/main" id="{3566661B-2231-44C0-57E5-C467E67AF76E}"/>
                    </a:ext>
                  </a:extLst>
                </p14:cNvPr>
                <p14:cNvContentPartPr/>
                <p14:nvPr/>
              </p14:nvContentPartPr>
              <p14:xfrm>
                <a:off x="3157485" y="5855844"/>
                <a:ext cx="138600" cy="540000"/>
              </p14:xfrm>
            </p:contentPart>
          </mc:Choice>
          <mc:Fallback xmlns="">
            <p:pic>
              <p:nvPicPr>
                <p:cNvPr id="160" name="Ink 159">
                  <a:extLst>
                    <a:ext uri="{FF2B5EF4-FFF2-40B4-BE49-F238E27FC236}">
                      <a16:creationId xmlns:a16="http://schemas.microsoft.com/office/drawing/2014/main" id="{3566661B-2231-44C0-57E5-C467E67AF76E}"/>
                    </a:ext>
                  </a:extLst>
                </p:cNvPr>
                <p:cNvPicPr/>
                <p:nvPr/>
              </p:nvPicPr>
              <p:blipFill>
                <a:blip r:embed="rId220"/>
                <a:stretch>
                  <a:fillRect/>
                </a:stretch>
              </p:blipFill>
              <p:spPr>
                <a:xfrm>
                  <a:off x="3148845" y="5846844"/>
                  <a:ext cx="15624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1" name="Ink 160">
                  <a:extLst>
                    <a:ext uri="{FF2B5EF4-FFF2-40B4-BE49-F238E27FC236}">
                      <a16:creationId xmlns:a16="http://schemas.microsoft.com/office/drawing/2014/main" id="{058A46C0-7423-F9E8-C9F0-3F3089974C44}"/>
                    </a:ext>
                  </a:extLst>
                </p14:cNvPr>
                <p14:cNvContentPartPr/>
                <p14:nvPr/>
              </p14:nvContentPartPr>
              <p14:xfrm>
                <a:off x="3404805" y="6036204"/>
                <a:ext cx="135000" cy="191880"/>
              </p14:xfrm>
            </p:contentPart>
          </mc:Choice>
          <mc:Fallback xmlns="">
            <p:pic>
              <p:nvPicPr>
                <p:cNvPr id="161" name="Ink 160">
                  <a:extLst>
                    <a:ext uri="{FF2B5EF4-FFF2-40B4-BE49-F238E27FC236}">
                      <a16:creationId xmlns:a16="http://schemas.microsoft.com/office/drawing/2014/main" id="{058A46C0-7423-F9E8-C9F0-3F3089974C44}"/>
                    </a:ext>
                  </a:extLst>
                </p:cNvPr>
                <p:cNvPicPr/>
                <p:nvPr/>
              </p:nvPicPr>
              <p:blipFill>
                <a:blip r:embed="rId222"/>
                <a:stretch>
                  <a:fillRect/>
                </a:stretch>
              </p:blipFill>
              <p:spPr>
                <a:xfrm>
                  <a:off x="3395805" y="6027204"/>
                  <a:ext cx="152640" cy="20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163" name="Ink 162">
                <a:extLst>
                  <a:ext uri="{FF2B5EF4-FFF2-40B4-BE49-F238E27FC236}">
                    <a16:creationId xmlns:a16="http://schemas.microsoft.com/office/drawing/2014/main" id="{762A3F1C-E60E-2E7C-6161-AB9242821D37}"/>
                  </a:ext>
                </a:extLst>
              </p14:cNvPr>
              <p14:cNvContentPartPr/>
              <p14:nvPr/>
            </p14:nvContentPartPr>
            <p14:xfrm>
              <a:off x="3933645" y="6049524"/>
              <a:ext cx="149400" cy="360"/>
            </p14:xfrm>
          </p:contentPart>
        </mc:Choice>
        <mc:Fallback xmlns="">
          <p:pic>
            <p:nvPicPr>
              <p:cNvPr id="163" name="Ink 162">
                <a:extLst>
                  <a:ext uri="{FF2B5EF4-FFF2-40B4-BE49-F238E27FC236}">
                    <a16:creationId xmlns:a16="http://schemas.microsoft.com/office/drawing/2014/main" id="{762A3F1C-E60E-2E7C-6161-AB9242821D37}"/>
                  </a:ext>
                </a:extLst>
              </p:cNvPr>
              <p:cNvPicPr/>
              <p:nvPr/>
            </p:nvPicPr>
            <p:blipFill>
              <a:blip r:embed="rId224"/>
              <a:stretch>
                <a:fillRect/>
              </a:stretch>
            </p:blipFill>
            <p:spPr>
              <a:xfrm>
                <a:off x="3925005" y="6040884"/>
                <a:ext cx="167040" cy="18000"/>
              </a:xfrm>
              <a:prstGeom prst="rect">
                <a:avLst/>
              </a:prstGeom>
            </p:spPr>
          </p:pic>
        </mc:Fallback>
      </mc:AlternateContent>
      <p:grpSp>
        <p:nvGrpSpPr>
          <p:cNvPr id="167" name="Group 166">
            <a:extLst>
              <a:ext uri="{FF2B5EF4-FFF2-40B4-BE49-F238E27FC236}">
                <a16:creationId xmlns:a16="http://schemas.microsoft.com/office/drawing/2014/main" id="{94E20630-8CBC-FE0A-4529-BC59A5BCB282}"/>
              </a:ext>
            </a:extLst>
          </p:cNvPr>
          <p:cNvGrpSpPr/>
          <p:nvPr/>
        </p:nvGrpSpPr>
        <p:grpSpPr>
          <a:xfrm>
            <a:off x="4359525" y="5903004"/>
            <a:ext cx="464400" cy="679320"/>
            <a:chOff x="4359525" y="5903004"/>
            <a:chExt cx="464400" cy="679320"/>
          </a:xfrm>
        </p:grpSpPr>
        <mc:AlternateContent xmlns:mc="http://schemas.openxmlformats.org/markup-compatibility/2006" xmlns:p14="http://schemas.microsoft.com/office/powerpoint/2010/main">
          <mc:Choice Requires="p14">
            <p:contentPart p14:bwMode="auto" r:id="rId225">
              <p14:nvContentPartPr>
                <p14:cNvPr id="164" name="Ink 163">
                  <a:extLst>
                    <a:ext uri="{FF2B5EF4-FFF2-40B4-BE49-F238E27FC236}">
                      <a16:creationId xmlns:a16="http://schemas.microsoft.com/office/drawing/2014/main" id="{49531D48-F3CB-435C-EAAD-459E095C5C37}"/>
                    </a:ext>
                  </a:extLst>
                </p14:cNvPr>
                <p14:cNvContentPartPr/>
                <p14:nvPr/>
              </p14:nvContentPartPr>
              <p14:xfrm>
                <a:off x="4359525" y="5964564"/>
                <a:ext cx="175320" cy="318240"/>
              </p14:xfrm>
            </p:contentPart>
          </mc:Choice>
          <mc:Fallback xmlns="">
            <p:pic>
              <p:nvPicPr>
                <p:cNvPr id="164" name="Ink 163">
                  <a:extLst>
                    <a:ext uri="{FF2B5EF4-FFF2-40B4-BE49-F238E27FC236}">
                      <a16:creationId xmlns:a16="http://schemas.microsoft.com/office/drawing/2014/main" id="{49531D48-F3CB-435C-EAAD-459E095C5C37}"/>
                    </a:ext>
                  </a:extLst>
                </p:cNvPr>
                <p:cNvPicPr/>
                <p:nvPr/>
              </p:nvPicPr>
              <p:blipFill>
                <a:blip r:embed="rId226"/>
                <a:stretch>
                  <a:fillRect/>
                </a:stretch>
              </p:blipFill>
              <p:spPr>
                <a:xfrm>
                  <a:off x="4350525" y="5955924"/>
                  <a:ext cx="1929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65" name="Ink 164">
                  <a:extLst>
                    <a:ext uri="{FF2B5EF4-FFF2-40B4-BE49-F238E27FC236}">
                      <a16:creationId xmlns:a16="http://schemas.microsoft.com/office/drawing/2014/main" id="{B99935E4-3823-B45F-70DB-BB8554C1F21B}"/>
                    </a:ext>
                  </a:extLst>
                </p14:cNvPr>
                <p14:cNvContentPartPr/>
                <p14:nvPr/>
              </p14:nvContentPartPr>
              <p14:xfrm>
                <a:off x="4380405" y="6050244"/>
                <a:ext cx="175320" cy="63720"/>
              </p14:xfrm>
            </p:contentPart>
          </mc:Choice>
          <mc:Fallback xmlns="">
            <p:pic>
              <p:nvPicPr>
                <p:cNvPr id="165" name="Ink 164">
                  <a:extLst>
                    <a:ext uri="{FF2B5EF4-FFF2-40B4-BE49-F238E27FC236}">
                      <a16:creationId xmlns:a16="http://schemas.microsoft.com/office/drawing/2014/main" id="{B99935E4-3823-B45F-70DB-BB8554C1F21B}"/>
                    </a:ext>
                  </a:extLst>
                </p:cNvPr>
                <p:cNvPicPr/>
                <p:nvPr/>
              </p:nvPicPr>
              <p:blipFill>
                <a:blip r:embed="rId228"/>
                <a:stretch>
                  <a:fillRect/>
                </a:stretch>
              </p:blipFill>
              <p:spPr>
                <a:xfrm>
                  <a:off x="4371765" y="6041244"/>
                  <a:ext cx="192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66" name="Ink 165">
                  <a:extLst>
                    <a:ext uri="{FF2B5EF4-FFF2-40B4-BE49-F238E27FC236}">
                      <a16:creationId xmlns:a16="http://schemas.microsoft.com/office/drawing/2014/main" id="{C0B22766-C576-0F0B-3AA8-9F68C12731F3}"/>
                    </a:ext>
                  </a:extLst>
                </p14:cNvPr>
                <p14:cNvContentPartPr/>
                <p14:nvPr/>
              </p14:nvContentPartPr>
              <p14:xfrm>
                <a:off x="4657245" y="5903004"/>
                <a:ext cx="166680" cy="679320"/>
              </p14:xfrm>
            </p:contentPart>
          </mc:Choice>
          <mc:Fallback xmlns="">
            <p:pic>
              <p:nvPicPr>
                <p:cNvPr id="166" name="Ink 165">
                  <a:extLst>
                    <a:ext uri="{FF2B5EF4-FFF2-40B4-BE49-F238E27FC236}">
                      <a16:creationId xmlns:a16="http://schemas.microsoft.com/office/drawing/2014/main" id="{C0B22766-C576-0F0B-3AA8-9F68C12731F3}"/>
                    </a:ext>
                  </a:extLst>
                </p:cNvPr>
                <p:cNvPicPr/>
                <p:nvPr/>
              </p:nvPicPr>
              <p:blipFill>
                <a:blip r:embed="rId230"/>
                <a:stretch>
                  <a:fillRect/>
                </a:stretch>
              </p:blipFill>
              <p:spPr>
                <a:xfrm>
                  <a:off x="4648245" y="5894004"/>
                  <a:ext cx="184320" cy="69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68" name="Ink 167">
                <a:extLst>
                  <a:ext uri="{FF2B5EF4-FFF2-40B4-BE49-F238E27FC236}">
                    <a16:creationId xmlns:a16="http://schemas.microsoft.com/office/drawing/2014/main" id="{62B5FC0E-5B44-A2E1-E6F3-28F14ACCF634}"/>
                  </a:ext>
                </a:extLst>
              </p14:cNvPr>
              <p14:cNvContentPartPr/>
              <p14:nvPr/>
            </p14:nvContentPartPr>
            <p14:xfrm>
              <a:off x="4950645" y="6161844"/>
              <a:ext cx="163440" cy="354960"/>
            </p14:xfrm>
          </p:contentPart>
        </mc:Choice>
        <mc:Fallback xmlns="">
          <p:pic>
            <p:nvPicPr>
              <p:cNvPr id="168" name="Ink 167">
                <a:extLst>
                  <a:ext uri="{FF2B5EF4-FFF2-40B4-BE49-F238E27FC236}">
                    <a16:creationId xmlns:a16="http://schemas.microsoft.com/office/drawing/2014/main" id="{62B5FC0E-5B44-A2E1-E6F3-28F14ACCF634}"/>
                  </a:ext>
                </a:extLst>
              </p:cNvPr>
              <p:cNvPicPr/>
              <p:nvPr/>
            </p:nvPicPr>
            <p:blipFill>
              <a:blip r:embed="rId232"/>
              <a:stretch>
                <a:fillRect/>
              </a:stretch>
            </p:blipFill>
            <p:spPr>
              <a:xfrm>
                <a:off x="4941645" y="6153204"/>
                <a:ext cx="181080" cy="372600"/>
              </a:xfrm>
              <a:prstGeom prst="rect">
                <a:avLst/>
              </a:prstGeom>
            </p:spPr>
          </p:pic>
        </mc:Fallback>
      </mc:AlternateContent>
      <p:grpSp>
        <p:nvGrpSpPr>
          <p:cNvPr id="171" name="Group 170">
            <a:extLst>
              <a:ext uri="{FF2B5EF4-FFF2-40B4-BE49-F238E27FC236}">
                <a16:creationId xmlns:a16="http://schemas.microsoft.com/office/drawing/2014/main" id="{1402901B-042F-0338-38C5-A923DCB7AD0F}"/>
              </a:ext>
            </a:extLst>
          </p:cNvPr>
          <p:cNvGrpSpPr/>
          <p:nvPr/>
        </p:nvGrpSpPr>
        <p:grpSpPr>
          <a:xfrm>
            <a:off x="5485965" y="5964564"/>
            <a:ext cx="293040" cy="338760"/>
            <a:chOff x="5485965" y="5964564"/>
            <a:chExt cx="293040" cy="338760"/>
          </a:xfrm>
        </p:grpSpPr>
        <mc:AlternateContent xmlns:mc="http://schemas.openxmlformats.org/markup-compatibility/2006" xmlns:p14="http://schemas.microsoft.com/office/powerpoint/2010/main">
          <mc:Choice Requires="p14">
            <p:contentPart p14:bwMode="auto" r:id="rId233">
              <p14:nvContentPartPr>
                <p14:cNvPr id="169" name="Ink 168">
                  <a:extLst>
                    <a:ext uri="{FF2B5EF4-FFF2-40B4-BE49-F238E27FC236}">
                      <a16:creationId xmlns:a16="http://schemas.microsoft.com/office/drawing/2014/main" id="{529EE3B3-8C71-A2C2-D599-EE01DEAC1098}"/>
                    </a:ext>
                  </a:extLst>
                </p14:cNvPr>
                <p14:cNvContentPartPr/>
                <p14:nvPr/>
              </p14:nvContentPartPr>
              <p14:xfrm>
                <a:off x="5485965" y="6049524"/>
                <a:ext cx="293040" cy="96480"/>
              </p14:xfrm>
            </p:contentPart>
          </mc:Choice>
          <mc:Fallback xmlns="">
            <p:pic>
              <p:nvPicPr>
                <p:cNvPr id="169" name="Ink 168">
                  <a:extLst>
                    <a:ext uri="{FF2B5EF4-FFF2-40B4-BE49-F238E27FC236}">
                      <a16:creationId xmlns:a16="http://schemas.microsoft.com/office/drawing/2014/main" id="{529EE3B3-8C71-A2C2-D599-EE01DEAC1098}"/>
                    </a:ext>
                  </a:extLst>
                </p:cNvPr>
                <p:cNvPicPr/>
                <p:nvPr/>
              </p:nvPicPr>
              <p:blipFill>
                <a:blip r:embed="rId234"/>
                <a:stretch>
                  <a:fillRect/>
                </a:stretch>
              </p:blipFill>
              <p:spPr>
                <a:xfrm>
                  <a:off x="5477325" y="6040884"/>
                  <a:ext cx="310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70" name="Ink 169">
                  <a:extLst>
                    <a:ext uri="{FF2B5EF4-FFF2-40B4-BE49-F238E27FC236}">
                      <a16:creationId xmlns:a16="http://schemas.microsoft.com/office/drawing/2014/main" id="{A1261D4E-C1A2-CD45-ED28-9F728B2E4A50}"/>
                    </a:ext>
                  </a:extLst>
                </p14:cNvPr>
                <p14:cNvContentPartPr/>
                <p14:nvPr/>
              </p14:nvContentPartPr>
              <p14:xfrm>
                <a:off x="5635005" y="5964564"/>
                <a:ext cx="10080" cy="338760"/>
              </p14:xfrm>
            </p:contentPart>
          </mc:Choice>
          <mc:Fallback xmlns="">
            <p:pic>
              <p:nvPicPr>
                <p:cNvPr id="170" name="Ink 169">
                  <a:extLst>
                    <a:ext uri="{FF2B5EF4-FFF2-40B4-BE49-F238E27FC236}">
                      <a16:creationId xmlns:a16="http://schemas.microsoft.com/office/drawing/2014/main" id="{A1261D4E-C1A2-CD45-ED28-9F728B2E4A50}"/>
                    </a:ext>
                  </a:extLst>
                </p:cNvPr>
                <p:cNvPicPr/>
                <p:nvPr/>
              </p:nvPicPr>
              <p:blipFill>
                <a:blip r:embed="rId236"/>
                <a:stretch>
                  <a:fillRect/>
                </a:stretch>
              </p:blipFill>
              <p:spPr>
                <a:xfrm>
                  <a:off x="5626005" y="5955924"/>
                  <a:ext cx="27720" cy="356400"/>
                </a:xfrm>
                <a:prstGeom prst="rect">
                  <a:avLst/>
                </a:prstGeom>
              </p:spPr>
            </p:pic>
          </mc:Fallback>
        </mc:AlternateContent>
      </p:grpSp>
      <p:grpSp>
        <p:nvGrpSpPr>
          <p:cNvPr id="182" name="Group 181">
            <a:extLst>
              <a:ext uri="{FF2B5EF4-FFF2-40B4-BE49-F238E27FC236}">
                <a16:creationId xmlns:a16="http://schemas.microsoft.com/office/drawing/2014/main" id="{80B3923F-D375-41B3-B4E5-EF9BF07AE997}"/>
              </a:ext>
            </a:extLst>
          </p:cNvPr>
          <p:cNvGrpSpPr/>
          <p:nvPr/>
        </p:nvGrpSpPr>
        <p:grpSpPr>
          <a:xfrm>
            <a:off x="6150165" y="5779524"/>
            <a:ext cx="867240" cy="680760"/>
            <a:chOff x="6150165" y="5779524"/>
            <a:chExt cx="867240" cy="680760"/>
          </a:xfrm>
        </p:grpSpPr>
        <mc:AlternateContent xmlns:mc="http://schemas.openxmlformats.org/markup-compatibility/2006" xmlns:p14="http://schemas.microsoft.com/office/powerpoint/2010/main">
          <mc:Choice Requires="p14">
            <p:contentPart p14:bwMode="auto" r:id="rId237">
              <p14:nvContentPartPr>
                <p14:cNvPr id="172" name="Ink 171">
                  <a:extLst>
                    <a:ext uri="{FF2B5EF4-FFF2-40B4-BE49-F238E27FC236}">
                      <a16:creationId xmlns:a16="http://schemas.microsoft.com/office/drawing/2014/main" id="{FF55E6CD-627F-AC6C-2DBD-2BFF7859C1F6}"/>
                    </a:ext>
                  </a:extLst>
                </p14:cNvPr>
                <p14:cNvContentPartPr/>
                <p14:nvPr/>
              </p14:nvContentPartPr>
              <p14:xfrm>
                <a:off x="6150165" y="5996604"/>
                <a:ext cx="165600" cy="277200"/>
              </p14:xfrm>
            </p:contentPart>
          </mc:Choice>
          <mc:Fallback xmlns="">
            <p:pic>
              <p:nvPicPr>
                <p:cNvPr id="172" name="Ink 171">
                  <a:extLst>
                    <a:ext uri="{FF2B5EF4-FFF2-40B4-BE49-F238E27FC236}">
                      <a16:creationId xmlns:a16="http://schemas.microsoft.com/office/drawing/2014/main" id="{FF55E6CD-627F-AC6C-2DBD-2BFF7859C1F6}"/>
                    </a:ext>
                  </a:extLst>
                </p:cNvPr>
                <p:cNvPicPr/>
                <p:nvPr/>
              </p:nvPicPr>
              <p:blipFill>
                <a:blip r:embed="rId238"/>
                <a:stretch>
                  <a:fillRect/>
                </a:stretch>
              </p:blipFill>
              <p:spPr>
                <a:xfrm>
                  <a:off x="6141165" y="5987964"/>
                  <a:ext cx="1832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73" name="Ink 172">
                  <a:extLst>
                    <a:ext uri="{FF2B5EF4-FFF2-40B4-BE49-F238E27FC236}">
                      <a16:creationId xmlns:a16="http://schemas.microsoft.com/office/drawing/2014/main" id="{77AF1F01-86CF-E30F-E30C-8871D99B6F5E}"/>
                    </a:ext>
                  </a:extLst>
                </p14:cNvPr>
                <p14:cNvContentPartPr/>
                <p14:nvPr/>
              </p14:nvContentPartPr>
              <p14:xfrm>
                <a:off x="6166725" y="6058164"/>
                <a:ext cx="224280" cy="87840"/>
              </p14:xfrm>
            </p:contentPart>
          </mc:Choice>
          <mc:Fallback xmlns="">
            <p:pic>
              <p:nvPicPr>
                <p:cNvPr id="173" name="Ink 172">
                  <a:extLst>
                    <a:ext uri="{FF2B5EF4-FFF2-40B4-BE49-F238E27FC236}">
                      <a16:creationId xmlns:a16="http://schemas.microsoft.com/office/drawing/2014/main" id="{77AF1F01-86CF-E30F-E30C-8871D99B6F5E}"/>
                    </a:ext>
                  </a:extLst>
                </p:cNvPr>
                <p:cNvPicPr/>
                <p:nvPr/>
              </p:nvPicPr>
              <p:blipFill>
                <a:blip r:embed="rId240"/>
                <a:stretch>
                  <a:fillRect/>
                </a:stretch>
              </p:blipFill>
              <p:spPr>
                <a:xfrm>
                  <a:off x="6157725" y="6049164"/>
                  <a:ext cx="241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74" name="Ink 173">
                  <a:extLst>
                    <a:ext uri="{FF2B5EF4-FFF2-40B4-BE49-F238E27FC236}">
                      <a16:creationId xmlns:a16="http://schemas.microsoft.com/office/drawing/2014/main" id="{CB2D9565-DB34-223A-DC6D-A1584E626F43}"/>
                    </a:ext>
                  </a:extLst>
                </p14:cNvPr>
                <p14:cNvContentPartPr/>
                <p14:nvPr/>
              </p14:nvContentPartPr>
              <p14:xfrm>
                <a:off x="6469485" y="5779524"/>
                <a:ext cx="138240" cy="680760"/>
              </p14:xfrm>
            </p:contentPart>
          </mc:Choice>
          <mc:Fallback xmlns="">
            <p:pic>
              <p:nvPicPr>
                <p:cNvPr id="174" name="Ink 173">
                  <a:extLst>
                    <a:ext uri="{FF2B5EF4-FFF2-40B4-BE49-F238E27FC236}">
                      <a16:creationId xmlns:a16="http://schemas.microsoft.com/office/drawing/2014/main" id="{CB2D9565-DB34-223A-DC6D-A1584E626F43}"/>
                    </a:ext>
                  </a:extLst>
                </p:cNvPr>
                <p:cNvPicPr/>
                <p:nvPr/>
              </p:nvPicPr>
              <p:blipFill>
                <a:blip r:embed="rId242"/>
                <a:stretch>
                  <a:fillRect/>
                </a:stretch>
              </p:blipFill>
              <p:spPr>
                <a:xfrm>
                  <a:off x="6460485" y="5770884"/>
                  <a:ext cx="155880" cy="69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75" name="Ink 174">
                  <a:extLst>
                    <a:ext uri="{FF2B5EF4-FFF2-40B4-BE49-F238E27FC236}">
                      <a16:creationId xmlns:a16="http://schemas.microsoft.com/office/drawing/2014/main" id="{EFBD7B5E-B09A-1300-F6CD-42EFA90B4332}"/>
                    </a:ext>
                  </a:extLst>
                </p14:cNvPr>
                <p14:cNvContentPartPr/>
                <p14:nvPr/>
              </p14:nvContentPartPr>
              <p14:xfrm>
                <a:off x="6688005" y="6006684"/>
                <a:ext cx="162000" cy="239040"/>
              </p14:xfrm>
            </p:contentPart>
          </mc:Choice>
          <mc:Fallback xmlns="">
            <p:pic>
              <p:nvPicPr>
                <p:cNvPr id="175" name="Ink 174">
                  <a:extLst>
                    <a:ext uri="{FF2B5EF4-FFF2-40B4-BE49-F238E27FC236}">
                      <a16:creationId xmlns:a16="http://schemas.microsoft.com/office/drawing/2014/main" id="{EFBD7B5E-B09A-1300-F6CD-42EFA90B4332}"/>
                    </a:ext>
                  </a:extLst>
                </p:cNvPr>
                <p:cNvPicPr/>
                <p:nvPr/>
              </p:nvPicPr>
              <p:blipFill>
                <a:blip r:embed="rId244"/>
                <a:stretch>
                  <a:fillRect/>
                </a:stretch>
              </p:blipFill>
              <p:spPr>
                <a:xfrm>
                  <a:off x="6679005" y="5997684"/>
                  <a:ext cx="1796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76" name="Ink 175">
                  <a:extLst>
                    <a:ext uri="{FF2B5EF4-FFF2-40B4-BE49-F238E27FC236}">
                      <a16:creationId xmlns:a16="http://schemas.microsoft.com/office/drawing/2014/main" id="{FF8124E2-9332-3D76-FB00-A3DECFAE6129}"/>
                    </a:ext>
                  </a:extLst>
                </p14:cNvPr>
                <p14:cNvContentPartPr/>
                <p14:nvPr/>
              </p14:nvContentPartPr>
              <p14:xfrm>
                <a:off x="7009125" y="6057804"/>
                <a:ext cx="8280" cy="56160"/>
              </p14:xfrm>
            </p:contentPart>
          </mc:Choice>
          <mc:Fallback xmlns="">
            <p:pic>
              <p:nvPicPr>
                <p:cNvPr id="176" name="Ink 175">
                  <a:extLst>
                    <a:ext uri="{FF2B5EF4-FFF2-40B4-BE49-F238E27FC236}">
                      <a16:creationId xmlns:a16="http://schemas.microsoft.com/office/drawing/2014/main" id="{FF8124E2-9332-3D76-FB00-A3DECFAE6129}"/>
                    </a:ext>
                  </a:extLst>
                </p:cNvPr>
                <p:cNvPicPr/>
                <p:nvPr/>
              </p:nvPicPr>
              <p:blipFill>
                <a:blip r:embed="rId246"/>
                <a:stretch>
                  <a:fillRect/>
                </a:stretch>
              </p:blipFill>
              <p:spPr>
                <a:xfrm>
                  <a:off x="7000125" y="6049164"/>
                  <a:ext cx="25920" cy="73800"/>
                </a:xfrm>
                <a:prstGeom prst="rect">
                  <a:avLst/>
                </a:prstGeom>
              </p:spPr>
            </p:pic>
          </mc:Fallback>
        </mc:AlternateContent>
      </p:grpSp>
      <p:grpSp>
        <p:nvGrpSpPr>
          <p:cNvPr id="184" name="Group 183">
            <a:extLst>
              <a:ext uri="{FF2B5EF4-FFF2-40B4-BE49-F238E27FC236}">
                <a16:creationId xmlns:a16="http://schemas.microsoft.com/office/drawing/2014/main" id="{0140FA76-E8DE-0C62-FE96-0543E7B85074}"/>
              </a:ext>
            </a:extLst>
          </p:cNvPr>
          <p:cNvGrpSpPr/>
          <p:nvPr/>
        </p:nvGrpSpPr>
        <p:grpSpPr>
          <a:xfrm>
            <a:off x="7250685" y="223284"/>
            <a:ext cx="1140480" cy="6582600"/>
            <a:chOff x="7250685" y="223284"/>
            <a:chExt cx="1140480" cy="6582600"/>
          </a:xfrm>
        </p:grpSpPr>
        <mc:AlternateContent xmlns:mc="http://schemas.openxmlformats.org/markup-compatibility/2006" xmlns:p14="http://schemas.microsoft.com/office/powerpoint/2010/main">
          <mc:Choice Requires="p14">
            <p:contentPart p14:bwMode="auto" r:id="rId247">
              <p14:nvContentPartPr>
                <p14:cNvPr id="177" name="Ink 176">
                  <a:extLst>
                    <a:ext uri="{FF2B5EF4-FFF2-40B4-BE49-F238E27FC236}">
                      <a16:creationId xmlns:a16="http://schemas.microsoft.com/office/drawing/2014/main" id="{5F7EF3E4-85F1-FDE3-FAF6-CE06E462C9E4}"/>
                    </a:ext>
                  </a:extLst>
                </p14:cNvPr>
                <p14:cNvContentPartPr/>
                <p14:nvPr/>
              </p14:nvContentPartPr>
              <p14:xfrm>
                <a:off x="7250685" y="5890404"/>
                <a:ext cx="153000" cy="207720"/>
              </p14:xfrm>
            </p:contentPart>
          </mc:Choice>
          <mc:Fallback xmlns="">
            <p:pic>
              <p:nvPicPr>
                <p:cNvPr id="177" name="Ink 176">
                  <a:extLst>
                    <a:ext uri="{FF2B5EF4-FFF2-40B4-BE49-F238E27FC236}">
                      <a16:creationId xmlns:a16="http://schemas.microsoft.com/office/drawing/2014/main" id="{5F7EF3E4-85F1-FDE3-FAF6-CE06E462C9E4}"/>
                    </a:ext>
                  </a:extLst>
                </p:cNvPr>
                <p:cNvPicPr/>
                <p:nvPr/>
              </p:nvPicPr>
              <p:blipFill>
                <a:blip r:embed="rId248"/>
                <a:stretch>
                  <a:fillRect/>
                </a:stretch>
              </p:blipFill>
              <p:spPr>
                <a:xfrm>
                  <a:off x="7241685" y="5881764"/>
                  <a:ext cx="170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78" name="Ink 177">
                  <a:extLst>
                    <a:ext uri="{FF2B5EF4-FFF2-40B4-BE49-F238E27FC236}">
                      <a16:creationId xmlns:a16="http://schemas.microsoft.com/office/drawing/2014/main" id="{6F8FE5D0-8A83-96E7-2E2F-9276E9622524}"/>
                    </a:ext>
                  </a:extLst>
                </p14:cNvPr>
                <p14:cNvContentPartPr/>
                <p14:nvPr/>
              </p14:nvContentPartPr>
              <p14:xfrm>
                <a:off x="7314765" y="5866284"/>
                <a:ext cx="123120" cy="109800"/>
              </p14:xfrm>
            </p:contentPart>
          </mc:Choice>
          <mc:Fallback xmlns="">
            <p:pic>
              <p:nvPicPr>
                <p:cNvPr id="178" name="Ink 177">
                  <a:extLst>
                    <a:ext uri="{FF2B5EF4-FFF2-40B4-BE49-F238E27FC236}">
                      <a16:creationId xmlns:a16="http://schemas.microsoft.com/office/drawing/2014/main" id="{6F8FE5D0-8A83-96E7-2E2F-9276E9622524}"/>
                    </a:ext>
                  </a:extLst>
                </p:cNvPr>
                <p:cNvPicPr/>
                <p:nvPr/>
              </p:nvPicPr>
              <p:blipFill>
                <a:blip r:embed="rId250"/>
                <a:stretch>
                  <a:fillRect/>
                </a:stretch>
              </p:blipFill>
              <p:spPr>
                <a:xfrm>
                  <a:off x="7306125" y="5857284"/>
                  <a:ext cx="140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79" name="Ink 178">
                  <a:extLst>
                    <a:ext uri="{FF2B5EF4-FFF2-40B4-BE49-F238E27FC236}">
                      <a16:creationId xmlns:a16="http://schemas.microsoft.com/office/drawing/2014/main" id="{8A583F37-4BAC-3838-9894-4D30E825320D}"/>
                    </a:ext>
                  </a:extLst>
                </p14:cNvPr>
                <p14:cNvContentPartPr/>
                <p14:nvPr/>
              </p14:nvContentPartPr>
              <p14:xfrm>
                <a:off x="7537965" y="5718324"/>
                <a:ext cx="137160" cy="480960"/>
              </p14:xfrm>
            </p:contentPart>
          </mc:Choice>
          <mc:Fallback xmlns="">
            <p:pic>
              <p:nvPicPr>
                <p:cNvPr id="179" name="Ink 178">
                  <a:extLst>
                    <a:ext uri="{FF2B5EF4-FFF2-40B4-BE49-F238E27FC236}">
                      <a16:creationId xmlns:a16="http://schemas.microsoft.com/office/drawing/2014/main" id="{8A583F37-4BAC-3838-9894-4D30E825320D}"/>
                    </a:ext>
                  </a:extLst>
                </p:cNvPr>
                <p:cNvPicPr/>
                <p:nvPr/>
              </p:nvPicPr>
              <p:blipFill>
                <a:blip r:embed="rId252"/>
                <a:stretch>
                  <a:fillRect/>
                </a:stretch>
              </p:blipFill>
              <p:spPr>
                <a:xfrm>
                  <a:off x="7528965" y="5709324"/>
                  <a:ext cx="15480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80" name="Ink 179">
                  <a:extLst>
                    <a:ext uri="{FF2B5EF4-FFF2-40B4-BE49-F238E27FC236}">
                      <a16:creationId xmlns:a16="http://schemas.microsoft.com/office/drawing/2014/main" id="{E9D53158-4CF4-0DCE-505C-C5914FB52F51}"/>
                    </a:ext>
                  </a:extLst>
                </p14:cNvPr>
                <p14:cNvContentPartPr/>
                <p14:nvPr/>
              </p14:nvContentPartPr>
              <p14:xfrm>
                <a:off x="7784205" y="5843604"/>
                <a:ext cx="184320" cy="383760"/>
              </p14:xfrm>
            </p:contentPart>
          </mc:Choice>
          <mc:Fallback xmlns="">
            <p:pic>
              <p:nvPicPr>
                <p:cNvPr id="180" name="Ink 179">
                  <a:extLst>
                    <a:ext uri="{FF2B5EF4-FFF2-40B4-BE49-F238E27FC236}">
                      <a16:creationId xmlns:a16="http://schemas.microsoft.com/office/drawing/2014/main" id="{E9D53158-4CF4-0DCE-505C-C5914FB52F51}"/>
                    </a:ext>
                  </a:extLst>
                </p:cNvPr>
                <p:cNvPicPr/>
                <p:nvPr/>
              </p:nvPicPr>
              <p:blipFill>
                <a:blip r:embed="rId254"/>
                <a:stretch>
                  <a:fillRect/>
                </a:stretch>
              </p:blipFill>
              <p:spPr>
                <a:xfrm>
                  <a:off x="7775565" y="5834964"/>
                  <a:ext cx="2019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83" name="Ink 182">
                  <a:extLst>
                    <a:ext uri="{FF2B5EF4-FFF2-40B4-BE49-F238E27FC236}">
                      <a16:creationId xmlns:a16="http://schemas.microsoft.com/office/drawing/2014/main" id="{8FF09F7D-9DA1-8FD1-39E1-9FC06F79DC7A}"/>
                    </a:ext>
                  </a:extLst>
                </p14:cNvPr>
                <p14:cNvContentPartPr/>
                <p14:nvPr/>
              </p14:nvContentPartPr>
              <p14:xfrm>
                <a:off x="7250685" y="223284"/>
                <a:ext cx="1140480" cy="6582600"/>
              </p14:xfrm>
            </p:contentPart>
          </mc:Choice>
          <mc:Fallback xmlns="">
            <p:pic>
              <p:nvPicPr>
                <p:cNvPr id="183" name="Ink 182">
                  <a:extLst>
                    <a:ext uri="{FF2B5EF4-FFF2-40B4-BE49-F238E27FC236}">
                      <a16:creationId xmlns:a16="http://schemas.microsoft.com/office/drawing/2014/main" id="{8FF09F7D-9DA1-8FD1-39E1-9FC06F79DC7A}"/>
                    </a:ext>
                  </a:extLst>
                </p:cNvPr>
                <p:cNvPicPr/>
                <p:nvPr/>
              </p:nvPicPr>
              <p:blipFill>
                <a:blip r:embed="rId256"/>
                <a:stretch>
                  <a:fillRect/>
                </a:stretch>
              </p:blipFill>
              <p:spPr>
                <a:xfrm>
                  <a:off x="7242045" y="214284"/>
                  <a:ext cx="1158120" cy="6600240"/>
                </a:xfrm>
                <a:prstGeom prst="rect">
                  <a:avLst/>
                </a:prstGeom>
              </p:spPr>
            </p:pic>
          </mc:Fallback>
        </mc:AlternateContent>
      </p:grpSp>
      <p:grpSp>
        <p:nvGrpSpPr>
          <p:cNvPr id="193" name="Group 192">
            <a:extLst>
              <a:ext uri="{FF2B5EF4-FFF2-40B4-BE49-F238E27FC236}">
                <a16:creationId xmlns:a16="http://schemas.microsoft.com/office/drawing/2014/main" id="{32AD7CB6-3424-3278-7BB9-C9460155BC3B}"/>
              </a:ext>
            </a:extLst>
          </p:cNvPr>
          <p:cNvGrpSpPr/>
          <p:nvPr/>
        </p:nvGrpSpPr>
        <p:grpSpPr>
          <a:xfrm>
            <a:off x="7750725" y="262884"/>
            <a:ext cx="724680" cy="516240"/>
            <a:chOff x="7750725" y="262884"/>
            <a:chExt cx="724680" cy="516240"/>
          </a:xfrm>
        </p:grpSpPr>
        <mc:AlternateContent xmlns:mc="http://schemas.openxmlformats.org/markup-compatibility/2006" xmlns:p14="http://schemas.microsoft.com/office/powerpoint/2010/main">
          <mc:Choice Requires="p14">
            <p:contentPart p14:bwMode="auto" r:id="rId257">
              <p14:nvContentPartPr>
                <p14:cNvPr id="188" name="Ink 187">
                  <a:extLst>
                    <a:ext uri="{FF2B5EF4-FFF2-40B4-BE49-F238E27FC236}">
                      <a16:creationId xmlns:a16="http://schemas.microsoft.com/office/drawing/2014/main" id="{5E8BAC67-58AD-3417-7D30-EF321B15442E}"/>
                    </a:ext>
                  </a:extLst>
                </p14:cNvPr>
                <p14:cNvContentPartPr/>
                <p14:nvPr/>
              </p14:nvContentPartPr>
              <p14:xfrm>
                <a:off x="7750725" y="478164"/>
                <a:ext cx="200160" cy="360"/>
              </p14:xfrm>
            </p:contentPart>
          </mc:Choice>
          <mc:Fallback xmlns="">
            <p:pic>
              <p:nvPicPr>
                <p:cNvPr id="188" name="Ink 187">
                  <a:extLst>
                    <a:ext uri="{FF2B5EF4-FFF2-40B4-BE49-F238E27FC236}">
                      <a16:creationId xmlns:a16="http://schemas.microsoft.com/office/drawing/2014/main" id="{5E8BAC67-58AD-3417-7D30-EF321B15442E}"/>
                    </a:ext>
                  </a:extLst>
                </p:cNvPr>
                <p:cNvPicPr/>
                <p:nvPr/>
              </p:nvPicPr>
              <p:blipFill>
                <a:blip r:embed="rId258"/>
                <a:stretch>
                  <a:fillRect/>
                </a:stretch>
              </p:blipFill>
              <p:spPr>
                <a:xfrm>
                  <a:off x="7742085" y="469164"/>
                  <a:ext cx="217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89" name="Ink 188">
                  <a:extLst>
                    <a:ext uri="{FF2B5EF4-FFF2-40B4-BE49-F238E27FC236}">
                      <a16:creationId xmlns:a16="http://schemas.microsoft.com/office/drawing/2014/main" id="{95130EDC-07F6-6ECD-24F9-6340A36DF2AF}"/>
                    </a:ext>
                  </a:extLst>
                </p14:cNvPr>
                <p14:cNvContentPartPr/>
                <p14:nvPr/>
              </p14:nvContentPartPr>
              <p14:xfrm>
                <a:off x="7803645" y="352524"/>
                <a:ext cx="24120" cy="335880"/>
              </p14:xfrm>
            </p:contentPart>
          </mc:Choice>
          <mc:Fallback xmlns="">
            <p:pic>
              <p:nvPicPr>
                <p:cNvPr id="189" name="Ink 188">
                  <a:extLst>
                    <a:ext uri="{FF2B5EF4-FFF2-40B4-BE49-F238E27FC236}">
                      <a16:creationId xmlns:a16="http://schemas.microsoft.com/office/drawing/2014/main" id="{95130EDC-07F6-6ECD-24F9-6340A36DF2AF}"/>
                    </a:ext>
                  </a:extLst>
                </p:cNvPr>
                <p:cNvPicPr/>
                <p:nvPr/>
              </p:nvPicPr>
              <p:blipFill>
                <a:blip r:embed="rId260"/>
                <a:stretch>
                  <a:fillRect/>
                </a:stretch>
              </p:blipFill>
              <p:spPr>
                <a:xfrm>
                  <a:off x="7794645" y="343884"/>
                  <a:ext cx="4176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90" name="Ink 189">
                  <a:extLst>
                    <a:ext uri="{FF2B5EF4-FFF2-40B4-BE49-F238E27FC236}">
                      <a16:creationId xmlns:a16="http://schemas.microsoft.com/office/drawing/2014/main" id="{4C8E050B-FF22-35F3-470B-6092C90F947F}"/>
                    </a:ext>
                  </a:extLst>
                </p14:cNvPr>
                <p14:cNvContentPartPr/>
                <p14:nvPr/>
              </p14:nvContentPartPr>
              <p14:xfrm>
                <a:off x="8064645" y="262884"/>
                <a:ext cx="79920" cy="516240"/>
              </p14:xfrm>
            </p:contentPart>
          </mc:Choice>
          <mc:Fallback xmlns="">
            <p:pic>
              <p:nvPicPr>
                <p:cNvPr id="190" name="Ink 189">
                  <a:extLst>
                    <a:ext uri="{FF2B5EF4-FFF2-40B4-BE49-F238E27FC236}">
                      <a16:creationId xmlns:a16="http://schemas.microsoft.com/office/drawing/2014/main" id="{4C8E050B-FF22-35F3-470B-6092C90F947F}"/>
                    </a:ext>
                  </a:extLst>
                </p:cNvPr>
                <p:cNvPicPr/>
                <p:nvPr/>
              </p:nvPicPr>
              <p:blipFill>
                <a:blip r:embed="rId262"/>
                <a:stretch>
                  <a:fillRect/>
                </a:stretch>
              </p:blipFill>
              <p:spPr>
                <a:xfrm>
                  <a:off x="8056005" y="254244"/>
                  <a:ext cx="97560" cy="533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91" name="Ink 190">
                  <a:extLst>
                    <a:ext uri="{FF2B5EF4-FFF2-40B4-BE49-F238E27FC236}">
                      <a16:creationId xmlns:a16="http://schemas.microsoft.com/office/drawing/2014/main" id="{E842432F-EAF4-065A-8303-8BF5CF8290BB}"/>
                    </a:ext>
                  </a:extLst>
                </p14:cNvPr>
                <p14:cNvContentPartPr/>
                <p14:nvPr/>
              </p14:nvContentPartPr>
              <p14:xfrm>
                <a:off x="8282445" y="478164"/>
                <a:ext cx="192960" cy="20160"/>
              </p14:xfrm>
            </p:contentPart>
          </mc:Choice>
          <mc:Fallback xmlns="">
            <p:pic>
              <p:nvPicPr>
                <p:cNvPr id="191" name="Ink 190">
                  <a:extLst>
                    <a:ext uri="{FF2B5EF4-FFF2-40B4-BE49-F238E27FC236}">
                      <a16:creationId xmlns:a16="http://schemas.microsoft.com/office/drawing/2014/main" id="{E842432F-EAF4-065A-8303-8BF5CF8290BB}"/>
                    </a:ext>
                  </a:extLst>
                </p:cNvPr>
                <p:cNvPicPr/>
                <p:nvPr/>
              </p:nvPicPr>
              <p:blipFill>
                <a:blip r:embed="rId264"/>
                <a:stretch>
                  <a:fillRect/>
                </a:stretch>
              </p:blipFill>
              <p:spPr>
                <a:xfrm>
                  <a:off x="8273445" y="469164"/>
                  <a:ext cx="210600" cy="3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5">
            <p14:nvContentPartPr>
              <p14:cNvPr id="192" name="Ink 191">
                <a:extLst>
                  <a:ext uri="{FF2B5EF4-FFF2-40B4-BE49-F238E27FC236}">
                    <a16:creationId xmlns:a16="http://schemas.microsoft.com/office/drawing/2014/main" id="{C97F8701-AAFB-0A7C-04ED-D2C8B6C94386}"/>
                  </a:ext>
                </a:extLst>
              </p14:cNvPr>
              <p14:cNvContentPartPr/>
              <p14:nvPr/>
            </p14:nvContentPartPr>
            <p14:xfrm>
              <a:off x="8846205" y="266844"/>
              <a:ext cx="9360" cy="425520"/>
            </p14:xfrm>
          </p:contentPart>
        </mc:Choice>
        <mc:Fallback xmlns="">
          <p:pic>
            <p:nvPicPr>
              <p:cNvPr id="192" name="Ink 191">
                <a:extLst>
                  <a:ext uri="{FF2B5EF4-FFF2-40B4-BE49-F238E27FC236}">
                    <a16:creationId xmlns:a16="http://schemas.microsoft.com/office/drawing/2014/main" id="{C97F8701-AAFB-0A7C-04ED-D2C8B6C94386}"/>
                  </a:ext>
                </a:extLst>
              </p:cNvPr>
              <p:cNvPicPr/>
              <p:nvPr/>
            </p:nvPicPr>
            <p:blipFill>
              <a:blip r:embed="rId266"/>
              <a:stretch>
                <a:fillRect/>
              </a:stretch>
            </p:blipFill>
            <p:spPr>
              <a:xfrm>
                <a:off x="8837205" y="258204"/>
                <a:ext cx="27000" cy="443160"/>
              </a:xfrm>
              <a:prstGeom prst="rect">
                <a:avLst/>
              </a:prstGeom>
            </p:spPr>
          </p:pic>
        </mc:Fallback>
      </mc:AlternateContent>
      <p:grpSp>
        <p:nvGrpSpPr>
          <p:cNvPr id="196" name="Group 195">
            <a:extLst>
              <a:ext uri="{FF2B5EF4-FFF2-40B4-BE49-F238E27FC236}">
                <a16:creationId xmlns:a16="http://schemas.microsoft.com/office/drawing/2014/main" id="{74165F77-7673-D55F-016C-85763B97FC9D}"/>
              </a:ext>
            </a:extLst>
          </p:cNvPr>
          <p:cNvGrpSpPr/>
          <p:nvPr/>
        </p:nvGrpSpPr>
        <p:grpSpPr>
          <a:xfrm>
            <a:off x="7410885" y="1414164"/>
            <a:ext cx="193680" cy="118440"/>
            <a:chOff x="7410885" y="1414164"/>
            <a:chExt cx="193680" cy="118440"/>
          </a:xfrm>
        </p:grpSpPr>
        <mc:AlternateContent xmlns:mc="http://schemas.openxmlformats.org/markup-compatibility/2006" xmlns:p14="http://schemas.microsoft.com/office/powerpoint/2010/main">
          <mc:Choice Requires="p14">
            <p:contentPart p14:bwMode="auto" r:id="rId267">
              <p14:nvContentPartPr>
                <p14:cNvPr id="194" name="Ink 193">
                  <a:extLst>
                    <a:ext uri="{FF2B5EF4-FFF2-40B4-BE49-F238E27FC236}">
                      <a16:creationId xmlns:a16="http://schemas.microsoft.com/office/drawing/2014/main" id="{CAA31D61-7C5F-8412-E4F2-B58051132CF4}"/>
                    </a:ext>
                  </a:extLst>
                </p14:cNvPr>
                <p14:cNvContentPartPr/>
                <p14:nvPr/>
              </p14:nvContentPartPr>
              <p14:xfrm>
                <a:off x="7463805" y="1414164"/>
                <a:ext cx="140760" cy="22320"/>
              </p14:xfrm>
            </p:contentPart>
          </mc:Choice>
          <mc:Fallback xmlns="">
            <p:pic>
              <p:nvPicPr>
                <p:cNvPr id="194" name="Ink 193">
                  <a:extLst>
                    <a:ext uri="{FF2B5EF4-FFF2-40B4-BE49-F238E27FC236}">
                      <a16:creationId xmlns:a16="http://schemas.microsoft.com/office/drawing/2014/main" id="{CAA31D61-7C5F-8412-E4F2-B58051132CF4}"/>
                    </a:ext>
                  </a:extLst>
                </p:cNvPr>
                <p:cNvPicPr/>
                <p:nvPr/>
              </p:nvPicPr>
              <p:blipFill>
                <a:blip r:embed="rId268"/>
                <a:stretch>
                  <a:fillRect/>
                </a:stretch>
              </p:blipFill>
              <p:spPr>
                <a:xfrm>
                  <a:off x="7454805" y="1405524"/>
                  <a:ext cx="158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95" name="Ink 194">
                  <a:extLst>
                    <a:ext uri="{FF2B5EF4-FFF2-40B4-BE49-F238E27FC236}">
                      <a16:creationId xmlns:a16="http://schemas.microsoft.com/office/drawing/2014/main" id="{78B6292D-9FB6-5F64-004A-540C5ECF7362}"/>
                    </a:ext>
                  </a:extLst>
                </p14:cNvPr>
                <p14:cNvContentPartPr/>
                <p14:nvPr/>
              </p14:nvContentPartPr>
              <p14:xfrm>
                <a:off x="7410885" y="1509564"/>
                <a:ext cx="163440" cy="23040"/>
              </p14:xfrm>
            </p:contentPart>
          </mc:Choice>
          <mc:Fallback xmlns="">
            <p:pic>
              <p:nvPicPr>
                <p:cNvPr id="195" name="Ink 194">
                  <a:extLst>
                    <a:ext uri="{FF2B5EF4-FFF2-40B4-BE49-F238E27FC236}">
                      <a16:creationId xmlns:a16="http://schemas.microsoft.com/office/drawing/2014/main" id="{78B6292D-9FB6-5F64-004A-540C5ECF7362}"/>
                    </a:ext>
                  </a:extLst>
                </p:cNvPr>
                <p:cNvPicPr/>
                <p:nvPr/>
              </p:nvPicPr>
              <p:blipFill>
                <a:blip r:embed="rId270"/>
                <a:stretch>
                  <a:fillRect/>
                </a:stretch>
              </p:blipFill>
              <p:spPr>
                <a:xfrm>
                  <a:off x="7401885" y="1500564"/>
                  <a:ext cx="181080" cy="4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197" name="Ink 196">
                <a:extLst>
                  <a:ext uri="{FF2B5EF4-FFF2-40B4-BE49-F238E27FC236}">
                    <a16:creationId xmlns:a16="http://schemas.microsoft.com/office/drawing/2014/main" id="{FABF8ECB-D890-EB93-4269-C83C485363C8}"/>
                  </a:ext>
                </a:extLst>
              </p14:cNvPr>
              <p14:cNvContentPartPr/>
              <p14:nvPr/>
            </p14:nvContentPartPr>
            <p14:xfrm>
              <a:off x="7208925" y="1850124"/>
              <a:ext cx="360" cy="360"/>
            </p14:xfrm>
          </p:contentPart>
        </mc:Choice>
        <mc:Fallback xmlns="">
          <p:pic>
            <p:nvPicPr>
              <p:cNvPr id="197" name="Ink 196">
                <a:extLst>
                  <a:ext uri="{FF2B5EF4-FFF2-40B4-BE49-F238E27FC236}">
                    <a16:creationId xmlns:a16="http://schemas.microsoft.com/office/drawing/2014/main" id="{FABF8ECB-D890-EB93-4269-C83C485363C8}"/>
                  </a:ext>
                </a:extLst>
              </p:cNvPr>
              <p:cNvPicPr/>
              <p:nvPr/>
            </p:nvPicPr>
            <p:blipFill>
              <a:blip r:embed="rId3"/>
              <a:stretch>
                <a:fillRect/>
              </a:stretch>
            </p:blipFill>
            <p:spPr>
              <a:xfrm>
                <a:off x="7199925" y="1841124"/>
                <a:ext cx="18000" cy="18000"/>
              </a:xfrm>
              <a:prstGeom prst="rect">
                <a:avLst/>
              </a:prstGeom>
            </p:spPr>
          </p:pic>
        </mc:Fallback>
      </mc:AlternateContent>
      <p:grpSp>
        <p:nvGrpSpPr>
          <p:cNvPr id="210" name="Group 209">
            <a:extLst>
              <a:ext uri="{FF2B5EF4-FFF2-40B4-BE49-F238E27FC236}">
                <a16:creationId xmlns:a16="http://schemas.microsoft.com/office/drawing/2014/main" id="{53FAA535-7211-052D-48BC-BA10CB96A767}"/>
              </a:ext>
            </a:extLst>
          </p:cNvPr>
          <p:cNvGrpSpPr/>
          <p:nvPr/>
        </p:nvGrpSpPr>
        <p:grpSpPr>
          <a:xfrm>
            <a:off x="8133405" y="1265484"/>
            <a:ext cx="348480" cy="293040"/>
            <a:chOff x="8133405" y="1265484"/>
            <a:chExt cx="348480" cy="293040"/>
          </a:xfrm>
        </p:grpSpPr>
        <mc:AlternateContent xmlns:mc="http://schemas.openxmlformats.org/markup-compatibility/2006" xmlns:p14="http://schemas.microsoft.com/office/powerpoint/2010/main">
          <mc:Choice Requires="p14">
            <p:contentPart p14:bwMode="auto" r:id="rId272">
              <p14:nvContentPartPr>
                <p14:cNvPr id="198" name="Ink 197">
                  <a:extLst>
                    <a:ext uri="{FF2B5EF4-FFF2-40B4-BE49-F238E27FC236}">
                      <a16:creationId xmlns:a16="http://schemas.microsoft.com/office/drawing/2014/main" id="{D6934A15-F5C3-EE83-480E-AE5118D1B01B}"/>
                    </a:ext>
                  </a:extLst>
                </p14:cNvPr>
                <p14:cNvContentPartPr/>
                <p14:nvPr/>
              </p14:nvContentPartPr>
              <p14:xfrm>
                <a:off x="8133405" y="1265484"/>
                <a:ext cx="39600" cy="293040"/>
              </p14:xfrm>
            </p:contentPart>
          </mc:Choice>
          <mc:Fallback xmlns="">
            <p:pic>
              <p:nvPicPr>
                <p:cNvPr id="198" name="Ink 197">
                  <a:extLst>
                    <a:ext uri="{FF2B5EF4-FFF2-40B4-BE49-F238E27FC236}">
                      <a16:creationId xmlns:a16="http://schemas.microsoft.com/office/drawing/2014/main" id="{D6934A15-F5C3-EE83-480E-AE5118D1B01B}"/>
                    </a:ext>
                  </a:extLst>
                </p:cNvPr>
                <p:cNvPicPr/>
                <p:nvPr/>
              </p:nvPicPr>
              <p:blipFill>
                <a:blip r:embed="rId273"/>
                <a:stretch>
                  <a:fillRect/>
                </a:stretch>
              </p:blipFill>
              <p:spPr>
                <a:xfrm>
                  <a:off x="8124765" y="1256484"/>
                  <a:ext cx="572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9" name="Ink 198">
                  <a:extLst>
                    <a:ext uri="{FF2B5EF4-FFF2-40B4-BE49-F238E27FC236}">
                      <a16:creationId xmlns:a16="http://schemas.microsoft.com/office/drawing/2014/main" id="{1828B6ED-0EF1-1105-AD25-0D7753AD93F4}"/>
                    </a:ext>
                  </a:extLst>
                </p14:cNvPr>
                <p14:cNvContentPartPr/>
                <p14:nvPr/>
              </p14:nvContentPartPr>
              <p14:xfrm>
                <a:off x="8335365" y="1371324"/>
                <a:ext cx="146520" cy="360"/>
              </p14:xfrm>
            </p:contentPart>
          </mc:Choice>
          <mc:Fallback xmlns="">
            <p:pic>
              <p:nvPicPr>
                <p:cNvPr id="199" name="Ink 198">
                  <a:extLst>
                    <a:ext uri="{FF2B5EF4-FFF2-40B4-BE49-F238E27FC236}">
                      <a16:creationId xmlns:a16="http://schemas.microsoft.com/office/drawing/2014/main" id="{1828B6ED-0EF1-1105-AD25-0D7753AD93F4}"/>
                    </a:ext>
                  </a:extLst>
                </p:cNvPr>
                <p:cNvPicPr/>
                <p:nvPr/>
              </p:nvPicPr>
              <p:blipFill>
                <a:blip r:embed="rId224"/>
                <a:stretch>
                  <a:fillRect/>
                </a:stretch>
              </p:blipFill>
              <p:spPr>
                <a:xfrm>
                  <a:off x="8326725" y="1362684"/>
                  <a:ext cx="164160" cy="18000"/>
                </a:xfrm>
                <a:prstGeom prst="rect">
                  <a:avLst/>
                </a:prstGeom>
              </p:spPr>
            </p:pic>
          </mc:Fallback>
        </mc:AlternateContent>
      </p:grpSp>
      <p:grpSp>
        <p:nvGrpSpPr>
          <p:cNvPr id="209" name="Group 208">
            <a:extLst>
              <a:ext uri="{FF2B5EF4-FFF2-40B4-BE49-F238E27FC236}">
                <a16:creationId xmlns:a16="http://schemas.microsoft.com/office/drawing/2014/main" id="{3F47A175-7737-4E41-B3AF-92E4CB224FBD}"/>
              </a:ext>
            </a:extLst>
          </p:cNvPr>
          <p:cNvGrpSpPr/>
          <p:nvPr/>
        </p:nvGrpSpPr>
        <p:grpSpPr>
          <a:xfrm>
            <a:off x="8814165" y="999444"/>
            <a:ext cx="894960" cy="654480"/>
            <a:chOff x="8814165" y="999444"/>
            <a:chExt cx="894960" cy="654480"/>
          </a:xfrm>
        </p:grpSpPr>
        <mc:AlternateContent xmlns:mc="http://schemas.openxmlformats.org/markup-compatibility/2006" xmlns:p14="http://schemas.microsoft.com/office/powerpoint/2010/main">
          <mc:Choice Requires="p14">
            <p:contentPart p14:bwMode="auto" r:id="rId275">
              <p14:nvContentPartPr>
                <p14:cNvPr id="200" name="Ink 199">
                  <a:extLst>
                    <a:ext uri="{FF2B5EF4-FFF2-40B4-BE49-F238E27FC236}">
                      <a16:creationId xmlns:a16="http://schemas.microsoft.com/office/drawing/2014/main" id="{6BE92EB5-0315-DCC8-491B-3BCCC1C2E0A2}"/>
                    </a:ext>
                  </a:extLst>
                </p14:cNvPr>
                <p14:cNvContentPartPr/>
                <p14:nvPr/>
              </p14:nvContentPartPr>
              <p14:xfrm>
                <a:off x="8814165" y="1233444"/>
                <a:ext cx="128880" cy="243360"/>
              </p14:xfrm>
            </p:contentPart>
          </mc:Choice>
          <mc:Fallback xmlns="">
            <p:pic>
              <p:nvPicPr>
                <p:cNvPr id="200" name="Ink 199">
                  <a:extLst>
                    <a:ext uri="{FF2B5EF4-FFF2-40B4-BE49-F238E27FC236}">
                      <a16:creationId xmlns:a16="http://schemas.microsoft.com/office/drawing/2014/main" id="{6BE92EB5-0315-DCC8-491B-3BCCC1C2E0A2}"/>
                    </a:ext>
                  </a:extLst>
                </p:cNvPr>
                <p:cNvPicPr/>
                <p:nvPr/>
              </p:nvPicPr>
              <p:blipFill>
                <a:blip r:embed="rId276"/>
                <a:stretch>
                  <a:fillRect/>
                </a:stretch>
              </p:blipFill>
              <p:spPr>
                <a:xfrm>
                  <a:off x="8805165" y="1224444"/>
                  <a:ext cx="1465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01" name="Ink 200">
                  <a:extLst>
                    <a:ext uri="{FF2B5EF4-FFF2-40B4-BE49-F238E27FC236}">
                      <a16:creationId xmlns:a16="http://schemas.microsoft.com/office/drawing/2014/main" id="{ED65CA02-F253-5741-F453-BC06442A8B12}"/>
                    </a:ext>
                  </a:extLst>
                </p14:cNvPr>
                <p14:cNvContentPartPr/>
                <p14:nvPr/>
              </p14:nvContentPartPr>
              <p14:xfrm>
                <a:off x="8835765" y="1285284"/>
                <a:ext cx="129240" cy="54360"/>
              </p14:xfrm>
            </p:contentPart>
          </mc:Choice>
          <mc:Fallback xmlns="">
            <p:pic>
              <p:nvPicPr>
                <p:cNvPr id="201" name="Ink 200">
                  <a:extLst>
                    <a:ext uri="{FF2B5EF4-FFF2-40B4-BE49-F238E27FC236}">
                      <a16:creationId xmlns:a16="http://schemas.microsoft.com/office/drawing/2014/main" id="{ED65CA02-F253-5741-F453-BC06442A8B12}"/>
                    </a:ext>
                  </a:extLst>
                </p:cNvPr>
                <p:cNvPicPr/>
                <p:nvPr/>
              </p:nvPicPr>
              <p:blipFill>
                <a:blip r:embed="rId278"/>
                <a:stretch>
                  <a:fillRect/>
                </a:stretch>
              </p:blipFill>
              <p:spPr>
                <a:xfrm>
                  <a:off x="8827125" y="1276644"/>
                  <a:ext cx="146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02" name="Ink 201">
                  <a:extLst>
                    <a:ext uri="{FF2B5EF4-FFF2-40B4-BE49-F238E27FC236}">
                      <a16:creationId xmlns:a16="http://schemas.microsoft.com/office/drawing/2014/main" id="{F925EC47-247D-D648-252D-7E9C6DDECE90}"/>
                    </a:ext>
                  </a:extLst>
                </p14:cNvPr>
                <p14:cNvContentPartPr/>
                <p14:nvPr/>
              </p14:nvContentPartPr>
              <p14:xfrm>
                <a:off x="9046725" y="1082244"/>
                <a:ext cx="174960" cy="571680"/>
              </p14:xfrm>
            </p:contentPart>
          </mc:Choice>
          <mc:Fallback xmlns="">
            <p:pic>
              <p:nvPicPr>
                <p:cNvPr id="202" name="Ink 201">
                  <a:extLst>
                    <a:ext uri="{FF2B5EF4-FFF2-40B4-BE49-F238E27FC236}">
                      <a16:creationId xmlns:a16="http://schemas.microsoft.com/office/drawing/2014/main" id="{F925EC47-247D-D648-252D-7E9C6DDECE90}"/>
                    </a:ext>
                  </a:extLst>
                </p:cNvPr>
                <p:cNvPicPr/>
                <p:nvPr/>
              </p:nvPicPr>
              <p:blipFill>
                <a:blip r:embed="rId280"/>
                <a:stretch>
                  <a:fillRect/>
                </a:stretch>
              </p:blipFill>
              <p:spPr>
                <a:xfrm>
                  <a:off x="9038085" y="1073244"/>
                  <a:ext cx="19260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03" name="Ink 202">
                  <a:extLst>
                    <a:ext uri="{FF2B5EF4-FFF2-40B4-BE49-F238E27FC236}">
                      <a16:creationId xmlns:a16="http://schemas.microsoft.com/office/drawing/2014/main" id="{D994898A-8D65-6107-9001-25A66E629EDA}"/>
                    </a:ext>
                  </a:extLst>
                </p14:cNvPr>
                <p14:cNvContentPartPr/>
                <p14:nvPr/>
              </p14:nvContentPartPr>
              <p14:xfrm>
                <a:off x="9313845" y="1278804"/>
                <a:ext cx="154440" cy="187560"/>
              </p14:xfrm>
            </p:contentPart>
          </mc:Choice>
          <mc:Fallback xmlns="">
            <p:pic>
              <p:nvPicPr>
                <p:cNvPr id="203" name="Ink 202">
                  <a:extLst>
                    <a:ext uri="{FF2B5EF4-FFF2-40B4-BE49-F238E27FC236}">
                      <a16:creationId xmlns:a16="http://schemas.microsoft.com/office/drawing/2014/main" id="{D994898A-8D65-6107-9001-25A66E629EDA}"/>
                    </a:ext>
                  </a:extLst>
                </p:cNvPr>
                <p:cNvPicPr/>
                <p:nvPr/>
              </p:nvPicPr>
              <p:blipFill>
                <a:blip r:embed="rId282"/>
                <a:stretch>
                  <a:fillRect/>
                </a:stretch>
              </p:blipFill>
              <p:spPr>
                <a:xfrm>
                  <a:off x="9304845" y="1270164"/>
                  <a:ext cx="172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04" name="Ink 203">
                  <a:extLst>
                    <a:ext uri="{FF2B5EF4-FFF2-40B4-BE49-F238E27FC236}">
                      <a16:creationId xmlns:a16="http://schemas.microsoft.com/office/drawing/2014/main" id="{78E249F3-12B9-41A0-85D2-512D00031571}"/>
                    </a:ext>
                  </a:extLst>
                </p14:cNvPr>
                <p14:cNvContentPartPr/>
                <p14:nvPr/>
              </p14:nvContentPartPr>
              <p14:xfrm>
                <a:off x="9547845" y="999444"/>
                <a:ext cx="161280" cy="612360"/>
              </p14:xfrm>
            </p:contentPart>
          </mc:Choice>
          <mc:Fallback xmlns="">
            <p:pic>
              <p:nvPicPr>
                <p:cNvPr id="204" name="Ink 203">
                  <a:extLst>
                    <a:ext uri="{FF2B5EF4-FFF2-40B4-BE49-F238E27FC236}">
                      <a16:creationId xmlns:a16="http://schemas.microsoft.com/office/drawing/2014/main" id="{78E249F3-12B9-41A0-85D2-512D00031571}"/>
                    </a:ext>
                  </a:extLst>
                </p:cNvPr>
                <p:cNvPicPr/>
                <p:nvPr/>
              </p:nvPicPr>
              <p:blipFill>
                <a:blip r:embed="rId284"/>
                <a:stretch>
                  <a:fillRect/>
                </a:stretch>
              </p:blipFill>
              <p:spPr>
                <a:xfrm>
                  <a:off x="9538845" y="990804"/>
                  <a:ext cx="178920" cy="630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5">
            <p14:nvContentPartPr>
              <p14:cNvPr id="205" name="Ink 204">
                <a:extLst>
                  <a:ext uri="{FF2B5EF4-FFF2-40B4-BE49-F238E27FC236}">
                    <a16:creationId xmlns:a16="http://schemas.microsoft.com/office/drawing/2014/main" id="{9EC03643-0C08-99CC-787F-4AE005D2CC4C}"/>
                  </a:ext>
                </a:extLst>
              </p14:cNvPr>
              <p14:cNvContentPartPr/>
              <p14:nvPr/>
            </p14:nvContentPartPr>
            <p14:xfrm>
              <a:off x="7942605" y="1171884"/>
              <a:ext cx="188280" cy="652680"/>
            </p14:xfrm>
          </p:contentPart>
        </mc:Choice>
        <mc:Fallback xmlns="">
          <p:pic>
            <p:nvPicPr>
              <p:cNvPr id="205" name="Ink 204">
                <a:extLst>
                  <a:ext uri="{FF2B5EF4-FFF2-40B4-BE49-F238E27FC236}">
                    <a16:creationId xmlns:a16="http://schemas.microsoft.com/office/drawing/2014/main" id="{9EC03643-0C08-99CC-787F-4AE005D2CC4C}"/>
                  </a:ext>
                </a:extLst>
              </p:cNvPr>
              <p:cNvPicPr/>
              <p:nvPr/>
            </p:nvPicPr>
            <p:blipFill>
              <a:blip r:embed="rId286"/>
              <a:stretch>
                <a:fillRect/>
              </a:stretch>
            </p:blipFill>
            <p:spPr>
              <a:xfrm>
                <a:off x="7933605" y="1163244"/>
                <a:ext cx="205920" cy="670320"/>
              </a:xfrm>
              <a:prstGeom prst="rect">
                <a:avLst/>
              </a:prstGeom>
            </p:spPr>
          </p:pic>
        </mc:Fallback>
      </mc:AlternateContent>
      <p:grpSp>
        <p:nvGrpSpPr>
          <p:cNvPr id="208" name="Group 207">
            <a:extLst>
              <a:ext uri="{FF2B5EF4-FFF2-40B4-BE49-F238E27FC236}">
                <a16:creationId xmlns:a16="http://schemas.microsoft.com/office/drawing/2014/main" id="{564B0C75-8052-DDB4-400B-EC27FA7EA5E1}"/>
              </a:ext>
            </a:extLst>
          </p:cNvPr>
          <p:cNvGrpSpPr/>
          <p:nvPr/>
        </p:nvGrpSpPr>
        <p:grpSpPr>
          <a:xfrm>
            <a:off x="9978765" y="1126884"/>
            <a:ext cx="214920" cy="343440"/>
            <a:chOff x="9978765" y="1126884"/>
            <a:chExt cx="214920" cy="343440"/>
          </a:xfrm>
        </p:grpSpPr>
        <mc:AlternateContent xmlns:mc="http://schemas.openxmlformats.org/markup-compatibility/2006" xmlns:p14="http://schemas.microsoft.com/office/powerpoint/2010/main">
          <mc:Choice Requires="p14">
            <p:contentPart p14:bwMode="auto" r:id="rId287">
              <p14:nvContentPartPr>
                <p14:cNvPr id="206" name="Ink 205">
                  <a:extLst>
                    <a:ext uri="{FF2B5EF4-FFF2-40B4-BE49-F238E27FC236}">
                      <a16:creationId xmlns:a16="http://schemas.microsoft.com/office/drawing/2014/main" id="{2065B46C-9C2D-281F-4C4E-74D28FA8FDEF}"/>
                    </a:ext>
                  </a:extLst>
                </p14:cNvPr>
                <p14:cNvContentPartPr/>
                <p14:nvPr/>
              </p14:nvContentPartPr>
              <p14:xfrm>
                <a:off x="9978765" y="1242444"/>
                <a:ext cx="214920" cy="19440"/>
              </p14:xfrm>
            </p:contentPart>
          </mc:Choice>
          <mc:Fallback xmlns="">
            <p:pic>
              <p:nvPicPr>
                <p:cNvPr id="206" name="Ink 205">
                  <a:extLst>
                    <a:ext uri="{FF2B5EF4-FFF2-40B4-BE49-F238E27FC236}">
                      <a16:creationId xmlns:a16="http://schemas.microsoft.com/office/drawing/2014/main" id="{2065B46C-9C2D-281F-4C4E-74D28FA8FDEF}"/>
                    </a:ext>
                  </a:extLst>
                </p:cNvPr>
                <p:cNvPicPr/>
                <p:nvPr/>
              </p:nvPicPr>
              <p:blipFill>
                <a:blip r:embed="rId288"/>
                <a:stretch>
                  <a:fillRect/>
                </a:stretch>
              </p:blipFill>
              <p:spPr>
                <a:xfrm>
                  <a:off x="9969765" y="1233804"/>
                  <a:ext cx="232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07" name="Ink 206">
                  <a:extLst>
                    <a:ext uri="{FF2B5EF4-FFF2-40B4-BE49-F238E27FC236}">
                      <a16:creationId xmlns:a16="http://schemas.microsoft.com/office/drawing/2014/main" id="{179B6604-6539-5624-C916-EB8CD34E7F5D}"/>
                    </a:ext>
                  </a:extLst>
                </p14:cNvPr>
                <p14:cNvContentPartPr/>
                <p14:nvPr/>
              </p14:nvContentPartPr>
              <p14:xfrm>
                <a:off x="10079205" y="1126884"/>
                <a:ext cx="61560" cy="343440"/>
              </p14:xfrm>
            </p:contentPart>
          </mc:Choice>
          <mc:Fallback xmlns="">
            <p:pic>
              <p:nvPicPr>
                <p:cNvPr id="207" name="Ink 206">
                  <a:extLst>
                    <a:ext uri="{FF2B5EF4-FFF2-40B4-BE49-F238E27FC236}">
                      <a16:creationId xmlns:a16="http://schemas.microsoft.com/office/drawing/2014/main" id="{179B6604-6539-5624-C916-EB8CD34E7F5D}"/>
                    </a:ext>
                  </a:extLst>
                </p:cNvPr>
                <p:cNvPicPr/>
                <p:nvPr/>
              </p:nvPicPr>
              <p:blipFill>
                <a:blip r:embed="rId290"/>
                <a:stretch>
                  <a:fillRect/>
                </a:stretch>
              </p:blipFill>
              <p:spPr>
                <a:xfrm>
                  <a:off x="10070565" y="1117884"/>
                  <a:ext cx="79200" cy="361080"/>
                </a:xfrm>
                <a:prstGeom prst="rect">
                  <a:avLst/>
                </a:prstGeom>
              </p:spPr>
            </p:pic>
          </mc:Fallback>
        </mc:AlternateContent>
      </p:grpSp>
      <p:grpSp>
        <p:nvGrpSpPr>
          <p:cNvPr id="218" name="Group 217">
            <a:extLst>
              <a:ext uri="{FF2B5EF4-FFF2-40B4-BE49-F238E27FC236}">
                <a16:creationId xmlns:a16="http://schemas.microsoft.com/office/drawing/2014/main" id="{93040A5C-CC7A-6493-8914-35E6375DD0A9}"/>
              </a:ext>
            </a:extLst>
          </p:cNvPr>
          <p:cNvGrpSpPr/>
          <p:nvPr/>
        </p:nvGrpSpPr>
        <p:grpSpPr>
          <a:xfrm>
            <a:off x="7939365" y="1988004"/>
            <a:ext cx="1708200" cy="711720"/>
            <a:chOff x="7939365" y="1988004"/>
            <a:chExt cx="1708200" cy="711720"/>
          </a:xfrm>
        </p:grpSpPr>
        <mc:AlternateContent xmlns:mc="http://schemas.openxmlformats.org/markup-compatibility/2006" xmlns:p14="http://schemas.microsoft.com/office/powerpoint/2010/main">
          <mc:Choice Requires="p14">
            <p:contentPart p14:bwMode="auto" r:id="rId291">
              <p14:nvContentPartPr>
                <p14:cNvPr id="211" name="Ink 210">
                  <a:extLst>
                    <a:ext uri="{FF2B5EF4-FFF2-40B4-BE49-F238E27FC236}">
                      <a16:creationId xmlns:a16="http://schemas.microsoft.com/office/drawing/2014/main" id="{5C5FAD2F-8A77-0208-0D52-4F1372DEBDF6}"/>
                    </a:ext>
                  </a:extLst>
                </p14:cNvPr>
                <p14:cNvContentPartPr/>
                <p14:nvPr/>
              </p14:nvContentPartPr>
              <p14:xfrm>
                <a:off x="7939365" y="2111484"/>
                <a:ext cx="231480" cy="540360"/>
              </p14:xfrm>
            </p:contentPart>
          </mc:Choice>
          <mc:Fallback xmlns="">
            <p:pic>
              <p:nvPicPr>
                <p:cNvPr id="211" name="Ink 210">
                  <a:extLst>
                    <a:ext uri="{FF2B5EF4-FFF2-40B4-BE49-F238E27FC236}">
                      <a16:creationId xmlns:a16="http://schemas.microsoft.com/office/drawing/2014/main" id="{5C5FAD2F-8A77-0208-0D52-4F1372DEBDF6}"/>
                    </a:ext>
                  </a:extLst>
                </p:cNvPr>
                <p:cNvPicPr/>
                <p:nvPr/>
              </p:nvPicPr>
              <p:blipFill>
                <a:blip r:embed="rId292"/>
                <a:stretch>
                  <a:fillRect/>
                </a:stretch>
              </p:blipFill>
              <p:spPr>
                <a:xfrm>
                  <a:off x="7930725" y="2102844"/>
                  <a:ext cx="24912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2" name="Ink 211">
                  <a:extLst>
                    <a:ext uri="{FF2B5EF4-FFF2-40B4-BE49-F238E27FC236}">
                      <a16:creationId xmlns:a16="http://schemas.microsoft.com/office/drawing/2014/main" id="{3CEA925F-5277-FEE1-2F67-8D24143900E8}"/>
                    </a:ext>
                  </a:extLst>
                </p14:cNvPr>
                <p14:cNvContentPartPr/>
                <p14:nvPr/>
              </p14:nvContentPartPr>
              <p14:xfrm>
                <a:off x="8262285" y="2254044"/>
                <a:ext cx="20160" cy="310680"/>
              </p14:xfrm>
            </p:contentPart>
          </mc:Choice>
          <mc:Fallback xmlns="">
            <p:pic>
              <p:nvPicPr>
                <p:cNvPr id="212" name="Ink 211">
                  <a:extLst>
                    <a:ext uri="{FF2B5EF4-FFF2-40B4-BE49-F238E27FC236}">
                      <a16:creationId xmlns:a16="http://schemas.microsoft.com/office/drawing/2014/main" id="{3CEA925F-5277-FEE1-2F67-8D24143900E8}"/>
                    </a:ext>
                  </a:extLst>
                </p:cNvPr>
                <p:cNvPicPr/>
                <p:nvPr/>
              </p:nvPicPr>
              <p:blipFill>
                <a:blip r:embed="rId294"/>
                <a:stretch>
                  <a:fillRect/>
                </a:stretch>
              </p:blipFill>
              <p:spPr>
                <a:xfrm>
                  <a:off x="8253645" y="2245044"/>
                  <a:ext cx="378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3" name="Ink 212">
                  <a:extLst>
                    <a:ext uri="{FF2B5EF4-FFF2-40B4-BE49-F238E27FC236}">
                      <a16:creationId xmlns:a16="http://schemas.microsoft.com/office/drawing/2014/main" id="{700EB557-59FA-BD3A-BF55-64FFD471B479}"/>
                    </a:ext>
                  </a:extLst>
                </p14:cNvPr>
                <p14:cNvContentPartPr/>
                <p14:nvPr/>
              </p14:nvContentPartPr>
              <p14:xfrm>
                <a:off x="8442285" y="2400204"/>
                <a:ext cx="148320" cy="24120"/>
              </p14:xfrm>
            </p:contentPart>
          </mc:Choice>
          <mc:Fallback xmlns="">
            <p:pic>
              <p:nvPicPr>
                <p:cNvPr id="213" name="Ink 212">
                  <a:extLst>
                    <a:ext uri="{FF2B5EF4-FFF2-40B4-BE49-F238E27FC236}">
                      <a16:creationId xmlns:a16="http://schemas.microsoft.com/office/drawing/2014/main" id="{700EB557-59FA-BD3A-BF55-64FFD471B479}"/>
                    </a:ext>
                  </a:extLst>
                </p:cNvPr>
                <p:cNvPicPr/>
                <p:nvPr/>
              </p:nvPicPr>
              <p:blipFill>
                <a:blip r:embed="rId296"/>
                <a:stretch>
                  <a:fillRect/>
                </a:stretch>
              </p:blipFill>
              <p:spPr>
                <a:xfrm>
                  <a:off x="8433285" y="2391204"/>
                  <a:ext cx="1659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4" name="Ink 213">
                  <a:extLst>
                    <a:ext uri="{FF2B5EF4-FFF2-40B4-BE49-F238E27FC236}">
                      <a16:creationId xmlns:a16="http://schemas.microsoft.com/office/drawing/2014/main" id="{95E99446-5AA3-7C14-1C66-AC0B1C48D651}"/>
                    </a:ext>
                  </a:extLst>
                </p14:cNvPr>
                <p14:cNvContentPartPr/>
                <p14:nvPr/>
              </p14:nvContentPartPr>
              <p14:xfrm>
                <a:off x="8750085" y="2254044"/>
                <a:ext cx="135720" cy="211680"/>
              </p14:xfrm>
            </p:contentPart>
          </mc:Choice>
          <mc:Fallback xmlns="">
            <p:pic>
              <p:nvPicPr>
                <p:cNvPr id="214" name="Ink 213">
                  <a:extLst>
                    <a:ext uri="{FF2B5EF4-FFF2-40B4-BE49-F238E27FC236}">
                      <a16:creationId xmlns:a16="http://schemas.microsoft.com/office/drawing/2014/main" id="{95E99446-5AA3-7C14-1C66-AC0B1C48D651}"/>
                    </a:ext>
                  </a:extLst>
                </p:cNvPr>
                <p:cNvPicPr/>
                <p:nvPr/>
              </p:nvPicPr>
              <p:blipFill>
                <a:blip r:embed="rId298"/>
                <a:stretch>
                  <a:fillRect/>
                </a:stretch>
              </p:blipFill>
              <p:spPr>
                <a:xfrm>
                  <a:off x="8741445" y="2245044"/>
                  <a:ext cx="1533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5" name="Ink 214">
                  <a:extLst>
                    <a:ext uri="{FF2B5EF4-FFF2-40B4-BE49-F238E27FC236}">
                      <a16:creationId xmlns:a16="http://schemas.microsoft.com/office/drawing/2014/main" id="{463FB4A3-CEFE-5F75-59ED-BD7CA34FD25E}"/>
                    </a:ext>
                  </a:extLst>
                </p14:cNvPr>
                <p14:cNvContentPartPr/>
                <p14:nvPr/>
              </p14:nvContentPartPr>
              <p14:xfrm>
                <a:off x="9006045" y="2109324"/>
                <a:ext cx="119160" cy="590400"/>
              </p14:xfrm>
            </p:contentPart>
          </mc:Choice>
          <mc:Fallback xmlns="">
            <p:pic>
              <p:nvPicPr>
                <p:cNvPr id="215" name="Ink 214">
                  <a:extLst>
                    <a:ext uri="{FF2B5EF4-FFF2-40B4-BE49-F238E27FC236}">
                      <a16:creationId xmlns:a16="http://schemas.microsoft.com/office/drawing/2014/main" id="{463FB4A3-CEFE-5F75-59ED-BD7CA34FD25E}"/>
                    </a:ext>
                  </a:extLst>
                </p:cNvPr>
                <p:cNvPicPr/>
                <p:nvPr/>
              </p:nvPicPr>
              <p:blipFill>
                <a:blip r:embed="rId300"/>
                <a:stretch>
                  <a:fillRect/>
                </a:stretch>
              </p:blipFill>
              <p:spPr>
                <a:xfrm>
                  <a:off x="8997045" y="2100324"/>
                  <a:ext cx="13680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6" name="Ink 215">
                  <a:extLst>
                    <a:ext uri="{FF2B5EF4-FFF2-40B4-BE49-F238E27FC236}">
                      <a16:creationId xmlns:a16="http://schemas.microsoft.com/office/drawing/2014/main" id="{80EFC263-07BD-6FEA-0CCA-2EDBAD0F4E90}"/>
                    </a:ext>
                  </a:extLst>
                </p14:cNvPr>
                <p14:cNvContentPartPr/>
                <p14:nvPr/>
              </p14:nvContentPartPr>
              <p14:xfrm>
                <a:off x="9218085" y="2264844"/>
                <a:ext cx="221400" cy="381960"/>
              </p14:xfrm>
            </p:contentPart>
          </mc:Choice>
          <mc:Fallback xmlns="">
            <p:pic>
              <p:nvPicPr>
                <p:cNvPr id="216" name="Ink 215">
                  <a:extLst>
                    <a:ext uri="{FF2B5EF4-FFF2-40B4-BE49-F238E27FC236}">
                      <a16:creationId xmlns:a16="http://schemas.microsoft.com/office/drawing/2014/main" id="{80EFC263-07BD-6FEA-0CCA-2EDBAD0F4E90}"/>
                    </a:ext>
                  </a:extLst>
                </p:cNvPr>
                <p:cNvPicPr/>
                <p:nvPr/>
              </p:nvPicPr>
              <p:blipFill>
                <a:blip r:embed="rId302"/>
                <a:stretch>
                  <a:fillRect/>
                </a:stretch>
              </p:blipFill>
              <p:spPr>
                <a:xfrm>
                  <a:off x="9209085" y="2255844"/>
                  <a:ext cx="2390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7" name="Ink 216">
                  <a:extLst>
                    <a:ext uri="{FF2B5EF4-FFF2-40B4-BE49-F238E27FC236}">
                      <a16:creationId xmlns:a16="http://schemas.microsoft.com/office/drawing/2014/main" id="{F16D8378-4A15-EEF9-1B2C-AA8EC3D5F28B}"/>
                    </a:ext>
                  </a:extLst>
                </p14:cNvPr>
                <p14:cNvContentPartPr/>
                <p14:nvPr/>
              </p14:nvContentPartPr>
              <p14:xfrm>
                <a:off x="9526605" y="1988004"/>
                <a:ext cx="120960" cy="499320"/>
              </p14:xfrm>
            </p:contentPart>
          </mc:Choice>
          <mc:Fallback xmlns="">
            <p:pic>
              <p:nvPicPr>
                <p:cNvPr id="217" name="Ink 216">
                  <a:extLst>
                    <a:ext uri="{FF2B5EF4-FFF2-40B4-BE49-F238E27FC236}">
                      <a16:creationId xmlns:a16="http://schemas.microsoft.com/office/drawing/2014/main" id="{F16D8378-4A15-EEF9-1B2C-AA8EC3D5F28B}"/>
                    </a:ext>
                  </a:extLst>
                </p:cNvPr>
                <p:cNvPicPr/>
                <p:nvPr/>
              </p:nvPicPr>
              <p:blipFill>
                <a:blip r:embed="rId304"/>
                <a:stretch>
                  <a:fillRect/>
                </a:stretch>
              </p:blipFill>
              <p:spPr>
                <a:xfrm>
                  <a:off x="9517605" y="1979004"/>
                  <a:ext cx="138600" cy="51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5">
            <p14:nvContentPartPr>
              <p14:cNvPr id="219" name="Ink 218">
                <a:extLst>
                  <a:ext uri="{FF2B5EF4-FFF2-40B4-BE49-F238E27FC236}">
                    <a16:creationId xmlns:a16="http://schemas.microsoft.com/office/drawing/2014/main" id="{D954CD14-25B6-4C36-1F1A-54EF55D17A8E}"/>
                  </a:ext>
                </a:extLst>
              </p14:cNvPr>
              <p14:cNvContentPartPr/>
              <p14:nvPr/>
            </p14:nvContentPartPr>
            <p14:xfrm>
              <a:off x="10037085" y="2205444"/>
              <a:ext cx="221400" cy="15840"/>
            </p14:xfrm>
          </p:contentPart>
        </mc:Choice>
        <mc:Fallback xmlns="">
          <p:pic>
            <p:nvPicPr>
              <p:cNvPr id="219" name="Ink 218">
                <a:extLst>
                  <a:ext uri="{FF2B5EF4-FFF2-40B4-BE49-F238E27FC236}">
                    <a16:creationId xmlns:a16="http://schemas.microsoft.com/office/drawing/2014/main" id="{D954CD14-25B6-4C36-1F1A-54EF55D17A8E}"/>
                  </a:ext>
                </a:extLst>
              </p:cNvPr>
              <p:cNvPicPr/>
              <p:nvPr/>
            </p:nvPicPr>
            <p:blipFill>
              <a:blip r:embed="rId306"/>
              <a:stretch>
                <a:fillRect/>
              </a:stretch>
            </p:blipFill>
            <p:spPr>
              <a:xfrm>
                <a:off x="10028445" y="2196804"/>
                <a:ext cx="239040" cy="33480"/>
              </a:xfrm>
              <a:prstGeom prst="rect">
                <a:avLst/>
              </a:prstGeom>
            </p:spPr>
          </p:pic>
        </mc:Fallback>
      </mc:AlternateContent>
      <p:grpSp>
        <p:nvGrpSpPr>
          <p:cNvPr id="237" name="Group 236">
            <a:extLst>
              <a:ext uri="{FF2B5EF4-FFF2-40B4-BE49-F238E27FC236}">
                <a16:creationId xmlns:a16="http://schemas.microsoft.com/office/drawing/2014/main" id="{88275CA4-6FB1-8B6E-4181-C970637847A6}"/>
              </a:ext>
            </a:extLst>
          </p:cNvPr>
          <p:cNvGrpSpPr/>
          <p:nvPr/>
        </p:nvGrpSpPr>
        <p:grpSpPr>
          <a:xfrm>
            <a:off x="8058165" y="2966484"/>
            <a:ext cx="275760" cy="401400"/>
            <a:chOff x="8058165" y="2966484"/>
            <a:chExt cx="275760" cy="401400"/>
          </a:xfrm>
        </p:grpSpPr>
        <mc:AlternateContent xmlns:mc="http://schemas.openxmlformats.org/markup-compatibility/2006" xmlns:p14="http://schemas.microsoft.com/office/powerpoint/2010/main">
          <mc:Choice Requires="p14">
            <p:contentPart p14:bwMode="auto" r:id="rId307">
              <p14:nvContentPartPr>
                <p14:cNvPr id="222" name="Ink 221">
                  <a:extLst>
                    <a:ext uri="{FF2B5EF4-FFF2-40B4-BE49-F238E27FC236}">
                      <a16:creationId xmlns:a16="http://schemas.microsoft.com/office/drawing/2014/main" id="{8E862F35-4DBC-4867-D3E5-5451C778A75D}"/>
                    </a:ext>
                  </a:extLst>
                </p14:cNvPr>
                <p14:cNvContentPartPr/>
                <p14:nvPr/>
              </p14:nvContentPartPr>
              <p14:xfrm>
                <a:off x="8058165" y="2966484"/>
                <a:ext cx="118440" cy="401400"/>
              </p14:xfrm>
            </p:contentPart>
          </mc:Choice>
          <mc:Fallback xmlns="">
            <p:pic>
              <p:nvPicPr>
                <p:cNvPr id="222" name="Ink 221">
                  <a:extLst>
                    <a:ext uri="{FF2B5EF4-FFF2-40B4-BE49-F238E27FC236}">
                      <a16:creationId xmlns:a16="http://schemas.microsoft.com/office/drawing/2014/main" id="{8E862F35-4DBC-4867-D3E5-5451C778A75D}"/>
                    </a:ext>
                  </a:extLst>
                </p:cNvPr>
                <p:cNvPicPr/>
                <p:nvPr/>
              </p:nvPicPr>
              <p:blipFill>
                <a:blip r:embed="rId308"/>
                <a:stretch>
                  <a:fillRect/>
                </a:stretch>
              </p:blipFill>
              <p:spPr>
                <a:xfrm>
                  <a:off x="8049525" y="2957484"/>
                  <a:ext cx="1360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23" name="Ink 222">
                  <a:extLst>
                    <a:ext uri="{FF2B5EF4-FFF2-40B4-BE49-F238E27FC236}">
                      <a16:creationId xmlns:a16="http://schemas.microsoft.com/office/drawing/2014/main" id="{1164DC6F-26B7-C598-55C7-BF9D29593F25}"/>
                    </a:ext>
                  </a:extLst>
                </p14:cNvPr>
                <p14:cNvContentPartPr/>
                <p14:nvPr/>
              </p14:nvContentPartPr>
              <p14:xfrm>
                <a:off x="8325285" y="3030204"/>
                <a:ext cx="8640" cy="231120"/>
              </p14:xfrm>
            </p:contentPart>
          </mc:Choice>
          <mc:Fallback xmlns="">
            <p:pic>
              <p:nvPicPr>
                <p:cNvPr id="223" name="Ink 222">
                  <a:extLst>
                    <a:ext uri="{FF2B5EF4-FFF2-40B4-BE49-F238E27FC236}">
                      <a16:creationId xmlns:a16="http://schemas.microsoft.com/office/drawing/2014/main" id="{1164DC6F-26B7-C598-55C7-BF9D29593F25}"/>
                    </a:ext>
                  </a:extLst>
                </p:cNvPr>
                <p:cNvPicPr/>
                <p:nvPr/>
              </p:nvPicPr>
              <p:blipFill>
                <a:blip r:embed="rId310"/>
                <a:stretch>
                  <a:fillRect/>
                </a:stretch>
              </p:blipFill>
              <p:spPr>
                <a:xfrm>
                  <a:off x="8316285" y="3021564"/>
                  <a:ext cx="2628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1">
            <p14:nvContentPartPr>
              <p14:cNvPr id="224" name="Ink 223">
                <a:extLst>
                  <a:ext uri="{FF2B5EF4-FFF2-40B4-BE49-F238E27FC236}">
                    <a16:creationId xmlns:a16="http://schemas.microsoft.com/office/drawing/2014/main" id="{1E416E00-6FD1-048E-06FC-9FD3E57EB64C}"/>
                  </a:ext>
                </a:extLst>
              </p14:cNvPr>
              <p14:cNvContentPartPr/>
              <p14:nvPr/>
            </p14:nvContentPartPr>
            <p14:xfrm>
              <a:off x="8623005" y="3091764"/>
              <a:ext cx="171000" cy="45000"/>
            </p14:xfrm>
          </p:contentPart>
        </mc:Choice>
        <mc:Fallback xmlns="">
          <p:pic>
            <p:nvPicPr>
              <p:cNvPr id="224" name="Ink 223">
                <a:extLst>
                  <a:ext uri="{FF2B5EF4-FFF2-40B4-BE49-F238E27FC236}">
                    <a16:creationId xmlns:a16="http://schemas.microsoft.com/office/drawing/2014/main" id="{1E416E00-6FD1-048E-06FC-9FD3E57EB64C}"/>
                  </a:ext>
                </a:extLst>
              </p:cNvPr>
              <p:cNvPicPr/>
              <p:nvPr/>
            </p:nvPicPr>
            <p:blipFill>
              <a:blip r:embed="rId312"/>
              <a:stretch>
                <a:fillRect/>
              </a:stretch>
            </p:blipFill>
            <p:spPr>
              <a:xfrm>
                <a:off x="8614005" y="3082764"/>
                <a:ext cx="188640" cy="62640"/>
              </a:xfrm>
              <a:prstGeom prst="rect">
                <a:avLst/>
              </a:prstGeom>
            </p:spPr>
          </p:pic>
        </mc:Fallback>
      </mc:AlternateContent>
      <p:grpSp>
        <p:nvGrpSpPr>
          <p:cNvPr id="236" name="Group 235">
            <a:extLst>
              <a:ext uri="{FF2B5EF4-FFF2-40B4-BE49-F238E27FC236}">
                <a16:creationId xmlns:a16="http://schemas.microsoft.com/office/drawing/2014/main" id="{81233841-94E0-1580-AEF7-892D67C7DE6D}"/>
              </a:ext>
            </a:extLst>
          </p:cNvPr>
          <p:cNvGrpSpPr/>
          <p:nvPr/>
        </p:nvGrpSpPr>
        <p:grpSpPr>
          <a:xfrm>
            <a:off x="8973645" y="2934444"/>
            <a:ext cx="628920" cy="431640"/>
            <a:chOff x="8973645" y="2934444"/>
            <a:chExt cx="628920" cy="431640"/>
          </a:xfrm>
        </p:grpSpPr>
        <mc:AlternateContent xmlns:mc="http://schemas.openxmlformats.org/markup-compatibility/2006" xmlns:p14="http://schemas.microsoft.com/office/powerpoint/2010/main">
          <mc:Choice Requires="p14">
            <p:contentPart p14:bwMode="auto" r:id="rId313">
              <p14:nvContentPartPr>
                <p14:cNvPr id="225" name="Ink 224">
                  <a:extLst>
                    <a:ext uri="{FF2B5EF4-FFF2-40B4-BE49-F238E27FC236}">
                      <a16:creationId xmlns:a16="http://schemas.microsoft.com/office/drawing/2014/main" id="{E42CEB67-F8D4-33CE-BA21-1DA65A9C5CC8}"/>
                    </a:ext>
                  </a:extLst>
                </p14:cNvPr>
                <p14:cNvContentPartPr/>
                <p14:nvPr/>
              </p14:nvContentPartPr>
              <p14:xfrm>
                <a:off x="8994885" y="3008604"/>
                <a:ext cx="150480" cy="233280"/>
              </p14:xfrm>
            </p:contentPart>
          </mc:Choice>
          <mc:Fallback xmlns="">
            <p:pic>
              <p:nvPicPr>
                <p:cNvPr id="225" name="Ink 224">
                  <a:extLst>
                    <a:ext uri="{FF2B5EF4-FFF2-40B4-BE49-F238E27FC236}">
                      <a16:creationId xmlns:a16="http://schemas.microsoft.com/office/drawing/2014/main" id="{E42CEB67-F8D4-33CE-BA21-1DA65A9C5CC8}"/>
                    </a:ext>
                  </a:extLst>
                </p:cNvPr>
                <p:cNvPicPr/>
                <p:nvPr/>
              </p:nvPicPr>
              <p:blipFill>
                <a:blip r:embed="rId314"/>
                <a:stretch>
                  <a:fillRect/>
                </a:stretch>
              </p:blipFill>
              <p:spPr>
                <a:xfrm>
                  <a:off x="8986245" y="2999964"/>
                  <a:ext cx="1681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26" name="Ink 225">
                  <a:extLst>
                    <a:ext uri="{FF2B5EF4-FFF2-40B4-BE49-F238E27FC236}">
                      <a16:creationId xmlns:a16="http://schemas.microsoft.com/office/drawing/2014/main" id="{0595D457-F15D-647A-172B-E8617ADC6667}"/>
                    </a:ext>
                  </a:extLst>
                </p14:cNvPr>
                <p14:cNvContentPartPr/>
                <p14:nvPr/>
              </p14:nvContentPartPr>
              <p14:xfrm>
                <a:off x="8973645" y="3043524"/>
                <a:ext cx="122400" cy="72360"/>
              </p14:xfrm>
            </p:contentPart>
          </mc:Choice>
          <mc:Fallback xmlns="">
            <p:pic>
              <p:nvPicPr>
                <p:cNvPr id="226" name="Ink 225">
                  <a:extLst>
                    <a:ext uri="{FF2B5EF4-FFF2-40B4-BE49-F238E27FC236}">
                      <a16:creationId xmlns:a16="http://schemas.microsoft.com/office/drawing/2014/main" id="{0595D457-F15D-647A-172B-E8617ADC6667}"/>
                    </a:ext>
                  </a:extLst>
                </p:cNvPr>
                <p:cNvPicPr/>
                <p:nvPr/>
              </p:nvPicPr>
              <p:blipFill>
                <a:blip r:embed="rId316"/>
                <a:stretch>
                  <a:fillRect/>
                </a:stretch>
              </p:blipFill>
              <p:spPr>
                <a:xfrm>
                  <a:off x="8965005" y="3034524"/>
                  <a:ext cx="140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27" name="Ink 226">
                  <a:extLst>
                    <a:ext uri="{FF2B5EF4-FFF2-40B4-BE49-F238E27FC236}">
                      <a16:creationId xmlns:a16="http://schemas.microsoft.com/office/drawing/2014/main" id="{F6E2C173-A0CA-B89E-A7FF-25AB7A05076B}"/>
                    </a:ext>
                  </a:extLst>
                </p14:cNvPr>
                <p14:cNvContentPartPr/>
                <p14:nvPr/>
              </p14:nvContentPartPr>
              <p14:xfrm>
                <a:off x="9239325" y="2934444"/>
                <a:ext cx="141840" cy="431640"/>
              </p14:xfrm>
            </p:contentPart>
          </mc:Choice>
          <mc:Fallback xmlns="">
            <p:pic>
              <p:nvPicPr>
                <p:cNvPr id="227" name="Ink 226">
                  <a:extLst>
                    <a:ext uri="{FF2B5EF4-FFF2-40B4-BE49-F238E27FC236}">
                      <a16:creationId xmlns:a16="http://schemas.microsoft.com/office/drawing/2014/main" id="{F6E2C173-A0CA-B89E-A7FF-25AB7A05076B}"/>
                    </a:ext>
                  </a:extLst>
                </p:cNvPr>
                <p:cNvPicPr/>
                <p:nvPr/>
              </p:nvPicPr>
              <p:blipFill>
                <a:blip r:embed="rId318"/>
                <a:stretch>
                  <a:fillRect/>
                </a:stretch>
              </p:blipFill>
              <p:spPr>
                <a:xfrm>
                  <a:off x="9230325" y="2925804"/>
                  <a:ext cx="159480" cy="4492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28" name="Ink 227">
                  <a:extLst>
                    <a:ext uri="{FF2B5EF4-FFF2-40B4-BE49-F238E27FC236}">
                      <a16:creationId xmlns:a16="http://schemas.microsoft.com/office/drawing/2014/main" id="{8DA073AE-6981-AAFF-D9E9-33969B53E9D3}"/>
                    </a:ext>
                  </a:extLst>
                </p14:cNvPr>
                <p14:cNvContentPartPr/>
                <p14:nvPr/>
              </p14:nvContentPartPr>
              <p14:xfrm>
                <a:off x="9473685" y="3043164"/>
                <a:ext cx="128880" cy="149400"/>
              </p14:xfrm>
            </p:contentPart>
          </mc:Choice>
          <mc:Fallback xmlns="">
            <p:pic>
              <p:nvPicPr>
                <p:cNvPr id="228" name="Ink 227">
                  <a:extLst>
                    <a:ext uri="{FF2B5EF4-FFF2-40B4-BE49-F238E27FC236}">
                      <a16:creationId xmlns:a16="http://schemas.microsoft.com/office/drawing/2014/main" id="{8DA073AE-6981-AAFF-D9E9-33969B53E9D3}"/>
                    </a:ext>
                  </a:extLst>
                </p:cNvPr>
                <p:cNvPicPr/>
                <p:nvPr/>
              </p:nvPicPr>
              <p:blipFill>
                <a:blip r:embed="rId320"/>
                <a:stretch>
                  <a:fillRect/>
                </a:stretch>
              </p:blipFill>
              <p:spPr>
                <a:xfrm>
                  <a:off x="9464685" y="3034164"/>
                  <a:ext cx="146520" cy="167040"/>
                </a:xfrm>
                <a:prstGeom prst="rect">
                  <a:avLst/>
                </a:prstGeom>
              </p:spPr>
            </p:pic>
          </mc:Fallback>
        </mc:AlternateContent>
      </p:grpSp>
      <p:grpSp>
        <p:nvGrpSpPr>
          <p:cNvPr id="235" name="Group 234">
            <a:extLst>
              <a:ext uri="{FF2B5EF4-FFF2-40B4-BE49-F238E27FC236}">
                <a16:creationId xmlns:a16="http://schemas.microsoft.com/office/drawing/2014/main" id="{25B5A9B3-C436-D178-A38A-7205EA1261A1}"/>
              </a:ext>
            </a:extLst>
          </p:cNvPr>
          <p:cNvGrpSpPr/>
          <p:nvPr/>
        </p:nvGrpSpPr>
        <p:grpSpPr>
          <a:xfrm>
            <a:off x="9784005" y="2737884"/>
            <a:ext cx="968040" cy="689400"/>
            <a:chOff x="9784005" y="2737884"/>
            <a:chExt cx="968040" cy="689400"/>
          </a:xfrm>
        </p:grpSpPr>
        <mc:AlternateContent xmlns:mc="http://schemas.openxmlformats.org/markup-compatibility/2006" xmlns:p14="http://schemas.microsoft.com/office/powerpoint/2010/main">
          <mc:Choice Requires="p14">
            <p:contentPart p14:bwMode="auto" r:id="rId321">
              <p14:nvContentPartPr>
                <p14:cNvPr id="229" name="Ink 228">
                  <a:extLst>
                    <a:ext uri="{FF2B5EF4-FFF2-40B4-BE49-F238E27FC236}">
                      <a16:creationId xmlns:a16="http://schemas.microsoft.com/office/drawing/2014/main" id="{10374170-93A0-1BF7-FCA4-80A6A3C0C83E}"/>
                    </a:ext>
                  </a:extLst>
                </p14:cNvPr>
                <p14:cNvContentPartPr/>
                <p14:nvPr/>
              </p14:nvContentPartPr>
              <p14:xfrm>
                <a:off x="9784005" y="3127404"/>
                <a:ext cx="9000" cy="41040"/>
              </p14:xfrm>
            </p:contentPart>
          </mc:Choice>
          <mc:Fallback xmlns="">
            <p:pic>
              <p:nvPicPr>
                <p:cNvPr id="229" name="Ink 228">
                  <a:extLst>
                    <a:ext uri="{FF2B5EF4-FFF2-40B4-BE49-F238E27FC236}">
                      <a16:creationId xmlns:a16="http://schemas.microsoft.com/office/drawing/2014/main" id="{10374170-93A0-1BF7-FCA4-80A6A3C0C83E}"/>
                    </a:ext>
                  </a:extLst>
                </p:cNvPr>
                <p:cNvPicPr/>
                <p:nvPr/>
              </p:nvPicPr>
              <p:blipFill>
                <a:blip r:embed="rId322"/>
                <a:stretch>
                  <a:fillRect/>
                </a:stretch>
              </p:blipFill>
              <p:spPr>
                <a:xfrm>
                  <a:off x="9775005" y="3118764"/>
                  <a:ext cx="266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30" name="Ink 229">
                  <a:extLst>
                    <a:ext uri="{FF2B5EF4-FFF2-40B4-BE49-F238E27FC236}">
                      <a16:creationId xmlns:a16="http://schemas.microsoft.com/office/drawing/2014/main" id="{C1BACEA9-A2CD-D421-9272-7372425CF561}"/>
                    </a:ext>
                  </a:extLst>
                </p14:cNvPr>
                <p14:cNvContentPartPr/>
                <p14:nvPr/>
              </p14:nvContentPartPr>
              <p14:xfrm>
                <a:off x="9924045" y="3023724"/>
                <a:ext cx="99000" cy="182520"/>
              </p14:xfrm>
            </p:contentPart>
          </mc:Choice>
          <mc:Fallback xmlns="">
            <p:pic>
              <p:nvPicPr>
                <p:cNvPr id="230" name="Ink 229">
                  <a:extLst>
                    <a:ext uri="{FF2B5EF4-FFF2-40B4-BE49-F238E27FC236}">
                      <a16:creationId xmlns:a16="http://schemas.microsoft.com/office/drawing/2014/main" id="{C1BACEA9-A2CD-D421-9272-7372425CF561}"/>
                    </a:ext>
                  </a:extLst>
                </p:cNvPr>
                <p:cNvPicPr/>
                <p:nvPr/>
              </p:nvPicPr>
              <p:blipFill>
                <a:blip r:embed="rId324"/>
                <a:stretch>
                  <a:fillRect/>
                </a:stretch>
              </p:blipFill>
              <p:spPr>
                <a:xfrm>
                  <a:off x="9915045" y="3014724"/>
                  <a:ext cx="116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31" name="Ink 230">
                  <a:extLst>
                    <a:ext uri="{FF2B5EF4-FFF2-40B4-BE49-F238E27FC236}">
                      <a16:creationId xmlns:a16="http://schemas.microsoft.com/office/drawing/2014/main" id="{3E1CD5D3-43C5-B66B-3D91-CCFA5C33FCA8}"/>
                    </a:ext>
                  </a:extLst>
                </p14:cNvPr>
                <p14:cNvContentPartPr/>
                <p14:nvPr/>
              </p14:nvContentPartPr>
              <p14:xfrm>
                <a:off x="9941325" y="3020484"/>
                <a:ext cx="87120" cy="42120"/>
              </p14:xfrm>
            </p:contentPart>
          </mc:Choice>
          <mc:Fallback xmlns="">
            <p:pic>
              <p:nvPicPr>
                <p:cNvPr id="231" name="Ink 230">
                  <a:extLst>
                    <a:ext uri="{FF2B5EF4-FFF2-40B4-BE49-F238E27FC236}">
                      <a16:creationId xmlns:a16="http://schemas.microsoft.com/office/drawing/2014/main" id="{3E1CD5D3-43C5-B66B-3D91-CCFA5C33FCA8}"/>
                    </a:ext>
                  </a:extLst>
                </p:cNvPr>
                <p:cNvPicPr/>
                <p:nvPr/>
              </p:nvPicPr>
              <p:blipFill>
                <a:blip r:embed="rId326"/>
                <a:stretch>
                  <a:fillRect/>
                </a:stretch>
              </p:blipFill>
              <p:spPr>
                <a:xfrm>
                  <a:off x="9932325" y="3011484"/>
                  <a:ext cx="104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32" name="Ink 231">
                  <a:extLst>
                    <a:ext uri="{FF2B5EF4-FFF2-40B4-BE49-F238E27FC236}">
                      <a16:creationId xmlns:a16="http://schemas.microsoft.com/office/drawing/2014/main" id="{E13D7DA2-6ADA-A4CC-EBB1-04980144CD17}"/>
                    </a:ext>
                  </a:extLst>
                </p14:cNvPr>
                <p14:cNvContentPartPr/>
                <p14:nvPr/>
              </p14:nvContentPartPr>
              <p14:xfrm>
                <a:off x="10109085" y="2902404"/>
                <a:ext cx="121320" cy="524880"/>
              </p14:xfrm>
            </p:contentPart>
          </mc:Choice>
          <mc:Fallback xmlns="">
            <p:pic>
              <p:nvPicPr>
                <p:cNvPr id="232" name="Ink 231">
                  <a:extLst>
                    <a:ext uri="{FF2B5EF4-FFF2-40B4-BE49-F238E27FC236}">
                      <a16:creationId xmlns:a16="http://schemas.microsoft.com/office/drawing/2014/main" id="{E13D7DA2-6ADA-A4CC-EBB1-04980144CD17}"/>
                    </a:ext>
                  </a:extLst>
                </p:cNvPr>
                <p:cNvPicPr/>
                <p:nvPr/>
              </p:nvPicPr>
              <p:blipFill>
                <a:blip r:embed="rId328"/>
                <a:stretch>
                  <a:fillRect/>
                </a:stretch>
              </p:blipFill>
              <p:spPr>
                <a:xfrm>
                  <a:off x="10100445" y="2893764"/>
                  <a:ext cx="13896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33" name="Ink 232">
                  <a:extLst>
                    <a:ext uri="{FF2B5EF4-FFF2-40B4-BE49-F238E27FC236}">
                      <a16:creationId xmlns:a16="http://schemas.microsoft.com/office/drawing/2014/main" id="{A317203B-42A8-964D-849C-07FF49807EA6}"/>
                    </a:ext>
                  </a:extLst>
                </p14:cNvPr>
                <p14:cNvContentPartPr/>
                <p14:nvPr/>
              </p14:nvContentPartPr>
              <p14:xfrm>
                <a:off x="10355325" y="3008604"/>
                <a:ext cx="142200" cy="322920"/>
              </p14:xfrm>
            </p:contentPart>
          </mc:Choice>
          <mc:Fallback xmlns="">
            <p:pic>
              <p:nvPicPr>
                <p:cNvPr id="233" name="Ink 232">
                  <a:extLst>
                    <a:ext uri="{FF2B5EF4-FFF2-40B4-BE49-F238E27FC236}">
                      <a16:creationId xmlns:a16="http://schemas.microsoft.com/office/drawing/2014/main" id="{A317203B-42A8-964D-849C-07FF49807EA6}"/>
                    </a:ext>
                  </a:extLst>
                </p:cNvPr>
                <p:cNvPicPr/>
                <p:nvPr/>
              </p:nvPicPr>
              <p:blipFill>
                <a:blip r:embed="rId330"/>
                <a:stretch>
                  <a:fillRect/>
                </a:stretch>
              </p:blipFill>
              <p:spPr>
                <a:xfrm>
                  <a:off x="10346685" y="2999964"/>
                  <a:ext cx="15984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34" name="Ink 233">
                  <a:extLst>
                    <a:ext uri="{FF2B5EF4-FFF2-40B4-BE49-F238E27FC236}">
                      <a16:creationId xmlns:a16="http://schemas.microsoft.com/office/drawing/2014/main" id="{4116C08B-6884-B947-EB5C-DC6F7D3BD453}"/>
                    </a:ext>
                  </a:extLst>
                </p14:cNvPr>
                <p14:cNvContentPartPr/>
                <p14:nvPr/>
              </p14:nvContentPartPr>
              <p14:xfrm>
                <a:off x="10579245" y="2737884"/>
                <a:ext cx="172800" cy="553320"/>
              </p14:xfrm>
            </p:contentPart>
          </mc:Choice>
          <mc:Fallback xmlns="">
            <p:pic>
              <p:nvPicPr>
                <p:cNvPr id="234" name="Ink 233">
                  <a:extLst>
                    <a:ext uri="{FF2B5EF4-FFF2-40B4-BE49-F238E27FC236}">
                      <a16:creationId xmlns:a16="http://schemas.microsoft.com/office/drawing/2014/main" id="{4116C08B-6884-B947-EB5C-DC6F7D3BD453}"/>
                    </a:ext>
                  </a:extLst>
                </p:cNvPr>
                <p:cNvPicPr/>
                <p:nvPr/>
              </p:nvPicPr>
              <p:blipFill>
                <a:blip r:embed="rId332"/>
                <a:stretch>
                  <a:fillRect/>
                </a:stretch>
              </p:blipFill>
              <p:spPr>
                <a:xfrm>
                  <a:off x="10570245" y="2729244"/>
                  <a:ext cx="190440" cy="570960"/>
                </a:xfrm>
                <a:prstGeom prst="rect">
                  <a:avLst/>
                </a:prstGeom>
              </p:spPr>
            </p:pic>
          </mc:Fallback>
        </mc:AlternateContent>
      </p:grpSp>
      <p:grpSp>
        <p:nvGrpSpPr>
          <p:cNvPr id="240" name="Group 239">
            <a:extLst>
              <a:ext uri="{FF2B5EF4-FFF2-40B4-BE49-F238E27FC236}">
                <a16:creationId xmlns:a16="http://schemas.microsoft.com/office/drawing/2014/main" id="{14748636-6901-8B62-21C1-C993DF073B2B}"/>
              </a:ext>
            </a:extLst>
          </p:cNvPr>
          <p:cNvGrpSpPr/>
          <p:nvPr/>
        </p:nvGrpSpPr>
        <p:grpSpPr>
          <a:xfrm>
            <a:off x="7534725" y="3954324"/>
            <a:ext cx="152640" cy="139680"/>
            <a:chOff x="7534725" y="3954324"/>
            <a:chExt cx="152640" cy="139680"/>
          </a:xfrm>
        </p:grpSpPr>
        <mc:AlternateContent xmlns:mc="http://schemas.openxmlformats.org/markup-compatibility/2006" xmlns:p14="http://schemas.microsoft.com/office/powerpoint/2010/main">
          <mc:Choice Requires="p14">
            <p:contentPart p14:bwMode="auto" r:id="rId333">
              <p14:nvContentPartPr>
                <p14:cNvPr id="238" name="Ink 237">
                  <a:extLst>
                    <a:ext uri="{FF2B5EF4-FFF2-40B4-BE49-F238E27FC236}">
                      <a16:creationId xmlns:a16="http://schemas.microsoft.com/office/drawing/2014/main" id="{10E712B7-36C4-67DD-4D50-FEB8F970BC39}"/>
                    </a:ext>
                  </a:extLst>
                </p14:cNvPr>
                <p14:cNvContentPartPr/>
                <p14:nvPr/>
              </p14:nvContentPartPr>
              <p14:xfrm>
                <a:off x="7538685" y="3954324"/>
                <a:ext cx="121320" cy="43920"/>
              </p14:xfrm>
            </p:contentPart>
          </mc:Choice>
          <mc:Fallback xmlns="">
            <p:pic>
              <p:nvPicPr>
                <p:cNvPr id="238" name="Ink 237">
                  <a:extLst>
                    <a:ext uri="{FF2B5EF4-FFF2-40B4-BE49-F238E27FC236}">
                      <a16:creationId xmlns:a16="http://schemas.microsoft.com/office/drawing/2014/main" id="{10E712B7-36C4-67DD-4D50-FEB8F970BC39}"/>
                    </a:ext>
                  </a:extLst>
                </p:cNvPr>
                <p:cNvPicPr/>
                <p:nvPr/>
              </p:nvPicPr>
              <p:blipFill>
                <a:blip r:embed="rId334"/>
                <a:stretch>
                  <a:fillRect/>
                </a:stretch>
              </p:blipFill>
              <p:spPr>
                <a:xfrm>
                  <a:off x="7529685" y="3945684"/>
                  <a:ext cx="1389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39" name="Ink 238">
                  <a:extLst>
                    <a:ext uri="{FF2B5EF4-FFF2-40B4-BE49-F238E27FC236}">
                      <a16:creationId xmlns:a16="http://schemas.microsoft.com/office/drawing/2014/main" id="{9F010C03-1CBB-5684-A0D3-E3465BB81B36}"/>
                    </a:ext>
                  </a:extLst>
                </p14:cNvPr>
                <p14:cNvContentPartPr/>
                <p14:nvPr/>
              </p14:nvContentPartPr>
              <p14:xfrm>
                <a:off x="7534725" y="4065924"/>
                <a:ext cx="152640" cy="28080"/>
              </p14:xfrm>
            </p:contentPart>
          </mc:Choice>
          <mc:Fallback xmlns="">
            <p:pic>
              <p:nvPicPr>
                <p:cNvPr id="239" name="Ink 238">
                  <a:extLst>
                    <a:ext uri="{FF2B5EF4-FFF2-40B4-BE49-F238E27FC236}">
                      <a16:creationId xmlns:a16="http://schemas.microsoft.com/office/drawing/2014/main" id="{9F010C03-1CBB-5684-A0D3-E3465BB81B36}"/>
                    </a:ext>
                  </a:extLst>
                </p:cNvPr>
                <p:cNvPicPr/>
                <p:nvPr/>
              </p:nvPicPr>
              <p:blipFill>
                <a:blip r:embed="rId336"/>
                <a:stretch>
                  <a:fillRect/>
                </a:stretch>
              </p:blipFill>
              <p:spPr>
                <a:xfrm>
                  <a:off x="7526085" y="4056924"/>
                  <a:ext cx="170280" cy="45720"/>
                </a:xfrm>
                <a:prstGeom prst="rect">
                  <a:avLst/>
                </a:prstGeom>
              </p:spPr>
            </p:pic>
          </mc:Fallback>
        </mc:AlternateContent>
      </p:grpSp>
      <p:grpSp>
        <p:nvGrpSpPr>
          <p:cNvPr id="256" name="Group 255">
            <a:extLst>
              <a:ext uri="{FF2B5EF4-FFF2-40B4-BE49-F238E27FC236}">
                <a16:creationId xmlns:a16="http://schemas.microsoft.com/office/drawing/2014/main" id="{257B57BF-7F16-BBC0-1EE5-BCEAE7BAB391}"/>
              </a:ext>
            </a:extLst>
          </p:cNvPr>
          <p:cNvGrpSpPr/>
          <p:nvPr/>
        </p:nvGrpSpPr>
        <p:grpSpPr>
          <a:xfrm>
            <a:off x="8101725" y="3725364"/>
            <a:ext cx="806040" cy="527400"/>
            <a:chOff x="8101725" y="3725364"/>
            <a:chExt cx="806040" cy="527400"/>
          </a:xfrm>
        </p:grpSpPr>
        <mc:AlternateContent xmlns:mc="http://schemas.openxmlformats.org/markup-compatibility/2006" xmlns:p14="http://schemas.microsoft.com/office/powerpoint/2010/main">
          <mc:Choice Requires="p14">
            <p:contentPart p14:bwMode="auto" r:id="rId337">
              <p14:nvContentPartPr>
                <p14:cNvPr id="241" name="Ink 240">
                  <a:extLst>
                    <a:ext uri="{FF2B5EF4-FFF2-40B4-BE49-F238E27FC236}">
                      <a16:creationId xmlns:a16="http://schemas.microsoft.com/office/drawing/2014/main" id="{8B7BE854-5D91-F9D6-710E-4E4C73E37463}"/>
                    </a:ext>
                  </a:extLst>
                </p14:cNvPr>
                <p14:cNvContentPartPr/>
                <p14:nvPr/>
              </p14:nvContentPartPr>
              <p14:xfrm>
                <a:off x="8133405" y="3933804"/>
                <a:ext cx="136440" cy="162000"/>
              </p14:xfrm>
            </p:contentPart>
          </mc:Choice>
          <mc:Fallback xmlns="">
            <p:pic>
              <p:nvPicPr>
                <p:cNvPr id="241" name="Ink 240">
                  <a:extLst>
                    <a:ext uri="{FF2B5EF4-FFF2-40B4-BE49-F238E27FC236}">
                      <a16:creationId xmlns:a16="http://schemas.microsoft.com/office/drawing/2014/main" id="{8B7BE854-5D91-F9D6-710E-4E4C73E37463}"/>
                    </a:ext>
                  </a:extLst>
                </p:cNvPr>
                <p:cNvPicPr/>
                <p:nvPr/>
              </p:nvPicPr>
              <p:blipFill>
                <a:blip r:embed="rId338"/>
                <a:stretch>
                  <a:fillRect/>
                </a:stretch>
              </p:blipFill>
              <p:spPr>
                <a:xfrm>
                  <a:off x="8124765" y="3925164"/>
                  <a:ext cx="154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42" name="Ink 241">
                  <a:extLst>
                    <a:ext uri="{FF2B5EF4-FFF2-40B4-BE49-F238E27FC236}">
                      <a16:creationId xmlns:a16="http://schemas.microsoft.com/office/drawing/2014/main" id="{48F991CF-8198-3C87-1C1E-D312DDF98E2B}"/>
                    </a:ext>
                  </a:extLst>
                </p14:cNvPr>
                <p14:cNvContentPartPr/>
                <p14:nvPr/>
              </p14:nvContentPartPr>
              <p14:xfrm>
                <a:off x="8101725" y="3902124"/>
                <a:ext cx="140760" cy="96120"/>
              </p14:xfrm>
            </p:contentPart>
          </mc:Choice>
          <mc:Fallback xmlns="">
            <p:pic>
              <p:nvPicPr>
                <p:cNvPr id="242" name="Ink 241">
                  <a:extLst>
                    <a:ext uri="{FF2B5EF4-FFF2-40B4-BE49-F238E27FC236}">
                      <a16:creationId xmlns:a16="http://schemas.microsoft.com/office/drawing/2014/main" id="{48F991CF-8198-3C87-1C1E-D312DDF98E2B}"/>
                    </a:ext>
                  </a:extLst>
                </p:cNvPr>
                <p:cNvPicPr/>
                <p:nvPr/>
              </p:nvPicPr>
              <p:blipFill>
                <a:blip r:embed="rId340"/>
                <a:stretch>
                  <a:fillRect/>
                </a:stretch>
              </p:blipFill>
              <p:spPr>
                <a:xfrm>
                  <a:off x="8092725" y="3893124"/>
                  <a:ext cx="1584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43" name="Ink 242">
                  <a:extLst>
                    <a:ext uri="{FF2B5EF4-FFF2-40B4-BE49-F238E27FC236}">
                      <a16:creationId xmlns:a16="http://schemas.microsoft.com/office/drawing/2014/main" id="{4403357E-89D8-1A03-EDE5-5E16B83F8BF6}"/>
                    </a:ext>
                  </a:extLst>
                </p14:cNvPr>
                <p14:cNvContentPartPr/>
                <p14:nvPr/>
              </p14:nvContentPartPr>
              <p14:xfrm>
                <a:off x="8347965" y="3725364"/>
                <a:ext cx="337680" cy="527400"/>
              </p14:xfrm>
            </p:contentPart>
          </mc:Choice>
          <mc:Fallback xmlns="">
            <p:pic>
              <p:nvPicPr>
                <p:cNvPr id="243" name="Ink 242">
                  <a:extLst>
                    <a:ext uri="{FF2B5EF4-FFF2-40B4-BE49-F238E27FC236}">
                      <a16:creationId xmlns:a16="http://schemas.microsoft.com/office/drawing/2014/main" id="{4403357E-89D8-1A03-EDE5-5E16B83F8BF6}"/>
                    </a:ext>
                  </a:extLst>
                </p:cNvPr>
                <p:cNvPicPr/>
                <p:nvPr/>
              </p:nvPicPr>
              <p:blipFill>
                <a:blip r:embed="rId342"/>
                <a:stretch>
                  <a:fillRect/>
                </a:stretch>
              </p:blipFill>
              <p:spPr>
                <a:xfrm>
                  <a:off x="8338965" y="3716724"/>
                  <a:ext cx="35532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44" name="Ink 243">
                  <a:extLst>
                    <a:ext uri="{FF2B5EF4-FFF2-40B4-BE49-F238E27FC236}">
                      <a16:creationId xmlns:a16="http://schemas.microsoft.com/office/drawing/2014/main" id="{DAE4FA82-BEDB-9262-FFFE-022EAF3A40A5}"/>
                    </a:ext>
                  </a:extLst>
                </p14:cNvPr>
                <p14:cNvContentPartPr/>
                <p14:nvPr/>
              </p14:nvContentPartPr>
              <p14:xfrm>
                <a:off x="8760885" y="3880164"/>
                <a:ext cx="146880" cy="180000"/>
              </p14:xfrm>
            </p:contentPart>
          </mc:Choice>
          <mc:Fallback xmlns="">
            <p:pic>
              <p:nvPicPr>
                <p:cNvPr id="244" name="Ink 243">
                  <a:extLst>
                    <a:ext uri="{FF2B5EF4-FFF2-40B4-BE49-F238E27FC236}">
                      <a16:creationId xmlns:a16="http://schemas.microsoft.com/office/drawing/2014/main" id="{DAE4FA82-BEDB-9262-FFFE-022EAF3A40A5}"/>
                    </a:ext>
                  </a:extLst>
                </p:cNvPr>
                <p:cNvPicPr/>
                <p:nvPr/>
              </p:nvPicPr>
              <p:blipFill>
                <a:blip r:embed="rId344"/>
                <a:stretch>
                  <a:fillRect/>
                </a:stretch>
              </p:blipFill>
              <p:spPr>
                <a:xfrm>
                  <a:off x="8752245" y="3871524"/>
                  <a:ext cx="164520" cy="197640"/>
                </a:xfrm>
                <a:prstGeom prst="rect">
                  <a:avLst/>
                </a:prstGeom>
              </p:spPr>
            </p:pic>
          </mc:Fallback>
        </mc:AlternateContent>
      </p:grpSp>
      <p:grpSp>
        <p:nvGrpSpPr>
          <p:cNvPr id="255" name="Group 254">
            <a:extLst>
              <a:ext uri="{FF2B5EF4-FFF2-40B4-BE49-F238E27FC236}">
                <a16:creationId xmlns:a16="http://schemas.microsoft.com/office/drawing/2014/main" id="{01F41AD5-E12B-A50F-6442-D7D7E0D5430B}"/>
              </a:ext>
            </a:extLst>
          </p:cNvPr>
          <p:cNvGrpSpPr/>
          <p:nvPr/>
        </p:nvGrpSpPr>
        <p:grpSpPr>
          <a:xfrm>
            <a:off x="9111885" y="3689004"/>
            <a:ext cx="156240" cy="321120"/>
            <a:chOff x="9111885" y="3689004"/>
            <a:chExt cx="156240" cy="321120"/>
          </a:xfrm>
        </p:grpSpPr>
        <mc:AlternateContent xmlns:mc="http://schemas.openxmlformats.org/markup-compatibility/2006" xmlns:p14="http://schemas.microsoft.com/office/powerpoint/2010/main">
          <mc:Choice Requires="p14">
            <p:contentPart p14:bwMode="auto" r:id="rId345">
              <p14:nvContentPartPr>
                <p14:cNvPr id="245" name="Ink 244">
                  <a:extLst>
                    <a:ext uri="{FF2B5EF4-FFF2-40B4-BE49-F238E27FC236}">
                      <a16:creationId xmlns:a16="http://schemas.microsoft.com/office/drawing/2014/main" id="{512EA113-FC96-FD72-2ADE-2386CBDE3861}"/>
                    </a:ext>
                  </a:extLst>
                </p14:cNvPr>
                <p14:cNvContentPartPr/>
                <p14:nvPr/>
              </p14:nvContentPartPr>
              <p14:xfrm>
                <a:off x="9111885" y="3797364"/>
                <a:ext cx="136080" cy="41040"/>
              </p14:xfrm>
            </p:contentPart>
          </mc:Choice>
          <mc:Fallback xmlns="">
            <p:pic>
              <p:nvPicPr>
                <p:cNvPr id="245" name="Ink 244">
                  <a:extLst>
                    <a:ext uri="{FF2B5EF4-FFF2-40B4-BE49-F238E27FC236}">
                      <a16:creationId xmlns:a16="http://schemas.microsoft.com/office/drawing/2014/main" id="{512EA113-FC96-FD72-2ADE-2386CBDE3861}"/>
                    </a:ext>
                  </a:extLst>
                </p:cNvPr>
                <p:cNvPicPr/>
                <p:nvPr/>
              </p:nvPicPr>
              <p:blipFill>
                <a:blip r:embed="rId346"/>
                <a:stretch>
                  <a:fillRect/>
                </a:stretch>
              </p:blipFill>
              <p:spPr>
                <a:xfrm>
                  <a:off x="9102885" y="3788724"/>
                  <a:ext cx="153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46" name="Ink 245">
                  <a:extLst>
                    <a:ext uri="{FF2B5EF4-FFF2-40B4-BE49-F238E27FC236}">
                      <a16:creationId xmlns:a16="http://schemas.microsoft.com/office/drawing/2014/main" id="{141455EC-1CC9-7477-B4D2-356336BD3309}"/>
                    </a:ext>
                  </a:extLst>
                </p14:cNvPr>
                <p14:cNvContentPartPr/>
                <p14:nvPr/>
              </p14:nvContentPartPr>
              <p14:xfrm>
                <a:off x="9228885" y="3689004"/>
                <a:ext cx="39240" cy="321120"/>
              </p14:xfrm>
            </p:contentPart>
          </mc:Choice>
          <mc:Fallback xmlns="">
            <p:pic>
              <p:nvPicPr>
                <p:cNvPr id="246" name="Ink 245">
                  <a:extLst>
                    <a:ext uri="{FF2B5EF4-FFF2-40B4-BE49-F238E27FC236}">
                      <a16:creationId xmlns:a16="http://schemas.microsoft.com/office/drawing/2014/main" id="{141455EC-1CC9-7477-B4D2-356336BD3309}"/>
                    </a:ext>
                  </a:extLst>
                </p:cNvPr>
                <p:cNvPicPr/>
                <p:nvPr/>
              </p:nvPicPr>
              <p:blipFill>
                <a:blip r:embed="rId348"/>
                <a:stretch>
                  <a:fillRect/>
                </a:stretch>
              </p:blipFill>
              <p:spPr>
                <a:xfrm>
                  <a:off x="9219885" y="3680364"/>
                  <a:ext cx="56880" cy="338760"/>
                </a:xfrm>
                <a:prstGeom prst="rect">
                  <a:avLst/>
                </a:prstGeom>
              </p:spPr>
            </p:pic>
          </mc:Fallback>
        </mc:AlternateContent>
      </p:grpSp>
      <p:grpSp>
        <p:nvGrpSpPr>
          <p:cNvPr id="254" name="Group 253">
            <a:extLst>
              <a:ext uri="{FF2B5EF4-FFF2-40B4-BE49-F238E27FC236}">
                <a16:creationId xmlns:a16="http://schemas.microsoft.com/office/drawing/2014/main" id="{86B8E148-81D2-7E63-0397-56F1B68A49C4}"/>
              </a:ext>
            </a:extLst>
          </p:cNvPr>
          <p:cNvGrpSpPr/>
          <p:nvPr/>
        </p:nvGrpSpPr>
        <p:grpSpPr>
          <a:xfrm>
            <a:off x="9728565" y="3689364"/>
            <a:ext cx="748080" cy="527040"/>
            <a:chOff x="9728565" y="3689364"/>
            <a:chExt cx="748080" cy="527040"/>
          </a:xfrm>
        </p:grpSpPr>
        <mc:AlternateContent xmlns:mc="http://schemas.openxmlformats.org/markup-compatibility/2006" xmlns:p14="http://schemas.microsoft.com/office/powerpoint/2010/main">
          <mc:Choice Requires="p14">
            <p:contentPart p14:bwMode="auto" r:id="rId349">
              <p14:nvContentPartPr>
                <p14:cNvPr id="247" name="Ink 246">
                  <a:extLst>
                    <a:ext uri="{FF2B5EF4-FFF2-40B4-BE49-F238E27FC236}">
                      <a16:creationId xmlns:a16="http://schemas.microsoft.com/office/drawing/2014/main" id="{F0B3D731-2473-C7BD-11D4-0848C5366F2D}"/>
                    </a:ext>
                  </a:extLst>
                </p14:cNvPr>
                <p14:cNvContentPartPr/>
                <p14:nvPr/>
              </p14:nvContentPartPr>
              <p14:xfrm>
                <a:off x="9760605" y="3852804"/>
                <a:ext cx="108720" cy="226080"/>
              </p14:xfrm>
            </p:contentPart>
          </mc:Choice>
          <mc:Fallback xmlns="">
            <p:pic>
              <p:nvPicPr>
                <p:cNvPr id="247" name="Ink 246">
                  <a:extLst>
                    <a:ext uri="{FF2B5EF4-FFF2-40B4-BE49-F238E27FC236}">
                      <a16:creationId xmlns:a16="http://schemas.microsoft.com/office/drawing/2014/main" id="{F0B3D731-2473-C7BD-11D4-0848C5366F2D}"/>
                    </a:ext>
                  </a:extLst>
                </p:cNvPr>
                <p:cNvPicPr/>
                <p:nvPr/>
              </p:nvPicPr>
              <p:blipFill>
                <a:blip r:embed="rId350"/>
                <a:stretch>
                  <a:fillRect/>
                </a:stretch>
              </p:blipFill>
              <p:spPr>
                <a:xfrm>
                  <a:off x="9751605" y="3843804"/>
                  <a:ext cx="12636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48" name="Ink 247">
                  <a:extLst>
                    <a:ext uri="{FF2B5EF4-FFF2-40B4-BE49-F238E27FC236}">
                      <a16:creationId xmlns:a16="http://schemas.microsoft.com/office/drawing/2014/main" id="{7C82CEEE-BC5B-3BD7-27D0-1375FEA48B9F}"/>
                    </a:ext>
                  </a:extLst>
                </p14:cNvPr>
                <p14:cNvContentPartPr/>
                <p14:nvPr/>
              </p14:nvContentPartPr>
              <p14:xfrm>
                <a:off x="9728565" y="3855684"/>
                <a:ext cx="244440" cy="152640"/>
              </p14:xfrm>
            </p:contentPart>
          </mc:Choice>
          <mc:Fallback xmlns="">
            <p:pic>
              <p:nvPicPr>
                <p:cNvPr id="248" name="Ink 247">
                  <a:extLst>
                    <a:ext uri="{FF2B5EF4-FFF2-40B4-BE49-F238E27FC236}">
                      <a16:creationId xmlns:a16="http://schemas.microsoft.com/office/drawing/2014/main" id="{7C82CEEE-BC5B-3BD7-27D0-1375FEA48B9F}"/>
                    </a:ext>
                  </a:extLst>
                </p:cNvPr>
                <p:cNvPicPr/>
                <p:nvPr/>
              </p:nvPicPr>
              <p:blipFill>
                <a:blip r:embed="rId352"/>
                <a:stretch>
                  <a:fillRect/>
                </a:stretch>
              </p:blipFill>
              <p:spPr>
                <a:xfrm>
                  <a:off x="9719565" y="3847044"/>
                  <a:ext cx="262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9" name="Ink 248">
                  <a:extLst>
                    <a:ext uri="{FF2B5EF4-FFF2-40B4-BE49-F238E27FC236}">
                      <a16:creationId xmlns:a16="http://schemas.microsoft.com/office/drawing/2014/main" id="{CC6A9987-56D7-642B-3A80-C987090C77A4}"/>
                    </a:ext>
                  </a:extLst>
                </p14:cNvPr>
                <p14:cNvContentPartPr/>
                <p14:nvPr/>
              </p14:nvContentPartPr>
              <p14:xfrm>
                <a:off x="9989925" y="3689364"/>
                <a:ext cx="253440" cy="382320"/>
              </p14:xfrm>
            </p:contentPart>
          </mc:Choice>
          <mc:Fallback xmlns="">
            <p:pic>
              <p:nvPicPr>
                <p:cNvPr id="249" name="Ink 248">
                  <a:extLst>
                    <a:ext uri="{FF2B5EF4-FFF2-40B4-BE49-F238E27FC236}">
                      <a16:creationId xmlns:a16="http://schemas.microsoft.com/office/drawing/2014/main" id="{CC6A9987-56D7-642B-3A80-C987090C77A4}"/>
                    </a:ext>
                  </a:extLst>
                </p:cNvPr>
                <p:cNvPicPr/>
                <p:nvPr/>
              </p:nvPicPr>
              <p:blipFill>
                <a:blip r:embed="rId354"/>
                <a:stretch>
                  <a:fillRect/>
                </a:stretch>
              </p:blipFill>
              <p:spPr>
                <a:xfrm>
                  <a:off x="9981285" y="3680724"/>
                  <a:ext cx="2710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50" name="Ink 249">
                  <a:extLst>
                    <a:ext uri="{FF2B5EF4-FFF2-40B4-BE49-F238E27FC236}">
                      <a16:creationId xmlns:a16="http://schemas.microsoft.com/office/drawing/2014/main" id="{B5EF3577-D9FC-A2A6-EF32-CD29AFDA8F84}"/>
                    </a:ext>
                  </a:extLst>
                </p14:cNvPr>
                <p14:cNvContentPartPr/>
                <p14:nvPr/>
              </p14:nvContentPartPr>
              <p14:xfrm>
                <a:off x="10334085" y="3795924"/>
                <a:ext cx="11520" cy="22320"/>
              </p14:xfrm>
            </p:contentPart>
          </mc:Choice>
          <mc:Fallback xmlns="">
            <p:pic>
              <p:nvPicPr>
                <p:cNvPr id="250" name="Ink 249">
                  <a:extLst>
                    <a:ext uri="{FF2B5EF4-FFF2-40B4-BE49-F238E27FC236}">
                      <a16:creationId xmlns:a16="http://schemas.microsoft.com/office/drawing/2014/main" id="{B5EF3577-D9FC-A2A6-EF32-CD29AFDA8F84}"/>
                    </a:ext>
                  </a:extLst>
                </p:cNvPr>
                <p:cNvPicPr/>
                <p:nvPr/>
              </p:nvPicPr>
              <p:blipFill>
                <a:blip r:embed="rId356"/>
                <a:stretch>
                  <a:fillRect/>
                </a:stretch>
              </p:blipFill>
              <p:spPr>
                <a:xfrm>
                  <a:off x="10325445" y="3786924"/>
                  <a:ext cx="29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1" name="Ink 250">
                  <a:extLst>
                    <a:ext uri="{FF2B5EF4-FFF2-40B4-BE49-F238E27FC236}">
                      <a16:creationId xmlns:a16="http://schemas.microsoft.com/office/drawing/2014/main" id="{953770A7-E996-5449-74F8-D8B4047D878B}"/>
                    </a:ext>
                  </a:extLst>
                </p14:cNvPr>
                <p14:cNvContentPartPr/>
                <p14:nvPr/>
              </p14:nvContentPartPr>
              <p14:xfrm>
                <a:off x="9912165" y="4025604"/>
                <a:ext cx="32040" cy="32040"/>
              </p14:xfrm>
            </p:contentPart>
          </mc:Choice>
          <mc:Fallback xmlns="">
            <p:pic>
              <p:nvPicPr>
                <p:cNvPr id="251" name="Ink 250">
                  <a:extLst>
                    <a:ext uri="{FF2B5EF4-FFF2-40B4-BE49-F238E27FC236}">
                      <a16:creationId xmlns:a16="http://schemas.microsoft.com/office/drawing/2014/main" id="{953770A7-E996-5449-74F8-D8B4047D878B}"/>
                    </a:ext>
                  </a:extLst>
                </p:cNvPr>
                <p:cNvPicPr/>
                <p:nvPr/>
              </p:nvPicPr>
              <p:blipFill>
                <a:blip r:embed="rId358"/>
                <a:stretch>
                  <a:fillRect/>
                </a:stretch>
              </p:blipFill>
              <p:spPr>
                <a:xfrm>
                  <a:off x="9903525" y="4016604"/>
                  <a:ext cx="49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2" name="Ink 251">
                  <a:extLst>
                    <a:ext uri="{FF2B5EF4-FFF2-40B4-BE49-F238E27FC236}">
                      <a16:creationId xmlns:a16="http://schemas.microsoft.com/office/drawing/2014/main" id="{F7D5C319-9722-51E5-B765-7278F74C52E1}"/>
                    </a:ext>
                  </a:extLst>
                </p14:cNvPr>
                <p14:cNvContentPartPr/>
                <p14:nvPr/>
              </p14:nvContentPartPr>
              <p14:xfrm>
                <a:off x="9849165" y="4007964"/>
                <a:ext cx="103320" cy="48600"/>
              </p14:xfrm>
            </p:contentPart>
          </mc:Choice>
          <mc:Fallback xmlns="">
            <p:pic>
              <p:nvPicPr>
                <p:cNvPr id="252" name="Ink 251">
                  <a:extLst>
                    <a:ext uri="{FF2B5EF4-FFF2-40B4-BE49-F238E27FC236}">
                      <a16:creationId xmlns:a16="http://schemas.microsoft.com/office/drawing/2014/main" id="{F7D5C319-9722-51E5-B765-7278F74C52E1}"/>
                    </a:ext>
                  </a:extLst>
                </p:cNvPr>
                <p:cNvPicPr/>
                <p:nvPr/>
              </p:nvPicPr>
              <p:blipFill>
                <a:blip r:embed="rId360"/>
                <a:stretch>
                  <a:fillRect/>
                </a:stretch>
              </p:blipFill>
              <p:spPr>
                <a:xfrm>
                  <a:off x="9840165" y="3999324"/>
                  <a:ext cx="120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3" name="Ink 252">
                  <a:extLst>
                    <a:ext uri="{FF2B5EF4-FFF2-40B4-BE49-F238E27FC236}">
                      <a16:creationId xmlns:a16="http://schemas.microsoft.com/office/drawing/2014/main" id="{AAE5DC98-9749-AC2E-6E5D-62155406C0EE}"/>
                    </a:ext>
                  </a:extLst>
                </p14:cNvPr>
                <p14:cNvContentPartPr/>
                <p14:nvPr/>
              </p14:nvContentPartPr>
              <p14:xfrm>
                <a:off x="10371885" y="3846684"/>
                <a:ext cx="104760" cy="369720"/>
              </p14:xfrm>
            </p:contentPart>
          </mc:Choice>
          <mc:Fallback xmlns="">
            <p:pic>
              <p:nvPicPr>
                <p:cNvPr id="253" name="Ink 252">
                  <a:extLst>
                    <a:ext uri="{FF2B5EF4-FFF2-40B4-BE49-F238E27FC236}">
                      <a16:creationId xmlns:a16="http://schemas.microsoft.com/office/drawing/2014/main" id="{AAE5DC98-9749-AC2E-6E5D-62155406C0EE}"/>
                    </a:ext>
                  </a:extLst>
                </p:cNvPr>
                <p:cNvPicPr/>
                <p:nvPr/>
              </p:nvPicPr>
              <p:blipFill>
                <a:blip r:embed="rId362"/>
                <a:stretch>
                  <a:fillRect/>
                </a:stretch>
              </p:blipFill>
              <p:spPr>
                <a:xfrm>
                  <a:off x="10362885" y="3838044"/>
                  <a:ext cx="122400" cy="38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3">
            <p14:nvContentPartPr>
              <p14:cNvPr id="257" name="Ink 256">
                <a:extLst>
                  <a:ext uri="{FF2B5EF4-FFF2-40B4-BE49-F238E27FC236}">
                    <a16:creationId xmlns:a16="http://schemas.microsoft.com/office/drawing/2014/main" id="{71A4AC24-C4C0-C22E-E24F-85B7AC9E4F7F}"/>
                  </a:ext>
                </a:extLst>
              </p14:cNvPr>
              <p14:cNvContentPartPr/>
              <p14:nvPr/>
            </p14:nvContentPartPr>
            <p14:xfrm>
              <a:off x="10755285" y="3816444"/>
              <a:ext cx="141480" cy="21960"/>
            </p14:xfrm>
          </p:contentPart>
        </mc:Choice>
        <mc:Fallback xmlns="">
          <p:pic>
            <p:nvPicPr>
              <p:cNvPr id="257" name="Ink 256">
                <a:extLst>
                  <a:ext uri="{FF2B5EF4-FFF2-40B4-BE49-F238E27FC236}">
                    <a16:creationId xmlns:a16="http://schemas.microsoft.com/office/drawing/2014/main" id="{71A4AC24-C4C0-C22E-E24F-85B7AC9E4F7F}"/>
                  </a:ext>
                </a:extLst>
              </p:cNvPr>
              <p:cNvPicPr/>
              <p:nvPr/>
            </p:nvPicPr>
            <p:blipFill>
              <a:blip r:embed="rId364"/>
              <a:stretch>
                <a:fillRect/>
              </a:stretch>
            </p:blipFill>
            <p:spPr>
              <a:xfrm>
                <a:off x="10746285" y="3807444"/>
                <a:ext cx="159120" cy="39600"/>
              </a:xfrm>
              <a:prstGeom prst="rect">
                <a:avLst/>
              </a:prstGeom>
            </p:spPr>
          </p:pic>
        </mc:Fallback>
      </mc:AlternateContent>
      <p:grpSp>
        <p:nvGrpSpPr>
          <p:cNvPr id="263" name="Group 262">
            <a:extLst>
              <a:ext uri="{FF2B5EF4-FFF2-40B4-BE49-F238E27FC236}">
                <a16:creationId xmlns:a16="http://schemas.microsoft.com/office/drawing/2014/main" id="{B8B35D4B-6242-E4A7-90C4-16A23CD817F3}"/>
              </a:ext>
            </a:extLst>
          </p:cNvPr>
          <p:cNvGrpSpPr/>
          <p:nvPr/>
        </p:nvGrpSpPr>
        <p:grpSpPr>
          <a:xfrm>
            <a:off x="11165325" y="3679644"/>
            <a:ext cx="834840" cy="428400"/>
            <a:chOff x="11165325" y="3679644"/>
            <a:chExt cx="834840" cy="428400"/>
          </a:xfrm>
        </p:grpSpPr>
        <mc:AlternateContent xmlns:mc="http://schemas.openxmlformats.org/markup-compatibility/2006" xmlns:p14="http://schemas.microsoft.com/office/powerpoint/2010/main">
          <mc:Choice Requires="p14">
            <p:contentPart p14:bwMode="auto" r:id="rId365">
              <p14:nvContentPartPr>
                <p14:cNvPr id="258" name="Ink 257">
                  <a:extLst>
                    <a:ext uri="{FF2B5EF4-FFF2-40B4-BE49-F238E27FC236}">
                      <a16:creationId xmlns:a16="http://schemas.microsoft.com/office/drawing/2014/main" id="{B11E76C4-72C7-746D-F7D1-4000A001E947}"/>
                    </a:ext>
                  </a:extLst>
                </p14:cNvPr>
                <p14:cNvContentPartPr/>
                <p14:nvPr/>
              </p14:nvContentPartPr>
              <p14:xfrm>
                <a:off x="11190525" y="3785124"/>
                <a:ext cx="142920" cy="200520"/>
              </p14:xfrm>
            </p:contentPart>
          </mc:Choice>
          <mc:Fallback xmlns="">
            <p:pic>
              <p:nvPicPr>
                <p:cNvPr id="258" name="Ink 257">
                  <a:extLst>
                    <a:ext uri="{FF2B5EF4-FFF2-40B4-BE49-F238E27FC236}">
                      <a16:creationId xmlns:a16="http://schemas.microsoft.com/office/drawing/2014/main" id="{B11E76C4-72C7-746D-F7D1-4000A001E947}"/>
                    </a:ext>
                  </a:extLst>
                </p:cNvPr>
                <p:cNvPicPr/>
                <p:nvPr/>
              </p:nvPicPr>
              <p:blipFill>
                <a:blip r:embed="rId366"/>
                <a:stretch>
                  <a:fillRect/>
                </a:stretch>
              </p:blipFill>
              <p:spPr>
                <a:xfrm>
                  <a:off x="11181525" y="3776124"/>
                  <a:ext cx="160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59" name="Ink 258">
                  <a:extLst>
                    <a:ext uri="{FF2B5EF4-FFF2-40B4-BE49-F238E27FC236}">
                      <a16:creationId xmlns:a16="http://schemas.microsoft.com/office/drawing/2014/main" id="{AAD7E8D2-5745-D695-A5F5-9CD736E90D7D}"/>
                    </a:ext>
                  </a:extLst>
                </p14:cNvPr>
                <p14:cNvContentPartPr/>
                <p14:nvPr/>
              </p14:nvContentPartPr>
              <p14:xfrm>
                <a:off x="11165325" y="3833364"/>
                <a:ext cx="137520" cy="100800"/>
              </p14:xfrm>
            </p:contentPart>
          </mc:Choice>
          <mc:Fallback xmlns="">
            <p:pic>
              <p:nvPicPr>
                <p:cNvPr id="259" name="Ink 258">
                  <a:extLst>
                    <a:ext uri="{FF2B5EF4-FFF2-40B4-BE49-F238E27FC236}">
                      <a16:creationId xmlns:a16="http://schemas.microsoft.com/office/drawing/2014/main" id="{AAD7E8D2-5745-D695-A5F5-9CD736E90D7D}"/>
                    </a:ext>
                  </a:extLst>
                </p:cNvPr>
                <p:cNvPicPr/>
                <p:nvPr/>
              </p:nvPicPr>
              <p:blipFill>
                <a:blip r:embed="rId368"/>
                <a:stretch>
                  <a:fillRect/>
                </a:stretch>
              </p:blipFill>
              <p:spPr>
                <a:xfrm>
                  <a:off x="11156685" y="3824364"/>
                  <a:ext cx="155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60" name="Ink 259">
                  <a:extLst>
                    <a:ext uri="{FF2B5EF4-FFF2-40B4-BE49-F238E27FC236}">
                      <a16:creationId xmlns:a16="http://schemas.microsoft.com/office/drawing/2014/main" id="{A415926D-F69E-7C18-38FA-BE9BEB20A4A1}"/>
                    </a:ext>
                  </a:extLst>
                </p14:cNvPr>
                <p14:cNvContentPartPr/>
                <p14:nvPr/>
              </p14:nvContentPartPr>
              <p14:xfrm>
                <a:off x="11463765" y="3679644"/>
                <a:ext cx="212040" cy="319680"/>
              </p14:xfrm>
            </p:contentPart>
          </mc:Choice>
          <mc:Fallback xmlns="">
            <p:pic>
              <p:nvPicPr>
                <p:cNvPr id="260" name="Ink 259">
                  <a:extLst>
                    <a:ext uri="{FF2B5EF4-FFF2-40B4-BE49-F238E27FC236}">
                      <a16:creationId xmlns:a16="http://schemas.microsoft.com/office/drawing/2014/main" id="{A415926D-F69E-7C18-38FA-BE9BEB20A4A1}"/>
                    </a:ext>
                  </a:extLst>
                </p:cNvPr>
                <p:cNvPicPr/>
                <p:nvPr/>
              </p:nvPicPr>
              <p:blipFill>
                <a:blip r:embed="rId370"/>
                <a:stretch>
                  <a:fillRect/>
                </a:stretch>
              </p:blipFill>
              <p:spPr>
                <a:xfrm>
                  <a:off x="11455125" y="3671004"/>
                  <a:ext cx="22968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61" name="Ink 260">
                  <a:extLst>
                    <a:ext uri="{FF2B5EF4-FFF2-40B4-BE49-F238E27FC236}">
                      <a16:creationId xmlns:a16="http://schemas.microsoft.com/office/drawing/2014/main" id="{F0EE7C59-D8BC-11BE-AB93-18FC6A3B9652}"/>
                    </a:ext>
                  </a:extLst>
                </p14:cNvPr>
                <p14:cNvContentPartPr/>
                <p14:nvPr/>
              </p14:nvContentPartPr>
              <p14:xfrm>
                <a:off x="11713245" y="3779724"/>
                <a:ext cx="106920" cy="68400"/>
              </p14:xfrm>
            </p:contentPart>
          </mc:Choice>
          <mc:Fallback xmlns="">
            <p:pic>
              <p:nvPicPr>
                <p:cNvPr id="261" name="Ink 260">
                  <a:extLst>
                    <a:ext uri="{FF2B5EF4-FFF2-40B4-BE49-F238E27FC236}">
                      <a16:creationId xmlns:a16="http://schemas.microsoft.com/office/drawing/2014/main" id="{F0EE7C59-D8BC-11BE-AB93-18FC6A3B9652}"/>
                    </a:ext>
                  </a:extLst>
                </p:cNvPr>
                <p:cNvPicPr/>
                <p:nvPr/>
              </p:nvPicPr>
              <p:blipFill>
                <a:blip r:embed="rId372"/>
                <a:stretch>
                  <a:fillRect/>
                </a:stretch>
              </p:blipFill>
              <p:spPr>
                <a:xfrm>
                  <a:off x="11704605" y="3770724"/>
                  <a:ext cx="124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2" name="Ink 261">
                  <a:extLst>
                    <a:ext uri="{FF2B5EF4-FFF2-40B4-BE49-F238E27FC236}">
                      <a16:creationId xmlns:a16="http://schemas.microsoft.com/office/drawing/2014/main" id="{E64061D9-99A3-DBDA-C22B-06C60939DD51}"/>
                    </a:ext>
                  </a:extLst>
                </p14:cNvPr>
                <p14:cNvContentPartPr/>
                <p14:nvPr/>
              </p14:nvContentPartPr>
              <p14:xfrm>
                <a:off x="11865525" y="3763884"/>
                <a:ext cx="134640" cy="344160"/>
              </p14:xfrm>
            </p:contentPart>
          </mc:Choice>
          <mc:Fallback xmlns="">
            <p:pic>
              <p:nvPicPr>
                <p:cNvPr id="262" name="Ink 261">
                  <a:extLst>
                    <a:ext uri="{FF2B5EF4-FFF2-40B4-BE49-F238E27FC236}">
                      <a16:creationId xmlns:a16="http://schemas.microsoft.com/office/drawing/2014/main" id="{E64061D9-99A3-DBDA-C22B-06C60939DD51}"/>
                    </a:ext>
                  </a:extLst>
                </p:cNvPr>
                <p:cNvPicPr/>
                <p:nvPr/>
              </p:nvPicPr>
              <p:blipFill>
                <a:blip r:embed="rId374"/>
                <a:stretch>
                  <a:fillRect/>
                </a:stretch>
              </p:blipFill>
              <p:spPr>
                <a:xfrm>
                  <a:off x="11856525" y="3755244"/>
                  <a:ext cx="152280" cy="361800"/>
                </a:xfrm>
                <a:prstGeom prst="rect">
                  <a:avLst/>
                </a:prstGeom>
              </p:spPr>
            </p:pic>
          </mc:Fallback>
        </mc:AlternateContent>
      </p:grpSp>
      <p:grpSp>
        <p:nvGrpSpPr>
          <p:cNvPr id="266" name="Group 265">
            <a:extLst>
              <a:ext uri="{FF2B5EF4-FFF2-40B4-BE49-F238E27FC236}">
                <a16:creationId xmlns:a16="http://schemas.microsoft.com/office/drawing/2014/main" id="{50598ADB-6112-884F-5E25-67738CB488D2}"/>
              </a:ext>
            </a:extLst>
          </p:cNvPr>
          <p:cNvGrpSpPr/>
          <p:nvPr/>
        </p:nvGrpSpPr>
        <p:grpSpPr>
          <a:xfrm>
            <a:off x="7601685" y="4684404"/>
            <a:ext cx="96120" cy="79200"/>
            <a:chOff x="7601685" y="4684404"/>
            <a:chExt cx="96120" cy="79200"/>
          </a:xfrm>
        </p:grpSpPr>
        <mc:AlternateContent xmlns:mc="http://schemas.openxmlformats.org/markup-compatibility/2006" xmlns:p14="http://schemas.microsoft.com/office/powerpoint/2010/main">
          <mc:Choice Requires="p14">
            <p:contentPart p14:bwMode="auto" r:id="rId375">
              <p14:nvContentPartPr>
                <p14:cNvPr id="264" name="Ink 263">
                  <a:extLst>
                    <a:ext uri="{FF2B5EF4-FFF2-40B4-BE49-F238E27FC236}">
                      <a16:creationId xmlns:a16="http://schemas.microsoft.com/office/drawing/2014/main" id="{C060C292-0455-DA55-41BA-7A091BFE0677}"/>
                    </a:ext>
                  </a:extLst>
                </p14:cNvPr>
                <p14:cNvContentPartPr/>
                <p14:nvPr/>
              </p14:nvContentPartPr>
              <p14:xfrm>
                <a:off x="7612845" y="4684404"/>
                <a:ext cx="84960" cy="4320"/>
              </p14:xfrm>
            </p:contentPart>
          </mc:Choice>
          <mc:Fallback xmlns="">
            <p:pic>
              <p:nvPicPr>
                <p:cNvPr id="264" name="Ink 263">
                  <a:extLst>
                    <a:ext uri="{FF2B5EF4-FFF2-40B4-BE49-F238E27FC236}">
                      <a16:creationId xmlns:a16="http://schemas.microsoft.com/office/drawing/2014/main" id="{C060C292-0455-DA55-41BA-7A091BFE0677}"/>
                    </a:ext>
                  </a:extLst>
                </p:cNvPr>
                <p:cNvPicPr/>
                <p:nvPr/>
              </p:nvPicPr>
              <p:blipFill>
                <a:blip r:embed="rId376"/>
                <a:stretch>
                  <a:fillRect/>
                </a:stretch>
              </p:blipFill>
              <p:spPr>
                <a:xfrm>
                  <a:off x="7603845" y="4675764"/>
                  <a:ext cx="102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5" name="Ink 264">
                  <a:extLst>
                    <a:ext uri="{FF2B5EF4-FFF2-40B4-BE49-F238E27FC236}">
                      <a16:creationId xmlns:a16="http://schemas.microsoft.com/office/drawing/2014/main" id="{5EF7320B-DB37-76E4-3CB5-BC12CFF31686}"/>
                    </a:ext>
                  </a:extLst>
                </p14:cNvPr>
                <p14:cNvContentPartPr/>
                <p14:nvPr/>
              </p14:nvContentPartPr>
              <p14:xfrm>
                <a:off x="7601685" y="4763244"/>
                <a:ext cx="81720" cy="360"/>
              </p14:xfrm>
            </p:contentPart>
          </mc:Choice>
          <mc:Fallback xmlns="">
            <p:pic>
              <p:nvPicPr>
                <p:cNvPr id="265" name="Ink 264">
                  <a:extLst>
                    <a:ext uri="{FF2B5EF4-FFF2-40B4-BE49-F238E27FC236}">
                      <a16:creationId xmlns:a16="http://schemas.microsoft.com/office/drawing/2014/main" id="{5EF7320B-DB37-76E4-3CB5-BC12CFF31686}"/>
                    </a:ext>
                  </a:extLst>
                </p:cNvPr>
                <p:cNvPicPr/>
                <p:nvPr/>
              </p:nvPicPr>
              <p:blipFill>
                <a:blip r:embed="rId378"/>
                <a:stretch>
                  <a:fillRect/>
                </a:stretch>
              </p:blipFill>
              <p:spPr>
                <a:xfrm>
                  <a:off x="7593045" y="4754604"/>
                  <a:ext cx="99360" cy="18000"/>
                </a:xfrm>
                <a:prstGeom prst="rect">
                  <a:avLst/>
                </a:prstGeom>
              </p:spPr>
            </p:pic>
          </mc:Fallback>
        </mc:AlternateContent>
      </p:grpSp>
      <p:grpSp>
        <p:nvGrpSpPr>
          <p:cNvPr id="280" name="Group 279">
            <a:extLst>
              <a:ext uri="{FF2B5EF4-FFF2-40B4-BE49-F238E27FC236}">
                <a16:creationId xmlns:a16="http://schemas.microsoft.com/office/drawing/2014/main" id="{724EFDCB-067B-7990-B19C-23BA43044638}"/>
              </a:ext>
            </a:extLst>
          </p:cNvPr>
          <p:cNvGrpSpPr/>
          <p:nvPr/>
        </p:nvGrpSpPr>
        <p:grpSpPr>
          <a:xfrm>
            <a:off x="7960245" y="4369764"/>
            <a:ext cx="1334520" cy="597600"/>
            <a:chOff x="7960245" y="4369764"/>
            <a:chExt cx="1334520" cy="597600"/>
          </a:xfrm>
        </p:grpSpPr>
        <mc:AlternateContent xmlns:mc="http://schemas.openxmlformats.org/markup-compatibility/2006" xmlns:p14="http://schemas.microsoft.com/office/powerpoint/2010/main">
          <mc:Choice Requires="p14">
            <p:contentPart p14:bwMode="auto" r:id="rId379">
              <p14:nvContentPartPr>
                <p14:cNvPr id="267" name="Ink 266">
                  <a:extLst>
                    <a:ext uri="{FF2B5EF4-FFF2-40B4-BE49-F238E27FC236}">
                      <a16:creationId xmlns:a16="http://schemas.microsoft.com/office/drawing/2014/main" id="{A360E761-C121-5A02-760F-9FCFCCB8998E}"/>
                    </a:ext>
                  </a:extLst>
                </p14:cNvPr>
                <p14:cNvContentPartPr/>
                <p14:nvPr/>
              </p14:nvContentPartPr>
              <p14:xfrm>
                <a:off x="8006325" y="4624644"/>
                <a:ext cx="6480" cy="167400"/>
              </p14:xfrm>
            </p:contentPart>
          </mc:Choice>
          <mc:Fallback xmlns="">
            <p:pic>
              <p:nvPicPr>
                <p:cNvPr id="267" name="Ink 266">
                  <a:extLst>
                    <a:ext uri="{FF2B5EF4-FFF2-40B4-BE49-F238E27FC236}">
                      <a16:creationId xmlns:a16="http://schemas.microsoft.com/office/drawing/2014/main" id="{A360E761-C121-5A02-760F-9FCFCCB8998E}"/>
                    </a:ext>
                  </a:extLst>
                </p:cNvPr>
                <p:cNvPicPr/>
                <p:nvPr/>
              </p:nvPicPr>
              <p:blipFill>
                <a:blip r:embed="rId380"/>
                <a:stretch>
                  <a:fillRect/>
                </a:stretch>
              </p:blipFill>
              <p:spPr>
                <a:xfrm>
                  <a:off x="7997325" y="4616004"/>
                  <a:ext cx="24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8" name="Ink 267">
                  <a:extLst>
                    <a:ext uri="{FF2B5EF4-FFF2-40B4-BE49-F238E27FC236}">
                      <a16:creationId xmlns:a16="http://schemas.microsoft.com/office/drawing/2014/main" id="{61DE6A1B-A9CD-0D1E-52C3-D019F7C2210F}"/>
                    </a:ext>
                  </a:extLst>
                </p14:cNvPr>
                <p14:cNvContentPartPr/>
                <p14:nvPr/>
              </p14:nvContentPartPr>
              <p14:xfrm>
                <a:off x="7960245" y="4461924"/>
                <a:ext cx="168840" cy="88920"/>
              </p14:xfrm>
            </p:contentPart>
          </mc:Choice>
          <mc:Fallback xmlns="">
            <p:pic>
              <p:nvPicPr>
                <p:cNvPr id="268" name="Ink 267">
                  <a:extLst>
                    <a:ext uri="{FF2B5EF4-FFF2-40B4-BE49-F238E27FC236}">
                      <a16:creationId xmlns:a16="http://schemas.microsoft.com/office/drawing/2014/main" id="{61DE6A1B-A9CD-0D1E-52C3-D019F7C2210F}"/>
                    </a:ext>
                  </a:extLst>
                </p:cNvPr>
                <p:cNvPicPr/>
                <p:nvPr/>
              </p:nvPicPr>
              <p:blipFill>
                <a:blip r:embed="rId382"/>
                <a:stretch>
                  <a:fillRect/>
                </a:stretch>
              </p:blipFill>
              <p:spPr>
                <a:xfrm>
                  <a:off x="7951245" y="4453284"/>
                  <a:ext cx="186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9" name="Ink 268">
                  <a:extLst>
                    <a:ext uri="{FF2B5EF4-FFF2-40B4-BE49-F238E27FC236}">
                      <a16:creationId xmlns:a16="http://schemas.microsoft.com/office/drawing/2014/main" id="{55217C7B-7EDA-C817-0E6C-7E5C8885793F}"/>
                    </a:ext>
                  </a:extLst>
                </p14:cNvPr>
                <p14:cNvContentPartPr/>
                <p14:nvPr/>
              </p14:nvContentPartPr>
              <p14:xfrm>
                <a:off x="7984725" y="4646244"/>
                <a:ext cx="107640" cy="360"/>
              </p14:xfrm>
            </p:contentPart>
          </mc:Choice>
          <mc:Fallback xmlns="">
            <p:pic>
              <p:nvPicPr>
                <p:cNvPr id="269" name="Ink 268">
                  <a:extLst>
                    <a:ext uri="{FF2B5EF4-FFF2-40B4-BE49-F238E27FC236}">
                      <a16:creationId xmlns:a16="http://schemas.microsoft.com/office/drawing/2014/main" id="{55217C7B-7EDA-C817-0E6C-7E5C8885793F}"/>
                    </a:ext>
                  </a:extLst>
                </p:cNvPr>
                <p:cNvPicPr/>
                <p:nvPr/>
              </p:nvPicPr>
              <p:blipFill>
                <a:blip r:embed="rId384"/>
                <a:stretch>
                  <a:fillRect/>
                </a:stretch>
              </p:blipFill>
              <p:spPr>
                <a:xfrm>
                  <a:off x="7975725" y="4637604"/>
                  <a:ext cx="125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0" name="Ink 269">
                  <a:extLst>
                    <a:ext uri="{FF2B5EF4-FFF2-40B4-BE49-F238E27FC236}">
                      <a16:creationId xmlns:a16="http://schemas.microsoft.com/office/drawing/2014/main" id="{917873CD-FAA8-89F3-BCB3-0F46922E65C9}"/>
                    </a:ext>
                  </a:extLst>
                </p14:cNvPr>
                <p14:cNvContentPartPr/>
                <p14:nvPr/>
              </p14:nvContentPartPr>
              <p14:xfrm>
                <a:off x="8187045" y="4665324"/>
                <a:ext cx="219960" cy="23760"/>
              </p14:xfrm>
            </p:contentPart>
          </mc:Choice>
          <mc:Fallback xmlns="">
            <p:pic>
              <p:nvPicPr>
                <p:cNvPr id="270" name="Ink 269">
                  <a:extLst>
                    <a:ext uri="{FF2B5EF4-FFF2-40B4-BE49-F238E27FC236}">
                      <a16:creationId xmlns:a16="http://schemas.microsoft.com/office/drawing/2014/main" id="{917873CD-FAA8-89F3-BCB3-0F46922E65C9}"/>
                    </a:ext>
                  </a:extLst>
                </p:cNvPr>
                <p:cNvPicPr/>
                <p:nvPr/>
              </p:nvPicPr>
              <p:blipFill>
                <a:blip r:embed="rId386"/>
                <a:stretch>
                  <a:fillRect/>
                </a:stretch>
              </p:blipFill>
              <p:spPr>
                <a:xfrm>
                  <a:off x="8178405" y="4656324"/>
                  <a:ext cx="2376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1" name="Ink 270">
                  <a:extLst>
                    <a:ext uri="{FF2B5EF4-FFF2-40B4-BE49-F238E27FC236}">
                      <a16:creationId xmlns:a16="http://schemas.microsoft.com/office/drawing/2014/main" id="{CD3091F8-F16A-C8D4-040E-B1AC4A5431DC}"/>
                    </a:ext>
                  </a:extLst>
                </p14:cNvPr>
                <p14:cNvContentPartPr/>
                <p14:nvPr/>
              </p14:nvContentPartPr>
              <p14:xfrm>
                <a:off x="8357325" y="4667484"/>
                <a:ext cx="17280" cy="227160"/>
              </p14:xfrm>
            </p:contentPart>
          </mc:Choice>
          <mc:Fallback xmlns="">
            <p:pic>
              <p:nvPicPr>
                <p:cNvPr id="271" name="Ink 270">
                  <a:extLst>
                    <a:ext uri="{FF2B5EF4-FFF2-40B4-BE49-F238E27FC236}">
                      <a16:creationId xmlns:a16="http://schemas.microsoft.com/office/drawing/2014/main" id="{CD3091F8-F16A-C8D4-040E-B1AC4A5431DC}"/>
                    </a:ext>
                  </a:extLst>
                </p:cNvPr>
                <p:cNvPicPr/>
                <p:nvPr/>
              </p:nvPicPr>
              <p:blipFill>
                <a:blip r:embed="rId388"/>
                <a:stretch>
                  <a:fillRect/>
                </a:stretch>
              </p:blipFill>
              <p:spPr>
                <a:xfrm>
                  <a:off x="8348325" y="4658844"/>
                  <a:ext cx="349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2" name="Ink 271">
                  <a:extLst>
                    <a:ext uri="{FF2B5EF4-FFF2-40B4-BE49-F238E27FC236}">
                      <a16:creationId xmlns:a16="http://schemas.microsoft.com/office/drawing/2014/main" id="{AD9F2FC5-6F4A-438D-A16E-1E4222F85DCB}"/>
                    </a:ext>
                  </a:extLst>
                </p14:cNvPr>
                <p14:cNvContentPartPr/>
                <p14:nvPr/>
              </p14:nvContentPartPr>
              <p14:xfrm>
                <a:off x="8506005" y="4824444"/>
                <a:ext cx="214920" cy="142920"/>
              </p14:xfrm>
            </p:contentPart>
          </mc:Choice>
          <mc:Fallback xmlns="">
            <p:pic>
              <p:nvPicPr>
                <p:cNvPr id="272" name="Ink 271">
                  <a:extLst>
                    <a:ext uri="{FF2B5EF4-FFF2-40B4-BE49-F238E27FC236}">
                      <a16:creationId xmlns:a16="http://schemas.microsoft.com/office/drawing/2014/main" id="{AD9F2FC5-6F4A-438D-A16E-1E4222F85DCB}"/>
                    </a:ext>
                  </a:extLst>
                </p:cNvPr>
                <p:cNvPicPr/>
                <p:nvPr/>
              </p:nvPicPr>
              <p:blipFill>
                <a:blip r:embed="rId390"/>
                <a:stretch>
                  <a:fillRect/>
                </a:stretch>
              </p:blipFill>
              <p:spPr>
                <a:xfrm>
                  <a:off x="8497365" y="4815804"/>
                  <a:ext cx="232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3" name="Ink 272">
                  <a:extLst>
                    <a:ext uri="{FF2B5EF4-FFF2-40B4-BE49-F238E27FC236}">
                      <a16:creationId xmlns:a16="http://schemas.microsoft.com/office/drawing/2014/main" id="{B5EEA47E-0198-0FEE-A718-DB49F98AD16D}"/>
                    </a:ext>
                  </a:extLst>
                </p14:cNvPr>
                <p14:cNvContentPartPr/>
                <p14:nvPr/>
              </p14:nvContentPartPr>
              <p14:xfrm>
                <a:off x="8803725" y="4514484"/>
                <a:ext cx="156960" cy="302040"/>
              </p14:xfrm>
            </p:contentPart>
          </mc:Choice>
          <mc:Fallback xmlns="">
            <p:pic>
              <p:nvPicPr>
                <p:cNvPr id="273" name="Ink 272">
                  <a:extLst>
                    <a:ext uri="{FF2B5EF4-FFF2-40B4-BE49-F238E27FC236}">
                      <a16:creationId xmlns:a16="http://schemas.microsoft.com/office/drawing/2014/main" id="{B5EEA47E-0198-0FEE-A718-DB49F98AD16D}"/>
                    </a:ext>
                  </a:extLst>
                </p:cNvPr>
                <p:cNvPicPr/>
                <p:nvPr/>
              </p:nvPicPr>
              <p:blipFill>
                <a:blip r:embed="rId392"/>
                <a:stretch>
                  <a:fillRect/>
                </a:stretch>
              </p:blipFill>
              <p:spPr>
                <a:xfrm>
                  <a:off x="8794725" y="4505484"/>
                  <a:ext cx="1746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4" name="Ink 273">
                  <a:extLst>
                    <a:ext uri="{FF2B5EF4-FFF2-40B4-BE49-F238E27FC236}">
                      <a16:creationId xmlns:a16="http://schemas.microsoft.com/office/drawing/2014/main" id="{5393C0C8-BBE7-D018-12D7-727614B9A43F}"/>
                    </a:ext>
                  </a:extLst>
                </p14:cNvPr>
                <p14:cNvContentPartPr/>
                <p14:nvPr/>
              </p14:nvContentPartPr>
              <p14:xfrm>
                <a:off x="9058245" y="4518444"/>
                <a:ext cx="61200" cy="296280"/>
              </p14:xfrm>
            </p:contentPart>
          </mc:Choice>
          <mc:Fallback xmlns="">
            <p:pic>
              <p:nvPicPr>
                <p:cNvPr id="274" name="Ink 273">
                  <a:extLst>
                    <a:ext uri="{FF2B5EF4-FFF2-40B4-BE49-F238E27FC236}">
                      <a16:creationId xmlns:a16="http://schemas.microsoft.com/office/drawing/2014/main" id="{5393C0C8-BBE7-D018-12D7-727614B9A43F}"/>
                    </a:ext>
                  </a:extLst>
                </p:cNvPr>
                <p:cNvPicPr/>
                <p:nvPr/>
              </p:nvPicPr>
              <p:blipFill>
                <a:blip r:embed="rId394"/>
                <a:stretch>
                  <a:fillRect/>
                </a:stretch>
              </p:blipFill>
              <p:spPr>
                <a:xfrm>
                  <a:off x="9049605" y="4509804"/>
                  <a:ext cx="78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5" name="Ink 274">
                  <a:extLst>
                    <a:ext uri="{FF2B5EF4-FFF2-40B4-BE49-F238E27FC236}">
                      <a16:creationId xmlns:a16="http://schemas.microsoft.com/office/drawing/2014/main" id="{87350892-CFCF-819F-CA39-9D777AB2025A}"/>
                    </a:ext>
                  </a:extLst>
                </p14:cNvPr>
                <p14:cNvContentPartPr/>
                <p14:nvPr/>
              </p14:nvContentPartPr>
              <p14:xfrm>
                <a:off x="9020085" y="4554804"/>
                <a:ext cx="129240" cy="60120"/>
              </p14:xfrm>
            </p:contentPart>
          </mc:Choice>
          <mc:Fallback xmlns="">
            <p:pic>
              <p:nvPicPr>
                <p:cNvPr id="275" name="Ink 274">
                  <a:extLst>
                    <a:ext uri="{FF2B5EF4-FFF2-40B4-BE49-F238E27FC236}">
                      <a16:creationId xmlns:a16="http://schemas.microsoft.com/office/drawing/2014/main" id="{87350892-CFCF-819F-CA39-9D777AB2025A}"/>
                    </a:ext>
                  </a:extLst>
                </p:cNvPr>
                <p:cNvPicPr/>
                <p:nvPr/>
              </p:nvPicPr>
              <p:blipFill>
                <a:blip r:embed="rId396"/>
                <a:stretch>
                  <a:fillRect/>
                </a:stretch>
              </p:blipFill>
              <p:spPr>
                <a:xfrm>
                  <a:off x="9011445" y="4546164"/>
                  <a:ext cx="146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76" name="Ink 275">
                  <a:extLst>
                    <a:ext uri="{FF2B5EF4-FFF2-40B4-BE49-F238E27FC236}">
                      <a16:creationId xmlns:a16="http://schemas.microsoft.com/office/drawing/2014/main" id="{46EFB741-E877-E84D-56EC-2CEAB83C11F6}"/>
                    </a:ext>
                  </a:extLst>
                </p14:cNvPr>
                <p14:cNvContentPartPr/>
                <p14:nvPr/>
              </p14:nvContentPartPr>
              <p14:xfrm>
                <a:off x="9249765" y="4369764"/>
                <a:ext cx="45000" cy="465480"/>
              </p14:xfrm>
            </p:contentPart>
          </mc:Choice>
          <mc:Fallback xmlns="">
            <p:pic>
              <p:nvPicPr>
                <p:cNvPr id="276" name="Ink 275">
                  <a:extLst>
                    <a:ext uri="{FF2B5EF4-FFF2-40B4-BE49-F238E27FC236}">
                      <a16:creationId xmlns:a16="http://schemas.microsoft.com/office/drawing/2014/main" id="{46EFB741-E877-E84D-56EC-2CEAB83C11F6}"/>
                    </a:ext>
                  </a:extLst>
                </p:cNvPr>
                <p:cNvPicPr/>
                <p:nvPr/>
              </p:nvPicPr>
              <p:blipFill>
                <a:blip r:embed="rId398"/>
                <a:stretch>
                  <a:fillRect/>
                </a:stretch>
              </p:blipFill>
              <p:spPr>
                <a:xfrm>
                  <a:off x="9241125" y="4360764"/>
                  <a:ext cx="62640" cy="483120"/>
                </a:xfrm>
                <a:prstGeom prst="rect">
                  <a:avLst/>
                </a:prstGeom>
              </p:spPr>
            </p:pic>
          </mc:Fallback>
        </mc:AlternateContent>
      </p:grpSp>
      <p:grpSp>
        <p:nvGrpSpPr>
          <p:cNvPr id="279" name="Group 278">
            <a:extLst>
              <a:ext uri="{FF2B5EF4-FFF2-40B4-BE49-F238E27FC236}">
                <a16:creationId xmlns:a16="http://schemas.microsoft.com/office/drawing/2014/main" id="{ABA33225-FBE0-E7B5-9A26-771D52408772}"/>
              </a:ext>
            </a:extLst>
          </p:cNvPr>
          <p:cNvGrpSpPr/>
          <p:nvPr/>
        </p:nvGrpSpPr>
        <p:grpSpPr>
          <a:xfrm>
            <a:off x="9505365" y="4454724"/>
            <a:ext cx="122040" cy="358560"/>
            <a:chOff x="9505365" y="4454724"/>
            <a:chExt cx="122040" cy="358560"/>
          </a:xfrm>
        </p:grpSpPr>
        <mc:AlternateContent xmlns:mc="http://schemas.openxmlformats.org/markup-compatibility/2006" xmlns:p14="http://schemas.microsoft.com/office/powerpoint/2010/main">
          <mc:Choice Requires="p14">
            <p:contentPart p14:bwMode="auto" r:id="rId399">
              <p14:nvContentPartPr>
                <p14:cNvPr id="277" name="Ink 276">
                  <a:extLst>
                    <a:ext uri="{FF2B5EF4-FFF2-40B4-BE49-F238E27FC236}">
                      <a16:creationId xmlns:a16="http://schemas.microsoft.com/office/drawing/2014/main" id="{D4C5453A-6EB5-7919-8170-9F6147B6CE9E}"/>
                    </a:ext>
                  </a:extLst>
                </p14:cNvPr>
                <p14:cNvContentPartPr/>
                <p14:nvPr/>
              </p14:nvContentPartPr>
              <p14:xfrm>
                <a:off x="9505365" y="4573884"/>
                <a:ext cx="122040" cy="9000"/>
              </p14:xfrm>
            </p:contentPart>
          </mc:Choice>
          <mc:Fallback xmlns="">
            <p:pic>
              <p:nvPicPr>
                <p:cNvPr id="277" name="Ink 276">
                  <a:extLst>
                    <a:ext uri="{FF2B5EF4-FFF2-40B4-BE49-F238E27FC236}">
                      <a16:creationId xmlns:a16="http://schemas.microsoft.com/office/drawing/2014/main" id="{D4C5453A-6EB5-7919-8170-9F6147B6CE9E}"/>
                    </a:ext>
                  </a:extLst>
                </p:cNvPr>
                <p:cNvPicPr/>
                <p:nvPr/>
              </p:nvPicPr>
              <p:blipFill>
                <a:blip r:embed="rId400"/>
                <a:stretch>
                  <a:fillRect/>
                </a:stretch>
              </p:blipFill>
              <p:spPr>
                <a:xfrm>
                  <a:off x="9496725" y="4565244"/>
                  <a:ext cx="139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78" name="Ink 277">
                  <a:extLst>
                    <a:ext uri="{FF2B5EF4-FFF2-40B4-BE49-F238E27FC236}">
                      <a16:creationId xmlns:a16="http://schemas.microsoft.com/office/drawing/2014/main" id="{591420E9-6CFB-2F0A-872F-824AC3C5CDAF}"/>
                    </a:ext>
                  </a:extLst>
                </p14:cNvPr>
                <p14:cNvContentPartPr/>
                <p14:nvPr/>
              </p14:nvContentPartPr>
              <p14:xfrm>
                <a:off x="9558645" y="4454724"/>
                <a:ext cx="27720" cy="358560"/>
              </p14:xfrm>
            </p:contentPart>
          </mc:Choice>
          <mc:Fallback xmlns="">
            <p:pic>
              <p:nvPicPr>
                <p:cNvPr id="278" name="Ink 277">
                  <a:extLst>
                    <a:ext uri="{FF2B5EF4-FFF2-40B4-BE49-F238E27FC236}">
                      <a16:creationId xmlns:a16="http://schemas.microsoft.com/office/drawing/2014/main" id="{591420E9-6CFB-2F0A-872F-824AC3C5CDAF}"/>
                    </a:ext>
                  </a:extLst>
                </p:cNvPr>
                <p:cNvPicPr/>
                <p:nvPr/>
              </p:nvPicPr>
              <p:blipFill>
                <a:blip r:embed="rId402"/>
                <a:stretch>
                  <a:fillRect/>
                </a:stretch>
              </p:blipFill>
              <p:spPr>
                <a:xfrm>
                  <a:off x="9549645" y="4445724"/>
                  <a:ext cx="45360" cy="376200"/>
                </a:xfrm>
                <a:prstGeom prst="rect">
                  <a:avLst/>
                </a:prstGeom>
              </p:spPr>
            </p:pic>
          </mc:Fallback>
        </mc:AlternateContent>
      </p:grpSp>
      <p:grpSp>
        <p:nvGrpSpPr>
          <p:cNvPr id="288" name="Group 287">
            <a:extLst>
              <a:ext uri="{FF2B5EF4-FFF2-40B4-BE49-F238E27FC236}">
                <a16:creationId xmlns:a16="http://schemas.microsoft.com/office/drawing/2014/main" id="{3ED43BAE-F58C-6D3E-F9D9-AF26955B3FBF}"/>
              </a:ext>
            </a:extLst>
          </p:cNvPr>
          <p:cNvGrpSpPr/>
          <p:nvPr/>
        </p:nvGrpSpPr>
        <p:grpSpPr>
          <a:xfrm>
            <a:off x="9952125" y="4457244"/>
            <a:ext cx="683640" cy="640080"/>
            <a:chOff x="9952125" y="4457244"/>
            <a:chExt cx="683640" cy="640080"/>
          </a:xfrm>
        </p:grpSpPr>
        <mc:AlternateContent xmlns:mc="http://schemas.openxmlformats.org/markup-compatibility/2006" xmlns:p14="http://schemas.microsoft.com/office/powerpoint/2010/main">
          <mc:Choice Requires="p14">
            <p:contentPart p14:bwMode="auto" r:id="rId403">
              <p14:nvContentPartPr>
                <p14:cNvPr id="281" name="Ink 280">
                  <a:extLst>
                    <a:ext uri="{FF2B5EF4-FFF2-40B4-BE49-F238E27FC236}">
                      <a16:creationId xmlns:a16="http://schemas.microsoft.com/office/drawing/2014/main" id="{74EB7653-651B-A790-1EC0-77DEB3A2EACA}"/>
                    </a:ext>
                  </a:extLst>
                </p14:cNvPr>
                <p14:cNvContentPartPr/>
                <p14:nvPr/>
              </p14:nvContentPartPr>
              <p14:xfrm>
                <a:off x="10000005" y="4539684"/>
                <a:ext cx="42840" cy="274320"/>
              </p14:xfrm>
            </p:contentPart>
          </mc:Choice>
          <mc:Fallback xmlns="">
            <p:pic>
              <p:nvPicPr>
                <p:cNvPr id="281" name="Ink 280">
                  <a:extLst>
                    <a:ext uri="{FF2B5EF4-FFF2-40B4-BE49-F238E27FC236}">
                      <a16:creationId xmlns:a16="http://schemas.microsoft.com/office/drawing/2014/main" id="{74EB7653-651B-A790-1EC0-77DEB3A2EACA}"/>
                    </a:ext>
                  </a:extLst>
                </p:cNvPr>
                <p:cNvPicPr/>
                <p:nvPr/>
              </p:nvPicPr>
              <p:blipFill>
                <a:blip r:embed="rId404"/>
                <a:stretch>
                  <a:fillRect/>
                </a:stretch>
              </p:blipFill>
              <p:spPr>
                <a:xfrm>
                  <a:off x="9991365" y="4531044"/>
                  <a:ext cx="60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2" name="Ink 281">
                  <a:extLst>
                    <a:ext uri="{FF2B5EF4-FFF2-40B4-BE49-F238E27FC236}">
                      <a16:creationId xmlns:a16="http://schemas.microsoft.com/office/drawing/2014/main" id="{A5C51329-C0CC-9068-493E-59994E141281}"/>
                    </a:ext>
                  </a:extLst>
                </p14:cNvPr>
                <p14:cNvContentPartPr/>
                <p14:nvPr/>
              </p14:nvContentPartPr>
              <p14:xfrm>
                <a:off x="9952125" y="4457244"/>
                <a:ext cx="196200" cy="104400"/>
              </p14:xfrm>
            </p:contentPart>
          </mc:Choice>
          <mc:Fallback xmlns="">
            <p:pic>
              <p:nvPicPr>
                <p:cNvPr id="282" name="Ink 281">
                  <a:extLst>
                    <a:ext uri="{FF2B5EF4-FFF2-40B4-BE49-F238E27FC236}">
                      <a16:creationId xmlns:a16="http://schemas.microsoft.com/office/drawing/2014/main" id="{A5C51329-C0CC-9068-493E-59994E141281}"/>
                    </a:ext>
                  </a:extLst>
                </p:cNvPr>
                <p:cNvPicPr/>
                <p:nvPr/>
              </p:nvPicPr>
              <p:blipFill>
                <a:blip r:embed="rId406"/>
                <a:stretch>
                  <a:fillRect/>
                </a:stretch>
              </p:blipFill>
              <p:spPr>
                <a:xfrm>
                  <a:off x="9943485" y="4448604"/>
                  <a:ext cx="213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3" name="Ink 282">
                  <a:extLst>
                    <a:ext uri="{FF2B5EF4-FFF2-40B4-BE49-F238E27FC236}">
                      <a16:creationId xmlns:a16="http://schemas.microsoft.com/office/drawing/2014/main" id="{5ADA070F-E8F2-09BB-8296-F75752395C0D}"/>
                    </a:ext>
                  </a:extLst>
                </p14:cNvPr>
                <p14:cNvContentPartPr/>
                <p14:nvPr/>
              </p14:nvContentPartPr>
              <p14:xfrm>
                <a:off x="10047525" y="4650204"/>
                <a:ext cx="156960" cy="38520"/>
              </p14:xfrm>
            </p:contentPart>
          </mc:Choice>
          <mc:Fallback xmlns="">
            <p:pic>
              <p:nvPicPr>
                <p:cNvPr id="283" name="Ink 282">
                  <a:extLst>
                    <a:ext uri="{FF2B5EF4-FFF2-40B4-BE49-F238E27FC236}">
                      <a16:creationId xmlns:a16="http://schemas.microsoft.com/office/drawing/2014/main" id="{5ADA070F-E8F2-09BB-8296-F75752395C0D}"/>
                    </a:ext>
                  </a:extLst>
                </p:cNvPr>
                <p:cNvPicPr/>
                <p:nvPr/>
              </p:nvPicPr>
              <p:blipFill>
                <a:blip r:embed="rId408"/>
                <a:stretch>
                  <a:fillRect/>
                </a:stretch>
              </p:blipFill>
              <p:spPr>
                <a:xfrm>
                  <a:off x="10038525" y="4641564"/>
                  <a:ext cx="1746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5" name="Ink 284">
                  <a:extLst>
                    <a:ext uri="{FF2B5EF4-FFF2-40B4-BE49-F238E27FC236}">
                      <a16:creationId xmlns:a16="http://schemas.microsoft.com/office/drawing/2014/main" id="{EA61D09C-757D-F7E4-F021-AC252EA6AA1E}"/>
                    </a:ext>
                  </a:extLst>
                </p14:cNvPr>
                <p14:cNvContentPartPr/>
                <p14:nvPr/>
              </p14:nvContentPartPr>
              <p14:xfrm>
                <a:off x="10281165" y="4689444"/>
                <a:ext cx="118800" cy="10080"/>
              </p14:xfrm>
            </p:contentPart>
          </mc:Choice>
          <mc:Fallback xmlns="">
            <p:pic>
              <p:nvPicPr>
                <p:cNvPr id="285" name="Ink 284">
                  <a:extLst>
                    <a:ext uri="{FF2B5EF4-FFF2-40B4-BE49-F238E27FC236}">
                      <a16:creationId xmlns:a16="http://schemas.microsoft.com/office/drawing/2014/main" id="{EA61D09C-757D-F7E4-F021-AC252EA6AA1E}"/>
                    </a:ext>
                  </a:extLst>
                </p:cNvPr>
                <p:cNvPicPr/>
                <p:nvPr/>
              </p:nvPicPr>
              <p:blipFill>
                <a:blip r:embed="rId410"/>
                <a:stretch>
                  <a:fillRect/>
                </a:stretch>
              </p:blipFill>
              <p:spPr>
                <a:xfrm>
                  <a:off x="10272525" y="4680804"/>
                  <a:ext cx="136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6" name="Ink 285">
                  <a:extLst>
                    <a:ext uri="{FF2B5EF4-FFF2-40B4-BE49-F238E27FC236}">
                      <a16:creationId xmlns:a16="http://schemas.microsoft.com/office/drawing/2014/main" id="{890827C6-2F24-32FF-5405-7E6F8FDA9B10}"/>
                    </a:ext>
                  </a:extLst>
                </p14:cNvPr>
                <p14:cNvContentPartPr/>
                <p14:nvPr/>
              </p14:nvContentPartPr>
              <p14:xfrm>
                <a:off x="10366125" y="4699524"/>
                <a:ext cx="24480" cy="241200"/>
              </p14:xfrm>
            </p:contentPart>
          </mc:Choice>
          <mc:Fallback xmlns="">
            <p:pic>
              <p:nvPicPr>
                <p:cNvPr id="286" name="Ink 285">
                  <a:extLst>
                    <a:ext uri="{FF2B5EF4-FFF2-40B4-BE49-F238E27FC236}">
                      <a16:creationId xmlns:a16="http://schemas.microsoft.com/office/drawing/2014/main" id="{890827C6-2F24-32FF-5405-7E6F8FDA9B10}"/>
                    </a:ext>
                  </a:extLst>
                </p:cNvPr>
                <p:cNvPicPr/>
                <p:nvPr/>
              </p:nvPicPr>
              <p:blipFill>
                <a:blip r:embed="rId412"/>
                <a:stretch>
                  <a:fillRect/>
                </a:stretch>
              </p:blipFill>
              <p:spPr>
                <a:xfrm>
                  <a:off x="10357485" y="4690524"/>
                  <a:ext cx="421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87" name="Ink 286">
                  <a:extLst>
                    <a:ext uri="{FF2B5EF4-FFF2-40B4-BE49-F238E27FC236}">
                      <a16:creationId xmlns:a16="http://schemas.microsoft.com/office/drawing/2014/main" id="{F4589DE4-01B2-3292-6E5A-7CCD5A4F078B}"/>
                    </a:ext>
                  </a:extLst>
                </p14:cNvPr>
                <p14:cNvContentPartPr/>
                <p14:nvPr/>
              </p14:nvContentPartPr>
              <p14:xfrm>
                <a:off x="10500405" y="4816524"/>
                <a:ext cx="135360" cy="280800"/>
              </p14:xfrm>
            </p:contentPart>
          </mc:Choice>
          <mc:Fallback xmlns="">
            <p:pic>
              <p:nvPicPr>
                <p:cNvPr id="287" name="Ink 286">
                  <a:extLst>
                    <a:ext uri="{FF2B5EF4-FFF2-40B4-BE49-F238E27FC236}">
                      <a16:creationId xmlns:a16="http://schemas.microsoft.com/office/drawing/2014/main" id="{F4589DE4-01B2-3292-6E5A-7CCD5A4F078B}"/>
                    </a:ext>
                  </a:extLst>
                </p:cNvPr>
                <p:cNvPicPr/>
                <p:nvPr/>
              </p:nvPicPr>
              <p:blipFill>
                <a:blip r:embed="rId414"/>
                <a:stretch>
                  <a:fillRect/>
                </a:stretch>
              </p:blipFill>
              <p:spPr>
                <a:xfrm>
                  <a:off x="10491765" y="4807524"/>
                  <a:ext cx="153000" cy="298440"/>
                </a:xfrm>
                <a:prstGeom prst="rect">
                  <a:avLst/>
                </a:prstGeom>
              </p:spPr>
            </p:pic>
          </mc:Fallback>
        </mc:AlternateContent>
      </p:grpSp>
      <p:grpSp>
        <p:nvGrpSpPr>
          <p:cNvPr id="300" name="Group 299">
            <a:extLst>
              <a:ext uri="{FF2B5EF4-FFF2-40B4-BE49-F238E27FC236}">
                <a16:creationId xmlns:a16="http://schemas.microsoft.com/office/drawing/2014/main" id="{2AF75E00-0881-6159-1768-3CAA0F53A013}"/>
              </a:ext>
            </a:extLst>
          </p:cNvPr>
          <p:cNvGrpSpPr/>
          <p:nvPr/>
        </p:nvGrpSpPr>
        <p:grpSpPr>
          <a:xfrm>
            <a:off x="10822605" y="4398204"/>
            <a:ext cx="407160" cy="430920"/>
            <a:chOff x="10822605" y="4398204"/>
            <a:chExt cx="407160" cy="430920"/>
          </a:xfrm>
        </p:grpSpPr>
        <mc:AlternateContent xmlns:mc="http://schemas.openxmlformats.org/markup-compatibility/2006" xmlns:p14="http://schemas.microsoft.com/office/powerpoint/2010/main">
          <mc:Choice Requires="p14">
            <p:contentPart p14:bwMode="auto" r:id="rId415">
              <p14:nvContentPartPr>
                <p14:cNvPr id="289" name="Ink 288">
                  <a:extLst>
                    <a:ext uri="{FF2B5EF4-FFF2-40B4-BE49-F238E27FC236}">
                      <a16:creationId xmlns:a16="http://schemas.microsoft.com/office/drawing/2014/main" id="{0CDA947C-4743-8570-7FF0-8355518DBCFC}"/>
                    </a:ext>
                  </a:extLst>
                </p14:cNvPr>
                <p14:cNvContentPartPr/>
                <p14:nvPr/>
              </p14:nvContentPartPr>
              <p14:xfrm>
                <a:off x="10822605" y="4550484"/>
                <a:ext cx="100080" cy="278640"/>
              </p14:xfrm>
            </p:contentPart>
          </mc:Choice>
          <mc:Fallback xmlns="">
            <p:pic>
              <p:nvPicPr>
                <p:cNvPr id="289" name="Ink 288">
                  <a:extLst>
                    <a:ext uri="{FF2B5EF4-FFF2-40B4-BE49-F238E27FC236}">
                      <a16:creationId xmlns:a16="http://schemas.microsoft.com/office/drawing/2014/main" id="{0CDA947C-4743-8570-7FF0-8355518DBCFC}"/>
                    </a:ext>
                  </a:extLst>
                </p:cNvPr>
                <p:cNvPicPr/>
                <p:nvPr/>
              </p:nvPicPr>
              <p:blipFill>
                <a:blip r:embed="rId416"/>
                <a:stretch>
                  <a:fillRect/>
                </a:stretch>
              </p:blipFill>
              <p:spPr>
                <a:xfrm>
                  <a:off x="10813605" y="4541844"/>
                  <a:ext cx="117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0" name="Ink 289">
                  <a:extLst>
                    <a:ext uri="{FF2B5EF4-FFF2-40B4-BE49-F238E27FC236}">
                      <a16:creationId xmlns:a16="http://schemas.microsoft.com/office/drawing/2014/main" id="{87C55A4A-CF82-50BE-5164-0844BB46C33A}"/>
                    </a:ext>
                  </a:extLst>
                </p14:cNvPr>
                <p14:cNvContentPartPr/>
                <p14:nvPr/>
              </p14:nvContentPartPr>
              <p14:xfrm>
                <a:off x="10993965" y="4561284"/>
                <a:ext cx="84240" cy="244440"/>
              </p14:xfrm>
            </p:contentPart>
          </mc:Choice>
          <mc:Fallback xmlns="">
            <p:pic>
              <p:nvPicPr>
                <p:cNvPr id="290" name="Ink 289">
                  <a:extLst>
                    <a:ext uri="{FF2B5EF4-FFF2-40B4-BE49-F238E27FC236}">
                      <a16:creationId xmlns:a16="http://schemas.microsoft.com/office/drawing/2014/main" id="{87C55A4A-CF82-50BE-5164-0844BB46C33A}"/>
                    </a:ext>
                  </a:extLst>
                </p:cNvPr>
                <p:cNvPicPr/>
                <p:nvPr/>
              </p:nvPicPr>
              <p:blipFill>
                <a:blip r:embed="rId418"/>
                <a:stretch>
                  <a:fillRect/>
                </a:stretch>
              </p:blipFill>
              <p:spPr>
                <a:xfrm>
                  <a:off x="10984965" y="4552644"/>
                  <a:ext cx="1018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1" name="Ink 290">
                  <a:extLst>
                    <a:ext uri="{FF2B5EF4-FFF2-40B4-BE49-F238E27FC236}">
                      <a16:creationId xmlns:a16="http://schemas.microsoft.com/office/drawing/2014/main" id="{18480E0C-921B-45B9-A467-32894F7AC9FB}"/>
                    </a:ext>
                  </a:extLst>
                </p14:cNvPr>
                <p14:cNvContentPartPr/>
                <p14:nvPr/>
              </p14:nvContentPartPr>
              <p14:xfrm>
                <a:off x="10982805" y="4623204"/>
                <a:ext cx="100800" cy="44640"/>
              </p14:xfrm>
            </p:contentPart>
          </mc:Choice>
          <mc:Fallback xmlns="">
            <p:pic>
              <p:nvPicPr>
                <p:cNvPr id="291" name="Ink 290">
                  <a:extLst>
                    <a:ext uri="{FF2B5EF4-FFF2-40B4-BE49-F238E27FC236}">
                      <a16:creationId xmlns:a16="http://schemas.microsoft.com/office/drawing/2014/main" id="{18480E0C-921B-45B9-A467-32894F7AC9FB}"/>
                    </a:ext>
                  </a:extLst>
                </p:cNvPr>
                <p:cNvPicPr/>
                <p:nvPr/>
              </p:nvPicPr>
              <p:blipFill>
                <a:blip r:embed="rId420"/>
                <a:stretch>
                  <a:fillRect/>
                </a:stretch>
              </p:blipFill>
              <p:spPr>
                <a:xfrm>
                  <a:off x="10974165" y="4614204"/>
                  <a:ext cx="1184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2" name="Ink 291">
                  <a:extLst>
                    <a:ext uri="{FF2B5EF4-FFF2-40B4-BE49-F238E27FC236}">
                      <a16:creationId xmlns:a16="http://schemas.microsoft.com/office/drawing/2014/main" id="{C076C5B0-EE00-42BA-E233-707831901E33}"/>
                    </a:ext>
                  </a:extLst>
                </p14:cNvPr>
                <p14:cNvContentPartPr/>
                <p14:nvPr/>
              </p14:nvContentPartPr>
              <p14:xfrm>
                <a:off x="11153445" y="4398204"/>
                <a:ext cx="76320" cy="380160"/>
              </p14:xfrm>
            </p:contentPart>
          </mc:Choice>
          <mc:Fallback xmlns="">
            <p:pic>
              <p:nvPicPr>
                <p:cNvPr id="292" name="Ink 291">
                  <a:extLst>
                    <a:ext uri="{FF2B5EF4-FFF2-40B4-BE49-F238E27FC236}">
                      <a16:creationId xmlns:a16="http://schemas.microsoft.com/office/drawing/2014/main" id="{C076C5B0-EE00-42BA-E233-707831901E33}"/>
                    </a:ext>
                  </a:extLst>
                </p:cNvPr>
                <p:cNvPicPr/>
                <p:nvPr/>
              </p:nvPicPr>
              <p:blipFill>
                <a:blip r:embed="rId422"/>
                <a:stretch>
                  <a:fillRect/>
                </a:stretch>
              </p:blipFill>
              <p:spPr>
                <a:xfrm>
                  <a:off x="11144805" y="4389204"/>
                  <a:ext cx="93960" cy="39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3">
            <p14:nvContentPartPr>
              <p14:cNvPr id="293" name="Ink 292">
                <a:extLst>
                  <a:ext uri="{FF2B5EF4-FFF2-40B4-BE49-F238E27FC236}">
                    <a16:creationId xmlns:a16="http://schemas.microsoft.com/office/drawing/2014/main" id="{34C37770-D805-AF5E-21EA-FF719E0D7E7C}"/>
                  </a:ext>
                </a:extLst>
              </p14:cNvPr>
              <p14:cNvContentPartPr/>
              <p14:nvPr/>
            </p14:nvContentPartPr>
            <p14:xfrm>
              <a:off x="9303405" y="5785284"/>
              <a:ext cx="233640" cy="30960"/>
            </p14:xfrm>
          </p:contentPart>
        </mc:Choice>
        <mc:Fallback xmlns="">
          <p:pic>
            <p:nvPicPr>
              <p:cNvPr id="293" name="Ink 292">
                <a:extLst>
                  <a:ext uri="{FF2B5EF4-FFF2-40B4-BE49-F238E27FC236}">
                    <a16:creationId xmlns:a16="http://schemas.microsoft.com/office/drawing/2014/main" id="{34C37770-D805-AF5E-21EA-FF719E0D7E7C}"/>
                  </a:ext>
                </a:extLst>
              </p:cNvPr>
              <p:cNvPicPr/>
              <p:nvPr/>
            </p:nvPicPr>
            <p:blipFill>
              <a:blip r:embed="rId424"/>
              <a:stretch>
                <a:fillRect/>
              </a:stretch>
            </p:blipFill>
            <p:spPr>
              <a:xfrm>
                <a:off x="9294765" y="5776284"/>
                <a:ext cx="251280" cy="48600"/>
              </a:xfrm>
              <a:prstGeom prst="rect">
                <a:avLst/>
              </a:prstGeom>
            </p:spPr>
          </p:pic>
        </mc:Fallback>
      </mc:AlternateContent>
      <p:grpSp>
        <p:nvGrpSpPr>
          <p:cNvPr id="307" name="Group 306">
            <a:extLst>
              <a:ext uri="{FF2B5EF4-FFF2-40B4-BE49-F238E27FC236}">
                <a16:creationId xmlns:a16="http://schemas.microsoft.com/office/drawing/2014/main" id="{4256D429-0078-F8BD-F7F3-382E4396659B}"/>
              </a:ext>
            </a:extLst>
          </p:cNvPr>
          <p:cNvGrpSpPr/>
          <p:nvPr/>
        </p:nvGrpSpPr>
        <p:grpSpPr>
          <a:xfrm>
            <a:off x="9845565" y="5528964"/>
            <a:ext cx="1016280" cy="680400"/>
            <a:chOff x="9845565" y="5528964"/>
            <a:chExt cx="1016280" cy="680400"/>
          </a:xfrm>
        </p:grpSpPr>
        <mc:AlternateContent xmlns:mc="http://schemas.openxmlformats.org/markup-compatibility/2006" xmlns:p14="http://schemas.microsoft.com/office/powerpoint/2010/main">
          <mc:Choice Requires="p14">
            <p:contentPart p14:bwMode="auto" r:id="rId425">
              <p14:nvContentPartPr>
                <p14:cNvPr id="294" name="Ink 293">
                  <a:extLst>
                    <a:ext uri="{FF2B5EF4-FFF2-40B4-BE49-F238E27FC236}">
                      <a16:creationId xmlns:a16="http://schemas.microsoft.com/office/drawing/2014/main" id="{ED4ACE4E-C9A1-7A46-795B-7CF66EEA0653}"/>
                    </a:ext>
                  </a:extLst>
                </p14:cNvPr>
                <p14:cNvContentPartPr/>
                <p14:nvPr/>
              </p14:nvContentPartPr>
              <p14:xfrm>
                <a:off x="9845565" y="5531844"/>
                <a:ext cx="237240" cy="18720"/>
              </p14:xfrm>
            </p:contentPart>
          </mc:Choice>
          <mc:Fallback xmlns="">
            <p:pic>
              <p:nvPicPr>
                <p:cNvPr id="294" name="Ink 293">
                  <a:extLst>
                    <a:ext uri="{FF2B5EF4-FFF2-40B4-BE49-F238E27FC236}">
                      <a16:creationId xmlns:a16="http://schemas.microsoft.com/office/drawing/2014/main" id="{ED4ACE4E-C9A1-7A46-795B-7CF66EEA0653}"/>
                    </a:ext>
                  </a:extLst>
                </p:cNvPr>
                <p:cNvPicPr/>
                <p:nvPr/>
              </p:nvPicPr>
              <p:blipFill>
                <a:blip r:embed="rId426"/>
                <a:stretch>
                  <a:fillRect/>
                </a:stretch>
              </p:blipFill>
              <p:spPr>
                <a:xfrm>
                  <a:off x="9836565" y="5522844"/>
                  <a:ext cx="2548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5" name="Ink 294">
                  <a:extLst>
                    <a:ext uri="{FF2B5EF4-FFF2-40B4-BE49-F238E27FC236}">
                      <a16:creationId xmlns:a16="http://schemas.microsoft.com/office/drawing/2014/main" id="{FBAB0E4A-C116-253F-37D6-AB56412D9824}"/>
                    </a:ext>
                  </a:extLst>
                </p14:cNvPr>
                <p14:cNvContentPartPr/>
                <p14:nvPr/>
              </p14:nvContentPartPr>
              <p14:xfrm>
                <a:off x="9918285" y="5528964"/>
                <a:ext cx="60120" cy="398520"/>
              </p14:xfrm>
            </p:contentPart>
          </mc:Choice>
          <mc:Fallback xmlns="">
            <p:pic>
              <p:nvPicPr>
                <p:cNvPr id="295" name="Ink 294">
                  <a:extLst>
                    <a:ext uri="{FF2B5EF4-FFF2-40B4-BE49-F238E27FC236}">
                      <a16:creationId xmlns:a16="http://schemas.microsoft.com/office/drawing/2014/main" id="{FBAB0E4A-C116-253F-37D6-AB56412D9824}"/>
                    </a:ext>
                  </a:extLst>
                </p:cNvPr>
                <p:cNvPicPr/>
                <p:nvPr/>
              </p:nvPicPr>
              <p:blipFill>
                <a:blip r:embed="rId428"/>
                <a:stretch>
                  <a:fillRect/>
                </a:stretch>
              </p:blipFill>
              <p:spPr>
                <a:xfrm>
                  <a:off x="9909645" y="5519964"/>
                  <a:ext cx="7776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6" name="Ink 295">
                  <a:extLst>
                    <a:ext uri="{FF2B5EF4-FFF2-40B4-BE49-F238E27FC236}">
                      <a16:creationId xmlns:a16="http://schemas.microsoft.com/office/drawing/2014/main" id="{BD67CA92-C754-BC9C-4B73-7F01DB0C40E7}"/>
                    </a:ext>
                  </a:extLst>
                </p14:cNvPr>
                <p14:cNvContentPartPr/>
                <p14:nvPr/>
              </p14:nvContentPartPr>
              <p14:xfrm>
                <a:off x="9973365" y="5728764"/>
                <a:ext cx="159480" cy="34560"/>
              </p14:xfrm>
            </p:contentPart>
          </mc:Choice>
          <mc:Fallback xmlns="">
            <p:pic>
              <p:nvPicPr>
                <p:cNvPr id="296" name="Ink 295">
                  <a:extLst>
                    <a:ext uri="{FF2B5EF4-FFF2-40B4-BE49-F238E27FC236}">
                      <a16:creationId xmlns:a16="http://schemas.microsoft.com/office/drawing/2014/main" id="{BD67CA92-C754-BC9C-4B73-7F01DB0C40E7}"/>
                    </a:ext>
                  </a:extLst>
                </p:cNvPr>
                <p:cNvPicPr/>
                <p:nvPr/>
              </p:nvPicPr>
              <p:blipFill>
                <a:blip r:embed="rId430"/>
                <a:stretch>
                  <a:fillRect/>
                </a:stretch>
              </p:blipFill>
              <p:spPr>
                <a:xfrm>
                  <a:off x="9964365" y="5719764"/>
                  <a:ext cx="177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97" name="Ink 296">
                  <a:extLst>
                    <a:ext uri="{FF2B5EF4-FFF2-40B4-BE49-F238E27FC236}">
                      <a16:creationId xmlns:a16="http://schemas.microsoft.com/office/drawing/2014/main" id="{FC57887E-B062-F556-E732-EA689245CC9C}"/>
                    </a:ext>
                  </a:extLst>
                </p14:cNvPr>
                <p14:cNvContentPartPr/>
                <p14:nvPr/>
              </p14:nvContentPartPr>
              <p14:xfrm>
                <a:off x="10207005" y="5753964"/>
                <a:ext cx="187920" cy="19440"/>
              </p14:xfrm>
            </p:contentPart>
          </mc:Choice>
          <mc:Fallback xmlns="">
            <p:pic>
              <p:nvPicPr>
                <p:cNvPr id="297" name="Ink 296">
                  <a:extLst>
                    <a:ext uri="{FF2B5EF4-FFF2-40B4-BE49-F238E27FC236}">
                      <a16:creationId xmlns:a16="http://schemas.microsoft.com/office/drawing/2014/main" id="{FC57887E-B062-F556-E732-EA689245CC9C}"/>
                    </a:ext>
                  </a:extLst>
                </p:cNvPr>
                <p:cNvPicPr/>
                <p:nvPr/>
              </p:nvPicPr>
              <p:blipFill>
                <a:blip r:embed="rId432"/>
                <a:stretch>
                  <a:fillRect/>
                </a:stretch>
              </p:blipFill>
              <p:spPr>
                <a:xfrm>
                  <a:off x="10198365" y="5744964"/>
                  <a:ext cx="205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98" name="Ink 297">
                  <a:extLst>
                    <a:ext uri="{FF2B5EF4-FFF2-40B4-BE49-F238E27FC236}">
                      <a16:creationId xmlns:a16="http://schemas.microsoft.com/office/drawing/2014/main" id="{95F078DC-9618-3191-6ED9-FF7E3E1F7957}"/>
                    </a:ext>
                  </a:extLst>
                </p14:cNvPr>
                <p14:cNvContentPartPr/>
                <p14:nvPr/>
              </p14:nvContentPartPr>
              <p14:xfrm>
                <a:off x="10347045" y="5762604"/>
                <a:ext cx="19440" cy="199800"/>
              </p14:xfrm>
            </p:contentPart>
          </mc:Choice>
          <mc:Fallback xmlns="">
            <p:pic>
              <p:nvPicPr>
                <p:cNvPr id="298" name="Ink 297">
                  <a:extLst>
                    <a:ext uri="{FF2B5EF4-FFF2-40B4-BE49-F238E27FC236}">
                      <a16:creationId xmlns:a16="http://schemas.microsoft.com/office/drawing/2014/main" id="{95F078DC-9618-3191-6ED9-FF7E3E1F7957}"/>
                    </a:ext>
                  </a:extLst>
                </p:cNvPr>
                <p:cNvPicPr/>
                <p:nvPr/>
              </p:nvPicPr>
              <p:blipFill>
                <a:blip r:embed="rId434"/>
                <a:stretch>
                  <a:fillRect/>
                </a:stretch>
              </p:blipFill>
              <p:spPr>
                <a:xfrm>
                  <a:off x="10338405" y="5753964"/>
                  <a:ext cx="37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1" name="Ink 300">
                  <a:extLst>
                    <a:ext uri="{FF2B5EF4-FFF2-40B4-BE49-F238E27FC236}">
                      <a16:creationId xmlns:a16="http://schemas.microsoft.com/office/drawing/2014/main" id="{783ACE45-3110-0AD7-4FBA-7A0A8E7065DA}"/>
                    </a:ext>
                  </a:extLst>
                </p14:cNvPr>
                <p14:cNvContentPartPr/>
                <p14:nvPr/>
              </p14:nvContentPartPr>
              <p14:xfrm>
                <a:off x="10462245" y="5876364"/>
                <a:ext cx="399600" cy="333000"/>
              </p14:xfrm>
            </p:contentPart>
          </mc:Choice>
          <mc:Fallback xmlns="">
            <p:pic>
              <p:nvPicPr>
                <p:cNvPr id="301" name="Ink 300">
                  <a:extLst>
                    <a:ext uri="{FF2B5EF4-FFF2-40B4-BE49-F238E27FC236}">
                      <a16:creationId xmlns:a16="http://schemas.microsoft.com/office/drawing/2014/main" id="{783ACE45-3110-0AD7-4FBA-7A0A8E7065DA}"/>
                    </a:ext>
                  </a:extLst>
                </p:cNvPr>
                <p:cNvPicPr/>
                <p:nvPr/>
              </p:nvPicPr>
              <p:blipFill>
                <a:blip r:embed="rId436"/>
                <a:stretch>
                  <a:fillRect/>
                </a:stretch>
              </p:blipFill>
              <p:spPr>
                <a:xfrm>
                  <a:off x="10453245" y="5867724"/>
                  <a:ext cx="417240" cy="350640"/>
                </a:xfrm>
                <a:prstGeom prst="rect">
                  <a:avLst/>
                </a:prstGeom>
              </p:spPr>
            </p:pic>
          </mc:Fallback>
        </mc:AlternateContent>
      </p:grpSp>
      <p:grpSp>
        <p:nvGrpSpPr>
          <p:cNvPr id="306" name="Group 305">
            <a:extLst>
              <a:ext uri="{FF2B5EF4-FFF2-40B4-BE49-F238E27FC236}">
                <a16:creationId xmlns:a16="http://schemas.microsoft.com/office/drawing/2014/main" id="{941E9D98-5E3E-C06F-8D1E-77E338418ED0}"/>
              </a:ext>
            </a:extLst>
          </p:cNvPr>
          <p:cNvGrpSpPr/>
          <p:nvPr/>
        </p:nvGrpSpPr>
        <p:grpSpPr>
          <a:xfrm>
            <a:off x="11110965" y="5411964"/>
            <a:ext cx="478800" cy="505800"/>
            <a:chOff x="11110965" y="5411964"/>
            <a:chExt cx="478800" cy="505800"/>
          </a:xfrm>
        </p:grpSpPr>
        <mc:AlternateContent xmlns:mc="http://schemas.openxmlformats.org/markup-compatibility/2006" xmlns:p14="http://schemas.microsoft.com/office/powerpoint/2010/main">
          <mc:Choice Requires="p14">
            <p:contentPart p14:bwMode="auto" r:id="rId437">
              <p14:nvContentPartPr>
                <p14:cNvPr id="302" name="Ink 301">
                  <a:extLst>
                    <a:ext uri="{FF2B5EF4-FFF2-40B4-BE49-F238E27FC236}">
                      <a16:creationId xmlns:a16="http://schemas.microsoft.com/office/drawing/2014/main" id="{374C0B46-6A22-3997-8B11-AB94034E3194}"/>
                    </a:ext>
                  </a:extLst>
                </p14:cNvPr>
                <p14:cNvContentPartPr/>
                <p14:nvPr/>
              </p14:nvContentPartPr>
              <p14:xfrm>
                <a:off x="11110965" y="5528964"/>
                <a:ext cx="114120" cy="385560"/>
              </p14:xfrm>
            </p:contentPart>
          </mc:Choice>
          <mc:Fallback xmlns="">
            <p:pic>
              <p:nvPicPr>
                <p:cNvPr id="302" name="Ink 301">
                  <a:extLst>
                    <a:ext uri="{FF2B5EF4-FFF2-40B4-BE49-F238E27FC236}">
                      <a16:creationId xmlns:a16="http://schemas.microsoft.com/office/drawing/2014/main" id="{374C0B46-6A22-3997-8B11-AB94034E3194}"/>
                    </a:ext>
                  </a:extLst>
                </p:cNvPr>
                <p:cNvPicPr/>
                <p:nvPr/>
              </p:nvPicPr>
              <p:blipFill>
                <a:blip r:embed="rId438"/>
                <a:stretch>
                  <a:fillRect/>
                </a:stretch>
              </p:blipFill>
              <p:spPr>
                <a:xfrm>
                  <a:off x="11101965" y="5519964"/>
                  <a:ext cx="131760"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3" name="Ink 302">
                  <a:extLst>
                    <a:ext uri="{FF2B5EF4-FFF2-40B4-BE49-F238E27FC236}">
                      <a16:creationId xmlns:a16="http://schemas.microsoft.com/office/drawing/2014/main" id="{010655C5-7306-2635-A753-C62E7D41A6D1}"/>
                    </a:ext>
                  </a:extLst>
                </p14:cNvPr>
                <p14:cNvContentPartPr/>
                <p14:nvPr/>
              </p14:nvContentPartPr>
              <p14:xfrm>
                <a:off x="11291685" y="5592684"/>
                <a:ext cx="62280" cy="208440"/>
              </p14:xfrm>
            </p:contentPart>
          </mc:Choice>
          <mc:Fallback xmlns="">
            <p:pic>
              <p:nvPicPr>
                <p:cNvPr id="303" name="Ink 302">
                  <a:extLst>
                    <a:ext uri="{FF2B5EF4-FFF2-40B4-BE49-F238E27FC236}">
                      <a16:creationId xmlns:a16="http://schemas.microsoft.com/office/drawing/2014/main" id="{010655C5-7306-2635-A753-C62E7D41A6D1}"/>
                    </a:ext>
                  </a:extLst>
                </p:cNvPr>
                <p:cNvPicPr/>
                <p:nvPr/>
              </p:nvPicPr>
              <p:blipFill>
                <a:blip r:embed="rId440"/>
                <a:stretch>
                  <a:fillRect/>
                </a:stretch>
              </p:blipFill>
              <p:spPr>
                <a:xfrm>
                  <a:off x="11282685" y="5584044"/>
                  <a:ext cx="79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4" name="Ink 303">
                  <a:extLst>
                    <a:ext uri="{FF2B5EF4-FFF2-40B4-BE49-F238E27FC236}">
                      <a16:creationId xmlns:a16="http://schemas.microsoft.com/office/drawing/2014/main" id="{68AC6D9C-B6D3-EF0B-E3D1-C2C3735BEE44}"/>
                    </a:ext>
                  </a:extLst>
                </p14:cNvPr>
                <p14:cNvContentPartPr/>
                <p14:nvPr/>
              </p14:nvContentPartPr>
              <p14:xfrm>
                <a:off x="11274405" y="5667204"/>
                <a:ext cx="80640" cy="21240"/>
              </p14:xfrm>
            </p:contentPart>
          </mc:Choice>
          <mc:Fallback xmlns="">
            <p:pic>
              <p:nvPicPr>
                <p:cNvPr id="304" name="Ink 303">
                  <a:extLst>
                    <a:ext uri="{FF2B5EF4-FFF2-40B4-BE49-F238E27FC236}">
                      <a16:creationId xmlns:a16="http://schemas.microsoft.com/office/drawing/2014/main" id="{68AC6D9C-B6D3-EF0B-E3D1-C2C3735BEE44}"/>
                    </a:ext>
                  </a:extLst>
                </p:cNvPr>
                <p:cNvPicPr/>
                <p:nvPr/>
              </p:nvPicPr>
              <p:blipFill>
                <a:blip r:embed="rId442"/>
                <a:stretch>
                  <a:fillRect/>
                </a:stretch>
              </p:blipFill>
              <p:spPr>
                <a:xfrm>
                  <a:off x="11265405" y="5658564"/>
                  <a:ext cx="98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5" name="Ink 304">
                  <a:extLst>
                    <a:ext uri="{FF2B5EF4-FFF2-40B4-BE49-F238E27FC236}">
                      <a16:creationId xmlns:a16="http://schemas.microsoft.com/office/drawing/2014/main" id="{6C6B122F-94CB-C93E-621D-E00300F163EE}"/>
                    </a:ext>
                  </a:extLst>
                </p14:cNvPr>
                <p14:cNvContentPartPr/>
                <p14:nvPr/>
              </p14:nvContentPartPr>
              <p14:xfrm>
                <a:off x="11472405" y="5411964"/>
                <a:ext cx="117360" cy="505800"/>
              </p14:xfrm>
            </p:contentPart>
          </mc:Choice>
          <mc:Fallback xmlns="">
            <p:pic>
              <p:nvPicPr>
                <p:cNvPr id="305" name="Ink 304">
                  <a:extLst>
                    <a:ext uri="{FF2B5EF4-FFF2-40B4-BE49-F238E27FC236}">
                      <a16:creationId xmlns:a16="http://schemas.microsoft.com/office/drawing/2014/main" id="{6C6B122F-94CB-C93E-621D-E00300F163EE}"/>
                    </a:ext>
                  </a:extLst>
                </p:cNvPr>
                <p:cNvPicPr/>
                <p:nvPr/>
              </p:nvPicPr>
              <p:blipFill>
                <a:blip r:embed="rId444"/>
                <a:stretch>
                  <a:fillRect/>
                </a:stretch>
              </p:blipFill>
              <p:spPr>
                <a:xfrm>
                  <a:off x="11463765" y="5402964"/>
                  <a:ext cx="135000" cy="523440"/>
                </a:xfrm>
                <a:prstGeom prst="rect">
                  <a:avLst/>
                </a:prstGeom>
              </p:spPr>
            </p:pic>
          </mc:Fallback>
        </mc:AlternateContent>
      </p:grpSp>
    </p:spTree>
    <p:extLst>
      <p:ext uri="{BB962C8B-B14F-4D97-AF65-F5344CB8AC3E}">
        <p14:creationId xmlns:p14="http://schemas.microsoft.com/office/powerpoint/2010/main" val="238962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2666456-9BEA-93E0-BA85-B34AF999C54D}"/>
              </a:ext>
            </a:extLst>
          </p:cNvPr>
          <p:cNvGrpSpPr/>
          <p:nvPr/>
        </p:nvGrpSpPr>
        <p:grpSpPr>
          <a:xfrm>
            <a:off x="1594365" y="95484"/>
            <a:ext cx="511920" cy="508320"/>
            <a:chOff x="1594365" y="95484"/>
            <a:chExt cx="511920" cy="508320"/>
          </a:xfrm>
        </p:grpSpPr>
        <mc:AlternateContent xmlns:mc="http://schemas.openxmlformats.org/markup-compatibility/2006" xmlns:p14="http://schemas.microsoft.com/office/powerpoint/2010/main">
          <mc:Choice Requires="p14">
            <p:contentPart p14:bwMode="auto" r:id="rId2">
              <p14:nvContentPartPr>
                <p14:cNvPr id="8" name="Ink 7">
                  <a:extLst>
                    <a:ext uri="{FF2B5EF4-FFF2-40B4-BE49-F238E27FC236}">
                      <a16:creationId xmlns:a16="http://schemas.microsoft.com/office/drawing/2014/main" id="{D1A59DF4-E6EB-393B-9E1F-57FC3D25775F}"/>
                    </a:ext>
                  </a:extLst>
                </p14:cNvPr>
                <p14:cNvContentPartPr/>
                <p14:nvPr/>
              </p14:nvContentPartPr>
              <p14:xfrm>
                <a:off x="1594365" y="239124"/>
                <a:ext cx="146520" cy="364680"/>
              </p14:xfrm>
            </p:contentPart>
          </mc:Choice>
          <mc:Fallback xmlns="">
            <p:pic>
              <p:nvPicPr>
                <p:cNvPr id="8" name="Ink 7">
                  <a:extLst>
                    <a:ext uri="{FF2B5EF4-FFF2-40B4-BE49-F238E27FC236}">
                      <a16:creationId xmlns:a16="http://schemas.microsoft.com/office/drawing/2014/main" id="{D1A59DF4-E6EB-393B-9E1F-57FC3D25775F}"/>
                    </a:ext>
                  </a:extLst>
                </p:cNvPr>
                <p:cNvPicPr/>
                <p:nvPr/>
              </p:nvPicPr>
              <p:blipFill>
                <a:blip r:embed="rId3"/>
                <a:stretch>
                  <a:fillRect/>
                </a:stretch>
              </p:blipFill>
              <p:spPr>
                <a:xfrm>
                  <a:off x="1585365" y="230484"/>
                  <a:ext cx="1641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AE6A2C49-E69B-86ED-54DF-F80FFF8344A2}"/>
                    </a:ext>
                  </a:extLst>
                </p14:cNvPr>
                <p14:cNvContentPartPr/>
                <p14:nvPr/>
              </p14:nvContentPartPr>
              <p14:xfrm>
                <a:off x="1838805" y="149124"/>
                <a:ext cx="96840" cy="355320"/>
              </p14:xfrm>
            </p:contentPart>
          </mc:Choice>
          <mc:Fallback xmlns="">
            <p:pic>
              <p:nvPicPr>
                <p:cNvPr id="9" name="Ink 8">
                  <a:extLst>
                    <a:ext uri="{FF2B5EF4-FFF2-40B4-BE49-F238E27FC236}">
                      <a16:creationId xmlns:a16="http://schemas.microsoft.com/office/drawing/2014/main" id="{AE6A2C49-E69B-86ED-54DF-F80FFF8344A2}"/>
                    </a:ext>
                  </a:extLst>
                </p:cNvPr>
                <p:cNvPicPr/>
                <p:nvPr/>
              </p:nvPicPr>
              <p:blipFill>
                <a:blip r:embed="rId5"/>
                <a:stretch>
                  <a:fillRect/>
                </a:stretch>
              </p:blipFill>
              <p:spPr>
                <a:xfrm>
                  <a:off x="1829805" y="140124"/>
                  <a:ext cx="11448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8EB454D4-FA61-7E88-4C0A-2688AB62ADF3}"/>
                    </a:ext>
                  </a:extLst>
                </p14:cNvPr>
                <p14:cNvContentPartPr/>
                <p14:nvPr/>
              </p14:nvContentPartPr>
              <p14:xfrm>
                <a:off x="1817925" y="284124"/>
                <a:ext cx="156240" cy="56160"/>
              </p14:xfrm>
            </p:contentPart>
          </mc:Choice>
          <mc:Fallback xmlns="">
            <p:pic>
              <p:nvPicPr>
                <p:cNvPr id="10" name="Ink 9">
                  <a:extLst>
                    <a:ext uri="{FF2B5EF4-FFF2-40B4-BE49-F238E27FC236}">
                      <a16:creationId xmlns:a16="http://schemas.microsoft.com/office/drawing/2014/main" id="{8EB454D4-FA61-7E88-4C0A-2688AB62ADF3}"/>
                    </a:ext>
                  </a:extLst>
                </p:cNvPr>
                <p:cNvPicPr/>
                <p:nvPr/>
              </p:nvPicPr>
              <p:blipFill>
                <a:blip r:embed="rId7"/>
                <a:stretch>
                  <a:fillRect/>
                </a:stretch>
              </p:blipFill>
              <p:spPr>
                <a:xfrm>
                  <a:off x="1809285" y="275484"/>
                  <a:ext cx="173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A6908CD-83A6-81D5-1059-C1374B512C73}"/>
                    </a:ext>
                  </a:extLst>
                </p14:cNvPr>
                <p14:cNvContentPartPr/>
                <p14:nvPr/>
              </p14:nvContentPartPr>
              <p14:xfrm>
                <a:off x="2072805" y="95484"/>
                <a:ext cx="33480" cy="448200"/>
              </p14:xfrm>
            </p:contentPart>
          </mc:Choice>
          <mc:Fallback xmlns="">
            <p:pic>
              <p:nvPicPr>
                <p:cNvPr id="11" name="Ink 10">
                  <a:extLst>
                    <a:ext uri="{FF2B5EF4-FFF2-40B4-BE49-F238E27FC236}">
                      <a16:creationId xmlns:a16="http://schemas.microsoft.com/office/drawing/2014/main" id="{1A6908CD-83A6-81D5-1059-C1374B512C73}"/>
                    </a:ext>
                  </a:extLst>
                </p:cNvPr>
                <p:cNvPicPr/>
                <p:nvPr/>
              </p:nvPicPr>
              <p:blipFill>
                <a:blip r:embed="rId9"/>
                <a:stretch>
                  <a:fillRect/>
                </a:stretch>
              </p:blipFill>
              <p:spPr>
                <a:xfrm>
                  <a:off x="2064165" y="86484"/>
                  <a:ext cx="51120" cy="465840"/>
                </a:xfrm>
                <a:prstGeom prst="rect">
                  <a:avLst/>
                </a:prstGeom>
              </p:spPr>
            </p:pic>
          </mc:Fallback>
        </mc:AlternateContent>
      </p:grpSp>
      <p:grpSp>
        <p:nvGrpSpPr>
          <p:cNvPr id="24" name="Group 23">
            <a:extLst>
              <a:ext uri="{FF2B5EF4-FFF2-40B4-BE49-F238E27FC236}">
                <a16:creationId xmlns:a16="http://schemas.microsoft.com/office/drawing/2014/main" id="{00FD72A1-F06E-D653-3F02-9619C0C03E5B}"/>
              </a:ext>
            </a:extLst>
          </p:cNvPr>
          <p:cNvGrpSpPr/>
          <p:nvPr/>
        </p:nvGrpSpPr>
        <p:grpSpPr>
          <a:xfrm>
            <a:off x="2392485" y="163884"/>
            <a:ext cx="742680" cy="527400"/>
            <a:chOff x="2392485" y="163884"/>
            <a:chExt cx="742680" cy="527400"/>
          </a:xfrm>
        </p:grpSpPr>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A80D10EA-57DB-1333-D80C-C16D584B83FC}"/>
                    </a:ext>
                  </a:extLst>
                </p14:cNvPr>
                <p14:cNvContentPartPr/>
                <p14:nvPr/>
              </p14:nvContentPartPr>
              <p14:xfrm>
                <a:off x="2402565" y="278364"/>
                <a:ext cx="81000" cy="9000"/>
              </p14:xfrm>
            </p:contentPart>
          </mc:Choice>
          <mc:Fallback xmlns="">
            <p:pic>
              <p:nvPicPr>
                <p:cNvPr id="14" name="Ink 13">
                  <a:extLst>
                    <a:ext uri="{FF2B5EF4-FFF2-40B4-BE49-F238E27FC236}">
                      <a16:creationId xmlns:a16="http://schemas.microsoft.com/office/drawing/2014/main" id="{A80D10EA-57DB-1333-D80C-C16D584B83FC}"/>
                    </a:ext>
                  </a:extLst>
                </p:cNvPr>
                <p:cNvPicPr/>
                <p:nvPr/>
              </p:nvPicPr>
              <p:blipFill>
                <a:blip r:embed="rId11"/>
                <a:stretch>
                  <a:fillRect/>
                </a:stretch>
              </p:blipFill>
              <p:spPr>
                <a:xfrm>
                  <a:off x="2393925" y="269724"/>
                  <a:ext cx="98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EBDD84B-3F39-CDE2-0DEF-314315C6DADB}"/>
                    </a:ext>
                  </a:extLst>
                </p14:cNvPr>
                <p14:cNvContentPartPr/>
                <p14:nvPr/>
              </p14:nvContentPartPr>
              <p14:xfrm>
                <a:off x="2392485" y="389244"/>
                <a:ext cx="127440" cy="36000"/>
              </p14:xfrm>
            </p:contentPart>
          </mc:Choice>
          <mc:Fallback xmlns="">
            <p:pic>
              <p:nvPicPr>
                <p:cNvPr id="15" name="Ink 14">
                  <a:extLst>
                    <a:ext uri="{FF2B5EF4-FFF2-40B4-BE49-F238E27FC236}">
                      <a16:creationId xmlns:a16="http://schemas.microsoft.com/office/drawing/2014/main" id="{3EBDD84B-3F39-CDE2-0DEF-314315C6DADB}"/>
                    </a:ext>
                  </a:extLst>
                </p:cNvPr>
                <p:cNvPicPr/>
                <p:nvPr/>
              </p:nvPicPr>
              <p:blipFill>
                <a:blip r:embed="rId13"/>
                <a:stretch>
                  <a:fillRect/>
                </a:stretch>
              </p:blipFill>
              <p:spPr>
                <a:xfrm>
                  <a:off x="2383485" y="380604"/>
                  <a:ext cx="145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9A17C28D-93A1-D00F-5A68-79725F685F06}"/>
                    </a:ext>
                  </a:extLst>
                </p14:cNvPr>
                <p14:cNvContentPartPr/>
                <p14:nvPr/>
              </p14:nvContentPartPr>
              <p14:xfrm>
                <a:off x="2708565" y="163884"/>
                <a:ext cx="223200" cy="425160"/>
              </p14:xfrm>
            </p:contentPart>
          </mc:Choice>
          <mc:Fallback xmlns="">
            <p:pic>
              <p:nvPicPr>
                <p:cNvPr id="17" name="Ink 16">
                  <a:extLst>
                    <a:ext uri="{FF2B5EF4-FFF2-40B4-BE49-F238E27FC236}">
                      <a16:creationId xmlns:a16="http://schemas.microsoft.com/office/drawing/2014/main" id="{9A17C28D-93A1-D00F-5A68-79725F685F06}"/>
                    </a:ext>
                  </a:extLst>
                </p:cNvPr>
                <p:cNvPicPr/>
                <p:nvPr/>
              </p:nvPicPr>
              <p:blipFill>
                <a:blip r:embed="rId15"/>
                <a:stretch>
                  <a:fillRect/>
                </a:stretch>
              </p:blipFill>
              <p:spPr>
                <a:xfrm>
                  <a:off x="2699565" y="154884"/>
                  <a:ext cx="2408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9673857B-B28B-94D6-7C96-846F8E080116}"/>
                    </a:ext>
                  </a:extLst>
                </p14:cNvPr>
                <p14:cNvContentPartPr/>
                <p14:nvPr/>
              </p14:nvContentPartPr>
              <p14:xfrm>
                <a:off x="2583645" y="616404"/>
                <a:ext cx="551520" cy="74880"/>
              </p14:xfrm>
            </p:contentPart>
          </mc:Choice>
          <mc:Fallback xmlns="">
            <p:pic>
              <p:nvPicPr>
                <p:cNvPr id="18" name="Ink 17">
                  <a:extLst>
                    <a:ext uri="{FF2B5EF4-FFF2-40B4-BE49-F238E27FC236}">
                      <a16:creationId xmlns:a16="http://schemas.microsoft.com/office/drawing/2014/main" id="{9673857B-B28B-94D6-7C96-846F8E080116}"/>
                    </a:ext>
                  </a:extLst>
                </p:cNvPr>
                <p:cNvPicPr/>
                <p:nvPr/>
              </p:nvPicPr>
              <p:blipFill>
                <a:blip r:embed="rId17"/>
                <a:stretch>
                  <a:fillRect/>
                </a:stretch>
              </p:blipFill>
              <p:spPr>
                <a:xfrm>
                  <a:off x="2574645" y="607404"/>
                  <a:ext cx="569160" cy="92520"/>
                </a:xfrm>
                <a:prstGeom prst="rect">
                  <a:avLst/>
                </a:prstGeom>
              </p:spPr>
            </p:pic>
          </mc:Fallback>
        </mc:AlternateContent>
      </p:grpSp>
      <p:grpSp>
        <p:nvGrpSpPr>
          <p:cNvPr id="23" name="Group 22">
            <a:extLst>
              <a:ext uri="{FF2B5EF4-FFF2-40B4-BE49-F238E27FC236}">
                <a16:creationId xmlns:a16="http://schemas.microsoft.com/office/drawing/2014/main" id="{C07E2181-27C9-9107-ECD1-E9F216A0FE4D}"/>
              </a:ext>
            </a:extLst>
          </p:cNvPr>
          <p:cNvGrpSpPr/>
          <p:nvPr/>
        </p:nvGrpSpPr>
        <p:grpSpPr>
          <a:xfrm>
            <a:off x="2539005" y="841764"/>
            <a:ext cx="614160" cy="446400"/>
            <a:chOff x="2539005" y="841764"/>
            <a:chExt cx="614160" cy="446400"/>
          </a:xfrm>
        </p:grpSpPr>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E88A2AE8-6D65-CD6E-2E0C-0B2215F3C356}"/>
                    </a:ext>
                  </a:extLst>
                </p14:cNvPr>
                <p14:cNvContentPartPr/>
                <p14:nvPr/>
              </p14:nvContentPartPr>
              <p14:xfrm>
                <a:off x="2539005" y="841764"/>
                <a:ext cx="405720" cy="446400"/>
              </p14:xfrm>
            </p:contentPart>
          </mc:Choice>
          <mc:Fallback xmlns="">
            <p:pic>
              <p:nvPicPr>
                <p:cNvPr id="19" name="Ink 18">
                  <a:extLst>
                    <a:ext uri="{FF2B5EF4-FFF2-40B4-BE49-F238E27FC236}">
                      <a16:creationId xmlns:a16="http://schemas.microsoft.com/office/drawing/2014/main" id="{E88A2AE8-6D65-CD6E-2E0C-0B2215F3C356}"/>
                    </a:ext>
                  </a:extLst>
                </p:cNvPr>
                <p:cNvPicPr/>
                <p:nvPr/>
              </p:nvPicPr>
              <p:blipFill>
                <a:blip r:embed="rId19"/>
                <a:stretch>
                  <a:fillRect/>
                </a:stretch>
              </p:blipFill>
              <p:spPr>
                <a:xfrm>
                  <a:off x="2530005" y="832764"/>
                  <a:ext cx="42336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CCCCC6F3-5772-D29D-6A0B-AB71D9D74804}"/>
                    </a:ext>
                  </a:extLst>
                </p14:cNvPr>
                <p14:cNvContentPartPr/>
                <p14:nvPr/>
              </p14:nvContentPartPr>
              <p14:xfrm>
                <a:off x="2955525" y="903684"/>
                <a:ext cx="136080" cy="327240"/>
              </p14:xfrm>
            </p:contentPart>
          </mc:Choice>
          <mc:Fallback xmlns="">
            <p:pic>
              <p:nvPicPr>
                <p:cNvPr id="20" name="Ink 19">
                  <a:extLst>
                    <a:ext uri="{FF2B5EF4-FFF2-40B4-BE49-F238E27FC236}">
                      <a16:creationId xmlns:a16="http://schemas.microsoft.com/office/drawing/2014/main" id="{CCCCC6F3-5772-D29D-6A0B-AB71D9D74804}"/>
                    </a:ext>
                  </a:extLst>
                </p:cNvPr>
                <p:cNvPicPr/>
                <p:nvPr/>
              </p:nvPicPr>
              <p:blipFill>
                <a:blip r:embed="rId21"/>
                <a:stretch>
                  <a:fillRect/>
                </a:stretch>
              </p:blipFill>
              <p:spPr>
                <a:xfrm>
                  <a:off x="2946525" y="894684"/>
                  <a:ext cx="1537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E31FC745-5363-B48B-7198-E7085F04D3CE}"/>
                    </a:ext>
                  </a:extLst>
                </p14:cNvPr>
                <p14:cNvContentPartPr/>
                <p14:nvPr/>
              </p14:nvContentPartPr>
              <p14:xfrm>
                <a:off x="2959845" y="986844"/>
                <a:ext cx="193320" cy="119160"/>
              </p14:xfrm>
            </p:contentPart>
          </mc:Choice>
          <mc:Fallback xmlns="">
            <p:pic>
              <p:nvPicPr>
                <p:cNvPr id="21" name="Ink 20">
                  <a:extLst>
                    <a:ext uri="{FF2B5EF4-FFF2-40B4-BE49-F238E27FC236}">
                      <a16:creationId xmlns:a16="http://schemas.microsoft.com/office/drawing/2014/main" id="{E31FC745-5363-B48B-7198-E7085F04D3CE}"/>
                    </a:ext>
                  </a:extLst>
                </p:cNvPr>
                <p:cNvPicPr/>
                <p:nvPr/>
              </p:nvPicPr>
              <p:blipFill>
                <a:blip r:embed="rId23"/>
                <a:stretch>
                  <a:fillRect/>
                </a:stretch>
              </p:blipFill>
              <p:spPr>
                <a:xfrm>
                  <a:off x="2950845" y="978204"/>
                  <a:ext cx="210960" cy="136800"/>
                </a:xfrm>
                <a:prstGeom prst="rect">
                  <a:avLst/>
                </a:prstGeom>
              </p:spPr>
            </p:pic>
          </mc:Fallback>
        </mc:AlternateContent>
      </p:grpSp>
      <p:grpSp>
        <p:nvGrpSpPr>
          <p:cNvPr id="33" name="Group 32">
            <a:extLst>
              <a:ext uri="{FF2B5EF4-FFF2-40B4-BE49-F238E27FC236}">
                <a16:creationId xmlns:a16="http://schemas.microsoft.com/office/drawing/2014/main" id="{D090EB80-6891-F1EF-E9A5-D82A80DC243F}"/>
              </a:ext>
            </a:extLst>
          </p:cNvPr>
          <p:cNvGrpSpPr/>
          <p:nvPr/>
        </p:nvGrpSpPr>
        <p:grpSpPr>
          <a:xfrm>
            <a:off x="3391485" y="159204"/>
            <a:ext cx="1457640" cy="603720"/>
            <a:chOff x="3391485" y="159204"/>
            <a:chExt cx="1457640" cy="603720"/>
          </a:xfrm>
        </p:grpSpPr>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585772C4-D09F-0DC0-630B-FAFD714B3131}"/>
                    </a:ext>
                  </a:extLst>
                </p14:cNvPr>
                <p14:cNvContentPartPr/>
                <p14:nvPr/>
              </p14:nvContentPartPr>
              <p14:xfrm>
                <a:off x="3391485" y="194484"/>
                <a:ext cx="223920" cy="563760"/>
              </p14:xfrm>
            </p:contentPart>
          </mc:Choice>
          <mc:Fallback xmlns="">
            <p:pic>
              <p:nvPicPr>
                <p:cNvPr id="22" name="Ink 21">
                  <a:extLst>
                    <a:ext uri="{FF2B5EF4-FFF2-40B4-BE49-F238E27FC236}">
                      <a16:creationId xmlns:a16="http://schemas.microsoft.com/office/drawing/2014/main" id="{585772C4-D09F-0DC0-630B-FAFD714B3131}"/>
                    </a:ext>
                  </a:extLst>
                </p:cNvPr>
                <p:cNvPicPr/>
                <p:nvPr/>
              </p:nvPicPr>
              <p:blipFill>
                <a:blip r:embed="rId25"/>
                <a:stretch>
                  <a:fillRect/>
                </a:stretch>
              </p:blipFill>
              <p:spPr>
                <a:xfrm>
                  <a:off x="3382485" y="185844"/>
                  <a:ext cx="24156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0F07CA17-2421-E873-6A23-1BBB8002899F}"/>
                    </a:ext>
                  </a:extLst>
                </p14:cNvPr>
                <p14:cNvContentPartPr/>
                <p14:nvPr/>
              </p14:nvContentPartPr>
              <p14:xfrm>
                <a:off x="3752925" y="276204"/>
                <a:ext cx="68400" cy="284760"/>
              </p14:xfrm>
            </p:contentPart>
          </mc:Choice>
          <mc:Fallback xmlns="">
            <p:pic>
              <p:nvPicPr>
                <p:cNvPr id="25" name="Ink 24">
                  <a:extLst>
                    <a:ext uri="{FF2B5EF4-FFF2-40B4-BE49-F238E27FC236}">
                      <a16:creationId xmlns:a16="http://schemas.microsoft.com/office/drawing/2014/main" id="{0F07CA17-2421-E873-6A23-1BBB8002899F}"/>
                    </a:ext>
                  </a:extLst>
                </p:cNvPr>
                <p:cNvPicPr/>
                <p:nvPr/>
              </p:nvPicPr>
              <p:blipFill>
                <a:blip r:embed="rId27"/>
                <a:stretch>
                  <a:fillRect/>
                </a:stretch>
              </p:blipFill>
              <p:spPr>
                <a:xfrm>
                  <a:off x="3744285" y="267204"/>
                  <a:ext cx="86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3E316102-FD6C-1505-06A5-2B0845D74A31}"/>
                    </a:ext>
                  </a:extLst>
                </p14:cNvPr>
                <p14:cNvContentPartPr/>
                <p14:nvPr/>
              </p14:nvContentPartPr>
              <p14:xfrm>
                <a:off x="3763725" y="232644"/>
                <a:ext cx="139320" cy="107640"/>
              </p14:xfrm>
            </p:contentPart>
          </mc:Choice>
          <mc:Fallback xmlns="">
            <p:pic>
              <p:nvPicPr>
                <p:cNvPr id="26" name="Ink 25">
                  <a:extLst>
                    <a:ext uri="{FF2B5EF4-FFF2-40B4-BE49-F238E27FC236}">
                      <a16:creationId xmlns:a16="http://schemas.microsoft.com/office/drawing/2014/main" id="{3E316102-FD6C-1505-06A5-2B0845D74A31}"/>
                    </a:ext>
                  </a:extLst>
                </p:cNvPr>
                <p:cNvPicPr/>
                <p:nvPr/>
              </p:nvPicPr>
              <p:blipFill>
                <a:blip r:embed="rId29"/>
                <a:stretch>
                  <a:fillRect/>
                </a:stretch>
              </p:blipFill>
              <p:spPr>
                <a:xfrm>
                  <a:off x="3755085" y="224004"/>
                  <a:ext cx="1569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32BBD989-A887-218A-3532-1B87D78B8A03}"/>
                    </a:ext>
                  </a:extLst>
                </p14:cNvPr>
                <p14:cNvContentPartPr/>
                <p14:nvPr/>
              </p14:nvContentPartPr>
              <p14:xfrm>
                <a:off x="3805845" y="406164"/>
                <a:ext cx="75960" cy="8280"/>
              </p14:xfrm>
            </p:contentPart>
          </mc:Choice>
          <mc:Fallback xmlns="">
            <p:pic>
              <p:nvPicPr>
                <p:cNvPr id="27" name="Ink 26">
                  <a:extLst>
                    <a:ext uri="{FF2B5EF4-FFF2-40B4-BE49-F238E27FC236}">
                      <a16:creationId xmlns:a16="http://schemas.microsoft.com/office/drawing/2014/main" id="{32BBD989-A887-218A-3532-1B87D78B8A03}"/>
                    </a:ext>
                  </a:extLst>
                </p:cNvPr>
                <p:cNvPicPr/>
                <p:nvPr/>
              </p:nvPicPr>
              <p:blipFill>
                <a:blip r:embed="rId31"/>
                <a:stretch>
                  <a:fillRect/>
                </a:stretch>
              </p:blipFill>
              <p:spPr>
                <a:xfrm>
                  <a:off x="3797205" y="397164"/>
                  <a:ext cx="93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EA78F616-CE95-00B9-4AAC-7DD752161F50}"/>
                    </a:ext>
                  </a:extLst>
                </p14:cNvPr>
                <p14:cNvContentPartPr/>
                <p14:nvPr/>
              </p14:nvContentPartPr>
              <p14:xfrm>
                <a:off x="3922845" y="415884"/>
                <a:ext cx="145080" cy="265320"/>
              </p14:xfrm>
            </p:contentPart>
          </mc:Choice>
          <mc:Fallback xmlns="">
            <p:pic>
              <p:nvPicPr>
                <p:cNvPr id="28" name="Ink 27">
                  <a:extLst>
                    <a:ext uri="{FF2B5EF4-FFF2-40B4-BE49-F238E27FC236}">
                      <a16:creationId xmlns:a16="http://schemas.microsoft.com/office/drawing/2014/main" id="{EA78F616-CE95-00B9-4AAC-7DD752161F50}"/>
                    </a:ext>
                  </a:extLst>
                </p:cNvPr>
                <p:cNvPicPr/>
                <p:nvPr/>
              </p:nvPicPr>
              <p:blipFill>
                <a:blip r:embed="rId33"/>
                <a:stretch>
                  <a:fillRect/>
                </a:stretch>
              </p:blipFill>
              <p:spPr>
                <a:xfrm>
                  <a:off x="3914205" y="406884"/>
                  <a:ext cx="162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Ink 28">
                  <a:extLst>
                    <a:ext uri="{FF2B5EF4-FFF2-40B4-BE49-F238E27FC236}">
                      <a16:creationId xmlns:a16="http://schemas.microsoft.com/office/drawing/2014/main" id="{F21940FA-2786-3509-D468-AD88E01BC8FB}"/>
                    </a:ext>
                  </a:extLst>
                </p14:cNvPr>
                <p14:cNvContentPartPr/>
                <p14:nvPr/>
              </p14:nvContentPartPr>
              <p14:xfrm>
                <a:off x="4146405" y="574644"/>
                <a:ext cx="117720" cy="188280"/>
              </p14:xfrm>
            </p:contentPart>
          </mc:Choice>
          <mc:Fallback xmlns="">
            <p:pic>
              <p:nvPicPr>
                <p:cNvPr id="29" name="Ink 28">
                  <a:extLst>
                    <a:ext uri="{FF2B5EF4-FFF2-40B4-BE49-F238E27FC236}">
                      <a16:creationId xmlns:a16="http://schemas.microsoft.com/office/drawing/2014/main" id="{F21940FA-2786-3509-D468-AD88E01BC8FB}"/>
                    </a:ext>
                  </a:extLst>
                </p:cNvPr>
                <p:cNvPicPr/>
                <p:nvPr/>
              </p:nvPicPr>
              <p:blipFill>
                <a:blip r:embed="rId35"/>
                <a:stretch>
                  <a:fillRect/>
                </a:stretch>
              </p:blipFill>
              <p:spPr>
                <a:xfrm>
                  <a:off x="4137765" y="565644"/>
                  <a:ext cx="1353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Ink 29">
                  <a:extLst>
                    <a:ext uri="{FF2B5EF4-FFF2-40B4-BE49-F238E27FC236}">
                      <a16:creationId xmlns:a16="http://schemas.microsoft.com/office/drawing/2014/main" id="{D937AD9A-9A77-DAC9-A78D-2B6876973EC0}"/>
                    </a:ext>
                  </a:extLst>
                </p14:cNvPr>
                <p14:cNvContentPartPr/>
                <p14:nvPr/>
              </p14:nvContentPartPr>
              <p14:xfrm>
                <a:off x="4361325" y="322644"/>
                <a:ext cx="115200" cy="262440"/>
              </p14:xfrm>
            </p:contentPart>
          </mc:Choice>
          <mc:Fallback xmlns="">
            <p:pic>
              <p:nvPicPr>
                <p:cNvPr id="30" name="Ink 29">
                  <a:extLst>
                    <a:ext uri="{FF2B5EF4-FFF2-40B4-BE49-F238E27FC236}">
                      <a16:creationId xmlns:a16="http://schemas.microsoft.com/office/drawing/2014/main" id="{D937AD9A-9A77-DAC9-A78D-2B6876973EC0}"/>
                    </a:ext>
                  </a:extLst>
                </p:cNvPr>
                <p:cNvPicPr/>
                <p:nvPr/>
              </p:nvPicPr>
              <p:blipFill>
                <a:blip r:embed="rId37"/>
                <a:stretch>
                  <a:fillRect/>
                </a:stretch>
              </p:blipFill>
              <p:spPr>
                <a:xfrm>
                  <a:off x="4352325" y="314004"/>
                  <a:ext cx="1328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Ink 30">
                  <a:extLst>
                    <a:ext uri="{FF2B5EF4-FFF2-40B4-BE49-F238E27FC236}">
                      <a16:creationId xmlns:a16="http://schemas.microsoft.com/office/drawing/2014/main" id="{B9413184-122A-C9B7-3E41-C4E59D7C56F9}"/>
                    </a:ext>
                  </a:extLst>
                </p14:cNvPr>
                <p14:cNvContentPartPr/>
                <p14:nvPr/>
              </p14:nvContentPartPr>
              <p14:xfrm>
                <a:off x="4540245" y="240564"/>
                <a:ext cx="108360" cy="284040"/>
              </p14:xfrm>
            </p:contentPart>
          </mc:Choice>
          <mc:Fallback xmlns="">
            <p:pic>
              <p:nvPicPr>
                <p:cNvPr id="31" name="Ink 30">
                  <a:extLst>
                    <a:ext uri="{FF2B5EF4-FFF2-40B4-BE49-F238E27FC236}">
                      <a16:creationId xmlns:a16="http://schemas.microsoft.com/office/drawing/2014/main" id="{B9413184-122A-C9B7-3E41-C4E59D7C56F9}"/>
                    </a:ext>
                  </a:extLst>
                </p:cNvPr>
                <p:cNvPicPr/>
                <p:nvPr/>
              </p:nvPicPr>
              <p:blipFill>
                <a:blip r:embed="rId39"/>
                <a:stretch>
                  <a:fillRect/>
                </a:stretch>
              </p:blipFill>
              <p:spPr>
                <a:xfrm>
                  <a:off x="4531245" y="231924"/>
                  <a:ext cx="1260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54FFE58F-4777-74C3-1E90-F4D381A7E03B}"/>
                    </a:ext>
                  </a:extLst>
                </p14:cNvPr>
                <p14:cNvContentPartPr/>
                <p14:nvPr/>
              </p14:nvContentPartPr>
              <p14:xfrm>
                <a:off x="4545645" y="159204"/>
                <a:ext cx="303480" cy="398160"/>
              </p14:xfrm>
            </p:contentPart>
          </mc:Choice>
          <mc:Fallback xmlns="">
            <p:pic>
              <p:nvPicPr>
                <p:cNvPr id="32" name="Ink 31">
                  <a:extLst>
                    <a:ext uri="{FF2B5EF4-FFF2-40B4-BE49-F238E27FC236}">
                      <a16:creationId xmlns:a16="http://schemas.microsoft.com/office/drawing/2014/main" id="{54FFE58F-4777-74C3-1E90-F4D381A7E03B}"/>
                    </a:ext>
                  </a:extLst>
                </p:cNvPr>
                <p:cNvPicPr/>
                <p:nvPr/>
              </p:nvPicPr>
              <p:blipFill>
                <a:blip r:embed="rId41"/>
                <a:stretch>
                  <a:fillRect/>
                </a:stretch>
              </p:blipFill>
              <p:spPr>
                <a:xfrm>
                  <a:off x="4537005" y="150564"/>
                  <a:ext cx="321120" cy="415800"/>
                </a:xfrm>
                <a:prstGeom prst="rect">
                  <a:avLst/>
                </a:prstGeom>
              </p:spPr>
            </p:pic>
          </mc:Fallback>
        </mc:AlternateContent>
      </p:grpSp>
      <p:grpSp>
        <p:nvGrpSpPr>
          <p:cNvPr id="35" name="Group 34">
            <a:extLst>
              <a:ext uri="{FF2B5EF4-FFF2-40B4-BE49-F238E27FC236}">
                <a16:creationId xmlns:a16="http://schemas.microsoft.com/office/drawing/2014/main" id="{DC002149-E776-205D-14D4-24DDDD89B600}"/>
              </a:ext>
            </a:extLst>
          </p:cNvPr>
          <p:cNvGrpSpPr/>
          <p:nvPr/>
        </p:nvGrpSpPr>
        <p:grpSpPr>
          <a:xfrm>
            <a:off x="361725" y="149484"/>
            <a:ext cx="964440" cy="713880"/>
            <a:chOff x="361725" y="149484"/>
            <a:chExt cx="964440" cy="713880"/>
          </a:xfrm>
        </p:grpSpPr>
        <mc:AlternateContent xmlns:mc="http://schemas.openxmlformats.org/markup-compatibility/2006" xmlns:p14="http://schemas.microsoft.com/office/powerpoint/2010/main">
          <mc:Choice Requires="p14">
            <p:contentPart p14:bwMode="auto" r:id="rId42">
              <p14:nvContentPartPr>
                <p14:cNvPr id="2" name="Ink 1">
                  <a:extLst>
                    <a:ext uri="{FF2B5EF4-FFF2-40B4-BE49-F238E27FC236}">
                      <a16:creationId xmlns:a16="http://schemas.microsoft.com/office/drawing/2014/main" id="{38A609A3-42F2-3CFD-A6A6-CE6BAA3D6CE0}"/>
                    </a:ext>
                  </a:extLst>
                </p14:cNvPr>
                <p14:cNvContentPartPr/>
                <p14:nvPr/>
              </p14:nvContentPartPr>
              <p14:xfrm>
                <a:off x="541725" y="510204"/>
                <a:ext cx="360" cy="360"/>
              </p14:xfrm>
            </p:contentPart>
          </mc:Choice>
          <mc:Fallback xmlns="">
            <p:pic>
              <p:nvPicPr>
                <p:cNvPr id="2" name="Ink 1">
                  <a:extLst>
                    <a:ext uri="{FF2B5EF4-FFF2-40B4-BE49-F238E27FC236}">
                      <a16:creationId xmlns:a16="http://schemas.microsoft.com/office/drawing/2014/main" id="{38A609A3-42F2-3CFD-A6A6-CE6BAA3D6CE0}"/>
                    </a:ext>
                  </a:extLst>
                </p:cNvPr>
                <p:cNvPicPr/>
                <p:nvPr/>
              </p:nvPicPr>
              <p:blipFill>
                <a:blip r:embed="rId43"/>
                <a:stretch>
                  <a:fillRect/>
                </a:stretch>
              </p:blipFill>
              <p:spPr>
                <a:xfrm>
                  <a:off x="533085" y="5012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a:extLst>
                    <a:ext uri="{FF2B5EF4-FFF2-40B4-BE49-F238E27FC236}">
                      <a16:creationId xmlns:a16="http://schemas.microsoft.com/office/drawing/2014/main" id="{467B1748-F27B-AD45-2DFA-25943F532763}"/>
                    </a:ext>
                  </a:extLst>
                </p14:cNvPr>
                <p14:cNvContentPartPr/>
                <p14:nvPr/>
              </p14:nvContentPartPr>
              <p14:xfrm>
                <a:off x="416805" y="149484"/>
                <a:ext cx="221040" cy="659520"/>
              </p14:xfrm>
            </p:contentPart>
          </mc:Choice>
          <mc:Fallback xmlns="">
            <p:pic>
              <p:nvPicPr>
                <p:cNvPr id="3" name="Ink 2">
                  <a:extLst>
                    <a:ext uri="{FF2B5EF4-FFF2-40B4-BE49-F238E27FC236}">
                      <a16:creationId xmlns:a16="http://schemas.microsoft.com/office/drawing/2014/main" id="{467B1748-F27B-AD45-2DFA-25943F532763}"/>
                    </a:ext>
                  </a:extLst>
                </p:cNvPr>
                <p:cNvPicPr/>
                <p:nvPr/>
              </p:nvPicPr>
              <p:blipFill>
                <a:blip r:embed="rId45"/>
                <a:stretch>
                  <a:fillRect/>
                </a:stretch>
              </p:blipFill>
              <p:spPr>
                <a:xfrm>
                  <a:off x="408165" y="140844"/>
                  <a:ext cx="23868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 name="Ink 3">
                  <a:extLst>
                    <a:ext uri="{FF2B5EF4-FFF2-40B4-BE49-F238E27FC236}">
                      <a16:creationId xmlns:a16="http://schemas.microsoft.com/office/drawing/2014/main" id="{35DFC6A8-27BF-70B5-B2E5-F100343F512F}"/>
                    </a:ext>
                  </a:extLst>
                </p14:cNvPr>
                <p14:cNvContentPartPr/>
                <p14:nvPr/>
              </p14:nvContentPartPr>
              <p14:xfrm>
                <a:off x="361725" y="349284"/>
                <a:ext cx="248400" cy="54720"/>
              </p14:xfrm>
            </p:contentPart>
          </mc:Choice>
          <mc:Fallback xmlns="">
            <p:pic>
              <p:nvPicPr>
                <p:cNvPr id="4" name="Ink 3">
                  <a:extLst>
                    <a:ext uri="{FF2B5EF4-FFF2-40B4-BE49-F238E27FC236}">
                      <a16:creationId xmlns:a16="http://schemas.microsoft.com/office/drawing/2014/main" id="{35DFC6A8-27BF-70B5-B2E5-F100343F512F}"/>
                    </a:ext>
                  </a:extLst>
                </p:cNvPr>
                <p:cNvPicPr/>
                <p:nvPr/>
              </p:nvPicPr>
              <p:blipFill>
                <a:blip r:embed="rId47"/>
                <a:stretch>
                  <a:fillRect/>
                </a:stretch>
              </p:blipFill>
              <p:spPr>
                <a:xfrm>
                  <a:off x="352725" y="340644"/>
                  <a:ext cx="266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 name="Ink 4">
                  <a:extLst>
                    <a:ext uri="{FF2B5EF4-FFF2-40B4-BE49-F238E27FC236}">
                      <a16:creationId xmlns:a16="http://schemas.microsoft.com/office/drawing/2014/main" id="{AE02ADE0-D32B-117B-3CA7-DDAD9F1D25A7}"/>
                    </a:ext>
                  </a:extLst>
                </p14:cNvPr>
                <p14:cNvContentPartPr/>
                <p14:nvPr/>
              </p14:nvContentPartPr>
              <p14:xfrm>
                <a:off x="680325" y="462324"/>
                <a:ext cx="155880" cy="69480"/>
              </p14:xfrm>
            </p:contentPart>
          </mc:Choice>
          <mc:Fallback xmlns="">
            <p:pic>
              <p:nvPicPr>
                <p:cNvPr id="5" name="Ink 4">
                  <a:extLst>
                    <a:ext uri="{FF2B5EF4-FFF2-40B4-BE49-F238E27FC236}">
                      <a16:creationId xmlns:a16="http://schemas.microsoft.com/office/drawing/2014/main" id="{AE02ADE0-D32B-117B-3CA7-DDAD9F1D25A7}"/>
                    </a:ext>
                  </a:extLst>
                </p:cNvPr>
                <p:cNvPicPr/>
                <p:nvPr/>
              </p:nvPicPr>
              <p:blipFill>
                <a:blip r:embed="rId49"/>
                <a:stretch>
                  <a:fillRect/>
                </a:stretch>
              </p:blipFill>
              <p:spPr>
                <a:xfrm>
                  <a:off x="671685" y="453684"/>
                  <a:ext cx="173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 name="Ink 5">
                  <a:extLst>
                    <a:ext uri="{FF2B5EF4-FFF2-40B4-BE49-F238E27FC236}">
                      <a16:creationId xmlns:a16="http://schemas.microsoft.com/office/drawing/2014/main" id="{CB5E8648-B1DB-2589-DEBC-93EFF56E0BA3}"/>
                    </a:ext>
                  </a:extLst>
                </p14:cNvPr>
                <p14:cNvContentPartPr/>
                <p14:nvPr/>
              </p14:nvContentPartPr>
              <p14:xfrm>
                <a:off x="786525" y="467724"/>
                <a:ext cx="18720" cy="278640"/>
              </p14:xfrm>
            </p:contentPart>
          </mc:Choice>
          <mc:Fallback xmlns="">
            <p:pic>
              <p:nvPicPr>
                <p:cNvPr id="6" name="Ink 5">
                  <a:extLst>
                    <a:ext uri="{FF2B5EF4-FFF2-40B4-BE49-F238E27FC236}">
                      <a16:creationId xmlns:a16="http://schemas.microsoft.com/office/drawing/2014/main" id="{CB5E8648-B1DB-2589-DEBC-93EFF56E0BA3}"/>
                    </a:ext>
                  </a:extLst>
                </p:cNvPr>
                <p:cNvPicPr/>
                <p:nvPr/>
              </p:nvPicPr>
              <p:blipFill>
                <a:blip r:embed="rId51"/>
                <a:stretch>
                  <a:fillRect/>
                </a:stretch>
              </p:blipFill>
              <p:spPr>
                <a:xfrm>
                  <a:off x="777885" y="459084"/>
                  <a:ext cx="3636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 name="Ink 6">
                  <a:extLst>
                    <a:ext uri="{FF2B5EF4-FFF2-40B4-BE49-F238E27FC236}">
                      <a16:creationId xmlns:a16="http://schemas.microsoft.com/office/drawing/2014/main" id="{F69316B9-245F-E4EA-46D9-B32EA0705750}"/>
                    </a:ext>
                  </a:extLst>
                </p14:cNvPr>
                <p14:cNvContentPartPr/>
                <p14:nvPr/>
              </p14:nvContentPartPr>
              <p14:xfrm>
                <a:off x="882285" y="554124"/>
                <a:ext cx="443880" cy="309240"/>
              </p14:xfrm>
            </p:contentPart>
          </mc:Choice>
          <mc:Fallback xmlns="">
            <p:pic>
              <p:nvPicPr>
                <p:cNvPr id="7" name="Ink 6">
                  <a:extLst>
                    <a:ext uri="{FF2B5EF4-FFF2-40B4-BE49-F238E27FC236}">
                      <a16:creationId xmlns:a16="http://schemas.microsoft.com/office/drawing/2014/main" id="{F69316B9-245F-E4EA-46D9-B32EA0705750}"/>
                    </a:ext>
                  </a:extLst>
                </p:cNvPr>
                <p:cNvPicPr/>
                <p:nvPr/>
              </p:nvPicPr>
              <p:blipFill>
                <a:blip r:embed="rId53"/>
                <a:stretch>
                  <a:fillRect/>
                </a:stretch>
              </p:blipFill>
              <p:spPr>
                <a:xfrm>
                  <a:off x="873645" y="545124"/>
                  <a:ext cx="4615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FC44250E-24DB-1B6B-C01E-BB3F48DD8423}"/>
                    </a:ext>
                  </a:extLst>
                </p14:cNvPr>
                <p14:cNvContentPartPr/>
                <p14:nvPr/>
              </p14:nvContentPartPr>
              <p14:xfrm>
                <a:off x="924765" y="442884"/>
                <a:ext cx="318240" cy="57240"/>
              </p14:xfrm>
            </p:contentPart>
          </mc:Choice>
          <mc:Fallback xmlns="">
            <p:pic>
              <p:nvPicPr>
                <p:cNvPr id="34" name="Ink 33">
                  <a:extLst>
                    <a:ext uri="{FF2B5EF4-FFF2-40B4-BE49-F238E27FC236}">
                      <a16:creationId xmlns:a16="http://schemas.microsoft.com/office/drawing/2014/main" id="{FC44250E-24DB-1B6B-C01E-BB3F48DD8423}"/>
                    </a:ext>
                  </a:extLst>
                </p:cNvPr>
                <p:cNvPicPr/>
                <p:nvPr/>
              </p:nvPicPr>
              <p:blipFill>
                <a:blip r:embed="rId55"/>
                <a:stretch>
                  <a:fillRect/>
                </a:stretch>
              </p:blipFill>
              <p:spPr>
                <a:xfrm>
                  <a:off x="915765" y="433884"/>
                  <a:ext cx="335880" cy="74880"/>
                </a:xfrm>
                <a:prstGeom prst="rect">
                  <a:avLst/>
                </a:prstGeom>
              </p:spPr>
            </p:pic>
          </mc:Fallback>
        </mc:AlternateContent>
      </p:grpSp>
      <p:grpSp>
        <p:nvGrpSpPr>
          <p:cNvPr id="48" name="Group 47">
            <a:extLst>
              <a:ext uri="{FF2B5EF4-FFF2-40B4-BE49-F238E27FC236}">
                <a16:creationId xmlns:a16="http://schemas.microsoft.com/office/drawing/2014/main" id="{7BF87A62-3778-33CA-EE4B-92C0E1300397}"/>
              </a:ext>
            </a:extLst>
          </p:cNvPr>
          <p:cNvGrpSpPr/>
          <p:nvPr/>
        </p:nvGrpSpPr>
        <p:grpSpPr>
          <a:xfrm>
            <a:off x="5224245" y="137964"/>
            <a:ext cx="187920" cy="500400"/>
            <a:chOff x="5224245" y="137964"/>
            <a:chExt cx="187920" cy="500400"/>
          </a:xfrm>
        </p:grpSpPr>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D83031A6-CB1C-508A-A050-BC8B23750C7F}"/>
                    </a:ext>
                  </a:extLst>
                </p14:cNvPr>
                <p14:cNvContentPartPr/>
                <p14:nvPr/>
              </p14:nvContentPartPr>
              <p14:xfrm>
                <a:off x="5224245" y="307884"/>
                <a:ext cx="187920" cy="43560"/>
              </p14:xfrm>
            </p:contentPart>
          </mc:Choice>
          <mc:Fallback xmlns="">
            <p:pic>
              <p:nvPicPr>
                <p:cNvPr id="36" name="Ink 35">
                  <a:extLst>
                    <a:ext uri="{FF2B5EF4-FFF2-40B4-BE49-F238E27FC236}">
                      <a16:creationId xmlns:a16="http://schemas.microsoft.com/office/drawing/2014/main" id="{D83031A6-CB1C-508A-A050-BC8B23750C7F}"/>
                    </a:ext>
                  </a:extLst>
                </p:cNvPr>
                <p:cNvPicPr/>
                <p:nvPr/>
              </p:nvPicPr>
              <p:blipFill>
                <a:blip r:embed="rId57"/>
                <a:stretch>
                  <a:fillRect/>
                </a:stretch>
              </p:blipFill>
              <p:spPr>
                <a:xfrm>
                  <a:off x="5215605" y="298884"/>
                  <a:ext cx="205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A8379F14-0634-D35F-BD49-B2EBE13581C4}"/>
                    </a:ext>
                  </a:extLst>
                </p14:cNvPr>
                <p14:cNvContentPartPr/>
                <p14:nvPr/>
              </p14:nvContentPartPr>
              <p14:xfrm>
                <a:off x="5294805" y="137964"/>
                <a:ext cx="72000" cy="500400"/>
              </p14:xfrm>
            </p:contentPart>
          </mc:Choice>
          <mc:Fallback xmlns="">
            <p:pic>
              <p:nvPicPr>
                <p:cNvPr id="37" name="Ink 36">
                  <a:extLst>
                    <a:ext uri="{FF2B5EF4-FFF2-40B4-BE49-F238E27FC236}">
                      <a16:creationId xmlns:a16="http://schemas.microsoft.com/office/drawing/2014/main" id="{A8379F14-0634-D35F-BD49-B2EBE13581C4}"/>
                    </a:ext>
                  </a:extLst>
                </p:cNvPr>
                <p:cNvPicPr/>
                <p:nvPr/>
              </p:nvPicPr>
              <p:blipFill>
                <a:blip r:embed="rId59"/>
                <a:stretch>
                  <a:fillRect/>
                </a:stretch>
              </p:blipFill>
              <p:spPr>
                <a:xfrm>
                  <a:off x="5286165" y="129324"/>
                  <a:ext cx="89640" cy="518040"/>
                </a:xfrm>
                <a:prstGeom prst="rect">
                  <a:avLst/>
                </a:prstGeom>
              </p:spPr>
            </p:pic>
          </mc:Fallback>
        </mc:AlternateContent>
      </p:grpSp>
      <p:grpSp>
        <p:nvGrpSpPr>
          <p:cNvPr id="47" name="Group 46">
            <a:extLst>
              <a:ext uri="{FF2B5EF4-FFF2-40B4-BE49-F238E27FC236}">
                <a16:creationId xmlns:a16="http://schemas.microsoft.com/office/drawing/2014/main" id="{E4EE47D7-7A5D-F16A-264B-7F7794A72DA4}"/>
              </a:ext>
            </a:extLst>
          </p:cNvPr>
          <p:cNvGrpSpPr/>
          <p:nvPr/>
        </p:nvGrpSpPr>
        <p:grpSpPr>
          <a:xfrm>
            <a:off x="5922285" y="149484"/>
            <a:ext cx="589320" cy="642600"/>
            <a:chOff x="5922285" y="149484"/>
            <a:chExt cx="589320" cy="64260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6406690D-6E09-D96B-E494-AEAFC9E8B804}"/>
                    </a:ext>
                  </a:extLst>
                </p14:cNvPr>
                <p14:cNvContentPartPr/>
                <p14:nvPr/>
              </p14:nvContentPartPr>
              <p14:xfrm>
                <a:off x="5932725" y="191244"/>
                <a:ext cx="11160" cy="216000"/>
              </p14:xfrm>
            </p:contentPart>
          </mc:Choice>
          <mc:Fallback xmlns="">
            <p:pic>
              <p:nvPicPr>
                <p:cNvPr id="38" name="Ink 37">
                  <a:extLst>
                    <a:ext uri="{FF2B5EF4-FFF2-40B4-BE49-F238E27FC236}">
                      <a16:creationId xmlns:a16="http://schemas.microsoft.com/office/drawing/2014/main" id="{6406690D-6E09-D96B-E494-AEAFC9E8B804}"/>
                    </a:ext>
                  </a:extLst>
                </p:cNvPr>
                <p:cNvPicPr/>
                <p:nvPr/>
              </p:nvPicPr>
              <p:blipFill>
                <a:blip r:embed="rId61"/>
                <a:stretch>
                  <a:fillRect/>
                </a:stretch>
              </p:blipFill>
              <p:spPr>
                <a:xfrm>
                  <a:off x="5923725" y="182244"/>
                  <a:ext cx="28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BE296911-FCB3-AFBB-71C3-686F9BE5064F}"/>
                    </a:ext>
                  </a:extLst>
                </p14:cNvPr>
                <p14:cNvContentPartPr/>
                <p14:nvPr/>
              </p14:nvContentPartPr>
              <p14:xfrm>
                <a:off x="5922285" y="149484"/>
                <a:ext cx="128520" cy="52920"/>
              </p14:xfrm>
            </p:contentPart>
          </mc:Choice>
          <mc:Fallback xmlns="">
            <p:pic>
              <p:nvPicPr>
                <p:cNvPr id="39" name="Ink 38">
                  <a:extLst>
                    <a:ext uri="{FF2B5EF4-FFF2-40B4-BE49-F238E27FC236}">
                      <a16:creationId xmlns:a16="http://schemas.microsoft.com/office/drawing/2014/main" id="{BE296911-FCB3-AFBB-71C3-686F9BE5064F}"/>
                    </a:ext>
                  </a:extLst>
                </p:cNvPr>
                <p:cNvPicPr/>
                <p:nvPr/>
              </p:nvPicPr>
              <p:blipFill>
                <a:blip r:embed="rId63"/>
                <a:stretch>
                  <a:fillRect/>
                </a:stretch>
              </p:blipFill>
              <p:spPr>
                <a:xfrm>
                  <a:off x="5913645" y="140484"/>
                  <a:ext cx="1461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FAD018A4-AD18-17D3-AF89-98AAE431252B}"/>
                    </a:ext>
                  </a:extLst>
                </p14:cNvPr>
                <p14:cNvContentPartPr/>
                <p14:nvPr/>
              </p14:nvContentPartPr>
              <p14:xfrm>
                <a:off x="5985645" y="242364"/>
                <a:ext cx="303120" cy="55440"/>
              </p14:xfrm>
            </p:contentPart>
          </mc:Choice>
          <mc:Fallback xmlns="">
            <p:pic>
              <p:nvPicPr>
                <p:cNvPr id="40" name="Ink 39">
                  <a:extLst>
                    <a:ext uri="{FF2B5EF4-FFF2-40B4-BE49-F238E27FC236}">
                      <a16:creationId xmlns:a16="http://schemas.microsoft.com/office/drawing/2014/main" id="{FAD018A4-AD18-17D3-AF89-98AAE431252B}"/>
                    </a:ext>
                  </a:extLst>
                </p:cNvPr>
                <p:cNvPicPr/>
                <p:nvPr/>
              </p:nvPicPr>
              <p:blipFill>
                <a:blip r:embed="rId65"/>
                <a:stretch>
                  <a:fillRect/>
                </a:stretch>
              </p:blipFill>
              <p:spPr>
                <a:xfrm>
                  <a:off x="5977005" y="233364"/>
                  <a:ext cx="320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E25E5BBF-AEA5-87DF-BAE4-B6C37537437B}"/>
                    </a:ext>
                  </a:extLst>
                </p14:cNvPr>
                <p14:cNvContentPartPr/>
                <p14:nvPr/>
              </p14:nvContentPartPr>
              <p14:xfrm>
                <a:off x="6261405" y="297084"/>
                <a:ext cx="22320" cy="257400"/>
              </p14:xfrm>
            </p:contentPart>
          </mc:Choice>
          <mc:Fallback xmlns="">
            <p:pic>
              <p:nvPicPr>
                <p:cNvPr id="41" name="Ink 40">
                  <a:extLst>
                    <a:ext uri="{FF2B5EF4-FFF2-40B4-BE49-F238E27FC236}">
                      <a16:creationId xmlns:a16="http://schemas.microsoft.com/office/drawing/2014/main" id="{E25E5BBF-AEA5-87DF-BAE4-B6C37537437B}"/>
                    </a:ext>
                  </a:extLst>
                </p:cNvPr>
                <p:cNvPicPr/>
                <p:nvPr/>
              </p:nvPicPr>
              <p:blipFill>
                <a:blip r:embed="rId67"/>
                <a:stretch>
                  <a:fillRect/>
                </a:stretch>
              </p:blipFill>
              <p:spPr>
                <a:xfrm>
                  <a:off x="6252765" y="288444"/>
                  <a:ext cx="399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A190DBB6-520A-BDFB-C7ED-EC5982B8CEC4}"/>
                    </a:ext>
                  </a:extLst>
                </p14:cNvPr>
                <p14:cNvContentPartPr/>
                <p14:nvPr/>
              </p14:nvContentPartPr>
              <p14:xfrm>
                <a:off x="6379485" y="382764"/>
                <a:ext cx="132120" cy="409320"/>
              </p14:xfrm>
            </p:contentPart>
          </mc:Choice>
          <mc:Fallback xmlns="">
            <p:pic>
              <p:nvPicPr>
                <p:cNvPr id="42" name="Ink 41">
                  <a:extLst>
                    <a:ext uri="{FF2B5EF4-FFF2-40B4-BE49-F238E27FC236}">
                      <a16:creationId xmlns:a16="http://schemas.microsoft.com/office/drawing/2014/main" id="{A190DBB6-520A-BDFB-C7ED-EC5982B8CEC4}"/>
                    </a:ext>
                  </a:extLst>
                </p:cNvPr>
                <p:cNvPicPr/>
                <p:nvPr/>
              </p:nvPicPr>
              <p:blipFill>
                <a:blip r:embed="rId69"/>
                <a:stretch>
                  <a:fillRect/>
                </a:stretch>
              </p:blipFill>
              <p:spPr>
                <a:xfrm>
                  <a:off x="6370485" y="374124"/>
                  <a:ext cx="149760" cy="426960"/>
                </a:xfrm>
                <a:prstGeom prst="rect">
                  <a:avLst/>
                </a:prstGeom>
              </p:spPr>
            </p:pic>
          </mc:Fallback>
        </mc:AlternateContent>
      </p:grpSp>
      <p:grpSp>
        <p:nvGrpSpPr>
          <p:cNvPr id="46" name="Group 45">
            <a:extLst>
              <a:ext uri="{FF2B5EF4-FFF2-40B4-BE49-F238E27FC236}">
                <a16:creationId xmlns:a16="http://schemas.microsoft.com/office/drawing/2014/main" id="{57E4EC99-0AF0-0EE3-2991-2248A80EF0EC}"/>
              </a:ext>
            </a:extLst>
          </p:cNvPr>
          <p:cNvGrpSpPr/>
          <p:nvPr/>
        </p:nvGrpSpPr>
        <p:grpSpPr>
          <a:xfrm>
            <a:off x="6729405" y="170004"/>
            <a:ext cx="472320" cy="432720"/>
            <a:chOff x="6729405" y="170004"/>
            <a:chExt cx="472320" cy="432720"/>
          </a:xfrm>
        </p:grpSpPr>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731E14D5-D69F-CEC3-96F6-A443AB5CE19A}"/>
                    </a:ext>
                  </a:extLst>
                </p14:cNvPr>
                <p14:cNvContentPartPr/>
                <p14:nvPr/>
              </p14:nvContentPartPr>
              <p14:xfrm>
                <a:off x="6729405" y="170004"/>
                <a:ext cx="134640" cy="333360"/>
              </p14:xfrm>
            </p:contentPart>
          </mc:Choice>
          <mc:Fallback xmlns="">
            <p:pic>
              <p:nvPicPr>
                <p:cNvPr id="43" name="Ink 42">
                  <a:extLst>
                    <a:ext uri="{FF2B5EF4-FFF2-40B4-BE49-F238E27FC236}">
                      <a16:creationId xmlns:a16="http://schemas.microsoft.com/office/drawing/2014/main" id="{731E14D5-D69F-CEC3-96F6-A443AB5CE19A}"/>
                    </a:ext>
                  </a:extLst>
                </p:cNvPr>
                <p:cNvPicPr/>
                <p:nvPr/>
              </p:nvPicPr>
              <p:blipFill>
                <a:blip r:embed="rId71"/>
                <a:stretch>
                  <a:fillRect/>
                </a:stretch>
              </p:blipFill>
              <p:spPr>
                <a:xfrm>
                  <a:off x="6720405" y="161364"/>
                  <a:ext cx="1522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CBD70C74-E6C9-027E-F36B-73541EE4F561}"/>
                    </a:ext>
                  </a:extLst>
                </p14:cNvPr>
                <p14:cNvContentPartPr/>
                <p14:nvPr/>
              </p14:nvContentPartPr>
              <p14:xfrm>
                <a:off x="6932085" y="202044"/>
                <a:ext cx="97920" cy="250560"/>
              </p14:xfrm>
            </p:contentPart>
          </mc:Choice>
          <mc:Fallback xmlns="">
            <p:pic>
              <p:nvPicPr>
                <p:cNvPr id="44" name="Ink 43">
                  <a:extLst>
                    <a:ext uri="{FF2B5EF4-FFF2-40B4-BE49-F238E27FC236}">
                      <a16:creationId xmlns:a16="http://schemas.microsoft.com/office/drawing/2014/main" id="{CBD70C74-E6C9-027E-F36B-73541EE4F561}"/>
                    </a:ext>
                  </a:extLst>
                </p:cNvPr>
                <p:cNvPicPr/>
                <p:nvPr/>
              </p:nvPicPr>
              <p:blipFill>
                <a:blip r:embed="rId73"/>
                <a:stretch>
                  <a:fillRect/>
                </a:stretch>
              </p:blipFill>
              <p:spPr>
                <a:xfrm>
                  <a:off x="6923445" y="193044"/>
                  <a:ext cx="1155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A34ECD9D-5212-D5FA-CB23-62A3767A8751}"/>
                    </a:ext>
                  </a:extLst>
                </p14:cNvPr>
                <p14:cNvContentPartPr/>
                <p14:nvPr/>
              </p14:nvContentPartPr>
              <p14:xfrm>
                <a:off x="6953325" y="170004"/>
                <a:ext cx="248400" cy="432720"/>
              </p14:xfrm>
            </p:contentPart>
          </mc:Choice>
          <mc:Fallback xmlns="">
            <p:pic>
              <p:nvPicPr>
                <p:cNvPr id="45" name="Ink 44">
                  <a:extLst>
                    <a:ext uri="{FF2B5EF4-FFF2-40B4-BE49-F238E27FC236}">
                      <a16:creationId xmlns:a16="http://schemas.microsoft.com/office/drawing/2014/main" id="{A34ECD9D-5212-D5FA-CB23-62A3767A8751}"/>
                    </a:ext>
                  </a:extLst>
                </p:cNvPr>
                <p:cNvPicPr/>
                <p:nvPr/>
              </p:nvPicPr>
              <p:blipFill>
                <a:blip r:embed="rId75"/>
                <a:stretch>
                  <a:fillRect/>
                </a:stretch>
              </p:blipFill>
              <p:spPr>
                <a:xfrm>
                  <a:off x="6944325" y="161364"/>
                  <a:ext cx="266040" cy="45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1E8D34BC-87F7-B01A-2BD4-408F4C1BA1CA}"/>
                  </a:ext>
                </a:extLst>
              </p14:cNvPr>
              <p14:cNvContentPartPr/>
              <p14:nvPr/>
            </p14:nvContentPartPr>
            <p14:xfrm>
              <a:off x="7597005" y="303924"/>
              <a:ext cx="148320" cy="36360"/>
            </p14:xfrm>
          </p:contentPart>
        </mc:Choice>
        <mc:Fallback xmlns="">
          <p:pic>
            <p:nvPicPr>
              <p:cNvPr id="49" name="Ink 48">
                <a:extLst>
                  <a:ext uri="{FF2B5EF4-FFF2-40B4-BE49-F238E27FC236}">
                    <a16:creationId xmlns:a16="http://schemas.microsoft.com/office/drawing/2014/main" id="{1E8D34BC-87F7-B01A-2BD4-408F4C1BA1CA}"/>
                  </a:ext>
                </a:extLst>
              </p:cNvPr>
              <p:cNvPicPr/>
              <p:nvPr/>
            </p:nvPicPr>
            <p:blipFill>
              <a:blip r:embed="rId77"/>
              <a:stretch>
                <a:fillRect/>
              </a:stretch>
            </p:blipFill>
            <p:spPr>
              <a:xfrm>
                <a:off x="7588365" y="295284"/>
                <a:ext cx="165960" cy="54000"/>
              </a:xfrm>
              <a:prstGeom prst="rect">
                <a:avLst/>
              </a:prstGeom>
            </p:spPr>
          </p:pic>
        </mc:Fallback>
      </mc:AlternateContent>
      <p:grpSp>
        <p:nvGrpSpPr>
          <p:cNvPr id="61" name="Group 60">
            <a:extLst>
              <a:ext uri="{FF2B5EF4-FFF2-40B4-BE49-F238E27FC236}">
                <a16:creationId xmlns:a16="http://schemas.microsoft.com/office/drawing/2014/main" id="{22716D8D-0A11-81AB-98E2-F159F92231C3}"/>
              </a:ext>
            </a:extLst>
          </p:cNvPr>
          <p:cNvGrpSpPr/>
          <p:nvPr/>
        </p:nvGrpSpPr>
        <p:grpSpPr>
          <a:xfrm>
            <a:off x="7953405" y="170004"/>
            <a:ext cx="908640" cy="707400"/>
            <a:chOff x="7953405" y="170004"/>
            <a:chExt cx="908640" cy="707400"/>
          </a:xfrm>
        </p:grpSpPr>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8A76398A-A9E4-2FC1-E66D-9729603CB537}"/>
                    </a:ext>
                  </a:extLst>
                </p14:cNvPr>
                <p14:cNvContentPartPr/>
                <p14:nvPr/>
              </p14:nvContentPartPr>
              <p14:xfrm>
                <a:off x="7953405" y="170004"/>
                <a:ext cx="30240" cy="282960"/>
              </p14:xfrm>
            </p:contentPart>
          </mc:Choice>
          <mc:Fallback xmlns="">
            <p:pic>
              <p:nvPicPr>
                <p:cNvPr id="50" name="Ink 49">
                  <a:extLst>
                    <a:ext uri="{FF2B5EF4-FFF2-40B4-BE49-F238E27FC236}">
                      <a16:creationId xmlns:a16="http://schemas.microsoft.com/office/drawing/2014/main" id="{8A76398A-A9E4-2FC1-E66D-9729603CB537}"/>
                    </a:ext>
                  </a:extLst>
                </p:cNvPr>
                <p:cNvPicPr/>
                <p:nvPr/>
              </p:nvPicPr>
              <p:blipFill>
                <a:blip r:embed="rId79"/>
                <a:stretch>
                  <a:fillRect/>
                </a:stretch>
              </p:blipFill>
              <p:spPr>
                <a:xfrm>
                  <a:off x="7944405" y="161364"/>
                  <a:ext cx="47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C39BFE87-2895-79DE-7AF7-A441F861FAFD}"/>
                    </a:ext>
                  </a:extLst>
                </p14:cNvPr>
                <p14:cNvContentPartPr/>
                <p14:nvPr/>
              </p14:nvContentPartPr>
              <p14:xfrm>
                <a:off x="7957005" y="170364"/>
                <a:ext cx="124200" cy="21240"/>
              </p14:xfrm>
            </p:contentPart>
          </mc:Choice>
          <mc:Fallback xmlns="">
            <p:pic>
              <p:nvPicPr>
                <p:cNvPr id="51" name="Ink 50">
                  <a:extLst>
                    <a:ext uri="{FF2B5EF4-FFF2-40B4-BE49-F238E27FC236}">
                      <a16:creationId xmlns:a16="http://schemas.microsoft.com/office/drawing/2014/main" id="{C39BFE87-2895-79DE-7AF7-A441F861FAFD}"/>
                    </a:ext>
                  </a:extLst>
                </p:cNvPr>
                <p:cNvPicPr/>
                <p:nvPr/>
              </p:nvPicPr>
              <p:blipFill>
                <a:blip r:embed="rId81"/>
                <a:stretch>
                  <a:fillRect/>
                </a:stretch>
              </p:blipFill>
              <p:spPr>
                <a:xfrm>
                  <a:off x="7948365" y="161724"/>
                  <a:ext cx="141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61D16507-DD61-FFF1-AB79-71510677407B}"/>
                    </a:ext>
                  </a:extLst>
                </p14:cNvPr>
                <p14:cNvContentPartPr/>
                <p14:nvPr/>
              </p14:nvContentPartPr>
              <p14:xfrm>
                <a:off x="7984725" y="270084"/>
                <a:ext cx="331920" cy="59400"/>
              </p14:xfrm>
            </p:contentPart>
          </mc:Choice>
          <mc:Fallback xmlns="">
            <p:pic>
              <p:nvPicPr>
                <p:cNvPr id="52" name="Ink 51">
                  <a:extLst>
                    <a:ext uri="{FF2B5EF4-FFF2-40B4-BE49-F238E27FC236}">
                      <a16:creationId xmlns:a16="http://schemas.microsoft.com/office/drawing/2014/main" id="{61D16507-DD61-FFF1-AB79-71510677407B}"/>
                    </a:ext>
                  </a:extLst>
                </p:cNvPr>
                <p:cNvPicPr/>
                <p:nvPr/>
              </p:nvPicPr>
              <p:blipFill>
                <a:blip r:embed="rId83"/>
                <a:stretch>
                  <a:fillRect/>
                </a:stretch>
              </p:blipFill>
              <p:spPr>
                <a:xfrm>
                  <a:off x="7975725" y="261444"/>
                  <a:ext cx="349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F449BA80-FAC5-25F6-D488-E319B27C93A0}"/>
                    </a:ext>
                  </a:extLst>
                </p14:cNvPr>
                <p14:cNvContentPartPr/>
                <p14:nvPr/>
              </p14:nvContentPartPr>
              <p14:xfrm>
                <a:off x="8304045" y="308244"/>
                <a:ext cx="42480" cy="323280"/>
              </p14:xfrm>
            </p:contentPart>
          </mc:Choice>
          <mc:Fallback xmlns="">
            <p:pic>
              <p:nvPicPr>
                <p:cNvPr id="53" name="Ink 52">
                  <a:extLst>
                    <a:ext uri="{FF2B5EF4-FFF2-40B4-BE49-F238E27FC236}">
                      <a16:creationId xmlns:a16="http://schemas.microsoft.com/office/drawing/2014/main" id="{F449BA80-FAC5-25F6-D488-E319B27C93A0}"/>
                    </a:ext>
                  </a:extLst>
                </p:cNvPr>
                <p:cNvPicPr/>
                <p:nvPr/>
              </p:nvPicPr>
              <p:blipFill>
                <a:blip r:embed="rId85"/>
                <a:stretch>
                  <a:fillRect/>
                </a:stretch>
              </p:blipFill>
              <p:spPr>
                <a:xfrm>
                  <a:off x="8295405" y="299244"/>
                  <a:ext cx="601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70FB5E04-148E-49D6-D6FA-EC968C093663}"/>
                    </a:ext>
                  </a:extLst>
                </p14:cNvPr>
                <p14:cNvContentPartPr/>
                <p14:nvPr/>
              </p14:nvContentPartPr>
              <p14:xfrm>
                <a:off x="8473965" y="460164"/>
                <a:ext cx="388080" cy="417240"/>
              </p14:xfrm>
            </p:contentPart>
          </mc:Choice>
          <mc:Fallback xmlns="">
            <p:pic>
              <p:nvPicPr>
                <p:cNvPr id="54" name="Ink 53">
                  <a:extLst>
                    <a:ext uri="{FF2B5EF4-FFF2-40B4-BE49-F238E27FC236}">
                      <a16:creationId xmlns:a16="http://schemas.microsoft.com/office/drawing/2014/main" id="{70FB5E04-148E-49D6-D6FA-EC968C093663}"/>
                    </a:ext>
                  </a:extLst>
                </p:cNvPr>
                <p:cNvPicPr/>
                <p:nvPr/>
              </p:nvPicPr>
              <p:blipFill>
                <a:blip r:embed="rId87"/>
                <a:stretch>
                  <a:fillRect/>
                </a:stretch>
              </p:blipFill>
              <p:spPr>
                <a:xfrm>
                  <a:off x="8465325" y="451164"/>
                  <a:ext cx="405720" cy="434880"/>
                </a:xfrm>
                <a:prstGeom prst="rect">
                  <a:avLst/>
                </a:prstGeom>
              </p:spPr>
            </p:pic>
          </mc:Fallback>
        </mc:AlternateContent>
      </p:grpSp>
      <p:grpSp>
        <p:nvGrpSpPr>
          <p:cNvPr id="60" name="Group 59">
            <a:extLst>
              <a:ext uri="{FF2B5EF4-FFF2-40B4-BE49-F238E27FC236}">
                <a16:creationId xmlns:a16="http://schemas.microsoft.com/office/drawing/2014/main" id="{8163DF47-1914-E3C9-C7B8-D91FBCAEB8A7}"/>
              </a:ext>
            </a:extLst>
          </p:cNvPr>
          <p:cNvGrpSpPr/>
          <p:nvPr/>
        </p:nvGrpSpPr>
        <p:grpSpPr>
          <a:xfrm>
            <a:off x="9154725" y="95484"/>
            <a:ext cx="927360" cy="765720"/>
            <a:chOff x="9154725" y="95484"/>
            <a:chExt cx="927360" cy="765720"/>
          </a:xfrm>
        </p:grpSpPr>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3EA25435-8357-F6B3-5E77-71FC3DD76203}"/>
                    </a:ext>
                  </a:extLst>
                </p14:cNvPr>
                <p14:cNvContentPartPr/>
                <p14:nvPr/>
              </p14:nvContentPartPr>
              <p14:xfrm>
                <a:off x="9154725" y="192684"/>
                <a:ext cx="138960" cy="383760"/>
              </p14:xfrm>
            </p:contentPart>
          </mc:Choice>
          <mc:Fallback xmlns="">
            <p:pic>
              <p:nvPicPr>
                <p:cNvPr id="55" name="Ink 54">
                  <a:extLst>
                    <a:ext uri="{FF2B5EF4-FFF2-40B4-BE49-F238E27FC236}">
                      <a16:creationId xmlns:a16="http://schemas.microsoft.com/office/drawing/2014/main" id="{3EA25435-8357-F6B3-5E77-71FC3DD76203}"/>
                    </a:ext>
                  </a:extLst>
                </p:cNvPr>
                <p:cNvPicPr/>
                <p:nvPr/>
              </p:nvPicPr>
              <p:blipFill>
                <a:blip r:embed="rId89"/>
                <a:stretch>
                  <a:fillRect/>
                </a:stretch>
              </p:blipFill>
              <p:spPr>
                <a:xfrm>
                  <a:off x="9145725" y="183684"/>
                  <a:ext cx="1566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110CA7F9-876E-845D-61F9-160D643F041F}"/>
                    </a:ext>
                  </a:extLst>
                </p14:cNvPr>
                <p14:cNvContentPartPr/>
                <p14:nvPr/>
              </p14:nvContentPartPr>
              <p14:xfrm>
                <a:off x="9399885" y="191244"/>
                <a:ext cx="118440" cy="266400"/>
              </p14:xfrm>
            </p:contentPart>
          </mc:Choice>
          <mc:Fallback xmlns="">
            <p:pic>
              <p:nvPicPr>
                <p:cNvPr id="56" name="Ink 55">
                  <a:extLst>
                    <a:ext uri="{FF2B5EF4-FFF2-40B4-BE49-F238E27FC236}">
                      <a16:creationId xmlns:a16="http://schemas.microsoft.com/office/drawing/2014/main" id="{110CA7F9-876E-845D-61F9-160D643F041F}"/>
                    </a:ext>
                  </a:extLst>
                </p:cNvPr>
                <p:cNvPicPr/>
                <p:nvPr/>
              </p:nvPicPr>
              <p:blipFill>
                <a:blip r:embed="rId91"/>
                <a:stretch>
                  <a:fillRect/>
                </a:stretch>
              </p:blipFill>
              <p:spPr>
                <a:xfrm>
                  <a:off x="9390885" y="182244"/>
                  <a:ext cx="13608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ED525C2C-85D2-6866-FC9C-D663F22A4513}"/>
                    </a:ext>
                  </a:extLst>
                </p14:cNvPr>
                <p14:cNvContentPartPr/>
                <p14:nvPr/>
              </p14:nvContentPartPr>
              <p14:xfrm>
                <a:off x="9392325" y="283044"/>
                <a:ext cx="92880" cy="25200"/>
              </p14:xfrm>
            </p:contentPart>
          </mc:Choice>
          <mc:Fallback xmlns="">
            <p:pic>
              <p:nvPicPr>
                <p:cNvPr id="57" name="Ink 56">
                  <a:extLst>
                    <a:ext uri="{FF2B5EF4-FFF2-40B4-BE49-F238E27FC236}">
                      <a16:creationId xmlns:a16="http://schemas.microsoft.com/office/drawing/2014/main" id="{ED525C2C-85D2-6866-FC9C-D663F22A4513}"/>
                    </a:ext>
                  </a:extLst>
                </p:cNvPr>
                <p:cNvPicPr/>
                <p:nvPr/>
              </p:nvPicPr>
              <p:blipFill>
                <a:blip r:embed="rId93"/>
                <a:stretch>
                  <a:fillRect/>
                </a:stretch>
              </p:blipFill>
              <p:spPr>
                <a:xfrm>
                  <a:off x="9383325" y="274404"/>
                  <a:ext cx="110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ED214062-59DC-3228-B77C-A410A5F67810}"/>
                    </a:ext>
                  </a:extLst>
                </p14:cNvPr>
                <p14:cNvContentPartPr/>
                <p14:nvPr/>
              </p14:nvContentPartPr>
              <p14:xfrm>
                <a:off x="9547845" y="137964"/>
                <a:ext cx="110520" cy="461160"/>
              </p14:xfrm>
            </p:contentPart>
          </mc:Choice>
          <mc:Fallback xmlns="">
            <p:pic>
              <p:nvPicPr>
                <p:cNvPr id="58" name="Ink 57">
                  <a:extLst>
                    <a:ext uri="{FF2B5EF4-FFF2-40B4-BE49-F238E27FC236}">
                      <a16:creationId xmlns:a16="http://schemas.microsoft.com/office/drawing/2014/main" id="{ED214062-59DC-3228-B77C-A410A5F67810}"/>
                    </a:ext>
                  </a:extLst>
                </p:cNvPr>
                <p:cNvPicPr/>
                <p:nvPr/>
              </p:nvPicPr>
              <p:blipFill>
                <a:blip r:embed="rId95"/>
                <a:stretch>
                  <a:fillRect/>
                </a:stretch>
              </p:blipFill>
              <p:spPr>
                <a:xfrm>
                  <a:off x="9538845" y="129324"/>
                  <a:ext cx="12816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670416A7-D884-621B-C4DE-4F6D19048E68}"/>
                    </a:ext>
                  </a:extLst>
                </p14:cNvPr>
                <p14:cNvContentPartPr/>
                <p14:nvPr/>
              </p14:nvContentPartPr>
              <p14:xfrm>
                <a:off x="9808845" y="95484"/>
                <a:ext cx="273240" cy="765720"/>
              </p14:xfrm>
            </p:contentPart>
          </mc:Choice>
          <mc:Fallback xmlns="">
            <p:pic>
              <p:nvPicPr>
                <p:cNvPr id="59" name="Ink 58">
                  <a:extLst>
                    <a:ext uri="{FF2B5EF4-FFF2-40B4-BE49-F238E27FC236}">
                      <a16:creationId xmlns:a16="http://schemas.microsoft.com/office/drawing/2014/main" id="{670416A7-D884-621B-C4DE-4F6D19048E68}"/>
                    </a:ext>
                  </a:extLst>
                </p:cNvPr>
                <p:cNvPicPr/>
                <p:nvPr/>
              </p:nvPicPr>
              <p:blipFill>
                <a:blip r:embed="rId97"/>
                <a:stretch>
                  <a:fillRect/>
                </a:stretch>
              </p:blipFill>
              <p:spPr>
                <a:xfrm>
                  <a:off x="9800205" y="86484"/>
                  <a:ext cx="290880" cy="783360"/>
                </a:xfrm>
                <a:prstGeom prst="rect">
                  <a:avLst/>
                </a:prstGeom>
              </p:spPr>
            </p:pic>
          </mc:Fallback>
        </mc:AlternateContent>
      </p:grpSp>
      <p:grpSp>
        <p:nvGrpSpPr>
          <p:cNvPr id="64" name="Group 63">
            <a:extLst>
              <a:ext uri="{FF2B5EF4-FFF2-40B4-BE49-F238E27FC236}">
                <a16:creationId xmlns:a16="http://schemas.microsoft.com/office/drawing/2014/main" id="{594ABE96-4648-586E-B94A-BB95D9C6FBAA}"/>
              </a:ext>
            </a:extLst>
          </p:cNvPr>
          <p:cNvGrpSpPr/>
          <p:nvPr/>
        </p:nvGrpSpPr>
        <p:grpSpPr>
          <a:xfrm>
            <a:off x="456765" y="1828524"/>
            <a:ext cx="101880" cy="74880"/>
            <a:chOff x="456765" y="1828524"/>
            <a:chExt cx="101880" cy="74880"/>
          </a:xfrm>
        </p:grpSpPr>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5816E945-3393-F616-7FAC-931F5948008F}"/>
                    </a:ext>
                  </a:extLst>
                </p14:cNvPr>
                <p14:cNvContentPartPr/>
                <p14:nvPr/>
              </p14:nvContentPartPr>
              <p14:xfrm>
                <a:off x="456765" y="1828524"/>
                <a:ext cx="60120" cy="360"/>
              </p14:xfrm>
            </p:contentPart>
          </mc:Choice>
          <mc:Fallback xmlns="">
            <p:pic>
              <p:nvPicPr>
                <p:cNvPr id="62" name="Ink 61">
                  <a:extLst>
                    <a:ext uri="{FF2B5EF4-FFF2-40B4-BE49-F238E27FC236}">
                      <a16:creationId xmlns:a16="http://schemas.microsoft.com/office/drawing/2014/main" id="{5816E945-3393-F616-7FAC-931F5948008F}"/>
                    </a:ext>
                  </a:extLst>
                </p:cNvPr>
                <p:cNvPicPr/>
                <p:nvPr/>
              </p:nvPicPr>
              <p:blipFill>
                <a:blip r:embed="rId99"/>
                <a:stretch>
                  <a:fillRect/>
                </a:stretch>
              </p:blipFill>
              <p:spPr>
                <a:xfrm>
                  <a:off x="448125" y="1819524"/>
                  <a:ext cx="77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25F4E10F-1C9D-71DC-69F0-DB1962AA16A3}"/>
                    </a:ext>
                  </a:extLst>
                </p14:cNvPr>
                <p14:cNvContentPartPr/>
                <p14:nvPr/>
              </p14:nvContentPartPr>
              <p14:xfrm>
                <a:off x="467565" y="1903044"/>
                <a:ext cx="91080" cy="360"/>
              </p14:xfrm>
            </p:contentPart>
          </mc:Choice>
          <mc:Fallback xmlns="">
            <p:pic>
              <p:nvPicPr>
                <p:cNvPr id="63" name="Ink 62">
                  <a:extLst>
                    <a:ext uri="{FF2B5EF4-FFF2-40B4-BE49-F238E27FC236}">
                      <a16:creationId xmlns:a16="http://schemas.microsoft.com/office/drawing/2014/main" id="{25F4E10F-1C9D-71DC-69F0-DB1962AA16A3}"/>
                    </a:ext>
                  </a:extLst>
                </p:cNvPr>
                <p:cNvPicPr/>
                <p:nvPr/>
              </p:nvPicPr>
              <p:blipFill>
                <a:blip r:embed="rId101"/>
                <a:stretch>
                  <a:fillRect/>
                </a:stretch>
              </p:blipFill>
              <p:spPr>
                <a:xfrm>
                  <a:off x="458925" y="1894404"/>
                  <a:ext cx="108720" cy="18000"/>
                </a:xfrm>
                <a:prstGeom prst="rect">
                  <a:avLst/>
                </a:prstGeom>
              </p:spPr>
            </p:pic>
          </mc:Fallback>
        </mc:AlternateContent>
      </p:grpSp>
      <p:grpSp>
        <p:nvGrpSpPr>
          <p:cNvPr id="96" name="Group 95">
            <a:extLst>
              <a:ext uri="{FF2B5EF4-FFF2-40B4-BE49-F238E27FC236}">
                <a16:creationId xmlns:a16="http://schemas.microsoft.com/office/drawing/2014/main" id="{705A72E4-5AFE-E6AE-ADE4-666B0B4B3B8C}"/>
              </a:ext>
            </a:extLst>
          </p:cNvPr>
          <p:cNvGrpSpPr/>
          <p:nvPr/>
        </p:nvGrpSpPr>
        <p:grpSpPr>
          <a:xfrm>
            <a:off x="1234725" y="1534044"/>
            <a:ext cx="1595880" cy="653760"/>
            <a:chOff x="1234725" y="1534044"/>
            <a:chExt cx="1595880" cy="653760"/>
          </a:xfrm>
        </p:grpSpPr>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856D43F2-3FF1-A250-CB30-2A39871FCC11}"/>
                    </a:ext>
                  </a:extLst>
                </p14:cNvPr>
                <p14:cNvContentPartPr/>
                <p14:nvPr/>
              </p14:nvContentPartPr>
              <p14:xfrm>
                <a:off x="1234725" y="1534044"/>
                <a:ext cx="254160" cy="653760"/>
              </p14:xfrm>
            </p:contentPart>
          </mc:Choice>
          <mc:Fallback xmlns="">
            <p:pic>
              <p:nvPicPr>
                <p:cNvPr id="65" name="Ink 64">
                  <a:extLst>
                    <a:ext uri="{FF2B5EF4-FFF2-40B4-BE49-F238E27FC236}">
                      <a16:creationId xmlns:a16="http://schemas.microsoft.com/office/drawing/2014/main" id="{856D43F2-3FF1-A250-CB30-2A39871FCC11}"/>
                    </a:ext>
                  </a:extLst>
                </p:cNvPr>
                <p:cNvPicPr/>
                <p:nvPr/>
              </p:nvPicPr>
              <p:blipFill>
                <a:blip r:embed="rId103"/>
                <a:stretch>
                  <a:fillRect/>
                </a:stretch>
              </p:blipFill>
              <p:spPr>
                <a:xfrm>
                  <a:off x="1225725" y="1525044"/>
                  <a:ext cx="27180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103220D4-B2CF-C3D0-BACF-003F6C51CDDD}"/>
                    </a:ext>
                  </a:extLst>
                </p14:cNvPr>
                <p14:cNvContentPartPr/>
                <p14:nvPr/>
              </p14:nvContentPartPr>
              <p14:xfrm>
                <a:off x="1275405" y="1741404"/>
                <a:ext cx="265680" cy="77040"/>
              </p14:xfrm>
            </p:contentPart>
          </mc:Choice>
          <mc:Fallback xmlns="">
            <p:pic>
              <p:nvPicPr>
                <p:cNvPr id="66" name="Ink 65">
                  <a:extLst>
                    <a:ext uri="{FF2B5EF4-FFF2-40B4-BE49-F238E27FC236}">
                      <a16:creationId xmlns:a16="http://schemas.microsoft.com/office/drawing/2014/main" id="{103220D4-B2CF-C3D0-BACF-003F6C51CDDD}"/>
                    </a:ext>
                  </a:extLst>
                </p:cNvPr>
                <p:cNvPicPr/>
                <p:nvPr/>
              </p:nvPicPr>
              <p:blipFill>
                <a:blip r:embed="rId105"/>
                <a:stretch>
                  <a:fillRect/>
                </a:stretch>
              </p:blipFill>
              <p:spPr>
                <a:xfrm>
                  <a:off x="1266765" y="1732764"/>
                  <a:ext cx="283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0F6705E1-351B-3015-EC00-3C0533211F23}"/>
                    </a:ext>
                  </a:extLst>
                </p14:cNvPr>
                <p14:cNvContentPartPr/>
                <p14:nvPr/>
              </p14:nvContentPartPr>
              <p14:xfrm>
                <a:off x="1668885" y="1824924"/>
                <a:ext cx="240120" cy="57240"/>
              </p14:xfrm>
            </p:contentPart>
          </mc:Choice>
          <mc:Fallback xmlns="">
            <p:pic>
              <p:nvPicPr>
                <p:cNvPr id="67" name="Ink 66">
                  <a:extLst>
                    <a:ext uri="{FF2B5EF4-FFF2-40B4-BE49-F238E27FC236}">
                      <a16:creationId xmlns:a16="http://schemas.microsoft.com/office/drawing/2014/main" id="{0F6705E1-351B-3015-EC00-3C0533211F23}"/>
                    </a:ext>
                  </a:extLst>
                </p:cNvPr>
                <p:cNvPicPr/>
                <p:nvPr/>
              </p:nvPicPr>
              <p:blipFill>
                <a:blip r:embed="rId107"/>
                <a:stretch>
                  <a:fillRect/>
                </a:stretch>
              </p:blipFill>
              <p:spPr>
                <a:xfrm>
                  <a:off x="1660245" y="1816284"/>
                  <a:ext cx="257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A89F1F56-ABF9-B6B7-AF63-D8D9699482F5}"/>
                    </a:ext>
                  </a:extLst>
                </p14:cNvPr>
                <p14:cNvContentPartPr/>
                <p14:nvPr/>
              </p14:nvContentPartPr>
              <p14:xfrm>
                <a:off x="1796685" y="1850124"/>
                <a:ext cx="13320" cy="191880"/>
              </p14:xfrm>
            </p:contentPart>
          </mc:Choice>
          <mc:Fallback xmlns="">
            <p:pic>
              <p:nvPicPr>
                <p:cNvPr id="68" name="Ink 67">
                  <a:extLst>
                    <a:ext uri="{FF2B5EF4-FFF2-40B4-BE49-F238E27FC236}">
                      <a16:creationId xmlns:a16="http://schemas.microsoft.com/office/drawing/2014/main" id="{A89F1F56-ABF9-B6B7-AF63-D8D9699482F5}"/>
                    </a:ext>
                  </a:extLst>
                </p:cNvPr>
                <p:cNvPicPr/>
                <p:nvPr/>
              </p:nvPicPr>
              <p:blipFill>
                <a:blip r:embed="rId109"/>
                <a:stretch>
                  <a:fillRect/>
                </a:stretch>
              </p:blipFill>
              <p:spPr>
                <a:xfrm>
                  <a:off x="1788045" y="1841124"/>
                  <a:ext cx="30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A4799492-3B8A-0628-E210-1B5EAB204DC5}"/>
                    </a:ext>
                  </a:extLst>
                </p14:cNvPr>
                <p14:cNvContentPartPr/>
                <p14:nvPr/>
              </p14:nvContentPartPr>
              <p14:xfrm>
                <a:off x="1966965" y="1939764"/>
                <a:ext cx="196560" cy="163440"/>
              </p14:xfrm>
            </p:contentPart>
          </mc:Choice>
          <mc:Fallback xmlns="">
            <p:pic>
              <p:nvPicPr>
                <p:cNvPr id="69" name="Ink 68">
                  <a:extLst>
                    <a:ext uri="{FF2B5EF4-FFF2-40B4-BE49-F238E27FC236}">
                      <a16:creationId xmlns:a16="http://schemas.microsoft.com/office/drawing/2014/main" id="{A4799492-3B8A-0628-E210-1B5EAB204DC5}"/>
                    </a:ext>
                  </a:extLst>
                </p:cNvPr>
                <p:cNvPicPr/>
                <p:nvPr/>
              </p:nvPicPr>
              <p:blipFill>
                <a:blip r:embed="rId111"/>
                <a:stretch>
                  <a:fillRect/>
                </a:stretch>
              </p:blipFill>
              <p:spPr>
                <a:xfrm>
                  <a:off x="1957965" y="1930764"/>
                  <a:ext cx="214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9A3E5E6E-5410-4299-F272-F19E4CBEFC9D}"/>
                    </a:ext>
                  </a:extLst>
                </p14:cNvPr>
                <p14:cNvContentPartPr/>
                <p14:nvPr/>
              </p14:nvContentPartPr>
              <p14:xfrm>
                <a:off x="2337765" y="1637364"/>
                <a:ext cx="107280" cy="371160"/>
              </p14:xfrm>
            </p:contentPart>
          </mc:Choice>
          <mc:Fallback xmlns="">
            <p:pic>
              <p:nvPicPr>
                <p:cNvPr id="70" name="Ink 69">
                  <a:extLst>
                    <a:ext uri="{FF2B5EF4-FFF2-40B4-BE49-F238E27FC236}">
                      <a16:creationId xmlns:a16="http://schemas.microsoft.com/office/drawing/2014/main" id="{9A3E5E6E-5410-4299-F272-F19E4CBEFC9D}"/>
                    </a:ext>
                  </a:extLst>
                </p:cNvPr>
                <p:cNvPicPr/>
                <p:nvPr/>
              </p:nvPicPr>
              <p:blipFill>
                <a:blip r:embed="rId113"/>
                <a:stretch>
                  <a:fillRect/>
                </a:stretch>
              </p:blipFill>
              <p:spPr>
                <a:xfrm>
                  <a:off x="2329125" y="1628364"/>
                  <a:ext cx="12492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16526EFB-FD68-58D7-4A20-517F8324C6F3}"/>
                    </a:ext>
                  </a:extLst>
                </p14:cNvPr>
                <p14:cNvContentPartPr/>
                <p14:nvPr/>
              </p14:nvContentPartPr>
              <p14:xfrm>
                <a:off x="2571405" y="1651764"/>
                <a:ext cx="70200" cy="300240"/>
              </p14:xfrm>
            </p:contentPart>
          </mc:Choice>
          <mc:Fallback xmlns="">
            <p:pic>
              <p:nvPicPr>
                <p:cNvPr id="71" name="Ink 70">
                  <a:extLst>
                    <a:ext uri="{FF2B5EF4-FFF2-40B4-BE49-F238E27FC236}">
                      <a16:creationId xmlns:a16="http://schemas.microsoft.com/office/drawing/2014/main" id="{16526EFB-FD68-58D7-4A20-517F8324C6F3}"/>
                    </a:ext>
                  </a:extLst>
                </p:cNvPr>
                <p:cNvPicPr/>
                <p:nvPr/>
              </p:nvPicPr>
              <p:blipFill>
                <a:blip r:embed="rId115"/>
                <a:stretch>
                  <a:fillRect/>
                </a:stretch>
              </p:blipFill>
              <p:spPr>
                <a:xfrm>
                  <a:off x="2562405" y="1643124"/>
                  <a:ext cx="878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33A86ADA-4FD1-5E75-8089-07F848C4E6A9}"/>
                    </a:ext>
                  </a:extLst>
                </p14:cNvPr>
                <p14:cNvContentPartPr/>
                <p14:nvPr/>
              </p14:nvContentPartPr>
              <p14:xfrm>
                <a:off x="2523885" y="1584084"/>
                <a:ext cx="306720" cy="485280"/>
              </p14:xfrm>
            </p:contentPart>
          </mc:Choice>
          <mc:Fallback xmlns="">
            <p:pic>
              <p:nvPicPr>
                <p:cNvPr id="72" name="Ink 71">
                  <a:extLst>
                    <a:ext uri="{FF2B5EF4-FFF2-40B4-BE49-F238E27FC236}">
                      <a16:creationId xmlns:a16="http://schemas.microsoft.com/office/drawing/2014/main" id="{33A86ADA-4FD1-5E75-8089-07F848C4E6A9}"/>
                    </a:ext>
                  </a:extLst>
                </p:cNvPr>
                <p:cNvPicPr/>
                <p:nvPr/>
              </p:nvPicPr>
              <p:blipFill>
                <a:blip r:embed="rId117"/>
                <a:stretch>
                  <a:fillRect/>
                </a:stretch>
              </p:blipFill>
              <p:spPr>
                <a:xfrm>
                  <a:off x="2514885" y="1575444"/>
                  <a:ext cx="324360" cy="502920"/>
                </a:xfrm>
                <a:prstGeom prst="rect">
                  <a:avLst/>
                </a:prstGeom>
              </p:spPr>
            </p:pic>
          </mc:Fallback>
        </mc:AlternateContent>
      </p:grpSp>
      <p:grpSp>
        <p:nvGrpSpPr>
          <p:cNvPr id="95" name="Group 94">
            <a:extLst>
              <a:ext uri="{FF2B5EF4-FFF2-40B4-BE49-F238E27FC236}">
                <a16:creationId xmlns:a16="http://schemas.microsoft.com/office/drawing/2014/main" id="{B61F6E31-0B1B-03C6-57A8-04326C9300F1}"/>
              </a:ext>
            </a:extLst>
          </p:cNvPr>
          <p:cNvGrpSpPr/>
          <p:nvPr/>
        </p:nvGrpSpPr>
        <p:grpSpPr>
          <a:xfrm>
            <a:off x="3316965" y="1775244"/>
            <a:ext cx="221760" cy="311760"/>
            <a:chOff x="3316965" y="1775244"/>
            <a:chExt cx="221760" cy="311760"/>
          </a:xfrm>
        </p:grpSpPr>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65CB75A4-3683-8B9F-8916-2AC70A3604DF}"/>
                    </a:ext>
                  </a:extLst>
                </p14:cNvPr>
                <p14:cNvContentPartPr/>
                <p14:nvPr/>
              </p14:nvContentPartPr>
              <p14:xfrm>
                <a:off x="3316965" y="1854444"/>
                <a:ext cx="221760" cy="16920"/>
              </p14:xfrm>
            </p:contentPart>
          </mc:Choice>
          <mc:Fallback xmlns="">
            <p:pic>
              <p:nvPicPr>
                <p:cNvPr id="73" name="Ink 72">
                  <a:extLst>
                    <a:ext uri="{FF2B5EF4-FFF2-40B4-BE49-F238E27FC236}">
                      <a16:creationId xmlns:a16="http://schemas.microsoft.com/office/drawing/2014/main" id="{65CB75A4-3683-8B9F-8916-2AC70A3604DF}"/>
                    </a:ext>
                  </a:extLst>
                </p:cNvPr>
                <p:cNvPicPr/>
                <p:nvPr/>
              </p:nvPicPr>
              <p:blipFill>
                <a:blip r:embed="rId119"/>
                <a:stretch>
                  <a:fillRect/>
                </a:stretch>
              </p:blipFill>
              <p:spPr>
                <a:xfrm>
                  <a:off x="3308325" y="1845804"/>
                  <a:ext cx="239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9DB49A2A-A4D7-BD45-58EC-C7212291D144}"/>
                    </a:ext>
                  </a:extLst>
                </p14:cNvPr>
                <p14:cNvContentPartPr/>
                <p14:nvPr/>
              </p14:nvContentPartPr>
              <p14:xfrm>
                <a:off x="3413085" y="1775244"/>
                <a:ext cx="69480" cy="311760"/>
              </p14:xfrm>
            </p:contentPart>
          </mc:Choice>
          <mc:Fallback xmlns="">
            <p:pic>
              <p:nvPicPr>
                <p:cNvPr id="74" name="Ink 73">
                  <a:extLst>
                    <a:ext uri="{FF2B5EF4-FFF2-40B4-BE49-F238E27FC236}">
                      <a16:creationId xmlns:a16="http://schemas.microsoft.com/office/drawing/2014/main" id="{9DB49A2A-A4D7-BD45-58EC-C7212291D144}"/>
                    </a:ext>
                  </a:extLst>
                </p:cNvPr>
                <p:cNvPicPr/>
                <p:nvPr/>
              </p:nvPicPr>
              <p:blipFill>
                <a:blip r:embed="rId121"/>
                <a:stretch>
                  <a:fillRect/>
                </a:stretch>
              </p:blipFill>
              <p:spPr>
                <a:xfrm>
                  <a:off x="3404085" y="1766604"/>
                  <a:ext cx="87120" cy="329400"/>
                </a:xfrm>
                <a:prstGeom prst="rect">
                  <a:avLst/>
                </a:prstGeom>
              </p:spPr>
            </p:pic>
          </mc:Fallback>
        </mc:AlternateContent>
      </p:grpSp>
      <p:grpSp>
        <p:nvGrpSpPr>
          <p:cNvPr id="94" name="Group 93">
            <a:extLst>
              <a:ext uri="{FF2B5EF4-FFF2-40B4-BE49-F238E27FC236}">
                <a16:creationId xmlns:a16="http://schemas.microsoft.com/office/drawing/2014/main" id="{C435A06C-94B0-86A6-6715-FCBE7521FCF5}"/>
              </a:ext>
            </a:extLst>
          </p:cNvPr>
          <p:cNvGrpSpPr/>
          <p:nvPr/>
        </p:nvGrpSpPr>
        <p:grpSpPr>
          <a:xfrm>
            <a:off x="3901965" y="1527564"/>
            <a:ext cx="738360" cy="784440"/>
            <a:chOff x="3901965" y="1527564"/>
            <a:chExt cx="738360" cy="784440"/>
          </a:xfrm>
        </p:grpSpPr>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DB06ED97-7C93-AFB2-BCFE-17C491C5E9F9}"/>
                    </a:ext>
                  </a:extLst>
                </p14:cNvPr>
                <p14:cNvContentPartPr/>
                <p14:nvPr/>
              </p14:nvContentPartPr>
              <p14:xfrm>
                <a:off x="3904845" y="1527564"/>
                <a:ext cx="150480" cy="784440"/>
              </p14:xfrm>
            </p:contentPart>
          </mc:Choice>
          <mc:Fallback xmlns="">
            <p:pic>
              <p:nvPicPr>
                <p:cNvPr id="75" name="Ink 74">
                  <a:extLst>
                    <a:ext uri="{FF2B5EF4-FFF2-40B4-BE49-F238E27FC236}">
                      <a16:creationId xmlns:a16="http://schemas.microsoft.com/office/drawing/2014/main" id="{DB06ED97-7C93-AFB2-BCFE-17C491C5E9F9}"/>
                    </a:ext>
                  </a:extLst>
                </p:cNvPr>
                <p:cNvPicPr/>
                <p:nvPr/>
              </p:nvPicPr>
              <p:blipFill>
                <a:blip r:embed="rId123"/>
                <a:stretch>
                  <a:fillRect/>
                </a:stretch>
              </p:blipFill>
              <p:spPr>
                <a:xfrm>
                  <a:off x="3895845" y="1518564"/>
                  <a:ext cx="168120" cy="802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88EC3C2A-D128-8968-773F-01BC6FF17106}"/>
                    </a:ext>
                  </a:extLst>
                </p14:cNvPr>
                <p14:cNvContentPartPr/>
                <p14:nvPr/>
              </p14:nvContentPartPr>
              <p14:xfrm>
                <a:off x="3901965" y="1901604"/>
                <a:ext cx="222480" cy="43920"/>
              </p14:xfrm>
            </p:contentPart>
          </mc:Choice>
          <mc:Fallback xmlns="">
            <p:pic>
              <p:nvPicPr>
                <p:cNvPr id="76" name="Ink 75">
                  <a:extLst>
                    <a:ext uri="{FF2B5EF4-FFF2-40B4-BE49-F238E27FC236}">
                      <a16:creationId xmlns:a16="http://schemas.microsoft.com/office/drawing/2014/main" id="{88EC3C2A-D128-8968-773F-01BC6FF17106}"/>
                    </a:ext>
                  </a:extLst>
                </p:cNvPr>
                <p:cNvPicPr/>
                <p:nvPr/>
              </p:nvPicPr>
              <p:blipFill>
                <a:blip r:embed="rId125"/>
                <a:stretch>
                  <a:fillRect/>
                </a:stretch>
              </p:blipFill>
              <p:spPr>
                <a:xfrm>
                  <a:off x="3892965" y="1892964"/>
                  <a:ext cx="2401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E125DE39-48B1-43EC-5EEC-CBC7274B3799}"/>
                    </a:ext>
                  </a:extLst>
                </p14:cNvPr>
                <p14:cNvContentPartPr/>
                <p14:nvPr/>
              </p14:nvContentPartPr>
              <p14:xfrm>
                <a:off x="4284645" y="1824564"/>
                <a:ext cx="142200" cy="241920"/>
              </p14:xfrm>
            </p:contentPart>
          </mc:Choice>
          <mc:Fallback xmlns="">
            <p:pic>
              <p:nvPicPr>
                <p:cNvPr id="77" name="Ink 76">
                  <a:extLst>
                    <a:ext uri="{FF2B5EF4-FFF2-40B4-BE49-F238E27FC236}">
                      <a16:creationId xmlns:a16="http://schemas.microsoft.com/office/drawing/2014/main" id="{E125DE39-48B1-43EC-5EEC-CBC7274B3799}"/>
                    </a:ext>
                  </a:extLst>
                </p:cNvPr>
                <p:cNvPicPr/>
                <p:nvPr/>
              </p:nvPicPr>
              <p:blipFill>
                <a:blip r:embed="rId127"/>
                <a:stretch>
                  <a:fillRect/>
                </a:stretch>
              </p:blipFill>
              <p:spPr>
                <a:xfrm>
                  <a:off x="4275645" y="1815924"/>
                  <a:ext cx="159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3F5DB782-C156-47AD-32D2-0FF370750BB1}"/>
                    </a:ext>
                  </a:extLst>
                </p14:cNvPr>
                <p14:cNvContentPartPr/>
                <p14:nvPr/>
              </p14:nvContentPartPr>
              <p14:xfrm>
                <a:off x="4486605" y="1877484"/>
                <a:ext cx="153720" cy="340920"/>
              </p14:xfrm>
            </p:contentPart>
          </mc:Choice>
          <mc:Fallback xmlns="">
            <p:pic>
              <p:nvPicPr>
                <p:cNvPr id="78" name="Ink 77">
                  <a:extLst>
                    <a:ext uri="{FF2B5EF4-FFF2-40B4-BE49-F238E27FC236}">
                      <a16:creationId xmlns:a16="http://schemas.microsoft.com/office/drawing/2014/main" id="{3F5DB782-C156-47AD-32D2-0FF370750BB1}"/>
                    </a:ext>
                  </a:extLst>
                </p:cNvPr>
                <p:cNvPicPr/>
                <p:nvPr/>
              </p:nvPicPr>
              <p:blipFill>
                <a:blip r:embed="rId129"/>
                <a:stretch>
                  <a:fillRect/>
                </a:stretch>
              </p:blipFill>
              <p:spPr>
                <a:xfrm>
                  <a:off x="4477605" y="1868484"/>
                  <a:ext cx="171360" cy="358560"/>
                </a:xfrm>
                <a:prstGeom prst="rect">
                  <a:avLst/>
                </a:prstGeom>
              </p:spPr>
            </p:pic>
          </mc:Fallback>
        </mc:AlternateContent>
      </p:grpSp>
      <p:grpSp>
        <p:nvGrpSpPr>
          <p:cNvPr id="93" name="Group 92">
            <a:extLst>
              <a:ext uri="{FF2B5EF4-FFF2-40B4-BE49-F238E27FC236}">
                <a16:creationId xmlns:a16="http://schemas.microsoft.com/office/drawing/2014/main" id="{1F91B4B9-33D4-E016-2B96-269E57F92033}"/>
              </a:ext>
            </a:extLst>
          </p:cNvPr>
          <p:cNvGrpSpPr/>
          <p:nvPr/>
        </p:nvGrpSpPr>
        <p:grpSpPr>
          <a:xfrm>
            <a:off x="4889085" y="1531164"/>
            <a:ext cx="577440" cy="457560"/>
            <a:chOff x="4889085" y="1531164"/>
            <a:chExt cx="577440" cy="457560"/>
          </a:xfrm>
        </p:grpSpPr>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6200FB8A-0461-1551-CCB8-7F0360AEF60F}"/>
                    </a:ext>
                  </a:extLst>
                </p14:cNvPr>
                <p14:cNvContentPartPr/>
                <p14:nvPr/>
              </p14:nvContentPartPr>
              <p14:xfrm>
                <a:off x="4889085" y="1548804"/>
                <a:ext cx="127440" cy="385200"/>
              </p14:xfrm>
            </p:contentPart>
          </mc:Choice>
          <mc:Fallback xmlns="">
            <p:pic>
              <p:nvPicPr>
                <p:cNvPr id="79" name="Ink 78">
                  <a:extLst>
                    <a:ext uri="{FF2B5EF4-FFF2-40B4-BE49-F238E27FC236}">
                      <a16:creationId xmlns:a16="http://schemas.microsoft.com/office/drawing/2014/main" id="{6200FB8A-0461-1551-CCB8-7F0360AEF60F}"/>
                    </a:ext>
                  </a:extLst>
                </p:cNvPr>
                <p:cNvPicPr/>
                <p:nvPr/>
              </p:nvPicPr>
              <p:blipFill>
                <a:blip r:embed="rId131"/>
                <a:stretch>
                  <a:fillRect/>
                </a:stretch>
              </p:blipFill>
              <p:spPr>
                <a:xfrm>
                  <a:off x="4880085" y="1539804"/>
                  <a:ext cx="14508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8F61F4F4-D40B-3022-CEC9-C03E87243A64}"/>
                    </a:ext>
                  </a:extLst>
                </p14:cNvPr>
                <p14:cNvContentPartPr/>
                <p14:nvPr/>
              </p14:nvContentPartPr>
              <p14:xfrm>
                <a:off x="5124885" y="1626564"/>
                <a:ext cx="149760" cy="280800"/>
              </p14:xfrm>
            </p:contentPart>
          </mc:Choice>
          <mc:Fallback xmlns="">
            <p:pic>
              <p:nvPicPr>
                <p:cNvPr id="80" name="Ink 79">
                  <a:extLst>
                    <a:ext uri="{FF2B5EF4-FFF2-40B4-BE49-F238E27FC236}">
                      <a16:creationId xmlns:a16="http://schemas.microsoft.com/office/drawing/2014/main" id="{8F61F4F4-D40B-3022-CEC9-C03E87243A64}"/>
                    </a:ext>
                  </a:extLst>
                </p:cNvPr>
                <p:cNvPicPr/>
                <p:nvPr/>
              </p:nvPicPr>
              <p:blipFill>
                <a:blip r:embed="rId133"/>
                <a:stretch>
                  <a:fillRect/>
                </a:stretch>
              </p:blipFill>
              <p:spPr>
                <a:xfrm>
                  <a:off x="5116245" y="1617564"/>
                  <a:ext cx="1674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Ink 80">
                  <a:extLst>
                    <a:ext uri="{FF2B5EF4-FFF2-40B4-BE49-F238E27FC236}">
                      <a16:creationId xmlns:a16="http://schemas.microsoft.com/office/drawing/2014/main" id="{97324EE0-3A7F-B728-48C0-563F914259AA}"/>
                    </a:ext>
                  </a:extLst>
                </p14:cNvPr>
                <p14:cNvContentPartPr/>
                <p14:nvPr/>
              </p14:nvContentPartPr>
              <p14:xfrm>
                <a:off x="5348085" y="1531164"/>
                <a:ext cx="118440" cy="457560"/>
              </p14:xfrm>
            </p:contentPart>
          </mc:Choice>
          <mc:Fallback xmlns="">
            <p:pic>
              <p:nvPicPr>
                <p:cNvPr id="81" name="Ink 80">
                  <a:extLst>
                    <a:ext uri="{FF2B5EF4-FFF2-40B4-BE49-F238E27FC236}">
                      <a16:creationId xmlns:a16="http://schemas.microsoft.com/office/drawing/2014/main" id="{97324EE0-3A7F-B728-48C0-563F914259AA}"/>
                    </a:ext>
                  </a:extLst>
                </p:cNvPr>
                <p:cNvPicPr/>
                <p:nvPr/>
              </p:nvPicPr>
              <p:blipFill>
                <a:blip r:embed="rId135"/>
                <a:stretch>
                  <a:fillRect/>
                </a:stretch>
              </p:blipFill>
              <p:spPr>
                <a:xfrm>
                  <a:off x="5339085" y="1522524"/>
                  <a:ext cx="136080" cy="475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90ACB392-8370-BA53-98E2-1627135C15FA}"/>
                  </a:ext>
                </a:extLst>
              </p14:cNvPr>
              <p14:cNvContentPartPr/>
              <p14:nvPr/>
            </p14:nvContentPartPr>
            <p14:xfrm>
              <a:off x="5836965" y="1722324"/>
              <a:ext cx="307080" cy="11520"/>
            </p14:xfrm>
          </p:contentPart>
        </mc:Choice>
        <mc:Fallback xmlns="">
          <p:pic>
            <p:nvPicPr>
              <p:cNvPr id="82" name="Ink 81">
                <a:extLst>
                  <a:ext uri="{FF2B5EF4-FFF2-40B4-BE49-F238E27FC236}">
                    <a16:creationId xmlns:a16="http://schemas.microsoft.com/office/drawing/2014/main" id="{90ACB392-8370-BA53-98E2-1627135C15FA}"/>
                  </a:ext>
                </a:extLst>
              </p:cNvPr>
              <p:cNvPicPr/>
              <p:nvPr/>
            </p:nvPicPr>
            <p:blipFill>
              <a:blip r:embed="rId137"/>
              <a:stretch>
                <a:fillRect/>
              </a:stretch>
            </p:blipFill>
            <p:spPr>
              <a:xfrm>
                <a:off x="5827965" y="1713324"/>
                <a:ext cx="324720" cy="29160"/>
              </a:xfrm>
              <a:prstGeom prst="rect">
                <a:avLst/>
              </a:prstGeom>
            </p:spPr>
          </p:pic>
        </mc:Fallback>
      </mc:AlternateContent>
      <p:grpSp>
        <p:nvGrpSpPr>
          <p:cNvPr id="92" name="Group 91">
            <a:extLst>
              <a:ext uri="{FF2B5EF4-FFF2-40B4-BE49-F238E27FC236}">
                <a16:creationId xmlns:a16="http://schemas.microsoft.com/office/drawing/2014/main" id="{E5E2DC57-16C5-EF27-74DE-77FE5AB9BC04}"/>
              </a:ext>
            </a:extLst>
          </p:cNvPr>
          <p:cNvGrpSpPr/>
          <p:nvPr/>
        </p:nvGrpSpPr>
        <p:grpSpPr>
          <a:xfrm>
            <a:off x="6623925" y="1460964"/>
            <a:ext cx="1020240" cy="930240"/>
            <a:chOff x="6623925" y="1460964"/>
            <a:chExt cx="1020240" cy="930240"/>
          </a:xfrm>
        </p:grpSpPr>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F2D48A43-55EE-8160-831D-2FEE32E70DE0}"/>
                    </a:ext>
                  </a:extLst>
                </p14:cNvPr>
                <p14:cNvContentPartPr/>
                <p14:nvPr/>
              </p14:nvContentPartPr>
              <p14:xfrm>
                <a:off x="6623925" y="1460964"/>
                <a:ext cx="170640" cy="831960"/>
              </p14:xfrm>
            </p:contentPart>
          </mc:Choice>
          <mc:Fallback xmlns="">
            <p:pic>
              <p:nvPicPr>
                <p:cNvPr id="83" name="Ink 82">
                  <a:extLst>
                    <a:ext uri="{FF2B5EF4-FFF2-40B4-BE49-F238E27FC236}">
                      <a16:creationId xmlns:a16="http://schemas.microsoft.com/office/drawing/2014/main" id="{F2D48A43-55EE-8160-831D-2FEE32E70DE0}"/>
                    </a:ext>
                  </a:extLst>
                </p:cNvPr>
                <p:cNvPicPr/>
                <p:nvPr/>
              </p:nvPicPr>
              <p:blipFill>
                <a:blip r:embed="rId139"/>
                <a:stretch>
                  <a:fillRect/>
                </a:stretch>
              </p:blipFill>
              <p:spPr>
                <a:xfrm>
                  <a:off x="6614925" y="1452324"/>
                  <a:ext cx="18828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Ink 83">
                  <a:extLst>
                    <a:ext uri="{FF2B5EF4-FFF2-40B4-BE49-F238E27FC236}">
                      <a16:creationId xmlns:a16="http://schemas.microsoft.com/office/drawing/2014/main" id="{9115595F-0445-2288-6ACE-C32031CD4980}"/>
                    </a:ext>
                  </a:extLst>
                </p14:cNvPr>
                <p14:cNvContentPartPr/>
                <p14:nvPr/>
              </p14:nvContentPartPr>
              <p14:xfrm>
                <a:off x="6666405" y="1834644"/>
                <a:ext cx="255240" cy="100800"/>
              </p14:xfrm>
            </p:contentPart>
          </mc:Choice>
          <mc:Fallback xmlns="">
            <p:pic>
              <p:nvPicPr>
                <p:cNvPr id="84" name="Ink 83">
                  <a:extLst>
                    <a:ext uri="{FF2B5EF4-FFF2-40B4-BE49-F238E27FC236}">
                      <a16:creationId xmlns:a16="http://schemas.microsoft.com/office/drawing/2014/main" id="{9115595F-0445-2288-6ACE-C32031CD4980}"/>
                    </a:ext>
                  </a:extLst>
                </p:cNvPr>
                <p:cNvPicPr/>
                <p:nvPr/>
              </p:nvPicPr>
              <p:blipFill>
                <a:blip r:embed="rId141"/>
                <a:stretch>
                  <a:fillRect/>
                </a:stretch>
              </p:blipFill>
              <p:spPr>
                <a:xfrm>
                  <a:off x="6657405" y="1826004"/>
                  <a:ext cx="272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Ink 84">
                  <a:extLst>
                    <a:ext uri="{FF2B5EF4-FFF2-40B4-BE49-F238E27FC236}">
                      <a16:creationId xmlns:a16="http://schemas.microsoft.com/office/drawing/2014/main" id="{03F8E064-5065-C933-18C2-0CCDB74F1EE4}"/>
                    </a:ext>
                  </a:extLst>
                </p14:cNvPr>
                <p14:cNvContentPartPr/>
                <p14:nvPr/>
              </p14:nvContentPartPr>
              <p14:xfrm>
                <a:off x="7038645" y="1864524"/>
                <a:ext cx="147960" cy="28080"/>
              </p14:xfrm>
            </p:contentPart>
          </mc:Choice>
          <mc:Fallback xmlns="">
            <p:pic>
              <p:nvPicPr>
                <p:cNvPr id="85" name="Ink 84">
                  <a:extLst>
                    <a:ext uri="{FF2B5EF4-FFF2-40B4-BE49-F238E27FC236}">
                      <a16:creationId xmlns:a16="http://schemas.microsoft.com/office/drawing/2014/main" id="{03F8E064-5065-C933-18C2-0CCDB74F1EE4}"/>
                    </a:ext>
                  </a:extLst>
                </p:cNvPr>
                <p:cNvPicPr/>
                <p:nvPr/>
              </p:nvPicPr>
              <p:blipFill>
                <a:blip r:embed="rId143"/>
                <a:stretch>
                  <a:fillRect/>
                </a:stretch>
              </p:blipFill>
              <p:spPr>
                <a:xfrm>
                  <a:off x="7030005" y="1855884"/>
                  <a:ext cx="165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6" name="Ink 85">
                  <a:extLst>
                    <a:ext uri="{FF2B5EF4-FFF2-40B4-BE49-F238E27FC236}">
                      <a16:creationId xmlns:a16="http://schemas.microsoft.com/office/drawing/2014/main" id="{768754A6-2C66-2064-47AC-9D00EA82E9CC}"/>
                    </a:ext>
                  </a:extLst>
                </p14:cNvPr>
                <p14:cNvContentPartPr/>
                <p14:nvPr/>
              </p14:nvContentPartPr>
              <p14:xfrm>
                <a:off x="7143405" y="1892244"/>
                <a:ext cx="33840" cy="315360"/>
              </p14:xfrm>
            </p:contentPart>
          </mc:Choice>
          <mc:Fallback xmlns="">
            <p:pic>
              <p:nvPicPr>
                <p:cNvPr id="86" name="Ink 85">
                  <a:extLst>
                    <a:ext uri="{FF2B5EF4-FFF2-40B4-BE49-F238E27FC236}">
                      <a16:creationId xmlns:a16="http://schemas.microsoft.com/office/drawing/2014/main" id="{768754A6-2C66-2064-47AC-9D00EA82E9CC}"/>
                    </a:ext>
                  </a:extLst>
                </p:cNvPr>
                <p:cNvPicPr/>
                <p:nvPr/>
              </p:nvPicPr>
              <p:blipFill>
                <a:blip r:embed="rId145"/>
                <a:stretch>
                  <a:fillRect/>
                </a:stretch>
              </p:blipFill>
              <p:spPr>
                <a:xfrm>
                  <a:off x="7134765" y="1883604"/>
                  <a:ext cx="514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Ink 86">
                  <a:extLst>
                    <a:ext uri="{FF2B5EF4-FFF2-40B4-BE49-F238E27FC236}">
                      <a16:creationId xmlns:a16="http://schemas.microsoft.com/office/drawing/2014/main" id="{08EEF5D0-D0CA-1812-C8E6-1A8F0A920513}"/>
                    </a:ext>
                  </a:extLst>
                </p14:cNvPr>
                <p14:cNvContentPartPr/>
                <p14:nvPr/>
              </p14:nvContentPartPr>
              <p14:xfrm>
                <a:off x="7240605" y="2006004"/>
                <a:ext cx="403560" cy="385200"/>
              </p14:xfrm>
            </p:contentPart>
          </mc:Choice>
          <mc:Fallback xmlns="">
            <p:pic>
              <p:nvPicPr>
                <p:cNvPr id="87" name="Ink 86">
                  <a:extLst>
                    <a:ext uri="{FF2B5EF4-FFF2-40B4-BE49-F238E27FC236}">
                      <a16:creationId xmlns:a16="http://schemas.microsoft.com/office/drawing/2014/main" id="{08EEF5D0-D0CA-1812-C8E6-1A8F0A920513}"/>
                    </a:ext>
                  </a:extLst>
                </p:cNvPr>
                <p:cNvPicPr/>
                <p:nvPr/>
              </p:nvPicPr>
              <p:blipFill>
                <a:blip r:embed="rId147"/>
                <a:stretch>
                  <a:fillRect/>
                </a:stretch>
              </p:blipFill>
              <p:spPr>
                <a:xfrm>
                  <a:off x="7231965" y="1997004"/>
                  <a:ext cx="421200" cy="402840"/>
                </a:xfrm>
                <a:prstGeom prst="rect">
                  <a:avLst/>
                </a:prstGeom>
              </p:spPr>
            </p:pic>
          </mc:Fallback>
        </mc:AlternateContent>
      </p:grpSp>
      <p:grpSp>
        <p:nvGrpSpPr>
          <p:cNvPr id="91" name="Group 90">
            <a:extLst>
              <a:ext uri="{FF2B5EF4-FFF2-40B4-BE49-F238E27FC236}">
                <a16:creationId xmlns:a16="http://schemas.microsoft.com/office/drawing/2014/main" id="{8A868A68-5952-6A46-ADF2-EC8B9A819651}"/>
              </a:ext>
            </a:extLst>
          </p:cNvPr>
          <p:cNvGrpSpPr/>
          <p:nvPr/>
        </p:nvGrpSpPr>
        <p:grpSpPr>
          <a:xfrm>
            <a:off x="7888965" y="1328484"/>
            <a:ext cx="681120" cy="513360"/>
            <a:chOff x="7888965" y="1328484"/>
            <a:chExt cx="681120" cy="513360"/>
          </a:xfrm>
        </p:grpSpPr>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52E0F9C4-A538-C3F8-5206-3B31A482DA27}"/>
                    </a:ext>
                  </a:extLst>
                </p14:cNvPr>
                <p14:cNvContentPartPr/>
                <p14:nvPr/>
              </p14:nvContentPartPr>
              <p14:xfrm>
                <a:off x="7888965" y="1477524"/>
                <a:ext cx="152280" cy="364320"/>
              </p14:xfrm>
            </p:contentPart>
          </mc:Choice>
          <mc:Fallback xmlns="">
            <p:pic>
              <p:nvPicPr>
                <p:cNvPr id="88" name="Ink 87">
                  <a:extLst>
                    <a:ext uri="{FF2B5EF4-FFF2-40B4-BE49-F238E27FC236}">
                      <a16:creationId xmlns:a16="http://schemas.microsoft.com/office/drawing/2014/main" id="{52E0F9C4-A538-C3F8-5206-3B31A482DA27}"/>
                    </a:ext>
                  </a:extLst>
                </p:cNvPr>
                <p:cNvPicPr/>
                <p:nvPr/>
              </p:nvPicPr>
              <p:blipFill>
                <a:blip r:embed="rId149"/>
                <a:stretch>
                  <a:fillRect/>
                </a:stretch>
              </p:blipFill>
              <p:spPr>
                <a:xfrm>
                  <a:off x="7880325" y="1468884"/>
                  <a:ext cx="16992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87567C5C-7E44-0C13-73DF-4EE312558FFB}"/>
                    </a:ext>
                  </a:extLst>
                </p14:cNvPr>
                <p14:cNvContentPartPr/>
                <p14:nvPr/>
              </p14:nvContentPartPr>
              <p14:xfrm>
                <a:off x="8176245" y="1515324"/>
                <a:ext cx="102240" cy="249480"/>
              </p14:xfrm>
            </p:contentPart>
          </mc:Choice>
          <mc:Fallback xmlns="">
            <p:pic>
              <p:nvPicPr>
                <p:cNvPr id="89" name="Ink 88">
                  <a:extLst>
                    <a:ext uri="{FF2B5EF4-FFF2-40B4-BE49-F238E27FC236}">
                      <a16:creationId xmlns:a16="http://schemas.microsoft.com/office/drawing/2014/main" id="{87567C5C-7E44-0C13-73DF-4EE312558FFB}"/>
                    </a:ext>
                  </a:extLst>
                </p:cNvPr>
                <p:cNvPicPr/>
                <p:nvPr/>
              </p:nvPicPr>
              <p:blipFill>
                <a:blip r:embed="rId151"/>
                <a:stretch>
                  <a:fillRect/>
                </a:stretch>
              </p:blipFill>
              <p:spPr>
                <a:xfrm>
                  <a:off x="8167605" y="1506324"/>
                  <a:ext cx="1198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9C2F4C06-0AA6-A90F-9306-3124E113CDBB}"/>
                    </a:ext>
                  </a:extLst>
                </p14:cNvPr>
                <p14:cNvContentPartPr/>
                <p14:nvPr/>
              </p14:nvContentPartPr>
              <p14:xfrm>
                <a:off x="8180565" y="1328484"/>
                <a:ext cx="389520" cy="447120"/>
              </p14:xfrm>
            </p:contentPart>
          </mc:Choice>
          <mc:Fallback xmlns="">
            <p:pic>
              <p:nvPicPr>
                <p:cNvPr id="90" name="Ink 89">
                  <a:extLst>
                    <a:ext uri="{FF2B5EF4-FFF2-40B4-BE49-F238E27FC236}">
                      <a16:creationId xmlns:a16="http://schemas.microsoft.com/office/drawing/2014/main" id="{9C2F4C06-0AA6-A90F-9306-3124E113CDBB}"/>
                    </a:ext>
                  </a:extLst>
                </p:cNvPr>
                <p:cNvPicPr/>
                <p:nvPr/>
              </p:nvPicPr>
              <p:blipFill>
                <a:blip r:embed="rId153"/>
                <a:stretch>
                  <a:fillRect/>
                </a:stretch>
              </p:blipFill>
              <p:spPr>
                <a:xfrm>
                  <a:off x="8171565" y="1319844"/>
                  <a:ext cx="407160" cy="464760"/>
                </a:xfrm>
                <a:prstGeom prst="rect">
                  <a:avLst/>
                </a:prstGeom>
              </p:spPr>
            </p:pic>
          </mc:Fallback>
        </mc:AlternateContent>
      </p:grpSp>
      <p:grpSp>
        <p:nvGrpSpPr>
          <p:cNvPr id="99" name="Group 98">
            <a:extLst>
              <a:ext uri="{FF2B5EF4-FFF2-40B4-BE49-F238E27FC236}">
                <a16:creationId xmlns:a16="http://schemas.microsoft.com/office/drawing/2014/main" id="{7CC0CBEE-8993-0AF3-0025-DB55F0A90678}"/>
              </a:ext>
            </a:extLst>
          </p:cNvPr>
          <p:cNvGrpSpPr/>
          <p:nvPr/>
        </p:nvGrpSpPr>
        <p:grpSpPr>
          <a:xfrm>
            <a:off x="276045" y="2838684"/>
            <a:ext cx="111240" cy="96120"/>
            <a:chOff x="276045" y="2838684"/>
            <a:chExt cx="111240" cy="96120"/>
          </a:xfrm>
        </p:grpSpPr>
        <mc:AlternateContent xmlns:mc="http://schemas.openxmlformats.org/markup-compatibility/2006" xmlns:p14="http://schemas.microsoft.com/office/powerpoint/2010/main">
          <mc:Choice Requires="p14">
            <p:contentPart p14:bwMode="auto" r:id="rId154">
              <p14:nvContentPartPr>
                <p14:cNvPr id="97" name="Ink 96">
                  <a:extLst>
                    <a:ext uri="{FF2B5EF4-FFF2-40B4-BE49-F238E27FC236}">
                      <a16:creationId xmlns:a16="http://schemas.microsoft.com/office/drawing/2014/main" id="{8EA5CF16-96C3-6F34-FFCC-97B7B9A35A61}"/>
                    </a:ext>
                  </a:extLst>
                </p14:cNvPr>
                <p14:cNvContentPartPr/>
                <p14:nvPr/>
              </p14:nvContentPartPr>
              <p14:xfrm>
                <a:off x="276045" y="2838684"/>
                <a:ext cx="111240" cy="360"/>
              </p14:xfrm>
            </p:contentPart>
          </mc:Choice>
          <mc:Fallback xmlns="">
            <p:pic>
              <p:nvPicPr>
                <p:cNvPr id="97" name="Ink 96">
                  <a:extLst>
                    <a:ext uri="{FF2B5EF4-FFF2-40B4-BE49-F238E27FC236}">
                      <a16:creationId xmlns:a16="http://schemas.microsoft.com/office/drawing/2014/main" id="{8EA5CF16-96C3-6F34-FFCC-97B7B9A35A61}"/>
                    </a:ext>
                  </a:extLst>
                </p:cNvPr>
                <p:cNvPicPr/>
                <p:nvPr/>
              </p:nvPicPr>
              <p:blipFill>
                <a:blip r:embed="rId155"/>
                <a:stretch>
                  <a:fillRect/>
                </a:stretch>
              </p:blipFill>
              <p:spPr>
                <a:xfrm>
                  <a:off x="267045" y="2829684"/>
                  <a:ext cx="128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9B34AA40-C599-E710-F6E2-FEEC4B43B2CD}"/>
                    </a:ext>
                  </a:extLst>
                </p14:cNvPr>
                <p14:cNvContentPartPr/>
                <p14:nvPr/>
              </p14:nvContentPartPr>
              <p14:xfrm>
                <a:off x="276045" y="2934444"/>
                <a:ext cx="56880" cy="360"/>
              </p14:xfrm>
            </p:contentPart>
          </mc:Choice>
          <mc:Fallback xmlns="">
            <p:pic>
              <p:nvPicPr>
                <p:cNvPr id="98" name="Ink 97">
                  <a:extLst>
                    <a:ext uri="{FF2B5EF4-FFF2-40B4-BE49-F238E27FC236}">
                      <a16:creationId xmlns:a16="http://schemas.microsoft.com/office/drawing/2014/main" id="{9B34AA40-C599-E710-F6E2-FEEC4B43B2CD}"/>
                    </a:ext>
                  </a:extLst>
                </p:cNvPr>
                <p:cNvPicPr/>
                <p:nvPr/>
              </p:nvPicPr>
              <p:blipFill>
                <a:blip r:embed="rId157"/>
                <a:stretch>
                  <a:fillRect/>
                </a:stretch>
              </p:blipFill>
              <p:spPr>
                <a:xfrm>
                  <a:off x="267045" y="2925804"/>
                  <a:ext cx="74520" cy="18000"/>
                </a:xfrm>
                <a:prstGeom prst="rect">
                  <a:avLst/>
                </a:prstGeom>
              </p:spPr>
            </p:pic>
          </mc:Fallback>
        </mc:AlternateContent>
      </p:grpSp>
      <p:grpSp>
        <p:nvGrpSpPr>
          <p:cNvPr id="105" name="Group 104">
            <a:extLst>
              <a:ext uri="{FF2B5EF4-FFF2-40B4-BE49-F238E27FC236}">
                <a16:creationId xmlns:a16="http://schemas.microsoft.com/office/drawing/2014/main" id="{0BBF48A8-E670-B6CF-593C-079C26A84BF5}"/>
              </a:ext>
            </a:extLst>
          </p:cNvPr>
          <p:cNvGrpSpPr/>
          <p:nvPr/>
        </p:nvGrpSpPr>
        <p:grpSpPr>
          <a:xfrm>
            <a:off x="754485" y="2624844"/>
            <a:ext cx="818280" cy="530280"/>
            <a:chOff x="754485" y="2624844"/>
            <a:chExt cx="818280" cy="530280"/>
          </a:xfrm>
        </p:grpSpPr>
        <mc:AlternateContent xmlns:mc="http://schemas.openxmlformats.org/markup-compatibility/2006" xmlns:p14="http://schemas.microsoft.com/office/powerpoint/2010/main">
          <mc:Choice Requires="p14">
            <p:contentPart p14:bwMode="auto" r:id="rId158">
              <p14:nvContentPartPr>
                <p14:cNvPr id="101" name="Ink 100">
                  <a:extLst>
                    <a:ext uri="{FF2B5EF4-FFF2-40B4-BE49-F238E27FC236}">
                      <a16:creationId xmlns:a16="http://schemas.microsoft.com/office/drawing/2014/main" id="{9C8D241C-F14A-E5A8-AA76-6EA4C2E8FB58}"/>
                    </a:ext>
                  </a:extLst>
                </p14:cNvPr>
                <p14:cNvContentPartPr/>
                <p14:nvPr/>
              </p14:nvContentPartPr>
              <p14:xfrm>
                <a:off x="818565" y="2668764"/>
                <a:ext cx="81360" cy="293760"/>
              </p14:xfrm>
            </p:contentPart>
          </mc:Choice>
          <mc:Fallback xmlns="">
            <p:pic>
              <p:nvPicPr>
                <p:cNvPr id="101" name="Ink 100">
                  <a:extLst>
                    <a:ext uri="{FF2B5EF4-FFF2-40B4-BE49-F238E27FC236}">
                      <a16:creationId xmlns:a16="http://schemas.microsoft.com/office/drawing/2014/main" id="{9C8D241C-F14A-E5A8-AA76-6EA4C2E8FB58}"/>
                    </a:ext>
                  </a:extLst>
                </p:cNvPr>
                <p:cNvPicPr/>
                <p:nvPr/>
              </p:nvPicPr>
              <p:blipFill>
                <a:blip r:embed="rId159"/>
                <a:stretch>
                  <a:fillRect/>
                </a:stretch>
              </p:blipFill>
              <p:spPr>
                <a:xfrm>
                  <a:off x="809565" y="2659764"/>
                  <a:ext cx="990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Ink 101">
                  <a:extLst>
                    <a:ext uri="{FF2B5EF4-FFF2-40B4-BE49-F238E27FC236}">
                      <a16:creationId xmlns:a16="http://schemas.microsoft.com/office/drawing/2014/main" id="{0C46FB68-F5A4-B87E-0F3D-622FDB617BFC}"/>
                    </a:ext>
                  </a:extLst>
                </p14:cNvPr>
                <p14:cNvContentPartPr/>
                <p14:nvPr/>
              </p14:nvContentPartPr>
              <p14:xfrm>
                <a:off x="754485" y="2744004"/>
                <a:ext cx="126360" cy="74160"/>
              </p14:xfrm>
            </p:contentPart>
          </mc:Choice>
          <mc:Fallback xmlns="">
            <p:pic>
              <p:nvPicPr>
                <p:cNvPr id="102" name="Ink 101">
                  <a:extLst>
                    <a:ext uri="{FF2B5EF4-FFF2-40B4-BE49-F238E27FC236}">
                      <a16:creationId xmlns:a16="http://schemas.microsoft.com/office/drawing/2014/main" id="{0C46FB68-F5A4-B87E-0F3D-622FDB617BFC}"/>
                    </a:ext>
                  </a:extLst>
                </p:cNvPr>
                <p:cNvPicPr/>
                <p:nvPr/>
              </p:nvPicPr>
              <p:blipFill>
                <a:blip r:embed="rId161"/>
                <a:stretch>
                  <a:fillRect/>
                </a:stretch>
              </p:blipFill>
              <p:spPr>
                <a:xfrm>
                  <a:off x="745845" y="2735004"/>
                  <a:ext cx="144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Ink 102">
                  <a:extLst>
                    <a:ext uri="{FF2B5EF4-FFF2-40B4-BE49-F238E27FC236}">
                      <a16:creationId xmlns:a16="http://schemas.microsoft.com/office/drawing/2014/main" id="{BB5D1797-A957-C8DE-EAC0-2777366DC465}"/>
                    </a:ext>
                  </a:extLst>
                </p14:cNvPr>
                <p14:cNvContentPartPr/>
                <p14:nvPr/>
              </p14:nvContentPartPr>
              <p14:xfrm>
                <a:off x="1063005" y="2624844"/>
                <a:ext cx="167760" cy="530280"/>
              </p14:xfrm>
            </p:contentPart>
          </mc:Choice>
          <mc:Fallback xmlns="">
            <p:pic>
              <p:nvPicPr>
                <p:cNvPr id="103" name="Ink 102">
                  <a:extLst>
                    <a:ext uri="{FF2B5EF4-FFF2-40B4-BE49-F238E27FC236}">
                      <a16:creationId xmlns:a16="http://schemas.microsoft.com/office/drawing/2014/main" id="{BB5D1797-A957-C8DE-EAC0-2777366DC465}"/>
                    </a:ext>
                  </a:extLst>
                </p:cNvPr>
                <p:cNvPicPr/>
                <p:nvPr/>
              </p:nvPicPr>
              <p:blipFill>
                <a:blip r:embed="rId163"/>
                <a:stretch>
                  <a:fillRect/>
                </a:stretch>
              </p:blipFill>
              <p:spPr>
                <a:xfrm>
                  <a:off x="1054365" y="2615844"/>
                  <a:ext cx="185400" cy="547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Ink 103">
                  <a:extLst>
                    <a:ext uri="{FF2B5EF4-FFF2-40B4-BE49-F238E27FC236}">
                      <a16:creationId xmlns:a16="http://schemas.microsoft.com/office/drawing/2014/main" id="{A07176AB-734F-9844-DF61-6C4CE472990B}"/>
                    </a:ext>
                  </a:extLst>
                </p14:cNvPr>
                <p14:cNvContentPartPr/>
                <p14:nvPr/>
              </p14:nvContentPartPr>
              <p14:xfrm>
                <a:off x="1286205" y="2790444"/>
                <a:ext cx="286560" cy="172800"/>
              </p14:xfrm>
            </p:contentPart>
          </mc:Choice>
          <mc:Fallback xmlns="">
            <p:pic>
              <p:nvPicPr>
                <p:cNvPr id="104" name="Ink 103">
                  <a:extLst>
                    <a:ext uri="{FF2B5EF4-FFF2-40B4-BE49-F238E27FC236}">
                      <a16:creationId xmlns:a16="http://schemas.microsoft.com/office/drawing/2014/main" id="{A07176AB-734F-9844-DF61-6C4CE472990B}"/>
                    </a:ext>
                  </a:extLst>
                </p:cNvPr>
                <p:cNvPicPr/>
                <p:nvPr/>
              </p:nvPicPr>
              <p:blipFill>
                <a:blip r:embed="rId165"/>
                <a:stretch>
                  <a:fillRect/>
                </a:stretch>
              </p:blipFill>
              <p:spPr>
                <a:xfrm>
                  <a:off x="1277565" y="2781444"/>
                  <a:ext cx="304200" cy="190440"/>
                </a:xfrm>
                <a:prstGeom prst="rect">
                  <a:avLst/>
                </a:prstGeom>
              </p:spPr>
            </p:pic>
          </mc:Fallback>
        </mc:AlternateContent>
      </p:grpSp>
      <p:grpSp>
        <p:nvGrpSpPr>
          <p:cNvPr id="118" name="Group 117">
            <a:extLst>
              <a:ext uri="{FF2B5EF4-FFF2-40B4-BE49-F238E27FC236}">
                <a16:creationId xmlns:a16="http://schemas.microsoft.com/office/drawing/2014/main" id="{57A0F305-6172-8CCC-EDFA-46BA0DF81300}"/>
              </a:ext>
            </a:extLst>
          </p:cNvPr>
          <p:cNvGrpSpPr/>
          <p:nvPr/>
        </p:nvGrpSpPr>
        <p:grpSpPr>
          <a:xfrm>
            <a:off x="1839165" y="2534124"/>
            <a:ext cx="1033200" cy="361440"/>
            <a:chOff x="1839165" y="2534124"/>
            <a:chExt cx="1033200" cy="361440"/>
          </a:xfrm>
        </p:grpSpPr>
        <mc:AlternateContent xmlns:mc="http://schemas.openxmlformats.org/markup-compatibility/2006" xmlns:p14="http://schemas.microsoft.com/office/powerpoint/2010/main">
          <mc:Choice Requires="p14">
            <p:contentPart p14:bwMode="auto" r:id="rId166">
              <p14:nvContentPartPr>
                <p14:cNvPr id="106" name="Ink 105">
                  <a:extLst>
                    <a:ext uri="{FF2B5EF4-FFF2-40B4-BE49-F238E27FC236}">
                      <a16:creationId xmlns:a16="http://schemas.microsoft.com/office/drawing/2014/main" id="{BD7F2208-057B-326A-EFF8-EF7C3C29F8A1}"/>
                    </a:ext>
                  </a:extLst>
                </p14:cNvPr>
                <p14:cNvContentPartPr/>
                <p14:nvPr/>
              </p14:nvContentPartPr>
              <p14:xfrm>
                <a:off x="1839165" y="2534124"/>
                <a:ext cx="276120" cy="306360"/>
              </p14:xfrm>
            </p:contentPart>
          </mc:Choice>
          <mc:Fallback xmlns="">
            <p:pic>
              <p:nvPicPr>
                <p:cNvPr id="106" name="Ink 105">
                  <a:extLst>
                    <a:ext uri="{FF2B5EF4-FFF2-40B4-BE49-F238E27FC236}">
                      <a16:creationId xmlns:a16="http://schemas.microsoft.com/office/drawing/2014/main" id="{BD7F2208-057B-326A-EFF8-EF7C3C29F8A1}"/>
                    </a:ext>
                  </a:extLst>
                </p:cNvPr>
                <p:cNvPicPr/>
                <p:nvPr/>
              </p:nvPicPr>
              <p:blipFill>
                <a:blip r:embed="rId167"/>
                <a:stretch>
                  <a:fillRect/>
                </a:stretch>
              </p:blipFill>
              <p:spPr>
                <a:xfrm>
                  <a:off x="1830165" y="2525124"/>
                  <a:ext cx="2937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Ink 106">
                  <a:extLst>
                    <a:ext uri="{FF2B5EF4-FFF2-40B4-BE49-F238E27FC236}">
                      <a16:creationId xmlns:a16="http://schemas.microsoft.com/office/drawing/2014/main" id="{670C26FF-4234-A511-CD7D-6D1ACD80F07C}"/>
                    </a:ext>
                  </a:extLst>
                </p14:cNvPr>
                <p14:cNvContentPartPr/>
                <p14:nvPr/>
              </p14:nvContentPartPr>
              <p14:xfrm>
                <a:off x="2211405" y="2675244"/>
                <a:ext cx="153720" cy="192600"/>
              </p14:xfrm>
            </p:contentPart>
          </mc:Choice>
          <mc:Fallback xmlns="">
            <p:pic>
              <p:nvPicPr>
                <p:cNvPr id="107" name="Ink 106">
                  <a:extLst>
                    <a:ext uri="{FF2B5EF4-FFF2-40B4-BE49-F238E27FC236}">
                      <a16:creationId xmlns:a16="http://schemas.microsoft.com/office/drawing/2014/main" id="{670C26FF-4234-A511-CD7D-6D1ACD80F07C}"/>
                    </a:ext>
                  </a:extLst>
                </p:cNvPr>
                <p:cNvPicPr/>
                <p:nvPr/>
              </p:nvPicPr>
              <p:blipFill>
                <a:blip r:embed="rId169"/>
                <a:stretch>
                  <a:fillRect/>
                </a:stretch>
              </p:blipFill>
              <p:spPr>
                <a:xfrm>
                  <a:off x="2202765" y="2666604"/>
                  <a:ext cx="1713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Ink 107">
                  <a:extLst>
                    <a:ext uri="{FF2B5EF4-FFF2-40B4-BE49-F238E27FC236}">
                      <a16:creationId xmlns:a16="http://schemas.microsoft.com/office/drawing/2014/main" id="{ADCF5778-C6CB-39CD-54B2-8DBF7BCF27AD}"/>
                    </a:ext>
                  </a:extLst>
                </p14:cNvPr>
                <p14:cNvContentPartPr/>
                <p14:nvPr/>
              </p14:nvContentPartPr>
              <p14:xfrm>
                <a:off x="2466645" y="2743284"/>
                <a:ext cx="106560" cy="42480"/>
              </p14:xfrm>
            </p:contentPart>
          </mc:Choice>
          <mc:Fallback xmlns="">
            <p:pic>
              <p:nvPicPr>
                <p:cNvPr id="108" name="Ink 107">
                  <a:extLst>
                    <a:ext uri="{FF2B5EF4-FFF2-40B4-BE49-F238E27FC236}">
                      <a16:creationId xmlns:a16="http://schemas.microsoft.com/office/drawing/2014/main" id="{ADCF5778-C6CB-39CD-54B2-8DBF7BCF27AD}"/>
                    </a:ext>
                  </a:extLst>
                </p:cNvPr>
                <p:cNvPicPr/>
                <p:nvPr/>
              </p:nvPicPr>
              <p:blipFill>
                <a:blip r:embed="rId171"/>
                <a:stretch>
                  <a:fillRect/>
                </a:stretch>
              </p:blipFill>
              <p:spPr>
                <a:xfrm>
                  <a:off x="2457645" y="2734644"/>
                  <a:ext cx="1242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9" name="Ink 108">
                  <a:extLst>
                    <a:ext uri="{FF2B5EF4-FFF2-40B4-BE49-F238E27FC236}">
                      <a16:creationId xmlns:a16="http://schemas.microsoft.com/office/drawing/2014/main" id="{2FA012A6-5864-1E30-D8D6-D19DD627B677}"/>
                    </a:ext>
                  </a:extLst>
                </p14:cNvPr>
                <p14:cNvContentPartPr/>
                <p14:nvPr/>
              </p14:nvContentPartPr>
              <p14:xfrm>
                <a:off x="2551605" y="2647524"/>
                <a:ext cx="219600" cy="248040"/>
              </p14:xfrm>
            </p:contentPart>
          </mc:Choice>
          <mc:Fallback xmlns="">
            <p:pic>
              <p:nvPicPr>
                <p:cNvPr id="109" name="Ink 108">
                  <a:extLst>
                    <a:ext uri="{FF2B5EF4-FFF2-40B4-BE49-F238E27FC236}">
                      <a16:creationId xmlns:a16="http://schemas.microsoft.com/office/drawing/2014/main" id="{2FA012A6-5864-1E30-D8D6-D19DD627B677}"/>
                    </a:ext>
                  </a:extLst>
                </p:cNvPr>
                <p:cNvPicPr/>
                <p:nvPr/>
              </p:nvPicPr>
              <p:blipFill>
                <a:blip r:embed="rId173"/>
                <a:stretch>
                  <a:fillRect/>
                </a:stretch>
              </p:blipFill>
              <p:spPr>
                <a:xfrm>
                  <a:off x="2542605" y="2638884"/>
                  <a:ext cx="2372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0" name="Ink 109">
                  <a:extLst>
                    <a:ext uri="{FF2B5EF4-FFF2-40B4-BE49-F238E27FC236}">
                      <a16:creationId xmlns:a16="http://schemas.microsoft.com/office/drawing/2014/main" id="{5FF59D5A-A4ED-3A5A-2636-0BE703653046}"/>
                    </a:ext>
                  </a:extLst>
                </p14:cNvPr>
                <p14:cNvContentPartPr/>
                <p14:nvPr/>
              </p14:nvContentPartPr>
              <p14:xfrm>
                <a:off x="2668245" y="2721684"/>
                <a:ext cx="204120" cy="96480"/>
              </p14:xfrm>
            </p:contentPart>
          </mc:Choice>
          <mc:Fallback xmlns="">
            <p:pic>
              <p:nvPicPr>
                <p:cNvPr id="110" name="Ink 109">
                  <a:extLst>
                    <a:ext uri="{FF2B5EF4-FFF2-40B4-BE49-F238E27FC236}">
                      <a16:creationId xmlns:a16="http://schemas.microsoft.com/office/drawing/2014/main" id="{5FF59D5A-A4ED-3A5A-2636-0BE703653046}"/>
                    </a:ext>
                  </a:extLst>
                </p:cNvPr>
                <p:cNvPicPr/>
                <p:nvPr/>
              </p:nvPicPr>
              <p:blipFill>
                <a:blip r:embed="rId175"/>
                <a:stretch>
                  <a:fillRect/>
                </a:stretch>
              </p:blipFill>
              <p:spPr>
                <a:xfrm>
                  <a:off x="2659245" y="2712684"/>
                  <a:ext cx="221760" cy="114120"/>
                </a:xfrm>
                <a:prstGeom prst="rect">
                  <a:avLst/>
                </a:prstGeom>
              </p:spPr>
            </p:pic>
          </mc:Fallback>
        </mc:AlternateContent>
      </p:grpSp>
      <p:grpSp>
        <p:nvGrpSpPr>
          <p:cNvPr id="117" name="Group 116">
            <a:extLst>
              <a:ext uri="{FF2B5EF4-FFF2-40B4-BE49-F238E27FC236}">
                <a16:creationId xmlns:a16="http://schemas.microsoft.com/office/drawing/2014/main" id="{5B0E1DA9-A4C1-67E0-8545-F18F63FAF770}"/>
              </a:ext>
            </a:extLst>
          </p:cNvPr>
          <p:cNvGrpSpPr/>
          <p:nvPr/>
        </p:nvGrpSpPr>
        <p:grpSpPr>
          <a:xfrm>
            <a:off x="3221205" y="2540964"/>
            <a:ext cx="219960" cy="257040"/>
            <a:chOff x="3221205" y="2540964"/>
            <a:chExt cx="219960" cy="257040"/>
          </a:xfrm>
        </p:grpSpPr>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557A9037-4CEB-FBD8-9009-4F99080727E7}"/>
                    </a:ext>
                  </a:extLst>
                </p14:cNvPr>
                <p14:cNvContentPartPr/>
                <p14:nvPr/>
              </p14:nvContentPartPr>
              <p14:xfrm>
                <a:off x="3221205" y="2612964"/>
                <a:ext cx="219960" cy="13320"/>
              </p14:xfrm>
            </p:contentPart>
          </mc:Choice>
          <mc:Fallback xmlns="">
            <p:pic>
              <p:nvPicPr>
                <p:cNvPr id="111" name="Ink 110">
                  <a:extLst>
                    <a:ext uri="{FF2B5EF4-FFF2-40B4-BE49-F238E27FC236}">
                      <a16:creationId xmlns:a16="http://schemas.microsoft.com/office/drawing/2014/main" id="{557A9037-4CEB-FBD8-9009-4F99080727E7}"/>
                    </a:ext>
                  </a:extLst>
                </p:cNvPr>
                <p:cNvPicPr/>
                <p:nvPr/>
              </p:nvPicPr>
              <p:blipFill>
                <a:blip r:embed="rId177"/>
                <a:stretch>
                  <a:fillRect/>
                </a:stretch>
              </p:blipFill>
              <p:spPr>
                <a:xfrm>
                  <a:off x="3212565" y="2603964"/>
                  <a:ext cx="237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2" name="Ink 111">
                  <a:extLst>
                    <a:ext uri="{FF2B5EF4-FFF2-40B4-BE49-F238E27FC236}">
                      <a16:creationId xmlns:a16="http://schemas.microsoft.com/office/drawing/2014/main" id="{F003C61E-57AA-9155-B605-B23708471407}"/>
                    </a:ext>
                  </a:extLst>
                </p14:cNvPr>
                <p14:cNvContentPartPr/>
                <p14:nvPr/>
              </p14:nvContentPartPr>
              <p14:xfrm>
                <a:off x="3328125" y="2540964"/>
                <a:ext cx="39240" cy="257040"/>
              </p14:xfrm>
            </p:contentPart>
          </mc:Choice>
          <mc:Fallback xmlns="">
            <p:pic>
              <p:nvPicPr>
                <p:cNvPr id="112" name="Ink 111">
                  <a:extLst>
                    <a:ext uri="{FF2B5EF4-FFF2-40B4-BE49-F238E27FC236}">
                      <a16:creationId xmlns:a16="http://schemas.microsoft.com/office/drawing/2014/main" id="{F003C61E-57AA-9155-B605-B23708471407}"/>
                    </a:ext>
                  </a:extLst>
                </p:cNvPr>
                <p:cNvPicPr/>
                <p:nvPr/>
              </p:nvPicPr>
              <p:blipFill>
                <a:blip r:embed="rId179"/>
                <a:stretch>
                  <a:fillRect/>
                </a:stretch>
              </p:blipFill>
              <p:spPr>
                <a:xfrm>
                  <a:off x="3319125" y="2531964"/>
                  <a:ext cx="56880" cy="274680"/>
                </a:xfrm>
                <a:prstGeom prst="rect">
                  <a:avLst/>
                </a:prstGeom>
              </p:spPr>
            </p:pic>
          </mc:Fallback>
        </mc:AlternateContent>
      </p:grpSp>
      <p:grpSp>
        <p:nvGrpSpPr>
          <p:cNvPr id="127" name="Group 126">
            <a:extLst>
              <a:ext uri="{FF2B5EF4-FFF2-40B4-BE49-F238E27FC236}">
                <a16:creationId xmlns:a16="http://schemas.microsoft.com/office/drawing/2014/main" id="{172CD8EC-DAF6-CD5D-DA64-153F1A516C4C}"/>
              </a:ext>
            </a:extLst>
          </p:cNvPr>
          <p:cNvGrpSpPr/>
          <p:nvPr/>
        </p:nvGrpSpPr>
        <p:grpSpPr>
          <a:xfrm>
            <a:off x="3763725" y="2604684"/>
            <a:ext cx="752760" cy="651240"/>
            <a:chOff x="3763725" y="2604684"/>
            <a:chExt cx="752760" cy="651240"/>
          </a:xfrm>
        </p:grpSpPr>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B1688AB6-FF68-BC25-D965-DDEC1310CA04}"/>
                    </a:ext>
                  </a:extLst>
                </p14:cNvPr>
                <p14:cNvContentPartPr/>
                <p14:nvPr/>
              </p14:nvContentPartPr>
              <p14:xfrm>
                <a:off x="3763725" y="2753724"/>
                <a:ext cx="173520" cy="236520"/>
              </p14:xfrm>
            </p:contentPart>
          </mc:Choice>
          <mc:Fallback xmlns="">
            <p:pic>
              <p:nvPicPr>
                <p:cNvPr id="113" name="Ink 112">
                  <a:extLst>
                    <a:ext uri="{FF2B5EF4-FFF2-40B4-BE49-F238E27FC236}">
                      <a16:creationId xmlns:a16="http://schemas.microsoft.com/office/drawing/2014/main" id="{B1688AB6-FF68-BC25-D965-DDEC1310CA04}"/>
                    </a:ext>
                  </a:extLst>
                </p:cNvPr>
                <p:cNvPicPr/>
                <p:nvPr/>
              </p:nvPicPr>
              <p:blipFill>
                <a:blip r:embed="rId181"/>
                <a:stretch>
                  <a:fillRect/>
                </a:stretch>
              </p:blipFill>
              <p:spPr>
                <a:xfrm>
                  <a:off x="3755085" y="2744724"/>
                  <a:ext cx="1911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370416B8-2EF2-7318-87ED-B29075FE9575}"/>
                    </a:ext>
                  </a:extLst>
                </p14:cNvPr>
                <p14:cNvContentPartPr/>
                <p14:nvPr/>
              </p14:nvContentPartPr>
              <p14:xfrm>
                <a:off x="3774525" y="2747244"/>
                <a:ext cx="192240" cy="102600"/>
              </p14:xfrm>
            </p:contentPart>
          </mc:Choice>
          <mc:Fallback xmlns="">
            <p:pic>
              <p:nvPicPr>
                <p:cNvPr id="114" name="Ink 113">
                  <a:extLst>
                    <a:ext uri="{FF2B5EF4-FFF2-40B4-BE49-F238E27FC236}">
                      <a16:creationId xmlns:a16="http://schemas.microsoft.com/office/drawing/2014/main" id="{370416B8-2EF2-7318-87ED-B29075FE9575}"/>
                    </a:ext>
                  </a:extLst>
                </p:cNvPr>
                <p:cNvPicPr/>
                <p:nvPr/>
              </p:nvPicPr>
              <p:blipFill>
                <a:blip r:embed="rId183"/>
                <a:stretch>
                  <a:fillRect/>
                </a:stretch>
              </p:blipFill>
              <p:spPr>
                <a:xfrm>
                  <a:off x="3765885" y="2738244"/>
                  <a:ext cx="20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Ink 114">
                  <a:extLst>
                    <a:ext uri="{FF2B5EF4-FFF2-40B4-BE49-F238E27FC236}">
                      <a16:creationId xmlns:a16="http://schemas.microsoft.com/office/drawing/2014/main" id="{A75F3088-7B81-951E-25D6-AA4A4E958054}"/>
                    </a:ext>
                  </a:extLst>
                </p14:cNvPr>
                <p14:cNvContentPartPr/>
                <p14:nvPr/>
              </p14:nvContentPartPr>
              <p14:xfrm>
                <a:off x="4139925" y="2604684"/>
                <a:ext cx="142200" cy="581400"/>
              </p14:xfrm>
            </p:contentPart>
          </mc:Choice>
          <mc:Fallback xmlns="">
            <p:pic>
              <p:nvPicPr>
                <p:cNvPr id="115" name="Ink 114">
                  <a:extLst>
                    <a:ext uri="{FF2B5EF4-FFF2-40B4-BE49-F238E27FC236}">
                      <a16:creationId xmlns:a16="http://schemas.microsoft.com/office/drawing/2014/main" id="{A75F3088-7B81-951E-25D6-AA4A4E958054}"/>
                    </a:ext>
                  </a:extLst>
                </p:cNvPr>
                <p:cNvPicPr/>
                <p:nvPr/>
              </p:nvPicPr>
              <p:blipFill>
                <a:blip r:embed="rId185"/>
                <a:stretch>
                  <a:fillRect/>
                </a:stretch>
              </p:blipFill>
              <p:spPr>
                <a:xfrm>
                  <a:off x="4131285" y="2595684"/>
                  <a:ext cx="1598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CB3DE58E-0579-22C0-1773-67CF1E8CE05E}"/>
                    </a:ext>
                  </a:extLst>
                </p14:cNvPr>
                <p14:cNvContentPartPr/>
                <p14:nvPr/>
              </p14:nvContentPartPr>
              <p14:xfrm>
                <a:off x="4290765" y="2759844"/>
                <a:ext cx="225720" cy="496080"/>
              </p14:xfrm>
            </p:contentPart>
          </mc:Choice>
          <mc:Fallback xmlns="">
            <p:pic>
              <p:nvPicPr>
                <p:cNvPr id="119" name="Ink 118">
                  <a:extLst>
                    <a:ext uri="{FF2B5EF4-FFF2-40B4-BE49-F238E27FC236}">
                      <a16:creationId xmlns:a16="http://schemas.microsoft.com/office/drawing/2014/main" id="{CB3DE58E-0579-22C0-1773-67CF1E8CE05E}"/>
                    </a:ext>
                  </a:extLst>
                </p:cNvPr>
                <p:cNvPicPr/>
                <p:nvPr/>
              </p:nvPicPr>
              <p:blipFill>
                <a:blip r:embed="rId187"/>
                <a:stretch>
                  <a:fillRect/>
                </a:stretch>
              </p:blipFill>
              <p:spPr>
                <a:xfrm>
                  <a:off x="4281765" y="2751204"/>
                  <a:ext cx="243360" cy="513720"/>
                </a:xfrm>
                <a:prstGeom prst="rect">
                  <a:avLst/>
                </a:prstGeom>
              </p:spPr>
            </p:pic>
          </mc:Fallback>
        </mc:AlternateContent>
      </p:grpSp>
      <p:grpSp>
        <p:nvGrpSpPr>
          <p:cNvPr id="126" name="Group 125">
            <a:extLst>
              <a:ext uri="{FF2B5EF4-FFF2-40B4-BE49-F238E27FC236}">
                <a16:creationId xmlns:a16="http://schemas.microsoft.com/office/drawing/2014/main" id="{B82B4D76-7E0C-724F-D14E-74CEEAEAD4D8}"/>
              </a:ext>
            </a:extLst>
          </p:cNvPr>
          <p:cNvGrpSpPr/>
          <p:nvPr/>
        </p:nvGrpSpPr>
        <p:grpSpPr>
          <a:xfrm>
            <a:off x="4848405" y="2678844"/>
            <a:ext cx="1639080" cy="682200"/>
            <a:chOff x="4848405" y="2678844"/>
            <a:chExt cx="1639080" cy="682200"/>
          </a:xfrm>
        </p:grpSpPr>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D72D576D-B314-FFA5-C97E-C7AD9BD8DB57}"/>
                    </a:ext>
                  </a:extLst>
                </p14:cNvPr>
                <p14:cNvContentPartPr/>
                <p14:nvPr/>
              </p14:nvContentPartPr>
              <p14:xfrm>
                <a:off x="4848405" y="2678844"/>
                <a:ext cx="363960" cy="319680"/>
              </p14:xfrm>
            </p:contentPart>
          </mc:Choice>
          <mc:Fallback xmlns="">
            <p:pic>
              <p:nvPicPr>
                <p:cNvPr id="120" name="Ink 119">
                  <a:extLst>
                    <a:ext uri="{FF2B5EF4-FFF2-40B4-BE49-F238E27FC236}">
                      <a16:creationId xmlns:a16="http://schemas.microsoft.com/office/drawing/2014/main" id="{D72D576D-B314-FFA5-C97E-C7AD9BD8DB57}"/>
                    </a:ext>
                  </a:extLst>
                </p:cNvPr>
                <p:cNvPicPr/>
                <p:nvPr/>
              </p:nvPicPr>
              <p:blipFill>
                <a:blip r:embed="rId189"/>
                <a:stretch>
                  <a:fillRect/>
                </a:stretch>
              </p:blipFill>
              <p:spPr>
                <a:xfrm>
                  <a:off x="4839405" y="2670204"/>
                  <a:ext cx="3816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1" name="Ink 120">
                  <a:extLst>
                    <a:ext uri="{FF2B5EF4-FFF2-40B4-BE49-F238E27FC236}">
                      <a16:creationId xmlns:a16="http://schemas.microsoft.com/office/drawing/2014/main" id="{4C332433-35B1-241A-4EF0-37BA949D4AC2}"/>
                    </a:ext>
                  </a:extLst>
                </p14:cNvPr>
                <p14:cNvContentPartPr/>
                <p14:nvPr/>
              </p14:nvContentPartPr>
              <p14:xfrm>
                <a:off x="5316045" y="2831124"/>
                <a:ext cx="270720" cy="529920"/>
              </p14:xfrm>
            </p:contentPart>
          </mc:Choice>
          <mc:Fallback xmlns="">
            <p:pic>
              <p:nvPicPr>
                <p:cNvPr id="121" name="Ink 120">
                  <a:extLst>
                    <a:ext uri="{FF2B5EF4-FFF2-40B4-BE49-F238E27FC236}">
                      <a16:creationId xmlns:a16="http://schemas.microsoft.com/office/drawing/2014/main" id="{4C332433-35B1-241A-4EF0-37BA949D4AC2}"/>
                    </a:ext>
                  </a:extLst>
                </p:cNvPr>
                <p:cNvPicPr/>
                <p:nvPr/>
              </p:nvPicPr>
              <p:blipFill>
                <a:blip r:embed="rId191"/>
                <a:stretch>
                  <a:fillRect/>
                </a:stretch>
              </p:blipFill>
              <p:spPr>
                <a:xfrm>
                  <a:off x="5307045" y="2822124"/>
                  <a:ext cx="28836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2" name="Ink 121">
                  <a:extLst>
                    <a:ext uri="{FF2B5EF4-FFF2-40B4-BE49-F238E27FC236}">
                      <a16:creationId xmlns:a16="http://schemas.microsoft.com/office/drawing/2014/main" id="{DC4DCDF0-2BCD-E42C-E32A-8A2496D2D6D0}"/>
                    </a:ext>
                  </a:extLst>
                </p14:cNvPr>
                <p14:cNvContentPartPr/>
                <p14:nvPr/>
              </p14:nvContentPartPr>
              <p14:xfrm>
                <a:off x="5656605" y="2979084"/>
                <a:ext cx="123480" cy="9000"/>
              </p14:xfrm>
            </p:contentPart>
          </mc:Choice>
          <mc:Fallback xmlns="">
            <p:pic>
              <p:nvPicPr>
                <p:cNvPr id="122" name="Ink 121">
                  <a:extLst>
                    <a:ext uri="{FF2B5EF4-FFF2-40B4-BE49-F238E27FC236}">
                      <a16:creationId xmlns:a16="http://schemas.microsoft.com/office/drawing/2014/main" id="{DC4DCDF0-2BCD-E42C-E32A-8A2496D2D6D0}"/>
                    </a:ext>
                  </a:extLst>
                </p:cNvPr>
                <p:cNvPicPr/>
                <p:nvPr/>
              </p:nvPicPr>
              <p:blipFill>
                <a:blip r:embed="rId193"/>
                <a:stretch>
                  <a:fillRect/>
                </a:stretch>
              </p:blipFill>
              <p:spPr>
                <a:xfrm>
                  <a:off x="5647605" y="2970084"/>
                  <a:ext cx="141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3" name="Ink 122">
                  <a:extLst>
                    <a:ext uri="{FF2B5EF4-FFF2-40B4-BE49-F238E27FC236}">
                      <a16:creationId xmlns:a16="http://schemas.microsoft.com/office/drawing/2014/main" id="{03A0F94E-7040-A3D7-96DD-BE7E9395FE68}"/>
                    </a:ext>
                  </a:extLst>
                </p14:cNvPr>
                <p14:cNvContentPartPr/>
                <p14:nvPr/>
              </p14:nvContentPartPr>
              <p14:xfrm>
                <a:off x="5730045" y="2891604"/>
                <a:ext cx="278640" cy="244800"/>
              </p14:xfrm>
            </p:contentPart>
          </mc:Choice>
          <mc:Fallback xmlns="">
            <p:pic>
              <p:nvPicPr>
                <p:cNvPr id="123" name="Ink 122">
                  <a:extLst>
                    <a:ext uri="{FF2B5EF4-FFF2-40B4-BE49-F238E27FC236}">
                      <a16:creationId xmlns:a16="http://schemas.microsoft.com/office/drawing/2014/main" id="{03A0F94E-7040-A3D7-96DD-BE7E9395FE68}"/>
                    </a:ext>
                  </a:extLst>
                </p:cNvPr>
                <p:cNvPicPr/>
                <p:nvPr/>
              </p:nvPicPr>
              <p:blipFill>
                <a:blip r:embed="rId195"/>
                <a:stretch>
                  <a:fillRect/>
                </a:stretch>
              </p:blipFill>
              <p:spPr>
                <a:xfrm>
                  <a:off x="5721405" y="2882964"/>
                  <a:ext cx="2962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4" name="Ink 123">
                  <a:extLst>
                    <a:ext uri="{FF2B5EF4-FFF2-40B4-BE49-F238E27FC236}">
                      <a16:creationId xmlns:a16="http://schemas.microsoft.com/office/drawing/2014/main" id="{562270F2-F0B9-EF18-2B96-512C108F73AF}"/>
                    </a:ext>
                  </a:extLst>
                </p14:cNvPr>
                <p14:cNvContentPartPr/>
                <p14:nvPr/>
              </p14:nvContentPartPr>
              <p14:xfrm>
                <a:off x="5911485" y="2932284"/>
                <a:ext cx="145080" cy="34560"/>
              </p14:xfrm>
            </p:contentPart>
          </mc:Choice>
          <mc:Fallback xmlns="">
            <p:pic>
              <p:nvPicPr>
                <p:cNvPr id="124" name="Ink 123">
                  <a:extLst>
                    <a:ext uri="{FF2B5EF4-FFF2-40B4-BE49-F238E27FC236}">
                      <a16:creationId xmlns:a16="http://schemas.microsoft.com/office/drawing/2014/main" id="{562270F2-F0B9-EF18-2B96-512C108F73AF}"/>
                    </a:ext>
                  </a:extLst>
                </p:cNvPr>
                <p:cNvPicPr/>
                <p:nvPr/>
              </p:nvPicPr>
              <p:blipFill>
                <a:blip r:embed="rId197"/>
                <a:stretch>
                  <a:fillRect/>
                </a:stretch>
              </p:blipFill>
              <p:spPr>
                <a:xfrm>
                  <a:off x="5902845" y="2923644"/>
                  <a:ext cx="162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5" name="Ink 124">
                  <a:extLst>
                    <a:ext uri="{FF2B5EF4-FFF2-40B4-BE49-F238E27FC236}">
                      <a16:creationId xmlns:a16="http://schemas.microsoft.com/office/drawing/2014/main" id="{15C68633-3E31-A932-0F06-B774E2BF5DB6}"/>
                    </a:ext>
                  </a:extLst>
                </p14:cNvPr>
                <p14:cNvContentPartPr/>
                <p14:nvPr/>
              </p14:nvContentPartPr>
              <p14:xfrm>
                <a:off x="6230445" y="2785764"/>
                <a:ext cx="257040" cy="22320"/>
              </p14:xfrm>
            </p:contentPart>
          </mc:Choice>
          <mc:Fallback xmlns="">
            <p:pic>
              <p:nvPicPr>
                <p:cNvPr id="125" name="Ink 124">
                  <a:extLst>
                    <a:ext uri="{FF2B5EF4-FFF2-40B4-BE49-F238E27FC236}">
                      <a16:creationId xmlns:a16="http://schemas.microsoft.com/office/drawing/2014/main" id="{15C68633-3E31-A932-0F06-B774E2BF5DB6}"/>
                    </a:ext>
                  </a:extLst>
                </p:cNvPr>
                <p:cNvPicPr/>
                <p:nvPr/>
              </p:nvPicPr>
              <p:blipFill>
                <a:blip r:embed="rId199"/>
                <a:stretch>
                  <a:fillRect/>
                </a:stretch>
              </p:blipFill>
              <p:spPr>
                <a:xfrm>
                  <a:off x="6221805" y="2776764"/>
                  <a:ext cx="274680" cy="39960"/>
                </a:xfrm>
                <a:prstGeom prst="rect">
                  <a:avLst/>
                </a:prstGeom>
              </p:spPr>
            </p:pic>
          </mc:Fallback>
        </mc:AlternateContent>
      </p:grpSp>
      <p:grpSp>
        <p:nvGrpSpPr>
          <p:cNvPr id="133" name="Group 132">
            <a:extLst>
              <a:ext uri="{FF2B5EF4-FFF2-40B4-BE49-F238E27FC236}">
                <a16:creationId xmlns:a16="http://schemas.microsoft.com/office/drawing/2014/main" id="{2E7347F9-32B3-A222-D152-A5945F638A08}"/>
              </a:ext>
            </a:extLst>
          </p:cNvPr>
          <p:cNvGrpSpPr/>
          <p:nvPr/>
        </p:nvGrpSpPr>
        <p:grpSpPr>
          <a:xfrm>
            <a:off x="7081125" y="2647524"/>
            <a:ext cx="1054440" cy="831240"/>
            <a:chOff x="7081125" y="2647524"/>
            <a:chExt cx="1054440" cy="831240"/>
          </a:xfrm>
        </p:grpSpPr>
        <mc:AlternateContent xmlns:mc="http://schemas.openxmlformats.org/markup-compatibility/2006" xmlns:p14="http://schemas.microsoft.com/office/powerpoint/2010/main">
          <mc:Choice Requires="p14">
            <p:contentPart p14:bwMode="auto" r:id="rId200">
              <p14:nvContentPartPr>
                <p14:cNvPr id="128" name="Ink 127">
                  <a:extLst>
                    <a:ext uri="{FF2B5EF4-FFF2-40B4-BE49-F238E27FC236}">
                      <a16:creationId xmlns:a16="http://schemas.microsoft.com/office/drawing/2014/main" id="{A4BCC47F-04A2-8651-994D-6709655E74F8}"/>
                    </a:ext>
                  </a:extLst>
                </p14:cNvPr>
                <p14:cNvContentPartPr/>
                <p14:nvPr/>
              </p14:nvContentPartPr>
              <p14:xfrm>
                <a:off x="7081125" y="2778204"/>
                <a:ext cx="276120" cy="220680"/>
              </p14:xfrm>
            </p:contentPart>
          </mc:Choice>
          <mc:Fallback xmlns="">
            <p:pic>
              <p:nvPicPr>
                <p:cNvPr id="128" name="Ink 127">
                  <a:extLst>
                    <a:ext uri="{FF2B5EF4-FFF2-40B4-BE49-F238E27FC236}">
                      <a16:creationId xmlns:a16="http://schemas.microsoft.com/office/drawing/2014/main" id="{A4BCC47F-04A2-8651-994D-6709655E74F8}"/>
                    </a:ext>
                  </a:extLst>
                </p:cNvPr>
                <p:cNvPicPr/>
                <p:nvPr/>
              </p:nvPicPr>
              <p:blipFill>
                <a:blip r:embed="rId201"/>
                <a:stretch>
                  <a:fillRect/>
                </a:stretch>
              </p:blipFill>
              <p:spPr>
                <a:xfrm>
                  <a:off x="7072125" y="2769204"/>
                  <a:ext cx="293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A01A0317-7F5C-33E7-5B02-24DA2AE1F5D0}"/>
                    </a:ext>
                  </a:extLst>
                </p14:cNvPr>
                <p14:cNvContentPartPr/>
                <p14:nvPr/>
              </p14:nvContentPartPr>
              <p14:xfrm>
                <a:off x="7166085" y="2758764"/>
                <a:ext cx="267480" cy="91080"/>
              </p14:xfrm>
            </p:contentPart>
          </mc:Choice>
          <mc:Fallback xmlns="">
            <p:pic>
              <p:nvPicPr>
                <p:cNvPr id="129" name="Ink 128">
                  <a:extLst>
                    <a:ext uri="{FF2B5EF4-FFF2-40B4-BE49-F238E27FC236}">
                      <a16:creationId xmlns:a16="http://schemas.microsoft.com/office/drawing/2014/main" id="{A01A0317-7F5C-33E7-5B02-24DA2AE1F5D0}"/>
                    </a:ext>
                  </a:extLst>
                </p:cNvPr>
                <p:cNvPicPr/>
                <p:nvPr/>
              </p:nvPicPr>
              <p:blipFill>
                <a:blip r:embed="rId203"/>
                <a:stretch>
                  <a:fillRect/>
                </a:stretch>
              </p:blipFill>
              <p:spPr>
                <a:xfrm>
                  <a:off x="7157085" y="2749764"/>
                  <a:ext cx="285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C4CD9441-21D0-086C-4129-11E7B960FB26}"/>
                    </a:ext>
                  </a:extLst>
                </p14:cNvPr>
                <p14:cNvContentPartPr/>
                <p14:nvPr/>
              </p14:nvContentPartPr>
              <p14:xfrm>
                <a:off x="7506645" y="2647524"/>
                <a:ext cx="117720" cy="831240"/>
              </p14:xfrm>
            </p:contentPart>
          </mc:Choice>
          <mc:Fallback xmlns="">
            <p:pic>
              <p:nvPicPr>
                <p:cNvPr id="130" name="Ink 129">
                  <a:extLst>
                    <a:ext uri="{FF2B5EF4-FFF2-40B4-BE49-F238E27FC236}">
                      <a16:creationId xmlns:a16="http://schemas.microsoft.com/office/drawing/2014/main" id="{C4CD9441-21D0-086C-4129-11E7B960FB26}"/>
                    </a:ext>
                  </a:extLst>
                </p:cNvPr>
                <p:cNvPicPr/>
                <p:nvPr/>
              </p:nvPicPr>
              <p:blipFill>
                <a:blip r:embed="rId205"/>
                <a:stretch>
                  <a:fillRect/>
                </a:stretch>
              </p:blipFill>
              <p:spPr>
                <a:xfrm>
                  <a:off x="7497645" y="2638884"/>
                  <a:ext cx="135360" cy="848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4889486C-07C5-7FA9-35E1-846B5F4BCB0D}"/>
                    </a:ext>
                  </a:extLst>
                </p14:cNvPr>
                <p14:cNvContentPartPr/>
                <p14:nvPr/>
              </p14:nvContentPartPr>
              <p14:xfrm>
                <a:off x="7708605" y="2822124"/>
                <a:ext cx="143640" cy="223560"/>
              </p14:xfrm>
            </p:contentPart>
          </mc:Choice>
          <mc:Fallback xmlns="">
            <p:pic>
              <p:nvPicPr>
                <p:cNvPr id="131" name="Ink 130">
                  <a:extLst>
                    <a:ext uri="{FF2B5EF4-FFF2-40B4-BE49-F238E27FC236}">
                      <a16:creationId xmlns:a16="http://schemas.microsoft.com/office/drawing/2014/main" id="{4889486C-07C5-7FA9-35E1-846B5F4BCB0D}"/>
                    </a:ext>
                  </a:extLst>
                </p:cNvPr>
                <p:cNvPicPr/>
                <p:nvPr/>
              </p:nvPicPr>
              <p:blipFill>
                <a:blip r:embed="rId207"/>
                <a:stretch>
                  <a:fillRect/>
                </a:stretch>
              </p:blipFill>
              <p:spPr>
                <a:xfrm>
                  <a:off x="7699605" y="2813484"/>
                  <a:ext cx="1612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Ink 131">
                  <a:extLst>
                    <a:ext uri="{FF2B5EF4-FFF2-40B4-BE49-F238E27FC236}">
                      <a16:creationId xmlns:a16="http://schemas.microsoft.com/office/drawing/2014/main" id="{F49A1887-4290-2629-9300-F649A8B023E2}"/>
                    </a:ext>
                  </a:extLst>
                </p14:cNvPr>
                <p14:cNvContentPartPr/>
                <p14:nvPr/>
              </p14:nvContentPartPr>
              <p14:xfrm>
                <a:off x="7921365" y="2830044"/>
                <a:ext cx="214200" cy="416520"/>
              </p14:xfrm>
            </p:contentPart>
          </mc:Choice>
          <mc:Fallback xmlns="">
            <p:pic>
              <p:nvPicPr>
                <p:cNvPr id="132" name="Ink 131">
                  <a:extLst>
                    <a:ext uri="{FF2B5EF4-FFF2-40B4-BE49-F238E27FC236}">
                      <a16:creationId xmlns:a16="http://schemas.microsoft.com/office/drawing/2014/main" id="{F49A1887-4290-2629-9300-F649A8B023E2}"/>
                    </a:ext>
                  </a:extLst>
                </p:cNvPr>
                <p:cNvPicPr/>
                <p:nvPr/>
              </p:nvPicPr>
              <p:blipFill>
                <a:blip r:embed="rId209"/>
                <a:stretch>
                  <a:fillRect/>
                </a:stretch>
              </p:blipFill>
              <p:spPr>
                <a:xfrm>
                  <a:off x="7912365" y="2821044"/>
                  <a:ext cx="231840" cy="434160"/>
                </a:xfrm>
                <a:prstGeom prst="rect">
                  <a:avLst/>
                </a:prstGeom>
              </p:spPr>
            </p:pic>
          </mc:Fallback>
        </mc:AlternateContent>
      </p:grpSp>
      <p:grpSp>
        <p:nvGrpSpPr>
          <p:cNvPr id="141" name="Group 140">
            <a:extLst>
              <a:ext uri="{FF2B5EF4-FFF2-40B4-BE49-F238E27FC236}">
                <a16:creationId xmlns:a16="http://schemas.microsoft.com/office/drawing/2014/main" id="{A3309C77-6E51-6F09-AE94-3BA7E0290FB7}"/>
              </a:ext>
            </a:extLst>
          </p:cNvPr>
          <p:cNvGrpSpPr/>
          <p:nvPr/>
        </p:nvGrpSpPr>
        <p:grpSpPr>
          <a:xfrm>
            <a:off x="8442285" y="2628084"/>
            <a:ext cx="1413720" cy="330840"/>
            <a:chOff x="8442285" y="2628084"/>
            <a:chExt cx="1413720" cy="330840"/>
          </a:xfrm>
        </p:grpSpPr>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6BB42283-310F-11E8-790A-913EC2468947}"/>
                    </a:ext>
                  </a:extLst>
                </p14:cNvPr>
                <p14:cNvContentPartPr/>
                <p14:nvPr/>
              </p14:nvContentPartPr>
              <p14:xfrm>
                <a:off x="8442285" y="2628084"/>
                <a:ext cx="461880" cy="295920"/>
              </p14:xfrm>
            </p:contentPart>
          </mc:Choice>
          <mc:Fallback xmlns="">
            <p:pic>
              <p:nvPicPr>
                <p:cNvPr id="134" name="Ink 133">
                  <a:extLst>
                    <a:ext uri="{FF2B5EF4-FFF2-40B4-BE49-F238E27FC236}">
                      <a16:creationId xmlns:a16="http://schemas.microsoft.com/office/drawing/2014/main" id="{6BB42283-310F-11E8-790A-913EC2468947}"/>
                    </a:ext>
                  </a:extLst>
                </p:cNvPr>
                <p:cNvPicPr/>
                <p:nvPr/>
              </p:nvPicPr>
              <p:blipFill>
                <a:blip r:embed="rId211"/>
                <a:stretch>
                  <a:fillRect/>
                </a:stretch>
              </p:blipFill>
              <p:spPr>
                <a:xfrm>
                  <a:off x="8433285" y="2619084"/>
                  <a:ext cx="4795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A71BEA57-76B6-8466-AA6A-E29164DBA720}"/>
                    </a:ext>
                  </a:extLst>
                </p14:cNvPr>
                <p14:cNvContentPartPr/>
                <p14:nvPr/>
              </p14:nvContentPartPr>
              <p14:xfrm>
                <a:off x="9016125" y="2752284"/>
                <a:ext cx="169200" cy="187920"/>
              </p14:xfrm>
            </p:contentPart>
          </mc:Choice>
          <mc:Fallback xmlns="">
            <p:pic>
              <p:nvPicPr>
                <p:cNvPr id="135" name="Ink 134">
                  <a:extLst>
                    <a:ext uri="{FF2B5EF4-FFF2-40B4-BE49-F238E27FC236}">
                      <a16:creationId xmlns:a16="http://schemas.microsoft.com/office/drawing/2014/main" id="{A71BEA57-76B6-8466-AA6A-E29164DBA720}"/>
                    </a:ext>
                  </a:extLst>
                </p:cNvPr>
                <p:cNvPicPr/>
                <p:nvPr/>
              </p:nvPicPr>
              <p:blipFill>
                <a:blip r:embed="rId213"/>
                <a:stretch>
                  <a:fillRect/>
                </a:stretch>
              </p:blipFill>
              <p:spPr>
                <a:xfrm>
                  <a:off x="9007125" y="2743284"/>
                  <a:ext cx="1868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Ink 135">
                  <a:extLst>
                    <a:ext uri="{FF2B5EF4-FFF2-40B4-BE49-F238E27FC236}">
                      <a16:creationId xmlns:a16="http://schemas.microsoft.com/office/drawing/2014/main" id="{6F74F728-0CC3-EF93-F711-A51B2AEB85B1}"/>
                    </a:ext>
                  </a:extLst>
                </p14:cNvPr>
                <p14:cNvContentPartPr/>
                <p14:nvPr/>
              </p14:nvContentPartPr>
              <p14:xfrm>
                <a:off x="9249765" y="2804844"/>
                <a:ext cx="132120" cy="34200"/>
              </p14:xfrm>
            </p:contentPart>
          </mc:Choice>
          <mc:Fallback xmlns="">
            <p:pic>
              <p:nvPicPr>
                <p:cNvPr id="136" name="Ink 135">
                  <a:extLst>
                    <a:ext uri="{FF2B5EF4-FFF2-40B4-BE49-F238E27FC236}">
                      <a16:creationId xmlns:a16="http://schemas.microsoft.com/office/drawing/2014/main" id="{6F74F728-0CC3-EF93-F711-A51B2AEB85B1}"/>
                    </a:ext>
                  </a:extLst>
                </p:cNvPr>
                <p:cNvPicPr/>
                <p:nvPr/>
              </p:nvPicPr>
              <p:blipFill>
                <a:blip r:embed="rId215"/>
                <a:stretch>
                  <a:fillRect/>
                </a:stretch>
              </p:blipFill>
              <p:spPr>
                <a:xfrm>
                  <a:off x="9241125" y="2796204"/>
                  <a:ext cx="1497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Ink 136">
                  <a:extLst>
                    <a:ext uri="{FF2B5EF4-FFF2-40B4-BE49-F238E27FC236}">
                      <a16:creationId xmlns:a16="http://schemas.microsoft.com/office/drawing/2014/main" id="{02ADA916-31EC-5FA8-3228-AF26A4183718}"/>
                    </a:ext>
                  </a:extLst>
                </p14:cNvPr>
                <p14:cNvContentPartPr/>
                <p14:nvPr/>
              </p14:nvContentPartPr>
              <p14:xfrm>
                <a:off x="9327525" y="2732484"/>
                <a:ext cx="304560" cy="226440"/>
              </p14:xfrm>
            </p:contentPart>
          </mc:Choice>
          <mc:Fallback xmlns="">
            <p:pic>
              <p:nvPicPr>
                <p:cNvPr id="137" name="Ink 136">
                  <a:extLst>
                    <a:ext uri="{FF2B5EF4-FFF2-40B4-BE49-F238E27FC236}">
                      <a16:creationId xmlns:a16="http://schemas.microsoft.com/office/drawing/2014/main" id="{02ADA916-31EC-5FA8-3228-AF26A4183718}"/>
                    </a:ext>
                  </a:extLst>
                </p:cNvPr>
                <p:cNvPicPr/>
                <p:nvPr/>
              </p:nvPicPr>
              <p:blipFill>
                <a:blip r:embed="rId217"/>
                <a:stretch>
                  <a:fillRect/>
                </a:stretch>
              </p:blipFill>
              <p:spPr>
                <a:xfrm>
                  <a:off x="9318525" y="2723844"/>
                  <a:ext cx="3222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CE36FACE-2CB6-CCBF-6179-28DB0C972725}"/>
                    </a:ext>
                  </a:extLst>
                </p14:cNvPr>
                <p14:cNvContentPartPr/>
                <p14:nvPr/>
              </p14:nvContentPartPr>
              <p14:xfrm>
                <a:off x="9494565" y="2800884"/>
                <a:ext cx="146880" cy="28080"/>
              </p14:xfrm>
            </p:contentPart>
          </mc:Choice>
          <mc:Fallback xmlns="">
            <p:pic>
              <p:nvPicPr>
                <p:cNvPr id="138" name="Ink 137">
                  <a:extLst>
                    <a:ext uri="{FF2B5EF4-FFF2-40B4-BE49-F238E27FC236}">
                      <a16:creationId xmlns:a16="http://schemas.microsoft.com/office/drawing/2014/main" id="{CE36FACE-2CB6-CCBF-6179-28DB0C972725}"/>
                    </a:ext>
                  </a:extLst>
                </p:cNvPr>
                <p:cNvPicPr/>
                <p:nvPr/>
              </p:nvPicPr>
              <p:blipFill>
                <a:blip r:embed="rId219"/>
                <a:stretch>
                  <a:fillRect/>
                </a:stretch>
              </p:blipFill>
              <p:spPr>
                <a:xfrm>
                  <a:off x="9485925" y="2791884"/>
                  <a:ext cx="164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Ink 138">
                  <a:extLst>
                    <a:ext uri="{FF2B5EF4-FFF2-40B4-BE49-F238E27FC236}">
                      <a16:creationId xmlns:a16="http://schemas.microsoft.com/office/drawing/2014/main" id="{DD00243B-EB77-8F21-AC43-0E930AD77902}"/>
                    </a:ext>
                  </a:extLst>
                </p14:cNvPr>
                <p14:cNvContentPartPr/>
                <p14:nvPr/>
              </p14:nvContentPartPr>
              <p14:xfrm>
                <a:off x="9805245" y="2713764"/>
                <a:ext cx="50760" cy="25200"/>
              </p14:xfrm>
            </p:contentPart>
          </mc:Choice>
          <mc:Fallback xmlns="">
            <p:pic>
              <p:nvPicPr>
                <p:cNvPr id="139" name="Ink 138">
                  <a:extLst>
                    <a:ext uri="{FF2B5EF4-FFF2-40B4-BE49-F238E27FC236}">
                      <a16:creationId xmlns:a16="http://schemas.microsoft.com/office/drawing/2014/main" id="{DD00243B-EB77-8F21-AC43-0E930AD77902}"/>
                    </a:ext>
                  </a:extLst>
                </p:cNvPr>
                <p:cNvPicPr/>
                <p:nvPr/>
              </p:nvPicPr>
              <p:blipFill>
                <a:blip r:embed="rId221"/>
                <a:stretch>
                  <a:fillRect/>
                </a:stretch>
              </p:blipFill>
              <p:spPr>
                <a:xfrm>
                  <a:off x="9796245" y="2705124"/>
                  <a:ext cx="68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Ink 139">
                  <a:extLst>
                    <a:ext uri="{FF2B5EF4-FFF2-40B4-BE49-F238E27FC236}">
                      <a16:creationId xmlns:a16="http://schemas.microsoft.com/office/drawing/2014/main" id="{3C6C2898-FFBA-06BD-4B98-60B8453D8703}"/>
                    </a:ext>
                  </a:extLst>
                </p14:cNvPr>
                <p14:cNvContentPartPr/>
                <p14:nvPr/>
              </p14:nvContentPartPr>
              <p14:xfrm>
                <a:off x="9834405" y="2849484"/>
                <a:ext cx="15840" cy="19440"/>
              </p14:xfrm>
            </p:contentPart>
          </mc:Choice>
          <mc:Fallback xmlns="">
            <p:pic>
              <p:nvPicPr>
                <p:cNvPr id="140" name="Ink 139">
                  <a:extLst>
                    <a:ext uri="{FF2B5EF4-FFF2-40B4-BE49-F238E27FC236}">
                      <a16:creationId xmlns:a16="http://schemas.microsoft.com/office/drawing/2014/main" id="{3C6C2898-FFBA-06BD-4B98-60B8453D8703}"/>
                    </a:ext>
                  </a:extLst>
                </p:cNvPr>
                <p:cNvPicPr/>
                <p:nvPr/>
              </p:nvPicPr>
              <p:blipFill>
                <a:blip r:embed="rId223"/>
                <a:stretch>
                  <a:fillRect/>
                </a:stretch>
              </p:blipFill>
              <p:spPr>
                <a:xfrm>
                  <a:off x="9825405" y="2840484"/>
                  <a:ext cx="33480" cy="37080"/>
                </a:xfrm>
                <a:prstGeom prst="rect">
                  <a:avLst/>
                </a:prstGeom>
              </p:spPr>
            </p:pic>
          </mc:Fallback>
        </mc:AlternateContent>
      </p:grpSp>
      <p:grpSp>
        <p:nvGrpSpPr>
          <p:cNvPr id="146" name="Group 145">
            <a:extLst>
              <a:ext uri="{FF2B5EF4-FFF2-40B4-BE49-F238E27FC236}">
                <a16:creationId xmlns:a16="http://schemas.microsoft.com/office/drawing/2014/main" id="{CA0EBD64-1296-3842-FC22-782B806CF4E6}"/>
              </a:ext>
            </a:extLst>
          </p:cNvPr>
          <p:cNvGrpSpPr/>
          <p:nvPr/>
        </p:nvGrpSpPr>
        <p:grpSpPr>
          <a:xfrm>
            <a:off x="10071285" y="2657964"/>
            <a:ext cx="795600" cy="541440"/>
            <a:chOff x="10071285" y="2657964"/>
            <a:chExt cx="795600" cy="541440"/>
          </a:xfrm>
        </p:grpSpPr>
        <mc:AlternateContent xmlns:mc="http://schemas.openxmlformats.org/markup-compatibility/2006" xmlns:p14="http://schemas.microsoft.com/office/powerpoint/2010/main">
          <mc:Choice Requires="p14">
            <p:contentPart p14:bwMode="auto" r:id="rId224">
              <p14:nvContentPartPr>
                <p14:cNvPr id="142" name="Ink 141">
                  <a:extLst>
                    <a:ext uri="{FF2B5EF4-FFF2-40B4-BE49-F238E27FC236}">
                      <a16:creationId xmlns:a16="http://schemas.microsoft.com/office/drawing/2014/main" id="{255AE462-1FEC-0BB9-299E-B960DA0E489A}"/>
                    </a:ext>
                  </a:extLst>
                </p14:cNvPr>
                <p14:cNvContentPartPr/>
                <p14:nvPr/>
              </p14:nvContentPartPr>
              <p14:xfrm>
                <a:off x="10071285" y="2717004"/>
                <a:ext cx="195480" cy="482400"/>
              </p14:xfrm>
            </p:contentPart>
          </mc:Choice>
          <mc:Fallback xmlns="">
            <p:pic>
              <p:nvPicPr>
                <p:cNvPr id="142" name="Ink 141">
                  <a:extLst>
                    <a:ext uri="{FF2B5EF4-FFF2-40B4-BE49-F238E27FC236}">
                      <a16:creationId xmlns:a16="http://schemas.microsoft.com/office/drawing/2014/main" id="{255AE462-1FEC-0BB9-299E-B960DA0E489A}"/>
                    </a:ext>
                  </a:extLst>
                </p:cNvPr>
                <p:cNvPicPr/>
                <p:nvPr/>
              </p:nvPicPr>
              <p:blipFill>
                <a:blip r:embed="rId225"/>
                <a:stretch>
                  <a:fillRect/>
                </a:stretch>
              </p:blipFill>
              <p:spPr>
                <a:xfrm>
                  <a:off x="10062285" y="2708004"/>
                  <a:ext cx="213120" cy="500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Ink 142">
                  <a:extLst>
                    <a:ext uri="{FF2B5EF4-FFF2-40B4-BE49-F238E27FC236}">
                      <a16:creationId xmlns:a16="http://schemas.microsoft.com/office/drawing/2014/main" id="{20F195EC-1747-BE17-6336-60820A674251}"/>
                    </a:ext>
                  </a:extLst>
                </p14:cNvPr>
                <p14:cNvContentPartPr/>
                <p14:nvPr/>
              </p14:nvContentPartPr>
              <p14:xfrm>
                <a:off x="10415085" y="2777124"/>
                <a:ext cx="149760" cy="8640"/>
              </p14:xfrm>
            </p:contentPart>
          </mc:Choice>
          <mc:Fallback xmlns="">
            <p:pic>
              <p:nvPicPr>
                <p:cNvPr id="143" name="Ink 142">
                  <a:extLst>
                    <a:ext uri="{FF2B5EF4-FFF2-40B4-BE49-F238E27FC236}">
                      <a16:creationId xmlns:a16="http://schemas.microsoft.com/office/drawing/2014/main" id="{20F195EC-1747-BE17-6336-60820A674251}"/>
                    </a:ext>
                  </a:extLst>
                </p:cNvPr>
                <p:cNvPicPr/>
                <p:nvPr/>
              </p:nvPicPr>
              <p:blipFill>
                <a:blip r:embed="rId227"/>
                <a:stretch>
                  <a:fillRect/>
                </a:stretch>
              </p:blipFill>
              <p:spPr>
                <a:xfrm>
                  <a:off x="10406085" y="2768484"/>
                  <a:ext cx="1674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Ink 143">
                  <a:extLst>
                    <a:ext uri="{FF2B5EF4-FFF2-40B4-BE49-F238E27FC236}">
                      <a16:creationId xmlns:a16="http://schemas.microsoft.com/office/drawing/2014/main" id="{45E8F372-C340-BAA2-63D5-EF4296F876BF}"/>
                    </a:ext>
                  </a:extLst>
                </p14:cNvPr>
                <p14:cNvContentPartPr/>
                <p14:nvPr/>
              </p14:nvContentPartPr>
              <p14:xfrm>
                <a:off x="10462245" y="2700444"/>
                <a:ext cx="18720" cy="190800"/>
              </p14:xfrm>
            </p:contentPart>
          </mc:Choice>
          <mc:Fallback xmlns="">
            <p:pic>
              <p:nvPicPr>
                <p:cNvPr id="144" name="Ink 143">
                  <a:extLst>
                    <a:ext uri="{FF2B5EF4-FFF2-40B4-BE49-F238E27FC236}">
                      <a16:creationId xmlns:a16="http://schemas.microsoft.com/office/drawing/2014/main" id="{45E8F372-C340-BAA2-63D5-EF4296F876BF}"/>
                    </a:ext>
                  </a:extLst>
                </p:cNvPr>
                <p:cNvPicPr/>
                <p:nvPr/>
              </p:nvPicPr>
              <p:blipFill>
                <a:blip r:embed="rId229"/>
                <a:stretch>
                  <a:fillRect/>
                </a:stretch>
              </p:blipFill>
              <p:spPr>
                <a:xfrm>
                  <a:off x="10453245" y="2691804"/>
                  <a:ext cx="36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Ink 144">
                  <a:extLst>
                    <a:ext uri="{FF2B5EF4-FFF2-40B4-BE49-F238E27FC236}">
                      <a16:creationId xmlns:a16="http://schemas.microsoft.com/office/drawing/2014/main" id="{D5A64017-4BC7-1BB3-8C94-72B87AB79940}"/>
                    </a:ext>
                  </a:extLst>
                </p14:cNvPr>
                <p14:cNvContentPartPr/>
                <p14:nvPr/>
              </p14:nvContentPartPr>
              <p14:xfrm>
                <a:off x="10642965" y="2657964"/>
                <a:ext cx="223920" cy="210960"/>
              </p14:xfrm>
            </p:contentPart>
          </mc:Choice>
          <mc:Fallback xmlns="">
            <p:pic>
              <p:nvPicPr>
                <p:cNvPr id="145" name="Ink 144">
                  <a:extLst>
                    <a:ext uri="{FF2B5EF4-FFF2-40B4-BE49-F238E27FC236}">
                      <a16:creationId xmlns:a16="http://schemas.microsoft.com/office/drawing/2014/main" id="{D5A64017-4BC7-1BB3-8C94-72B87AB79940}"/>
                    </a:ext>
                  </a:extLst>
                </p:cNvPr>
                <p:cNvPicPr/>
                <p:nvPr/>
              </p:nvPicPr>
              <p:blipFill>
                <a:blip r:embed="rId231"/>
                <a:stretch>
                  <a:fillRect/>
                </a:stretch>
              </p:blipFill>
              <p:spPr>
                <a:xfrm>
                  <a:off x="10634325" y="2648964"/>
                  <a:ext cx="24156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2">
            <p14:nvContentPartPr>
              <p14:cNvPr id="147" name="Ink 146">
                <a:extLst>
                  <a:ext uri="{FF2B5EF4-FFF2-40B4-BE49-F238E27FC236}">
                    <a16:creationId xmlns:a16="http://schemas.microsoft.com/office/drawing/2014/main" id="{E819CA11-56AF-5EFA-E4BB-C19DBA6631C7}"/>
                  </a:ext>
                </a:extLst>
              </p14:cNvPr>
              <p14:cNvContentPartPr/>
              <p14:nvPr/>
            </p14:nvContentPartPr>
            <p14:xfrm>
              <a:off x="1711725" y="3902124"/>
              <a:ext cx="360" cy="360"/>
            </p14:xfrm>
          </p:contentPart>
        </mc:Choice>
        <mc:Fallback xmlns="">
          <p:pic>
            <p:nvPicPr>
              <p:cNvPr id="147" name="Ink 146">
                <a:extLst>
                  <a:ext uri="{FF2B5EF4-FFF2-40B4-BE49-F238E27FC236}">
                    <a16:creationId xmlns:a16="http://schemas.microsoft.com/office/drawing/2014/main" id="{E819CA11-56AF-5EFA-E4BB-C19DBA6631C7}"/>
                  </a:ext>
                </a:extLst>
              </p:cNvPr>
              <p:cNvPicPr/>
              <p:nvPr/>
            </p:nvPicPr>
            <p:blipFill>
              <a:blip r:embed="rId233"/>
              <a:stretch>
                <a:fillRect/>
              </a:stretch>
            </p:blipFill>
            <p:spPr>
              <a:xfrm>
                <a:off x="1703085" y="3893124"/>
                <a:ext cx="18000" cy="18000"/>
              </a:xfrm>
              <a:prstGeom prst="rect">
                <a:avLst/>
              </a:prstGeom>
            </p:spPr>
          </p:pic>
        </mc:Fallback>
      </mc:AlternateContent>
      <p:grpSp>
        <p:nvGrpSpPr>
          <p:cNvPr id="161" name="Group 160">
            <a:extLst>
              <a:ext uri="{FF2B5EF4-FFF2-40B4-BE49-F238E27FC236}">
                <a16:creationId xmlns:a16="http://schemas.microsoft.com/office/drawing/2014/main" id="{3904394D-083C-D573-6F44-C82E4B9FDAA5}"/>
              </a:ext>
            </a:extLst>
          </p:cNvPr>
          <p:cNvGrpSpPr/>
          <p:nvPr/>
        </p:nvGrpSpPr>
        <p:grpSpPr>
          <a:xfrm>
            <a:off x="222765" y="3710964"/>
            <a:ext cx="2634840" cy="702000"/>
            <a:chOff x="222765" y="3710964"/>
            <a:chExt cx="2634840" cy="702000"/>
          </a:xfrm>
        </p:grpSpPr>
        <mc:AlternateContent xmlns:mc="http://schemas.openxmlformats.org/markup-compatibility/2006" xmlns:p14="http://schemas.microsoft.com/office/powerpoint/2010/main">
          <mc:Choice Requires="p14">
            <p:contentPart p14:bwMode="auto" r:id="rId234">
              <p14:nvContentPartPr>
                <p14:cNvPr id="148" name="Ink 147">
                  <a:extLst>
                    <a:ext uri="{FF2B5EF4-FFF2-40B4-BE49-F238E27FC236}">
                      <a16:creationId xmlns:a16="http://schemas.microsoft.com/office/drawing/2014/main" id="{8BFEB269-EE10-0A38-988F-888EDA1EA627}"/>
                    </a:ext>
                  </a:extLst>
                </p14:cNvPr>
                <p14:cNvContentPartPr/>
                <p14:nvPr/>
              </p14:nvContentPartPr>
              <p14:xfrm>
                <a:off x="397005" y="3838404"/>
                <a:ext cx="39240" cy="244800"/>
              </p14:xfrm>
            </p:contentPart>
          </mc:Choice>
          <mc:Fallback xmlns="">
            <p:pic>
              <p:nvPicPr>
                <p:cNvPr id="148" name="Ink 147">
                  <a:extLst>
                    <a:ext uri="{FF2B5EF4-FFF2-40B4-BE49-F238E27FC236}">
                      <a16:creationId xmlns:a16="http://schemas.microsoft.com/office/drawing/2014/main" id="{8BFEB269-EE10-0A38-988F-888EDA1EA627}"/>
                    </a:ext>
                  </a:extLst>
                </p:cNvPr>
                <p:cNvPicPr/>
                <p:nvPr/>
              </p:nvPicPr>
              <p:blipFill>
                <a:blip r:embed="rId235"/>
                <a:stretch>
                  <a:fillRect/>
                </a:stretch>
              </p:blipFill>
              <p:spPr>
                <a:xfrm>
                  <a:off x="388005" y="3829764"/>
                  <a:ext cx="568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Ink 148">
                  <a:extLst>
                    <a:ext uri="{FF2B5EF4-FFF2-40B4-BE49-F238E27FC236}">
                      <a16:creationId xmlns:a16="http://schemas.microsoft.com/office/drawing/2014/main" id="{03F13900-D218-4E91-4B2E-F1B3B492139B}"/>
                    </a:ext>
                  </a:extLst>
                </p14:cNvPr>
                <p14:cNvContentPartPr/>
                <p14:nvPr/>
              </p14:nvContentPartPr>
              <p14:xfrm>
                <a:off x="222765" y="3761364"/>
                <a:ext cx="309240" cy="24120"/>
              </p14:xfrm>
            </p:contentPart>
          </mc:Choice>
          <mc:Fallback xmlns="">
            <p:pic>
              <p:nvPicPr>
                <p:cNvPr id="149" name="Ink 148">
                  <a:extLst>
                    <a:ext uri="{FF2B5EF4-FFF2-40B4-BE49-F238E27FC236}">
                      <a16:creationId xmlns:a16="http://schemas.microsoft.com/office/drawing/2014/main" id="{03F13900-D218-4E91-4B2E-F1B3B492139B}"/>
                    </a:ext>
                  </a:extLst>
                </p:cNvPr>
                <p:cNvPicPr/>
                <p:nvPr/>
              </p:nvPicPr>
              <p:blipFill>
                <a:blip r:embed="rId237"/>
                <a:stretch>
                  <a:fillRect/>
                </a:stretch>
              </p:blipFill>
              <p:spPr>
                <a:xfrm>
                  <a:off x="214125" y="3752724"/>
                  <a:ext cx="326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Ink 149">
                  <a:extLst>
                    <a:ext uri="{FF2B5EF4-FFF2-40B4-BE49-F238E27FC236}">
                      <a16:creationId xmlns:a16="http://schemas.microsoft.com/office/drawing/2014/main" id="{25590A33-F3E4-DCC1-2ACC-F36EB8320D9C}"/>
                    </a:ext>
                  </a:extLst>
                </p14:cNvPr>
                <p14:cNvContentPartPr/>
                <p14:nvPr/>
              </p14:nvContentPartPr>
              <p14:xfrm>
                <a:off x="268845" y="3785124"/>
                <a:ext cx="199800" cy="388440"/>
              </p14:xfrm>
            </p:contentPart>
          </mc:Choice>
          <mc:Fallback xmlns="">
            <p:pic>
              <p:nvPicPr>
                <p:cNvPr id="150" name="Ink 149">
                  <a:extLst>
                    <a:ext uri="{FF2B5EF4-FFF2-40B4-BE49-F238E27FC236}">
                      <a16:creationId xmlns:a16="http://schemas.microsoft.com/office/drawing/2014/main" id="{25590A33-F3E4-DCC1-2ACC-F36EB8320D9C}"/>
                    </a:ext>
                  </a:extLst>
                </p:cNvPr>
                <p:cNvPicPr/>
                <p:nvPr/>
              </p:nvPicPr>
              <p:blipFill>
                <a:blip r:embed="rId239"/>
                <a:stretch>
                  <a:fillRect/>
                </a:stretch>
              </p:blipFill>
              <p:spPr>
                <a:xfrm>
                  <a:off x="259845" y="3776124"/>
                  <a:ext cx="2174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Ink 150">
                  <a:extLst>
                    <a:ext uri="{FF2B5EF4-FFF2-40B4-BE49-F238E27FC236}">
                      <a16:creationId xmlns:a16="http://schemas.microsoft.com/office/drawing/2014/main" id="{207EDD49-3482-2CD1-04EA-48D897C4AB8F}"/>
                    </a:ext>
                  </a:extLst>
                </p14:cNvPr>
                <p14:cNvContentPartPr/>
                <p14:nvPr/>
              </p14:nvContentPartPr>
              <p14:xfrm>
                <a:off x="711645" y="3896364"/>
                <a:ext cx="271440" cy="231840"/>
              </p14:xfrm>
            </p:contentPart>
          </mc:Choice>
          <mc:Fallback xmlns="">
            <p:pic>
              <p:nvPicPr>
                <p:cNvPr id="151" name="Ink 150">
                  <a:extLst>
                    <a:ext uri="{FF2B5EF4-FFF2-40B4-BE49-F238E27FC236}">
                      <a16:creationId xmlns:a16="http://schemas.microsoft.com/office/drawing/2014/main" id="{207EDD49-3482-2CD1-04EA-48D897C4AB8F}"/>
                    </a:ext>
                  </a:extLst>
                </p:cNvPr>
                <p:cNvPicPr/>
                <p:nvPr/>
              </p:nvPicPr>
              <p:blipFill>
                <a:blip r:embed="rId241"/>
                <a:stretch>
                  <a:fillRect/>
                </a:stretch>
              </p:blipFill>
              <p:spPr>
                <a:xfrm>
                  <a:off x="702645" y="3887724"/>
                  <a:ext cx="289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C4D5CC70-C980-B951-CF53-6EFD667B79F0}"/>
                    </a:ext>
                  </a:extLst>
                </p14:cNvPr>
                <p14:cNvContentPartPr/>
                <p14:nvPr/>
              </p14:nvContentPartPr>
              <p14:xfrm>
                <a:off x="877605" y="3806724"/>
                <a:ext cx="26280" cy="21240"/>
              </p14:xfrm>
            </p:contentPart>
          </mc:Choice>
          <mc:Fallback xmlns="">
            <p:pic>
              <p:nvPicPr>
                <p:cNvPr id="152" name="Ink 151">
                  <a:extLst>
                    <a:ext uri="{FF2B5EF4-FFF2-40B4-BE49-F238E27FC236}">
                      <a16:creationId xmlns:a16="http://schemas.microsoft.com/office/drawing/2014/main" id="{C4D5CC70-C980-B951-CF53-6EFD667B79F0}"/>
                    </a:ext>
                  </a:extLst>
                </p:cNvPr>
                <p:cNvPicPr/>
                <p:nvPr/>
              </p:nvPicPr>
              <p:blipFill>
                <a:blip r:embed="rId243"/>
                <a:stretch>
                  <a:fillRect/>
                </a:stretch>
              </p:blipFill>
              <p:spPr>
                <a:xfrm>
                  <a:off x="868605" y="3798084"/>
                  <a:ext cx="43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4CE56CA3-A798-DE41-2E82-C12B6B9F19EB}"/>
                    </a:ext>
                  </a:extLst>
                </p14:cNvPr>
                <p14:cNvContentPartPr/>
                <p14:nvPr/>
              </p14:nvContentPartPr>
              <p14:xfrm>
                <a:off x="1073445" y="3822564"/>
                <a:ext cx="453240" cy="285840"/>
              </p14:xfrm>
            </p:contentPart>
          </mc:Choice>
          <mc:Fallback xmlns="">
            <p:pic>
              <p:nvPicPr>
                <p:cNvPr id="153" name="Ink 152">
                  <a:extLst>
                    <a:ext uri="{FF2B5EF4-FFF2-40B4-BE49-F238E27FC236}">
                      <a16:creationId xmlns:a16="http://schemas.microsoft.com/office/drawing/2014/main" id="{4CE56CA3-A798-DE41-2E82-C12B6B9F19EB}"/>
                    </a:ext>
                  </a:extLst>
                </p:cNvPr>
                <p:cNvPicPr/>
                <p:nvPr/>
              </p:nvPicPr>
              <p:blipFill>
                <a:blip r:embed="rId245"/>
                <a:stretch>
                  <a:fillRect/>
                </a:stretch>
              </p:blipFill>
              <p:spPr>
                <a:xfrm>
                  <a:off x="1064805" y="3813564"/>
                  <a:ext cx="4708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60D5708E-C24C-2D2F-A21B-DF3A4392276D}"/>
                    </a:ext>
                  </a:extLst>
                </p14:cNvPr>
                <p14:cNvContentPartPr/>
                <p14:nvPr/>
              </p14:nvContentPartPr>
              <p14:xfrm>
                <a:off x="1403205" y="3797004"/>
                <a:ext cx="216360" cy="84240"/>
              </p14:xfrm>
            </p:contentPart>
          </mc:Choice>
          <mc:Fallback xmlns="">
            <p:pic>
              <p:nvPicPr>
                <p:cNvPr id="154" name="Ink 153">
                  <a:extLst>
                    <a:ext uri="{FF2B5EF4-FFF2-40B4-BE49-F238E27FC236}">
                      <a16:creationId xmlns:a16="http://schemas.microsoft.com/office/drawing/2014/main" id="{60D5708E-C24C-2D2F-A21B-DF3A4392276D}"/>
                    </a:ext>
                  </a:extLst>
                </p:cNvPr>
                <p:cNvPicPr/>
                <p:nvPr/>
              </p:nvPicPr>
              <p:blipFill>
                <a:blip r:embed="rId247"/>
                <a:stretch>
                  <a:fillRect/>
                </a:stretch>
              </p:blipFill>
              <p:spPr>
                <a:xfrm>
                  <a:off x="1394565" y="3788004"/>
                  <a:ext cx="234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64BB3170-C4F8-EB88-AE6E-FD7B07C2A108}"/>
                    </a:ext>
                  </a:extLst>
                </p14:cNvPr>
                <p14:cNvContentPartPr/>
                <p14:nvPr/>
              </p14:nvContentPartPr>
              <p14:xfrm>
                <a:off x="2043285" y="3759204"/>
                <a:ext cx="302400" cy="276120"/>
              </p14:xfrm>
            </p:contentPart>
          </mc:Choice>
          <mc:Fallback xmlns="">
            <p:pic>
              <p:nvPicPr>
                <p:cNvPr id="155" name="Ink 154">
                  <a:extLst>
                    <a:ext uri="{FF2B5EF4-FFF2-40B4-BE49-F238E27FC236}">
                      <a16:creationId xmlns:a16="http://schemas.microsoft.com/office/drawing/2014/main" id="{64BB3170-C4F8-EB88-AE6E-FD7B07C2A108}"/>
                    </a:ext>
                  </a:extLst>
                </p:cNvPr>
                <p:cNvPicPr/>
                <p:nvPr/>
              </p:nvPicPr>
              <p:blipFill>
                <a:blip r:embed="rId249"/>
                <a:stretch>
                  <a:fillRect/>
                </a:stretch>
              </p:blipFill>
              <p:spPr>
                <a:xfrm>
                  <a:off x="2034645" y="3750564"/>
                  <a:ext cx="3200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4E529716-4505-081B-F7AF-7A9FEA7BDE7E}"/>
                    </a:ext>
                  </a:extLst>
                </p14:cNvPr>
                <p14:cNvContentPartPr/>
                <p14:nvPr/>
              </p14:nvContentPartPr>
              <p14:xfrm>
                <a:off x="2296725" y="3890964"/>
                <a:ext cx="23040" cy="126360"/>
              </p14:xfrm>
            </p:contentPart>
          </mc:Choice>
          <mc:Fallback xmlns="">
            <p:pic>
              <p:nvPicPr>
                <p:cNvPr id="156" name="Ink 155">
                  <a:extLst>
                    <a:ext uri="{FF2B5EF4-FFF2-40B4-BE49-F238E27FC236}">
                      <a16:creationId xmlns:a16="http://schemas.microsoft.com/office/drawing/2014/main" id="{4E529716-4505-081B-F7AF-7A9FEA7BDE7E}"/>
                    </a:ext>
                  </a:extLst>
                </p:cNvPr>
                <p:cNvPicPr/>
                <p:nvPr/>
              </p:nvPicPr>
              <p:blipFill>
                <a:blip r:embed="rId251"/>
                <a:stretch>
                  <a:fillRect/>
                </a:stretch>
              </p:blipFill>
              <p:spPr>
                <a:xfrm>
                  <a:off x="2287725" y="3882324"/>
                  <a:ext cx="40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64441C19-F008-69BA-6AE7-991BF7E27040}"/>
                    </a:ext>
                  </a:extLst>
                </p14:cNvPr>
                <p14:cNvContentPartPr/>
                <p14:nvPr/>
              </p14:nvContentPartPr>
              <p14:xfrm>
                <a:off x="2232645" y="3774324"/>
                <a:ext cx="2160" cy="4680"/>
              </p14:xfrm>
            </p:contentPart>
          </mc:Choice>
          <mc:Fallback xmlns="">
            <p:pic>
              <p:nvPicPr>
                <p:cNvPr id="157" name="Ink 156">
                  <a:extLst>
                    <a:ext uri="{FF2B5EF4-FFF2-40B4-BE49-F238E27FC236}">
                      <a16:creationId xmlns:a16="http://schemas.microsoft.com/office/drawing/2014/main" id="{64441C19-F008-69BA-6AE7-991BF7E27040}"/>
                    </a:ext>
                  </a:extLst>
                </p:cNvPr>
                <p:cNvPicPr/>
                <p:nvPr/>
              </p:nvPicPr>
              <p:blipFill>
                <a:blip r:embed="rId253"/>
                <a:stretch>
                  <a:fillRect/>
                </a:stretch>
              </p:blipFill>
              <p:spPr>
                <a:xfrm>
                  <a:off x="2224005" y="3765324"/>
                  <a:ext cx="19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644C6ADB-EA6F-8A90-6F51-F6B479F9FCB2}"/>
                    </a:ext>
                  </a:extLst>
                </p14:cNvPr>
                <p14:cNvContentPartPr/>
                <p14:nvPr/>
              </p14:nvContentPartPr>
              <p14:xfrm>
                <a:off x="2419845" y="3710964"/>
                <a:ext cx="213840" cy="647280"/>
              </p14:xfrm>
            </p:contentPart>
          </mc:Choice>
          <mc:Fallback xmlns="">
            <p:pic>
              <p:nvPicPr>
                <p:cNvPr id="158" name="Ink 157">
                  <a:extLst>
                    <a:ext uri="{FF2B5EF4-FFF2-40B4-BE49-F238E27FC236}">
                      <a16:creationId xmlns:a16="http://schemas.microsoft.com/office/drawing/2014/main" id="{644C6ADB-EA6F-8A90-6F51-F6B479F9FCB2}"/>
                    </a:ext>
                  </a:extLst>
                </p:cNvPr>
                <p:cNvPicPr/>
                <p:nvPr/>
              </p:nvPicPr>
              <p:blipFill>
                <a:blip r:embed="rId255"/>
                <a:stretch>
                  <a:fillRect/>
                </a:stretch>
              </p:blipFill>
              <p:spPr>
                <a:xfrm>
                  <a:off x="2410845" y="3701964"/>
                  <a:ext cx="231480" cy="664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BB0DD509-7DAB-3052-444C-75DB47870D09}"/>
                    </a:ext>
                  </a:extLst>
                </p14:cNvPr>
                <p14:cNvContentPartPr/>
                <p14:nvPr/>
              </p14:nvContentPartPr>
              <p14:xfrm>
                <a:off x="2668605" y="3791964"/>
                <a:ext cx="189000" cy="167400"/>
              </p14:xfrm>
            </p:contentPart>
          </mc:Choice>
          <mc:Fallback xmlns="">
            <p:pic>
              <p:nvPicPr>
                <p:cNvPr id="159" name="Ink 158">
                  <a:extLst>
                    <a:ext uri="{FF2B5EF4-FFF2-40B4-BE49-F238E27FC236}">
                      <a16:creationId xmlns:a16="http://schemas.microsoft.com/office/drawing/2014/main" id="{BB0DD509-7DAB-3052-444C-75DB47870D09}"/>
                    </a:ext>
                  </a:extLst>
                </p:cNvPr>
                <p:cNvPicPr/>
                <p:nvPr/>
              </p:nvPicPr>
              <p:blipFill>
                <a:blip r:embed="rId257"/>
                <a:stretch>
                  <a:fillRect/>
                </a:stretch>
              </p:blipFill>
              <p:spPr>
                <a:xfrm>
                  <a:off x="2659605" y="3782964"/>
                  <a:ext cx="206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9541AD7C-10F7-0B1D-E634-30DA6C00A55F}"/>
                    </a:ext>
                  </a:extLst>
                </p14:cNvPr>
                <p14:cNvContentPartPr/>
                <p14:nvPr/>
              </p14:nvContentPartPr>
              <p14:xfrm>
                <a:off x="263805" y="4104084"/>
                <a:ext cx="2340360" cy="308880"/>
              </p14:xfrm>
            </p:contentPart>
          </mc:Choice>
          <mc:Fallback xmlns="">
            <p:pic>
              <p:nvPicPr>
                <p:cNvPr id="160" name="Ink 159">
                  <a:extLst>
                    <a:ext uri="{FF2B5EF4-FFF2-40B4-BE49-F238E27FC236}">
                      <a16:creationId xmlns:a16="http://schemas.microsoft.com/office/drawing/2014/main" id="{9541AD7C-10F7-0B1D-E634-30DA6C00A55F}"/>
                    </a:ext>
                  </a:extLst>
                </p:cNvPr>
                <p:cNvPicPr/>
                <p:nvPr/>
              </p:nvPicPr>
              <p:blipFill>
                <a:blip r:embed="rId259"/>
                <a:stretch>
                  <a:fillRect/>
                </a:stretch>
              </p:blipFill>
              <p:spPr>
                <a:xfrm>
                  <a:off x="254805" y="4095444"/>
                  <a:ext cx="2358000" cy="326520"/>
                </a:xfrm>
                <a:prstGeom prst="rect">
                  <a:avLst/>
                </a:prstGeom>
              </p:spPr>
            </p:pic>
          </mc:Fallback>
        </mc:AlternateContent>
      </p:grpSp>
      <p:grpSp>
        <p:nvGrpSpPr>
          <p:cNvPr id="168" name="Group 167">
            <a:extLst>
              <a:ext uri="{FF2B5EF4-FFF2-40B4-BE49-F238E27FC236}">
                <a16:creationId xmlns:a16="http://schemas.microsoft.com/office/drawing/2014/main" id="{86DD5389-1A45-5144-0BC6-70A2E1330C0A}"/>
              </a:ext>
            </a:extLst>
          </p:cNvPr>
          <p:cNvGrpSpPr/>
          <p:nvPr/>
        </p:nvGrpSpPr>
        <p:grpSpPr>
          <a:xfrm>
            <a:off x="3603885" y="3702324"/>
            <a:ext cx="1138320" cy="660240"/>
            <a:chOff x="3603885" y="3702324"/>
            <a:chExt cx="1138320" cy="660240"/>
          </a:xfrm>
        </p:grpSpPr>
        <mc:AlternateContent xmlns:mc="http://schemas.openxmlformats.org/markup-compatibility/2006" xmlns:p14="http://schemas.microsoft.com/office/powerpoint/2010/main">
          <mc:Choice Requires="p14">
            <p:contentPart p14:bwMode="auto" r:id="rId260">
              <p14:nvContentPartPr>
                <p14:cNvPr id="162" name="Ink 161">
                  <a:extLst>
                    <a:ext uri="{FF2B5EF4-FFF2-40B4-BE49-F238E27FC236}">
                      <a16:creationId xmlns:a16="http://schemas.microsoft.com/office/drawing/2014/main" id="{3A338C77-5808-75E9-C557-77CD3FE7FD3B}"/>
                    </a:ext>
                  </a:extLst>
                </p14:cNvPr>
                <p14:cNvContentPartPr/>
                <p14:nvPr/>
              </p14:nvContentPartPr>
              <p14:xfrm>
                <a:off x="3763725" y="4305684"/>
                <a:ext cx="360" cy="360"/>
              </p14:xfrm>
            </p:contentPart>
          </mc:Choice>
          <mc:Fallback xmlns="">
            <p:pic>
              <p:nvPicPr>
                <p:cNvPr id="162" name="Ink 161">
                  <a:extLst>
                    <a:ext uri="{FF2B5EF4-FFF2-40B4-BE49-F238E27FC236}">
                      <a16:creationId xmlns:a16="http://schemas.microsoft.com/office/drawing/2014/main" id="{3A338C77-5808-75E9-C557-77CD3FE7FD3B}"/>
                    </a:ext>
                  </a:extLst>
                </p:cNvPr>
                <p:cNvPicPr/>
                <p:nvPr/>
              </p:nvPicPr>
              <p:blipFill>
                <a:blip r:embed="rId233"/>
                <a:stretch>
                  <a:fillRect/>
                </a:stretch>
              </p:blipFill>
              <p:spPr>
                <a:xfrm>
                  <a:off x="3755085" y="42970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3" name="Ink 162">
                  <a:extLst>
                    <a:ext uri="{FF2B5EF4-FFF2-40B4-BE49-F238E27FC236}">
                      <a16:creationId xmlns:a16="http://schemas.microsoft.com/office/drawing/2014/main" id="{F99F8B78-D70A-4DC9-92D8-9EF6BEB46D88}"/>
                    </a:ext>
                  </a:extLst>
                </p14:cNvPr>
                <p14:cNvContentPartPr/>
                <p14:nvPr/>
              </p14:nvContentPartPr>
              <p14:xfrm>
                <a:off x="3667605" y="3912924"/>
                <a:ext cx="124920" cy="223560"/>
              </p14:xfrm>
            </p:contentPart>
          </mc:Choice>
          <mc:Fallback xmlns="">
            <p:pic>
              <p:nvPicPr>
                <p:cNvPr id="163" name="Ink 162">
                  <a:extLst>
                    <a:ext uri="{FF2B5EF4-FFF2-40B4-BE49-F238E27FC236}">
                      <a16:creationId xmlns:a16="http://schemas.microsoft.com/office/drawing/2014/main" id="{F99F8B78-D70A-4DC9-92D8-9EF6BEB46D88}"/>
                    </a:ext>
                  </a:extLst>
                </p:cNvPr>
                <p:cNvPicPr/>
                <p:nvPr/>
              </p:nvPicPr>
              <p:blipFill>
                <a:blip r:embed="rId262"/>
                <a:stretch>
                  <a:fillRect/>
                </a:stretch>
              </p:blipFill>
              <p:spPr>
                <a:xfrm>
                  <a:off x="3658965" y="3903924"/>
                  <a:ext cx="1425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4" name="Ink 163">
                  <a:extLst>
                    <a:ext uri="{FF2B5EF4-FFF2-40B4-BE49-F238E27FC236}">
                      <a16:creationId xmlns:a16="http://schemas.microsoft.com/office/drawing/2014/main" id="{504D0A26-D0FA-C618-A4AA-9887F0403058}"/>
                    </a:ext>
                  </a:extLst>
                </p14:cNvPr>
                <p14:cNvContentPartPr/>
                <p14:nvPr/>
              </p14:nvContentPartPr>
              <p14:xfrm>
                <a:off x="3603885" y="3947844"/>
                <a:ext cx="173880" cy="82440"/>
              </p14:xfrm>
            </p:contentPart>
          </mc:Choice>
          <mc:Fallback xmlns="">
            <p:pic>
              <p:nvPicPr>
                <p:cNvPr id="164" name="Ink 163">
                  <a:extLst>
                    <a:ext uri="{FF2B5EF4-FFF2-40B4-BE49-F238E27FC236}">
                      <a16:creationId xmlns:a16="http://schemas.microsoft.com/office/drawing/2014/main" id="{504D0A26-D0FA-C618-A4AA-9887F0403058}"/>
                    </a:ext>
                  </a:extLst>
                </p:cNvPr>
                <p:cNvPicPr/>
                <p:nvPr/>
              </p:nvPicPr>
              <p:blipFill>
                <a:blip r:embed="rId264"/>
                <a:stretch>
                  <a:fillRect/>
                </a:stretch>
              </p:blipFill>
              <p:spPr>
                <a:xfrm>
                  <a:off x="3595245" y="3938844"/>
                  <a:ext cx="19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5" name="Ink 164">
                  <a:extLst>
                    <a:ext uri="{FF2B5EF4-FFF2-40B4-BE49-F238E27FC236}">
                      <a16:creationId xmlns:a16="http://schemas.microsoft.com/office/drawing/2014/main" id="{333BE05B-CE62-13AE-74D5-D9E4324D194C}"/>
                    </a:ext>
                  </a:extLst>
                </p14:cNvPr>
                <p14:cNvContentPartPr/>
                <p14:nvPr/>
              </p14:nvContentPartPr>
              <p14:xfrm>
                <a:off x="3912405" y="3702324"/>
                <a:ext cx="175680" cy="660240"/>
              </p14:xfrm>
            </p:contentPart>
          </mc:Choice>
          <mc:Fallback xmlns="">
            <p:pic>
              <p:nvPicPr>
                <p:cNvPr id="165" name="Ink 164">
                  <a:extLst>
                    <a:ext uri="{FF2B5EF4-FFF2-40B4-BE49-F238E27FC236}">
                      <a16:creationId xmlns:a16="http://schemas.microsoft.com/office/drawing/2014/main" id="{333BE05B-CE62-13AE-74D5-D9E4324D194C}"/>
                    </a:ext>
                  </a:extLst>
                </p:cNvPr>
                <p:cNvPicPr/>
                <p:nvPr/>
              </p:nvPicPr>
              <p:blipFill>
                <a:blip r:embed="rId266"/>
                <a:stretch>
                  <a:fillRect/>
                </a:stretch>
              </p:blipFill>
              <p:spPr>
                <a:xfrm>
                  <a:off x="3903405" y="3693324"/>
                  <a:ext cx="193320" cy="677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6" name="Ink 165">
                  <a:extLst>
                    <a:ext uri="{FF2B5EF4-FFF2-40B4-BE49-F238E27FC236}">
                      <a16:creationId xmlns:a16="http://schemas.microsoft.com/office/drawing/2014/main" id="{82678EC7-0775-AA45-E720-A1CF26FDF7FA}"/>
                    </a:ext>
                  </a:extLst>
                </p14:cNvPr>
                <p14:cNvContentPartPr/>
                <p14:nvPr/>
              </p14:nvContentPartPr>
              <p14:xfrm>
                <a:off x="4188885" y="3872244"/>
                <a:ext cx="183600" cy="147240"/>
              </p14:xfrm>
            </p:contentPart>
          </mc:Choice>
          <mc:Fallback xmlns="">
            <p:pic>
              <p:nvPicPr>
                <p:cNvPr id="166" name="Ink 165">
                  <a:extLst>
                    <a:ext uri="{FF2B5EF4-FFF2-40B4-BE49-F238E27FC236}">
                      <a16:creationId xmlns:a16="http://schemas.microsoft.com/office/drawing/2014/main" id="{82678EC7-0775-AA45-E720-A1CF26FDF7FA}"/>
                    </a:ext>
                  </a:extLst>
                </p:cNvPr>
                <p:cNvPicPr/>
                <p:nvPr/>
              </p:nvPicPr>
              <p:blipFill>
                <a:blip r:embed="rId268"/>
                <a:stretch>
                  <a:fillRect/>
                </a:stretch>
              </p:blipFill>
              <p:spPr>
                <a:xfrm>
                  <a:off x="4179885" y="3863244"/>
                  <a:ext cx="2012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7" name="Ink 166">
                  <a:extLst>
                    <a:ext uri="{FF2B5EF4-FFF2-40B4-BE49-F238E27FC236}">
                      <a16:creationId xmlns:a16="http://schemas.microsoft.com/office/drawing/2014/main" id="{336883C0-DB21-4CD1-3EFE-A15C8BB1060B}"/>
                    </a:ext>
                  </a:extLst>
                </p14:cNvPr>
                <p14:cNvContentPartPr/>
                <p14:nvPr/>
              </p14:nvContentPartPr>
              <p14:xfrm>
                <a:off x="4520805" y="3873324"/>
                <a:ext cx="221400" cy="467280"/>
              </p14:xfrm>
            </p:contentPart>
          </mc:Choice>
          <mc:Fallback xmlns="">
            <p:pic>
              <p:nvPicPr>
                <p:cNvPr id="167" name="Ink 166">
                  <a:extLst>
                    <a:ext uri="{FF2B5EF4-FFF2-40B4-BE49-F238E27FC236}">
                      <a16:creationId xmlns:a16="http://schemas.microsoft.com/office/drawing/2014/main" id="{336883C0-DB21-4CD1-3EFE-A15C8BB1060B}"/>
                    </a:ext>
                  </a:extLst>
                </p:cNvPr>
                <p:cNvPicPr/>
                <p:nvPr/>
              </p:nvPicPr>
              <p:blipFill>
                <a:blip r:embed="rId270"/>
                <a:stretch>
                  <a:fillRect/>
                </a:stretch>
              </p:blipFill>
              <p:spPr>
                <a:xfrm>
                  <a:off x="4512165" y="3864324"/>
                  <a:ext cx="239040" cy="484920"/>
                </a:xfrm>
                <a:prstGeom prst="rect">
                  <a:avLst/>
                </a:prstGeom>
              </p:spPr>
            </p:pic>
          </mc:Fallback>
        </mc:AlternateContent>
      </p:grpSp>
      <p:grpSp>
        <p:nvGrpSpPr>
          <p:cNvPr id="182" name="Group 181">
            <a:extLst>
              <a:ext uri="{FF2B5EF4-FFF2-40B4-BE49-F238E27FC236}">
                <a16:creationId xmlns:a16="http://schemas.microsoft.com/office/drawing/2014/main" id="{17627CD7-1B45-E46E-F6BF-D32D83C51654}"/>
              </a:ext>
            </a:extLst>
          </p:cNvPr>
          <p:cNvGrpSpPr/>
          <p:nvPr/>
        </p:nvGrpSpPr>
        <p:grpSpPr>
          <a:xfrm>
            <a:off x="5358885" y="3931644"/>
            <a:ext cx="186120" cy="108720"/>
            <a:chOff x="5358885" y="3931644"/>
            <a:chExt cx="186120" cy="108720"/>
          </a:xfrm>
        </p:grpSpPr>
        <mc:AlternateContent xmlns:mc="http://schemas.openxmlformats.org/markup-compatibility/2006" xmlns:p14="http://schemas.microsoft.com/office/powerpoint/2010/main">
          <mc:Choice Requires="p14">
            <p:contentPart p14:bwMode="auto" r:id="rId271">
              <p14:nvContentPartPr>
                <p14:cNvPr id="169" name="Ink 168">
                  <a:extLst>
                    <a:ext uri="{FF2B5EF4-FFF2-40B4-BE49-F238E27FC236}">
                      <a16:creationId xmlns:a16="http://schemas.microsoft.com/office/drawing/2014/main" id="{DA1D8FE1-CE32-A09C-1BFD-4D9CAF78865B}"/>
                    </a:ext>
                  </a:extLst>
                </p14:cNvPr>
                <p14:cNvContentPartPr/>
                <p14:nvPr/>
              </p14:nvContentPartPr>
              <p14:xfrm>
                <a:off x="5358885" y="3931644"/>
                <a:ext cx="186120" cy="23400"/>
              </p14:xfrm>
            </p:contentPart>
          </mc:Choice>
          <mc:Fallback xmlns="">
            <p:pic>
              <p:nvPicPr>
                <p:cNvPr id="169" name="Ink 168">
                  <a:extLst>
                    <a:ext uri="{FF2B5EF4-FFF2-40B4-BE49-F238E27FC236}">
                      <a16:creationId xmlns:a16="http://schemas.microsoft.com/office/drawing/2014/main" id="{DA1D8FE1-CE32-A09C-1BFD-4D9CAF78865B}"/>
                    </a:ext>
                  </a:extLst>
                </p:cNvPr>
                <p:cNvPicPr/>
                <p:nvPr/>
              </p:nvPicPr>
              <p:blipFill>
                <a:blip r:embed="rId272"/>
                <a:stretch>
                  <a:fillRect/>
                </a:stretch>
              </p:blipFill>
              <p:spPr>
                <a:xfrm>
                  <a:off x="5349885" y="3923004"/>
                  <a:ext cx="203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Ink 169">
                  <a:extLst>
                    <a:ext uri="{FF2B5EF4-FFF2-40B4-BE49-F238E27FC236}">
                      <a16:creationId xmlns:a16="http://schemas.microsoft.com/office/drawing/2014/main" id="{4952DD1E-A0D5-4C36-2318-72109C9F442F}"/>
                    </a:ext>
                  </a:extLst>
                </p14:cNvPr>
                <p14:cNvContentPartPr/>
                <p14:nvPr/>
              </p14:nvContentPartPr>
              <p14:xfrm>
                <a:off x="5390925" y="4006164"/>
                <a:ext cx="133560" cy="34200"/>
              </p14:xfrm>
            </p:contentPart>
          </mc:Choice>
          <mc:Fallback xmlns="">
            <p:pic>
              <p:nvPicPr>
                <p:cNvPr id="170" name="Ink 169">
                  <a:extLst>
                    <a:ext uri="{FF2B5EF4-FFF2-40B4-BE49-F238E27FC236}">
                      <a16:creationId xmlns:a16="http://schemas.microsoft.com/office/drawing/2014/main" id="{4952DD1E-A0D5-4C36-2318-72109C9F442F}"/>
                    </a:ext>
                  </a:extLst>
                </p:cNvPr>
                <p:cNvPicPr/>
                <p:nvPr/>
              </p:nvPicPr>
              <p:blipFill>
                <a:blip r:embed="rId274"/>
                <a:stretch>
                  <a:fillRect/>
                </a:stretch>
              </p:blipFill>
              <p:spPr>
                <a:xfrm>
                  <a:off x="5381925" y="3997524"/>
                  <a:ext cx="151200" cy="51840"/>
                </a:xfrm>
                <a:prstGeom prst="rect">
                  <a:avLst/>
                </a:prstGeom>
              </p:spPr>
            </p:pic>
          </mc:Fallback>
        </mc:AlternateContent>
      </p:grpSp>
      <p:grpSp>
        <p:nvGrpSpPr>
          <p:cNvPr id="181" name="Group 180">
            <a:extLst>
              <a:ext uri="{FF2B5EF4-FFF2-40B4-BE49-F238E27FC236}">
                <a16:creationId xmlns:a16="http://schemas.microsoft.com/office/drawing/2014/main" id="{A99A47DF-BEDF-9429-1512-569F085D0FC9}"/>
              </a:ext>
            </a:extLst>
          </p:cNvPr>
          <p:cNvGrpSpPr/>
          <p:nvPr/>
        </p:nvGrpSpPr>
        <p:grpSpPr>
          <a:xfrm>
            <a:off x="5900685" y="3683604"/>
            <a:ext cx="678600" cy="564840"/>
            <a:chOff x="5900685" y="3683604"/>
            <a:chExt cx="678600" cy="564840"/>
          </a:xfrm>
        </p:grpSpPr>
        <mc:AlternateContent xmlns:mc="http://schemas.openxmlformats.org/markup-compatibility/2006" xmlns:p14="http://schemas.microsoft.com/office/powerpoint/2010/main">
          <mc:Choice Requires="p14">
            <p:contentPart p14:bwMode="auto" r:id="rId275">
              <p14:nvContentPartPr>
                <p14:cNvPr id="171" name="Ink 170">
                  <a:extLst>
                    <a:ext uri="{FF2B5EF4-FFF2-40B4-BE49-F238E27FC236}">
                      <a16:creationId xmlns:a16="http://schemas.microsoft.com/office/drawing/2014/main" id="{575713E1-EED1-8354-55EC-6788E7356A15}"/>
                    </a:ext>
                  </a:extLst>
                </p14:cNvPr>
                <p14:cNvContentPartPr/>
                <p14:nvPr/>
              </p14:nvContentPartPr>
              <p14:xfrm>
                <a:off x="5943165" y="3870084"/>
                <a:ext cx="120600" cy="199800"/>
              </p14:xfrm>
            </p:contentPart>
          </mc:Choice>
          <mc:Fallback xmlns="">
            <p:pic>
              <p:nvPicPr>
                <p:cNvPr id="171" name="Ink 170">
                  <a:extLst>
                    <a:ext uri="{FF2B5EF4-FFF2-40B4-BE49-F238E27FC236}">
                      <a16:creationId xmlns:a16="http://schemas.microsoft.com/office/drawing/2014/main" id="{575713E1-EED1-8354-55EC-6788E7356A15}"/>
                    </a:ext>
                  </a:extLst>
                </p:cNvPr>
                <p:cNvPicPr/>
                <p:nvPr/>
              </p:nvPicPr>
              <p:blipFill>
                <a:blip r:embed="rId276"/>
                <a:stretch>
                  <a:fillRect/>
                </a:stretch>
              </p:blipFill>
              <p:spPr>
                <a:xfrm>
                  <a:off x="5934525" y="3861084"/>
                  <a:ext cx="1382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2" name="Ink 171">
                  <a:extLst>
                    <a:ext uri="{FF2B5EF4-FFF2-40B4-BE49-F238E27FC236}">
                      <a16:creationId xmlns:a16="http://schemas.microsoft.com/office/drawing/2014/main" id="{1D44C010-60B8-AE0D-F869-21EDE58B8B3F}"/>
                    </a:ext>
                  </a:extLst>
                </p14:cNvPr>
                <p14:cNvContentPartPr/>
                <p14:nvPr/>
              </p14:nvContentPartPr>
              <p14:xfrm>
                <a:off x="5900685" y="3899964"/>
                <a:ext cx="149040" cy="77040"/>
              </p14:xfrm>
            </p:contentPart>
          </mc:Choice>
          <mc:Fallback xmlns="">
            <p:pic>
              <p:nvPicPr>
                <p:cNvPr id="172" name="Ink 171">
                  <a:extLst>
                    <a:ext uri="{FF2B5EF4-FFF2-40B4-BE49-F238E27FC236}">
                      <a16:creationId xmlns:a16="http://schemas.microsoft.com/office/drawing/2014/main" id="{1D44C010-60B8-AE0D-F869-21EDE58B8B3F}"/>
                    </a:ext>
                  </a:extLst>
                </p:cNvPr>
                <p:cNvPicPr/>
                <p:nvPr/>
              </p:nvPicPr>
              <p:blipFill>
                <a:blip r:embed="rId278"/>
                <a:stretch>
                  <a:fillRect/>
                </a:stretch>
              </p:blipFill>
              <p:spPr>
                <a:xfrm>
                  <a:off x="5892045" y="3891324"/>
                  <a:ext cx="166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3" name="Ink 172">
                  <a:extLst>
                    <a:ext uri="{FF2B5EF4-FFF2-40B4-BE49-F238E27FC236}">
                      <a16:creationId xmlns:a16="http://schemas.microsoft.com/office/drawing/2014/main" id="{7D3A08CF-A4C1-E2C1-7F0E-FC2A020956F0}"/>
                    </a:ext>
                  </a:extLst>
                </p14:cNvPr>
                <p14:cNvContentPartPr/>
                <p14:nvPr/>
              </p14:nvContentPartPr>
              <p14:xfrm>
                <a:off x="6134685" y="3683604"/>
                <a:ext cx="182880" cy="564840"/>
              </p14:xfrm>
            </p:contentPart>
          </mc:Choice>
          <mc:Fallback xmlns="">
            <p:pic>
              <p:nvPicPr>
                <p:cNvPr id="173" name="Ink 172">
                  <a:extLst>
                    <a:ext uri="{FF2B5EF4-FFF2-40B4-BE49-F238E27FC236}">
                      <a16:creationId xmlns:a16="http://schemas.microsoft.com/office/drawing/2014/main" id="{7D3A08CF-A4C1-E2C1-7F0E-FC2A020956F0}"/>
                    </a:ext>
                  </a:extLst>
                </p:cNvPr>
                <p:cNvPicPr/>
                <p:nvPr/>
              </p:nvPicPr>
              <p:blipFill>
                <a:blip r:embed="rId280"/>
                <a:stretch>
                  <a:fillRect/>
                </a:stretch>
              </p:blipFill>
              <p:spPr>
                <a:xfrm>
                  <a:off x="6125685" y="3674604"/>
                  <a:ext cx="200520" cy="582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4" name="Ink 173">
                  <a:extLst>
                    <a:ext uri="{FF2B5EF4-FFF2-40B4-BE49-F238E27FC236}">
                      <a16:creationId xmlns:a16="http://schemas.microsoft.com/office/drawing/2014/main" id="{2256F62B-1B90-CC9C-26FE-9882FB3D9826}"/>
                    </a:ext>
                  </a:extLst>
                </p14:cNvPr>
                <p14:cNvContentPartPr/>
                <p14:nvPr/>
              </p14:nvContentPartPr>
              <p14:xfrm>
                <a:off x="6432405" y="3884844"/>
                <a:ext cx="146880" cy="190800"/>
              </p14:xfrm>
            </p:contentPart>
          </mc:Choice>
          <mc:Fallback xmlns="">
            <p:pic>
              <p:nvPicPr>
                <p:cNvPr id="174" name="Ink 173">
                  <a:extLst>
                    <a:ext uri="{FF2B5EF4-FFF2-40B4-BE49-F238E27FC236}">
                      <a16:creationId xmlns:a16="http://schemas.microsoft.com/office/drawing/2014/main" id="{2256F62B-1B90-CC9C-26FE-9882FB3D9826}"/>
                    </a:ext>
                  </a:extLst>
                </p:cNvPr>
                <p:cNvPicPr/>
                <p:nvPr/>
              </p:nvPicPr>
              <p:blipFill>
                <a:blip r:embed="rId282"/>
                <a:stretch>
                  <a:fillRect/>
                </a:stretch>
              </p:blipFill>
              <p:spPr>
                <a:xfrm>
                  <a:off x="6423405" y="3875844"/>
                  <a:ext cx="164520" cy="20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3">
            <p14:nvContentPartPr>
              <p14:cNvPr id="175" name="Ink 174">
                <a:extLst>
                  <a:ext uri="{FF2B5EF4-FFF2-40B4-BE49-F238E27FC236}">
                    <a16:creationId xmlns:a16="http://schemas.microsoft.com/office/drawing/2014/main" id="{19DA7DF8-F927-3A9A-C8FD-4842AB3CC750}"/>
                  </a:ext>
                </a:extLst>
              </p14:cNvPr>
              <p14:cNvContentPartPr/>
              <p14:nvPr/>
            </p14:nvContentPartPr>
            <p14:xfrm>
              <a:off x="6782685" y="3917964"/>
              <a:ext cx="22680" cy="48240"/>
            </p14:xfrm>
          </p:contentPart>
        </mc:Choice>
        <mc:Fallback xmlns="">
          <p:pic>
            <p:nvPicPr>
              <p:cNvPr id="175" name="Ink 174">
                <a:extLst>
                  <a:ext uri="{FF2B5EF4-FFF2-40B4-BE49-F238E27FC236}">
                    <a16:creationId xmlns:a16="http://schemas.microsoft.com/office/drawing/2014/main" id="{19DA7DF8-F927-3A9A-C8FD-4842AB3CC750}"/>
                  </a:ext>
                </a:extLst>
              </p:cNvPr>
              <p:cNvPicPr/>
              <p:nvPr/>
            </p:nvPicPr>
            <p:blipFill>
              <a:blip r:embed="rId284"/>
              <a:stretch>
                <a:fillRect/>
              </a:stretch>
            </p:blipFill>
            <p:spPr>
              <a:xfrm>
                <a:off x="6773685" y="3909324"/>
                <a:ext cx="40320" cy="65880"/>
              </a:xfrm>
              <a:prstGeom prst="rect">
                <a:avLst/>
              </a:prstGeom>
            </p:spPr>
          </p:pic>
        </mc:Fallback>
      </mc:AlternateContent>
      <p:grpSp>
        <p:nvGrpSpPr>
          <p:cNvPr id="180" name="Group 179">
            <a:extLst>
              <a:ext uri="{FF2B5EF4-FFF2-40B4-BE49-F238E27FC236}">
                <a16:creationId xmlns:a16="http://schemas.microsoft.com/office/drawing/2014/main" id="{02887ABF-24B8-5532-EF12-B1E45BB2ABD6}"/>
              </a:ext>
            </a:extLst>
          </p:cNvPr>
          <p:cNvGrpSpPr/>
          <p:nvPr/>
        </p:nvGrpSpPr>
        <p:grpSpPr>
          <a:xfrm>
            <a:off x="7059885" y="3712404"/>
            <a:ext cx="834120" cy="754920"/>
            <a:chOff x="7059885" y="3712404"/>
            <a:chExt cx="834120" cy="754920"/>
          </a:xfrm>
        </p:grpSpPr>
        <mc:AlternateContent xmlns:mc="http://schemas.openxmlformats.org/markup-compatibility/2006" xmlns:p14="http://schemas.microsoft.com/office/powerpoint/2010/main">
          <mc:Choice Requires="p14">
            <p:contentPart p14:bwMode="auto" r:id="rId285">
              <p14:nvContentPartPr>
                <p14:cNvPr id="176" name="Ink 175">
                  <a:extLst>
                    <a:ext uri="{FF2B5EF4-FFF2-40B4-BE49-F238E27FC236}">
                      <a16:creationId xmlns:a16="http://schemas.microsoft.com/office/drawing/2014/main" id="{081E4A0F-D6DA-CE0E-64D5-91B65364D65A}"/>
                    </a:ext>
                  </a:extLst>
                </p14:cNvPr>
                <p14:cNvContentPartPr/>
                <p14:nvPr/>
              </p14:nvContentPartPr>
              <p14:xfrm>
                <a:off x="7059885" y="3838044"/>
                <a:ext cx="129240" cy="225360"/>
              </p14:xfrm>
            </p:contentPart>
          </mc:Choice>
          <mc:Fallback xmlns="">
            <p:pic>
              <p:nvPicPr>
                <p:cNvPr id="176" name="Ink 175">
                  <a:extLst>
                    <a:ext uri="{FF2B5EF4-FFF2-40B4-BE49-F238E27FC236}">
                      <a16:creationId xmlns:a16="http://schemas.microsoft.com/office/drawing/2014/main" id="{081E4A0F-D6DA-CE0E-64D5-91B65364D65A}"/>
                    </a:ext>
                  </a:extLst>
                </p:cNvPr>
                <p:cNvPicPr/>
                <p:nvPr/>
              </p:nvPicPr>
              <p:blipFill>
                <a:blip r:embed="rId286"/>
                <a:stretch>
                  <a:fillRect/>
                </a:stretch>
              </p:blipFill>
              <p:spPr>
                <a:xfrm>
                  <a:off x="7051245" y="3829404"/>
                  <a:ext cx="14688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7" name="Ink 176">
                  <a:extLst>
                    <a:ext uri="{FF2B5EF4-FFF2-40B4-BE49-F238E27FC236}">
                      <a16:creationId xmlns:a16="http://schemas.microsoft.com/office/drawing/2014/main" id="{B2F0FF23-E51A-90E8-792B-261BDFDC4E36}"/>
                    </a:ext>
                  </a:extLst>
                </p14:cNvPr>
                <p14:cNvContentPartPr/>
                <p14:nvPr/>
              </p14:nvContentPartPr>
              <p14:xfrm>
                <a:off x="7059885" y="3852444"/>
                <a:ext cx="158040" cy="113760"/>
              </p14:xfrm>
            </p:contentPart>
          </mc:Choice>
          <mc:Fallback xmlns="">
            <p:pic>
              <p:nvPicPr>
                <p:cNvPr id="177" name="Ink 176">
                  <a:extLst>
                    <a:ext uri="{FF2B5EF4-FFF2-40B4-BE49-F238E27FC236}">
                      <a16:creationId xmlns:a16="http://schemas.microsoft.com/office/drawing/2014/main" id="{B2F0FF23-E51A-90E8-792B-261BDFDC4E36}"/>
                    </a:ext>
                  </a:extLst>
                </p:cNvPr>
                <p:cNvPicPr/>
                <p:nvPr/>
              </p:nvPicPr>
              <p:blipFill>
                <a:blip r:embed="rId288"/>
                <a:stretch>
                  <a:fillRect/>
                </a:stretch>
              </p:blipFill>
              <p:spPr>
                <a:xfrm>
                  <a:off x="7051245" y="3843444"/>
                  <a:ext cx="175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8" name="Ink 177">
                  <a:extLst>
                    <a:ext uri="{FF2B5EF4-FFF2-40B4-BE49-F238E27FC236}">
                      <a16:creationId xmlns:a16="http://schemas.microsoft.com/office/drawing/2014/main" id="{AE142F48-3587-901D-FC8F-5BB88E0875D1}"/>
                    </a:ext>
                  </a:extLst>
                </p14:cNvPr>
                <p14:cNvContentPartPr/>
                <p14:nvPr/>
              </p14:nvContentPartPr>
              <p14:xfrm>
                <a:off x="7341405" y="3712404"/>
                <a:ext cx="169200" cy="557280"/>
              </p14:xfrm>
            </p:contentPart>
          </mc:Choice>
          <mc:Fallback xmlns="">
            <p:pic>
              <p:nvPicPr>
                <p:cNvPr id="178" name="Ink 177">
                  <a:extLst>
                    <a:ext uri="{FF2B5EF4-FFF2-40B4-BE49-F238E27FC236}">
                      <a16:creationId xmlns:a16="http://schemas.microsoft.com/office/drawing/2014/main" id="{AE142F48-3587-901D-FC8F-5BB88E0875D1}"/>
                    </a:ext>
                  </a:extLst>
                </p:cNvPr>
                <p:cNvPicPr/>
                <p:nvPr/>
              </p:nvPicPr>
              <p:blipFill>
                <a:blip r:embed="rId290"/>
                <a:stretch>
                  <a:fillRect/>
                </a:stretch>
              </p:blipFill>
              <p:spPr>
                <a:xfrm>
                  <a:off x="7332405" y="3703404"/>
                  <a:ext cx="1868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9" name="Ink 178">
                  <a:extLst>
                    <a:ext uri="{FF2B5EF4-FFF2-40B4-BE49-F238E27FC236}">
                      <a16:creationId xmlns:a16="http://schemas.microsoft.com/office/drawing/2014/main" id="{D8126938-1548-A853-73BF-B750A18754AF}"/>
                    </a:ext>
                  </a:extLst>
                </p14:cNvPr>
                <p14:cNvContentPartPr/>
                <p14:nvPr/>
              </p14:nvContentPartPr>
              <p14:xfrm>
                <a:off x="7599525" y="3852084"/>
                <a:ext cx="294480" cy="615240"/>
              </p14:xfrm>
            </p:contentPart>
          </mc:Choice>
          <mc:Fallback xmlns="">
            <p:pic>
              <p:nvPicPr>
                <p:cNvPr id="179" name="Ink 178">
                  <a:extLst>
                    <a:ext uri="{FF2B5EF4-FFF2-40B4-BE49-F238E27FC236}">
                      <a16:creationId xmlns:a16="http://schemas.microsoft.com/office/drawing/2014/main" id="{D8126938-1548-A853-73BF-B750A18754AF}"/>
                    </a:ext>
                  </a:extLst>
                </p:cNvPr>
                <p:cNvPicPr/>
                <p:nvPr/>
              </p:nvPicPr>
              <p:blipFill>
                <a:blip r:embed="rId292"/>
                <a:stretch>
                  <a:fillRect/>
                </a:stretch>
              </p:blipFill>
              <p:spPr>
                <a:xfrm>
                  <a:off x="7590885" y="3843084"/>
                  <a:ext cx="312120" cy="632880"/>
                </a:xfrm>
                <a:prstGeom prst="rect">
                  <a:avLst/>
                </a:prstGeom>
              </p:spPr>
            </p:pic>
          </mc:Fallback>
        </mc:AlternateContent>
      </p:grpSp>
      <p:grpSp>
        <p:nvGrpSpPr>
          <p:cNvPr id="188" name="Group 187">
            <a:extLst>
              <a:ext uri="{FF2B5EF4-FFF2-40B4-BE49-F238E27FC236}">
                <a16:creationId xmlns:a16="http://schemas.microsoft.com/office/drawing/2014/main" id="{ECE5D998-0D3F-5A99-1835-71C863A9F0D9}"/>
              </a:ext>
            </a:extLst>
          </p:cNvPr>
          <p:cNvGrpSpPr/>
          <p:nvPr/>
        </p:nvGrpSpPr>
        <p:grpSpPr>
          <a:xfrm>
            <a:off x="329325" y="4820844"/>
            <a:ext cx="2121840" cy="633960"/>
            <a:chOff x="329325" y="4820844"/>
            <a:chExt cx="2121840" cy="633960"/>
          </a:xfrm>
        </p:grpSpPr>
        <mc:AlternateContent xmlns:mc="http://schemas.openxmlformats.org/markup-compatibility/2006" xmlns:p14="http://schemas.microsoft.com/office/powerpoint/2010/main">
          <mc:Choice Requires="p14">
            <p:contentPart p14:bwMode="auto" r:id="rId293">
              <p14:nvContentPartPr>
                <p14:cNvPr id="183" name="Ink 182">
                  <a:extLst>
                    <a:ext uri="{FF2B5EF4-FFF2-40B4-BE49-F238E27FC236}">
                      <a16:creationId xmlns:a16="http://schemas.microsoft.com/office/drawing/2014/main" id="{0C94D675-0FD4-ACB7-D2D4-6BE919946469}"/>
                    </a:ext>
                  </a:extLst>
                </p14:cNvPr>
                <p14:cNvContentPartPr/>
                <p14:nvPr/>
              </p14:nvContentPartPr>
              <p14:xfrm>
                <a:off x="329325" y="4880244"/>
                <a:ext cx="202320" cy="433080"/>
              </p14:xfrm>
            </p:contentPart>
          </mc:Choice>
          <mc:Fallback xmlns="">
            <p:pic>
              <p:nvPicPr>
                <p:cNvPr id="183" name="Ink 182">
                  <a:extLst>
                    <a:ext uri="{FF2B5EF4-FFF2-40B4-BE49-F238E27FC236}">
                      <a16:creationId xmlns:a16="http://schemas.microsoft.com/office/drawing/2014/main" id="{0C94D675-0FD4-ACB7-D2D4-6BE919946469}"/>
                    </a:ext>
                  </a:extLst>
                </p:cNvPr>
                <p:cNvPicPr/>
                <p:nvPr/>
              </p:nvPicPr>
              <p:blipFill>
                <a:blip r:embed="rId294"/>
                <a:stretch>
                  <a:fillRect/>
                </a:stretch>
              </p:blipFill>
              <p:spPr>
                <a:xfrm>
                  <a:off x="320685" y="4871604"/>
                  <a:ext cx="21996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Ink 183">
                  <a:extLst>
                    <a:ext uri="{FF2B5EF4-FFF2-40B4-BE49-F238E27FC236}">
                      <a16:creationId xmlns:a16="http://schemas.microsoft.com/office/drawing/2014/main" id="{679E0975-2D44-E364-8ECD-7BACA2739942}"/>
                    </a:ext>
                  </a:extLst>
                </p14:cNvPr>
                <p14:cNvContentPartPr/>
                <p14:nvPr/>
              </p14:nvContentPartPr>
              <p14:xfrm>
                <a:off x="465765" y="4985724"/>
                <a:ext cx="513720" cy="229680"/>
              </p14:xfrm>
            </p:contentPart>
          </mc:Choice>
          <mc:Fallback xmlns="">
            <p:pic>
              <p:nvPicPr>
                <p:cNvPr id="184" name="Ink 183">
                  <a:extLst>
                    <a:ext uri="{FF2B5EF4-FFF2-40B4-BE49-F238E27FC236}">
                      <a16:creationId xmlns:a16="http://schemas.microsoft.com/office/drawing/2014/main" id="{679E0975-2D44-E364-8ECD-7BACA2739942}"/>
                    </a:ext>
                  </a:extLst>
                </p:cNvPr>
                <p:cNvPicPr/>
                <p:nvPr/>
              </p:nvPicPr>
              <p:blipFill>
                <a:blip r:embed="rId296"/>
                <a:stretch>
                  <a:fillRect/>
                </a:stretch>
              </p:blipFill>
              <p:spPr>
                <a:xfrm>
                  <a:off x="456765" y="4976724"/>
                  <a:ext cx="5313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Ink 184">
                  <a:extLst>
                    <a:ext uri="{FF2B5EF4-FFF2-40B4-BE49-F238E27FC236}">
                      <a16:creationId xmlns:a16="http://schemas.microsoft.com/office/drawing/2014/main" id="{D562CEED-A2D8-3E8F-97FE-630C7C79A45F}"/>
                    </a:ext>
                  </a:extLst>
                </p14:cNvPr>
                <p14:cNvContentPartPr/>
                <p14:nvPr/>
              </p14:nvContentPartPr>
              <p14:xfrm>
                <a:off x="871485" y="4901124"/>
                <a:ext cx="209520" cy="138960"/>
              </p14:xfrm>
            </p:contentPart>
          </mc:Choice>
          <mc:Fallback xmlns="">
            <p:pic>
              <p:nvPicPr>
                <p:cNvPr id="185" name="Ink 184">
                  <a:extLst>
                    <a:ext uri="{FF2B5EF4-FFF2-40B4-BE49-F238E27FC236}">
                      <a16:creationId xmlns:a16="http://schemas.microsoft.com/office/drawing/2014/main" id="{D562CEED-A2D8-3E8F-97FE-630C7C79A45F}"/>
                    </a:ext>
                  </a:extLst>
                </p:cNvPr>
                <p:cNvPicPr/>
                <p:nvPr/>
              </p:nvPicPr>
              <p:blipFill>
                <a:blip r:embed="rId298"/>
                <a:stretch>
                  <a:fillRect/>
                </a:stretch>
              </p:blipFill>
              <p:spPr>
                <a:xfrm>
                  <a:off x="862845" y="4892124"/>
                  <a:ext cx="227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Ink 185">
                  <a:extLst>
                    <a:ext uri="{FF2B5EF4-FFF2-40B4-BE49-F238E27FC236}">
                      <a16:creationId xmlns:a16="http://schemas.microsoft.com/office/drawing/2014/main" id="{72360047-7FA5-A835-CC1C-26B5BCEFCE67}"/>
                    </a:ext>
                  </a:extLst>
                </p14:cNvPr>
                <p14:cNvContentPartPr/>
                <p14:nvPr/>
              </p14:nvContentPartPr>
              <p14:xfrm>
                <a:off x="1407525" y="4820844"/>
                <a:ext cx="1043640" cy="316800"/>
              </p14:xfrm>
            </p:contentPart>
          </mc:Choice>
          <mc:Fallback xmlns="">
            <p:pic>
              <p:nvPicPr>
                <p:cNvPr id="186" name="Ink 185">
                  <a:extLst>
                    <a:ext uri="{FF2B5EF4-FFF2-40B4-BE49-F238E27FC236}">
                      <a16:creationId xmlns:a16="http://schemas.microsoft.com/office/drawing/2014/main" id="{72360047-7FA5-A835-CC1C-26B5BCEFCE67}"/>
                    </a:ext>
                  </a:extLst>
                </p:cNvPr>
                <p:cNvPicPr/>
                <p:nvPr/>
              </p:nvPicPr>
              <p:blipFill>
                <a:blip r:embed="rId300"/>
                <a:stretch>
                  <a:fillRect/>
                </a:stretch>
              </p:blipFill>
              <p:spPr>
                <a:xfrm>
                  <a:off x="1398885" y="4812204"/>
                  <a:ext cx="1061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Ink 186">
                  <a:extLst>
                    <a:ext uri="{FF2B5EF4-FFF2-40B4-BE49-F238E27FC236}">
                      <a16:creationId xmlns:a16="http://schemas.microsoft.com/office/drawing/2014/main" id="{6B8AA450-061D-C6C9-700B-385FCC788379}"/>
                    </a:ext>
                  </a:extLst>
                </p14:cNvPr>
                <p14:cNvContentPartPr/>
                <p14:nvPr/>
              </p14:nvContentPartPr>
              <p14:xfrm>
                <a:off x="488085" y="5345004"/>
                <a:ext cx="1756440" cy="109800"/>
              </p14:xfrm>
            </p:contentPart>
          </mc:Choice>
          <mc:Fallback xmlns="">
            <p:pic>
              <p:nvPicPr>
                <p:cNvPr id="187" name="Ink 186">
                  <a:extLst>
                    <a:ext uri="{FF2B5EF4-FFF2-40B4-BE49-F238E27FC236}">
                      <a16:creationId xmlns:a16="http://schemas.microsoft.com/office/drawing/2014/main" id="{6B8AA450-061D-C6C9-700B-385FCC788379}"/>
                    </a:ext>
                  </a:extLst>
                </p:cNvPr>
                <p:cNvPicPr/>
                <p:nvPr/>
              </p:nvPicPr>
              <p:blipFill>
                <a:blip r:embed="rId302"/>
                <a:stretch>
                  <a:fillRect/>
                </a:stretch>
              </p:blipFill>
              <p:spPr>
                <a:xfrm>
                  <a:off x="479085" y="5336004"/>
                  <a:ext cx="1774080" cy="127440"/>
                </a:xfrm>
                <a:prstGeom prst="rect">
                  <a:avLst/>
                </a:prstGeom>
              </p:spPr>
            </p:pic>
          </mc:Fallback>
        </mc:AlternateContent>
      </p:grpSp>
      <p:grpSp>
        <p:nvGrpSpPr>
          <p:cNvPr id="194" name="Group 193">
            <a:extLst>
              <a:ext uri="{FF2B5EF4-FFF2-40B4-BE49-F238E27FC236}">
                <a16:creationId xmlns:a16="http://schemas.microsoft.com/office/drawing/2014/main" id="{45C54AB5-7D1B-7023-F628-BD8BB31C818C}"/>
              </a:ext>
            </a:extLst>
          </p:cNvPr>
          <p:cNvGrpSpPr/>
          <p:nvPr/>
        </p:nvGrpSpPr>
        <p:grpSpPr>
          <a:xfrm>
            <a:off x="3168285" y="4774764"/>
            <a:ext cx="1067760" cy="767520"/>
            <a:chOff x="3168285" y="4774764"/>
            <a:chExt cx="1067760" cy="767520"/>
          </a:xfrm>
        </p:grpSpPr>
        <mc:AlternateContent xmlns:mc="http://schemas.openxmlformats.org/markup-compatibility/2006" xmlns:p14="http://schemas.microsoft.com/office/powerpoint/2010/main">
          <mc:Choice Requires="p14">
            <p:contentPart p14:bwMode="auto" r:id="rId303">
              <p14:nvContentPartPr>
                <p14:cNvPr id="189" name="Ink 188">
                  <a:extLst>
                    <a:ext uri="{FF2B5EF4-FFF2-40B4-BE49-F238E27FC236}">
                      <a16:creationId xmlns:a16="http://schemas.microsoft.com/office/drawing/2014/main" id="{2FB8F127-5781-AD86-4F48-5099E36B16DF}"/>
                    </a:ext>
                  </a:extLst>
                </p14:cNvPr>
                <p14:cNvContentPartPr/>
                <p14:nvPr/>
              </p14:nvContentPartPr>
              <p14:xfrm>
                <a:off x="3179085" y="4985004"/>
                <a:ext cx="158400" cy="244440"/>
              </p14:xfrm>
            </p:contentPart>
          </mc:Choice>
          <mc:Fallback xmlns="">
            <p:pic>
              <p:nvPicPr>
                <p:cNvPr id="189" name="Ink 188">
                  <a:extLst>
                    <a:ext uri="{FF2B5EF4-FFF2-40B4-BE49-F238E27FC236}">
                      <a16:creationId xmlns:a16="http://schemas.microsoft.com/office/drawing/2014/main" id="{2FB8F127-5781-AD86-4F48-5099E36B16DF}"/>
                    </a:ext>
                  </a:extLst>
                </p:cNvPr>
                <p:cNvPicPr/>
                <p:nvPr/>
              </p:nvPicPr>
              <p:blipFill>
                <a:blip r:embed="rId304"/>
                <a:stretch>
                  <a:fillRect/>
                </a:stretch>
              </p:blipFill>
              <p:spPr>
                <a:xfrm>
                  <a:off x="3170085" y="4976364"/>
                  <a:ext cx="1760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0" name="Ink 189">
                  <a:extLst>
                    <a:ext uri="{FF2B5EF4-FFF2-40B4-BE49-F238E27FC236}">
                      <a16:creationId xmlns:a16="http://schemas.microsoft.com/office/drawing/2014/main" id="{AC993890-5E32-BE45-0B74-FE1CCF8972CA}"/>
                    </a:ext>
                  </a:extLst>
                </p14:cNvPr>
                <p14:cNvContentPartPr/>
                <p14:nvPr/>
              </p14:nvContentPartPr>
              <p14:xfrm>
                <a:off x="3168285" y="5028924"/>
                <a:ext cx="189360" cy="53640"/>
              </p14:xfrm>
            </p:contentPart>
          </mc:Choice>
          <mc:Fallback xmlns="">
            <p:pic>
              <p:nvPicPr>
                <p:cNvPr id="190" name="Ink 189">
                  <a:extLst>
                    <a:ext uri="{FF2B5EF4-FFF2-40B4-BE49-F238E27FC236}">
                      <a16:creationId xmlns:a16="http://schemas.microsoft.com/office/drawing/2014/main" id="{AC993890-5E32-BE45-0B74-FE1CCF8972CA}"/>
                    </a:ext>
                  </a:extLst>
                </p:cNvPr>
                <p:cNvPicPr/>
                <p:nvPr/>
              </p:nvPicPr>
              <p:blipFill>
                <a:blip r:embed="rId306"/>
                <a:stretch>
                  <a:fillRect/>
                </a:stretch>
              </p:blipFill>
              <p:spPr>
                <a:xfrm>
                  <a:off x="3159285" y="5019924"/>
                  <a:ext cx="2070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Ink 190">
                  <a:extLst>
                    <a:ext uri="{FF2B5EF4-FFF2-40B4-BE49-F238E27FC236}">
                      <a16:creationId xmlns:a16="http://schemas.microsoft.com/office/drawing/2014/main" id="{3F15B6F7-3CCD-A48E-556D-BD8B7B57AD65}"/>
                    </a:ext>
                  </a:extLst>
                </p14:cNvPr>
                <p14:cNvContentPartPr/>
                <p14:nvPr/>
              </p14:nvContentPartPr>
              <p14:xfrm>
                <a:off x="3464925" y="4774764"/>
                <a:ext cx="335160" cy="673560"/>
              </p14:xfrm>
            </p:contentPart>
          </mc:Choice>
          <mc:Fallback xmlns="">
            <p:pic>
              <p:nvPicPr>
                <p:cNvPr id="191" name="Ink 190">
                  <a:extLst>
                    <a:ext uri="{FF2B5EF4-FFF2-40B4-BE49-F238E27FC236}">
                      <a16:creationId xmlns:a16="http://schemas.microsoft.com/office/drawing/2014/main" id="{3F15B6F7-3CCD-A48E-556D-BD8B7B57AD65}"/>
                    </a:ext>
                  </a:extLst>
                </p:cNvPr>
                <p:cNvPicPr/>
                <p:nvPr/>
              </p:nvPicPr>
              <p:blipFill>
                <a:blip r:embed="rId308"/>
                <a:stretch>
                  <a:fillRect/>
                </a:stretch>
              </p:blipFill>
              <p:spPr>
                <a:xfrm>
                  <a:off x="3456285" y="4766124"/>
                  <a:ext cx="352800" cy="6912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Ink 191">
                  <a:extLst>
                    <a:ext uri="{FF2B5EF4-FFF2-40B4-BE49-F238E27FC236}">
                      <a16:creationId xmlns:a16="http://schemas.microsoft.com/office/drawing/2014/main" id="{46B0C90B-14F5-AFAE-3DA3-00407296CA24}"/>
                    </a:ext>
                  </a:extLst>
                </p14:cNvPr>
                <p14:cNvContentPartPr/>
                <p14:nvPr/>
              </p14:nvContentPartPr>
              <p14:xfrm>
                <a:off x="3848685" y="5087964"/>
                <a:ext cx="387360" cy="454320"/>
              </p14:xfrm>
            </p:contentPart>
          </mc:Choice>
          <mc:Fallback xmlns="">
            <p:pic>
              <p:nvPicPr>
                <p:cNvPr id="192" name="Ink 191">
                  <a:extLst>
                    <a:ext uri="{FF2B5EF4-FFF2-40B4-BE49-F238E27FC236}">
                      <a16:creationId xmlns:a16="http://schemas.microsoft.com/office/drawing/2014/main" id="{46B0C90B-14F5-AFAE-3DA3-00407296CA24}"/>
                    </a:ext>
                  </a:extLst>
                </p:cNvPr>
                <p:cNvPicPr/>
                <p:nvPr/>
              </p:nvPicPr>
              <p:blipFill>
                <a:blip r:embed="rId310"/>
                <a:stretch>
                  <a:fillRect/>
                </a:stretch>
              </p:blipFill>
              <p:spPr>
                <a:xfrm>
                  <a:off x="3840045" y="5078964"/>
                  <a:ext cx="40500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Ink 192">
                  <a:extLst>
                    <a:ext uri="{FF2B5EF4-FFF2-40B4-BE49-F238E27FC236}">
                      <a16:creationId xmlns:a16="http://schemas.microsoft.com/office/drawing/2014/main" id="{7ADE7D53-06EF-FECC-95D3-63EAD6A6D638}"/>
                    </a:ext>
                  </a:extLst>
                </p14:cNvPr>
                <p14:cNvContentPartPr/>
                <p14:nvPr/>
              </p14:nvContentPartPr>
              <p14:xfrm>
                <a:off x="3869925" y="4933164"/>
                <a:ext cx="284040" cy="360"/>
              </p14:xfrm>
            </p:contentPart>
          </mc:Choice>
          <mc:Fallback xmlns="">
            <p:pic>
              <p:nvPicPr>
                <p:cNvPr id="193" name="Ink 192">
                  <a:extLst>
                    <a:ext uri="{FF2B5EF4-FFF2-40B4-BE49-F238E27FC236}">
                      <a16:creationId xmlns:a16="http://schemas.microsoft.com/office/drawing/2014/main" id="{7ADE7D53-06EF-FECC-95D3-63EAD6A6D638}"/>
                    </a:ext>
                  </a:extLst>
                </p:cNvPr>
                <p:cNvPicPr/>
                <p:nvPr/>
              </p:nvPicPr>
              <p:blipFill>
                <a:blip r:embed="rId312"/>
                <a:stretch>
                  <a:fillRect/>
                </a:stretch>
              </p:blipFill>
              <p:spPr>
                <a:xfrm>
                  <a:off x="3860925" y="4924524"/>
                  <a:ext cx="301680" cy="18000"/>
                </a:xfrm>
                <a:prstGeom prst="rect">
                  <a:avLst/>
                </a:prstGeom>
              </p:spPr>
            </p:pic>
          </mc:Fallback>
        </mc:AlternateContent>
      </p:grpSp>
      <p:grpSp>
        <p:nvGrpSpPr>
          <p:cNvPr id="197" name="Group 196">
            <a:extLst>
              <a:ext uri="{FF2B5EF4-FFF2-40B4-BE49-F238E27FC236}">
                <a16:creationId xmlns:a16="http://schemas.microsoft.com/office/drawing/2014/main" id="{AEF2FBF2-85A4-51E7-8675-5E83DD0B443F}"/>
              </a:ext>
            </a:extLst>
          </p:cNvPr>
          <p:cNvGrpSpPr/>
          <p:nvPr/>
        </p:nvGrpSpPr>
        <p:grpSpPr>
          <a:xfrm>
            <a:off x="4944165" y="4976004"/>
            <a:ext cx="169920" cy="106560"/>
            <a:chOff x="4944165" y="4976004"/>
            <a:chExt cx="169920" cy="106560"/>
          </a:xfrm>
        </p:grpSpPr>
        <mc:AlternateContent xmlns:mc="http://schemas.openxmlformats.org/markup-compatibility/2006" xmlns:p14="http://schemas.microsoft.com/office/powerpoint/2010/main">
          <mc:Choice Requires="p14">
            <p:contentPart p14:bwMode="auto" r:id="rId313">
              <p14:nvContentPartPr>
                <p14:cNvPr id="195" name="Ink 194">
                  <a:extLst>
                    <a:ext uri="{FF2B5EF4-FFF2-40B4-BE49-F238E27FC236}">
                      <a16:creationId xmlns:a16="http://schemas.microsoft.com/office/drawing/2014/main" id="{DE8CCA13-6CA3-F7CA-3CDD-F671C7DAE40C}"/>
                    </a:ext>
                  </a:extLst>
                </p14:cNvPr>
                <p14:cNvContentPartPr/>
                <p14:nvPr/>
              </p14:nvContentPartPr>
              <p14:xfrm>
                <a:off x="4944165" y="4976004"/>
                <a:ext cx="94680" cy="10800"/>
              </p14:xfrm>
            </p:contentPart>
          </mc:Choice>
          <mc:Fallback xmlns="">
            <p:pic>
              <p:nvPicPr>
                <p:cNvPr id="195" name="Ink 194">
                  <a:extLst>
                    <a:ext uri="{FF2B5EF4-FFF2-40B4-BE49-F238E27FC236}">
                      <a16:creationId xmlns:a16="http://schemas.microsoft.com/office/drawing/2014/main" id="{DE8CCA13-6CA3-F7CA-3CDD-F671C7DAE40C}"/>
                    </a:ext>
                  </a:extLst>
                </p:cNvPr>
                <p:cNvPicPr/>
                <p:nvPr/>
              </p:nvPicPr>
              <p:blipFill>
                <a:blip r:embed="rId314"/>
                <a:stretch>
                  <a:fillRect/>
                </a:stretch>
              </p:blipFill>
              <p:spPr>
                <a:xfrm>
                  <a:off x="4935165" y="4967364"/>
                  <a:ext cx="112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Ink 195">
                  <a:extLst>
                    <a:ext uri="{FF2B5EF4-FFF2-40B4-BE49-F238E27FC236}">
                      <a16:creationId xmlns:a16="http://schemas.microsoft.com/office/drawing/2014/main" id="{5877272F-0B34-A29D-574C-5271BFA7B1C0}"/>
                    </a:ext>
                  </a:extLst>
                </p14:cNvPr>
                <p14:cNvContentPartPr/>
                <p14:nvPr/>
              </p14:nvContentPartPr>
              <p14:xfrm>
                <a:off x="4965045" y="5073564"/>
                <a:ext cx="149040" cy="9000"/>
              </p14:xfrm>
            </p:contentPart>
          </mc:Choice>
          <mc:Fallback xmlns="">
            <p:pic>
              <p:nvPicPr>
                <p:cNvPr id="196" name="Ink 195">
                  <a:extLst>
                    <a:ext uri="{FF2B5EF4-FFF2-40B4-BE49-F238E27FC236}">
                      <a16:creationId xmlns:a16="http://schemas.microsoft.com/office/drawing/2014/main" id="{5877272F-0B34-A29D-574C-5271BFA7B1C0}"/>
                    </a:ext>
                  </a:extLst>
                </p:cNvPr>
                <p:cNvPicPr/>
                <p:nvPr/>
              </p:nvPicPr>
              <p:blipFill>
                <a:blip r:embed="rId316"/>
                <a:stretch>
                  <a:fillRect/>
                </a:stretch>
              </p:blipFill>
              <p:spPr>
                <a:xfrm>
                  <a:off x="4956405" y="5064924"/>
                  <a:ext cx="166680" cy="26640"/>
                </a:xfrm>
                <a:prstGeom prst="rect">
                  <a:avLst/>
                </a:prstGeom>
              </p:spPr>
            </p:pic>
          </mc:Fallback>
        </mc:AlternateContent>
      </p:grpSp>
      <p:grpSp>
        <p:nvGrpSpPr>
          <p:cNvPr id="202" name="Group 201">
            <a:extLst>
              <a:ext uri="{FF2B5EF4-FFF2-40B4-BE49-F238E27FC236}">
                <a16:creationId xmlns:a16="http://schemas.microsoft.com/office/drawing/2014/main" id="{184A2F55-2C35-60F6-92B0-1A91ADDA6400}"/>
              </a:ext>
            </a:extLst>
          </p:cNvPr>
          <p:cNvGrpSpPr/>
          <p:nvPr/>
        </p:nvGrpSpPr>
        <p:grpSpPr>
          <a:xfrm>
            <a:off x="5411805" y="4754604"/>
            <a:ext cx="815760" cy="516600"/>
            <a:chOff x="5411805" y="4754604"/>
            <a:chExt cx="815760" cy="516600"/>
          </a:xfrm>
        </p:grpSpPr>
        <mc:AlternateContent xmlns:mc="http://schemas.openxmlformats.org/markup-compatibility/2006" xmlns:p14="http://schemas.microsoft.com/office/powerpoint/2010/main">
          <mc:Choice Requires="p14">
            <p:contentPart p14:bwMode="auto" r:id="rId317">
              <p14:nvContentPartPr>
                <p14:cNvPr id="198" name="Ink 197">
                  <a:extLst>
                    <a:ext uri="{FF2B5EF4-FFF2-40B4-BE49-F238E27FC236}">
                      <a16:creationId xmlns:a16="http://schemas.microsoft.com/office/drawing/2014/main" id="{E6D30A98-82F7-2008-AC2E-692A0661A4B6}"/>
                    </a:ext>
                  </a:extLst>
                </p14:cNvPr>
                <p14:cNvContentPartPr/>
                <p14:nvPr/>
              </p14:nvContentPartPr>
              <p14:xfrm>
                <a:off x="5443845" y="4922364"/>
                <a:ext cx="125280" cy="229680"/>
              </p14:xfrm>
            </p:contentPart>
          </mc:Choice>
          <mc:Fallback xmlns="">
            <p:pic>
              <p:nvPicPr>
                <p:cNvPr id="198" name="Ink 197">
                  <a:extLst>
                    <a:ext uri="{FF2B5EF4-FFF2-40B4-BE49-F238E27FC236}">
                      <a16:creationId xmlns:a16="http://schemas.microsoft.com/office/drawing/2014/main" id="{E6D30A98-82F7-2008-AC2E-692A0661A4B6}"/>
                    </a:ext>
                  </a:extLst>
                </p:cNvPr>
                <p:cNvPicPr/>
                <p:nvPr/>
              </p:nvPicPr>
              <p:blipFill>
                <a:blip r:embed="rId318"/>
                <a:stretch>
                  <a:fillRect/>
                </a:stretch>
              </p:blipFill>
              <p:spPr>
                <a:xfrm>
                  <a:off x="5434845" y="4913724"/>
                  <a:ext cx="1429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9" name="Ink 198">
                  <a:extLst>
                    <a:ext uri="{FF2B5EF4-FFF2-40B4-BE49-F238E27FC236}">
                      <a16:creationId xmlns:a16="http://schemas.microsoft.com/office/drawing/2014/main" id="{7F4D2533-8282-E5AD-2768-B296D52C1BE1}"/>
                    </a:ext>
                  </a:extLst>
                </p14:cNvPr>
                <p14:cNvContentPartPr/>
                <p14:nvPr/>
              </p14:nvContentPartPr>
              <p14:xfrm>
                <a:off x="5411805" y="4976004"/>
                <a:ext cx="185040" cy="85680"/>
              </p14:xfrm>
            </p:contentPart>
          </mc:Choice>
          <mc:Fallback xmlns="">
            <p:pic>
              <p:nvPicPr>
                <p:cNvPr id="199" name="Ink 198">
                  <a:extLst>
                    <a:ext uri="{FF2B5EF4-FFF2-40B4-BE49-F238E27FC236}">
                      <a16:creationId xmlns:a16="http://schemas.microsoft.com/office/drawing/2014/main" id="{7F4D2533-8282-E5AD-2768-B296D52C1BE1}"/>
                    </a:ext>
                  </a:extLst>
                </p:cNvPr>
                <p:cNvPicPr/>
                <p:nvPr/>
              </p:nvPicPr>
              <p:blipFill>
                <a:blip r:embed="rId320"/>
                <a:stretch>
                  <a:fillRect/>
                </a:stretch>
              </p:blipFill>
              <p:spPr>
                <a:xfrm>
                  <a:off x="5403165" y="4967004"/>
                  <a:ext cx="2026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0" name="Ink 199">
                  <a:extLst>
                    <a:ext uri="{FF2B5EF4-FFF2-40B4-BE49-F238E27FC236}">
                      <a16:creationId xmlns:a16="http://schemas.microsoft.com/office/drawing/2014/main" id="{856C89D0-129F-88E6-3657-223F27012DAC}"/>
                    </a:ext>
                  </a:extLst>
                </p14:cNvPr>
                <p14:cNvContentPartPr/>
                <p14:nvPr/>
              </p14:nvContentPartPr>
              <p14:xfrm>
                <a:off x="5658405" y="4754604"/>
                <a:ext cx="314640" cy="516600"/>
              </p14:xfrm>
            </p:contentPart>
          </mc:Choice>
          <mc:Fallback xmlns="">
            <p:pic>
              <p:nvPicPr>
                <p:cNvPr id="200" name="Ink 199">
                  <a:extLst>
                    <a:ext uri="{FF2B5EF4-FFF2-40B4-BE49-F238E27FC236}">
                      <a16:creationId xmlns:a16="http://schemas.microsoft.com/office/drawing/2014/main" id="{856C89D0-129F-88E6-3657-223F27012DAC}"/>
                    </a:ext>
                  </a:extLst>
                </p:cNvPr>
                <p:cNvPicPr/>
                <p:nvPr/>
              </p:nvPicPr>
              <p:blipFill>
                <a:blip r:embed="rId322"/>
                <a:stretch>
                  <a:fillRect/>
                </a:stretch>
              </p:blipFill>
              <p:spPr>
                <a:xfrm>
                  <a:off x="5649405" y="4745964"/>
                  <a:ext cx="332280" cy="534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1" name="Ink 200">
                  <a:extLst>
                    <a:ext uri="{FF2B5EF4-FFF2-40B4-BE49-F238E27FC236}">
                      <a16:creationId xmlns:a16="http://schemas.microsoft.com/office/drawing/2014/main" id="{D6EFEF96-896E-3A96-78A6-04836BCA6ED1}"/>
                    </a:ext>
                  </a:extLst>
                </p14:cNvPr>
                <p14:cNvContentPartPr/>
                <p14:nvPr/>
              </p14:nvContentPartPr>
              <p14:xfrm>
                <a:off x="5985645" y="4913004"/>
                <a:ext cx="241920" cy="219240"/>
              </p14:xfrm>
            </p:contentPart>
          </mc:Choice>
          <mc:Fallback xmlns="">
            <p:pic>
              <p:nvPicPr>
                <p:cNvPr id="201" name="Ink 200">
                  <a:extLst>
                    <a:ext uri="{FF2B5EF4-FFF2-40B4-BE49-F238E27FC236}">
                      <a16:creationId xmlns:a16="http://schemas.microsoft.com/office/drawing/2014/main" id="{D6EFEF96-896E-3A96-78A6-04836BCA6ED1}"/>
                    </a:ext>
                  </a:extLst>
                </p:cNvPr>
                <p:cNvPicPr/>
                <p:nvPr/>
              </p:nvPicPr>
              <p:blipFill>
                <a:blip r:embed="rId324"/>
                <a:stretch>
                  <a:fillRect/>
                </a:stretch>
              </p:blipFill>
              <p:spPr>
                <a:xfrm>
                  <a:off x="5977005" y="4904364"/>
                  <a:ext cx="259560" cy="23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203" name="Ink 202">
                <a:extLst>
                  <a:ext uri="{FF2B5EF4-FFF2-40B4-BE49-F238E27FC236}">
                    <a16:creationId xmlns:a16="http://schemas.microsoft.com/office/drawing/2014/main" id="{9D5FCDF6-48D0-C8DE-D825-198545251649}"/>
                  </a:ext>
                </a:extLst>
              </p14:cNvPr>
              <p14:cNvContentPartPr/>
              <p14:nvPr/>
            </p14:nvContentPartPr>
            <p14:xfrm>
              <a:off x="6438885" y="4952604"/>
              <a:ext cx="4680" cy="2160"/>
            </p14:xfrm>
          </p:contentPart>
        </mc:Choice>
        <mc:Fallback xmlns="">
          <p:pic>
            <p:nvPicPr>
              <p:cNvPr id="203" name="Ink 202">
                <a:extLst>
                  <a:ext uri="{FF2B5EF4-FFF2-40B4-BE49-F238E27FC236}">
                    <a16:creationId xmlns:a16="http://schemas.microsoft.com/office/drawing/2014/main" id="{9D5FCDF6-48D0-C8DE-D825-198545251649}"/>
                  </a:ext>
                </a:extLst>
              </p:cNvPr>
              <p:cNvPicPr/>
              <p:nvPr/>
            </p:nvPicPr>
            <p:blipFill>
              <a:blip r:embed="rId326"/>
              <a:stretch>
                <a:fillRect/>
              </a:stretch>
            </p:blipFill>
            <p:spPr>
              <a:xfrm>
                <a:off x="6430245" y="4943964"/>
                <a:ext cx="22320" cy="19800"/>
              </a:xfrm>
              <a:prstGeom prst="rect">
                <a:avLst/>
              </a:prstGeom>
            </p:spPr>
          </p:pic>
        </mc:Fallback>
      </mc:AlternateContent>
      <p:grpSp>
        <p:nvGrpSpPr>
          <p:cNvPr id="208" name="Group 207">
            <a:extLst>
              <a:ext uri="{FF2B5EF4-FFF2-40B4-BE49-F238E27FC236}">
                <a16:creationId xmlns:a16="http://schemas.microsoft.com/office/drawing/2014/main" id="{AD88A951-F754-3B5E-092C-6FEE4E0A54B4}"/>
              </a:ext>
            </a:extLst>
          </p:cNvPr>
          <p:cNvGrpSpPr/>
          <p:nvPr/>
        </p:nvGrpSpPr>
        <p:grpSpPr>
          <a:xfrm>
            <a:off x="6719325" y="4738764"/>
            <a:ext cx="785160" cy="615240"/>
            <a:chOff x="6719325" y="4738764"/>
            <a:chExt cx="785160" cy="615240"/>
          </a:xfrm>
        </p:grpSpPr>
        <mc:AlternateContent xmlns:mc="http://schemas.openxmlformats.org/markup-compatibility/2006" xmlns:p14="http://schemas.microsoft.com/office/powerpoint/2010/main">
          <mc:Choice Requires="p14">
            <p:contentPart p14:bwMode="auto" r:id="rId327">
              <p14:nvContentPartPr>
                <p14:cNvPr id="204" name="Ink 203">
                  <a:extLst>
                    <a:ext uri="{FF2B5EF4-FFF2-40B4-BE49-F238E27FC236}">
                      <a16:creationId xmlns:a16="http://schemas.microsoft.com/office/drawing/2014/main" id="{CB4003CC-673A-C69A-31F0-04B68138A301}"/>
                    </a:ext>
                  </a:extLst>
                </p14:cNvPr>
                <p14:cNvContentPartPr/>
                <p14:nvPr/>
              </p14:nvContentPartPr>
              <p14:xfrm>
                <a:off x="6719325" y="4922364"/>
                <a:ext cx="133920" cy="173520"/>
              </p14:xfrm>
            </p:contentPart>
          </mc:Choice>
          <mc:Fallback xmlns="">
            <p:pic>
              <p:nvPicPr>
                <p:cNvPr id="204" name="Ink 203">
                  <a:extLst>
                    <a:ext uri="{FF2B5EF4-FFF2-40B4-BE49-F238E27FC236}">
                      <a16:creationId xmlns:a16="http://schemas.microsoft.com/office/drawing/2014/main" id="{CB4003CC-673A-C69A-31F0-04B68138A301}"/>
                    </a:ext>
                  </a:extLst>
                </p:cNvPr>
                <p:cNvPicPr/>
                <p:nvPr/>
              </p:nvPicPr>
              <p:blipFill>
                <a:blip r:embed="rId328"/>
                <a:stretch>
                  <a:fillRect/>
                </a:stretch>
              </p:blipFill>
              <p:spPr>
                <a:xfrm>
                  <a:off x="6710685" y="4913724"/>
                  <a:ext cx="151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5" name="Ink 204">
                  <a:extLst>
                    <a:ext uri="{FF2B5EF4-FFF2-40B4-BE49-F238E27FC236}">
                      <a16:creationId xmlns:a16="http://schemas.microsoft.com/office/drawing/2014/main" id="{F7ABD6E5-1D7D-3098-622F-73D43FD5936C}"/>
                    </a:ext>
                  </a:extLst>
                </p14:cNvPr>
                <p14:cNvContentPartPr/>
                <p14:nvPr/>
              </p14:nvContentPartPr>
              <p14:xfrm>
                <a:off x="6730125" y="4897164"/>
                <a:ext cx="205200" cy="89640"/>
              </p14:xfrm>
            </p:contentPart>
          </mc:Choice>
          <mc:Fallback xmlns="">
            <p:pic>
              <p:nvPicPr>
                <p:cNvPr id="205" name="Ink 204">
                  <a:extLst>
                    <a:ext uri="{FF2B5EF4-FFF2-40B4-BE49-F238E27FC236}">
                      <a16:creationId xmlns:a16="http://schemas.microsoft.com/office/drawing/2014/main" id="{F7ABD6E5-1D7D-3098-622F-73D43FD5936C}"/>
                    </a:ext>
                  </a:extLst>
                </p:cNvPr>
                <p:cNvPicPr/>
                <p:nvPr/>
              </p:nvPicPr>
              <p:blipFill>
                <a:blip r:embed="rId330"/>
                <a:stretch>
                  <a:fillRect/>
                </a:stretch>
              </p:blipFill>
              <p:spPr>
                <a:xfrm>
                  <a:off x="6721485" y="4888524"/>
                  <a:ext cx="222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6" name="Ink 205">
                  <a:extLst>
                    <a:ext uri="{FF2B5EF4-FFF2-40B4-BE49-F238E27FC236}">
                      <a16:creationId xmlns:a16="http://schemas.microsoft.com/office/drawing/2014/main" id="{D64DB755-90FF-9891-6C87-07EB231C1BEE}"/>
                    </a:ext>
                  </a:extLst>
                </p14:cNvPr>
                <p14:cNvContentPartPr/>
                <p14:nvPr/>
              </p14:nvContentPartPr>
              <p14:xfrm>
                <a:off x="6929205" y="4738764"/>
                <a:ext cx="352080" cy="500040"/>
              </p14:xfrm>
            </p:contentPart>
          </mc:Choice>
          <mc:Fallback xmlns="">
            <p:pic>
              <p:nvPicPr>
                <p:cNvPr id="206" name="Ink 205">
                  <a:extLst>
                    <a:ext uri="{FF2B5EF4-FFF2-40B4-BE49-F238E27FC236}">
                      <a16:creationId xmlns:a16="http://schemas.microsoft.com/office/drawing/2014/main" id="{D64DB755-90FF-9891-6C87-07EB231C1BEE}"/>
                    </a:ext>
                  </a:extLst>
                </p:cNvPr>
                <p:cNvPicPr/>
                <p:nvPr/>
              </p:nvPicPr>
              <p:blipFill>
                <a:blip r:embed="rId332"/>
                <a:stretch>
                  <a:fillRect/>
                </a:stretch>
              </p:blipFill>
              <p:spPr>
                <a:xfrm>
                  <a:off x="6920205" y="4729764"/>
                  <a:ext cx="36972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7" name="Ink 206">
                  <a:extLst>
                    <a:ext uri="{FF2B5EF4-FFF2-40B4-BE49-F238E27FC236}">
                      <a16:creationId xmlns:a16="http://schemas.microsoft.com/office/drawing/2014/main" id="{6E0C326E-6668-B7AF-6389-8E0018B5DE30}"/>
                    </a:ext>
                  </a:extLst>
                </p14:cNvPr>
                <p14:cNvContentPartPr/>
                <p14:nvPr/>
              </p14:nvContentPartPr>
              <p14:xfrm>
                <a:off x="7293525" y="4859364"/>
                <a:ext cx="210960" cy="494640"/>
              </p14:xfrm>
            </p:contentPart>
          </mc:Choice>
          <mc:Fallback xmlns="">
            <p:pic>
              <p:nvPicPr>
                <p:cNvPr id="207" name="Ink 206">
                  <a:extLst>
                    <a:ext uri="{FF2B5EF4-FFF2-40B4-BE49-F238E27FC236}">
                      <a16:creationId xmlns:a16="http://schemas.microsoft.com/office/drawing/2014/main" id="{6E0C326E-6668-B7AF-6389-8E0018B5DE30}"/>
                    </a:ext>
                  </a:extLst>
                </p:cNvPr>
                <p:cNvPicPr/>
                <p:nvPr/>
              </p:nvPicPr>
              <p:blipFill>
                <a:blip r:embed="rId334"/>
                <a:stretch>
                  <a:fillRect/>
                </a:stretch>
              </p:blipFill>
              <p:spPr>
                <a:xfrm>
                  <a:off x="7284885" y="4850364"/>
                  <a:ext cx="228600" cy="512280"/>
                </a:xfrm>
                <a:prstGeom prst="rect">
                  <a:avLst/>
                </a:prstGeom>
              </p:spPr>
            </p:pic>
          </mc:Fallback>
        </mc:AlternateContent>
      </p:grpSp>
      <p:grpSp>
        <p:nvGrpSpPr>
          <p:cNvPr id="214" name="Group 213">
            <a:extLst>
              <a:ext uri="{FF2B5EF4-FFF2-40B4-BE49-F238E27FC236}">
                <a16:creationId xmlns:a16="http://schemas.microsoft.com/office/drawing/2014/main" id="{D9F580C6-6561-8DD4-2BC2-52A554165686}"/>
              </a:ext>
            </a:extLst>
          </p:cNvPr>
          <p:cNvGrpSpPr/>
          <p:nvPr/>
        </p:nvGrpSpPr>
        <p:grpSpPr>
          <a:xfrm>
            <a:off x="573765" y="5939364"/>
            <a:ext cx="1033200" cy="651240"/>
            <a:chOff x="573765" y="5939364"/>
            <a:chExt cx="1033200" cy="651240"/>
          </a:xfrm>
        </p:grpSpPr>
        <mc:AlternateContent xmlns:mc="http://schemas.openxmlformats.org/markup-compatibility/2006" xmlns:p14="http://schemas.microsoft.com/office/powerpoint/2010/main">
          <mc:Choice Requires="p14">
            <p:contentPart p14:bwMode="auto" r:id="rId335">
              <p14:nvContentPartPr>
                <p14:cNvPr id="209" name="Ink 208">
                  <a:extLst>
                    <a:ext uri="{FF2B5EF4-FFF2-40B4-BE49-F238E27FC236}">
                      <a16:creationId xmlns:a16="http://schemas.microsoft.com/office/drawing/2014/main" id="{F02388A2-8719-7202-D97E-20D8B6B36449}"/>
                    </a:ext>
                  </a:extLst>
                </p14:cNvPr>
                <p14:cNvContentPartPr/>
                <p14:nvPr/>
              </p14:nvContentPartPr>
              <p14:xfrm>
                <a:off x="637485" y="6113604"/>
                <a:ext cx="153360" cy="316440"/>
              </p14:xfrm>
            </p:contentPart>
          </mc:Choice>
          <mc:Fallback xmlns="">
            <p:pic>
              <p:nvPicPr>
                <p:cNvPr id="209" name="Ink 208">
                  <a:extLst>
                    <a:ext uri="{FF2B5EF4-FFF2-40B4-BE49-F238E27FC236}">
                      <a16:creationId xmlns:a16="http://schemas.microsoft.com/office/drawing/2014/main" id="{F02388A2-8719-7202-D97E-20D8B6B36449}"/>
                    </a:ext>
                  </a:extLst>
                </p:cNvPr>
                <p:cNvPicPr/>
                <p:nvPr/>
              </p:nvPicPr>
              <p:blipFill>
                <a:blip r:embed="rId336"/>
                <a:stretch>
                  <a:fillRect/>
                </a:stretch>
              </p:blipFill>
              <p:spPr>
                <a:xfrm>
                  <a:off x="628845" y="6104604"/>
                  <a:ext cx="17100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 name="Ink 209">
                  <a:extLst>
                    <a:ext uri="{FF2B5EF4-FFF2-40B4-BE49-F238E27FC236}">
                      <a16:creationId xmlns:a16="http://schemas.microsoft.com/office/drawing/2014/main" id="{B40B24E5-DE2A-20A8-8C52-66789A686111}"/>
                    </a:ext>
                  </a:extLst>
                </p14:cNvPr>
                <p14:cNvContentPartPr/>
                <p14:nvPr/>
              </p14:nvContentPartPr>
              <p14:xfrm>
                <a:off x="573765" y="6201084"/>
                <a:ext cx="203040" cy="72360"/>
              </p14:xfrm>
            </p:contentPart>
          </mc:Choice>
          <mc:Fallback xmlns="">
            <p:pic>
              <p:nvPicPr>
                <p:cNvPr id="210" name="Ink 209">
                  <a:extLst>
                    <a:ext uri="{FF2B5EF4-FFF2-40B4-BE49-F238E27FC236}">
                      <a16:creationId xmlns:a16="http://schemas.microsoft.com/office/drawing/2014/main" id="{B40B24E5-DE2A-20A8-8C52-66789A686111}"/>
                    </a:ext>
                  </a:extLst>
                </p:cNvPr>
                <p:cNvPicPr/>
                <p:nvPr/>
              </p:nvPicPr>
              <p:blipFill>
                <a:blip r:embed="rId338"/>
                <a:stretch>
                  <a:fillRect/>
                </a:stretch>
              </p:blipFill>
              <p:spPr>
                <a:xfrm>
                  <a:off x="565125" y="6192444"/>
                  <a:ext cx="220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1" name="Ink 210">
                  <a:extLst>
                    <a:ext uri="{FF2B5EF4-FFF2-40B4-BE49-F238E27FC236}">
                      <a16:creationId xmlns:a16="http://schemas.microsoft.com/office/drawing/2014/main" id="{30B83956-43C9-8F5F-BFFD-8B109F0B4BFC}"/>
                    </a:ext>
                  </a:extLst>
                </p14:cNvPr>
                <p14:cNvContentPartPr/>
                <p14:nvPr/>
              </p14:nvContentPartPr>
              <p14:xfrm>
                <a:off x="861765" y="5939364"/>
                <a:ext cx="222120" cy="651240"/>
              </p14:xfrm>
            </p:contentPart>
          </mc:Choice>
          <mc:Fallback xmlns="">
            <p:pic>
              <p:nvPicPr>
                <p:cNvPr id="211" name="Ink 210">
                  <a:extLst>
                    <a:ext uri="{FF2B5EF4-FFF2-40B4-BE49-F238E27FC236}">
                      <a16:creationId xmlns:a16="http://schemas.microsoft.com/office/drawing/2014/main" id="{30B83956-43C9-8F5F-BFFD-8B109F0B4BFC}"/>
                    </a:ext>
                  </a:extLst>
                </p:cNvPr>
                <p:cNvPicPr/>
                <p:nvPr/>
              </p:nvPicPr>
              <p:blipFill>
                <a:blip r:embed="rId340"/>
                <a:stretch>
                  <a:fillRect/>
                </a:stretch>
              </p:blipFill>
              <p:spPr>
                <a:xfrm>
                  <a:off x="852765" y="5930724"/>
                  <a:ext cx="23976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2" name="Ink 211">
                  <a:extLst>
                    <a:ext uri="{FF2B5EF4-FFF2-40B4-BE49-F238E27FC236}">
                      <a16:creationId xmlns:a16="http://schemas.microsoft.com/office/drawing/2014/main" id="{EB9A6193-0991-E83E-30EF-DA82856626BA}"/>
                    </a:ext>
                  </a:extLst>
                </p14:cNvPr>
                <p14:cNvContentPartPr/>
                <p14:nvPr/>
              </p14:nvContentPartPr>
              <p14:xfrm>
                <a:off x="1192965" y="6173004"/>
                <a:ext cx="414000" cy="297000"/>
              </p14:xfrm>
            </p:contentPart>
          </mc:Choice>
          <mc:Fallback xmlns="">
            <p:pic>
              <p:nvPicPr>
                <p:cNvPr id="212" name="Ink 211">
                  <a:extLst>
                    <a:ext uri="{FF2B5EF4-FFF2-40B4-BE49-F238E27FC236}">
                      <a16:creationId xmlns:a16="http://schemas.microsoft.com/office/drawing/2014/main" id="{EB9A6193-0991-E83E-30EF-DA82856626BA}"/>
                    </a:ext>
                  </a:extLst>
                </p:cNvPr>
                <p:cNvPicPr/>
                <p:nvPr/>
              </p:nvPicPr>
              <p:blipFill>
                <a:blip r:embed="rId342"/>
                <a:stretch>
                  <a:fillRect/>
                </a:stretch>
              </p:blipFill>
              <p:spPr>
                <a:xfrm>
                  <a:off x="1184325" y="6164004"/>
                  <a:ext cx="43164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3" name="Ink 212">
                  <a:extLst>
                    <a:ext uri="{FF2B5EF4-FFF2-40B4-BE49-F238E27FC236}">
                      <a16:creationId xmlns:a16="http://schemas.microsoft.com/office/drawing/2014/main" id="{6A3107DA-A7DF-3DEB-46DD-DE106054E478}"/>
                    </a:ext>
                  </a:extLst>
                </p14:cNvPr>
                <p14:cNvContentPartPr/>
                <p14:nvPr/>
              </p14:nvContentPartPr>
              <p14:xfrm>
                <a:off x="1233285" y="5970684"/>
                <a:ext cx="272520" cy="47520"/>
              </p14:xfrm>
            </p:contentPart>
          </mc:Choice>
          <mc:Fallback xmlns="">
            <p:pic>
              <p:nvPicPr>
                <p:cNvPr id="213" name="Ink 212">
                  <a:extLst>
                    <a:ext uri="{FF2B5EF4-FFF2-40B4-BE49-F238E27FC236}">
                      <a16:creationId xmlns:a16="http://schemas.microsoft.com/office/drawing/2014/main" id="{6A3107DA-A7DF-3DEB-46DD-DE106054E478}"/>
                    </a:ext>
                  </a:extLst>
                </p:cNvPr>
                <p:cNvPicPr/>
                <p:nvPr/>
              </p:nvPicPr>
              <p:blipFill>
                <a:blip r:embed="rId344"/>
                <a:stretch>
                  <a:fillRect/>
                </a:stretch>
              </p:blipFill>
              <p:spPr>
                <a:xfrm>
                  <a:off x="1224285" y="5961684"/>
                  <a:ext cx="290160" cy="65160"/>
                </a:xfrm>
                <a:prstGeom prst="rect">
                  <a:avLst/>
                </a:prstGeom>
              </p:spPr>
            </p:pic>
          </mc:Fallback>
        </mc:AlternateContent>
      </p:grpSp>
      <p:grpSp>
        <p:nvGrpSpPr>
          <p:cNvPr id="217" name="Group 216">
            <a:extLst>
              <a:ext uri="{FF2B5EF4-FFF2-40B4-BE49-F238E27FC236}">
                <a16:creationId xmlns:a16="http://schemas.microsoft.com/office/drawing/2014/main" id="{B3BAD192-99F3-6CC3-6930-3112E7363299}"/>
              </a:ext>
            </a:extLst>
          </p:cNvPr>
          <p:cNvGrpSpPr/>
          <p:nvPr/>
        </p:nvGrpSpPr>
        <p:grpSpPr>
          <a:xfrm>
            <a:off x="1956165" y="6062484"/>
            <a:ext cx="138600" cy="83520"/>
            <a:chOff x="1956165" y="6062484"/>
            <a:chExt cx="138600" cy="83520"/>
          </a:xfrm>
        </p:grpSpPr>
        <mc:AlternateContent xmlns:mc="http://schemas.openxmlformats.org/markup-compatibility/2006" xmlns:p14="http://schemas.microsoft.com/office/powerpoint/2010/main">
          <mc:Choice Requires="p14">
            <p:contentPart p14:bwMode="auto" r:id="rId345">
              <p14:nvContentPartPr>
                <p14:cNvPr id="215" name="Ink 214">
                  <a:extLst>
                    <a:ext uri="{FF2B5EF4-FFF2-40B4-BE49-F238E27FC236}">
                      <a16:creationId xmlns:a16="http://schemas.microsoft.com/office/drawing/2014/main" id="{DA927996-143B-E303-57EC-2600CDC308AD}"/>
                    </a:ext>
                  </a:extLst>
                </p14:cNvPr>
                <p14:cNvContentPartPr/>
                <p14:nvPr/>
              </p14:nvContentPartPr>
              <p14:xfrm>
                <a:off x="1956165" y="6062484"/>
                <a:ext cx="127080" cy="8640"/>
              </p14:xfrm>
            </p:contentPart>
          </mc:Choice>
          <mc:Fallback xmlns="">
            <p:pic>
              <p:nvPicPr>
                <p:cNvPr id="215" name="Ink 214">
                  <a:extLst>
                    <a:ext uri="{FF2B5EF4-FFF2-40B4-BE49-F238E27FC236}">
                      <a16:creationId xmlns:a16="http://schemas.microsoft.com/office/drawing/2014/main" id="{DA927996-143B-E303-57EC-2600CDC308AD}"/>
                    </a:ext>
                  </a:extLst>
                </p:cNvPr>
                <p:cNvPicPr/>
                <p:nvPr/>
              </p:nvPicPr>
              <p:blipFill>
                <a:blip r:embed="rId346"/>
                <a:stretch>
                  <a:fillRect/>
                </a:stretch>
              </p:blipFill>
              <p:spPr>
                <a:xfrm>
                  <a:off x="1947165" y="6053484"/>
                  <a:ext cx="144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6" name="Ink 215">
                  <a:extLst>
                    <a:ext uri="{FF2B5EF4-FFF2-40B4-BE49-F238E27FC236}">
                      <a16:creationId xmlns:a16="http://schemas.microsoft.com/office/drawing/2014/main" id="{DA572298-AA8A-BD20-E220-CDFF20AD5097}"/>
                    </a:ext>
                  </a:extLst>
                </p14:cNvPr>
                <p14:cNvContentPartPr/>
                <p14:nvPr/>
              </p14:nvContentPartPr>
              <p14:xfrm>
                <a:off x="1965165" y="6145644"/>
                <a:ext cx="129600" cy="360"/>
              </p14:xfrm>
            </p:contentPart>
          </mc:Choice>
          <mc:Fallback xmlns="">
            <p:pic>
              <p:nvPicPr>
                <p:cNvPr id="216" name="Ink 215">
                  <a:extLst>
                    <a:ext uri="{FF2B5EF4-FFF2-40B4-BE49-F238E27FC236}">
                      <a16:creationId xmlns:a16="http://schemas.microsoft.com/office/drawing/2014/main" id="{DA572298-AA8A-BD20-E220-CDFF20AD5097}"/>
                    </a:ext>
                  </a:extLst>
                </p:cNvPr>
                <p:cNvPicPr/>
                <p:nvPr/>
              </p:nvPicPr>
              <p:blipFill>
                <a:blip r:embed="rId348"/>
                <a:stretch>
                  <a:fillRect/>
                </a:stretch>
              </p:blipFill>
              <p:spPr>
                <a:xfrm>
                  <a:off x="1956165" y="6136644"/>
                  <a:ext cx="147240" cy="18000"/>
                </a:xfrm>
                <a:prstGeom prst="rect">
                  <a:avLst/>
                </a:prstGeom>
              </p:spPr>
            </p:pic>
          </mc:Fallback>
        </mc:AlternateContent>
      </p:grpSp>
      <p:grpSp>
        <p:nvGrpSpPr>
          <p:cNvPr id="230" name="Group 229">
            <a:extLst>
              <a:ext uri="{FF2B5EF4-FFF2-40B4-BE49-F238E27FC236}">
                <a16:creationId xmlns:a16="http://schemas.microsoft.com/office/drawing/2014/main" id="{D09C99DA-514A-F252-91BF-3A451C299AE8}"/>
              </a:ext>
            </a:extLst>
          </p:cNvPr>
          <p:cNvGrpSpPr/>
          <p:nvPr/>
        </p:nvGrpSpPr>
        <p:grpSpPr>
          <a:xfrm>
            <a:off x="2732325" y="5895444"/>
            <a:ext cx="721440" cy="513720"/>
            <a:chOff x="2732325" y="5895444"/>
            <a:chExt cx="721440" cy="513720"/>
          </a:xfrm>
        </p:grpSpPr>
        <mc:AlternateContent xmlns:mc="http://schemas.openxmlformats.org/markup-compatibility/2006" xmlns:p14="http://schemas.microsoft.com/office/powerpoint/2010/main">
          <mc:Choice Requires="p14">
            <p:contentPart p14:bwMode="auto" r:id="rId349">
              <p14:nvContentPartPr>
                <p14:cNvPr id="218" name="Ink 217">
                  <a:extLst>
                    <a:ext uri="{FF2B5EF4-FFF2-40B4-BE49-F238E27FC236}">
                      <a16:creationId xmlns:a16="http://schemas.microsoft.com/office/drawing/2014/main" id="{71984D4F-99BE-C721-76DC-E24068BF2CB7}"/>
                    </a:ext>
                  </a:extLst>
                </p14:cNvPr>
                <p14:cNvContentPartPr/>
                <p14:nvPr/>
              </p14:nvContentPartPr>
              <p14:xfrm>
                <a:off x="2775165" y="6038724"/>
                <a:ext cx="180000" cy="272880"/>
              </p14:xfrm>
            </p:contentPart>
          </mc:Choice>
          <mc:Fallback xmlns="">
            <p:pic>
              <p:nvPicPr>
                <p:cNvPr id="218" name="Ink 217">
                  <a:extLst>
                    <a:ext uri="{FF2B5EF4-FFF2-40B4-BE49-F238E27FC236}">
                      <a16:creationId xmlns:a16="http://schemas.microsoft.com/office/drawing/2014/main" id="{71984D4F-99BE-C721-76DC-E24068BF2CB7}"/>
                    </a:ext>
                  </a:extLst>
                </p:cNvPr>
                <p:cNvPicPr/>
                <p:nvPr/>
              </p:nvPicPr>
              <p:blipFill>
                <a:blip r:embed="rId350"/>
                <a:stretch>
                  <a:fillRect/>
                </a:stretch>
              </p:blipFill>
              <p:spPr>
                <a:xfrm>
                  <a:off x="2766525" y="6030084"/>
                  <a:ext cx="19764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9" name="Ink 218">
                  <a:extLst>
                    <a:ext uri="{FF2B5EF4-FFF2-40B4-BE49-F238E27FC236}">
                      <a16:creationId xmlns:a16="http://schemas.microsoft.com/office/drawing/2014/main" id="{412FE8E3-67B6-7667-71E2-D481812BB118}"/>
                    </a:ext>
                  </a:extLst>
                </p14:cNvPr>
                <p14:cNvContentPartPr/>
                <p14:nvPr/>
              </p14:nvContentPartPr>
              <p14:xfrm>
                <a:off x="2732325" y="6045924"/>
                <a:ext cx="178920" cy="131760"/>
              </p14:xfrm>
            </p:contentPart>
          </mc:Choice>
          <mc:Fallback xmlns="">
            <p:pic>
              <p:nvPicPr>
                <p:cNvPr id="219" name="Ink 218">
                  <a:extLst>
                    <a:ext uri="{FF2B5EF4-FFF2-40B4-BE49-F238E27FC236}">
                      <a16:creationId xmlns:a16="http://schemas.microsoft.com/office/drawing/2014/main" id="{412FE8E3-67B6-7667-71E2-D481812BB118}"/>
                    </a:ext>
                  </a:extLst>
                </p:cNvPr>
                <p:cNvPicPr/>
                <p:nvPr/>
              </p:nvPicPr>
              <p:blipFill>
                <a:blip r:embed="rId352"/>
                <a:stretch>
                  <a:fillRect/>
                </a:stretch>
              </p:blipFill>
              <p:spPr>
                <a:xfrm>
                  <a:off x="2723685" y="6037284"/>
                  <a:ext cx="196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0" name="Ink 219">
                  <a:extLst>
                    <a:ext uri="{FF2B5EF4-FFF2-40B4-BE49-F238E27FC236}">
                      <a16:creationId xmlns:a16="http://schemas.microsoft.com/office/drawing/2014/main" id="{218F2BB1-987B-CF05-C051-7622E3C08F3F}"/>
                    </a:ext>
                  </a:extLst>
                </p14:cNvPr>
                <p14:cNvContentPartPr/>
                <p14:nvPr/>
              </p14:nvContentPartPr>
              <p14:xfrm>
                <a:off x="3096285" y="5895444"/>
                <a:ext cx="105840" cy="513720"/>
              </p14:xfrm>
            </p:contentPart>
          </mc:Choice>
          <mc:Fallback xmlns="">
            <p:pic>
              <p:nvPicPr>
                <p:cNvPr id="220" name="Ink 219">
                  <a:extLst>
                    <a:ext uri="{FF2B5EF4-FFF2-40B4-BE49-F238E27FC236}">
                      <a16:creationId xmlns:a16="http://schemas.microsoft.com/office/drawing/2014/main" id="{218F2BB1-987B-CF05-C051-7622E3C08F3F}"/>
                    </a:ext>
                  </a:extLst>
                </p:cNvPr>
                <p:cNvPicPr/>
                <p:nvPr/>
              </p:nvPicPr>
              <p:blipFill>
                <a:blip r:embed="rId354"/>
                <a:stretch>
                  <a:fillRect/>
                </a:stretch>
              </p:blipFill>
              <p:spPr>
                <a:xfrm>
                  <a:off x="3087645" y="5886444"/>
                  <a:ext cx="1234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1" name="Ink 220">
                  <a:extLst>
                    <a:ext uri="{FF2B5EF4-FFF2-40B4-BE49-F238E27FC236}">
                      <a16:creationId xmlns:a16="http://schemas.microsoft.com/office/drawing/2014/main" id="{CA82FD84-8C86-A2FC-67E9-2CEDC87EA487}"/>
                    </a:ext>
                  </a:extLst>
                </p14:cNvPr>
                <p14:cNvContentPartPr/>
                <p14:nvPr/>
              </p14:nvContentPartPr>
              <p14:xfrm>
                <a:off x="3306165" y="6030444"/>
                <a:ext cx="147600" cy="157320"/>
              </p14:xfrm>
            </p:contentPart>
          </mc:Choice>
          <mc:Fallback xmlns="">
            <p:pic>
              <p:nvPicPr>
                <p:cNvPr id="221" name="Ink 220">
                  <a:extLst>
                    <a:ext uri="{FF2B5EF4-FFF2-40B4-BE49-F238E27FC236}">
                      <a16:creationId xmlns:a16="http://schemas.microsoft.com/office/drawing/2014/main" id="{CA82FD84-8C86-A2FC-67E9-2CEDC87EA487}"/>
                    </a:ext>
                  </a:extLst>
                </p:cNvPr>
                <p:cNvPicPr/>
                <p:nvPr/>
              </p:nvPicPr>
              <p:blipFill>
                <a:blip r:embed="rId356"/>
                <a:stretch>
                  <a:fillRect/>
                </a:stretch>
              </p:blipFill>
              <p:spPr>
                <a:xfrm>
                  <a:off x="3297525" y="6021444"/>
                  <a:ext cx="165240" cy="174960"/>
                </a:xfrm>
                <a:prstGeom prst="rect">
                  <a:avLst/>
                </a:prstGeom>
              </p:spPr>
            </p:pic>
          </mc:Fallback>
        </mc:AlternateContent>
      </p:grpSp>
      <p:grpSp>
        <p:nvGrpSpPr>
          <p:cNvPr id="229" name="Group 228">
            <a:extLst>
              <a:ext uri="{FF2B5EF4-FFF2-40B4-BE49-F238E27FC236}">
                <a16:creationId xmlns:a16="http://schemas.microsoft.com/office/drawing/2014/main" id="{38DE679B-FB42-DDFB-26AB-3A00E07BD156}"/>
              </a:ext>
            </a:extLst>
          </p:cNvPr>
          <p:cNvGrpSpPr/>
          <p:nvPr/>
        </p:nvGrpSpPr>
        <p:grpSpPr>
          <a:xfrm>
            <a:off x="3720885" y="5922084"/>
            <a:ext cx="140760" cy="311400"/>
            <a:chOff x="3720885" y="5922084"/>
            <a:chExt cx="140760" cy="311400"/>
          </a:xfrm>
        </p:grpSpPr>
        <mc:AlternateContent xmlns:mc="http://schemas.openxmlformats.org/markup-compatibility/2006" xmlns:p14="http://schemas.microsoft.com/office/powerpoint/2010/main">
          <mc:Choice Requires="p14">
            <p:contentPart p14:bwMode="auto" r:id="rId357">
              <p14:nvContentPartPr>
                <p14:cNvPr id="222" name="Ink 221">
                  <a:extLst>
                    <a:ext uri="{FF2B5EF4-FFF2-40B4-BE49-F238E27FC236}">
                      <a16:creationId xmlns:a16="http://schemas.microsoft.com/office/drawing/2014/main" id="{4DFD1465-224D-B2F4-19B3-6E95AD7C6982}"/>
                    </a:ext>
                  </a:extLst>
                </p14:cNvPr>
                <p14:cNvContentPartPr/>
                <p14:nvPr/>
              </p14:nvContentPartPr>
              <p14:xfrm>
                <a:off x="3720885" y="6020724"/>
                <a:ext cx="140760" cy="50400"/>
              </p14:xfrm>
            </p:contentPart>
          </mc:Choice>
          <mc:Fallback xmlns="">
            <p:pic>
              <p:nvPicPr>
                <p:cNvPr id="222" name="Ink 221">
                  <a:extLst>
                    <a:ext uri="{FF2B5EF4-FFF2-40B4-BE49-F238E27FC236}">
                      <a16:creationId xmlns:a16="http://schemas.microsoft.com/office/drawing/2014/main" id="{4DFD1465-224D-B2F4-19B3-6E95AD7C6982}"/>
                    </a:ext>
                  </a:extLst>
                </p:cNvPr>
                <p:cNvPicPr/>
                <p:nvPr/>
              </p:nvPicPr>
              <p:blipFill>
                <a:blip r:embed="rId358"/>
                <a:stretch>
                  <a:fillRect/>
                </a:stretch>
              </p:blipFill>
              <p:spPr>
                <a:xfrm>
                  <a:off x="3712245" y="6012084"/>
                  <a:ext cx="158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3" name="Ink 222">
                  <a:extLst>
                    <a:ext uri="{FF2B5EF4-FFF2-40B4-BE49-F238E27FC236}">
                      <a16:creationId xmlns:a16="http://schemas.microsoft.com/office/drawing/2014/main" id="{AEA452C4-1D8D-CB1D-1CB3-F46552442B17}"/>
                    </a:ext>
                  </a:extLst>
                </p14:cNvPr>
                <p14:cNvContentPartPr/>
                <p14:nvPr/>
              </p14:nvContentPartPr>
              <p14:xfrm>
                <a:off x="3774525" y="5922084"/>
                <a:ext cx="64800" cy="311400"/>
              </p14:xfrm>
            </p:contentPart>
          </mc:Choice>
          <mc:Fallback xmlns="">
            <p:pic>
              <p:nvPicPr>
                <p:cNvPr id="223" name="Ink 222">
                  <a:extLst>
                    <a:ext uri="{FF2B5EF4-FFF2-40B4-BE49-F238E27FC236}">
                      <a16:creationId xmlns:a16="http://schemas.microsoft.com/office/drawing/2014/main" id="{AEA452C4-1D8D-CB1D-1CB3-F46552442B17}"/>
                    </a:ext>
                  </a:extLst>
                </p:cNvPr>
                <p:cNvPicPr/>
                <p:nvPr/>
              </p:nvPicPr>
              <p:blipFill>
                <a:blip r:embed="rId360"/>
                <a:stretch>
                  <a:fillRect/>
                </a:stretch>
              </p:blipFill>
              <p:spPr>
                <a:xfrm>
                  <a:off x="3765885" y="5913084"/>
                  <a:ext cx="82440" cy="329040"/>
                </a:xfrm>
                <a:prstGeom prst="rect">
                  <a:avLst/>
                </a:prstGeom>
              </p:spPr>
            </p:pic>
          </mc:Fallback>
        </mc:AlternateContent>
      </p:grpSp>
      <p:grpSp>
        <p:nvGrpSpPr>
          <p:cNvPr id="228" name="Group 227">
            <a:extLst>
              <a:ext uri="{FF2B5EF4-FFF2-40B4-BE49-F238E27FC236}">
                <a16:creationId xmlns:a16="http://schemas.microsoft.com/office/drawing/2014/main" id="{BC402E10-A57A-FD9D-6EE8-3F51E63A8DAA}"/>
              </a:ext>
            </a:extLst>
          </p:cNvPr>
          <p:cNvGrpSpPr/>
          <p:nvPr/>
        </p:nvGrpSpPr>
        <p:grpSpPr>
          <a:xfrm>
            <a:off x="4135605" y="5779884"/>
            <a:ext cx="863280" cy="672840"/>
            <a:chOff x="4135605" y="5779884"/>
            <a:chExt cx="863280" cy="672840"/>
          </a:xfrm>
        </p:grpSpPr>
        <mc:AlternateContent xmlns:mc="http://schemas.openxmlformats.org/markup-compatibility/2006" xmlns:p14="http://schemas.microsoft.com/office/powerpoint/2010/main">
          <mc:Choice Requires="p14">
            <p:contentPart p14:bwMode="auto" r:id="rId361">
              <p14:nvContentPartPr>
                <p14:cNvPr id="224" name="Ink 223">
                  <a:extLst>
                    <a:ext uri="{FF2B5EF4-FFF2-40B4-BE49-F238E27FC236}">
                      <a16:creationId xmlns:a16="http://schemas.microsoft.com/office/drawing/2014/main" id="{8C6D513C-2522-39A2-CA6A-AFD6A00B4C16}"/>
                    </a:ext>
                  </a:extLst>
                </p14:cNvPr>
                <p14:cNvContentPartPr/>
                <p14:nvPr/>
              </p14:nvContentPartPr>
              <p14:xfrm>
                <a:off x="4135605" y="6017844"/>
                <a:ext cx="126720" cy="159840"/>
              </p14:xfrm>
            </p:contentPart>
          </mc:Choice>
          <mc:Fallback xmlns="">
            <p:pic>
              <p:nvPicPr>
                <p:cNvPr id="224" name="Ink 223">
                  <a:extLst>
                    <a:ext uri="{FF2B5EF4-FFF2-40B4-BE49-F238E27FC236}">
                      <a16:creationId xmlns:a16="http://schemas.microsoft.com/office/drawing/2014/main" id="{8C6D513C-2522-39A2-CA6A-AFD6A00B4C16}"/>
                    </a:ext>
                  </a:extLst>
                </p:cNvPr>
                <p:cNvPicPr/>
                <p:nvPr/>
              </p:nvPicPr>
              <p:blipFill>
                <a:blip r:embed="rId362"/>
                <a:stretch>
                  <a:fillRect/>
                </a:stretch>
              </p:blipFill>
              <p:spPr>
                <a:xfrm>
                  <a:off x="4126965" y="6008844"/>
                  <a:ext cx="144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5" name="Ink 224">
                  <a:extLst>
                    <a:ext uri="{FF2B5EF4-FFF2-40B4-BE49-F238E27FC236}">
                      <a16:creationId xmlns:a16="http://schemas.microsoft.com/office/drawing/2014/main" id="{DD25D9B3-AC55-B910-FEBF-0C8C1BC2AB8E}"/>
                    </a:ext>
                  </a:extLst>
                </p14:cNvPr>
                <p14:cNvContentPartPr/>
                <p14:nvPr/>
              </p14:nvContentPartPr>
              <p14:xfrm>
                <a:off x="4135605" y="5961324"/>
                <a:ext cx="214560" cy="88920"/>
              </p14:xfrm>
            </p:contentPart>
          </mc:Choice>
          <mc:Fallback xmlns="">
            <p:pic>
              <p:nvPicPr>
                <p:cNvPr id="225" name="Ink 224">
                  <a:extLst>
                    <a:ext uri="{FF2B5EF4-FFF2-40B4-BE49-F238E27FC236}">
                      <a16:creationId xmlns:a16="http://schemas.microsoft.com/office/drawing/2014/main" id="{DD25D9B3-AC55-B910-FEBF-0C8C1BC2AB8E}"/>
                    </a:ext>
                  </a:extLst>
                </p:cNvPr>
                <p:cNvPicPr/>
                <p:nvPr/>
              </p:nvPicPr>
              <p:blipFill>
                <a:blip r:embed="rId364"/>
                <a:stretch>
                  <a:fillRect/>
                </a:stretch>
              </p:blipFill>
              <p:spPr>
                <a:xfrm>
                  <a:off x="4126965" y="5952324"/>
                  <a:ext cx="232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6" name="Ink 225">
                  <a:extLst>
                    <a:ext uri="{FF2B5EF4-FFF2-40B4-BE49-F238E27FC236}">
                      <a16:creationId xmlns:a16="http://schemas.microsoft.com/office/drawing/2014/main" id="{229F01BF-0382-5631-7A2C-B8496988792E}"/>
                    </a:ext>
                  </a:extLst>
                </p14:cNvPr>
                <p14:cNvContentPartPr/>
                <p14:nvPr/>
              </p14:nvContentPartPr>
              <p14:xfrm>
                <a:off x="4539885" y="5779884"/>
                <a:ext cx="164160" cy="583920"/>
              </p14:xfrm>
            </p:contentPart>
          </mc:Choice>
          <mc:Fallback xmlns="">
            <p:pic>
              <p:nvPicPr>
                <p:cNvPr id="226" name="Ink 225">
                  <a:extLst>
                    <a:ext uri="{FF2B5EF4-FFF2-40B4-BE49-F238E27FC236}">
                      <a16:creationId xmlns:a16="http://schemas.microsoft.com/office/drawing/2014/main" id="{229F01BF-0382-5631-7A2C-B8496988792E}"/>
                    </a:ext>
                  </a:extLst>
                </p:cNvPr>
                <p:cNvPicPr/>
                <p:nvPr/>
              </p:nvPicPr>
              <p:blipFill>
                <a:blip r:embed="rId366"/>
                <a:stretch>
                  <a:fillRect/>
                </a:stretch>
              </p:blipFill>
              <p:spPr>
                <a:xfrm>
                  <a:off x="4530885" y="5771244"/>
                  <a:ext cx="181800" cy="601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7" name="Ink 226">
                  <a:extLst>
                    <a:ext uri="{FF2B5EF4-FFF2-40B4-BE49-F238E27FC236}">
                      <a16:creationId xmlns:a16="http://schemas.microsoft.com/office/drawing/2014/main" id="{F99F6190-673B-FB2C-DB63-0B54DAC8707B}"/>
                    </a:ext>
                  </a:extLst>
                </p14:cNvPr>
                <p14:cNvContentPartPr/>
                <p14:nvPr/>
              </p14:nvContentPartPr>
              <p14:xfrm>
                <a:off x="4795125" y="5928204"/>
                <a:ext cx="203760" cy="524520"/>
              </p14:xfrm>
            </p:contentPart>
          </mc:Choice>
          <mc:Fallback xmlns="">
            <p:pic>
              <p:nvPicPr>
                <p:cNvPr id="227" name="Ink 226">
                  <a:extLst>
                    <a:ext uri="{FF2B5EF4-FFF2-40B4-BE49-F238E27FC236}">
                      <a16:creationId xmlns:a16="http://schemas.microsoft.com/office/drawing/2014/main" id="{F99F6190-673B-FB2C-DB63-0B54DAC8707B}"/>
                    </a:ext>
                  </a:extLst>
                </p:cNvPr>
                <p:cNvPicPr/>
                <p:nvPr/>
              </p:nvPicPr>
              <p:blipFill>
                <a:blip r:embed="rId368"/>
                <a:stretch>
                  <a:fillRect/>
                </a:stretch>
              </p:blipFill>
              <p:spPr>
                <a:xfrm>
                  <a:off x="4786485" y="5919564"/>
                  <a:ext cx="221400" cy="54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9">
            <p14:nvContentPartPr>
              <p14:cNvPr id="231" name="Ink 230">
                <a:extLst>
                  <a:ext uri="{FF2B5EF4-FFF2-40B4-BE49-F238E27FC236}">
                    <a16:creationId xmlns:a16="http://schemas.microsoft.com/office/drawing/2014/main" id="{C379ECEA-9EEC-9A12-CD67-FD76AE22A8DE}"/>
                  </a:ext>
                </a:extLst>
              </p14:cNvPr>
              <p14:cNvContentPartPr/>
              <p14:nvPr/>
            </p14:nvContentPartPr>
            <p14:xfrm>
              <a:off x="5403165" y="6022524"/>
              <a:ext cx="217080" cy="16920"/>
            </p14:xfrm>
          </p:contentPart>
        </mc:Choice>
        <mc:Fallback xmlns="">
          <p:pic>
            <p:nvPicPr>
              <p:cNvPr id="231" name="Ink 230">
                <a:extLst>
                  <a:ext uri="{FF2B5EF4-FFF2-40B4-BE49-F238E27FC236}">
                    <a16:creationId xmlns:a16="http://schemas.microsoft.com/office/drawing/2014/main" id="{C379ECEA-9EEC-9A12-CD67-FD76AE22A8DE}"/>
                  </a:ext>
                </a:extLst>
              </p:cNvPr>
              <p:cNvPicPr/>
              <p:nvPr/>
            </p:nvPicPr>
            <p:blipFill>
              <a:blip r:embed="rId370"/>
              <a:stretch>
                <a:fillRect/>
              </a:stretch>
            </p:blipFill>
            <p:spPr>
              <a:xfrm>
                <a:off x="5394165" y="6013884"/>
                <a:ext cx="234720" cy="34560"/>
              </a:xfrm>
              <a:prstGeom prst="rect">
                <a:avLst/>
              </a:prstGeom>
            </p:spPr>
          </p:pic>
        </mc:Fallback>
      </mc:AlternateContent>
      <p:grpSp>
        <p:nvGrpSpPr>
          <p:cNvPr id="237" name="Group 236">
            <a:extLst>
              <a:ext uri="{FF2B5EF4-FFF2-40B4-BE49-F238E27FC236}">
                <a16:creationId xmlns:a16="http://schemas.microsoft.com/office/drawing/2014/main" id="{A4780E9C-B4DD-74DC-66C9-34C9A69821E7}"/>
              </a:ext>
            </a:extLst>
          </p:cNvPr>
          <p:cNvGrpSpPr/>
          <p:nvPr/>
        </p:nvGrpSpPr>
        <p:grpSpPr>
          <a:xfrm>
            <a:off x="5922285" y="5763684"/>
            <a:ext cx="968040" cy="853920"/>
            <a:chOff x="5922285" y="5763684"/>
            <a:chExt cx="968040" cy="853920"/>
          </a:xfrm>
        </p:grpSpPr>
        <mc:AlternateContent xmlns:mc="http://schemas.openxmlformats.org/markup-compatibility/2006" xmlns:p14="http://schemas.microsoft.com/office/powerpoint/2010/main">
          <mc:Choice Requires="p14">
            <p:contentPart p14:bwMode="auto" r:id="rId371">
              <p14:nvContentPartPr>
                <p14:cNvPr id="232" name="Ink 231">
                  <a:extLst>
                    <a:ext uri="{FF2B5EF4-FFF2-40B4-BE49-F238E27FC236}">
                      <a16:creationId xmlns:a16="http://schemas.microsoft.com/office/drawing/2014/main" id="{CB02883E-8C2B-913B-C4EA-777A8BDC5CA2}"/>
                    </a:ext>
                  </a:extLst>
                </p14:cNvPr>
                <p14:cNvContentPartPr/>
                <p14:nvPr/>
              </p14:nvContentPartPr>
              <p14:xfrm>
                <a:off x="5922285" y="5964564"/>
                <a:ext cx="141120" cy="224640"/>
              </p14:xfrm>
            </p:contentPart>
          </mc:Choice>
          <mc:Fallback xmlns="">
            <p:pic>
              <p:nvPicPr>
                <p:cNvPr id="232" name="Ink 231">
                  <a:extLst>
                    <a:ext uri="{FF2B5EF4-FFF2-40B4-BE49-F238E27FC236}">
                      <a16:creationId xmlns:a16="http://schemas.microsoft.com/office/drawing/2014/main" id="{CB02883E-8C2B-913B-C4EA-777A8BDC5CA2}"/>
                    </a:ext>
                  </a:extLst>
                </p:cNvPr>
                <p:cNvPicPr/>
                <p:nvPr/>
              </p:nvPicPr>
              <p:blipFill>
                <a:blip r:embed="rId372"/>
                <a:stretch>
                  <a:fillRect/>
                </a:stretch>
              </p:blipFill>
              <p:spPr>
                <a:xfrm>
                  <a:off x="5913645" y="5955924"/>
                  <a:ext cx="1587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3" name="Ink 232">
                  <a:extLst>
                    <a:ext uri="{FF2B5EF4-FFF2-40B4-BE49-F238E27FC236}">
                      <a16:creationId xmlns:a16="http://schemas.microsoft.com/office/drawing/2014/main" id="{B3BACBD4-0C3D-4662-DA0C-35787A08845C}"/>
                    </a:ext>
                  </a:extLst>
                </p14:cNvPr>
                <p14:cNvContentPartPr/>
                <p14:nvPr/>
              </p14:nvContentPartPr>
              <p14:xfrm>
                <a:off x="5922285" y="5946204"/>
                <a:ext cx="234000" cy="82800"/>
              </p14:xfrm>
            </p:contentPart>
          </mc:Choice>
          <mc:Fallback xmlns="">
            <p:pic>
              <p:nvPicPr>
                <p:cNvPr id="233" name="Ink 232">
                  <a:extLst>
                    <a:ext uri="{FF2B5EF4-FFF2-40B4-BE49-F238E27FC236}">
                      <a16:creationId xmlns:a16="http://schemas.microsoft.com/office/drawing/2014/main" id="{B3BACBD4-0C3D-4662-DA0C-35787A08845C}"/>
                    </a:ext>
                  </a:extLst>
                </p:cNvPr>
                <p:cNvPicPr/>
                <p:nvPr/>
              </p:nvPicPr>
              <p:blipFill>
                <a:blip r:embed="rId374"/>
                <a:stretch>
                  <a:fillRect/>
                </a:stretch>
              </p:blipFill>
              <p:spPr>
                <a:xfrm>
                  <a:off x="5913645" y="5937204"/>
                  <a:ext cx="251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4" name="Ink 233">
                  <a:extLst>
                    <a:ext uri="{FF2B5EF4-FFF2-40B4-BE49-F238E27FC236}">
                      <a16:creationId xmlns:a16="http://schemas.microsoft.com/office/drawing/2014/main" id="{07C726C6-32B6-5B29-9A14-FD4D4691B01A}"/>
                    </a:ext>
                  </a:extLst>
                </p14:cNvPr>
                <p14:cNvContentPartPr/>
                <p14:nvPr/>
              </p14:nvContentPartPr>
              <p14:xfrm>
                <a:off x="6262485" y="5763684"/>
                <a:ext cx="108360" cy="534960"/>
              </p14:xfrm>
            </p:contentPart>
          </mc:Choice>
          <mc:Fallback xmlns="">
            <p:pic>
              <p:nvPicPr>
                <p:cNvPr id="234" name="Ink 233">
                  <a:extLst>
                    <a:ext uri="{FF2B5EF4-FFF2-40B4-BE49-F238E27FC236}">
                      <a16:creationId xmlns:a16="http://schemas.microsoft.com/office/drawing/2014/main" id="{07C726C6-32B6-5B29-9A14-FD4D4691B01A}"/>
                    </a:ext>
                  </a:extLst>
                </p:cNvPr>
                <p:cNvPicPr/>
                <p:nvPr/>
              </p:nvPicPr>
              <p:blipFill>
                <a:blip r:embed="rId376"/>
                <a:stretch>
                  <a:fillRect/>
                </a:stretch>
              </p:blipFill>
              <p:spPr>
                <a:xfrm>
                  <a:off x="6253485" y="5754684"/>
                  <a:ext cx="126000" cy="5526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5" name="Ink 234">
                  <a:extLst>
                    <a:ext uri="{FF2B5EF4-FFF2-40B4-BE49-F238E27FC236}">
                      <a16:creationId xmlns:a16="http://schemas.microsoft.com/office/drawing/2014/main" id="{7F0A152F-E88D-8CAC-6478-14546A21A463}"/>
                    </a:ext>
                  </a:extLst>
                </p14:cNvPr>
                <p14:cNvContentPartPr/>
                <p14:nvPr/>
              </p14:nvContentPartPr>
              <p14:xfrm>
                <a:off x="6422325" y="5937564"/>
                <a:ext cx="157320" cy="190800"/>
              </p14:xfrm>
            </p:contentPart>
          </mc:Choice>
          <mc:Fallback xmlns="">
            <p:pic>
              <p:nvPicPr>
                <p:cNvPr id="235" name="Ink 234">
                  <a:extLst>
                    <a:ext uri="{FF2B5EF4-FFF2-40B4-BE49-F238E27FC236}">
                      <a16:creationId xmlns:a16="http://schemas.microsoft.com/office/drawing/2014/main" id="{7F0A152F-E88D-8CAC-6478-14546A21A463}"/>
                    </a:ext>
                  </a:extLst>
                </p:cNvPr>
                <p:cNvPicPr/>
                <p:nvPr/>
              </p:nvPicPr>
              <p:blipFill>
                <a:blip r:embed="rId378"/>
                <a:stretch>
                  <a:fillRect/>
                </a:stretch>
              </p:blipFill>
              <p:spPr>
                <a:xfrm>
                  <a:off x="6413325" y="5928924"/>
                  <a:ext cx="174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6" name="Ink 235">
                  <a:extLst>
                    <a:ext uri="{FF2B5EF4-FFF2-40B4-BE49-F238E27FC236}">
                      <a16:creationId xmlns:a16="http://schemas.microsoft.com/office/drawing/2014/main" id="{11203CC3-4BD6-5693-FFCD-3CC0C660CC5A}"/>
                    </a:ext>
                  </a:extLst>
                </p14:cNvPr>
                <p14:cNvContentPartPr/>
                <p14:nvPr/>
              </p14:nvContentPartPr>
              <p14:xfrm>
                <a:off x="6688005" y="5948364"/>
                <a:ext cx="202320" cy="669240"/>
              </p14:xfrm>
            </p:contentPart>
          </mc:Choice>
          <mc:Fallback xmlns="">
            <p:pic>
              <p:nvPicPr>
                <p:cNvPr id="236" name="Ink 235">
                  <a:extLst>
                    <a:ext uri="{FF2B5EF4-FFF2-40B4-BE49-F238E27FC236}">
                      <a16:creationId xmlns:a16="http://schemas.microsoft.com/office/drawing/2014/main" id="{11203CC3-4BD6-5693-FFCD-3CC0C660CC5A}"/>
                    </a:ext>
                  </a:extLst>
                </p:cNvPr>
                <p:cNvPicPr/>
                <p:nvPr/>
              </p:nvPicPr>
              <p:blipFill>
                <a:blip r:embed="rId380"/>
                <a:stretch>
                  <a:fillRect/>
                </a:stretch>
              </p:blipFill>
              <p:spPr>
                <a:xfrm>
                  <a:off x="6679005" y="5939364"/>
                  <a:ext cx="219960" cy="686880"/>
                </a:xfrm>
                <a:prstGeom prst="rect">
                  <a:avLst/>
                </a:prstGeom>
              </p:spPr>
            </p:pic>
          </mc:Fallback>
        </mc:AlternateContent>
      </p:grpSp>
    </p:spTree>
    <p:extLst>
      <p:ext uri="{BB962C8B-B14F-4D97-AF65-F5344CB8AC3E}">
        <p14:creationId xmlns:p14="http://schemas.microsoft.com/office/powerpoint/2010/main" val="327810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234EBA0-591F-6C0F-9247-E17DC81822AF}"/>
              </a:ext>
            </a:extLst>
          </p:cNvPr>
          <p:cNvGrpSpPr/>
          <p:nvPr/>
        </p:nvGrpSpPr>
        <p:grpSpPr>
          <a:xfrm>
            <a:off x="4061085" y="138684"/>
            <a:ext cx="557640" cy="341280"/>
            <a:chOff x="4061085" y="138684"/>
            <a:chExt cx="557640" cy="3412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BE9C026-45B6-4EC5-F35D-EE7F48F54BB0}"/>
                    </a:ext>
                  </a:extLst>
                </p14:cNvPr>
                <p14:cNvContentPartPr/>
                <p14:nvPr/>
              </p14:nvContentPartPr>
              <p14:xfrm>
                <a:off x="4061085" y="212124"/>
                <a:ext cx="179280" cy="267840"/>
              </p14:xfrm>
            </p:contentPart>
          </mc:Choice>
          <mc:Fallback xmlns="">
            <p:pic>
              <p:nvPicPr>
                <p:cNvPr id="2" name="Ink 1">
                  <a:extLst>
                    <a:ext uri="{FF2B5EF4-FFF2-40B4-BE49-F238E27FC236}">
                      <a16:creationId xmlns:a16="http://schemas.microsoft.com/office/drawing/2014/main" id="{1BE9C026-45B6-4EC5-F35D-EE7F48F54BB0}"/>
                    </a:ext>
                  </a:extLst>
                </p:cNvPr>
                <p:cNvPicPr/>
                <p:nvPr/>
              </p:nvPicPr>
              <p:blipFill>
                <a:blip r:embed="rId3"/>
                <a:stretch>
                  <a:fillRect/>
                </a:stretch>
              </p:blipFill>
              <p:spPr>
                <a:xfrm>
                  <a:off x="4052085" y="203484"/>
                  <a:ext cx="1969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F399AB9-6DFF-EA5B-343E-971F95EC080A}"/>
                    </a:ext>
                  </a:extLst>
                </p14:cNvPr>
                <p14:cNvContentPartPr/>
                <p14:nvPr/>
              </p14:nvContentPartPr>
              <p14:xfrm>
                <a:off x="4412445" y="138684"/>
                <a:ext cx="206280" cy="312840"/>
              </p14:xfrm>
            </p:contentPart>
          </mc:Choice>
          <mc:Fallback xmlns="">
            <p:pic>
              <p:nvPicPr>
                <p:cNvPr id="3" name="Ink 2">
                  <a:extLst>
                    <a:ext uri="{FF2B5EF4-FFF2-40B4-BE49-F238E27FC236}">
                      <a16:creationId xmlns:a16="http://schemas.microsoft.com/office/drawing/2014/main" id="{8F399AB9-6DFF-EA5B-343E-971F95EC080A}"/>
                    </a:ext>
                  </a:extLst>
                </p:cNvPr>
                <p:cNvPicPr/>
                <p:nvPr/>
              </p:nvPicPr>
              <p:blipFill>
                <a:blip r:embed="rId5"/>
                <a:stretch>
                  <a:fillRect/>
                </a:stretch>
              </p:blipFill>
              <p:spPr>
                <a:xfrm>
                  <a:off x="4403445" y="130044"/>
                  <a:ext cx="223920" cy="330480"/>
                </a:xfrm>
                <a:prstGeom prst="rect">
                  <a:avLst/>
                </a:prstGeom>
              </p:spPr>
            </p:pic>
          </mc:Fallback>
        </mc:AlternateContent>
      </p:grpSp>
      <p:grpSp>
        <p:nvGrpSpPr>
          <p:cNvPr id="13" name="Group 12">
            <a:extLst>
              <a:ext uri="{FF2B5EF4-FFF2-40B4-BE49-F238E27FC236}">
                <a16:creationId xmlns:a16="http://schemas.microsoft.com/office/drawing/2014/main" id="{89BC6C7E-1630-50CE-C2C6-8535E12E2E19}"/>
              </a:ext>
            </a:extLst>
          </p:cNvPr>
          <p:cNvGrpSpPr/>
          <p:nvPr/>
        </p:nvGrpSpPr>
        <p:grpSpPr>
          <a:xfrm>
            <a:off x="520845" y="928524"/>
            <a:ext cx="1035720" cy="701280"/>
            <a:chOff x="520845" y="928524"/>
            <a:chExt cx="1035720" cy="70128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2B53FB1-92C9-1785-FACF-5E3F480E7284}"/>
                    </a:ext>
                  </a:extLst>
                </p14:cNvPr>
                <p14:cNvContentPartPr/>
                <p14:nvPr/>
              </p14:nvContentPartPr>
              <p14:xfrm>
                <a:off x="520845" y="1184124"/>
                <a:ext cx="147960" cy="207000"/>
              </p14:xfrm>
            </p:contentPart>
          </mc:Choice>
          <mc:Fallback xmlns="">
            <p:pic>
              <p:nvPicPr>
                <p:cNvPr id="5" name="Ink 4">
                  <a:extLst>
                    <a:ext uri="{FF2B5EF4-FFF2-40B4-BE49-F238E27FC236}">
                      <a16:creationId xmlns:a16="http://schemas.microsoft.com/office/drawing/2014/main" id="{02B53FB1-92C9-1785-FACF-5E3F480E7284}"/>
                    </a:ext>
                  </a:extLst>
                </p:cNvPr>
                <p:cNvPicPr/>
                <p:nvPr/>
              </p:nvPicPr>
              <p:blipFill>
                <a:blip r:embed="rId7"/>
                <a:stretch>
                  <a:fillRect/>
                </a:stretch>
              </p:blipFill>
              <p:spPr>
                <a:xfrm>
                  <a:off x="511845" y="1175124"/>
                  <a:ext cx="165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5CB340E2-7B82-DA63-B2C1-9DD4FCE2198D}"/>
                    </a:ext>
                  </a:extLst>
                </p14:cNvPr>
                <p14:cNvContentPartPr/>
                <p14:nvPr/>
              </p14:nvContentPartPr>
              <p14:xfrm>
                <a:off x="538125" y="1159284"/>
                <a:ext cx="84600" cy="63720"/>
              </p14:xfrm>
            </p:contentPart>
          </mc:Choice>
          <mc:Fallback xmlns="">
            <p:pic>
              <p:nvPicPr>
                <p:cNvPr id="6" name="Ink 5">
                  <a:extLst>
                    <a:ext uri="{FF2B5EF4-FFF2-40B4-BE49-F238E27FC236}">
                      <a16:creationId xmlns:a16="http://schemas.microsoft.com/office/drawing/2014/main" id="{5CB340E2-7B82-DA63-B2C1-9DD4FCE2198D}"/>
                    </a:ext>
                  </a:extLst>
                </p:cNvPr>
                <p:cNvPicPr/>
                <p:nvPr/>
              </p:nvPicPr>
              <p:blipFill>
                <a:blip r:embed="rId9"/>
                <a:stretch>
                  <a:fillRect/>
                </a:stretch>
              </p:blipFill>
              <p:spPr>
                <a:xfrm>
                  <a:off x="529485" y="1150284"/>
                  <a:ext cx="1022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5936E63-33CF-410B-4A02-7EAE9CFD71C4}"/>
                    </a:ext>
                  </a:extLst>
                </p14:cNvPr>
                <p14:cNvContentPartPr/>
                <p14:nvPr/>
              </p14:nvContentPartPr>
              <p14:xfrm>
                <a:off x="762765" y="993684"/>
                <a:ext cx="177480" cy="572760"/>
              </p14:xfrm>
            </p:contentPart>
          </mc:Choice>
          <mc:Fallback xmlns="">
            <p:pic>
              <p:nvPicPr>
                <p:cNvPr id="7" name="Ink 6">
                  <a:extLst>
                    <a:ext uri="{FF2B5EF4-FFF2-40B4-BE49-F238E27FC236}">
                      <a16:creationId xmlns:a16="http://schemas.microsoft.com/office/drawing/2014/main" id="{A5936E63-33CF-410B-4A02-7EAE9CFD71C4}"/>
                    </a:ext>
                  </a:extLst>
                </p:cNvPr>
                <p:cNvPicPr/>
                <p:nvPr/>
              </p:nvPicPr>
              <p:blipFill>
                <a:blip r:embed="rId11"/>
                <a:stretch>
                  <a:fillRect/>
                </a:stretch>
              </p:blipFill>
              <p:spPr>
                <a:xfrm>
                  <a:off x="753765" y="985044"/>
                  <a:ext cx="19512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C9973665-92AF-2372-DB99-C2D711F48629}"/>
                    </a:ext>
                  </a:extLst>
                </p14:cNvPr>
                <p14:cNvContentPartPr/>
                <p14:nvPr/>
              </p14:nvContentPartPr>
              <p14:xfrm>
                <a:off x="1063365" y="1101684"/>
                <a:ext cx="493200" cy="528120"/>
              </p14:xfrm>
            </p:contentPart>
          </mc:Choice>
          <mc:Fallback xmlns="">
            <p:pic>
              <p:nvPicPr>
                <p:cNvPr id="8" name="Ink 7">
                  <a:extLst>
                    <a:ext uri="{FF2B5EF4-FFF2-40B4-BE49-F238E27FC236}">
                      <a16:creationId xmlns:a16="http://schemas.microsoft.com/office/drawing/2014/main" id="{C9973665-92AF-2372-DB99-C2D711F48629}"/>
                    </a:ext>
                  </a:extLst>
                </p:cNvPr>
                <p:cNvPicPr/>
                <p:nvPr/>
              </p:nvPicPr>
              <p:blipFill>
                <a:blip r:embed="rId13"/>
                <a:stretch>
                  <a:fillRect/>
                </a:stretch>
              </p:blipFill>
              <p:spPr>
                <a:xfrm>
                  <a:off x="1054365" y="1093044"/>
                  <a:ext cx="510840" cy="54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202805BE-BDF6-E1A9-E273-0472BF5CC737}"/>
                    </a:ext>
                  </a:extLst>
                </p14:cNvPr>
                <p14:cNvContentPartPr/>
                <p14:nvPr/>
              </p14:nvContentPartPr>
              <p14:xfrm>
                <a:off x="1158405" y="928524"/>
                <a:ext cx="285840" cy="39600"/>
              </p14:xfrm>
            </p:contentPart>
          </mc:Choice>
          <mc:Fallback xmlns="">
            <p:pic>
              <p:nvPicPr>
                <p:cNvPr id="9" name="Ink 8">
                  <a:extLst>
                    <a:ext uri="{FF2B5EF4-FFF2-40B4-BE49-F238E27FC236}">
                      <a16:creationId xmlns:a16="http://schemas.microsoft.com/office/drawing/2014/main" id="{202805BE-BDF6-E1A9-E273-0472BF5CC737}"/>
                    </a:ext>
                  </a:extLst>
                </p:cNvPr>
                <p:cNvPicPr/>
                <p:nvPr/>
              </p:nvPicPr>
              <p:blipFill>
                <a:blip r:embed="rId15"/>
                <a:stretch>
                  <a:fillRect/>
                </a:stretch>
              </p:blipFill>
              <p:spPr>
                <a:xfrm>
                  <a:off x="1149765" y="919524"/>
                  <a:ext cx="303480" cy="57240"/>
                </a:xfrm>
                <a:prstGeom prst="rect">
                  <a:avLst/>
                </a:prstGeom>
              </p:spPr>
            </p:pic>
          </mc:Fallback>
        </mc:AlternateContent>
      </p:grpSp>
      <p:grpSp>
        <p:nvGrpSpPr>
          <p:cNvPr id="12" name="Group 11">
            <a:extLst>
              <a:ext uri="{FF2B5EF4-FFF2-40B4-BE49-F238E27FC236}">
                <a16:creationId xmlns:a16="http://schemas.microsoft.com/office/drawing/2014/main" id="{6E52943B-844B-4A56-5893-FBA13815B052}"/>
              </a:ext>
            </a:extLst>
          </p:cNvPr>
          <p:cNvGrpSpPr/>
          <p:nvPr/>
        </p:nvGrpSpPr>
        <p:grpSpPr>
          <a:xfrm>
            <a:off x="1913685" y="1120404"/>
            <a:ext cx="115560" cy="91440"/>
            <a:chOff x="1913685" y="1120404"/>
            <a:chExt cx="115560" cy="9144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8EC53F5B-A370-4080-71CA-1BF711FD567C}"/>
                    </a:ext>
                  </a:extLst>
                </p14:cNvPr>
                <p14:cNvContentPartPr/>
                <p14:nvPr/>
              </p14:nvContentPartPr>
              <p14:xfrm>
                <a:off x="1924125" y="1120404"/>
                <a:ext cx="61920" cy="6480"/>
              </p14:xfrm>
            </p:contentPart>
          </mc:Choice>
          <mc:Fallback xmlns="">
            <p:pic>
              <p:nvPicPr>
                <p:cNvPr id="10" name="Ink 9">
                  <a:extLst>
                    <a:ext uri="{FF2B5EF4-FFF2-40B4-BE49-F238E27FC236}">
                      <a16:creationId xmlns:a16="http://schemas.microsoft.com/office/drawing/2014/main" id="{8EC53F5B-A370-4080-71CA-1BF711FD567C}"/>
                    </a:ext>
                  </a:extLst>
                </p:cNvPr>
                <p:cNvPicPr/>
                <p:nvPr/>
              </p:nvPicPr>
              <p:blipFill>
                <a:blip r:embed="rId17"/>
                <a:stretch>
                  <a:fillRect/>
                </a:stretch>
              </p:blipFill>
              <p:spPr>
                <a:xfrm>
                  <a:off x="1915125" y="1111764"/>
                  <a:ext cx="79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47D27D4A-2929-963B-53EA-48FA37CA52BD}"/>
                    </a:ext>
                  </a:extLst>
                </p14:cNvPr>
                <p14:cNvContentPartPr/>
                <p14:nvPr/>
              </p14:nvContentPartPr>
              <p14:xfrm>
                <a:off x="1913685" y="1203564"/>
                <a:ext cx="115560" cy="8280"/>
              </p14:xfrm>
            </p:contentPart>
          </mc:Choice>
          <mc:Fallback xmlns="">
            <p:pic>
              <p:nvPicPr>
                <p:cNvPr id="11" name="Ink 10">
                  <a:extLst>
                    <a:ext uri="{FF2B5EF4-FFF2-40B4-BE49-F238E27FC236}">
                      <a16:creationId xmlns:a16="http://schemas.microsoft.com/office/drawing/2014/main" id="{47D27D4A-2929-963B-53EA-48FA37CA52BD}"/>
                    </a:ext>
                  </a:extLst>
                </p:cNvPr>
                <p:cNvPicPr/>
                <p:nvPr/>
              </p:nvPicPr>
              <p:blipFill>
                <a:blip r:embed="rId19"/>
                <a:stretch>
                  <a:fillRect/>
                </a:stretch>
              </p:blipFill>
              <p:spPr>
                <a:xfrm>
                  <a:off x="1905045" y="1194924"/>
                  <a:ext cx="133200" cy="25920"/>
                </a:xfrm>
                <a:prstGeom prst="rect">
                  <a:avLst/>
                </a:prstGeom>
              </p:spPr>
            </p:pic>
          </mc:Fallback>
        </mc:AlternateContent>
      </p:grpSp>
      <p:grpSp>
        <p:nvGrpSpPr>
          <p:cNvPr id="24" name="Group 23">
            <a:extLst>
              <a:ext uri="{FF2B5EF4-FFF2-40B4-BE49-F238E27FC236}">
                <a16:creationId xmlns:a16="http://schemas.microsoft.com/office/drawing/2014/main" id="{F7020F29-17B9-BCCF-74AE-8BBEA329D274}"/>
              </a:ext>
            </a:extLst>
          </p:cNvPr>
          <p:cNvGrpSpPr/>
          <p:nvPr/>
        </p:nvGrpSpPr>
        <p:grpSpPr>
          <a:xfrm>
            <a:off x="2360445" y="1009884"/>
            <a:ext cx="903960" cy="534240"/>
            <a:chOff x="2360445" y="1009884"/>
            <a:chExt cx="903960" cy="53424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D07AD1F1-AE2B-4FBA-6EC1-CA2689F0CB86}"/>
                    </a:ext>
                  </a:extLst>
                </p14:cNvPr>
                <p14:cNvContentPartPr/>
                <p14:nvPr/>
              </p14:nvContentPartPr>
              <p14:xfrm>
                <a:off x="2438565" y="1148484"/>
                <a:ext cx="121320" cy="246240"/>
              </p14:xfrm>
            </p:contentPart>
          </mc:Choice>
          <mc:Fallback xmlns="">
            <p:pic>
              <p:nvPicPr>
                <p:cNvPr id="14" name="Ink 13">
                  <a:extLst>
                    <a:ext uri="{FF2B5EF4-FFF2-40B4-BE49-F238E27FC236}">
                      <a16:creationId xmlns:a16="http://schemas.microsoft.com/office/drawing/2014/main" id="{D07AD1F1-AE2B-4FBA-6EC1-CA2689F0CB86}"/>
                    </a:ext>
                  </a:extLst>
                </p:cNvPr>
                <p:cNvPicPr/>
                <p:nvPr/>
              </p:nvPicPr>
              <p:blipFill>
                <a:blip r:embed="rId21"/>
                <a:stretch>
                  <a:fillRect/>
                </a:stretch>
              </p:blipFill>
              <p:spPr>
                <a:xfrm>
                  <a:off x="2429925" y="1139484"/>
                  <a:ext cx="1389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6753BF5-21A1-AF24-CC56-E44DE80D680C}"/>
                    </a:ext>
                  </a:extLst>
                </p14:cNvPr>
                <p14:cNvContentPartPr/>
                <p14:nvPr/>
              </p14:nvContentPartPr>
              <p14:xfrm>
                <a:off x="2360445" y="1193484"/>
                <a:ext cx="210960" cy="61560"/>
              </p14:xfrm>
            </p:contentPart>
          </mc:Choice>
          <mc:Fallback xmlns="">
            <p:pic>
              <p:nvPicPr>
                <p:cNvPr id="15" name="Ink 14">
                  <a:extLst>
                    <a:ext uri="{FF2B5EF4-FFF2-40B4-BE49-F238E27FC236}">
                      <a16:creationId xmlns:a16="http://schemas.microsoft.com/office/drawing/2014/main" id="{A6753BF5-21A1-AF24-CC56-E44DE80D680C}"/>
                    </a:ext>
                  </a:extLst>
                </p:cNvPr>
                <p:cNvPicPr/>
                <p:nvPr/>
              </p:nvPicPr>
              <p:blipFill>
                <a:blip r:embed="rId23"/>
                <a:stretch>
                  <a:fillRect/>
                </a:stretch>
              </p:blipFill>
              <p:spPr>
                <a:xfrm>
                  <a:off x="2351805" y="1184484"/>
                  <a:ext cx="228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B84B8D00-2711-6D25-2949-AFC564327722}"/>
                    </a:ext>
                  </a:extLst>
                </p14:cNvPr>
                <p14:cNvContentPartPr/>
                <p14:nvPr/>
              </p14:nvContentPartPr>
              <p14:xfrm>
                <a:off x="2689125" y="1009884"/>
                <a:ext cx="171720" cy="534240"/>
              </p14:xfrm>
            </p:contentPart>
          </mc:Choice>
          <mc:Fallback xmlns="">
            <p:pic>
              <p:nvPicPr>
                <p:cNvPr id="16" name="Ink 15">
                  <a:extLst>
                    <a:ext uri="{FF2B5EF4-FFF2-40B4-BE49-F238E27FC236}">
                      <a16:creationId xmlns:a16="http://schemas.microsoft.com/office/drawing/2014/main" id="{B84B8D00-2711-6D25-2949-AFC564327722}"/>
                    </a:ext>
                  </a:extLst>
                </p:cNvPr>
                <p:cNvPicPr/>
                <p:nvPr/>
              </p:nvPicPr>
              <p:blipFill>
                <a:blip r:embed="rId25"/>
                <a:stretch>
                  <a:fillRect/>
                </a:stretch>
              </p:blipFill>
              <p:spPr>
                <a:xfrm>
                  <a:off x="2680125" y="1000884"/>
                  <a:ext cx="18936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5BEF25CF-1C69-5882-A0CD-4DB13E91CCAE}"/>
                    </a:ext>
                  </a:extLst>
                </p14:cNvPr>
                <p14:cNvContentPartPr/>
                <p14:nvPr/>
              </p14:nvContentPartPr>
              <p14:xfrm>
                <a:off x="2881365" y="1212924"/>
                <a:ext cx="178200" cy="184680"/>
              </p14:xfrm>
            </p:contentPart>
          </mc:Choice>
          <mc:Fallback xmlns="">
            <p:pic>
              <p:nvPicPr>
                <p:cNvPr id="17" name="Ink 16">
                  <a:extLst>
                    <a:ext uri="{FF2B5EF4-FFF2-40B4-BE49-F238E27FC236}">
                      <a16:creationId xmlns:a16="http://schemas.microsoft.com/office/drawing/2014/main" id="{5BEF25CF-1C69-5882-A0CD-4DB13E91CCAE}"/>
                    </a:ext>
                  </a:extLst>
                </p:cNvPr>
                <p:cNvPicPr/>
                <p:nvPr/>
              </p:nvPicPr>
              <p:blipFill>
                <a:blip r:embed="rId27"/>
                <a:stretch>
                  <a:fillRect/>
                </a:stretch>
              </p:blipFill>
              <p:spPr>
                <a:xfrm>
                  <a:off x="2872365" y="1203924"/>
                  <a:ext cx="1958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BDA9EB6D-59FB-49B0-B031-7C371A313573}"/>
                    </a:ext>
                  </a:extLst>
                </p14:cNvPr>
                <p14:cNvContentPartPr/>
                <p14:nvPr/>
              </p14:nvContentPartPr>
              <p14:xfrm>
                <a:off x="3259725" y="1295364"/>
                <a:ext cx="4680" cy="2160"/>
              </p14:xfrm>
            </p:contentPart>
          </mc:Choice>
          <mc:Fallback xmlns="">
            <p:pic>
              <p:nvPicPr>
                <p:cNvPr id="18" name="Ink 17">
                  <a:extLst>
                    <a:ext uri="{FF2B5EF4-FFF2-40B4-BE49-F238E27FC236}">
                      <a16:creationId xmlns:a16="http://schemas.microsoft.com/office/drawing/2014/main" id="{BDA9EB6D-59FB-49B0-B031-7C371A313573}"/>
                    </a:ext>
                  </a:extLst>
                </p:cNvPr>
                <p:cNvPicPr/>
                <p:nvPr/>
              </p:nvPicPr>
              <p:blipFill>
                <a:blip r:embed="rId29"/>
                <a:stretch>
                  <a:fillRect/>
                </a:stretch>
              </p:blipFill>
              <p:spPr>
                <a:xfrm>
                  <a:off x="3251085" y="1286724"/>
                  <a:ext cx="22320" cy="19800"/>
                </a:xfrm>
                <a:prstGeom prst="rect">
                  <a:avLst/>
                </a:prstGeom>
              </p:spPr>
            </p:pic>
          </mc:Fallback>
        </mc:AlternateContent>
      </p:grpSp>
      <p:grpSp>
        <p:nvGrpSpPr>
          <p:cNvPr id="23" name="Group 22">
            <a:extLst>
              <a:ext uri="{FF2B5EF4-FFF2-40B4-BE49-F238E27FC236}">
                <a16:creationId xmlns:a16="http://schemas.microsoft.com/office/drawing/2014/main" id="{7D7E7ED5-3D3F-06F6-E14D-A5EC567BE9E9}"/>
              </a:ext>
            </a:extLst>
          </p:cNvPr>
          <p:cNvGrpSpPr/>
          <p:nvPr/>
        </p:nvGrpSpPr>
        <p:grpSpPr>
          <a:xfrm>
            <a:off x="3498045" y="897564"/>
            <a:ext cx="769680" cy="825120"/>
            <a:chOff x="3498045" y="897564"/>
            <a:chExt cx="769680" cy="825120"/>
          </a:xfrm>
        </p:grpSpPr>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3B716CA9-2E58-ADF8-7879-DB61030408FC}"/>
                    </a:ext>
                  </a:extLst>
                </p14:cNvPr>
                <p14:cNvContentPartPr/>
                <p14:nvPr/>
              </p14:nvContentPartPr>
              <p14:xfrm>
                <a:off x="3509205" y="1140924"/>
                <a:ext cx="144000" cy="199800"/>
              </p14:xfrm>
            </p:contentPart>
          </mc:Choice>
          <mc:Fallback xmlns="">
            <p:pic>
              <p:nvPicPr>
                <p:cNvPr id="19" name="Ink 18">
                  <a:extLst>
                    <a:ext uri="{FF2B5EF4-FFF2-40B4-BE49-F238E27FC236}">
                      <a16:creationId xmlns:a16="http://schemas.microsoft.com/office/drawing/2014/main" id="{3B716CA9-2E58-ADF8-7879-DB61030408FC}"/>
                    </a:ext>
                  </a:extLst>
                </p:cNvPr>
                <p:cNvPicPr/>
                <p:nvPr/>
              </p:nvPicPr>
              <p:blipFill>
                <a:blip r:embed="rId31"/>
                <a:stretch>
                  <a:fillRect/>
                </a:stretch>
              </p:blipFill>
              <p:spPr>
                <a:xfrm>
                  <a:off x="3500565" y="1131924"/>
                  <a:ext cx="1616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B747B97F-79EE-AEEA-92FD-C042ADA89F93}"/>
                    </a:ext>
                  </a:extLst>
                </p14:cNvPr>
                <p14:cNvContentPartPr/>
                <p14:nvPr/>
              </p14:nvContentPartPr>
              <p14:xfrm>
                <a:off x="3498045" y="1200324"/>
                <a:ext cx="145440" cy="54360"/>
              </p14:xfrm>
            </p:contentPart>
          </mc:Choice>
          <mc:Fallback xmlns="">
            <p:pic>
              <p:nvPicPr>
                <p:cNvPr id="20" name="Ink 19">
                  <a:extLst>
                    <a:ext uri="{FF2B5EF4-FFF2-40B4-BE49-F238E27FC236}">
                      <a16:creationId xmlns:a16="http://schemas.microsoft.com/office/drawing/2014/main" id="{B747B97F-79EE-AEEA-92FD-C042ADA89F93}"/>
                    </a:ext>
                  </a:extLst>
                </p:cNvPr>
                <p:cNvPicPr/>
                <p:nvPr/>
              </p:nvPicPr>
              <p:blipFill>
                <a:blip r:embed="rId33"/>
                <a:stretch>
                  <a:fillRect/>
                </a:stretch>
              </p:blipFill>
              <p:spPr>
                <a:xfrm>
                  <a:off x="3489045" y="1191684"/>
                  <a:ext cx="163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BF6B709-73E9-374D-47B4-9B254CCB109D}"/>
                    </a:ext>
                  </a:extLst>
                </p14:cNvPr>
                <p14:cNvContentPartPr/>
                <p14:nvPr/>
              </p14:nvContentPartPr>
              <p14:xfrm>
                <a:off x="3816645" y="897564"/>
                <a:ext cx="171000" cy="615600"/>
              </p14:xfrm>
            </p:contentPart>
          </mc:Choice>
          <mc:Fallback xmlns="">
            <p:pic>
              <p:nvPicPr>
                <p:cNvPr id="21" name="Ink 20">
                  <a:extLst>
                    <a:ext uri="{FF2B5EF4-FFF2-40B4-BE49-F238E27FC236}">
                      <a16:creationId xmlns:a16="http://schemas.microsoft.com/office/drawing/2014/main" id="{3BF6B709-73E9-374D-47B4-9B254CCB109D}"/>
                    </a:ext>
                  </a:extLst>
                </p:cNvPr>
                <p:cNvPicPr/>
                <p:nvPr/>
              </p:nvPicPr>
              <p:blipFill>
                <a:blip r:embed="rId35"/>
                <a:stretch>
                  <a:fillRect/>
                </a:stretch>
              </p:blipFill>
              <p:spPr>
                <a:xfrm>
                  <a:off x="3807645" y="888924"/>
                  <a:ext cx="18864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745BFCE0-C3CF-82E3-D7D2-74AFF2D9E64A}"/>
                    </a:ext>
                  </a:extLst>
                </p14:cNvPr>
                <p14:cNvContentPartPr/>
                <p14:nvPr/>
              </p14:nvContentPartPr>
              <p14:xfrm>
                <a:off x="4071885" y="1094844"/>
                <a:ext cx="195840" cy="627840"/>
              </p14:xfrm>
            </p:contentPart>
          </mc:Choice>
          <mc:Fallback xmlns="">
            <p:pic>
              <p:nvPicPr>
                <p:cNvPr id="22" name="Ink 21">
                  <a:extLst>
                    <a:ext uri="{FF2B5EF4-FFF2-40B4-BE49-F238E27FC236}">
                      <a16:creationId xmlns:a16="http://schemas.microsoft.com/office/drawing/2014/main" id="{745BFCE0-C3CF-82E3-D7D2-74AFF2D9E64A}"/>
                    </a:ext>
                  </a:extLst>
                </p:cNvPr>
                <p:cNvPicPr/>
                <p:nvPr/>
              </p:nvPicPr>
              <p:blipFill>
                <a:blip r:embed="rId37"/>
                <a:stretch>
                  <a:fillRect/>
                </a:stretch>
              </p:blipFill>
              <p:spPr>
                <a:xfrm>
                  <a:off x="4062885" y="1085844"/>
                  <a:ext cx="213480" cy="645480"/>
                </a:xfrm>
                <a:prstGeom prst="rect">
                  <a:avLst/>
                </a:prstGeom>
              </p:spPr>
            </p:pic>
          </mc:Fallback>
        </mc:AlternateContent>
      </p:grpSp>
      <p:grpSp>
        <p:nvGrpSpPr>
          <p:cNvPr id="27" name="Group 26">
            <a:extLst>
              <a:ext uri="{FF2B5EF4-FFF2-40B4-BE49-F238E27FC236}">
                <a16:creationId xmlns:a16="http://schemas.microsoft.com/office/drawing/2014/main" id="{6A029EAA-E845-F35D-4748-708537D566D3}"/>
              </a:ext>
            </a:extLst>
          </p:cNvPr>
          <p:cNvGrpSpPr/>
          <p:nvPr/>
        </p:nvGrpSpPr>
        <p:grpSpPr>
          <a:xfrm>
            <a:off x="4635285" y="1031484"/>
            <a:ext cx="289440" cy="361080"/>
            <a:chOff x="4635285" y="1031484"/>
            <a:chExt cx="289440" cy="36108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861AB1EB-EF08-7CB4-7B40-DA794672B18C}"/>
                    </a:ext>
                  </a:extLst>
                </p14:cNvPr>
                <p14:cNvContentPartPr/>
                <p14:nvPr/>
              </p14:nvContentPartPr>
              <p14:xfrm>
                <a:off x="4635285" y="1126524"/>
                <a:ext cx="289440" cy="23040"/>
              </p14:xfrm>
            </p:contentPart>
          </mc:Choice>
          <mc:Fallback xmlns="">
            <p:pic>
              <p:nvPicPr>
                <p:cNvPr id="25" name="Ink 24">
                  <a:extLst>
                    <a:ext uri="{FF2B5EF4-FFF2-40B4-BE49-F238E27FC236}">
                      <a16:creationId xmlns:a16="http://schemas.microsoft.com/office/drawing/2014/main" id="{861AB1EB-EF08-7CB4-7B40-DA794672B18C}"/>
                    </a:ext>
                  </a:extLst>
                </p:cNvPr>
                <p:cNvPicPr/>
                <p:nvPr/>
              </p:nvPicPr>
              <p:blipFill>
                <a:blip r:embed="rId39"/>
                <a:stretch>
                  <a:fillRect/>
                </a:stretch>
              </p:blipFill>
              <p:spPr>
                <a:xfrm>
                  <a:off x="4626645" y="1117884"/>
                  <a:ext cx="307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1E339116-F7F2-18F4-A223-19FE4EB8AE53}"/>
                    </a:ext>
                  </a:extLst>
                </p14:cNvPr>
                <p14:cNvContentPartPr/>
                <p14:nvPr/>
              </p14:nvContentPartPr>
              <p14:xfrm>
                <a:off x="4794405" y="1031484"/>
                <a:ext cx="22320" cy="361080"/>
              </p14:xfrm>
            </p:contentPart>
          </mc:Choice>
          <mc:Fallback xmlns="">
            <p:pic>
              <p:nvPicPr>
                <p:cNvPr id="26" name="Ink 25">
                  <a:extLst>
                    <a:ext uri="{FF2B5EF4-FFF2-40B4-BE49-F238E27FC236}">
                      <a16:creationId xmlns:a16="http://schemas.microsoft.com/office/drawing/2014/main" id="{1E339116-F7F2-18F4-A223-19FE4EB8AE53}"/>
                    </a:ext>
                  </a:extLst>
                </p:cNvPr>
                <p:cNvPicPr/>
                <p:nvPr/>
              </p:nvPicPr>
              <p:blipFill>
                <a:blip r:embed="rId41"/>
                <a:stretch>
                  <a:fillRect/>
                </a:stretch>
              </p:blipFill>
              <p:spPr>
                <a:xfrm>
                  <a:off x="4785405" y="1022484"/>
                  <a:ext cx="39960" cy="378720"/>
                </a:xfrm>
                <a:prstGeom prst="rect">
                  <a:avLst/>
                </a:prstGeom>
              </p:spPr>
            </p:pic>
          </mc:Fallback>
        </mc:AlternateContent>
      </p:grpSp>
      <p:grpSp>
        <p:nvGrpSpPr>
          <p:cNvPr id="37" name="Group 36">
            <a:extLst>
              <a:ext uri="{FF2B5EF4-FFF2-40B4-BE49-F238E27FC236}">
                <a16:creationId xmlns:a16="http://schemas.microsoft.com/office/drawing/2014/main" id="{574AF009-D010-61CD-D5AE-C87DC5A54325}"/>
              </a:ext>
            </a:extLst>
          </p:cNvPr>
          <p:cNvGrpSpPr/>
          <p:nvPr/>
        </p:nvGrpSpPr>
        <p:grpSpPr>
          <a:xfrm>
            <a:off x="5379765" y="952644"/>
            <a:ext cx="809280" cy="590040"/>
            <a:chOff x="5379765" y="952644"/>
            <a:chExt cx="809280" cy="59004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9C499262-4426-D8D3-21B8-6B9CE61347A7}"/>
                    </a:ext>
                  </a:extLst>
                </p14:cNvPr>
                <p14:cNvContentPartPr/>
                <p14:nvPr/>
              </p14:nvContentPartPr>
              <p14:xfrm>
                <a:off x="5393085" y="1158564"/>
                <a:ext cx="141480" cy="172440"/>
              </p14:xfrm>
            </p:contentPart>
          </mc:Choice>
          <mc:Fallback xmlns="">
            <p:pic>
              <p:nvPicPr>
                <p:cNvPr id="28" name="Ink 27">
                  <a:extLst>
                    <a:ext uri="{FF2B5EF4-FFF2-40B4-BE49-F238E27FC236}">
                      <a16:creationId xmlns:a16="http://schemas.microsoft.com/office/drawing/2014/main" id="{9C499262-4426-D8D3-21B8-6B9CE61347A7}"/>
                    </a:ext>
                  </a:extLst>
                </p:cNvPr>
                <p:cNvPicPr/>
                <p:nvPr/>
              </p:nvPicPr>
              <p:blipFill>
                <a:blip r:embed="rId43"/>
                <a:stretch>
                  <a:fillRect/>
                </a:stretch>
              </p:blipFill>
              <p:spPr>
                <a:xfrm>
                  <a:off x="5384085" y="1149924"/>
                  <a:ext cx="159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E275F330-49A6-C336-6D0E-B17FFDD37740}"/>
                    </a:ext>
                  </a:extLst>
                </p14:cNvPr>
                <p14:cNvContentPartPr/>
                <p14:nvPr/>
              </p14:nvContentPartPr>
              <p14:xfrm>
                <a:off x="5379765" y="1144884"/>
                <a:ext cx="227520" cy="110160"/>
              </p14:xfrm>
            </p:contentPart>
          </mc:Choice>
          <mc:Fallback xmlns="">
            <p:pic>
              <p:nvPicPr>
                <p:cNvPr id="29" name="Ink 28">
                  <a:extLst>
                    <a:ext uri="{FF2B5EF4-FFF2-40B4-BE49-F238E27FC236}">
                      <a16:creationId xmlns:a16="http://schemas.microsoft.com/office/drawing/2014/main" id="{E275F330-49A6-C336-6D0E-B17FFDD37740}"/>
                    </a:ext>
                  </a:extLst>
                </p:cNvPr>
                <p:cNvPicPr/>
                <p:nvPr/>
              </p:nvPicPr>
              <p:blipFill>
                <a:blip r:embed="rId45"/>
                <a:stretch>
                  <a:fillRect/>
                </a:stretch>
              </p:blipFill>
              <p:spPr>
                <a:xfrm>
                  <a:off x="5371125" y="1135884"/>
                  <a:ext cx="245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80B38D9D-62FA-8A9B-FFF0-F91450D16568}"/>
                    </a:ext>
                  </a:extLst>
                </p14:cNvPr>
                <p14:cNvContentPartPr/>
                <p14:nvPr/>
              </p14:nvContentPartPr>
              <p14:xfrm>
                <a:off x="5742285" y="952644"/>
                <a:ext cx="161280" cy="590040"/>
              </p14:xfrm>
            </p:contentPart>
          </mc:Choice>
          <mc:Fallback xmlns="">
            <p:pic>
              <p:nvPicPr>
                <p:cNvPr id="30" name="Ink 29">
                  <a:extLst>
                    <a:ext uri="{FF2B5EF4-FFF2-40B4-BE49-F238E27FC236}">
                      <a16:creationId xmlns:a16="http://schemas.microsoft.com/office/drawing/2014/main" id="{80B38D9D-62FA-8A9B-FFF0-F91450D16568}"/>
                    </a:ext>
                  </a:extLst>
                </p:cNvPr>
                <p:cNvPicPr/>
                <p:nvPr/>
              </p:nvPicPr>
              <p:blipFill>
                <a:blip r:embed="rId47"/>
                <a:stretch>
                  <a:fillRect/>
                </a:stretch>
              </p:blipFill>
              <p:spPr>
                <a:xfrm>
                  <a:off x="5733285" y="944004"/>
                  <a:ext cx="17892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32748ACA-359B-ED58-9B13-4BE9467A1AAF}"/>
                    </a:ext>
                  </a:extLst>
                </p14:cNvPr>
                <p14:cNvContentPartPr/>
                <p14:nvPr/>
              </p14:nvContentPartPr>
              <p14:xfrm>
                <a:off x="5975565" y="1183764"/>
                <a:ext cx="213480" cy="172800"/>
              </p14:xfrm>
            </p:contentPart>
          </mc:Choice>
          <mc:Fallback xmlns="">
            <p:pic>
              <p:nvPicPr>
                <p:cNvPr id="31" name="Ink 30">
                  <a:extLst>
                    <a:ext uri="{FF2B5EF4-FFF2-40B4-BE49-F238E27FC236}">
                      <a16:creationId xmlns:a16="http://schemas.microsoft.com/office/drawing/2014/main" id="{32748ACA-359B-ED58-9B13-4BE9467A1AAF}"/>
                    </a:ext>
                  </a:extLst>
                </p:cNvPr>
                <p:cNvPicPr/>
                <p:nvPr/>
              </p:nvPicPr>
              <p:blipFill>
                <a:blip r:embed="rId49"/>
                <a:stretch>
                  <a:fillRect/>
                </a:stretch>
              </p:blipFill>
              <p:spPr>
                <a:xfrm>
                  <a:off x="5966565" y="1175124"/>
                  <a:ext cx="231120" cy="190440"/>
                </a:xfrm>
                <a:prstGeom prst="rect">
                  <a:avLst/>
                </a:prstGeom>
              </p:spPr>
            </p:pic>
          </mc:Fallback>
        </mc:AlternateContent>
      </p:grpSp>
      <p:grpSp>
        <p:nvGrpSpPr>
          <p:cNvPr id="36" name="Group 35">
            <a:extLst>
              <a:ext uri="{FF2B5EF4-FFF2-40B4-BE49-F238E27FC236}">
                <a16:creationId xmlns:a16="http://schemas.microsoft.com/office/drawing/2014/main" id="{FA6E7DD1-3A46-1796-A678-32974E1A2788}"/>
              </a:ext>
            </a:extLst>
          </p:cNvPr>
          <p:cNvGrpSpPr/>
          <p:nvPr/>
        </p:nvGrpSpPr>
        <p:grpSpPr>
          <a:xfrm>
            <a:off x="6418365" y="931044"/>
            <a:ext cx="803160" cy="639000"/>
            <a:chOff x="6418365" y="931044"/>
            <a:chExt cx="803160" cy="639000"/>
          </a:xfrm>
        </p:grpSpPr>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45FBCFE7-5FFA-E11C-6E17-08454C6AAB16}"/>
                    </a:ext>
                  </a:extLst>
                </p14:cNvPr>
                <p14:cNvContentPartPr/>
                <p14:nvPr/>
              </p14:nvContentPartPr>
              <p14:xfrm>
                <a:off x="6432045" y="1084404"/>
                <a:ext cx="115560" cy="258120"/>
              </p14:xfrm>
            </p:contentPart>
          </mc:Choice>
          <mc:Fallback xmlns="">
            <p:pic>
              <p:nvPicPr>
                <p:cNvPr id="32" name="Ink 31">
                  <a:extLst>
                    <a:ext uri="{FF2B5EF4-FFF2-40B4-BE49-F238E27FC236}">
                      <a16:creationId xmlns:a16="http://schemas.microsoft.com/office/drawing/2014/main" id="{45FBCFE7-5FFA-E11C-6E17-08454C6AAB16}"/>
                    </a:ext>
                  </a:extLst>
                </p:cNvPr>
                <p:cNvPicPr/>
                <p:nvPr/>
              </p:nvPicPr>
              <p:blipFill>
                <a:blip r:embed="rId51"/>
                <a:stretch>
                  <a:fillRect/>
                </a:stretch>
              </p:blipFill>
              <p:spPr>
                <a:xfrm>
                  <a:off x="6423405" y="1075764"/>
                  <a:ext cx="1332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1B855CD1-87FC-29E1-6D60-1185CFE8CE88}"/>
                    </a:ext>
                  </a:extLst>
                </p14:cNvPr>
                <p14:cNvContentPartPr/>
                <p14:nvPr/>
              </p14:nvContentPartPr>
              <p14:xfrm>
                <a:off x="6418365" y="1176204"/>
                <a:ext cx="103320" cy="25920"/>
              </p14:xfrm>
            </p:contentPart>
          </mc:Choice>
          <mc:Fallback xmlns="">
            <p:pic>
              <p:nvPicPr>
                <p:cNvPr id="33" name="Ink 32">
                  <a:extLst>
                    <a:ext uri="{FF2B5EF4-FFF2-40B4-BE49-F238E27FC236}">
                      <a16:creationId xmlns:a16="http://schemas.microsoft.com/office/drawing/2014/main" id="{1B855CD1-87FC-29E1-6D60-1185CFE8CE88}"/>
                    </a:ext>
                  </a:extLst>
                </p:cNvPr>
                <p:cNvPicPr/>
                <p:nvPr/>
              </p:nvPicPr>
              <p:blipFill>
                <a:blip r:embed="rId53"/>
                <a:stretch>
                  <a:fillRect/>
                </a:stretch>
              </p:blipFill>
              <p:spPr>
                <a:xfrm>
                  <a:off x="6409725" y="1167204"/>
                  <a:ext cx="120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276C428B-49D3-010F-F854-1460966D710D}"/>
                    </a:ext>
                  </a:extLst>
                </p14:cNvPr>
                <p14:cNvContentPartPr/>
                <p14:nvPr/>
              </p14:nvContentPartPr>
              <p14:xfrm>
                <a:off x="6700605" y="931044"/>
                <a:ext cx="262800" cy="541440"/>
              </p14:xfrm>
            </p:contentPart>
          </mc:Choice>
          <mc:Fallback xmlns="">
            <p:pic>
              <p:nvPicPr>
                <p:cNvPr id="34" name="Ink 33">
                  <a:extLst>
                    <a:ext uri="{FF2B5EF4-FFF2-40B4-BE49-F238E27FC236}">
                      <a16:creationId xmlns:a16="http://schemas.microsoft.com/office/drawing/2014/main" id="{276C428B-49D3-010F-F854-1460966D710D}"/>
                    </a:ext>
                  </a:extLst>
                </p:cNvPr>
                <p:cNvPicPr/>
                <p:nvPr/>
              </p:nvPicPr>
              <p:blipFill>
                <a:blip r:embed="rId55"/>
                <a:stretch>
                  <a:fillRect/>
                </a:stretch>
              </p:blipFill>
              <p:spPr>
                <a:xfrm>
                  <a:off x="6691965" y="922044"/>
                  <a:ext cx="28044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76F71C07-70B8-F927-32BF-C89D1552CE8D}"/>
                    </a:ext>
                  </a:extLst>
                </p14:cNvPr>
                <p14:cNvContentPartPr/>
                <p14:nvPr/>
              </p14:nvContentPartPr>
              <p14:xfrm>
                <a:off x="7061685" y="1073604"/>
                <a:ext cx="159840" cy="496440"/>
              </p14:xfrm>
            </p:contentPart>
          </mc:Choice>
          <mc:Fallback xmlns="">
            <p:pic>
              <p:nvPicPr>
                <p:cNvPr id="35" name="Ink 34">
                  <a:extLst>
                    <a:ext uri="{FF2B5EF4-FFF2-40B4-BE49-F238E27FC236}">
                      <a16:creationId xmlns:a16="http://schemas.microsoft.com/office/drawing/2014/main" id="{76F71C07-70B8-F927-32BF-C89D1552CE8D}"/>
                    </a:ext>
                  </a:extLst>
                </p:cNvPr>
                <p:cNvPicPr/>
                <p:nvPr/>
              </p:nvPicPr>
              <p:blipFill>
                <a:blip r:embed="rId57"/>
                <a:stretch>
                  <a:fillRect/>
                </a:stretch>
              </p:blipFill>
              <p:spPr>
                <a:xfrm>
                  <a:off x="7052685" y="1064964"/>
                  <a:ext cx="177480" cy="514080"/>
                </a:xfrm>
                <a:prstGeom prst="rect">
                  <a:avLst/>
                </a:prstGeom>
              </p:spPr>
            </p:pic>
          </mc:Fallback>
        </mc:AlternateContent>
      </p:grpSp>
      <p:grpSp>
        <p:nvGrpSpPr>
          <p:cNvPr id="44" name="Group 43">
            <a:extLst>
              <a:ext uri="{FF2B5EF4-FFF2-40B4-BE49-F238E27FC236}">
                <a16:creationId xmlns:a16="http://schemas.microsoft.com/office/drawing/2014/main" id="{D84C5D99-1F40-8A5F-DEA3-6CF0EF69C149}"/>
              </a:ext>
            </a:extLst>
          </p:cNvPr>
          <p:cNvGrpSpPr/>
          <p:nvPr/>
        </p:nvGrpSpPr>
        <p:grpSpPr>
          <a:xfrm>
            <a:off x="7697805" y="973884"/>
            <a:ext cx="218880" cy="386280"/>
            <a:chOff x="7697805" y="973884"/>
            <a:chExt cx="218880" cy="386280"/>
          </a:xfrm>
        </p:grpSpPr>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D0A0DD91-F9F2-799A-ABCC-857E8496E234}"/>
                    </a:ext>
                  </a:extLst>
                </p14:cNvPr>
                <p14:cNvContentPartPr/>
                <p14:nvPr/>
              </p14:nvContentPartPr>
              <p14:xfrm>
                <a:off x="7697805" y="1137684"/>
                <a:ext cx="218880" cy="22320"/>
              </p14:xfrm>
            </p:contentPart>
          </mc:Choice>
          <mc:Fallback xmlns="">
            <p:pic>
              <p:nvPicPr>
                <p:cNvPr id="38" name="Ink 37">
                  <a:extLst>
                    <a:ext uri="{FF2B5EF4-FFF2-40B4-BE49-F238E27FC236}">
                      <a16:creationId xmlns:a16="http://schemas.microsoft.com/office/drawing/2014/main" id="{D0A0DD91-F9F2-799A-ABCC-857E8496E234}"/>
                    </a:ext>
                  </a:extLst>
                </p:cNvPr>
                <p:cNvPicPr/>
                <p:nvPr/>
              </p:nvPicPr>
              <p:blipFill>
                <a:blip r:embed="rId59"/>
                <a:stretch>
                  <a:fillRect/>
                </a:stretch>
              </p:blipFill>
              <p:spPr>
                <a:xfrm>
                  <a:off x="7688805" y="1128684"/>
                  <a:ext cx="23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8E13ADA9-1797-3A09-2392-A0E6FD485E09}"/>
                    </a:ext>
                  </a:extLst>
                </p14:cNvPr>
                <p14:cNvContentPartPr/>
                <p14:nvPr/>
              </p14:nvContentPartPr>
              <p14:xfrm>
                <a:off x="7816605" y="973884"/>
                <a:ext cx="100080" cy="386280"/>
              </p14:xfrm>
            </p:contentPart>
          </mc:Choice>
          <mc:Fallback xmlns="">
            <p:pic>
              <p:nvPicPr>
                <p:cNvPr id="39" name="Ink 38">
                  <a:extLst>
                    <a:ext uri="{FF2B5EF4-FFF2-40B4-BE49-F238E27FC236}">
                      <a16:creationId xmlns:a16="http://schemas.microsoft.com/office/drawing/2014/main" id="{8E13ADA9-1797-3A09-2392-A0E6FD485E09}"/>
                    </a:ext>
                  </a:extLst>
                </p:cNvPr>
                <p:cNvPicPr/>
                <p:nvPr/>
              </p:nvPicPr>
              <p:blipFill>
                <a:blip r:embed="rId61"/>
                <a:stretch>
                  <a:fillRect/>
                </a:stretch>
              </p:blipFill>
              <p:spPr>
                <a:xfrm>
                  <a:off x="7807605" y="964884"/>
                  <a:ext cx="117720" cy="40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5A482C35-B861-B2B9-5E2D-26944653C49D}"/>
                  </a:ext>
                </a:extLst>
              </p14:cNvPr>
              <p14:cNvContentPartPr/>
              <p14:nvPr/>
            </p14:nvContentPartPr>
            <p14:xfrm>
              <a:off x="8367405" y="1062804"/>
              <a:ext cx="103320" cy="246960"/>
            </p14:xfrm>
          </p:contentPart>
        </mc:Choice>
        <mc:Fallback xmlns="">
          <p:pic>
            <p:nvPicPr>
              <p:cNvPr id="40" name="Ink 39">
                <a:extLst>
                  <a:ext uri="{FF2B5EF4-FFF2-40B4-BE49-F238E27FC236}">
                    <a16:creationId xmlns:a16="http://schemas.microsoft.com/office/drawing/2014/main" id="{5A482C35-B861-B2B9-5E2D-26944653C49D}"/>
                  </a:ext>
                </a:extLst>
              </p:cNvPr>
              <p:cNvPicPr/>
              <p:nvPr/>
            </p:nvPicPr>
            <p:blipFill>
              <a:blip r:embed="rId63"/>
              <a:stretch>
                <a:fillRect/>
              </a:stretch>
            </p:blipFill>
            <p:spPr>
              <a:xfrm>
                <a:off x="8358765" y="1054164"/>
                <a:ext cx="120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061E5373-9BF0-8759-E8D8-F417AF38BCAE}"/>
                  </a:ext>
                </a:extLst>
              </p14:cNvPr>
              <p14:cNvContentPartPr/>
              <p14:nvPr/>
            </p14:nvContentPartPr>
            <p14:xfrm>
              <a:off x="8359125" y="1133724"/>
              <a:ext cx="145440" cy="57240"/>
            </p14:xfrm>
          </p:contentPart>
        </mc:Choice>
        <mc:Fallback xmlns="">
          <p:pic>
            <p:nvPicPr>
              <p:cNvPr id="41" name="Ink 40">
                <a:extLst>
                  <a:ext uri="{FF2B5EF4-FFF2-40B4-BE49-F238E27FC236}">
                    <a16:creationId xmlns:a16="http://schemas.microsoft.com/office/drawing/2014/main" id="{061E5373-9BF0-8759-E8D8-F417AF38BCAE}"/>
                  </a:ext>
                </a:extLst>
              </p:cNvPr>
              <p:cNvPicPr/>
              <p:nvPr/>
            </p:nvPicPr>
            <p:blipFill>
              <a:blip r:embed="rId65"/>
              <a:stretch>
                <a:fillRect/>
              </a:stretch>
            </p:blipFill>
            <p:spPr>
              <a:xfrm>
                <a:off x="8350125" y="1124724"/>
                <a:ext cx="163080" cy="74880"/>
              </a:xfrm>
              <a:prstGeom prst="rect">
                <a:avLst/>
              </a:prstGeom>
            </p:spPr>
          </p:pic>
        </mc:Fallback>
      </mc:AlternateContent>
      <p:grpSp>
        <p:nvGrpSpPr>
          <p:cNvPr id="54" name="Group 53">
            <a:extLst>
              <a:ext uri="{FF2B5EF4-FFF2-40B4-BE49-F238E27FC236}">
                <a16:creationId xmlns:a16="http://schemas.microsoft.com/office/drawing/2014/main" id="{DC8438F6-E22C-E166-9866-2D447F85FB8F}"/>
              </a:ext>
            </a:extLst>
          </p:cNvPr>
          <p:cNvGrpSpPr/>
          <p:nvPr/>
        </p:nvGrpSpPr>
        <p:grpSpPr>
          <a:xfrm>
            <a:off x="8689245" y="894684"/>
            <a:ext cx="553680" cy="640440"/>
            <a:chOff x="8689245" y="894684"/>
            <a:chExt cx="553680" cy="640440"/>
          </a:xfrm>
        </p:grpSpPr>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EE5A605B-7825-0499-ADAC-B6460681F365}"/>
                    </a:ext>
                  </a:extLst>
                </p14:cNvPr>
                <p14:cNvContentPartPr/>
                <p14:nvPr/>
              </p14:nvContentPartPr>
              <p14:xfrm>
                <a:off x="8689245" y="894684"/>
                <a:ext cx="136080" cy="51840"/>
              </p14:xfrm>
            </p:contentPart>
          </mc:Choice>
          <mc:Fallback xmlns="">
            <p:pic>
              <p:nvPicPr>
                <p:cNvPr id="42" name="Ink 41">
                  <a:extLst>
                    <a:ext uri="{FF2B5EF4-FFF2-40B4-BE49-F238E27FC236}">
                      <a16:creationId xmlns:a16="http://schemas.microsoft.com/office/drawing/2014/main" id="{EE5A605B-7825-0499-ADAC-B6460681F365}"/>
                    </a:ext>
                  </a:extLst>
                </p:cNvPr>
                <p:cNvPicPr/>
                <p:nvPr/>
              </p:nvPicPr>
              <p:blipFill>
                <a:blip r:embed="rId67"/>
                <a:stretch>
                  <a:fillRect/>
                </a:stretch>
              </p:blipFill>
              <p:spPr>
                <a:xfrm>
                  <a:off x="8680605" y="885684"/>
                  <a:ext cx="1537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CE998349-7E48-36D1-D0C7-289F1C250616}"/>
                    </a:ext>
                  </a:extLst>
                </p14:cNvPr>
                <p14:cNvContentPartPr/>
                <p14:nvPr/>
              </p14:nvContentPartPr>
              <p14:xfrm>
                <a:off x="8745765" y="897564"/>
                <a:ext cx="207000" cy="553680"/>
              </p14:xfrm>
            </p:contentPart>
          </mc:Choice>
          <mc:Fallback xmlns="">
            <p:pic>
              <p:nvPicPr>
                <p:cNvPr id="45" name="Ink 44">
                  <a:extLst>
                    <a:ext uri="{FF2B5EF4-FFF2-40B4-BE49-F238E27FC236}">
                      <a16:creationId xmlns:a16="http://schemas.microsoft.com/office/drawing/2014/main" id="{CE998349-7E48-36D1-D0C7-289F1C250616}"/>
                    </a:ext>
                  </a:extLst>
                </p:cNvPr>
                <p:cNvPicPr/>
                <p:nvPr/>
              </p:nvPicPr>
              <p:blipFill>
                <a:blip r:embed="rId69"/>
                <a:stretch>
                  <a:fillRect/>
                </a:stretch>
              </p:blipFill>
              <p:spPr>
                <a:xfrm>
                  <a:off x="8736765" y="888924"/>
                  <a:ext cx="224640" cy="571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Ink 45">
                  <a:extLst>
                    <a:ext uri="{FF2B5EF4-FFF2-40B4-BE49-F238E27FC236}">
                      <a16:creationId xmlns:a16="http://schemas.microsoft.com/office/drawing/2014/main" id="{B317EFD0-5D91-BAFF-917F-DA642967C3F9}"/>
                    </a:ext>
                  </a:extLst>
                </p14:cNvPr>
                <p14:cNvContentPartPr/>
                <p14:nvPr/>
              </p14:nvContentPartPr>
              <p14:xfrm>
                <a:off x="9055005" y="1105644"/>
                <a:ext cx="187920" cy="429480"/>
              </p14:xfrm>
            </p:contentPart>
          </mc:Choice>
          <mc:Fallback xmlns="">
            <p:pic>
              <p:nvPicPr>
                <p:cNvPr id="46" name="Ink 45">
                  <a:extLst>
                    <a:ext uri="{FF2B5EF4-FFF2-40B4-BE49-F238E27FC236}">
                      <a16:creationId xmlns:a16="http://schemas.microsoft.com/office/drawing/2014/main" id="{B317EFD0-5D91-BAFF-917F-DA642967C3F9}"/>
                    </a:ext>
                  </a:extLst>
                </p:cNvPr>
                <p:cNvPicPr/>
                <p:nvPr/>
              </p:nvPicPr>
              <p:blipFill>
                <a:blip r:embed="rId71"/>
                <a:stretch>
                  <a:fillRect/>
                </a:stretch>
              </p:blipFill>
              <p:spPr>
                <a:xfrm>
                  <a:off x="9046365" y="1096644"/>
                  <a:ext cx="205560" cy="447120"/>
                </a:xfrm>
                <a:prstGeom prst="rect">
                  <a:avLst/>
                </a:prstGeom>
              </p:spPr>
            </p:pic>
          </mc:Fallback>
        </mc:AlternateContent>
      </p:grpSp>
      <p:grpSp>
        <p:nvGrpSpPr>
          <p:cNvPr id="53" name="Group 52">
            <a:extLst>
              <a:ext uri="{FF2B5EF4-FFF2-40B4-BE49-F238E27FC236}">
                <a16:creationId xmlns:a16="http://schemas.microsoft.com/office/drawing/2014/main" id="{9253DC91-065F-1FFD-C7AB-8FDFD51F488C}"/>
              </a:ext>
            </a:extLst>
          </p:cNvPr>
          <p:cNvGrpSpPr/>
          <p:nvPr/>
        </p:nvGrpSpPr>
        <p:grpSpPr>
          <a:xfrm>
            <a:off x="9483765" y="850404"/>
            <a:ext cx="1010880" cy="474120"/>
            <a:chOff x="9483765" y="850404"/>
            <a:chExt cx="1010880" cy="474120"/>
          </a:xfrm>
        </p:grpSpPr>
        <mc:AlternateContent xmlns:mc="http://schemas.openxmlformats.org/markup-compatibility/2006" xmlns:p14="http://schemas.microsoft.com/office/powerpoint/2010/main">
          <mc:Choice Requires="p14">
            <p:contentPart p14:bwMode="auto" r:id="rId72">
              <p14:nvContentPartPr>
                <p14:cNvPr id="47" name="Ink 46">
                  <a:extLst>
                    <a:ext uri="{FF2B5EF4-FFF2-40B4-BE49-F238E27FC236}">
                      <a16:creationId xmlns:a16="http://schemas.microsoft.com/office/drawing/2014/main" id="{B49E50C6-4956-DA67-C5D5-32CB6837DF51}"/>
                    </a:ext>
                  </a:extLst>
                </p14:cNvPr>
                <p14:cNvContentPartPr/>
                <p14:nvPr/>
              </p14:nvContentPartPr>
              <p14:xfrm>
                <a:off x="9483765" y="1233444"/>
                <a:ext cx="360" cy="360"/>
              </p14:xfrm>
            </p:contentPart>
          </mc:Choice>
          <mc:Fallback xmlns="">
            <p:pic>
              <p:nvPicPr>
                <p:cNvPr id="47" name="Ink 46">
                  <a:extLst>
                    <a:ext uri="{FF2B5EF4-FFF2-40B4-BE49-F238E27FC236}">
                      <a16:creationId xmlns:a16="http://schemas.microsoft.com/office/drawing/2014/main" id="{B49E50C6-4956-DA67-C5D5-32CB6837DF51}"/>
                    </a:ext>
                  </a:extLst>
                </p:cNvPr>
                <p:cNvPicPr/>
                <p:nvPr/>
              </p:nvPicPr>
              <p:blipFill>
                <a:blip r:embed="rId73"/>
                <a:stretch>
                  <a:fillRect/>
                </a:stretch>
              </p:blipFill>
              <p:spPr>
                <a:xfrm>
                  <a:off x="9475125" y="12244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Ink 47">
                  <a:extLst>
                    <a:ext uri="{FF2B5EF4-FFF2-40B4-BE49-F238E27FC236}">
                      <a16:creationId xmlns:a16="http://schemas.microsoft.com/office/drawing/2014/main" id="{F78FD775-504E-E44C-7D08-A7D2A90896B1}"/>
                    </a:ext>
                  </a:extLst>
                </p14:cNvPr>
                <p14:cNvContentPartPr/>
                <p14:nvPr/>
              </p14:nvContentPartPr>
              <p14:xfrm>
                <a:off x="9654045" y="1031484"/>
                <a:ext cx="130680" cy="237240"/>
              </p14:xfrm>
            </p:contentPart>
          </mc:Choice>
          <mc:Fallback xmlns="">
            <p:pic>
              <p:nvPicPr>
                <p:cNvPr id="48" name="Ink 47">
                  <a:extLst>
                    <a:ext uri="{FF2B5EF4-FFF2-40B4-BE49-F238E27FC236}">
                      <a16:creationId xmlns:a16="http://schemas.microsoft.com/office/drawing/2014/main" id="{F78FD775-504E-E44C-7D08-A7D2A90896B1}"/>
                    </a:ext>
                  </a:extLst>
                </p:cNvPr>
                <p:cNvPicPr/>
                <p:nvPr/>
              </p:nvPicPr>
              <p:blipFill>
                <a:blip r:embed="rId75"/>
                <a:stretch>
                  <a:fillRect/>
                </a:stretch>
              </p:blipFill>
              <p:spPr>
                <a:xfrm>
                  <a:off x="9645045" y="1022484"/>
                  <a:ext cx="1483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Ink 48">
                  <a:extLst>
                    <a:ext uri="{FF2B5EF4-FFF2-40B4-BE49-F238E27FC236}">
                      <a16:creationId xmlns:a16="http://schemas.microsoft.com/office/drawing/2014/main" id="{4FCE00CC-D7A5-7DF5-0BC7-DD0149B515CB}"/>
                    </a:ext>
                  </a:extLst>
                </p14:cNvPr>
                <p14:cNvContentPartPr/>
                <p14:nvPr/>
              </p14:nvContentPartPr>
              <p14:xfrm>
                <a:off x="9664485" y="1147404"/>
                <a:ext cx="128880" cy="22320"/>
              </p14:xfrm>
            </p:contentPart>
          </mc:Choice>
          <mc:Fallback xmlns="">
            <p:pic>
              <p:nvPicPr>
                <p:cNvPr id="49" name="Ink 48">
                  <a:extLst>
                    <a:ext uri="{FF2B5EF4-FFF2-40B4-BE49-F238E27FC236}">
                      <a16:creationId xmlns:a16="http://schemas.microsoft.com/office/drawing/2014/main" id="{4FCE00CC-D7A5-7DF5-0BC7-DD0149B515CB}"/>
                    </a:ext>
                  </a:extLst>
                </p:cNvPr>
                <p:cNvPicPr/>
                <p:nvPr/>
              </p:nvPicPr>
              <p:blipFill>
                <a:blip r:embed="rId77"/>
                <a:stretch>
                  <a:fillRect/>
                </a:stretch>
              </p:blipFill>
              <p:spPr>
                <a:xfrm>
                  <a:off x="9655845" y="1138764"/>
                  <a:ext cx="146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B329D593-C3C2-AD56-95E3-0E0818E63439}"/>
                    </a:ext>
                  </a:extLst>
                </p14:cNvPr>
                <p14:cNvContentPartPr/>
                <p14:nvPr/>
              </p14:nvContentPartPr>
              <p14:xfrm>
                <a:off x="9916845" y="850404"/>
                <a:ext cx="302040" cy="474120"/>
              </p14:xfrm>
            </p:contentPart>
          </mc:Choice>
          <mc:Fallback xmlns="">
            <p:pic>
              <p:nvPicPr>
                <p:cNvPr id="50" name="Ink 49">
                  <a:extLst>
                    <a:ext uri="{FF2B5EF4-FFF2-40B4-BE49-F238E27FC236}">
                      <a16:creationId xmlns:a16="http://schemas.microsoft.com/office/drawing/2014/main" id="{B329D593-C3C2-AD56-95E3-0E0818E63439}"/>
                    </a:ext>
                  </a:extLst>
                </p:cNvPr>
                <p:cNvPicPr/>
                <p:nvPr/>
              </p:nvPicPr>
              <p:blipFill>
                <a:blip r:embed="rId79"/>
                <a:stretch>
                  <a:fillRect/>
                </a:stretch>
              </p:blipFill>
              <p:spPr>
                <a:xfrm>
                  <a:off x="9907845" y="841764"/>
                  <a:ext cx="31968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AC66C67A-9743-5139-55D4-D83456DA5DBD}"/>
                    </a:ext>
                  </a:extLst>
                </p14:cNvPr>
                <p14:cNvContentPartPr/>
                <p14:nvPr/>
              </p14:nvContentPartPr>
              <p14:xfrm>
                <a:off x="10356045" y="982884"/>
                <a:ext cx="138600" cy="225000"/>
              </p14:xfrm>
            </p:contentPart>
          </mc:Choice>
          <mc:Fallback xmlns="">
            <p:pic>
              <p:nvPicPr>
                <p:cNvPr id="51" name="Ink 50">
                  <a:extLst>
                    <a:ext uri="{FF2B5EF4-FFF2-40B4-BE49-F238E27FC236}">
                      <a16:creationId xmlns:a16="http://schemas.microsoft.com/office/drawing/2014/main" id="{AC66C67A-9743-5139-55D4-D83456DA5DBD}"/>
                    </a:ext>
                  </a:extLst>
                </p:cNvPr>
                <p:cNvPicPr/>
                <p:nvPr/>
              </p:nvPicPr>
              <p:blipFill>
                <a:blip r:embed="rId81"/>
                <a:stretch>
                  <a:fillRect/>
                </a:stretch>
              </p:blipFill>
              <p:spPr>
                <a:xfrm>
                  <a:off x="10347045" y="973884"/>
                  <a:ext cx="156240" cy="242640"/>
                </a:xfrm>
                <a:prstGeom prst="rect">
                  <a:avLst/>
                </a:prstGeom>
              </p:spPr>
            </p:pic>
          </mc:Fallback>
        </mc:AlternateContent>
      </p:grpSp>
    </p:spTree>
    <p:extLst>
      <p:ext uri="{BB962C8B-B14F-4D97-AF65-F5344CB8AC3E}">
        <p14:creationId xmlns:p14="http://schemas.microsoft.com/office/powerpoint/2010/main" val="224505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E39C14E-4EF1-1758-FF7B-FDF7B59D0754}"/>
                  </a:ext>
                </a:extLst>
              </p14:cNvPr>
              <p14:cNvContentPartPr/>
              <p14:nvPr/>
            </p14:nvContentPartPr>
            <p14:xfrm>
              <a:off x="1500955" y="2087497"/>
              <a:ext cx="360" cy="360"/>
            </p14:xfrm>
          </p:contentPart>
        </mc:Choice>
        <mc:Fallback xmlns="">
          <p:pic>
            <p:nvPicPr>
              <p:cNvPr id="2" name="Ink 1">
                <a:extLst>
                  <a:ext uri="{FF2B5EF4-FFF2-40B4-BE49-F238E27FC236}">
                    <a16:creationId xmlns:a16="http://schemas.microsoft.com/office/drawing/2014/main" id="{FE39C14E-4EF1-1758-FF7B-FDF7B59D0754}"/>
                  </a:ext>
                </a:extLst>
              </p:cNvPr>
              <p:cNvPicPr/>
              <p:nvPr/>
            </p:nvPicPr>
            <p:blipFill>
              <a:blip r:embed="rId3"/>
              <a:stretch>
                <a:fillRect/>
              </a:stretch>
            </p:blipFill>
            <p:spPr>
              <a:xfrm>
                <a:off x="1491955" y="2078497"/>
                <a:ext cx="18000" cy="18000"/>
              </a:xfrm>
              <a:prstGeom prst="rect">
                <a:avLst/>
              </a:prstGeom>
            </p:spPr>
          </p:pic>
        </mc:Fallback>
      </mc:AlternateContent>
      <p:grpSp>
        <p:nvGrpSpPr>
          <p:cNvPr id="11" name="Group 10">
            <a:extLst>
              <a:ext uri="{FF2B5EF4-FFF2-40B4-BE49-F238E27FC236}">
                <a16:creationId xmlns:a16="http://schemas.microsoft.com/office/drawing/2014/main" id="{07EDC321-36F5-C16B-DAAC-FD1F291F8B22}"/>
              </a:ext>
            </a:extLst>
          </p:cNvPr>
          <p:cNvGrpSpPr/>
          <p:nvPr/>
        </p:nvGrpSpPr>
        <p:grpSpPr>
          <a:xfrm>
            <a:off x="387115" y="51337"/>
            <a:ext cx="431640" cy="584280"/>
            <a:chOff x="387115" y="51337"/>
            <a:chExt cx="431640" cy="5842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1944A73-FDF5-9021-6A71-0C1112CD3C6A}"/>
                    </a:ext>
                  </a:extLst>
                </p14:cNvPr>
                <p14:cNvContentPartPr/>
                <p14:nvPr/>
              </p14:nvContentPartPr>
              <p14:xfrm>
                <a:off x="387115" y="116497"/>
                <a:ext cx="263160" cy="418320"/>
              </p14:xfrm>
            </p:contentPart>
          </mc:Choice>
          <mc:Fallback xmlns="">
            <p:pic>
              <p:nvPicPr>
                <p:cNvPr id="3" name="Ink 2">
                  <a:extLst>
                    <a:ext uri="{FF2B5EF4-FFF2-40B4-BE49-F238E27FC236}">
                      <a16:creationId xmlns:a16="http://schemas.microsoft.com/office/drawing/2014/main" id="{A1944A73-FDF5-9021-6A71-0C1112CD3C6A}"/>
                    </a:ext>
                  </a:extLst>
                </p:cNvPr>
                <p:cNvPicPr/>
                <p:nvPr/>
              </p:nvPicPr>
              <p:blipFill>
                <a:blip r:embed="rId5"/>
                <a:stretch>
                  <a:fillRect/>
                </a:stretch>
              </p:blipFill>
              <p:spPr>
                <a:xfrm>
                  <a:off x="378115" y="107857"/>
                  <a:ext cx="2808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BE2C3DF-E1D7-35CE-189A-4D6B02F8ADA3}"/>
                    </a:ext>
                  </a:extLst>
                </p14:cNvPr>
                <p14:cNvContentPartPr/>
                <p14:nvPr/>
              </p14:nvContentPartPr>
              <p14:xfrm>
                <a:off x="689875" y="51337"/>
                <a:ext cx="128880" cy="584280"/>
              </p14:xfrm>
            </p:contentPart>
          </mc:Choice>
          <mc:Fallback xmlns="">
            <p:pic>
              <p:nvPicPr>
                <p:cNvPr id="4" name="Ink 3">
                  <a:extLst>
                    <a:ext uri="{FF2B5EF4-FFF2-40B4-BE49-F238E27FC236}">
                      <a16:creationId xmlns:a16="http://schemas.microsoft.com/office/drawing/2014/main" id="{6BE2C3DF-E1D7-35CE-189A-4D6B02F8ADA3}"/>
                    </a:ext>
                  </a:extLst>
                </p:cNvPr>
                <p:cNvPicPr/>
                <p:nvPr/>
              </p:nvPicPr>
              <p:blipFill>
                <a:blip r:embed="rId7"/>
                <a:stretch>
                  <a:fillRect/>
                </a:stretch>
              </p:blipFill>
              <p:spPr>
                <a:xfrm>
                  <a:off x="681235" y="42697"/>
                  <a:ext cx="146520" cy="601920"/>
                </a:xfrm>
                <a:prstGeom prst="rect">
                  <a:avLst/>
                </a:prstGeom>
              </p:spPr>
            </p:pic>
          </mc:Fallback>
        </mc:AlternateContent>
      </p:grpSp>
      <p:grpSp>
        <p:nvGrpSpPr>
          <p:cNvPr id="10" name="Group 9">
            <a:extLst>
              <a:ext uri="{FF2B5EF4-FFF2-40B4-BE49-F238E27FC236}">
                <a16:creationId xmlns:a16="http://schemas.microsoft.com/office/drawing/2014/main" id="{8DE75780-C2E3-6122-0063-E94B5B444F65}"/>
              </a:ext>
            </a:extLst>
          </p:cNvPr>
          <p:cNvGrpSpPr/>
          <p:nvPr/>
        </p:nvGrpSpPr>
        <p:grpSpPr>
          <a:xfrm>
            <a:off x="1468195" y="190297"/>
            <a:ext cx="781200" cy="298440"/>
            <a:chOff x="1468195" y="190297"/>
            <a:chExt cx="781200" cy="29844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39A40FA-AEA3-2546-9C7A-22AA49B363E3}"/>
                    </a:ext>
                  </a:extLst>
                </p14:cNvPr>
                <p14:cNvContentPartPr/>
                <p14:nvPr/>
              </p14:nvContentPartPr>
              <p14:xfrm>
                <a:off x="1468195" y="204337"/>
                <a:ext cx="158400" cy="284400"/>
              </p14:xfrm>
            </p:contentPart>
          </mc:Choice>
          <mc:Fallback xmlns="">
            <p:pic>
              <p:nvPicPr>
                <p:cNvPr id="5" name="Ink 4">
                  <a:extLst>
                    <a:ext uri="{FF2B5EF4-FFF2-40B4-BE49-F238E27FC236}">
                      <a16:creationId xmlns:a16="http://schemas.microsoft.com/office/drawing/2014/main" id="{639A40FA-AEA3-2546-9C7A-22AA49B363E3}"/>
                    </a:ext>
                  </a:extLst>
                </p:cNvPr>
                <p:cNvPicPr/>
                <p:nvPr/>
              </p:nvPicPr>
              <p:blipFill>
                <a:blip r:embed="rId9"/>
                <a:stretch>
                  <a:fillRect/>
                </a:stretch>
              </p:blipFill>
              <p:spPr>
                <a:xfrm>
                  <a:off x="1459555" y="195697"/>
                  <a:ext cx="1760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F98C970-D753-5428-B27C-29017347B6B1}"/>
                    </a:ext>
                  </a:extLst>
                </p14:cNvPr>
                <p14:cNvContentPartPr/>
                <p14:nvPr/>
              </p14:nvContentPartPr>
              <p14:xfrm>
                <a:off x="1552795" y="370297"/>
                <a:ext cx="62280" cy="61560"/>
              </p14:xfrm>
            </p:contentPart>
          </mc:Choice>
          <mc:Fallback xmlns="">
            <p:pic>
              <p:nvPicPr>
                <p:cNvPr id="6" name="Ink 5">
                  <a:extLst>
                    <a:ext uri="{FF2B5EF4-FFF2-40B4-BE49-F238E27FC236}">
                      <a16:creationId xmlns:a16="http://schemas.microsoft.com/office/drawing/2014/main" id="{CF98C970-D753-5428-B27C-29017347B6B1}"/>
                    </a:ext>
                  </a:extLst>
                </p:cNvPr>
                <p:cNvPicPr/>
                <p:nvPr/>
              </p:nvPicPr>
              <p:blipFill>
                <a:blip r:embed="rId11"/>
                <a:stretch>
                  <a:fillRect/>
                </a:stretch>
              </p:blipFill>
              <p:spPr>
                <a:xfrm>
                  <a:off x="1543795" y="361297"/>
                  <a:ext cx="79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3B83644-A0EF-0333-62EA-C23CFBBF2FC1}"/>
                    </a:ext>
                  </a:extLst>
                </p14:cNvPr>
                <p14:cNvContentPartPr/>
                <p14:nvPr/>
              </p14:nvContentPartPr>
              <p14:xfrm>
                <a:off x="1681315" y="258697"/>
                <a:ext cx="196560" cy="153360"/>
              </p14:xfrm>
            </p:contentPart>
          </mc:Choice>
          <mc:Fallback xmlns="">
            <p:pic>
              <p:nvPicPr>
                <p:cNvPr id="7" name="Ink 6">
                  <a:extLst>
                    <a:ext uri="{FF2B5EF4-FFF2-40B4-BE49-F238E27FC236}">
                      <a16:creationId xmlns:a16="http://schemas.microsoft.com/office/drawing/2014/main" id="{C3B83644-A0EF-0333-62EA-C23CFBBF2FC1}"/>
                    </a:ext>
                  </a:extLst>
                </p:cNvPr>
                <p:cNvPicPr/>
                <p:nvPr/>
              </p:nvPicPr>
              <p:blipFill>
                <a:blip r:embed="rId13"/>
                <a:stretch>
                  <a:fillRect/>
                </a:stretch>
              </p:blipFill>
              <p:spPr>
                <a:xfrm>
                  <a:off x="1672675" y="250057"/>
                  <a:ext cx="214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7B656A96-7728-8DFC-2546-4DC5AE73DEE9}"/>
                    </a:ext>
                  </a:extLst>
                </p14:cNvPr>
                <p14:cNvContentPartPr/>
                <p14:nvPr/>
              </p14:nvContentPartPr>
              <p14:xfrm>
                <a:off x="1902355" y="190297"/>
                <a:ext cx="120600" cy="201600"/>
              </p14:xfrm>
            </p:contentPart>
          </mc:Choice>
          <mc:Fallback xmlns="">
            <p:pic>
              <p:nvPicPr>
                <p:cNvPr id="8" name="Ink 7">
                  <a:extLst>
                    <a:ext uri="{FF2B5EF4-FFF2-40B4-BE49-F238E27FC236}">
                      <a16:creationId xmlns:a16="http://schemas.microsoft.com/office/drawing/2014/main" id="{7B656A96-7728-8DFC-2546-4DC5AE73DEE9}"/>
                    </a:ext>
                  </a:extLst>
                </p:cNvPr>
                <p:cNvPicPr/>
                <p:nvPr/>
              </p:nvPicPr>
              <p:blipFill>
                <a:blip r:embed="rId15"/>
                <a:stretch>
                  <a:fillRect/>
                </a:stretch>
              </p:blipFill>
              <p:spPr>
                <a:xfrm>
                  <a:off x="1893715" y="181657"/>
                  <a:ext cx="138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A6416D7B-AEFB-C7B4-C29F-63BEB64D4657}"/>
                    </a:ext>
                  </a:extLst>
                </p14:cNvPr>
                <p14:cNvContentPartPr/>
                <p14:nvPr/>
              </p14:nvContentPartPr>
              <p14:xfrm>
                <a:off x="2087035" y="200017"/>
                <a:ext cx="162360" cy="167040"/>
              </p14:xfrm>
            </p:contentPart>
          </mc:Choice>
          <mc:Fallback xmlns="">
            <p:pic>
              <p:nvPicPr>
                <p:cNvPr id="9" name="Ink 8">
                  <a:extLst>
                    <a:ext uri="{FF2B5EF4-FFF2-40B4-BE49-F238E27FC236}">
                      <a16:creationId xmlns:a16="http://schemas.microsoft.com/office/drawing/2014/main" id="{A6416D7B-AEFB-C7B4-C29F-63BEB64D4657}"/>
                    </a:ext>
                  </a:extLst>
                </p:cNvPr>
                <p:cNvPicPr/>
                <p:nvPr/>
              </p:nvPicPr>
              <p:blipFill>
                <a:blip r:embed="rId17"/>
                <a:stretch>
                  <a:fillRect/>
                </a:stretch>
              </p:blipFill>
              <p:spPr>
                <a:xfrm>
                  <a:off x="2078395" y="191017"/>
                  <a:ext cx="180000" cy="18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9599DDFB-95AB-0CDE-AAAE-1AD2CD7F7466}"/>
                  </a:ext>
                </a:extLst>
              </p14:cNvPr>
              <p14:cNvContentPartPr/>
              <p14:nvPr/>
            </p14:nvContentPartPr>
            <p14:xfrm>
              <a:off x="1310875" y="801217"/>
              <a:ext cx="121320" cy="463680"/>
            </p14:xfrm>
          </p:contentPart>
        </mc:Choice>
        <mc:Fallback xmlns="">
          <p:pic>
            <p:nvPicPr>
              <p:cNvPr id="12" name="Ink 11">
                <a:extLst>
                  <a:ext uri="{FF2B5EF4-FFF2-40B4-BE49-F238E27FC236}">
                    <a16:creationId xmlns:a16="http://schemas.microsoft.com/office/drawing/2014/main" id="{9599DDFB-95AB-0CDE-AAAE-1AD2CD7F7466}"/>
                  </a:ext>
                </a:extLst>
              </p:cNvPr>
              <p:cNvPicPr/>
              <p:nvPr/>
            </p:nvPicPr>
            <p:blipFill>
              <a:blip r:embed="rId19"/>
              <a:stretch>
                <a:fillRect/>
              </a:stretch>
            </p:blipFill>
            <p:spPr>
              <a:xfrm>
                <a:off x="1301875" y="792217"/>
                <a:ext cx="138960" cy="481320"/>
              </a:xfrm>
              <a:prstGeom prst="rect">
                <a:avLst/>
              </a:prstGeom>
            </p:spPr>
          </p:pic>
        </mc:Fallback>
      </mc:AlternateContent>
      <p:grpSp>
        <p:nvGrpSpPr>
          <p:cNvPr id="21" name="Group 20">
            <a:extLst>
              <a:ext uri="{FF2B5EF4-FFF2-40B4-BE49-F238E27FC236}">
                <a16:creationId xmlns:a16="http://schemas.microsoft.com/office/drawing/2014/main" id="{0E3952B7-C9AE-BE9C-CC6B-9D9F524249EC}"/>
              </a:ext>
            </a:extLst>
          </p:cNvPr>
          <p:cNvGrpSpPr/>
          <p:nvPr/>
        </p:nvGrpSpPr>
        <p:grpSpPr>
          <a:xfrm>
            <a:off x="1679515" y="781777"/>
            <a:ext cx="1246680" cy="424440"/>
            <a:chOff x="1679515" y="781777"/>
            <a:chExt cx="1246680" cy="424440"/>
          </a:xfrm>
        </p:grpSpPr>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A706934C-268A-313C-4335-D56DEE76E768}"/>
                    </a:ext>
                  </a:extLst>
                </p14:cNvPr>
                <p14:cNvContentPartPr/>
                <p14:nvPr/>
              </p14:nvContentPartPr>
              <p14:xfrm>
                <a:off x="1679515" y="983017"/>
                <a:ext cx="92880" cy="206640"/>
              </p14:xfrm>
            </p:contentPart>
          </mc:Choice>
          <mc:Fallback xmlns="">
            <p:pic>
              <p:nvPicPr>
                <p:cNvPr id="13" name="Ink 12">
                  <a:extLst>
                    <a:ext uri="{FF2B5EF4-FFF2-40B4-BE49-F238E27FC236}">
                      <a16:creationId xmlns:a16="http://schemas.microsoft.com/office/drawing/2014/main" id="{A706934C-268A-313C-4335-D56DEE76E768}"/>
                    </a:ext>
                  </a:extLst>
                </p:cNvPr>
                <p:cNvPicPr/>
                <p:nvPr/>
              </p:nvPicPr>
              <p:blipFill>
                <a:blip r:embed="rId21"/>
                <a:stretch>
                  <a:fillRect/>
                </a:stretch>
              </p:blipFill>
              <p:spPr>
                <a:xfrm>
                  <a:off x="1670875" y="974017"/>
                  <a:ext cx="110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EA376766-121D-6706-E63A-A3F3EF2C8C81}"/>
                    </a:ext>
                  </a:extLst>
                </p14:cNvPr>
                <p14:cNvContentPartPr/>
                <p14:nvPr/>
              </p14:nvContentPartPr>
              <p14:xfrm>
                <a:off x="1880395" y="1012177"/>
                <a:ext cx="135360" cy="194040"/>
              </p14:xfrm>
            </p:contentPart>
          </mc:Choice>
          <mc:Fallback xmlns="">
            <p:pic>
              <p:nvPicPr>
                <p:cNvPr id="14" name="Ink 13">
                  <a:extLst>
                    <a:ext uri="{FF2B5EF4-FFF2-40B4-BE49-F238E27FC236}">
                      <a16:creationId xmlns:a16="http://schemas.microsoft.com/office/drawing/2014/main" id="{EA376766-121D-6706-E63A-A3F3EF2C8C81}"/>
                    </a:ext>
                  </a:extLst>
                </p:cNvPr>
                <p:cNvPicPr/>
                <p:nvPr/>
              </p:nvPicPr>
              <p:blipFill>
                <a:blip r:embed="rId23"/>
                <a:stretch>
                  <a:fillRect/>
                </a:stretch>
              </p:blipFill>
              <p:spPr>
                <a:xfrm>
                  <a:off x="1871395" y="1003177"/>
                  <a:ext cx="153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77A25B0-4518-2F72-55C1-5862748F1FB7}"/>
                    </a:ext>
                  </a:extLst>
                </p14:cNvPr>
                <p14:cNvContentPartPr/>
                <p14:nvPr/>
              </p14:nvContentPartPr>
              <p14:xfrm>
                <a:off x="2147875" y="983017"/>
                <a:ext cx="360" cy="360"/>
              </p14:xfrm>
            </p:contentPart>
          </mc:Choice>
          <mc:Fallback xmlns="">
            <p:pic>
              <p:nvPicPr>
                <p:cNvPr id="15" name="Ink 14">
                  <a:extLst>
                    <a:ext uri="{FF2B5EF4-FFF2-40B4-BE49-F238E27FC236}">
                      <a16:creationId xmlns:a16="http://schemas.microsoft.com/office/drawing/2014/main" id="{677A25B0-4518-2F72-55C1-5862748F1FB7}"/>
                    </a:ext>
                  </a:extLst>
                </p:cNvPr>
                <p:cNvPicPr/>
                <p:nvPr/>
              </p:nvPicPr>
              <p:blipFill>
                <a:blip r:embed="rId3"/>
                <a:stretch>
                  <a:fillRect/>
                </a:stretch>
              </p:blipFill>
              <p:spPr>
                <a:xfrm>
                  <a:off x="2138875" y="97437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6F71694A-B9B5-21BD-4E07-727B242738D1}"/>
                    </a:ext>
                  </a:extLst>
                </p14:cNvPr>
                <p14:cNvContentPartPr/>
                <p14:nvPr/>
              </p14:nvContentPartPr>
              <p14:xfrm>
                <a:off x="2180275" y="1129897"/>
                <a:ext cx="10800" cy="11160"/>
              </p14:xfrm>
            </p:contentPart>
          </mc:Choice>
          <mc:Fallback xmlns="">
            <p:pic>
              <p:nvPicPr>
                <p:cNvPr id="16" name="Ink 15">
                  <a:extLst>
                    <a:ext uri="{FF2B5EF4-FFF2-40B4-BE49-F238E27FC236}">
                      <a16:creationId xmlns:a16="http://schemas.microsoft.com/office/drawing/2014/main" id="{6F71694A-B9B5-21BD-4E07-727B242738D1}"/>
                    </a:ext>
                  </a:extLst>
                </p:cNvPr>
                <p:cNvPicPr/>
                <p:nvPr/>
              </p:nvPicPr>
              <p:blipFill>
                <a:blip r:embed="rId26"/>
                <a:stretch>
                  <a:fillRect/>
                </a:stretch>
              </p:blipFill>
              <p:spPr>
                <a:xfrm>
                  <a:off x="2171275" y="1120897"/>
                  <a:ext cx="28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0C8D98CF-C2F8-7DD3-7172-AAA1FA678C6E}"/>
                    </a:ext>
                  </a:extLst>
                </p14:cNvPr>
                <p14:cNvContentPartPr/>
                <p14:nvPr/>
              </p14:nvContentPartPr>
              <p14:xfrm>
                <a:off x="2378995" y="945937"/>
                <a:ext cx="111240" cy="175320"/>
              </p14:xfrm>
            </p:contentPart>
          </mc:Choice>
          <mc:Fallback xmlns="">
            <p:pic>
              <p:nvPicPr>
                <p:cNvPr id="17" name="Ink 16">
                  <a:extLst>
                    <a:ext uri="{FF2B5EF4-FFF2-40B4-BE49-F238E27FC236}">
                      <a16:creationId xmlns:a16="http://schemas.microsoft.com/office/drawing/2014/main" id="{0C8D98CF-C2F8-7DD3-7172-AAA1FA678C6E}"/>
                    </a:ext>
                  </a:extLst>
                </p:cNvPr>
                <p:cNvPicPr/>
                <p:nvPr/>
              </p:nvPicPr>
              <p:blipFill>
                <a:blip r:embed="rId28"/>
                <a:stretch>
                  <a:fillRect/>
                </a:stretch>
              </p:blipFill>
              <p:spPr>
                <a:xfrm>
                  <a:off x="2369995" y="937297"/>
                  <a:ext cx="128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141D863E-CE64-78DA-A3AC-A641D2783B2A}"/>
                    </a:ext>
                  </a:extLst>
                </p14:cNvPr>
                <p14:cNvContentPartPr/>
                <p14:nvPr/>
              </p14:nvContentPartPr>
              <p14:xfrm>
                <a:off x="2562235" y="986257"/>
                <a:ext cx="100080" cy="31680"/>
              </p14:xfrm>
            </p:contentPart>
          </mc:Choice>
          <mc:Fallback xmlns="">
            <p:pic>
              <p:nvPicPr>
                <p:cNvPr id="18" name="Ink 17">
                  <a:extLst>
                    <a:ext uri="{FF2B5EF4-FFF2-40B4-BE49-F238E27FC236}">
                      <a16:creationId xmlns:a16="http://schemas.microsoft.com/office/drawing/2014/main" id="{141D863E-CE64-78DA-A3AC-A641D2783B2A}"/>
                    </a:ext>
                  </a:extLst>
                </p:cNvPr>
                <p:cNvPicPr/>
                <p:nvPr/>
              </p:nvPicPr>
              <p:blipFill>
                <a:blip r:embed="rId30"/>
                <a:stretch>
                  <a:fillRect/>
                </a:stretch>
              </p:blipFill>
              <p:spPr>
                <a:xfrm>
                  <a:off x="2553235" y="977617"/>
                  <a:ext cx="117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2770093D-B4F3-B642-CB47-FE54599BA8D0}"/>
                    </a:ext>
                  </a:extLst>
                </p14:cNvPr>
                <p14:cNvContentPartPr/>
                <p14:nvPr/>
              </p14:nvContentPartPr>
              <p14:xfrm>
                <a:off x="2537755" y="1008937"/>
                <a:ext cx="124920" cy="188640"/>
              </p14:xfrm>
            </p:contentPart>
          </mc:Choice>
          <mc:Fallback xmlns="">
            <p:pic>
              <p:nvPicPr>
                <p:cNvPr id="19" name="Ink 18">
                  <a:extLst>
                    <a:ext uri="{FF2B5EF4-FFF2-40B4-BE49-F238E27FC236}">
                      <a16:creationId xmlns:a16="http://schemas.microsoft.com/office/drawing/2014/main" id="{2770093D-B4F3-B642-CB47-FE54599BA8D0}"/>
                    </a:ext>
                  </a:extLst>
                </p:cNvPr>
                <p:cNvPicPr/>
                <p:nvPr/>
              </p:nvPicPr>
              <p:blipFill>
                <a:blip r:embed="rId32"/>
                <a:stretch>
                  <a:fillRect/>
                </a:stretch>
              </p:blipFill>
              <p:spPr>
                <a:xfrm>
                  <a:off x="2529115" y="1000297"/>
                  <a:ext cx="1425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C60B6206-79E0-714B-5B70-3EB59472FE9F}"/>
                    </a:ext>
                  </a:extLst>
                </p14:cNvPr>
                <p14:cNvContentPartPr/>
                <p14:nvPr/>
              </p14:nvContentPartPr>
              <p14:xfrm>
                <a:off x="1831795" y="781777"/>
                <a:ext cx="1094400" cy="81000"/>
              </p14:xfrm>
            </p:contentPart>
          </mc:Choice>
          <mc:Fallback xmlns="">
            <p:pic>
              <p:nvPicPr>
                <p:cNvPr id="20" name="Ink 19">
                  <a:extLst>
                    <a:ext uri="{FF2B5EF4-FFF2-40B4-BE49-F238E27FC236}">
                      <a16:creationId xmlns:a16="http://schemas.microsoft.com/office/drawing/2014/main" id="{C60B6206-79E0-714B-5B70-3EB59472FE9F}"/>
                    </a:ext>
                  </a:extLst>
                </p:cNvPr>
                <p:cNvPicPr/>
                <p:nvPr/>
              </p:nvPicPr>
              <p:blipFill>
                <a:blip r:embed="rId34"/>
                <a:stretch>
                  <a:fillRect/>
                </a:stretch>
              </p:blipFill>
              <p:spPr>
                <a:xfrm>
                  <a:off x="1823155" y="772777"/>
                  <a:ext cx="111204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0BD174FC-7EF1-C2F1-0AF8-02D26D943D6E}"/>
                  </a:ext>
                </a:extLst>
              </p14:cNvPr>
              <p14:cNvContentPartPr/>
              <p14:nvPr/>
            </p14:nvContentPartPr>
            <p14:xfrm>
              <a:off x="3321115" y="766297"/>
              <a:ext cx="169200" cy="36360"/>
            </p14:xfrm>
          </p:contentPart>
        </mc:Choice>
        <mc:Fallback xmlns="">
          <p:pic>
            <p:nvPicPr>
              <p:cNvPr id="22" name="Ink 21">
                <a:extLst>
                  <a:ext uri="{FF2B5EF4-FFF2-40B4-BE49-F238E27FC236}">
                    <a16:creationId xmlns:a16="http://schemas.microsoft.com/office/drawing/2014/main" id="{0BD174FC-7EF1-C2F1-0AF8-02D26D943D6E}"/>
                  </a:ext>
                </a:extLst>
              </p:cNvPr>
              <p:cNvPicPr/>
              <p:nvPr/>
            </p:nvPicPr>
            <p:blipFill>
              <a:blip r:embed="rId36"/>
              <a:stretch>
                <a:fillRect/>
              </a:stretch>
            </p:blipFill>
            <p:spPr>
              <a:xfrm>
                <a:off x="3312115" y="757297"/>
                <a:ext cx="186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31489245-8605-2743-9731-CBB12C60FEBE}"/>
                  </a:ext>
                </a:extLst>
              </p14:cNvPr>
              <p14:cNvContentPartPr/>
              <p14:nvPr/>
            </p14:nvContentPartPr>
            <p14:xfrm>
              <a:off x="3329395" y="922177"/>
              <a:ext cx="233280" cy="18360"/>
            </p14:xfrm>
          </p:contentPart>
        </mc:Choice>
        <mc:Fallback xmlns="">
          <p:pic>
            <p:nvPicPr>
              <p:cNvPr id="23" name="Ink 22">
                <a:extLst>
                  <a:ext uri="{FF2B5EF4-FFF2-40B4-BE49-F238E27FC236}">
                    <a16:creationId xmlns:a16="http://schemas.microsoft.com/office/drawing/2014/main" id="{31489245-8605-2743-9731-CBB12C60FEBE}"/>
                  </a:ext>
                </a:extLst>
              </p:cNvPr>
              <p:cNvPicPr/>
              <p:nvPr/>
            </p:nvPicPr>
            <p:blipFill>
              <a:blip r:embed="rId38"/>
              <a:stretch>
                <a:fillRect/>
              </a:stretch>
            </p:blipFill>
            <p:spPr>
              <a:xfrm>
                <a:off x="3320755" y="913177"/>
                <a:ext cx="250920" cy="36000"/>
              </a:xfrm>
              <a:prstGeom prst="rect">
                <a:avLst/>
              </a:prstGeom>
            </p:spPr>
          </p:pic>
        </mc:Fallback>
      </mc:AlternateContent>
      <p:grpSp>
        <p:nvGrpSpPr>
          <p:cNvPr id="36" name="Group 35">
            <a:extLst>
              <a:ext uri="{FF2B5EF4-FFF2-40B4-BE49-F238E27FC236}">
                <a16:creationId xmlns:a16="http://schemas.microsoft.com/office/drawing/2014/main" id="{8A4D00CB-F3A5-7522-B9B0-4357DBF801B3}"/>
              </a:ext>
            </a:extLst>
          </p:cNvPr>
          <p:cNvGrpSpPr/>
          <p:nvPr/>
        </p:nvGrpSpPr>
        <p:grpSpPr>
          <a:xfrm>
            <a:off x="3942115" y="707257"/>
            <a:ext cx="365400" cy="245880"/>
            <a:chOff x="3942115" y="707257"/>
            <a:chExt cx="365400" cy="245880"/>
          </a:xfrm>
        </p:grpSpPr>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D8EEB974-6DE2-3A46-C5E8-75D880242E75}"/>
                    </a:ext>
                  </a:extLst>
                </p14:cNvPr>
                <p14:cNvContentPartPr/>
                <p14:nvPr/>
              </p14:nvContentPartPr>
              <p14:xfrm>
                <a:off x="3942115" y="707257"/>
                <a:ext cx="10800" cy="245880"/>
              </p14:xfrm>
            </p:contentPart>
          </mc:Choice>
          <mc:Fallback xmlns="">
            <p:pic>
              <p:nvPicPr>
                <p:cNvPr id="24" name="Ink 23">
                  <a:extLst>
                    <a:ext uri="{FF2B5EF4-FFF2-40B4-BE49-F238E27FC236}">
                      <a16:creationId xmlns:a16="http://schemas.microsoft.com/office/drawing/2014/main" id="{D8EEB974-6DE2-3A46-C5E8-75D880242E75}"/>
                    </a:ext>
                  </a:extLst>
                </p:cNvPr>
                <p:cNvPicPr/>
                <p:nvPr/>
              </p:nvPicPr>
              <p:blipFill>
                <a:blip r:embed="rId40"/>
                <a:stretch>
                  <a:fillRect/>
                </a:stretch>
              </p:blipFill>
              <p:spPr>
                <a:xfrm>
                  <a:off x="3933475" y="698257"/>
                  <a:ext cx="284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1AFBE913-9BDD-40BA-0FE1-BDFB9AB026C3}"/>
                    </a:ext>
                  </a:extLst>
                </p14:cNvPr>
                <p14:cNvContentPartPr/>
                <p14:nvPr/>
              </p14:nvContentPartPr>
              <p14:xfrm>
                <a:off x="4097275" y="810937"/>
                <a:ext cx="210240" cy="10800"/>
              </p14:xfrm>
            </p:contentPart>
          </mc:Choice>
          <mc:Fallback xmlns="">
            <p:pic>
              <p:nvPicPr>
                <p:cNvPr id="25" name="Ink 24">
                  <a:extLst>
                    <a:ext uri="{FF2B5EF4-FFF2-40B4-BE49-F238E27FC236}">
                      <a16:creationId xmlns:a16="http://schemas.microsoft.com/office/drawing/2014/main" id="{1AFBE913-9BDD-40BA-0FE1-BDFB9AB026C3}"/>
                    </a:ext>
                  </a:extLst>
                </p:cNvPr>
                <p:cNvPicPr/>
                <p:nvPr/>
              </p:nvPicPr>
              <p:blipFill>
                <a:blip r:embed="rId42"/>
                <a:stretch>
                  <a:fillRect/>
                </a:stretch>
              </p:blipFill>
              <p:spPr>
                <a:xfrm>
                  <a:off x="4088275" y="801937"/>
                  <a:ext cx="227880" cy="28440"/>
                </a:xfrm>
                <a:prstGeom prst="rect">
                  <a:avLst/>
                </a:prstGeom>
              </p:spPr>
            </p:pic>
          </mc:Fallback>
        </mc:AlternateContent>
      </p:grpSp>
      <p:grpSp>
        <p:nvGrpSpPr>
          <p:cNvPr id="35" name="Group 34">
            <a:extLst>
              <a:ext uri="{FF2B5EF4-FFF2-40B4-BE49-F238E27FC236}">
                <a16:creationId xmlns:a16="http://schemas.microsoft.com/office/drawing/2014/main" id="{77C9C53F-7667-86CA-C238-E0965965EC0B}"/>
              </a:ext>
            </a:extLst>
          </p:cNvPr>
          <p:cNvGrpSpPr/>
          <p:nvPr/>
        </p:nvGrpSpPr>
        <p:grpSpPr>
          <a:xfrm>
            <a:off x="4954795" y="749017"/>
            <a:ext cx="1259280" cy="418680"/>
            <a:chOff x="4954795" y="749017"/>
            <a:chExt cx="1259280" cy="418680"/>
          </a:xfrm>
        </p:grpSpPr>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CA89D4F2-1C3D-9F12-92FF-0BF511A3587C}"/>
                    </a:ext>
                  </a:extLst>
                </p14:cNvPr>
                <p14:cNvContentPartPr/>
                <p14:nvPr/>
              </p14:nvContentPartPr>
              <p14:xfrm>
                <a:off x="4954795" y="749017"/>
                <a:ext cx="319320" cy="418680"/>
              </p14:xfrm>
            </p:contentPart>
          </mc:Choice>
          <mc:Fallback xmlns="">
            <p:pic>
              <p:nvPicPr>
                <p:cNvPr id="26" name="Ink 25">
                  <a:extLst>
                    <a:ext uri="{FF2B5EF4-FFF2-40B4-BE49-F238E27FC236}">
                      <a16:creationId xmlns:a16="http://schemas.microsoft.com/office/drawing/2014/main" id="{CA89D4F2-1C3D-9F12-92FF-0BF511A3587C}"/>
                    </a:ext>
                  </a:extLst>
                </p:cNvPr>
                <p:cNvPicPr/>
                <p:nvPr/>
              </p:nvPicPr>
              <p:blipFill>
                <a:blip r:embed="rId44"/>
                <a:stretch>
                  <a:fillRect/>
                </a:stretch>
              </p:blipFill>
              <p:spPr>
                <a:xfrm>
                  <a:off x="4946155" y="740017"/>
                  <a:ext cx="3369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8EAE8938-AF5D-8514-BF8B-777210C33BBF}"/>
                    </a:ext>
                  </a:extLst>
                </p14:cNvPr>
                <p14:cNvContentPartPr/>
                <p14:nvPr/>
              </p14:nvContentPartPr>
              <p14:xfrm>
                <a:off x="5333515" y="938737"/>
                <a:ext cx="101160" cy="138600"/>
              </p14:xfrm>
            </p:contentPart>
          </mc:Choice>
          <mc:Fallback xmlns="">
            <p:pic>
              <p:nvPicPr>
                <p:cNvPr id="27" name="Ink 26">
                  <a:extLst>
                    <a:ext uri="{FF2B5EF4-FFF2-40B4-BE49-F238E27FC236}">
                      <a16:creationId xmlns:a16="http://schemas.microsoft.com/office/drawing/2014/main" id="{8EAE8938-AF5D-8514-BF8B-777210C33BBF}"/>
                    </a:ext>
                  </a:extLst>
                </p:cNvPr>
                <p:cNvPicPr/>
                <p:nvPr/>
              </p:nvPicPr>
              <p:blipFill>
                <a:blip r:embed="rId46"/>
                <a:stretch>
                  <a:fillRect/>
                </a:stretch>
              </p:blipFill>
              <p:spPr>
                <a:xfrm>
                  <a:off x="5324875" y="929737"/>
                  <a:ext cx="1188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49896F77-A07E-C19B-C879-6AE1525686CD}"/>
                    </a:ext>
                  </a:extLst>
                </p14:cNvPr>
                <p14:cNvContentPartPr/>
                <p14:nvPr/>
              </p14:nvContentPartPr>
              <p14:xfrm>
                <a:off x="5460235" y="969337"/>
                <a:ext cx="130680" cy="126360"/>
              </p14:xfrm>
            </p:contentPart>
          </mc:Choice>
          <mc:Fallback xmlns="">
            <p:pic>
              <p:nvPicPr>
                <p:cNvPr id="28" name="Ink 27">
                  <a:extLst>
                    <a:ext uri="{FF2B5EF4-FFF2-40B4-BE49-F238E27FC236}">
                      <a16:creationId xmlns:a16="http://schemas.microsoft.com/office/drawing/2014/main" id="{49896F77-A07E-C19B-C879-6AE1525686CD}"/>
                    </a:ext>
                  </a:extLst>
                </p:cNvPr>
                <p:cNvPicPr/>
                <p:nvPr/>
              </p:nvPicPr>
              <p:blipFill>
                <a:blip r:embed="rId48"/>
                <a:stretch>
                  <a:fillRect/>
                </a:stretch>
              </p:blipFill>
              <p:spPr>
                <a:xfrm>
                  <a:off x="5451595" y="960337"/>
                  <a:ext cx="14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7B76D8C1-8F00-B4AD-C324-281F3909E23B}"/>
                    </a:ext>
                  </a:extLst>
                </p14:cNvPr>
                <p14:cNvContentPartPr/>
                <p14:nvPr/>
              </p14:nvContentPartPr>
              <p14:xfrm>
                <a:off x="5712595" y="966097"/>
                <a:ext cx="6840" cy="12600"/>
              </p14:xfrm>
            </p:contentPart>
          </mc:Choice>
          <mc:Fallback xmlns="">
            <p:pic>
              <p:nvPicPr>
                <p:cNvPr id="29" name="Ink 28">
                  <a:extLst>
                    <a:ext uri="{FF2B5EF4-FFF2-40B4-BE49-F238E27FC236}">
                      <a16:creationId xmlns:a16="http://schemas.microsoft.com/office/drawing/2014/main" id="{7B76D8C1-8F00-B4AD-C324-281F3909E23B}"/>
                    </a:ext>
                  </a:extLst>
                </p:cNvPr>
                <p:cNvPicPr/>
                <p:nvPr/>
              </p:nvPicPr>
              <p:blipFill>
                <a:blip r:embed="rId50"/>
                <a:stretch>
                  <a:fillRect/>
                </a:stretch>
              </p:blipFill>
              <p:spPr>
                <a:xfrm>
                  <a:off x="5703595" y="957097"/>
                  <a:ext cx="24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8666BD1B-571E-966E-2BF4-217ADB510E04}"/>
                    </a:ext>
                  </a:extLst>
                </p14:cNvPr>
                <p14:cNvContentPartPr/>
                <p14:nvPr/>
              </p14:nvContentPartPr>
              <p14:xfrm>
                <a:off x="5706835" y="1043857"/>
                <a:ext cx="12600" cy="360"/>
              </p14:xfrm>
            </p:contentPart>
          </mc:Choice>
          <mc:Fallback xmlns="">
            <p:pic>
              <p:nvPicPr>
                <p:cNvPr id="30" name="Ink 29">
                  <a:extLst>
                    <a:ext uri="{FF2B5EF4-FFF2-40B4-BE49-F238E27FC236}">
                      <a16:creationId xmlns:a16="http://schemas.microsoft.com/office/drawing/2014/main" id="{8666BD1B-571E-966E-2BF4-217ADB510E04}"/>
                    </a:ext>
                  </a:extLst>
                </p:cNvPr>
                <p:cNvPicPr/>
                <p:nvPr/>
              </p:nvPicPr>
              <p:blipFill>
                <a:blip r:embed="rId52"/>
                <a:stretch>
                  <a:fillRect/>
                </a:stretch>
              </p:blipFill>
              <p:spPr>
                <a:xfrm>
                  <a:off x="5698195" y="1034857"/>
                  <a:ext cx="30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212E90E3-CB97-A72D-0851-4317919C9FB6}"/>
                    </a:ext>
                  </a:extLst>
                </p14:cNvPr>
                <p14:cNvContentPartPr/>
                <p14:nvPr/>
              </p14:nvContentPartPr>
              <p14:xfrm>
                <a:off x="5861635" y="983017"/>
                <a:ext cx="82440" cy="129960"/>
              </p14:xfrm>
            </p:contentPart>
          </mc:Choice>
          <mc:Fallback xmlns="">
            <p:pic>
              <p:nvPicPr>
                <p:cNvPr id="31" name="Ink 30">
                  <a:extLst>
                    <a:ext uri="{FF2B5EF4-FFF2-40B4-BE49-F238E27FC236}">
                      <a16:creationId xmlns:a16="http://schemas.microsoft.com/office/drawing/2014/main" id="{212E90E3-CB97-A72D-0851-4317919C9FB6}"/>
                    </a:ext>
                  </a:extLst>
                </p:cNvPr>
                <p:cNvPicPr/>
                <p:nvPr/>
              </p:nvPicPr>
              <p:blipFill>
                <a:blip r:embed="rId54"/>
                <a:stretch>
                  <a:fillRect/>
                </a:stretch>
              </p:blipFill>
              <p:spPr>
                <a:xfrm>
                  <a:off x="5852635" y="974017"/>
                  <a:ext cx="100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6710F581-A56A-7A15-D717-B44A0B48715F}"/>
                    </a:ext>
                  </a:extLst>
                </p14:cNvPr>
                <p14:cNvContentPartPr/>
                <p14:nvPr/>
              </p14:nvContentPartPr>
              <p14:xfrm>
                <a:off x="6072595" y="975097"/>
                <a:ext cx="90360" cy="17280"/>
              </p14:xfrm>
            </p:contentPart>
          </mc:Choice>
          <mc:Fallback xmlns="">
            <p:pic>
              <p:nvPicPr>
                <p:cNvPr id="32" name="Ink 31">
                  <a:extLst>
                    <a:ext uri="{FF2B5EF4-FFF2-40B4-BE49-F238E27FC236}">
                      <a16:creationId xmlns:a16="http://schemas.microsoft.com/office/drawing/2014/main" id="{6710F581-A56A-7A15-D717-B44A0B48715F}"/>
                    </a:ext>
                  </a:extLst>
                </p:cNvPr>
                <p:cNvPicPr/>
                <p:nvPr/>
              </p:nvPicPr>
              <p:blipFill>
                <a:blip r:embed="rId56"/>
                <a:stretch>
                  <a:fillRect/>
                </a:stretch>
              </p:blipFill>
              <p:spPr>
                <a:xfrm>
                  <a:off x="6063595" y="966097"/>
                  <a:ext cx="108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5873C1BC-B69D-6E80-7019-7C1235716C6F}"/>
                    </a:ext>
                  </a:extLst>
                </p14:cNvPr>
                <p14:cNvContentPartPr/>
                <p14:nvPr/>
              </p14:nvContentPartPr>
              <p14:xfrm>
                <a:off x="6037315" y="974737"/>
                <a:ext cx="127080" cy="170280"/>
              </p14:xfrm>
            </p:contentPart>
          </mc:Choice>
          <mc:Fallback xmlns="">
            <p:pic>
              <p:nvPicPr>
                <p:cNvPr id="33" name="Ink 32">
                  <a:extLst>
                    <a:ext uri="{FF2B5EF4-FFF2-40B4-BE49-F238E27FC236}">
                      <a16:creationId xmlns:a16="http://schemas.microsoft.com/office/drawing/2014/main" id="{5873C1BC-B69D-6E80-7019-7C1235716C6F}"/>
                    </a:ext>
                  </a:extLst>
                </p:cNvPr>
                <p:cNvPicPr/>
                <p:nvPr/>
              </p:nvPicPr>
              <p:blipFill>
                <a:blip r:embed="rId58"/>
                <a:stretch>
                  <a:fillRect/>
                </a:stretch>
              </p:blipFill>
              <p:spPr>
                <a:xfrm>
                  <a:off x="6028675" y="965737"/>
                  <a:ext cx="144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9A8CFEBE-AC68-CD9D-0E07-7C42A8CF0903}"/>
                    </a:ext>
                  </a:extLst>
                </p14:cNvPr>
                <p14:cNvContentPartPr/>
                <p14:nvPr/>
              </p14:nvContentPartPr>
              <p14:xfrm>
                <a:off x="5391475" y="827857"/>
                <a:ext cx="822600" cy="18360"/>
              </p14:xfrm>
            </p:contentPart>
          </mc:Choice>
          <mc:Fallback xmlns="">
            <p:pic>
              <p:nvPicPr>
                <p:cNvPr id="34" name="Ink 33">
                  <a:extLst>
                    <a:ext uri="{FF2B5EF4-FFF2-40B4-BE49-F238E27FC236}">
                      <a16:creationId xmlns:a16="http://schemas.microsoft.com/office/drawing/2014/main" id="{9A8CFEBE-AC68-CD9D-0E07-7C42A8CF0903}"/>
                    </a:ext>
                  </a:extLst>
                </p:cNvPr>
                <p:cNvPicPr/>
                <p:nvPr/>
              </p:nvPicPr>
              <p:blipFill>
                <a:blip r:embed="rId60"/>
                <a:stretch>
                  <a:fillRect/>
                </a:stretch>
              </p:blipFill>
              <p:spPr>
                <a:xfrm>
                  <a:off x="5382475" y="819217"/>
                  <a:ext cx="84024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37" name="Ink 36">
                <a:extLst>
                  <a:ext uri="{FF2B5EF4-FFF2-40B4-BE49-F238E27FC236}">
                    <a16:creationId xmlns:a16="http://schemas.microsoft.com/office/drawing/2014/main" id="{83383A1F-D2E3-A892-C28F-A7CE60DB2195}"/>
                  </a:ext>
                </a:extLst>
              </p14:cNvPr>
              <p14:cNvContentPartPr/>
              <p14:nvPr/>
            </p14:nvContentPartPr>
            <p14:xfrm>
              <a:off x="3321115" y="1629937"/>
              <a:ext cx="120600" cy="360"/>
            </p14:xfrm>
          </p:contentPart>
        </mc:Choice>
        <mc:Fallback xmlns="">
          <p:pic>
            <p:nvPicPr>
              <p:cNvPr id="37" name="Ink 36">
                <a:extLst>
                  <a:ext uri="{FF2B5EF4-FFF2-40B4-BE49-F238E27FC236}">
                    <a16:creationId xmlns:a16="http://schemas.microsoft.com/office/drawing/2014/main" id="{83383A1F-D2E3-A892-C28F-A7CE60DB2195}"/>
                  </a:ext>
                </a:extLst>
              </p:cNvPr>
              <p:cNvPicPr/>
              <p:nvPr/>
            </p:nvPicPr>
            <p:blipFill>
              <a:blip r:embed="rId62"/>
              <a:stretch>
                <a:fillRect/>
              </a:stretch>
            </p:blipFill>
            <p:spPr>
              <a:xfrm>
                <a:off x="3312115" y="1621297"/>
                <a:ext cx="138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2E9B0601-9F37-24BC-D911-4704E0E82F4D}"/>
                  </a:ext>
                </a:extLst>
              </p14:cNvPr>
              <p14:cNvContentPartPr/>
              <p14:nvPr/>
            </p14:nvContentPartPr>
            <p14:xfrm>
              <a:off x="3347035" y="1733617"/>
              <a:ext cx="75240" cy="360"/>
            </p14:xfrm>
          </p:contentPart>
        </mc:Choice>
        <mc:Fallback xmlns="">
          <p:pic>
            <p:nvPicPr>
              <p:cNvPr id="38" name="Ink 37">
                <a:extLst>
                  <a:ext uri="{FF2B5EF4-FFF2-40B4-BE49-F238E27FC236}">
                    <a16:creationId xmlns:a16="http://schemas.microsoft.com/office/drawing/2014/main" id="{2E9B0601-9F37-24BC-D911-4704E0E82F4D}"/>
                  </a:ext>
                </a:extLst>
              </p:cNvPr>
              <p:cNvPicPr/>
              <p:nvPr/>
            </p:nvPicPr>
            <p:blipFill>
              <a:blip r:embed="rId64"/>
              <a:stretch>
                <a:fillRect/>
              </a:stretch>
            </p:blipFill>
            <p:spPr>
              <a:xfrm>
                <a:off x="3338035" y="1724977"/>
                <a:ext cx="92880" cy="18000"/>
              </a:xfrm>
              <a:prstGeom prst="rect">
                <a:avLst/>
              </a:prstGeom>
            </p:spPr>
          </p:pic>
        </mc:Fallback>
      </mc:AlternateContent>
      <p:grpSp>
        <p:nvGrpSpPr>
          <p:cNvPr id="51" name="Group 50">
            <a:extLst>
              <a:ext uri="{FF2B5EF4-FFF2-40B4-BE49-F238E27FC236}">
                <a16:creationId xmlns:a16="http://schemas.microsoft.com/office/drawing/2014/main" id="{4F609F55-F76F-A60F-D4FE-23B1AC3ADFDA}"/>
              </a:ext>
            </a:extLst>
          </p:cNvPr>
          <p:cNvGrpSpPr/>
          <p:nvPr/>
        </p:nvGrpSpPr>
        <p:grpSpPr>
          <a:xfrm>
            <a:off x="3890275" y="1526977"/>
            <a:ext cx="447840" cy="282960"/>
            <a:chOff x="3890275" y="1526977"/>
            <a:chExt cx="447840" cy="282960"/>
          </a:xfrm>
        </p:grpSpPr>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8BA1565E-3FCB-6F5D-8BE1-5C8EFF274168}"/>
                    </a:ext>
                  </a:extLst>
                </p14:cNvPr>
                <p14:cNvContentPartPr/>
                <p14:nvPr/>
              </p14:nvContentPartPr>
              <p14:xfrm>
                <a:off x="3890275" y="1526977"/>
                <a:ext cx="27360" cy="282960"/>
              </p14:xfrm>
            </p:contentPart>
          </mc:Choice>
          <mc:Fallback xmlns="">
            <p:pic>
              <p:nvPicPr>
                <p:cNvPr id="39" name="Ink 38">
                  <a:extLst>
                    <a:ext uri="{FF2B5EF4-FFF2-40B4-BE49-F238E27FC236}">
                      <a16:creationId xmlns:a16="http://schemas.microsoft.com/office/drawing/2014/main" id="{8BA1565E-3FCB-6F5D-8BE1-5C8EFF274168}"/>
                    </a:ext>
                  </a:extLst>
                </p:cNvPr>
                <p:cNvPicPr/>
                <p:nvPr/>
              </p:nvPicPr>
              <p:blipFill>
                <a:blip r:embed="rId66"/>
                <a:stretch>
                  <a:fillRect/>
                </a:stretch>
              </p:blipFill>
              <p:spPr>
                <a:xfrm>
                  <a:off x="3881635" y="1517977"/>
                  <a:ext cx="450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Ink 39">
                  <a:extLst>
                    <a:ext uri="{FF2B5EF4-FFF2-40B4-BE49-F238E27FC236}">
                      <a16:creationId xmlns:a16="http://schemas.microsoft.com/office/drawing/2014/main" id="{18E1012A-6E19-1EEA-8B74-23030A4ACFFB}"/>
                    </a:ext>
                  </a:extLst>
                </p14:cNvPr>
                <p14:cNvContentPartPr/>
                <p14:nvPr/>
              </p14:nvContentPartPr>
              <p14:xfrm>
                <a:off x="4105915" y="1621657"/>
                <a:ext cx="232200" cy="27000"/>
              </p14:xfrm>
            </p:contentPart>
          </mc:Choice>
          <mc:Fallback xmlns="">
            <p:pic>
              <p:nvPicPr>
                <p:cNvPr id="40" name="Ink 39">
                  <a:extLst>
                    <a:ext uri="{FF2B5EF4-FFF2-40B4-BE49-F238E27FC236}">
                      <a16:creationId xmlns:a16="http://schemas.microsoft.com/office/drawing/2014/main" id="{18E1012A-6E19-1EEA-8B74-23030A4ACFFB}"/>
                    </a:ext>
                  </a:extLst>
                </p:cNvPr>
                <p:cNvPicPr/>
                <p:nvPr/>
              </p:nvPicPr>
              <p:blipFill>
                <a:blip r:embed="rId68"/>
                <a:stretch>
                  <a:fillRect/>
                </a:stretch>
              </p:blipFill>
              <p:spPr>
                <a:xfrm>
                  <a:off x="4097275" y="1613017"/>
                  <a:ext cx="249840" cy="44640"/>
                </a:xfrm>
                <a:prstGeom prst="rect">
                  <a:avLst/>
                </a:prstGeom>
              </p:spPr>
            </p:pic>
          </mc:Fallback>
        </mc:AlternateContent>
      </p:grpSp>
      <p:grpSp>
        <p:nvGrpSpPr>
          <p:cNvPr id="50" name="Group 49">
            <a:extLst>
              <a:ext uri="{FF2B5EF4-FFF2-40B4-BE49-F238E27FC236}">
                <a16:creationId xmlns:a16="http://schemas.microsoft.com/office/drawing/2014/main" id="{2F3F11AD-1C4C-CAA1-C1AC-9F7B29DD58ED}"/>
              </a:ext>
            </a:extLst>
          </p:cNvPr>
          <p:cNvGrpSpPr/>
          <p:nvPr/>
        </p:nvGrpSpPr>
        <p:grpSpPr>
          <a:xfrm>
            <a:off x="5053435" y="1586017"/>
            <a:ext cx="821520" cy="396720"/>
            <a:chOff x="5053435" y="1586017"/>
            <a:chExt cx="821520" cy="396720"/>
          </a:xfrm>
        </p:grpSpPr>
        <mc:AlternateContent xmlns:mc="http://schemas.openxmlformats.org/markup-compatibility/2006" xmlns:p14="http://schemas.microsoft.com/office/powerpoint/2010/main">
          <mc:Choice Requires="p14">
            <p:contentPart p14:bwMode="auto" r:id="rId69">
              <p14:nvContentPartPr>
                <p14:cNvPr id="41" name="Ink 40">
                  <a:extLst>
                    <a:ext uri="{FF2B5EF4-FFF2-40B4-BE49-F238E27FC236}">
                      <a16:creationId xmlns:a16="http://schemas.microsoft.com/office/drawing/2014/main" id="{252E53BB-E4BE-B2B7-E622-B42FF5B61E2D}"/>
                    </a:ext>
                  </a:extLst>
                </p14:cNvPr>
                <p14:cNvContentPartPr/>
                <p14:nvPr/>
              </p14:nvContentPartPr>
              <p14:xfrm>
                <a:off x="5053435" y="1586017"/>
                <a:ext cx="219600" cy="396720"/>
              </p14:xfrm>
            </p:contentPart>
          </mc:Choice>
          <mc:Fallback xmlns="">
            <p:pic>
              <p:nvPicPr>
                <p:cNvPr id="41" name="Ink 40">
                  <a:extLst>
                    <a:ext uri="{FF2B5EF4-FFF2-40B4-BE49-F238E27FC236}">
                      <a16:creationId xmlns:a16="http://schemas.microsoft.com/office/drawing/2014/main" id="{252E53BB-E4BE-B2B7-E622-B42FF5B61E2D}"/>
                    </a:ext>
                  </a:extLst>
                </p:cNvPr>
                <p:cNvPicPr/>
                <p:nvPr/>
              </p:nvPicPr>
              <p:blipFill>
                <a:blip r:embed="rId70"/>
                <a:stretch>
                  <a:fillRect/>
                </a:stretch>
              </p:blipFill>
              <p:spPr>
                <a:xfrm>
                  <a:off x="5044435" y="1577377"/>
                  <a:ext cx="23724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Ink 41">
                  <a:extLst>
                    <a:ext uri="{FF2B5EF4-FFF2-40B4-BE49-F238E27FC236}">
                      <a16:creationId xmlns:a16="http://schemas.microsoft.com/office/drawing/2014/main" id="{A1067295-DC2C-61B5-A926-3B0BD5B06F3E}"/>
                    </a:ext>
                  </a:extLst>
                </p14:cNvPr>
                <p14:cNvContentPartPr/>
                <p14:nvPr/>
              </p14:nvContentPartPr>
              <p14:xfrm>
                <a:off x="5380315" y="1740817"/>
                <a:ext cx="80640" cy="165240"/>
              </p14:xfrm>
            </p:contentPart>
          </mc:Choice>
          <mc:Fallback xmlns="">
            <p:pic>
              <p:nvPicPr>
                <p:cNvPr id="42" name="Ink 41">
                  <a:extLst>
                    <a:ext uri="{FF2B5EF4-FFF2-40B4-BE49-F238E27FC236}">
                      <a16:creationId xmlns:a16="http://schemas.microsoft.com/office/drawing/2014/main" id="{A1067295-DC2C-61B5-A926-3B0BD5B06F3E}"/>
                    </a:ext>
                  </a:extLst>
                </p:cNvPr>
                <p:cNvPicPr/>
                <p:nvPr/>
              </p:nvPicPr>
              <p:blipFill>
                <a:blip r:embed="rId72"/>
                <a:stretch>
                  <a:fillRect/>
                </a:stretch>
              </p:blipFill>
              <p:spPr>
                <a:xfrm>
                  <a:off x="5371315" y="1732177"/>
                  <a:ext cx="982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Ink 42">
                  <a:extLst>
                    <a:ext uri="{FF2B5EF4-FFF2-40B4-BE49-F238E27FC236}">
                      <a16:creationId xmlns:a16="http://schemas.microsoft.com/office/drawing/2014/main" id="{C5F9F30F-56B4-0884-91DA-89842D321C3C}"/>
                    </a:ext>
                  </a:extLst>
                </p14:cNvPr>
                <p14:cNvContentPartPr/>
                <p14:nvPr/>
              </p14:nvContentPartPr>
              <p14:xfrm>
                <a:off x="5589835" y="1737217"/>
                <a:ext cx="106920" cy="157680"/>
              </p14:xfrm>
            </p:contentPart>
          </mc:Choice>
          <mc:Fallback xmlns="">
            <p:pic>
              <p:nvPicPr>
                <p:cNvPr id="43" name="Ink 42">
                  <a:extLst>
                    <a:ext uri="{FF2B5EF4-FFF2-40B4-BE49-F238E27FC236}">
                      <a16:creationId xmlns:a16="http://schemas.microsoft.com/office/drawing/2014/main" id="{C5F9F30F-56B4-0884-91DA-89842D321C3C}"/>
                    </a:ext>
                  </a:extLst>
                </p:cNvPr>
                <p:cNvPicPr/>
                <p:nvPr/>
              </p:nvPicPr>
              <p:blipFill>
                <a:blip r:embed="rId74"/>
                <a:stretch>
                  <a:fillRect/>
                </a:stretch>
              </p:blipFill>
              <p:spPr>
                <a:xfrm>
                  <a:off x="5581195" y="1728577"/>
                  <a:ext cx="124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Ink 43">
                  <a:extLst>
                    <a:ext uri="{FF2B5EF4-FFF2-40B4-BE49-F238E27FC236}">
                      <a16:creationId xmlns:a16="http://schemas.microsoft.com/office/drawing/2014/main" id="{E6CD9F55-F1D9-0AEE-9281-6EC5586BCC84}"/>
                    </a:ext>
                  </a:extLst>
                </p14:cNvPr>
                <p14:cNvContentPartPr/>
                <p14:nvPr/>
              </p14:nvContentPartPr>
              <p14:xfrm>
                <a:off x="5869195" y="1753057"/>
                <a:ext cx="5760" cy="7200"/>
              </p14:xfrm>
            </p:contentPart>
          </mc:Choice>
          <mc:Fallback xmlns="">
            <p:pic>
              <p:nvPicPr>
                <p:cNvPr id="44" name="Ink 43">
                  <a:extLst>
                    <a:ext uri="{FF2B5EF4-FFF2-40B4-BE49-F238E27FC236}">
                      <a16:creationId xmlns:a16="http://schemas.microsoft.com/office/drawing/2014/main" id="{E6CD9F55-F1D9-0AEE-9281-6EC5586BCC84}"/>
                    </a:ext>
                  </a:extLst>
                </p:cNvPr>
                <p:cNvPicPr/>
                <p:nvPr/>
              </p:nvPicPr>
              <p:blipFill>
                <a:blip r:embed="rId76"/>
                <a:stretch>
                  <a:fillRect/>
                </a:stretch>
              </p:blipFill>
              <p:spPr>
                <a:xfrm>
                  <a:off x="5860195" y="1744057"/>
                  <a:ext cx="23400" cy="24840"/>
                </a:xfrm>
                <a:prstGeom prst="rect">
                  <a:avLst/>
                </a:prstGeom>
              </p:spPr>
            </p:pic>
          </mc:Fallback>
        </mc:AlternateContent>
      </p:grpSp>
      <p:grpSp>
        <p:nvGrpSpPr>
          <p:cNvPr id="49" name="Group 48">
            <a:extLst>
              <a:ext uri="{FF2B5EF4-FFF2-40B4-BE49-F238E27FC236}">
                <a16:creationId xmlns:a16="http://schemas.microsoft.com/office/drawing/2014/main" id="{B5BE8444-D414-C268-6BA1-B0EC3C9FA7BC}"/>
              </a:ext>
            </a:extLst>
          </p:cNvPr>
          <p:cNvGrpSpPr/>
          <p:nvPr/>
        </p:nvGrpSpPr>
        <p:grpSpPr>
          <a:xfrm>
            <a:off x="6111115" y="1581697"/>
            <a:ext cx="709200" cy="372240"/>
            <a:chOff x="6111115" y="1581697"/>
            <a:chExt cx="709200" cy="372240"/>
          </a:xfrm>
        </p:grpSpPr>
        <mc:AlternateContent xmlns:mc="http://schemas.openxmlformats.org/markup-compatibility/2006" xmlns:p14="http://schemas.microsoft.com/office/powerpoint/2010/main">
          <mc:Choice Requires="p14">
            <p:contentPart p14:bwMode="auto" r:id="rId77">
              <p14:nvContentPartPr>
                <p14:cNvPr id="45" name="Ink 44">
                  <a:extLst>
                    <a:ext uri="{FF2B5EF4-FFF2-40B4-BE49-F238E27FC236}">
                      <a16:creationId xmlns:a16="http://schemas.microsoft.com/office/drawing/2014/main" id="{225CF8F1-018E-8255-E3F8-26230849B52B}"/>
                    </a:ext>
                  </a:extLst>
                </p14:cNvPr>
                <p14:cNvContentPartPr/>
                <p14:nvPr/>
              </p14:nvContentPartPr>
              <p14:xfrm>
                <a:off x="6111115" y="1581697"/>
                <a:ext cx="303120" cy="372240"/>
              </p14:xfrm>
            </p:contentPart>
          </mc:Choice>
          <mc:Fallback xmlns="">
            <p:pic>
              <p:nvPicPr>
                <p:cNvPr id="45" name="Ink 44">
                  <a:extLst>
                    <a:ext uri="{FF2B5EF4-FFF2-40B4-BE49-F238E27FC236}">
                      <a16:creationId xmlns:a16="http://schemas.microsoft.com/office/drawing/2014/main" id="{225CF8F1-018E-8255-E3F8-26230849B52B}"/>
                    </a:ext>
                  </a:extLst>
                </p:cNvPr>
                <p:cNvPicPr/>
                <p:nvPr/>
              </p:nvPicPr>
              <p:blipFill>
                <a:blip r:embed="rId78"/>
                <a:stretch>
                  <a:fillRect/>
                </a:stretch>
              </p:blipFill>
              <p:spPr>
                <a:xfrm>
                  <a:off x="6102475" y="1572697"/>
                  <a:ext cx="3207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a:extLst>
                    <a:ext uri="{FF2B5EF4-FFF2-40B4-BE49-F238E27FC236}">
                      <a16:creationId xmlns:a16="http://schemas.microsoft.com/office/drawing/2014/main" id="{765A3499-E902-EFB9-DED2-2E35E43A13D0}"/>
                    </a:ext>
                  </a:extLst>
                </p14:cNvPr>
                <p14:cNvContentPartPr/>
                <p14:nvPr/>
              </p14:nvContentPartPr>
              <p14:xfrm>
                <a:off x="6466435" y="1681777"/>
                <a:ext cx="107280" cy="164520"/>
              </p14:xfrm>
            </p:contentPart>
          </mc:Choice>
          <mc:Fallback xmlns="">
            <p:pic>
              <p:nvPicPr>
                <p:cNvPr id="46" name="Ink 45">
                  <a:extLst>
                    <a:ext uri="{FF2B5EF4-FFF2-40B4-BE49-F238E27FC236}">
                      <a16:creationId xmlns:a16="http://schemas.microsoft.com/office/drawing/2014/main" id="{765A3499-E902-EFB9-DED2-2E35E43A13D0}"/>
                    </a:ext>
                  </a:extLst>
                </p:cNvPr>
                <p:cNvPicPr/>
                <p:nvPr/>
              </p:nvPicPr>
              <p:blipFill>
                <a:blip r:embed="rId80"/>
                <a:stretch>
                  <a:fillRect/>
                </a:stretch>
              </p:blipFill>
              <p:spPr>
                <a:xfrm>
                  <a:off x="6457795" y="1673137"/>
                  <a:ext cx="124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Ink 46">
                  <a:extLst>
                    <a:ext uri="{FF2B5EF4-FFF2-40B4-BE49-F238E27FC236}">
                      <a16:creationId xmlns:a16="http://schemas.microsoft.com/office/drawing/2014/main" id="{8B73E461-D562-B3D2-D78C-6E79271C18F1}"/>
                    </a:ext>
                  </a:extLst>
                </p14:cNvPr>
                <p14:cNvContentPartPr/>
                <p14:nvPr/>
              </p14:nvContentPartPr>
              <p14:xfrm>
                <a:off x="6702595" y="1664137"/>
                <a:ext cx="117720" cy="35280"/>
              </p14:xfrm>
            </p:contentPart>
          </mc:Choice>
          <mc:Fallback xmlns="">
            <p:pic>
              <p:nvPicPr>
                <p:cNvPr id="47" name="Ink 46">
                  <a:extLst>
                    <a:ext uri="{FF2B5EF4-FFF2-40B4-BE49-F238E27FC236}">
                      <a16:creationId xmlns:a16="http://schemas.microsoft.com/office/drawing/2014/main" id="{8B73E461-D562-B3D2-D78C-6E79271C18F1}"/>
                    </a:ext>
                  </a:extLst>
                </p:cNvPr>
                <p:cNvPicPr/>
                <p:nvPr/>
              </p:nvPicPr>
              <p:blipFill>
                <a:blip r:embed="rId82"/>
                <a:stretch>
                  <a:fillRect/>
                </a:stretch>
              </p:blipFill>
              <p:spPr>
                <a:xfrm>
                  <a:off x="6693595" y="1655497"/>
                  <a:ext cx="135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Ink 47">
                  <a:extLst>
                    <a:ext uri="{FF2B5EF4-FFF2-40B4-BE49-F238E27FC236}">
                      <a16:creationId xmlns:a16="http://schemas.microsoft.com/office/drawing/2014/main" id="{5B05C8B7-5EA2-A831-6F71-B6E94A81740A}"/>
                    </a:ext>
                  </a:extLst>
                </p14:cNvPr>
                <p14:cNvContentPartPr/>
                <p14:nvPr/>
              </p14:nvContentPartPr>
              <p14:xfrm>
                <a:off x="6687475" y="1673497"/>
                <a:ext cx="101520" cy="182880"/>
              </p14:xfrm>
            </p:contentPart>
          </mc:Choice>
          <mc:Fallback xmlns="">
            <p:pic>
              <p:nvPicPr>
                <p:cNvPr id="48" name="Ink 47">
                  <a:extLst>
                    <a:ext uri="{FF2B5EF4-FFF2-40B4-BE49-F238E27FC236}">
                      <a16:creationId xmlns:a16="http://schemas.microsoft.com/office/drawing/2014/main" id="{5B05C8B7-5EA2-A831-6F71-B6E94A81740A}"/>
                    </a:ext>
                  </a:extLst>
                </p:cNvPr>
                <p:cNvPicPr/>
                <p:nvPr/>
              </p:nvPicPr>
              <p:blipFill>
                <a:blip r:embed="rId84"/>
                <a:stretch>
                  <a:fillRect/>
                </a:stretch>
              </p:blipFill>
              <p:spPr>
                <a:xfrm>
                  <a:off x="6678475" y="1664857"/>
                  <a:ext cx="119160" cy="200520"/>
                </a:xfrm>
                <a:prstGeom prst="rect">
                  <a:avLst/>
                </a:prstGeom>
              </p:spPr>
            </p:pic>
          </mc:Fallback>
        </mc:AlternateContent>
      </p:grpSp>
      <p:grpSp>
        <p:nvGrpSpPr>
          <p:cNvPr id="54" name="Group 53">
            <a:extLst>
              <a:ext uri="{FF2B5EF4-FFF2-40B4-BE49-F238E27FC236}">
                <a16:creationId xmlns:a16="http://schemas.microsoft.com/office/drawing/2014/main" id="{6747B1B4-B05C-D0F6-F7ED-588E7430EFF6}"/>
              </a:ext>
            </a:extLst>
          </p:cNvPr>
          <p:cNvGrpSpPr/>
          <p:nvPr/>
        </p:nvGrpSpPr>
        <p:grpSpPr>
          <a:xfrm>
            <a:off x="7427275" y="1512217"/>
            <a:ext cx="143280" cy="118080"/>
            <a:chOff x="7427275" y="1512217"/>
            <a:chExt cx="143280" cy="118080"/>
          </a:xfrm>
        </p:grpSpPr>
        <mc:AlternateContent xmlns:mc="http://schemas.openxmlformats.org/markup-compatibility/2006" xmlns:p14="http://schemas.microsoft.com/office/powerpoint/2010/main">
          <mc:Choice Requires="p14">
            <p:contentPart p14:bwMode="auto" r:id="rId85">
              <p14:nvContentPartPr>
                <p14:cNvPr id="52" name="Ink 51">
                  <a:extLst>
                    <a:ext uri="{FF2B5EF4-FFF2-40B4-BE49-F238E27FC236}">
                      <a16:creationId xmlns:a16="http://schemas.microsoft.com/office/drawing/2014/main" id="{8DDE8167-E6C6-5BDA-B347-A5796546E068}"/>
                    </a:ext>
                  </a:extLst>
                </p14:cNvPr>
                <p14:cNvContentPartPr/>
                <p14:nvPr/>
              </p14:nvContentPartPr>
              <p14:xfrm>
                <a:off x="7427275" y="1512217"/>
                <a:ext cx="127440" cy="41040"/>
              </p14:xfrm>
            </p:contentPart>
          </mc:Choice>
          <mc:Fallback xmlns="">
            <p:pic>
              <p:nvPicPr>
                <p:cNvPr id="52" name="Ink 51">
                  <a:extLst>
                    <a:ext uri="{FF2B5EF4-FFF2-40B4-BE49-F238E27FC236}">
                      <a16:creationId xmlns:a16="http://schemas.microsoft.com/office/drawing/2014/main" id="{8DDE8167-E6C6-5BDA-B347-A5796546E068}"/>
                    </a:ext>
                  </a:extLst>
                </p:cNvPr>
                <p:cNvPicPr/>
                <p:nvPr/>
              </p:nvPicPr>
              <p:blipFill>
                <a:blip r:embed="rId86"/>
                <a:stretch>
                  <a:fillRect/>
                </a:stretch>
              </p:blipFill>
              <p:spPr>
                <a:xfrm>
                  <a:off x="7418635" y="1503577"/>
                  <a:ext cx="145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Ink 52">
                  <a:extLst>
                    <a:ext uri="{FF2B5EF4-FFF2-40B4-BE49-F238E27FC236}">
                      <a16:creationId xmlns:a16="http://schemas.microsoft.com/office/drawing/2014/main" id="{E4DAC533-A8D4-D029-365F-D0F984C02447}"/>
                    </a:ext>
                  </a:extLst>
                </p14:cNvPr>
                <p14:cNvContentPartPr/>
                <p14:nvPr/>
              </p14:nvContentPartPr>
              <p14:xfrm>
                <a:off x="7435555" y="1623457"/>
                <a:ext cx="135000" cy="6840"/>
              </p14:xfrm>
            </p:contentPart>
          </mc:Choice>
          <mc:Fallback xmlns="">
            <p:pic>
              <p:nvPicPr>
                <p:cNvPr id="53" name="Ink 52">
                  <a:extLst>
                    <a:ext uri="{FF2B5EF4-FFF2-40B4-BE49-F238E27FC236}">
                      <a16:creationId xmlns:a16="http://schemas.microsoft.com/office/drawing/2014/main" id="{E4DAC533-A8D4-D029-365F-D0F984C02447}"/>
                    </a:ext>
                  </a:extLst>
                </p:cNvPr>
                <p:cNvPicPr/>
                <p:nvPr/>
              </p:nvPicPr>
              <p:blipFill>
                <a:blip r:embed="rId88"/>
                <a:stretch>
                  <a:fillRect/>
                </a:stretch>
              </p:blipFill>
              <p:spPr>
                <a:xfrm>
                  <a:off x="7426915" y="1614817"/>
                  <a:ext cx="152640" cy="2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A39A09D1-4989-3BBD-F752-206237742AD4}"/>
                  </a:ext>
                </a:extLst>
              </p14:cNvPr>
              <p14:cNvContentPartPr/>
              <p14:nvPr/>
            </p14:nvContentPartPr>
            <p14:xfrm>
              <a:off x="8037163" y="1400617"/>
              <a:ext cx="264600" cy="311040"/>
            </p14:xfrm>
          </p:contentPart>
        </mc:Choice>
        <mc:Fallback xmlns="">
          <p:pic>
            <p:nvPicPr>
              <p:cNvPr id="55" name="Ink 54">
                <a:extLst>
                  <a:ext uri="{FF2B5EF4-FFF2-40B4-BE49-F238E27FC236}">
                    <a16:creationId xmlns:a16="http://schemas.microsoft.com/office/drawing/2014/main" id="{A39A09D1-4989-3BBD-F752-206237742AD4}"/>
                  </a:ext>
                </a:extLst>
              </p:cNvPr>
              <p:cNvPicPr/>
              <p:nvPr/>
            </p:nvPicPr>
            <p:blipFill>
              <a:blip r:embed="rId90"/>
              <a:stretch>
                <a:fillRect/>
              </a:stretch>
            </p:blipFill>
            <p:spPr>
              <a:xfrm>
                <a:off x="8028163" y="1391617"/>
                <a:ext cx="282240" cy="328680"/>
              </a:xfrm>
              <a:prstGeom prst="rect">
                <a:avLst/>
              </a:prstGeom>
            </p:spPr>
          </p:pic>
        </mc:Fallback>
      </mc:AlternateContent>
      <p:grpSp>
        <p:nvGrpSpPr>
          <p:cNvPr id="64" name="Group 63">
            <a:extLst>
              <a:ext uri="{FF2B5EF4-FFF2-40B4-BE49-F238E27FC236}">
                <a16:creationId xmlns:a16="http://schemas.microsoft.com/office/drawing/2014/main" id="{9D3DA546-E3F0-EA0D-EF83-FC00044CE46B}"/>
              </a:ext>
            </a:extLst>
          </p:cNvPr>
          <p:cNvGrpSpPr/>
          <p:nvPr/>
        </p:nvGrpSpPr>
        <p:grpSpPr>
          <a:xfrm>
            <a:off x="8564203" y="1218457"/>
            <a:ext cx="802800" cy="351720"/>
            <a:chOff x="8564203" y="1218457"/>
            <a:chExt cx="802800" cy="351720"/>
          </a:xfrm>
        </p:grpSpPr>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8E80CDFF-1F37-9C2A-747C-A88FB194A52C}"/>
                    </a:ext>
                  </a:extLst>
                </p14:cNvPr>
                <p14:cNvContentPartPr/>
                <p14:nvPr/>
              </p14:nvContentPartPr>
              <p14:xfrm>
                <a:off x="8564203" y="1505737"/>
                <a:ext cx="2520" cy="12600"/>
              </p14:xfrm>
            </p:contentPart>
          </mc:Choice>
          <mc:Fallback xmlns="">
            <p:pic>
              <p:nvPicPr>
                <p:cNvPr id="56" name="Ink 55">
                  <a:extLst>
                    <a:ext uri="{FF2B5EF4-FFF2-40B4-BE49-F238E27FC236}">
                      <a16:creationId xmlns:a16="http://schemas.microsoft.com/office/drawing/2014/main" id="{8E80CDFF-1F37-9C2A-747C-A88FB194A52C}"/>
                    </a:ext>
                  </a:extLst>
                </p:cNvPr>
                <p:cNvPicPr/>
                <p:nvPr/>
              </p:nvPicPr>
              <p:blipFill>
                <a:blip r:embed="rId92"/>
                <a:stretch>
                  <a:fillRect/>
                </a:stretch>
              </p:blipFill>
              <p:spPr>
                <a:xfrm>
                  <a:off x="8555203" y="1497097"/>
                  <a:ext cx="20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C9EBFC56-0551-D071-ED01-025C0D205B0C}"/>
                    </a:ext>
                  </a:extLst>
                </p14:cNvPr>
                <p14:cNvContentPartPr/>
                <p14:nvPr/>
              </p14:nvContentPartPr>
              <p14:xfrm>
                <a:off x="8704243" y="1314577"/>
                <a:ext cx="218160" cy="255600"/>
              </p14:xfrm>
            </p:contentPart>
          </mc:Choice>
          <mc:Fallback xmlns="">
            <p:pic>
              <p:nvPicPr>
                <p:cNvPr id="57" name="Ink 56">
                  <a:extLst>
                    <a:ext uri="{FF2B5EF4-FFF2-40B4-BE49-F238E27FC236}">
                      <a16:creationId xmlns:a16="http://schemas.microsoft.com/office/drawing/2014/main" id="{C9EBFC56-0551-D071-ED01-025C0D205B0C}"/>
                    </a:ext>
                  </a:extLst>
                </p:cNvPr>
                <p:cNvPicPr/>
                <p:nvPr/>
              </p:nvPicPr>
              <p:blipFill>
                <a:blip r:embed="rId94"/>
                <a:stretch>
                  <a:fillRect/>
                </a:stretch>
              </p:blipFill>
              <p:spPr>
                <a:xfrm>
                  <a:off x="8695603" y="1305937"/>
                  <a:ext cx="2358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1EF71900-ACF8-05D5-86BE-22EAE2113F01}"/>
                    </a:ext>
                  </a:extLst>
                </p14:cNvPr>
                <p14:cNvContentPartPr/>
                <p14:nvPr/>
              </p14:nvContentPartPr>
              <p14:xfrm>
                <a:off x="9023203" y="1286137"/>
                <a:ext cx="143280" cy="182160"/>
              </p14:xfrm>
            </p:contentPart>
          </mc:Choice>
          <mc:Fallback xmlns="">
            <p:pic>
              <p:nvPicPr>
                <p:cNvPr id="58" name="Ink 57">
                  <a:extLst>
                    <a:ext uri="{FF2B5EF4-FFF2-40B4-BE49-F238E27FC236}">
                      <a16:creationId xmlns:a16="http://schemas.microsoft.com/office/drawing/2014/main" id="{1EF71900-ACF8-05D5-86BE-22EAE2113F01}"/>
                    </a:ext>
                  </a:extLst>
                </p:cNvPr>
                <p:cNvPicPr/>
                <p:nvPr/>
              </p:nvPicPr>
              <p:blipFill>
                <a:blip r:embed="rId96"/>
                <a:stretch>
                  <a:fillRect/>
                </a:stretch>
              </p:blipFill>
              <p:spPr>
                <a:xfrm>
                  <a:off x="9014203" y="1277497"/>
                  <a:ext cx="1609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Ink 58">
                  <a:extLst>
                    <a:ext uri="{FF2B5EF4-FFF2-40B4-BE49-F238E27FC236}">
                      <a16:creationId xmlns:a16="http://schemas.microsoft.com/office/drawing/2014/main" id="{7B80B1F9-48DA-2589-59D4-C80742475205}"/>
                    </a:ext>
                  </a:extLst>
                </p14:cNvPr>
                <p14:cNvContentPartPr/>
                <p14:nvPr/>
              </p14:nvContentPartPr>
              <p14:xfrm>
                <a:off x="9226243" y="1218457"/>
                <a:ext cx="140760" cy="222840"/>
              </p14:xfrm>
            </p:contentPart>
          </mc:Choice>
          <mc:Fallback xmlns="">
            <p:pic>
              <p:nvPicPr>
                <p:cNvPr id="59" name="Ink 58">
                  <a:extLst>
                    <a:ext uri="{FF2B5EF4-FFF2-40B4-BE49-F238E27FC236}">
                      <a16:creationId xmlns:a16="http://schemas.microsoft.com/office/drawing/2014/main" id="{7B80B1F9-48DA-2589-59D4-C80742475205}"/>
                    </a:ext>
                  </a:extLst>
                </p:cNvPr>
                <p:cNvPicPr/>
                <p:nvPr/>
              </p:nvPicPr>
              <p:blipFill>
                <a:blip r:embed="rId98"/>
                <a:stretch>
                  <a:fillRect/>
                </a:stretch>
              </p:blipFill>
              <p:spPr>
                <a:xfrm>
                  <a:off x="9217243" y="1209457"/>
                  <a:ext cx="158400" cy="240480"/>
                </a:xfrm>
                <a:prstGeom prst="rect">
                  <a:avLst/>
                </a:prstGeom>
              </p:spPr>
            </p:pic>
          </mc:Fallback>
        </mc:AlternateContent>
      </p:grpSp>
      <p:grpSp>
        <p:nvGrpSpPr>
          <p:cNvPr id="63" name="Group 62">
            <a:extLst>
              <a:ext uri="{FF2B5EF4-FFF2-40B4-BE49-F238E27FC236}">
                <a16:creationId xmlns:a16="http://schemas.microsoft.com/office/drawing/2014/main" id="{3A301B8C-5DAA-1083-8DB3-565724FCB64E}"/>
              </a:ext>
            </a:extLst>
          </p:cNvPr>
          <p:cNvGrpSpPr/>
          <p:nvPr/>
        </p:nvGrpSpPr>
        <p:grpSpPr>
          <a:xfrm>
            <a:off x="9513163" y="1118017"/>
            <a:ext cx="344520" cy="242280"/>
            <a:chOff x="9513163" y="1118017"/>
            <a:chExt cx="344520" cy="242280"/>
          </a:xfrm>
        </p:grpSpPr>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C34412C2-302D-1EF1-292A-B93588CB38CF}"/>
                    </a:ext>
                  </a:extLst>
                </p14:cNvPr>
                <p14:cNvContentPartPr/>
                <p14:nvPr/>
              </p14:nvContentPartPr>
              <p14:xfrm>
                <a:off x="9513163" y="1202617"/>
                <a:ext cx="68040" cy="157680"/>
              </p14:xfrm>
            </p:contentPart>
          </mc:Choice>
          <mc:Fallback xmlns="">
            <p:pic>
              <p:nvPicPr>
                <p:cNvPr id="60" name="Ink 59">
                  <a:extLst>
                    <a:ext uri="{FF2B5EF4-FFF2-40B4-BE49-F238E27FC236}">
                      <a16:creationId xmlns:a16="http://schemas.microsoft.com/office/drawing/2014/main" id="{C34412C2-302D-1EF1-292A-B93588CB38CF}"/>
                    </a:ext>
                  </a:extLst>
                </p:cNvPr>
                <p:cNvPicPr/>
                <p:nvPr/>
              </p:nvPicPr>
              <p:blipFill>
                <a:blip r:embed="rId100"/>
                <a:stretch>
                  <a:fillRect/>
                </a:stretch>
              </p:blipFill>
              <p:spPr>
                <a:xfrm>
                  <a:off x="9504163" y="1193617"/>
                  <a:ext cx="85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Ink 60">
                  <a:extLst>
                    <a:ext uri="{FF2B5EF4-FFF2-40B4-BE49-F238E27FC236}">
                      <a16:creationId xmlns:a16="http://schemas.microsoft.com/office/drawing/2014/main" id="{0F06ECEE-5EAC-75A8-4ACA-2634021F50DE}"/>
                    </a:ext>
                  </a:extLst>
                </p14:cNvPr>
                <p14:cNvContentPartPr/>
                <p14:nvPr/>
              </p14:nvContentPartPr>
              <p14:xfrm>
                <a:off x="9684883" y="1155457"/>
                <a:ext cx="71280" cy="190800"/>
              </p14:xfrm>
            </p:contentPart>
          </mc:Choice>
          <mc:Fallback xmlns="">
            <p:pic>
              <p:nvPicPr>
                <p:cNvPr id="61" name="Ink 60">
                  <a:extLst>
                    <a:ext uri="{FF2B5EF4-FFF2-40B4-BE49-F238E27FC236}">
                      <a16:creationId xmlns:a16="http://schemas.microsoft.com/office/drawing/2014/main" id="{0F06ECEE-5EAC-75A8-4ACA-2634021F50DE}"/>
                    </a:ext>
                  </a:extLst>
                </p:cNvPr>
                <p:cNvPicPr/>
                <p:nvPr/>
              </p:nvPicPr>
              <p:blipFill>
                <a:blip r:embed="rId102"/>
                <a:stretch>
                  <a:fillRect/>
                </a:stretch>
              </p:blipFill>
              <p:spPr>
                <a:xfrm>
                  <a:off x="9675883" y="1146817"/>
                  <a:ext cx="88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CF6B5AB7-6DE1-F545-7B1A-944CD871068C}"/>
                    </a:ext>
                  </a:extLst>
                </p14:cNvPr>
                <p14:cNvContentPartPr/>
                <p14:nvPr/>
              </p14:nvContentPartPr>
              <p14:xfrm>
                <a:off x="9721603" y="1118017"/>
                <a:ext cx="136080" cy="46800"/>
              </p14:xfrm>
            </p:contentPart>
          </mc:Choice>
          <mc:Fallback xmlns="">
            <p:pic>
              <p:nvPicPr>
                <p:cNvPr id="62" name="Ink 61">
                  <a:extLst>
                    <a:ext uri="{FF2B5EF4-FFF2-40B4-BE49-F238E27FC236}">
                      <a16:creationId xmlns:a16="http://schemas.microsoft.com/office/drawing/2014/main" id="{CF6B5AB7-6DE1-F545-7B1A-944CD871068C}"/>
                    </a:ext>
                  </a:extLst>
                </p:cNvPr>
                <p:cNvPicPr/>
                <p:nvPr/>
              </p:nvPicPr>
              <p:blipFill>
                <a:blip r:embed="rId104"/>
                <a:stretch>
                  <a:fillRect/>
                </a:stretch>
              </p:blipFill>
              <p:spPr>
                <a:xfrm>
                  <a:off x="9712963" y="1109377"/>
                  <a:ext cx="153720" cy="6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65" name="Ink 64">
                <a:extLst>
                  <a:ext uri="{FF2B5EF4-FFF2-40B4-BE49-F238E27FC236}">
                    <a16:creationId xmlns:a16="http://schemas.microsoft.com/office/drawing/2014/main" id="{773F4597-962A-0813-50EE-82C590CCD790}"/>
                  </a:ext>
                </a:extLst>
              </p14:cNvPr>
              <p14:cNvContentPartPr/>
              <p14:nvPr/>
            </p14:nvContentPartPr>
            <p14:xfrm>
              <a:off x="1708003" y="1940617"/>
              <a:ext cx="360" cy="360"/>
            </p14:xfrm>
          </p:contentPart>
        </mc:Choice>
        <mc:Fallback xmlns="">
          <p:pic>
            <p:nvPicPr>
              <p:cNvPr id="65" name="Ink 64">
                <a:extLst>
                  <a:ext uri="{FF2B5EF4-FFF2-40B4-BE49-F238E27FC236}">
                    <a16:creationId xmlns:a16="http://schemas.microsoft.com/office/drawing/2014/main" id="{773F4597-962A-0813-50EE-82C590CCD790}"/>
                  </a:ext>
                </a:extLst>
              </p:cNvPr>
              <p:cNvPicPr/>
              <p:nvPr/>
            </p:nvPicPr>
            <p:blipFill>
              <a:blip r:embed="rId3"/>
              <a:stretch>
                <a:fillRect/>
              </a:stretch>
            </p:blipFill>
            <p:spPr>
              <a:xfrm>
                <a:off x="1699003" y="1931617"/>
                <a:ext cx="18000" cy="18000"/>
              </a:xfrm>
              <a:prstGeom prst="rect">
                <a:avLst/>
              </a:prstGeom>
            </p:spPr>
          </p:pic>
        </mc:Fallback>
      </mc:AlternateContent>
      <p:grpSp>
        <p:nvGrpSpPr>
          <p:cNvPr id="69" name="Group 68">
            <a:extLst>
              <a:ext uri="{FF2B5EF4-FFF2-40B4-BE49-F238E27FC236}">
                <a16:creationId xmlns:a16="http://schemas.microsoft.com/office/drawing/2014/main" id="{CEF81AEC-08ED-5671-C19B-D359464CBF31}"/>
              </a:ext>
            </a:extLst>
          </p:cNvPr>
          <p:cNvGrpSpPr/>
          <p:nvPr/>
        </p:nvGrpSpPr>
        <p:grpSpPr>
          <a:xfrm>
            <a:off x="379603" y="853777"/>
            <a:ext cx="232920" cy="671760"/>
            <a:chOff x="379603" y="853777"/>
            <a:chExt cx="232920" cy="671760"/>
          </a:xfrm>
        </p:grpSpPr>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39E2604A-FA1E-08D8-9111-F4ACF41F12DC}"/>
                    </a:ext>
                  </a:extLst>
                </p14:cNvPr>
                <p14:cNvContentPartPr/>
                <p14:nvPr/>
              </p14:nvContentPartPr>
              <p14:xfrm>
                <a:off x="387883" y="1129897"/>
                <a:ext cx="9720" cy="200520"/>
              </p14:xfrm>
            </p:contentPart>
          </mc:Choice>
          <mc:Fallback xmlns="">
            <p:pic>
              <p:nvPicPr>
                <p:cNvPr id="66" name="Ink 65">
                  <a:extLst>
                    <a:ext uri="{FF2B5EF4-FFF2-40B4-BE49-F238E27FC236}">
                      <a16:creationId xmlns:a16="http://schemas.microsoft.com/office/drawing/2014/main" id="{39E2604A-FA1E-08D8-9111-F4ACF41F12DC}"/>
                    </a:ext>
                  </a:extLst>
                </p:cNvPr>
                <p:cNvPicPr/>
                <p:nvPr/>
              </p:nvPicPr>
              <p:blipFill>
                <a:blip r:embed="rId107"/>
                <a:stretch>
                  <a:fillRect/>
                </a:stretch>
              </p:blipFill>
              <p:spPr>
                <a:xfrm>
                  <a:off x="378883" y="1120897"/>
                  <a:ext cx="27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B36EEA3A-2A5C-2B50-F793-CCEA541D6C26}"/>
                    </a:ext>
                  </a:extLst>
                </p14:cNvPr>
                <p14:cNvContentPartPr/>
                <p14:nvPr/>
              </p14:nvContentPartPr>
              <p14:xfrm>
                <a:off x="379603" y="922897"/>
                <a:ext cx="360" cy="5760"/>
              </p14:xfrm>
            </p:contentPart>
          </mc:Choice>
          <mc:Fallback xmlns="">
            <p:pic>
              <p:nvPicPr>
                <p:cNvPr id="67" name="Ink 66">
                  <a:extLst>
                    <a:ext uri="{FF2B5EF4-FFF2-40B4-BE49-F238E27FC236}">
                      <a16:creationId xmlns:a16="http://schemas.microsoft.com/office/drawing/2014/main" id="{B36EEA3A-2A5C-2B50-F793-CCEA541D6C26}"/>
                    </a:ext>
                  </a:extLst>
                </p:cNvPr>
                <p:cNvPicPr/>
                <p:nvPr/>
              </p:nvPicPr>
              <p:blipFill>
                <a:blip r:embed="rId109"/>
                <a:stretch>
                  <a:fillRect/>
                </a:stretch>
              </p:blipFill>
              <p:spPr>
                <a:xfrm>
                  <a:off x="370603" y="913897"/>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A1D55581-0B0C-0F76-533B-F84A63D2129B}"/>
                    </a:ext>
                  </a:extLst>
                </p14:cNvPr>
                <p14:cNvContentPartPr/>
                <p14:nvPr/>
              </p14:nvContentPartPr>
              <p14:xfrm>
                <a:off x="431443" y="853777"/>
                <a:ext cx="181080" cy="671760"/>
              </p14:xfrm>
            </p:contentPart>
          </mc:Choice>
          <mc:Fallback xmlns="">
            <p:pic>
              <p:nvPicPr>
                <p:cNvPr id="68" name="Ink 67">
                  <a:extLst>
                    <a:ext uri="{FF2B5EF4-FFF2-40B4-BE49-F238E27FC236}">
                      <a16:creationId xmlns:a16="http://schemas.microsoft.com/office/drawing/2014/main" id="{A1D55581-0B0C-0F76-533B-F84A63D2129B}"/>
                    </a:ext>
                  </a:extLst>
                </p:cNvPr>
                <p:cNvPicPr/>
                <p:nvPr/>
              </p:nvPicPr>
              <p:blipFill>
                <a:blip r:embed="rId111"/>
                <a:stretch>
                  <a:fillRect/>
                </a:stretch>
              </p:blipFill>
              <p:spPr>
                <a:xfrm>
                  <a:off x="422443" y="845137"/>
                  <a:ext cx="198720" cy="689400"/>
                </a:xfrm>
                <a:prstGeom prst="rect">
                  <a:avLst/>
                </a:prstGeom>
              </p:spPr>
            </p:pic>
          </mc:Fallback>
        </mc:AlternateContent>
      </p:grpSp>
      <p:grpSp>
        <p:nvGrpSpPr>
          <p:cNvPr id="74" name="Group 73">
            <a:extLst>
              <a:ext uri="{FF2B5EF4-FFF2-40B4-BE49-F238E27FC236}">
                <a16:creationId xmlns:a16="http://schemas.microsoft.com/office/drawing/2014/main" id="{C322ABA7-2B06-B3D2-4A71-DDD098B157E2}"/>
              </a:ext>
            </a:extLst>
          </p:cNvPr>
          <p:cNvGrpSpPr/>
          <p:nvPr/>
        </p:nvGrpSpPr>
        <p:grpSpPr>
          <a:xfrm>
            <a:off x="279163" y="2527417"/>
            <a:ext cx="482040" cy="856800"/>
            <a:chOff x="279163" y="2527417"/>
            <a:chExt cx="482040" cy="856800"/>
          </a:xfrm>
        </p:grpSpPr>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22DB4B44-8140-463E-A770-309FE8B18E9A}"/>
                    </a:ext>
                  </a:extLst>
                </p14:cNvPr>
                <p14:cNvContentPartPr/>
                <p14:nvPr/>
              </p14:nvContentPartPr>
              <p14:xfrm>
                <a:off x="310483" y="2889937"/>
                <a:ext cx="37800" cy="183960"/>
              </p14:xfrm>
            </p:contentPart>
          </mc:Choice>
          <mc:Fallback xmlns="">
            <p:pic>
              <p:nvPicPr>
                <p:cNvPr id="70" name="Ink 69">
                  <a:extLst>
                    <a:ext uri="{FF2B5EF4-FFF2-40B4-BE49-F238E27FC236}">
                      <a16:creationId xmlns:a16="http://schemas.microsoft.com/office/drawing/2014/main" id="{22DB4B44-8140-463E-A770-309FE8B18E9A}"/>
                    </a:ext>
                  </a:extLst>
                </p:cNvPr>
                <p:cNvPicPr/>
                <p:nvPr/>
              </p:nvPicPr>
              <p:blipFill>
                <a:blip r:embed="rId113"/>
                <a:stretch>
                  <a:fillRect/>
                </a:stretch>
              </p:blipFill>
              <p:spPr>
                <a:xfrm>
                  <a:off x="301843" y="2880937"/>
                  <a:ext cx="55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49EA5CF8-20D1-4F4B-8FCC-EE8938746F65}"/>
                    </a:ext>
                  </a:extLst>
                </p14:cNvPr>
                <p14:cNvContentPartPr/>
                <p14:nvPr/>
              </p14:nvContentPartPr>
              <p14:xfrm>
                <a:off x="279163" y="2708497"/>
                <a:ext cx="5760" cy="360"/>
              </p14:xfrm>
            </p:contentPart>
          </mc:Choice>
          <mc:Fallback xmlns="">
            <p:pic>
              <p:nvPicPr>
                <p:cNvPr id="71" name="Ink 70">
                  <a:extLst>
                    <a:ext uri="{FF2B5EF4-FFF2-40B4-BE49-F238E27FC236}">
                      <a16:creationId xmlns:a16="http://schemas.microsoft.com/office/drawing/2014/main" id="{49EA5CF8-20D1-4F4B-8FCC-EE8938746F65}"/>
                    </a:ext>
                  </a:extLst>
                </p:cNvPr>
                <p:cNvPicPr/>
                <p:nvPr/>
              </p:nvPicPr>
              <p:blipFill>
                <a:blip r:embed="rId115"/>
                <a:stretch>
                  <a:fillRect/>
                </a:stretch>
              </p:blipFill>
              <p:spPr>
                <a:xfrm>
                  <a:off x="270523" y="2699497"/>
                  <a:ext cx="23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1D66D9D7-4308-2146-9577-CD7268213CDD}"/>
                    </a:ext>
                  </a:extLst>
                </p14:cNvPr>
                <p14:cNvContentPartPr/>
                <p14:nvPr/>
              </p14:nvContentPartPr>
              <p14:xfrm>
                <a:off x="377443" y="2796697"/>
                <a:ext cx="87120" cy="232920"/>
              </p14:xfrm>
            </p:contentPart>
          </mc:Choice>
          <mc:Fallback xmlns="">
            <p:pic>
              <p:nvPicPr>
                <p:cNvPr id="72" name="Ink 71">
                  <a:extLst>
                    <a:ext uri="{FF2B5EF4-FFF2-40B4-BE49-F238E27FC236}">
                      <a16:creationId xmlns:a16="http://schemas.microsoft.com/office/drawing/2014/main" id="{1D66D9D7-4308-2146-9577-CD7268213CDD}"/>
                    </a:ext>
                  </a:extLst>
                </p:cNvPr>
                <p:cNvPicPr/>
                <p:nvPr/>
              </p:nvPicPr>
              <p:blipFill>
                <a:blip r:embed="rId117"/>
                <a:stretch>
                  <a:fillRect/>
                </a:stretch>
              </p:blipFill>
              <p:spPr>
                <a:xfrm>
                  <a:off x="368443" y="2787697"/>
                  <a:ext cx="104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3D42FEF3-817F-4D6F-C077-0B898C52CD8E}"/>
                    </a:ext>
                  </a:extLst>
                </p14:cNvPr>
                <p14:cNvContentPartPr/>
                <p14:nvPr/>
              </p14:nvContentPartPr>
              <p14:xfrm>
                <a:off x="508483" y="2527417"/>
                <a:ext cx="252720" cy="856800"/>
              </p14:xfrm>
            </p:contentPart>
          </mc:Choice>
          <mc:Fallback xmlns="">
            <p:pic>
              <p:nvPicPr>
                <p:cNvPr id="73" name="Ink 72">
                  <a:extLst>
                    <a:ext uri="{FF2B5EF4-FFF2-40B4-BE49-F238E27FC236}">
                      <a16:creationId xmlns:a16="http://schemas.microsoft.com/office/drawing/2014/main" id="{3D42FEF3-817F-4D6F-C077-0B898C52CD8E}"/>
                    </a:ext>
                  </a:extLst>
                </p:cNvPr>
                <p:cNvPicPr/>
                <p:nvPr/>
              </p:nvPicPr>
              <p:blipFill>
                <a:blip r:embed="rId119"/>
                <a:stretch>
                  <a:fillRect/>
                </a:stretch>
              </p:blipFill>
              <p:spPr>
                <a:xfrm>
                  <a:off x="499843" y="2518777"/>
                  <a:ext cx="270360" cy="87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69549176-CE4B-DD44-45AF-9DA650DF8DFE}"/>
                  </a:ext>
                </a:extLst>
              </p14:cNvPr>
              <p14:cNvContentPartPr/>
              <p14:nvPr/>
            </p14:nvContentPartPr>
            <p14:xfrm>
              <a:off x="1349803" y="2831617"/>
              <a:ext cx="168840" cy="290880"/>
            </p14:xfrm>
          </p:contentPart>
        </mc:Choice>
        <mc:Fallback xmlns="">
          <p:pic>
            <p:nvPicPr>
              <p:cNvPr id="75" name="Ink 74">
                <a:extLst>
                  <a:ext uri="{FF2B5EF4-FFF2-40B4-BE49-F238E27FC236}">
                    <a16:creationId xmlns:a16="http://schemas.microsoft.com/office/drawing/2014/main" id="{69549176-CE4B-DD44-45AF-9DA650DF8DFE}"/>
                  </a:ext>
                </a:extLst>
              </p:cNvPr>
              <p:cNvPicPr/>
              <p:nvPr/>
            </p:nvPicPr>
            <p:blipFill>
              <a:blip r:embed="rId121"/>
              <a:stretch>
                <a:fillRect/>
              </a:stretch>
            </p:blipFill>
            <p:spPr>
              <a:xfrm>
                <a:off x="1340803" y="2822977"/>
                <a:ext cx="186480" cy="308520"/>
              </a:xfrm>
              <a:prstGeom prst="rect">
                <a:avLst/>
              </a:prstGeom>
            </p:spPr>
          </p:pic>
        </mc:Fallback>
      </mc:AlternateContent>
      <p:grpSp>
        <p:nvGrpSpPr>
          <p:cNvPr id="85" name="Group 84">
            <a:extLst>
              <a:ext uri="{FF2B5EF4-FFF2-40B4-BE49-F238E27FC236}">
                <a16:creationId xmlns:a16="http://schemas.microsoft.com/office/drawing/2014/main" id="{9242B9DC-62CF-A364-763F-DD303AF7BDF2}"/>
              </a:ext>
            </a:extLst>
          </p:cNvPr>
          <p:cNvGrpSpPr/>
          <p:nvPr/>
        </p:nvGrpSpPr>
        <p:grpSpPr>
          <a:xfrm>
            <a:off x="1781083" y="2658097"/>
            <a:ext cx="738000" cy="676800"/>
            <a:chOff x="1781083" y="2658097"/>
            <a:chExt cx="738000" cy="676800"/>
          </a:xfrm>
        </p:grpSpPr>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7DB3EDB6-4E1C-E153-21D9-3443C8EC2632}"/>
                    </a:ext>
                  </a:extLst>
                </p14:cNvPr>
                <p14:cNvContentPartPr/>
                <p14:nvPr/>
              </p14:nvContentPartPr>
              <p14:xfrm>
                <a:off x="1781083" y="2658097"/>
                <a:ext cx="235440" cy="676800"/>
              </p14:xfrm>
            </p:contentPart>
          </mc:Choice>
          <mc:Fallback xmlns="">
            <p:pic>
              <p:nvPicPr>
                <p:cNvPr id="76" name="Ink 75">
                  <a:extLst>
                    <a:ext uri="{FF2B5EF4-FFF2-40B4-BE49-F238E27FC236}">
                      <a16:creationId xmlns:a16="http://schemas.microsoft.com/office/drawing/2014/main" id="{7DB3EDB6-4E1C-E153-21D9-3443C8EC2632}"/>
                    </a:ext>
                  </a:extLst>
                </p:cNvPr>
                <p:cNvPicPr/>
                <p:nvPr/>
              </p:nvPicPr>
              <p:blipFill>
                <a:blip r:embed="rId123"/>
                <a:stretch>
                  <a:fillRect/>
                </a:stretch>
              </p:blipFill>
              <p:spPr>
                <a:xfrm>
                  <a:off x="1772083" y="2649457"/>
                  <a:ext cx="253080" cy="694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D5AAEA65-57C3-2126-123B-894BD8D6D397}"/>
                    </a:ext>
                  </a:extLst>
                </p14:cNvPr>
                <p14:cNvContentPartPr/>
                <p14:nvPr/>
              </p14:nvContentPartPr>
              <p14:xfrm>
                <a:off x="2141083" y="2892457"/>
                <a:ext cx="87840" cy="225000"/>
              </p14:xfrm>
            </p:contentPart>
          </mc:Choice>
          <mc:Fallback xmlns="">
            <p:pic>
              <p:nvPicPr>
                <p:cNvPr id="77" name="Ink 76">
                  <a:extLst>
                    <a:ext uri="{FF2B5EF4-FFF2-40B4-BE49-F238E27FC236}">
                      <a16:creationId xmlns:a16="http://schemas.microsoft.com/office/drawing/2014/main" id="{D5AAEA65-57C3-2126-123B-894BD8D6D397}"/>
                    </a:ext>
                  </a:extLst>
                </p:cNvPr>
                <p:cNvPicPr/>
                <p:nvPr/>
              </p:nvPicPr>
              <p:blipFill>
                <a:blip r:embed="rId125"/>
                <a:stretch>
                  <a:fillRect/>
                </a:stretch>
              </p:blipFill>
              <p:spPr>
                <a:xfrm>
                  <a:off x="2132083" y="2883457"/>
                  <a:ext cx="1054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00B484F3-2510-9311-AF13-E3C1BB92042B}"/>
                    </a:ext>
                  </a:extLst>
                </p14:cNvPr>
                <p14:cNvContentPartPr/>
                <p14:nvPr/>
              </p14:nvContentPartPr>
              <p14:xfrm>
                <a:off x="2173483" y="2907217"/>
                <a:ext cx="109080" cy="17280"/>
              </p14:xfrm>
            </p:contentPart>
          </mc:Choice>
          <mc:Fallback xmlns="">
            <p:pic>
              <p:nvPicPr>
                <p:cNvPr id="78" name="Ink 77">
                  <a:extLst>
                    <a:ext uri="{FF2B5EF4-FFF2-40B4-BE49-F238E27FC236}">
                      <a16:creationId xmlns:a16="http://schemas.microsoft.com/office/drawing/2014/main" id="{00B484F3-2510-9311-AF13-E3C1BB92042B}"/>
                    </a:ext>
                  </a:extLst>
                </p:cNvPr>
                <p:cNvPicPr/>
                <p:nvPr/>
              </p:nvPicPr>
              <p:blipFill>
                <a:blip r:embed="rId127"/>
                <a:stretch>
                  <a:fillRect/>
                </a:stretch>
              </p:blipFill>
              <p:spPr>
                <a:xfrm>
                  <a:off x="2164483" y="2898577"/>
                  <a:ext cx="126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529754FB-2855-1755-3DDA-CEE02CA6A538}"/>
                    </a:ext>
                  </a:extLst>
                </p14:cNvPr>
                <p14:cNvContentPartPr/>
                <p14:nvPr/>
              </p14:nvContentPartPr>
              <p14:xfrm>
                <a:off x="2337643" y="2932777"/>
                <a:ext cx="60840" cy="133920"/>
              </p14:xfrm>
            </p:contentPart>
          </mc:Choice>
          <mc:Fallback xmlns="">
            <p:pic>
              <p:nvPicPr>
                <p:cNvPr id="79" name="Ink 78">
                  <a:extLst>
                    <a:ext uri="{FF2B5EF4-FFF2-40B4-BE49-F238E27FC236}">
                      <a16:creationId xmlns:a16="http://schemas.microsoft.com/office/drawing/2014/main" id="{529754FB-2855-1755-3DDA-CEE02CA6A538}"/>
                    </a:ext>
                  </a:extLst>
                </p:cNvPr>
                <p:cNvPicPr/>
                <p:nvPr/>
              </p:nvPicPr>
              <p:blipFill>
                <a:blip r:embed="rId129"/>
                <a:stretch>
                  <a:fillRect/>
                </a:stretch>
              </p:blipFill>
              <p:spPr>
                <a:xfrm>
                  <a:off x="2328643" y="2924137"/>
                  <a:ext cx="78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377647BD-3E19-D764-6A33-5EF1F9179A83}"/>
                    </a:ext>
                  </a:extLst>
                </p14:cNvPr>
                <p14:cNvContentPartPr/>
                <p14:nvPr/>
              </p14:nvContentPartPr>
              <p14:xfrm>
                <a:off x="2508643" y="2950057"/>
                <a:ext cx="10440" cy="138240"/>
              </p14:xfrm>
            </p:contentPart>
          </mc:Choice>
          <mc:Fallback xmlns="">
            <p:pic>
              <p:nvPicPr>
                <p:cNvPr id="80" name="Ink 79">
                  <a:extLst>
                    <a:ext uri="{FF2B5EF4-FFF2-40B4-BE49-F238E27FC236}">
                      <a16:creationId xmlns:a16="http://schemas.microsoft.com/office/drawing/2014/main" id="{377647BD-3E19-D764-6A33-5EF1F9179A83}"/>
                    </a:ext>
                  </a:extLst>
                </p:cNvPr>
                <p:cNvPicPr/>
                <p:nvPr/>
              </p:nvPicPr>
              <p:blipFill>
                <a:blip r:embed="rId131"/>
                <a:stretch>
                  <a:fillRect/>
                </a:stretch>
              </p:blipFill>
              <p:spPr>
                <a:xfrm>
                  <a:off x="2499643" y="2941057"/>
                  <a:ext cx="28080" cy="155880"/>
                </a:xfrm>
                <a:prstGeom prst="rect">
                  <a:avLst/>
                </a:prstGeom>
              </p:spPr>
            </p:pic>
          </mc:Fallback>
        </mc:AlternateContent>
      </p:grpSp>
      <p:grpSp>
        <p:nvGrpSpPr>
          <p:cNvPr id="84" name="Group 83">
            <a:extLst>
              <a:ext uri="{FF2B5EF4-FFF2-40B4-BE49-F238E27FC236}">
                <a16:creationId xmlns:a16="http://schemas.microsoft.com/office/drawing/2014/main" id="{A8A01F99-785D-207D-27D7-A04420AF0159}"/>
              </a:ext>
            </a:extLst>
          </p:cNvPr>
          <p:cNvGrpSpPr/>
          <p:nvPr/>
        </p:nvGrpSpPr>
        <p:grpSpPr>
          <a:xfrm>
            <a:off x="2721403" y="2902537"/>
            <a:ext cx="265680" cy="229320"/>
            <a:chOff x="2721403" y="2902537"/>
            <a:chExt cx="265680" cy="229320"/>
          </a:xfrm>
        </p:grpSpPr>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C03FCF25-71FA-17AA-741A-B52CCA6C6FD0}"/>
                    </a:ext>
                  </a:extLst>
                </p14:cNvPr>
                <p14:cNvContentPartPr/>
                <p14:nvPr/>
              </p14:nvContentPartPr>
              <p14:xfrm>
                <a:off x="2743363" y="2902537"/>
                <a:ext cx="84960" cy="56520"/>
              </p14:xfrm>
            </p:contentPart>
          </mc:Choice>
          <mc:Fallback xmlns="">
            <p:pic>
              <p:nvPicPr>
                <p:cNvPr id="81" name="Ink 80">
                  <a:extLst>
                    <a:ext uri="{FF2B5EF4-FFF2-40B4-BE49-F238E27FC236}">
                      <a16:creationId xmlns:a16="http://schemas.microsoft.com/office/drawing/2014/main" id="{C03FCF25-71FA-17AA-741A-B52CCA6C6FD0}"/>
                    </a:ext>
                  </a:extLst>
                </p:cNvPr>
                <p:cNvPicPr/>
                <p:nvPr/>
              </p:nvPicPr>
              <p:blipFill>
                <a:blip r:embed="rId133"/>
                <a:stretch>
                  <a:fillRect/>
                </a:stretch>
              </p:blipFill>
              <p:spPr>
                <a:xfrm>
                  <a:off x="2734363" y="2893537"/>
                  <a:ext cx="102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C161C273-9741-BDBE-1D9B-274ABBC4BCD2}"/>
                    </a:ext>
                  </a:extLst>
                </p14:cNvPr>
                <p14:cNvContentPartPr/>
                <p14:nvPr/>
              </p14:nvContentPartPr>
              <p14:xfrm>
                <a:off x="2721403" y="2915857"/>
                <a:ext cx="113400" cy="216000"/>
              </p14:xfrm>
            </p:contentPart>
          </mc:Choice>
          <mc:Fallback xmlns="">
            <p:pic>
              <p:nvPicPr>
                <p:cNvPr id="82" name="Ink 81">
                  <a:extLst>
                    <a:ext uri="{FF2B5EF4-FFF2-40B4-BE49-F238E27FC236}">
                      <a16:creationId xmlns:a16="http://schemas.microsoft.com/office/drawing/2014/main" id="{C161C273-9741-BDBE-1D9B-274ABBC4BCD2}"/>
                    </a:ext>
                  </a:extLst>
                </p:cNvPr>
                <p:cNvPicPr/>
                <p:nvPr/>
              </p:nvPicPr>
              <p:blipFill>
                <a:blip r:embed="rId135"/>
                <a:stretch>
                  <a:fillRect/>
                </a:stretch>
              </p:blipFill>
              <p:spPr>
                <a:xfrm>
                  <a:off x="2712403" y="2906857"/>
                  <a:ext cx="1310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99F9E7DE-85F8-D247-A8D6-E13F0ACE6F6E}"/>
                    </a:ext>
                  </a:extLst>
                </p14:cNvPr>
                <p14:cNvContentPartPr/>
                <p14:nvPr/>
              </p14:nvContentPartPr>
              <p14:xfrm>
                <a:off x="2912563" y="2930257"/>
                <a:ext cx="74520" cy="138960"/>
              </p14:xfrm>
            </p:contentPart>
          </mc:Choice>
          <mc:Fallback xmlns="">
            <p:pic>
              <p:nvPicPr>
                <p:cNvPr id="83" name="Ink 82">
                  <a:extLst>
                    <a:ext uri="{FF2B5EF4-FFF2-40B4-BE49-F238E27FC236}">
                      <a16:creationId xmlns:a16="http://schemas.microsoft.com/office/drawing/2014/main" id="{99F9E7DE-85F8-D247-A8D6-E13F0ACE6F6E}"/>
                    </a:ext>
                  </a:extLst>
                </p:cNvPr>
                <p:cNvPicPr/>
                <p:nvPr/>
              </p:nvPicPr>
              <p:blipFill>
                <a:blip r:embed="rId137"/>
                <a:stretch>
                  <a:fillRect/>
                </a:stretch>
              </p:blipFill>
              <p:spPr>
                <a:xfrm>
                  <a:off x="2903923" y="2921257"/>
                  <a:ext cx="92160" cy="15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0EDE0FCD-959B-EFDB-FEB3-6940BA5C761A}"/>
                  </a:ext>
                </a:extLst>
              </p14:cNvPr>
              <p14:cNvContentPartPr/>
              <p14:nvPr/>
            </p14:nvContentPartPr>
            <p14:xfrm>
              <a:off x="2182123" y="2742337"/>
              <a:ext cx="929880" cy="28080"/>
            </p14:xfrm>
          </p:contentPart>
        </mc:Choice>
        <mc:Fallback xmlns="">
          <p:pic>
            <p:nvPicPr>
              <p:cNvPr id="86" name="Ink 85">
                <a:extLst>
                  <a:ext uri="{FF2B5EF4-FFF2-40B4-BE49-F238E27FC236}">
                    <a16:creationId xmlns:a16="http://schemas.microsoft.com/office/drawing/2014/main" id="{0EDE0FCD-959B-EFDB-FEB3-6940BA5C761A}"/>
                  </a:ext>
                </a:extLst>
              </p:cNvPr>
              <p:cNvPicPr/>
              <p:nvPr/>
            </p:nvPicPr>
            <p:blipFill>
              <a:blip r:embed="rId139"/>
              <a:stretch>
                <a:fillRect/>
              </a:stretch>
            </p:blipFill>
            <p:spPr>
              <a:xfrm>
                <a:off x="2173483" y="2733697"/>
                <a:ext cx="947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FC22ABF4-82CF-77A5-0571-CE27F5A8E657}"/>
                  </a:ext>
                </a:extLst>
              </p14:cNvPr>
              <p14:cNvContentPartPr/>
              <p14:nvPr/>
            </p14:nvContentPartPr>
            <p14:xfrm>
              <a:off x="3761083" y="2648377"/>
              <a:ext cx="174600" cy="360"/>
            </p14:xfrm>
          </p:contentPart>
        </mc:Choice>
        <mc:Fallback xmlns="">
          <p:pic>
            <p:nvPicPr>
              <p:cNvPr id="87" name="Ink 86">
                <a:extLst>
                  <a:ext uri="{FF2B5EF4-FFF2-40B4-BE49-F238E27FC236}">
                    <a16:creationId xmlns:a16="http://schemas.microsoft.com/office/drawing/2014/main" id="{FC22ABF4-82CF-77A5-0571-CE27F5A8E657}"/>
                  </a:ext>
                </a:extLst>
              </p:cNvPr>
              <p:cNvPicPr/>
              <p:nvPr/>
            </p:nvPicPr>
            <p:blipFill>
              <a:blip r:embed="rId141"/>
              <a:stretch>
                <a:fillRect/>
              </a:stretch>
            </p:blipFill>
            <p:spPr>
              <a:xfrm>
                <a:off x="3752083" y="2639377"/>
                <a:ext cx="192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9C90D70D-157E-3DD8-24A7-AB6D78EC9CBA}"/>
                  </a:ext>
                </a:extLst>
              </p14:cNvPr>
              <p14:cNvContentPartPr/>
              <p14:nvPr/>
            </p14:nvContentPartPr>
            <p14:xfrm>
              <a:off x="3803923" y="2772937"/>
              <a:ext cx="142560" cy="22320"/>
            </p14:xfrm>
          </p:contentPart>
        </mc:Choice>
        <mc:Fallback xmlns="">
          <p:pic>
            <p:nvPicPr>
              <p:cNvPr id="88" name="Ink 87">
                <a:extLst>
                  <a:ext uri="{FF2B5EF4-FFF2-40B4-BE49-F238E27FC236}">
                    <a16:creationId xmlns:a16="http://schemas.microsoft.com/office/drawing/2014/main" id="{9C90D70D-157E-3DD8-24A7-AB6D78EC9CBA}"/>
                  </a:ext>
                </a:extLst>
              </p:cNvPr>
              <p:cNvPicPr/>
              <p:nvPr/>
            </p:nvPicPr>
            <p:blipFill>
              <a:blip r:embed="rId143"/>
              <a:stretch>
                <a:fillRect/>
              </a:stretch>
            </p:blipFill>
            <p:spPr>
              <a:xfrm>
                <a:off x="3795283" y="2763937"/>
                <a:ext cx="160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2BFD1461-6740-2BED-68F6-AB39A7408624}"/>
                  </a:ext>
                </a:extLst>
              </p14:cNvPr>
              <p14:cNvContentPartPr/>
              <p14:nvPr/>
            </p14:nvContentPartPr>
            <p14:xfrm>
              <a:off x="4652443" y="2844937"/>
              <a:ext cx="172800" cy="290520"/>
            </p14:xfrm>
          </p:contentPart>
        </mc:Choice>
        <mc:Fallback xmlns="">
          <p:pic>
            <p:nvPicPr>
              <p:cNvPr id="89" name="Ink 88">
                <a:extLst>
                  <a:ext uri="{FF2B5EF4-FFF2-40B4-BE49-F238E27FC236}">
                    <a16:creationId xmlns:a16="http://schemas.microsoft.com/office/drawing/2014/main" id="{2BFD1461-6740-2BED-68F6-AB39A7408624}"/>
                  </a:ext>
                </a:extLst>
              </p:cNvPr>
              <p:cNvPicPr/>
              <p:nvPr/>
            </p:nvPicPr>
            <p:blipFill>
              <a:blip r:embed="rId145"/>
              <a:stretch>
                <a:fillRect/>
              </a:stretch>
            </p:blipFill>
            <p:spPr>
              <a:xfrm>
                <a:off x="4643443" y="2835937"/>
                <a:ext cx="190440" cy="308160"/>
              </a:xfrm>
              <a:prstGeom prst="rect">
                <a:avLst/>
              </a:prstGeom>
            </p:spPr>
          </p:pic>
        </mc:Fallback>
      </mc:AlternateContent>
      <p:grpSp>
        <p:nvGrpSpPr>
          <p:cNvPr id="96" name="Group 95">
            <a:extLst>
              <a:ext uri="{FF2B5EF4-FFF2-40B4-BE49-F238E27FC236}">
                <a16:creationId xmlns:a16="http://schemas.microsoft.com/office/drawing/2014/main" id="{A7535B1E-D7FE-5C54-B3EB-30A67F47C837}"/>
              </a:ext>
            </a:extLst>
          </p:cNvPr>
          <p:cNvGrpSpPr/>
          <p:nvPr/>
        </p:nvGrpSpPr>
        <p:grpSpPr>
          <a:xfrm>
            <a:off x="5166163" y="2682577"/>
            <a:ext cx="1119960" cy="563040"/>
            <a:chOff x="5166163" y="2682577"/>
            <a:chExt cx="1119960" cy="563040"/>
          </a:xfrm>
        </p:grpSpPr>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20B73329-E43A-7103-0D51-C8CF9329F67B}"/>
                    </a:ext>
                  </a:extLst>
                </p14:cNvPr>
                <p14:cNvContentPartPr/>
                <p14:nvPr/>
              </p14:nvContentPartPr>
              <p14:xfrm>
                <a:off x="5166163" y="2684377"/>
                <a:ext cx="311400" cy="561240"/>
              </p14:xfrm>
            </p:contentPart>
          </mc:Choice>
          <mc:Fallback xmlns="">
            <p:pic>
              <p:nvPicPr>
                <p:cNvPr id="90" name="Ink 89">
                  <a:extLst>
                    <a:ext uri="{FF2B5EF4-FFF2-40B4-BE49-F238E27FC236}">
                      <a16:creationId xmlns:a16="http://schemas.microsoft.com/office/drawing/2014/main" id="{20B73329-E43A-7103-0D51-C8CF9329F67B}"/>
                    </a:ext>
                  </a:extLst>
                </p:cNvPr>
                <p:cNvPicPr/>
                <p:nvPr/>
              </p:nvPicPr>
              <p:blipFill>
                <a:blip r:embed="rId147"/>
                <a:stretch>
                  <a:fillRect/>
                </a:stretch>
              </p:blipFill>
              <p:spPr>
                <a:xfrm>
                  <a:off x="5157163" y="2675377"/>
                  <a:ext cx="329040" cy="578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1" name="Ink 90">
                  <a:extLst>
                    <a:ext uri="{FF2B5EF4-FFF2-40B4-BE49-F238E27FC236}">
                      <a16:creationId xmlns:a16="http://schemas.microsoft.com/office/drawing/2014/main" id="{9E9B8373-4E22-4103-FFB4-E24039C02F7E}"/>
                    </a:ext>
                  </a:extLst>
                </p14:cNvPr>
                <p14:cNvContentPartPr/>
                <p14:nvPr/>
              </p14:nvContentPartPr>
              <p14:xfrm>
                <a:off x="5584123" y="2883097"/>
                <a:ext cx="114840" cy="200160"/>
              </p14:xfrm>
            </p:contentPart>
          </mc:Choice>
          <mc:Fallback xmlns="">
            <p:pic>
              <p:nvPicPr>
                <p:cNvPr id="91" name="Ink 90">
                  <a:extLst>
                    <a:ext uri="{FF2B5EF4-FFF2-40B4-BE49-F238E27FC236}">
                      <a16:creationId xmlns:a16="http://schemas.microsoft.com/office/drawing/2014/main" id="{9E9B8373-4E22-4103-FFB4-E24039C02F7E}"/>
                    </a:ext>
                  </a:extLst>
                </p:cNvPr>
                <p:cNvPicPr/>
                <p:nvPr/>
              </p:nvPicPr>
              <p:blipFill>
                <a:blip r:embed="rId149"/>
                <a:stretch>
                  <a:fillRect/>
                </a:stretch>
              </p:blipFill>
              <p:spPr>
                <a:xfrm>
                  <a:off x="5575483" y="2874097"/>
                  <a:ext cx="1324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311019BF-A850-B4DF-1FFC-324975845A7E}"/>
                    </a:ext>
                  </a:extLst>
                </p14:cNvPr>
                <p14:cNvContentPartPr/>
                <p14:nvPr/>
              </p14:nvContentPartPr>
              <p14:xfrm>
                <a:off x="5658643" y="2887057"/>
                <a:ext cx="111600" cy="28800"/>
              </p14:xfrm>
            </p:contentPart>
          </mc:Choice>
          <mc:Fallback xmlns="">
            <p:pic>
              <p:nvPicPr>
                <p:cNvPr id="92" name="Ink 91">
                  <a:extLst>
                    <a:ext uri="{FF2B5EF4-FFF2-40B4-BE49-F238E27FC236}">
                      <a16:creationId xmlns:a16="http://schemas.microsoft.com/office/drawing/2014/main" id="{311019BF-A850-B4DF-1FFC-324975845A7E}"/>
                    </a:ext>
                  </a:extLst>
                </p:cNvPr>
                <p:cNvPicPr/>
                <p:nvPr/>
              </p:nvPicPr>
              <p:blipFill>
                <a:blip r:embed="rId151"/>
                <a:stretch>
                  <a:fillRect/>
                </a:stretch>
              </p:blipFill>
              <p:spPr>
                <a:xfrm>
                  <a:off x="5649643" y="2878417"/>
                  <a:ext cx="1292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F8041F32-A956-6E49-B3F2-01D41B99DAA5}"/>
                    </a:ext>
                  </a:extLst>
                </p14:cNvPr>
                <p14:cNvContentPartPr/>
                <p14:nvPr/>
              </p14:nvContentPartPr>
              <p14:xfrm>
                <a:off x="5797243" y="2887417"/>
                <a:ext cx="132120" cy="151200"/>
              </p14:xfrm>
            </p:contentPart>
          </mc:Choice>
          <mc:Fallback xmlns="">
            <p:pic>
              <p:nvPicPr>
                <p:cNvPr id="93" name="Ink 92">
                  <a:extLst>
                    <a:ext uri="{FF2B5EF4-FFF2-40B4-BE49-F238E27FC236}">
                      <a16:creationId xmlns:a16="http://schemas.microsoft.com/office/drawing/2014/main" id="{F8041F32-A956-6E49-B3F2-01D41B99DAA5}"/>
                    </a:ext>
                  </a:extLst>
                </p:cNvPr>
                <p:cNvPicPr/>
                <p:nvPr/>
              </p:nvPicPr>
              <p:blipFill>
                <a:blip r:embed="rId153"/>
                <a:stretch>
                  <a:fillRect/>
                </a:stretch>
              </p:blipFill>
              <p:spPr>
                <a:xfrm>
                  <a:off x="5788603" y="2878417"/>
                  <a:ext cx="149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801AC299-7ECC-5FCA-1A44-E45D64248FC1}"/>
                    </a:ext>
                  </a:extLst>
                </p14:cNvPr>
                <p14:cNvContentPartPr/>
                <p14:nvPr/>
              </p14:nvContentPartPr>
              <p14:xfrm>
                <a:off x="6124483" y="2682577"/>
                <a:ext cx="161640" cy="204840"/>
              </p14:xfrm>
            </p:contentPart>
          </mc:Choice>
          <mc:Fallback xmlns="">
            <p:pic>
              <p:nvPicPr>
                <p:cNvPr id="94" name="Ink 93">
                  <a:extLst>
                    <a:ext uri="{FF2B5EF4-FFF2-40B4-BE49-F238E27FC236}">
                      <a16:creationId xmlns:a16="http://schemas.microsoft.com/office/drawing/2014/main" id="{801AC299-7ECC-5FCA-1A44-E45D64248FC1}"/>
                    </a:ext>
                  </a:extLst>
                </p:cNvPr>
                <p:cNvPicPr/>
                <p:nvPr/>
              </p:nvPicPr>
              <p:blipFill>
                <a:blip r:embed="rId155"/>
                <a:stretch>
                  <a:fillRect/>
                </a:stretch>
              </p:blipFill>
              <p:spPr>
                <a:xfrm>
                  <a:off x="6115843" y="2673577"/>
                  <a:ext cx="179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5" name="Ink 94">
                  <a:extLst>
                    <a:ext uri="{FF2B5EF4-FFF2-40B4-BE49-F238E27FC236}">
                      <a16:creationId xmlns:a16="http://schemas.microsoft.com/office/drawing/2014/main" id="{AFF0AD18-1CEF-14F9-B738-FADC8F4399B8}"/>
                    </a:ext>
                  </a:extLst>
                </p14:cNvPr>
                <p14:cNvContentPartPr/>
                <p14:nvPr/>
              </p14:nvContentPartPr>
              <p14:xfrm>
                <a:off x="6076243" y="2691217"/>
                <a:ext cx="186480" cy="279720"/>
              </p14:xfrm>
            </p:contentPart>
          </mc:Choice>
          <mc:Fallback xmlns="">
            <p:pic>
              <p:nvPicPr>
                <p:cNvPr id="95" name="Ink 94">
                  <a:extLst>
                    <a:ext uri="{FF2B5EF4-FFF2-40B4-BE49-F238E27FC236}">
                      <a16:creationId xmlns:a16="http://schemas.microsoft.com/office/drawing/2014/main" id="{AFF0AD18-1CEF-14F9-B738-FADC8F4399B8}"/>
                    </a:ext>
                  </a:extLst>
                </p:cNvPr>
                <p:cNvPicPr/>
                <p:nvPr/>
              </p:nvPicPr>
              <p:blipFill>
                <a:blip r:embed="rId157"/>
                <a:stretch>
                  <a:fillRect/>
                </a:stretch>
              </p:blipFill>
              <p:spPr>
                <a:xfrm>
                  <a:off x="6067603" y="2682577"/>
                  <a:ext cx="204120" cy="297360"/>
                </a:xfrm>
                <a:prstGeom prst="rect">
                  <a:avLst/>
                </a:prstGeom>
              </p:spPr>
            </p:pic>
          </mc:Fallback>
        </mc:AlternateContent>
      </p:grpSp>
      <p:grpSp>
        <p:nvGrpSpPr>
          <p:cNvPr id="105" name="Group 104">
            <a:extLst>
              <a:ext uri="{FF2B5EF4-FFF2-40B4-BE49-F238E27FC236}">
                <a16:creationId xmlns:a16="http://schemas.microsoft.com/office/drawing/2014/main" id="{7933E86C-77FE-E4CB-5FB6-E8DF4E43BDAD}"/>
              </a:ext>
            </a:extLst>
          </p:cNvPr>
          <p:cNvGrpSpPr/>
          <p:nvPr/>
        </p:nvGrpSpPr>
        <p:grpSpPr>
          <a:xfrm>
            <a:off x="6615163" y="2642257"/>
            <a:ext cx="958680" cy="518400"/>
            <a:chOff x="6615163" y="2642257"/>
            <a:chExt cx="958680" cy="518400"/>
          </a:xfrm>
        </p:grpSpPr>
        <mc:AlternateContent xmlns:mc="http://schemas.openxmlformats.org/markup-compatibility/2006" xmlns:p14="http://schemas.microsoft.com/office/powerpoint/2010/main">
          <mc:Choice Requires="p14">
            <p:contentPart p14:bwMode="auto" r:id="rId158">
              <p14:nvContentPartPr>
                <p14:cNvPr id="97" name="Ink 96">
                  <a:extLst>
                    <a:ext uri="{FF2B5EF4-FFF2-40B4-BE49-F238E27FC236}">
                      <a16:creationId xmlns:a16="http://schemas.microsoft.com/office/drawing/2014/main" id="{7C8BD52A-9209-BA66-0021-F49344615169}"/>
                    </a:ext>
                  </a:extLst>
                </p14:cNvPr>
                <p14:cNvContentPartPr/>
                <p14:nvPr/>
              </p14:nvContentPartPr>
              <p14:xfrm>
                <a:off x="6615163" y="2842057"/>
                <a:ext cx="138240" cy="299160"/>
              </p14:xfrm>
            </p:contentPart>
          </mc:Choice>
          <mc:Fallback xmlns="">
            <p:pic>
              <p:nvPicPr>
                <p:cNvPr id="97" name="Ink 96">
                  <a:extLst>
                    <a:ext uri="{FF2B5EF4-FFF2-40B4-BE49-F238E27FC236}">
                      <a16:creationId xmlns:a16="http://schemas.microsoft.com/office/drawing/2014/main" id="{7C8BD52A-9209-BA66-0021-F49344615169}"/>
                    </a:ext>
                  </a:extLst>
                </p:cNvPr>
                <p:cNvPicPr/>
                <p:nvPr/>
              </p:nvPicPr>
              <p:blipFill>
                <a:blip r:embed="rId159"/>
                <a:stretch>
                  <a:fillRect/>
                </a:stretch>
              </p:blipFill>
              <p:spPr>
                <a:xfrm>
                  <a:off x="6606523" y="2833057"/>
                  <a:ext cx="15588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Ink 97">
                  <a:extLst>
                    <a:ext uri="{FF2B5EF4-FFF2-40B4-BE49-F238E27FC236}">
                      <a16:creationId xmlns:a16="http://schemas.microsoft.com/office/drawing/2014/main" id="{0F53F5F1-9536-81F1-17E3-78453471F069}"/>
                    </a:ext>
                  </a:extLst>
                </p14:cNvPr>
                <p14:cNvContentPartPr/>
                <p14:nvPr/>
              </p14:nvContentPartPr>
              <p14:xfrm>
                <a:off x="6923323" y="2642257"/>
                <a:ext cx="219600" cy="518400"/>
              </p14:xfrm>
            </p:contentPart>
          </mc:Choice>
          <mc:Fallback xmlns="">
            <p:pic>
              <p:nvPicPr>
                <p:cNvPr id="98" name="Ink 97">
                  <a:extLst>
                    <a:ext uri="{FF2B5EF4-FFF2-40B4-BE49-F238E27FC236}">
                      <a16:creationId xmlns:a16="http://schemas.microsoft.com/office/drawing/2014/main" id="{0F53F5F1-9536-81F1-17E3-78453471F069}"/>
                    </a:ext>
                  </a:extLst>
                </p:cNvPr>
                <p:cNvPicPr/>
                <p:nvPr/>
              </p:nvPicPr>
              <p:blipFill>
                <a:blip r:embed="rId161"/>
                <a:stretch>
                  <a:fillRect/>
                </a:stretch>
              </p:blipFill>
              <p:spPr>
                <a:xfrm>
                  <a:off x="6914683" y="2633257"/>
                  <a:ext cx="23724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Ink 98">
                  <a:extLst>
                    <a:ext uri="{FF2B5EF4-FFF2-40B4-BE49-F238E27FC236}">
                      <a16:creationId xmlns:a16="http://schemas.microsoft.com/office/drawing/2014/main" id="{44C00186-2BCE-B69B-FFA7-E587AC5D0B98}"/>
                    </a:ext>
                  </a:extLst>
                </p14:cNvPr>
                <p14:cNvContentPartPr/>
                <p14:nvPr/>
              </p14:nvContentPartPr>
              <p14:xfrm>
                <a:off x="7204123" y="2786257"/>
                <a:ext cx="72000" cy="253080"/>
              </p14:xfrm>
            </p:contentPart>
          </mc:Choice>
          <mc:Fallback xmlns="">
            <p:pic>
              <p:nvPicPr>
                <p:cNvPr id="99" name="Ink 98">
                  <a:extLst>
                    <a:ext uri="{FF2B5EF4-FFF2-40B4-BE49-F238E27FC236}">
                      <a16:creationId xmlns:a16="http://schemas.microsoft.com/office/drawing/2014/main" id="{44C00186-2BCE-B69B-FFA7-E587AC5D0B98}"/>
                    </a:ext>
                  </a:extLst>
                </p:cNvPr>
                <p:cNvPicPr/>
                <p:nvPr/>
              </p:nvPicPr>
              <p:blipFill>
                <a:blip r:embed="rId163"/>
                <a:stretch>
                  <a:fillRect/>
                </a:stretch>
              </p:blipFill>
              <p:spPr>
                <a:xfrm>
                  <a:off x="7195123" y="2777257"/>
                  <a:ext cx="896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Ink 99">
                  <a:extLst>
                    <a:ext uri="{FF2B5EF4-FFF2-40B4-BE49-F238E27FC236}">
                      <a16:creationId xmlns:a16="http://schemas.microsoft.com/office/drawing/2014/main" id="{F8F0865F-1F50-24F0-A2A6-7CAACB91AB58}"/>
                    </a:ext>
                  </a:extLst>
                </p14:cNvPr>
                <p14:cNvContentPartPr/>
                <p14:nvPr/>
              </p14:nvContentPartPr>
              <p14:xfrm>
                <a:off x="7254883" y="2768977"/>
                <a:ext cx="117000" cy="60840"/>
              </p14:xfrm>
            </p:contentPart>
          </mc:Choice>
          <mc:Fallback xmlns="">
            <p:pic>
              <p:nvPicPr>
                <p:cNvPr id="100" name="Ink 99">
                  <a:extLst>
                    <a:ext uri="{FF2B5EF4-FFF2-40B4-BE49-F238E27FC236}">
                      <a16:creationId xmlns:a16="http://schemas.microsoft.com/office/drawing/2014/main" id="{F8F0865F-1F50-24F0-A2A6-7CAACB91AB58}"/>
                    </a:ext>
                  </a:extLst>
                </p:cNvPr>
                <p:cNvPicPr/>
                <p:nvPr/>
              </p:nvPicPr>
              <p:blipFill>
                <a:blip r:embed="rId165"/>
                <a:stretch>
                  <a:fillRect/>
                </a:stretch>
              </p:blipFill>
              <p:spPr>
                <a:xfrm>
                  <a:off x="7245883" y="2759977"/>
                  <a:ext cx="1346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Ink 100">
                  <a:extLst>
                    <a:ext uri="{FF2B5EF4-FFF2-40B4-BE49-F238E27FC236}">
                      <a16:creationId xmlns:a16="http://schemas.microsoft.com/office/drawing/2014/main" id="{14A40C65-6A2A-2FF6-1226-D58A34FEF400}"/>
                    </a:ext>
                  </a:extLst>
                </p14:cNvPr>
                <p14:cNvContentPartPr/>
                <p14:nvPr/>
              </p14:nvContentPartPr>
              <p14:xfrm>
                <a:off x="7427683" y="2812177"/>
                <a:ext cx="146160" cy="142560"/>
              </p14:xfrm>
            </p:contentPart>
          </mc:Choice>
          <mc:Fallback xmlns="">
            <p:pic>
              <p:nvPicPr>
                <p:cNvPr id="101" name="Ink 100">
                  <a:extLst>
                    <a:ext uri="{FF2B5EF4-FFF2-40B4-BE49-F238E27FC236}">
                      <a16:creationId xmlns:a16="http://schemas.microsoft.com/office/drawing/2014/main" id="{14A40C65-6A2A-2FF6-1226-D58A34FEF400}"/>
                    </a:ext>
                  </a:extLst>
                </p:cNvPr>
                <p:cNvPicPr/>
                <p:nvPr/>
              </p:nvPicPr>
              <p:blipFill>
                <a:blip r:embed="rId167"/>
                <a:stretch>
                  <a:fillRect/>
                </a:stretch>
              </p:blipFill>
              <p:spPr>
                <a:xfrm>
                  <a:off x="7418683" y="2803177"/>
                  <a:ext cx="163800" cy="160200"/>
                </a:xfrm>
                <a:prstGeom prst="rect">
                  <a:avLst/>
                </a:prstGeom>
              </p:spPr>
            </p:pic>
          </mc:Fallback>
        </mc:AlternateContent>
      </p:grpSp>
      <p:grpSp>
        <p:nvGrpSpPr>
          <p:cNvPr id="104" name="Group 103">
            <a:extLst>
              <a:ext uri="{FF2B5EF4-FFF2-40B4-BE49-F238E27FC236}">
                <a16:creationId xmlns:a16="http://schemas.microsoft.com/office/drawing/2014/main" id="{709FE757-E84C-2B9A-7166-A7635F8E34E2}"/>
              </a:ext>
            </a:extLst>
          </p:cNvPr>
          <p:cNvGrpSpPr/>
          <p:nvPr/>
        </p:nvGrpSpPr>
        <p:grpSpPr>
          <a:xfrm>
            <a:off x="8013763" y="2725417"/>
            <a:ext cx="92520" cy="87840"/>
            <a:chOff x="8013763" y="2725417"/>
            <a:chExt cx="92520" cy="87840"/>
          </a:xfrm>
        </p:grpSpPr>
        <mc:AlternateContent xmlns:mc="http://schemas.openxmlformats.org/markup-compatibility/2006" xmlns:p14="http://schemas.microsoft.com/office/powerpoint/2010/main">
          <mc:Choice Requires="p14">
            <p:contentPart p14:bwMode="auto" r:id="rId168">
              <p14:nvContentPartPr>
                <p14:cNvPr id="102" name="Ink 101">
                  <a:extLst>
                    <a:ext uri="{FF2B5EF4-FFF2-40B4-BE49-F238E27FC236}">
                      <a16:creationId xmlns:a16="http://schemas.microsoft.com/office/drawing/2014/main" id="{224908D2-CBEC-72B6-BAE3-1BD89964AA5E}"/>
                    </a:ext>
                  </a:extLst>
                </p14:cNvPr>
                <p14:cNvContentPartPr/>
                <p14:nvPr/>
              </p14:nvContentPartPr>
              <p14:xfrm>
                <a:off x="8013763" y="2725417"/>
                <a:ext cx="92520" cy="360"/>
              </p14:xfrm>
            </p:contentPart>
          </mc:Choice>
          <mc:Fallback xmlns="">
            <p:pic>
              <p:nvPicPr>
                <p:cNvPr id="102" name="Ink 101">
                  <a:extLst>
                    <a:ext uri="{FF2B5EF4-FFF2-40B4-BE49-F238E27FC236}">
                      <a16:creationId xmlns:a16="http://schemas.microsoft.com/office/drawing/2014/main" id="{224908D2-CBEC-72B6-BAE3-1BD89964AA5E}"/>
                    </a:ext>
                  </a:extLst>
                </p:cNvPr>
                <p:cNvPicPr/>
                <p:nvPr/>
              </p:nvPicPr>
              <p:blipFill>
                <a:blip r:embed="rId169"/>
                <a:stretch>
                  <a:fillRect/>
                </a:stretch>
              </p:blipFill>
              <p:spPr>
                <a:xfrm>
                  <a:off x="8005123" y="2716777"/>
                  <a:ext cx="110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Ink 102">
                  <a:extLst>
                    <a:ext uri="{FF2B5EF4-FFF2-40B4-BE49-F238E27FC236}">
                      <a16:creationId xmlns:a16="http://schemas.microsoft.com/office/drawing/2014/main" id="{7B63239A-15BF-A6CC-F31B-EB078AF36170}"/>
                    </a:ext>
                  </a:extLst>
                </p14:cNvPr>
                <p14:cNvContentPartPr/>
                <p14:nvPr/>
              </p14:nvContentPartPr>
              <p14:xfrm>
                <a:off x="8022043" y="2794897"/>
                <a:ext cx="82080" cy="18360"/>
              </p14:xfrm>
            </p:contentPart>
          </mc:Choice>
          <mc:Fallback xmlns="">
            <p:pic>
              <p:nvPicPr>
                <p:cNvPr id="103" name="Ink 102">
                  <a:extLst>
                    <a:ext uri="{FF2B5EF4-FFF2-40B4-BE49-F238E27FC236}">
                      <a16:creationId xmlns:a16="http://schemas.microsoft.com/office/drawing/2014/main" id="{7B63239A-15BF-A6CC-F31B-EB078AF36170}"/>
                    </a:ext>
                  </a:extLst>
                </p:cNvPr>
                <p:cNvPicPr/>
                <p:nvPr/>
              </p:nvPicPr>
              <p:blipFill>
                <a:blip r:embed="rId171"/>
                <a:stretch>
                  <a:fillRect/>
                </a:stretch>
              </p:blipFill>
              <p:spPr>
                <a:xfrm>
                  <a:off x="8013403" y="2786257"/>
                  <a:ext cx="9972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2">
            <p14:nvContentPartPr>
              <p14:cNvPr id="106" name="Ink 105">
                <a:extLst>
                  <a:ext uri="{FF2B5EF4-FFF2-40B4-BE49-F238E27FC236}">
                    <a16:creationId xmlns:a16="http://schemas.microsoft.com/office/drawing/2014/main" id="{95B898E1-A116-9F73-E497-170CB4E40CF7}"/>
                  </a:ext>
                </a:extLst>
              </p14:cNvPr>
              <p14:cNvContentPartPr/>
              <p14:nvPr/>
            </p14:nvContentPartPr>
            <p14:xfrm>
              <a:off x="8636203" y="2652697"/>
              <a:ext cx="174240" cy="255960"/>
            </p14:xfrm>
          </p:contentPart>
        </mc:Choice>
        <mc:Fallback xmlns="">
          <p:pic>
            <p:nvPicPr>
              <p:cNvPr id="106" name="Ink 105">
                <a:extLst>
                  <a:ext uri="{FF2B5EF4-FFF2-40B4-BE49-F238E27FC236}">
                    <a16:creationId xmlns:a16="http://schemas.microsoft.com/office/drawing/2014/main" id="{95B898E1-A116-9F73-E497-170CB4E40CF7}"/>
                  </a:ext>
                </a:extLst>
              </p:cNvPr>
              <p:cNvPicPr/>
              <p:nvPr/>
            </p:nvPicPr>
            <p:blipFill>
              <a:blip r:embed="rId173"/>
              <a:stretch>
                <a:fillRect/>
              </a:stretch>
            </p:blipFill>
            <p:spPr>
              <a:xfrm>
                <a:off x="8627563" y="2643697"/>
                <a:ext cx="191880" cy="273600"/>
              </a:xfrm>
              <a:prstGeom prst="rect">
                <a:avLst/>
              </a:prstGeom>
            </p:spPr>
          </p:pic>
        </mc:Fallback>
      </mc:AlternateContent>
      <p:grpSp>
        <p:nvGrpSpPr>
          <p:cNvPr id="112" name="Group 111">
            <a:extLst>
              <a:ext uri="{FF2B5EF4-FFF2-40B4-BE49-F238E27FC236}">
                <a16:creationId xmlns:a16="http://schemas.microsoft.com/office/drawing/2014/main" id="{1EE9F7B9-7C63-F380-8F28-18EDE41ADD17}"/>
              </a:ext>
            </a:extLst>
          </p:cNvPr>
          <p:cNvGrpSpPr/>
          <p:nvPr/>
        </p:nvGrpSpPr>
        <p:grpSpPr>
          <a:xfrm>
            <a:off x="9095203" y="2484577"/>
            <a:ext cx="1269000" cy="370800"/>
            <a:chOff x="9095203" y="2484577"/>
            <a:chExt cx="1269000" cy="370800"/>
          </a:xfrm>
        </p:grpSpPr>
        <mc:AlternateContent xmlns:mc="http://schemas.openxmlformats.org/markup-compatibility/2006" xmlns:p14="http://schemas.microsoft.com/office/powerpoint/2010/main">
          <mc:Choice Requires="p14">
            <p:contentPart p14:bwMode="auto" r:id="rId174">
              <p14:nvContentPartPr>
                <p14:cNvPr id="107" name="Ink 106">
                  <a:extLst>
                    <a:ext uri="{FF2B5EF4-FFF2-40B4-BE49-F238E27FC236}">
                      <a16:creationId xmlns:a16="http://schemas.microsoft.com/office/drawing/2014/main" id="{83ACC47C-F3A9-0996-018F-EE6C193E2C06}"/>
                    </a:ext>
                  </a:extLst>
                </p14:cNvPr>
                <p14:cNvContentPartPr/>
                <p14:nvPr/>
              </p14:nvContentPartPr>
              <p14:xfrm>
                <a:off x="9095203" y="2628937"/>
                <a:ext cx="401760" cy="226440"/>
              </p14:xfrm>
            </p:contentPart>
          </mc:Choice>
          <mc:Fallback xmlns="">
            <p:pic>
              <p:nvPicPr>
                <p:cNvPr id="107" name="Ink 106">
                  <a:extLst>
                    <a:ext uri="{FF2B5EF4-FFF2-40B4-BE49-F238E27FC236}">
                      <a16:creationId xmlns:a16="http://schemas.microsoft.com/office/drawing/2014/main" id="{83ACC47C-F3A9-0996-018F-EE6C193E2C06}"/>
                    </a:ext>
                  </a:extLst>
                </p:cNvPr>
                <p:cNvPicPr/>
                <p:nvPr/>
              </p:nvPicPr>
              <p:blipFill>
                <a:blip r:embed="rId175"/>
                <a:stretch>
                  <a:fillRect/>
                </a:stretch>
              </p:blipFill>
              <p:spPr>
                <a:xfrm>
                  <a:off x="9086563" y="2620297"/>
                  <a:ext cx="419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8" name="Ink 107">
                  <a:extLst>
                    <a:ext uri="{FF2B5EF4-FFF2-40B4-BE49-F238E27FC236}">
                      <a16:creationId xmlns:a16="http://schemas.microsoft.com/office/drawing/2014/main" id="{1C81BB11-49BE-4053-7A7D-8F084F50BBE9}"/>
                    </a:ext>
                  </a:extLst>
                </p14:cNvPr>
                <p14:cNvContentPartPr/>
                <p14:nvPr/>
              </p14:nvContentPartPr>
              <p14:xfrm>
                <a:off x="9583363" y="2615617"/>
                <a:ext cx="115920" cy="178560"/>
              </p14:xfrm>
            </p:contentPart>
          </mc:Choice>
          <mc:Fallback xmlns="">
            <p:pic>
              <p:nvPicPr>
                <p:cNvPr id="108" name="Ink 107">
                  <a:extLst>
                    <a:ext uri="{FF2B5EF4-FFF2-40B4-BE49-F238E27FC236}">
                      <a16:creationId xmlns:a16="http://schemas.microsoft.com/office/drawing/2014/main" id="{1C81BB11-49BE-4053-7A7D-8F084F50BBE9}"/>
                    </a:ext>
                  </a:extLst>
                </p:cNvPr>
                <p:cNvPicPr/>
                <p:nvPr/>
              </p:nvPicPr>
              <p:blipFill>
                <a:blip r:embed="rId177"/>
                <a:stretch>
                  <a:fillRect/>
                </a:stretch>
              </p:blipFill>
              <p:spPr>
                <a:xfrm>
                  <a:off x="9574363" y="2606617"/>
                  <a:ext cx="133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9" name="Ink 108">
                  <a:extLst>
                    <a:ext uri="{FF2B5EF4-FFF2-40B4-BE49-F238E27FC236}">
                      <a16:creationId xmlns:a16="http://schemas.microsoft.com/office/drawing/2014/main" id="{14120CC2-93EF-6CB3-7D6C-C40A1F04404C}"/>
                    </a:ext>
                  </a:extLst>
                </p14:cNvPr>
                <p14:cNvContentPartPr/>
                <p14:nvPr/>
              </p14:nvContentPartPr>
              <p14:xfrm>
                <a:off x="9755083" y="2638297"/>
                <a:ext cx="124920" cy="144000"/>
              </p14:xfrm>
            </p:contentPart>
          </mc:Choice>
          <mc:Fallback xmlns="">
            <p:pic>
              <p:nvPicPr>
                <p:cNvPr id="109" name="Ink 108">
                  <a:extLst>
                    <a:ext uri="{FF2B5EF4-FFF2-40B4-BE49-F238E27FC236}">
                      <a16:creationId xmlns:a16="http://schemas.microsoft.com/office/drawing/2014/main" id="{14120CC2-93EF-6CB3-7D6C-C40A1F04404C}"/>
                    </a:ext>
                  </a:extLst>
                </p:cNvPr>
                <p:cNvPicPr/>
                <p:nvPr/>
              </p:nvPicPr>
              <p:blipFill>
                <a:blip r:embed="rId179"/>
                <a:stretch>
                  <a:fillRect/>
                </a:stretch>
              </p:blipFill>
              <p:spPr>
                <a:xfrm>
                  <a:off x="9746443" y="2629297"/>
                  <a:ext cx="142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0" name="Ink 109">
                  <a:extLst>
                    <a:ext uri="{FF2B5EF4-FFF2-40B4-BE49-F238E27FC236}">
                      <a16:creationId xmlns:a16="http://schemas.microsoft.com/office/drawing/2014/main" id="{C7563C5D-DA8C-9939-97A0-C5EF563E0C72}"/>
                    </a:ext>
                  </a:extLst>
                </p14:cNvPr>
                <p14:cNvContentPartPr/>
                <p14:nvPr/>
              </p14:nvContentPartPr>
              <p14:xfrm>
                <a:off x="10015003" y="2587177"/>
                <a:ext cx="160200" cy="207000"/>
              </p14:xfrm>
            </p:contentPart>
          </mc:Choice>
          <mc:Fallback xmlns="">
            <p:pic>
              <p:nvPicPr>
                <p:cNvPr id="110" name="Ink 109">
                  <a:extLst>
                    <a:ext uri="{FF2B5EF4-FFF2-40B4-BE49-F238E27FC236}">
                      <a16:creationId xmlns:a16="http://schemas.microsoft.com/office/drawing/2014/main" id="{C7563C5D-DA8C-9939-97A0-C5EF563E0C72}"/>
                    </a:ext>
                  </a:extLst>
                </p:cNvPr>
                <p:cNvPicPr/>
                <p:nvPr/>
              </p:nvPicPr>
              <p:blipFill>
                <a:blip r:embed="rId181"/>
                <a:stretch>
                  <a:fillRect/>
                </a:stretch>
              </p:blipFill>
              <p:spPr>
                <a:xfrm>
                  <a:off x="10006363" y="2578177"/>
                  <a:ext cx="177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1" name="Ink 110">
                  <a:extLst>
                    <a:ext uri="{FF2B5EF4-FFF2-40B4-BE49-F238E27FC236}">
                      <a16:creationId xmlns:a16="http://schemas.microsoft.com/office/drawing/2014/main" id="{279A8CC1-9BF5-FF08-9A29-E01EFD53EDE3}"/>
                    </a:ext>
                  </a:extLst>
                </p14:cNvPr>
                <p14:cNvContentPartPr/>
                <p14:nvPr/>
              </p14:nvContentPartPr>
              <p14:xfrm>
                <a:off x="10084123" y="2484577"/>
                <a:ext cx="280080" cy="361080"/>
              </p14:xfrm>
            </p:contentPart>
          </mc:Choice>
          <mc:Fallback xmlns="">
            <p:pic>
              <p:nvPicPr>
                <p:cNvPr id="111" name="Ink 110">
                  <a:extLst>
                    <a:ext uri="{FF2B5EF4-FFF2-40B4-BE49-F238E27FC236}">
                      <a16:creationId xmlns:a16="http://schemas.microsoft.com/office/drawing/2014/main" id="{279A8CC1-9BF5-FF08-9A29-E01EFD53EDE3}"/>
                    </a:ext>
                  </a:extLst>
                </p:cNvPr>
                <p:cNvPicPr/>
                <p:nvPr/>
              </p:nvPicPr>
              <p:blipFill>
                <a:blip r:embed="rId183"/>
                <a:stretch>
                  <a:fillRect/>
                </a:stretch>
              </p:blipFill>
              <p:spPr>
                <a:xfrm>
                  <a:off x="10075123" y="2475577"/>
                  <a:ext cx="297720" cy="378720"/>
                </a:xfrm>
                <a:prstGeom prst="rect">
                  <a:avLst/>
                </a:prstGeom>
              </p:spPr>
            </p:pic>
          </mc:Fallback>
        </mc:AlternateContent>
      </p:grpSp>
    </p:spTree>
    <p:extLst>
      <p:ext uri="{BB962C8B-B14F-4D97-AF65-F5344CB8AC3E}">
        <p14:creationId xmlns:p14="http://schemas.microsoft.com/office/powerpoint/2010/main" val="33317424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Functions</a:t>
            </a:r>
            <a:endParaRPr sz="3600" b="1">
              <a:latin typeface="Helvetica Neue"/>
              <a:ea typeface="Helvetica Neue"/>
              <a:cs typeface="Helvetica Neue"/>
              <a:sym typeface="Helvetica Neue"/>
            </a:endParaRPr>
          </a:p>
        </p:txBody>
      </p:sp>
      <p:sp>
        <p:nvSpPr>
          <p:cNvPr id="244" name="Google Shape;24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24</a:t>
            </a:fld>
            <a:endParaRPr/>
          </a:p>
        </p:txBody>
      </p:sp>
      <p:sp>
        <p:nvSpPr>
          <p:cNvPr id="245" name="Google Shape;245;p1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a:p>
        </p:txBody>
      </p:sp>
      <p:sp>
        <p:nvSpPr>
          <p:cNvPr id="246" name="Google Shape;246;p15"/>
          <p:cNvSpPr/>
          <p:nvPr/>
        </p:nvSpPr>
        <p:spPr>
          <a:xfrm>
            <a:off x="1169248" y="1863636"/>
            <a:ext cx="9525000" cy="3527184"/>
          </a:xfrm>
          <a:prstGeom prst="rect">
            <a:avLst/>
          </a:prstGeom>
          <a:blipFill rotWithShape="1">
            <a:blip r:embed="rId3">
              <a:alphaModFix/>
            </a:blip>
            <a:stretch>
              <a:fillRect l="-383" t="-6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247" name="Google Shape;247;p15" descr="Lightbulb"/>
          <p:cNvPicPr preferRelativeResize="0"/>
          <p:nvPr/>
        </p:nvPicPr>
        <p:blipFill rotWithShape="1">
          <a:blip r:embed="rId4">
            <a:alphaModFix/>
          </a:blip>
          <a:srcRect/>
          <a:stretch/>
        </p:blipFill>
        <p:spPr>
          <a:xfrm>
            <a:off x="381898" y="4615645"/>
            <a:ext cx="616755" cy="61675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&amp; Joint life Functions</a:t>
            </a:r>
            <a:endParaRPr sz="3600" b="1">
              <a:latin typeface="Helvetica Neue"/>
              <a:ea typeface="Helvetica Neue"/>
              <a:cs typeface="Helvetica Neue"/>
              <a:sym typeface="Helvetica Neue"/>
            </a:endParaRPr>
          </a:p>
        </p:txBody>
      </p:sp>
      <p:sp>
        <p:nvSpPr>
          <p:cNvPr id="253" name="Google Shape;2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25</a:t>
            </a:fld>
            <a:endParaRPr/>
          </a:p>
        </p:txBody>
      </p:sp>
      <p:sp>
        <p:nvSpPr>
          <p:cNvPr id="254" name="Google Shape;254;p1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55" name="Google Shape;255;p16"/>
          <p:cNvSpPr/>
          <p:nvPr/>
        </p:nvSpPr>
        <p:spPr>
          <a:xfrm>
            <a:off x="1169248" y="1863636"/>
            <a:ext cx="9525000" cy="3948838"/>
          </a:xfrm>
          <a:prstGeom prst="rect">
            <a:avLst/>
          </a:prstGeom>
          <a:blipFill rotWithShape="1">
            <a:blip r:embed="rId3">
              <a:alphaModFix/>
            </a:blip>
            <a:stretch>
              <a:fillRect l="-383" t="-61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&amp; Joint life Functions</a:t>
            </a:r>
            <a:endParaRPr sz="3600" b="1">
              <a:latin typeface="Helvetica Neue"/>
              <a:ea typeface="Helvetica Neue"/>
              <a:cs typeface="Helvetica Neue"/>
              <a:sym typeface="Helvetica Neue"/>
            </a:endParaRPr>
          </a:p>
        </p:txBody>
      </p:sp>
      <p:sp>
        <p:nvSpPr>
          <p:cNvPr id="261" name="Google Shape;26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26</a:t>
            </a:fld>
            <a:endParaRPr/>
          </a:p>
        </p:txBody>
      </p:sp>
      <p:sp>
        <p:nvSpPr>
          <p:cNvPr id="262" name="Google Shape;262;p1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sz="3600">
              <a:solidFill>
                <a:schemeClr val="dk1"/>
              </a:solidFill>
              <a:latin typeface="Helvetica Neue"/>
              <a:ea typeface="Helvetica Neue"/>
              <a:cs typeface="Helvetica Neue"/>
              <a:sym typeface="Helvetica Neue"/>
            </a:endParaRPr>
          </a:p>
        </p:txBody>
      </p:sp>
      <p:sp>
        <p:nvSpPr>
          <p:cNvPr id="263" name="Google Shape;263;p17"/>
          <p:cNvSpPr/>
          <p:nvPr/>
        </p:nvSpPr>
        <p:spPr>
          <a:xfrm>
            <a:off x="1169248" y="1863636"/>
            <a:ext cx="9525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Relationship between joint status and last survivor status.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Important result</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grpSp>
        <p:nvGrpSpPr>
          <p:cNvPr id="264" name="Google Shape;264;p17"/>
          <p:cNvGrpSpPr/>
          <p:nvPr/>
        </p:nvGrpSpPr>
        <p:grpSpPr>
          <a:xfrm>
            <a:off x="1187498" y="2993522"/>
            <a:ext cx="9601951" cy="1541937"/>
            <a:chOff x="5550" y="785839"/>
            <a:chExt cx="9601951" cy="1541937"/>
          </a:xfrm>
        </p:grpSpPr>
        <p:sp>
          <p:nvSpPr>
            <p:cNvPr id="265" name="Google Shape;265;p17"/>
            <p:cNvSpPr/>
            <p:nvPr/>
          </p:nvSpPr>
          <p:spPr>
            <a:xfrm>
              <a:off x="5550" y="785839"/>
              <a:ext cx="1541937" cy="1541937"/>
            </a:xfrm>
            <a:prstGeom prst="ellipse">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txBox="1"/>
            <p:nvPr/>
          </p:nvSpPr>
          <p:spPr>
            <a:xfrm>
              <a:off x="231361" y="1011650"/>
              <a:ext cx="1090315" cy="109031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IN" sz="1800">
                  <a:solidFill>
                    <a:schemeClr val="lt1"/>
                  </a:solidFill>
                  <a:latin typeface="Calibri"/>
                  <a:ea typeface="Calibri"/>
                  <a:cs typeface="Calibri"/>
                  <a:sym typeface="Calibri"/>
                </a:rPr>
                <a:t>Function of single life status x</a:t>
              </a:r>
              <a:endParaRPr sz="1800">
                <a:solidFill>
                  <a:schemeClr val="lt1"/>
                </a:solidFill>
                <a:latin typeface="Calibri"/>
                <a:ea typeface="Calibri"/>
                <a:cs typeface="Calibri"/>
                <a:sym typeface="Calibri"/>
              </a:endParaRPr>
            </a:p>
          </p:txBody>
        </p:sp>
        <p:sp>
          <p:nvSpPr>
            <p:cNvPr id="267" name="Google Shape;267;p17"/>
            <p:cNvSpPr/>
            <p:nvPr/>
          </p:nvSpPr>
          <p:spPr>
            <a:xfrm>
              <a:off x="1672692" y="1109646"/>
              <a:ext cx="894323" cy="894323"/>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7"/>
            <p:cNvSpPr txBox="1"/>
            <p:nvPr/>
          </p:nvSpPr>
          <p:spPr>
            <a:xfrm>
              <a:off x="1791235" y="1451635"/>
              <a:ext cx="657237" cy="21034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69" name="Google Shape;269;p17"/>
            <p:cNvSpPr/>
            <p:nvPr/>
          </p:nvSpPr>
          <p:spPr>
            <a:xfrm>
              <a:off x="2692221" y="785839"/>
              <a:ext cx="1541937" cy="1541937"/>
            </a:xfrm>
            <a:prstGeom prst="ellipse">
              <a:avLst/>
            </a:prstGeom>
            <a:solidFill>
              <a:srgbClr val="D07A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7"/>
            <p:cNvSpPr txBox="1"/>
            <p:nvPr/>
          </p:nvSpPr>
          <p:spPr>
            <a:xfrm>
              <a:off x="2918032" y="1011650"/>
              <a:ext cx="1090315" cy="109031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IN" sz="1800">
                  <a:solidFill>
                    <a:schemeClr val="lt1"/>
                  </a:solidFill>
                  <a:latin typeface="Calibri"/>
                  <a:ea typeface="Calibri"/>
                  <a:cs typeface="Calibri"/>
                  <a:sym typeface="Calibri"/>
                </a:rPr>
                <a:t>Function of single life status y</a:t>
              </a:r>
              <a:endParaRPr sz="1800">
                <a:solidFill>
                  <a:schemeClr val="lt1"/>
                </a:solidFill>
                <a:latin typeface="Calibri"/>
                <a:ea typeface="Calibri"/>
                <a:cs typeface="Calibri"/>
                <a:sym typeface="Calibri"/>
              </a:endParaRPr>
            </a:p>
          </p:txBody>
        </p:sp>
        <p:sp>
          <p:nvSpPr>
            <p:cNvPr id="271" name="Google Shape;271;p17"/>
            <p:cNvSpPr/>
            <p:nvPr/>
          </p:nvSpPr>
          <p:spPr>
            <a:xfrm>
              <a:off x="4359364" y="1171824"/>
              <a:ext cx="894323" cy="769967"/>
            </a:xfrm>
            <a:prstGeom prst="mathPlus">
              <a:avLst>
                <a:gd name="adj1" fmla="val 23520"/>
              </a:avLst>
            </a:prstGeom>
            <a:solidFill>
              <a:srgbClr val="C4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7"/>
            <p:cNvSpPr txBox="1"/>
            <p:nvPr/>
          </p:nvSpPr>
          <p:spPr>
            <a:xfrm>
              <a:off x="4477907" y="1466259"/>
              <a:ext cx="657237" cy="18109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200">
                <a:solidFill>
                  <a:schemeClr val="lt1"/>
                </a:solidFill>
                <a:latin typeface="Calibri"/>
                <a:ea typeface="Calibri"/>
                <a:cs typeface="Calibri"/>
                <a:sym typeface="Calibri"/>
              </a:endParaRPr>
            </a:p>
          </p:txBody>
        </p:sp>
        <p:sp>
          <p:nvSpPr>
            <p:cNvPr id="273" name="Google Shape;273;p17"/>
            <p:cNvSpPr/>
            <p:nvPr/>
          </p:nvSpPr>
          <p:spPr>
            <a:xfrm>
              <a:off x="5378893" y="785839"/>
              <a:ext cx="1541937" cy="1541937"/>
            </a:xfrm>
            <a:prstGeom prst="ellipse">
              <a:avLst/>
            </a:prstGeom>
            <a:solidFill>
              <a:srgbClr val="B8888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7"/>
            <p:cNvSpPr txBox="1"/>
            <p:nvPr/>
          </p:nvSpPr>
          <p:spPr>
            <a:xfrm>
              <a:off x="5604704" y="1011650"/>
              <a:ext cx="1090315" cy="109031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IN" sz="1800">
                  <a:solidFill>
                    <a:schemeClr val="lt1"/>
                  </a:solidFill>
                  <a:latin typeface="Calibri"/>
                  <a:ea typeface="Calibri"/>
                  <a:cs typeface="Calibri"/>
                  <a:sym typeface="Calibri"/>
                </a:rPr>
                <a:t>Function of joint life status xy</a:t>
              </a:r>
              <a:endParaRPr sz="1800">
                <a:solidFill>
                  <a:schemeClr val="lt1"/>
                </a:solidFill>
                <a:latin typeface="Calibri"/>
                <a:ea typeface="Calibri"/>
                <a:cs typeface="Calibri"/>
                <a:sym typeface="Calibri"/>
              </a:endParaRPr>
            </a:p>
          </p:txBody>
        </p:sp>
        <p:sp>
          <p:nvSpPr>
            <p:cNvPr id="275" name="Google Shape;275;p17"/>
            <p:cNvSpPr/>
            <p:nvPr/>
          </p:nvSpPr>
          <p:spPr>
            <a:xfrm>
              <a:off x="7046035" y="1109646"/>
              <a:ext cx="894323" cy="894323"/>
            </a:xfrm>
            <a:prstGeom prst="mathEqual">
              <a:avLst>
                <a:gd name="adj1" fmla="val 23520"/>
                <a:gd name="adj2" fmla="val 11760"/>
              </a:avLst>
            </a:prstGeom>
            <a:solidFill>
              <a:srgbClr val="A4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7"/>
            <p:cNvSpPr txBox="1"/>
            <p:nvPr/>
          </p:nvSpPr>
          <p:spPr>
            <a:xfrm>
              <a:off x="7164578" y="1293877"/>
              <a:ext cx="657237" cy="525861"/>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Calibri"/>
                <a:ea typeface="Calibri"/>
                <a:cs typeface="Calibri"/>
                <a:sym typeface="Calibri"/>
              </a:endParaRPr>
            </a:p>
          </p:txBody>
        </p:sp>
        <p:sp>
          <p:nvSpPr>
            <p:cNvPr id="277" name="Google Shape;277;p17"/>
            <p:cNvSpPr/>
            <p:nvPr/>
          </p:nvSpPr>
          <p:spPr>
            <a:xfrm>
              <a:off x="8065564" y="785839"/>
              <a:ext cx="1541937" cy="1541937"/>
            </a:xfrm>
            <a:prstGeom prst="ellipse">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7"/>
            <p:cNvSpPr txBox="1"/>
            <p:nvPr/>
          </p:nvSpPr>
          <p:spPr>
            <a:xfrm>
              <a:off x="8291375" y="1011650"/>
              <a:ext cx="1090315" cy="1090315"/>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IN" sz="1800">
                  <a:solidFill>
                    <a:schemeClr val="lt1"/>
                  </a:solidFill>
                  <a:latin typeface="Calibri"/>
                  <a:ea typeface="Calibri"/>
                  <a:cs typeface="Calibri"/>
                  <a:sym typeface="Calibri"/>
                </a:rPr>
                <a:t>Function of last survivor status </a:t>
              </a:r>
              <a:endParaRPr sz="1800">
                <a:solidFill>
                  <a:schemeClr val="lt1"/>
                </a:solidFill>
                <a:latin typeface="Calibri"/>
                <a:ea typeface="Calibri"/>
                <a:cs typeface="Calibri"/>
                <a:sym typeface="Calibri"/>
              </a:endParaRPr>
            </a:p>
          </p:txBody>
        </p:sp>
      </p:grpSp>
      <p:sp>
        <p:nvSpPr>
          <p:cNvPr id="279" name="Google Shape;279;p17"/>
          <p:cNvSpPr/>
          <p:nvPr/>
        </p:nvSpPr>
        <p:spPr>
          <a:xfrm>
            <a:off x="5398348" y="3998785"/>
            <a:ext cx="419100" cy="266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7"/>
          <p:cNvSpPr/>
          <p:nvPr/>
        </p:nvSpPr>
        <p:spPr>
          <a:xfrm>
            <a:off x="5722198" y="3865435"/>
            <a:ext cx="419100" cy="266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7"/>
          <p:cNvSpPr/>
          <p:nvPr/>
        </p:nvSpPr>
        <p:spPr>
          <a:xfrm>
            <a:off x="5722198" y="3393448"/>
            <a:ext cx="419100" cy="266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8"/>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Functions</a:t>
            </a:r>
            <a:endParaRPr sz="3600" b="1">
              <a:latin typeface="Helvetica Neue"/>
              <a:ea typeface="Helvetica Neue"/>
              <a:cs typeface="Helvetica Neue"/>
              <a:sym typeface="Helvetica Neue"/>
            </a:endParaRPr>
          </a:p>
        </p:txBody>
      </p:sp>
      <p:sp>
        <p:nvSpPr>
          <p:cNvPr id="287" name="Google Shape;28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27</a:t>
            </a:fld>
            <a:endParaRPr/>
          </a:p>
        </p:txBody>
      </p:sp>
      <p:sp>
        <p:nvSpPr>
          <p:cNvPr id="288" name="Google Shape;288;p1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a:p>
        </p:txBody>
      </p:sp>
      <p:sp>
        <p:nvSpPr>
          <p:cNvPr id="289" name="Google Shape;289;p18"/>
          <p:cNvSpPr/>
          <p:nvPr/>
        </p:nvSpPr>
        <p:spPr>
          <a:xfrm>
            <a:off x="1169248" y="1863636"/>
            <a:ext cx="9525000" cy="2706190"/>
          </a:xfrm>
          <a:prstGeom prst="rect">
            <a:avLst/>
          </a:prstGeom>
          <a:blipFill rotWithShape="1">
            <a:blip r:embed="rId3">
              <a:alphaModFix/>
            </a:blip>
            <a:stretch>
              <a:fillRect l="-383" t="-90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9"/>
          <p:cNvSpPr txBox="1">
            <a:spLocks noGrp="1"/>
          </p:cNvSpPr>
          <p:nvPr>
            <p:ph type="title"/>
          </p:nvPr>
        </p:nvSpPr>
        <p:spPr>
          <a:xfrm>
            <a:off x="1169248" y="956276"/>
            <a:ext cx="49648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Last Survivor Functions</a:t>
            </a:r>
            <a:endParaRPr sz="3600" b="1">
              <a:latin typeface="Helvetica Neue"/>
              <a:ea typeface="Helvetica Neue"/>
              <a:cs typeface="Helvetica Neue"/>
              <a:sym typeface="Helvetica Neue"/>
            </a:endParaRPr>
          </a:p>
        </p:txBody>
      </p:sp>
      <p:sp>
        <p:nvSpPr>
          <p:cNvPr id="295" name="Google Shape;29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28</a:t>
            </a:fld>
            <a:endParaRPr/>
          </a:p>
        </p:txBody>
      </p:sp>
      <p:sp>
        <p:nvSpPr>
          <p:cNvPr id="296" name="Google Shape;296;p1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2</a:t>
            </a:r>
            <a:endParaRPr/>
          </a:p>
        </p:txBody>
      </p:sp>
      <p:sp>
        <p:nvSpPr>
          <p:cNvPr id="297" name="Google Shape;297;p19"/>
          <p:cNvSpPr/>
          <p:nvPr/>
        </p:nvSpPr>
        <p:spPr>
          <a:xfrm>
            <a:off x="1169248" y="1863636"/>
            <a:ext cx="9525000" cy="2101473"/>
          </a:xfrm>
          <a:prstGeom prst="rect">
            <a:avLst/>
          </a:prstGeom>
          <a:blipFill rotWithShape="1">
            <a:blip r:embed="rId3">
              <a:alphaModFix/>
            </a:blip>
            <a:stretch>
              <a:fillRect l="-383" t="-116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0"/>
          <p:cNvSpPr txBox="1">
            <a:spLocks noGrp="1"/>
          </p:cNvSpPr>
          <p:nvPr>
            <p:ph type="title"/>
          </p:nvPr>
        </p:nvSpPr>
        <p:spPr>
          <a:xfrm>
            <a:off x="1169248" y="956276"/>
            <a:ext cx="10786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Tip</a:t>
            </a:r>
            <a:endParaRPr sz="3600" b="1">
              <a:latin typeface="Helvetica Neue"/>
              <a:ea typeface="Helvetica Neue"/>
              <a:cs typeface="Helvetica Neue"/>
              <a:sym typeface="Helvetica Neue"/>
            </a:endParaRPr>
          </a:p>
        </p:txBody>
      </p:sp>
      <p:sp>
        <p:nvSpPr>
          <p:cNvPr id="303" name="Google Shape;30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29</a:t>
            </a:fld>
            <a:endParaRPr/>
          </a:p>
        </p:txBody>
      </p:sp>
      <p:sp>
        <p:nvSpPr>
          <p:cNvPr id="304" name="Google Shape;304;p20"/>
          <p:cNvSpPr/>
          <p:nvPr/>
        </p:nvSpPr>
        <p:spPr>
          <a:xfrm>
            <a:off x="1169248" y="1863636"/>
            <a:ext cx="9525000" cy="1459630"/>
          </a:xfrm>
          <a:prstGeom prst="rect">
            <a:avLst/>
          </a:prstGeom>
          <a:blipFill rotWithShape="1">
            <a:blip r:embed="rId3">
              <a:alphaModFix/>
            </a:blip>
            <a:stretch>
              <a:fillRect l="-255" t="-1673" b="-460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0FF7A2-CED2-77B7-C423-EA10CD60760B}"/>
                  </a:ext>
                </a:extLst>
              </p14:cNvPr>
              <p14:cNvContentPartPr/>
              <p14:nvPr/>
            </p14:nvContentPartPr>
            <p14:xfrm>
              <a:off x="2671054" y="2208984"/>
              <a:ext cx="360" cy="360"/>
            </p14:xfrm>
          </p:contentPart>
        </mc:Choice>
        <mc:Fallback xmlns="">
          <p:pic>
            <p:nvPicPr>
              <p:cNvPr id="2" name="Ink 1">
                <a:extLst>
                  <a:ext uri="{FF2B5EF4-FFF2-40B4-BE49-F238E27FC236}">
                    <a16:creationId xmlns:a16="http://schemas.microsoft.com/office/drawing/2014/main" id="{4F0FF7A2-CED2-77B7-C423-EA10CD60760B}"/>
                  </a:ext>
                </a:extLst>
              </p:cNvPr>
              <p:cNvPicPr/>
              <p:nvPr/>
            </p:nvPicPr>
            <p:blipFill>
              <a:blip r:embed="rId3"/>
              <a:stretch>
                <a:fillRect/>
              </a:stretch>
            </p:blipFill>
            <p:spPr>
              <a:xfrm>
                <a:off x="2662054" y="2199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8F7A9CE-80E4-44E6-FFEB-994FBB023BD8}"/>
                  </a:ext>
                </a:extLst>
              </p14:cNvPr>
              <p14:cNvContentPartPr/>
              <p14:nvPr/>
            </p14:nvContentPartPr>
            <p14:xfrm>
              <a:off x="2702014" y="202344"/>
              <a:ext cx="210960" cy="261000"/>
            </p14:xfrm>
          </p:contentPart>
        </mc:Choice>
        <mc:Fallback xmlns="">
          <p:pic>
            <p:nvPicPr>
              <p:cNvPr id="3" name="Ink 2">
                <a:extLst>
                  <a:ext uri="{FF2B5EF4-FFF2-40B4-BE49-F238E27FC236}">
                    <a16:creationId xmlns:a16="http://schemas.microsoft.com/office/drawing/2014/main" id="{08F7A9CE-80E4-44E6-FFEB-994FBB023BD8}"/>
                  </a:ext>
                </a:extLst>
              </p:cNvPr>
              <p:cNvPicPr/>
              <p:nvPr/>
            </p:nvPicPr>
            <p:blipFill>
              <a:blip r:embed="rId5"/>
              <a:stretch>
                <a:fillRect/>
              </a:stretch>
            </p:blipFill>
            <p:spPr>
              <a:xfrm>
                <a:off x="2693014" y="193704"/>
                <a:ext cx="228600" cy="278640"/>
              </a:xfrm>
              <a:prstGeom prst="rect">
                <a:avLst/>
              </a:prstGeom>
            </p:spPr>
          </p:pic>
        </mc:Fallback>
      </mc:AlternateContent>
      <p:grpSp>
        <p:nvGrpSpPr>
          <p:cNvPr id="7" name="Group 6">
            <a:extLst>
              <a:ext uri="{FF2B5EF4-FFF2-40B4-BE49-F238E27FC236}">
                <a16:creationId xmlns:a16="http://schemas.microsoft.com/office/drawing/2014/main" id="{2DE6F7FB-D841-6718-1064-CAFD26552A22}"/>
              </a:ext>
            </a:extLst>
          </p:cNvPr>
          <p:cNvGrpSpPr/>
          <p:nvPr/>
        </p:nvGrpSpPr>
        <p:grpSpPr>
          <a:xfrm>
            <a:off x="3164254" y="285504"/>
            <a:ext cx="811800" cy="184680"/>
            <a:chOff x="3164254" y="285504"/>
            <a:chExt cx="811800" cy="18468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1E38C39-0575-1F38-8F82-529C5829582F}"/>
                    </a:ext>
                  </a:extLst>
                </p14:cNvPr>
                <p14:cNvContentPartPr/>
                <p14:nvPr/>
              </p14:nvContentPartPr>
              <p14:xfrm>
                <a:off x="3164254" y="308184"/>
                <a:ext cx="209520" cy="153720"/>
              </p14:xfrm>
            </p:contentPart>
          </mc:Choice>
          <mc:Fallback xmlns="">
            <p:pic>
              <p:nvPicPr>
                <p:cNvPr id="4" name="Ink 3">
                  <a:extLst>
                    <a:ext uri="{FF2B5EF4-FFF2-40B4-BE49-F238E27FC236}">
                      <a16:creationId xmlns:a16="http://schemas.microsoft.com/office/drawing/2014/main" id="{21E38C39-0575-1F38-8F82-529C5829582F}"/>
                    </a:ext>
                  </a:extLst>
                </p:cNvPr>
                <p:cNvPicPr/>
                <p:nvPr/>
              </p:nvPicPr>
              <p:blipFill>
                <a:blip r:embed="rId7"/>
                <a:stretch>
                  <a:fillRect/>
                </a:stretch>
              </p:blipFill>
              <p:spPr>
                <a:xfrm>
                  <a:off x="3155254" y="299544"/>
                  <a:ext cx="227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5449757-153C-C38B-29F8-029DDC585A68}"/>
                    </a:ext>
                  </a:extLst>
                </p14:cNvPr>
                <p14:cNvContentPartPr/>
                <p14:nvPr/>
              </p14:nvContentPartPr>
              <p14:xfrm>
                <a:off x="3314374" y="285504"/>
                <a:ext cx="25200" cy="12600"/>
              </p14:xfrm>
            </p:contentPart>
          </mc:Choice>
          <mc:Fallback xmlns="">
            <p:pic>
              <p:nvPicPr>
                <p:cNvPr id="5" name="Ink 4">
                  <a:extLst>
                    <a:ext uri="{FF2B5EF4-FFF2-40B4-BE49-F238E27FC236}">
                      <a16:creationId xmlns:a16="http://schemas.microsoft.com/office/drawing/2014/main" id="{A5449757-153C-C38B-29F8-029DDC585A68}"/>
                    </a:ext>
                  </a:extLst>
                </p:cNvPr>
                <p:cNvPicPr/>
                <p:nvPr/>
              </p:nvPicPr>
              <p:blipFill>
                <a:blip r:embed="rId9"/>
                <a:stretch>
                  <a:fillRect/>
                </a:stretch>
              </p:blipFill>
              <p:spPr>
                <a:xfrm>
                  <a:off x="3305374" y="276864"/>
                  <a:ext cx="42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F5046A04-4813-524A-E482-184B6D63B80B}"/>
                    </a:ext>
                  </a:extLst>
                </p14:cNvPr>
                <p14:cNvContentPartPr/>
                <p14:nvPr/>
              </p14:nvContentPartPr>
              <p14:xfrm>
                <a:off x="3421294" y="299544"/>
                <a:ext cx="554760" cy="170640"/>
              </p14:xfrm>
            </p:contentPart>
          </mc:Choice>
          <mc:Fallback xmlns="">
            <p:pic>
              <p:nvPicPr>
                <p:cNvPr id="6" name="Ink 5">
                  <a:extLst>
                    <a:ext uri="{FF2B5EF4-FFF2-40B4-BE49-F238E27FC236}">
                      <a16:creationId xmlns:a16="http://schemas.microsoft.com/office/drawing/2014/main" id="{F5046A04-4813-524A-E482-184B6D63B80B}"/>
                    </a:ext>
                  </a:extLst>
                </p:cNvPr>
                <p:cNvPicPr/>
                <p:nvPr/>
              </p:nvPicPr>
              <p:blipFill>
                <a:blip r:embed="rId11"/>
                <a:stretch>
                  <a:fillRect/>
                </a:stretch>
              </p:blipFill>
              <p:spPr>
                <a:xfrm>
                  <a:off x="3412294" y="290904"/>
                  <a:ext cx="572400" cy="188280"/>
                </a:xfrm>
                <a:prstGeom prst="rect">
                  <a:avLst/>
                </a:prstGeom>
              </p:spPr>
            </p:pic>
          </mc:Fallback>
        </mc:AlternateContent>
      </p:grpSp>
      <p:grpSp>
        <p:nvGrpSpPr>
          <p:cNvPr id="10" name="Group 9">
            <a:extLst>
              <a:ext uri="{FF2B5EF4-FFF2-40B4-BE49-F238E27FC236}">
                <a16:creationId xmlns:a16="http://schemas.microsoft.com/office/drawing/2014/main" id="{0C809AF7-90B7-82F2-2AA2-9560BAAFE029}"/>
              </a:ext>
            </a:extLst>
          </p:cNvPr>
          <p:cNvGrpSpPr/>
          <p:nvPr/>
        </p:nvGrpSpPr>
        <p:grpSpPr>
          <a:xfrm>
            <a:off x="2305294" y="667464"/>
            <a:ext cx="1943640" cy="587880"/>
            <a:chOff x="2305294" y="667464"/>
            <a:chExt cx="1943640" cy="58788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E4E925C-165C-55F5-DEB3-4C47C7156BF1}"/>
                    </a:ext>
                  </a:extLst>
                </p14:cNvPr>
                <p14:cNvContentPartPr/>
                <p14:nvPr/>
              </p14:nvContentPartPr>
              <p14:xfrm>
                <a:off x="2305294" y="667464"/>
                <a:ext cx="910800" cy="587880"/>
              </p14:xfrm>
            </p:contentPart>
          </mc:Choice>
          <mc:Fallback xmlns="">
            <p:pic>
              <p:nvPicPr>
                <p:cNvPr id="8" name="Ink 7">
                  <a:extLst>
                    <a:ext uri="{FF2B5EF4-FFF2-40B4-BE49-F238E27FC236}">
                      <a16:creationId xmlns:a16="http://schemas.microsoft.com/office/drawing/2014/main" id="{6E4E925C-165C-55F5-DEB3-4C47C7156BF1}"/>
                    </a:ext>
                  </a:extLst>
                </p:cNvPr>
                <p:cNvPicPr/>
                <p:nvPr/>
              </p:nvPicPr>
              <p:blipFill>
                <a:blip r:embed="rId13"/>
                <a:stretch>
                  <a:fillRect/>
                </a:stretch>
              </p:blipFill>
              <p:spPr>
                <a:xfrm>
                  <a:off x="2296294" y="658824"/>
                  <a:ext cx="92844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09FBE84-A7C8-DBC2-29A2-5407BCF33D09}"/>
                    </a:ext>
                  </a:extLst>
                </p14:cNvPr>
                <p14:cNvContentPartPr/>
                <p14:nvPr/>
              </p14:nvContentPartPr>
              <p14:xfrm>
                <a:off x="3203134" y="667464"/>
                <a:ext cx="1045800" cy="535320"/>
              </p14:xfrm>
            </p:contentPart>
          </mc:Choice>
          <mc:Fallback xmlns="">
            <p:pic>
              <p:nvPicPr>
                <p:cNvPr id="9" name="Ink 8">
                  <a:extLst>
                    <a:ext uri="{FF2B5EF4-FFF2-40B4-BE49-F238E27FC236}">
                      <a16:creationId xmlns:a16="http://schemas.microsoft.com/office/drawing/2014/main" id="{609FBE84-A7C8-DBC2-29A2-5407BCF33D09}"/>
                    </a:ext>
                  </a:extLst>
                </p:cNvPr>
                <p:cNvPicPr/>
                <p:nvPr/>
              </p:nvPicPr>
              <p:blipFill>
                <a:blip r:embed="rId15"/>
                <a:stretch>
                  <a:fillRect/>
                </a:stretch>
              </p:blipFill>
              <p:spPr>
                <a:xfrm>
                  <a:off x="3194134" y="658824"/>
                  <a:ext cx="1063440" cy="552960"/>
                </a:xfrm>
                <a:prstGeom prst="rect">
                  <a:avLst/>
                </a:prstGeom>
              </p:spPr>
            </p:pic>
          </mc:Fallback>
        </mc:AlternateContent>
      </p:grpSp>
      <p:grpSp>
        <p:nvGrpSpPr>
          <p:cNvPr id="20" name="Group 19">
            <a:extLst>
              <a:ext uri="{FF2B5EF4-FFF2-40B4-BE49-F238E27FC236}">
                <a16:creationId xmlns:a16="http://schemas.microsoft.com/office/drawing/2014/main" id="{B5FEE24D-14F8-03C8-9789-A7A4CC44B22B}"/>
              </a:ext>
            </a:extLst>
          </p:cNvPr>
          <p:cNvGrpSpPr/>
          <p:nvPr/>
        </p:nvGrpSpPr>
        <p:grpSpPr>
          <a:xfrm>
            <a:off x="1166614" y="1351824"/>
            <a:ext cx="1689120" cy="709920"/>
            <a:chOff x="1166614" y="1351824"/>
            <a:chExt cx="1689120" cy="70992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74A33BAB-7B7D-0FA9-1580-8F29DFCC5B34}"/>
                    </a:ext>
                  </a:extLst>
                </p14:cNvPr>
                <p14:cNvContentPartPr/>
                <p14:nvPr/>
              </p14:nvContentPartPr>
              <p14:xfrm>
                <a:off x="1166614" y="1540824"/>
                <a:ext cx="189360" cy="520920"/>
              </p14:xfrm>
            </p:contentPart>
          </mc:Choice>
          <mc:Fallback xmlns="">
            <p:pic>
              <p:nvPicPr>
                <p:cNvPr id="11" name="Ink 10">
                  <a:extLst>
                    <a:ext uri="{FF2B5EF4-FFF2-40B4-BE49-F238E27FC236}">
                      <a16:creationId xmlns:a16="http://schemas.microsoft.com/office/drawing/2014/main" id="{74A33BAB-7B7D-0FA9-1580-8F29DFCC5B34}"/>
                    </a:ext>
                  </a:extLst>
                </p:cNvPr>
                <p:cNvPicPr/>
                <p:nvPr/>
              </p:nvPicPr>
              <p:blipFill>
                <a:blip r:embed="rId17"/>
                <a:stretch>
                  <a:fillRect/>
                </a:stretch>
              </p:blipFill>
              <p:spPr>
                <a:xfrm>
                  <a:off x="1157974" y="1531824"/>
                  <a:ext cx="207000" cy="53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2B18B600-27E8-CAC6-270D-D93A609B5C4D}"/>
                    </a:ext>
                  </a:extLst>
                </p14:cNvPr>
                <p14:cNvContentPartPr/>
                <p14:nvPr/>
              </p14:nvContentPartPr>
              <p14:xfrm>
                <a:off x="1357414" y="1351824"/>
                <a:ext cx="50400" cy="117720"/>
              </p14:xfrm>
            </p:contentPart>
          </mc:Choice>
          <mc:Fallback xmlns="">
            <p:pic>
              <p:nvPicPr>
                <p:cNvPr id="12" name="Ink 11">
                  <a:extLst>
                    <a:ext uri="{FF2B5EF4-FFF2-40B4-BE49-F238E27FC236}">
                      <a16:creationId xmlns:a16="http://schemas.microsoft.com/office/drawing/2014/main" id="{2B18B600-27E8-CAC6-270D-D93A609B5C4D}"/>
                    </a:ext>
                  </a:extLst>
                </p:cNvPr>
                <p:cNvPicPr/>
                <p:nvPr/>
              </p:nvPicPr>
              <p:blipFill>
                <a:blip r:embed="rId19"/>
                <a:stretch>
                  <a:fillRect/>
                </a:stretch>
              </p:blipFill>
              <p:spPr>
                <a:xfrm>
                  <a:off x="1348774" y="1342824"/>
                  <a:ext cx="68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69319A87-7BFF-0D7E-9B1C-1BD65C19EB5D}"/>
                    </a:ext>
                  </a:extLst>
                </p14:cNvPr>
                <p14:cNvContentPartPr/>
                <p14:nvPr/>
              </p14:nvContentPartPr>
              <p14:xfrm>
                <a:off x="1426534" y="1589784"/>
                <a:ext cx="115920" cy="136440"/>
              </p14:xfrm>
            </p:contentPart>
          </mc:Choice>
          <mc:Fallback xmlns="">
            <p:pic>
              <p:nvPicPr>
                <p:cNvPr id="13" name="Ink 12">
                  <a:extLst>
                    <a:ext uri="{FF2B5EF4-FFF2-40B4-BE49-F238E27FC236}">
                      <a16:creationId xmlns:a16="http://schemas.microsoft.com/office/drawing/2014/main" id="{69319A87-7BFF-0D7E-9B1C-1BD65C19EB5D}"/>
                    </a:ext>
                  </a:extLst>
                </p:cNvPr>
                <p:cNvPicPr/>
                <p:nvPr/>
              </p:nvPicPr>
              <p:blipFill>
                <a:blip r:embed="rId21"/>
                <a:stretch>
                  <a:fillRect/>
                </a:stretch>
              </p:blipFill>
              <p:spPr>
                <a:xfrm>
                  <a:off x="1417894" y="1580784"/>
                  <a:ext cx="133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0DF08486-60D6-C033-7386-0F24AFB20510}"/>
                    </a:ext>
                  </a:extLst>
                </p14:cNvPr>
                <p14:cNvContentPartPr/>
                <p14:nvPr/>
              </p14:nvContentPartPr>
              <p14:xfrm>
                <a:off x="1602934" y="1602384"/>
                <a:ext cx="53280" cy="146880"/>
              </p14:xfrm>
            </p:contentPart>
          </mc:Choice>
          <mc:Fallback xmlns="">
            <p:pic>
              <p:nvPicPr>
                <p:cNvPr id="14" name="Ink 13">
                  <a:extLst>
                    <a:ext uri="{FF2B5EF4-FFF2-40B4-BE49-F238E27FC236}">
                      <a16:creationId xmlns:a16="http://schemas.microsoft.com/office/drawing/2014/main" id="{0DF08486-60D6-C033-7386-0F24AFB20510}"/>
                    </a:ext>
                  </a:extLst>
                </p:cNvPr>
                <p:cNvPicPr/>
                <p:nvPr/>
              </p:nvPicPr>
              <p:blipFill>
                <a:blip r:embed="rId23"/>
                <a:stretch>
                  <a:fillRect/>
                </a:stretch>
              </p:blipFill>
              <p:spPr>
                <a:xfrm>
                  <a:off x="1593934" y="1593744"/>
                  <a:ext cx="70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C15FB421-F8EC-0E98-A4DE-7BD5F22DA8C1}"/>
                    </a:ext>
                  </a:extLst>
                </p14:cNvPr>
                <p14:cNvContentPartPr/>
                <p14:nvPr/>
              </p14:nvContentPartPr>
              <p14:xfrm>
                <a:off x="1604014" y="1468464"/>
                <a:ext cx="19440" cy="11520"/>
              </p14:xfrm>
            </p:contentPart>
          </mc:Choice>
          <mc:Fallback xmlns="">
            <p:pic>
              <p:nvPicPr>
                <p:cNvPr id="15" name="Ink 14">
                  <a:extLst>
                    <a:ext uri="{FF2B5EF4-FFF2-40B4-BE49-F238E27FC236}">
                      <a16:creationId xmlns:a16="http://schemas.microsoft.com/office/drawing/2014/main" id="{C15FB421-F8EC-0E98-A4DE-7BD5F22DA8C1}"/>
                    </a:ext>
                  </a:extLst>
                </p:cNvPr>
                <p:cNvPicPr/>
                <p:nvPr/>
              </p:nvPicPr>
              <p:blipFill>
                <a:blip r:embed="rId25"/>
                <a:stretch>
                  <a:fillRect/>
                </a:stretch>
              </p:blipFill>
              <p:spPr>
                <a:xfrm>
                  <a:off x="1595374" y="1459824"/>
                  <a:ext cx="370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1431C43-E801-2BED-0366-8C6638C270AE}"/>
                    </a:ext>
                  </a:extLst>
                </p14:cNvPr>
                <p14:cNvContentPartPr/>
                <p14:nvPr/>
              </p14:nvContentPartPr>
              <p14:xfrm>
                <a:off x="1777534" y="1512744"/>
                <a:ext cx="392040" cy="240480"/>
              </p14:xfrm>
            </p:contentPart>
          </mc:Choice>
          <mc:Fallback xmlns="">
            <p:pic>
              <p:nvPicPr>
                <p:cNvPr id="16" name="Ink 15">
                  <a:extLst>
                    <a:ext uri="{FF2B5EF4-FFF2-40B4-BE49-F238E27FC236}">
                      <a16:creationId xmlns:a16="http://schemas.microsoft.com/office/drawing/2014/main" id="{01431C43-E801-2BED-0366-8C6638C270AE}"/>
                    </a:ext>
                  </a:extLst>
                </p:cNvPr>
                <p:cNvPicPr/>
                <p:nvPr/>
              </p:nvPicPr>
              <p:blipFill>
                <a:blip r:embed="rId27"/>
                <a:stretch>
                  <a:fillRect/>
                </a:stretch>
              </p:blipFill>
              <p:spPr>
                <a:xfrm>
                  <a:off x="1768534" y="1504104"/>
                  <a:ext cx="409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6B6BB18-5C2D-9C6D-133C-BD6513C67B96}"/>
                    </a:ext>
                  </a:extLst>
                </p14:cNvPr>
                <p14:cNvContentPartPr/>
                <p14:nvPr/>
              </p14:nvContentPartPr>
              <p14:xfrm>
                <a:off x="2043934" y="1539384"/>
                <a:ext cx="118440" cy="43200"/>
              </p14:xfrm>
            </p:contentPart>
          </mc:Choice>
          <mc:Fallback xmlns="">
            <p:pic>
              <p:nvPicPr>
                <p:cNvPr id="17" name="Ink 16">
                  <a:extLst>
                    <a:ext uri="{FF2B5EF4-FFF2-40B4-BE49-F238E27FC236}">
                      <a16:creationId xmlns:a16="http://schemas.microsoft.com/office/drawing/2014/main" id="{46B6BB18-5C2D-9C6D-133C-BD6513C67B96}"/>
                    </a:ext>
                  </a:extLst>
                </p:cNvPr>
                <p:cNvPicPr/>
                <p:nvPr/>
              </p:nvPicPr>
              <p:blipFill>
                <a:blip r:embed="rId29"/>
                <a:stretch>
                  <a:fillRect/>
                </a:stretch>
              </p:blipFill>
              <p:spPr>
                <a:xfrm>
                  <a:off x="2035294" y="1530384"/>
                  <a:ext cx="136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188DBF3-F6F0-1431-A005-E533DE44F8DE}"/>
                    </a:ext>
                  </a:extLst>
                </p14:cNvPr>
                <p14:cNvContentPartPr/>
                <p14:nvPr/>
              </p14:nvContentPartPr>
              <p14:xfrm>
                <a:off x="2311774" y="1446144"/>
                <a:ext cx="543960" cy="613080"/>
              </p14:xfrm>
            </p:contentPart>
          </mc:Choice>
          <mc:Fallback xmlns="">
            <p:pic>
              <p:nvPicPr>
                <p:cNvPr id="18" name="Ink 17">
                  <a:extLst>
                    <a:ext uri="{FF2B5EF4-FFF2-40B4-BE49-F238E27FC236}">
                      <a16:creationId xmlns:a16="http://schemas.microsoft.com/office/drawing/2014/main" id="{0188DBF3-F6F0-1431-A005-E533DE44F8DE}"/>
                    </a:ext>
                  </a:extLst>
                </p:cNvPr>
                <p:cNvPicPr/>
                <p:nvPr/>
              </p:nvPicPr>
              <p:blipFill>
                <a:blip r:embed="rId31"/>
                <a:stretch>
                  <a:fillRect/>
                </a:stretch>
              </p:blipFill>
              <p:spPr>
                <a:xfrm>
                  <a:off x="2302774" y="1437504"/>
                  <a:ext cx="561600" cy="630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BEF8DE25-48FC-D1D6-2DD1-5EA4C20E2B73}"/>
                    </a:ext>
                  </a:extLst>
                </p14:cNvPr>
                <p14:cNvContentPartPr/>
                <p14:nvPr/>
              </p14:nvContentPartPr>
              <p14:xfrm>
                <a:off x="2418334" y="1376304"/>
                <a:ext cx="6840" cy="360"/>
              </p14:xfrm>
            </p:contentPart>
          </mc:Choice>
          <mc:Fallback xmlns="">
            <p:pic>
              <p:nvPicPr>
                <p:cNvPr id="19" name="Ink 18">
                  <a:extLst>
                    <a:ext uri="{FF2B5EF4-FFF2-40B4-BE49-F238E27FC236}">
                      <a16:creationId xmlns:a16="http://schemas.microsoft.com/office/drawing/2014/main" id="{BEF8DE25-48FC-D1D6-2DD1-5EA4C20E2B73}"/>
                    </a:ext>
                  </a:extLst>
                </p:cNvPr>
                <p:cNvPicPr/>
                <p:nvPr/>
              </p:nvPicPr>
              <p:blipFill>
                <a:blip r:embed="rId33"/>
                <a:stretch>
                  <a:fillRect/>
                </a:stretch>
              </p:blipFill>
              <p:spPr>
                <a:xfrm>
                  <a:off x="2409334" y="1367664"/>
                  <a:ext cx="24480" cy="18000"/>
                </a:xfrm>
                <a:prstGeom prst="rect">
                  <a:avLst/>
                </a:prstGeom>
              </p:spPr>
            </p:pic>
          </mc:Fallback>
        </mc:AlternateContent>
      </p:grpSp>
      <p:grpSp>
        <p:nvGrpSpPr>
          <p:cNvPr id="26" name="Group 25">
            <a:extLst>
              <a:ext uri="{FF2B5EF4-FFF2-40B4-BE49-F238E27FC236}">
                <a16:creationId xmlns:a16="http://schemas.microsoft.com/office/drawing/2014/main" id="{C55FB475-C230-8CB0-B23D-D599D3BAB22E}"/>
              </a:ext>
            </a:extLst>
          </p:cNvPr>
          <p:cNvGrpSpPr/>
          <p:nvPr/>
        </p:nvGrpSpPr>
        <p:grpSpPr>
          <a:xfrm>
            <a:off x="4129054" y="1376304"/>
            <a:ext cx="2180880" cy="388080"/>
            <a:chOff x="4129054" y="1376304"/>
            <a:chExt cx="2180880" cy="388080"/>
          </a:xfrm>
        </p:grpSpPr>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EE977ABA-6CF0-1FE7-84AE-7E3652C8D2AF}"/>
                    </a:ext>
                  </a:extLst>
                </p14:cNvPr>
                <p14:cNvContentPartPr/>
                <p14:nvPr/>
              </p14:nvContentPartPr>
              <p14:xfrm>
                <a:off x="4129054" y="1417704"/>
                <a:ext cx="645480" cy="346680"/>
              </p14:xfrm>
            </p:contentPart>
          </mc:Choice>
          <mc:Fallback xmlns="">
            <p:pic>
              <p:nvPicPr>
                <p:cNvPr id="21" name="Ink 20">
                  <a:extLst>
                    <a:ext uri="{FF2B5EF4-FFF2-40B4-BE49-F238E27FC236}">
                      <a16:creationId xmlns:a16="http://schemas.microsoft.com/office/drawing/2014/main" id="{EE977ABA-6CF0-1FE7-84AE-7E3652C8D2AF}"/>
                    </a:ext>
                  </a:extLst>
                </p:cNvPr>
                <p:cNvPicPr/>
                <p:nvPr/>
              </p:nvPicPr>
              <p:blipFill>
                <a:blip r:embed="rId35"/>
                <a:stretch>
                  <a:fillRect/>
                </a:stretch>
              </p:blipFill>
              <p:spPr>
                <a:xfrm>
                  <a:off x="4120414" y="1409064"/>
                  <a:ext cx="6631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E020274C-41C3-B199-ACE1-8057E876514E}"/>
                    </a:ext>
                  </a:extLst>
                </p14:cNvPr>
                <p14:cNvContentPartPr/>
                <p14:nvPr/>
              </p14:nvContentPartPr>
              <p14:xfrm>
                <a:off x="4721254" y="1586544"/>
                <a:ext cx="108720" cy="16200"/>
              </p14:xfrm>
            </p:contentPart>
          </mc:Choice>
          <mc:Fallback xmlns="">
            <p:pic>
              <p:nvPicPr>
                <p:cNvPr id="22" name="Ink 21">
                  <a:extLst>
                    <a:ext uri="{FF2B5EF4-FFF2-40B4-BE49-F238E27FC236}">
                      <a16:creationId xmlns:a16="http://schemas.microsoft.com/office/drawing/2014/main" id="{E020274C-41C3-B199-ACE1-8057E876514E}"/>
                    </a:ext>
                  </a:extLst>
                </p:cNvPr>
                <p:cNvPicPr/>
                <p:nvPr/>
              </p:nvPicPr>
              <p:blipFill>
                <a:blip r:embed="rId37"/>
                <a:stretch>
                  <a:fillRect/>
                </a:stretch>
              </p:blipFill>
              <p:spPr>
                <a:xfrm>
                  <a:off x="4712614" y="1577544"/>
                  <a:ext cx="126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721F7B46-FD3C-201B-8269-3404953D4B24}"/>
                    </a:ext>
                  </a:extLst>
                </p14:cNvPr>
                <p14:cNvContentPartPr/>
                <p14:nvPr/>
              </p14:nvContentPartPr>
              <p14:xfrm>
                <a:off x="4876054" y="1505904"/>
                <a:ext cx="870840" cy="208080"/>
              </p14:xfrm>
            </p:contentPart>
          </mc:Choice>
          <mc:Fallback xmlns="">
            <p:pic>
              <p:nvPicPr>
                <p:cNvPr id="23" name="Ink 22">
                  <a:extLst>
                    <a:ext uri="{FF2B5EF4-FFF2-40B4-BE49-F238E27FC236}">
                      <a16:creationId xmlns:a16="http://schemas.microsoft.com/office/drawing/2014/main" id="{721F7B46-FD3C-201B-8269-3404953D4B24}"/>
                    </a:ext>
                  </a:extLst>
                </p:cNvPr>
                <p:cNvPicPr/>
                <p:nvPr/>
              </p:nvPicPr>
              <p:blipFill>
                <a:blip r:embed="rId39"/>
                <a:stretch>
                  <a:fillRect/>
                </a:stretch>
              </p:blipFill>
              <p:spPr>
                <a:xfrm>
                  <a:off x="4867414" y="1496904"/>
                  <a:ext cx="888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6EE6E201-D4F7-CFFD-45C9-777D64C93A42}"/>
                    </a:ext>
                  </a:extLst>
                </p14:cNvPr>
                <p14:cNvContentPartPr/>
                <p14:nvPr/>
              </p14:nvContentPartPr>
              <p14:xfrm>
                <a:off x="5800174" y="1376304"/>
                <a:ext cx="5040" cy="4680"/>
              </p14:xfrm>
            </p:contentPart>
          </mc:Choice>
          <mc:Fallback xmlns="">
            <p:pic>
              <p:nvPicPr>
                <p:cNvPr id="24" name="Ink 23">
                  <a:extLst>
                    <a:ext uri="{FF2B5EF4-FFF2-40B4-BE49-F238E27FC236}">
                      <a16:creationId xmlns:a16="http://schemas.microsoft.com/office/drawing/2014/main" id="{6EE6E201-D4F7-CFFD-45C9-777D64C93A42}"/>
                    </a:ext>
                  </a:extLst>
                </p:cNvPr>
                <p:cNvPicPr/>
                <p:nvPr/>
              </p:nvPicPr>
              <p:blipFill>
                <a:blip r:embed="rId3"/>
                <a:stretch>
                  <a:fillRect/>
                </a:stretch>
              </p:blipFill>
              <p:spPr>
                <a:xfrm>
                  <a:off x="5791174" y="1367664"/>
                  <a:ext cx="22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95FF947A-EAC7-9FCF-AAD3-C0BCDB9EE184}"/>
                    </a:ext>
                  </a:extLst>
                </p14:cNvPr>
                <p14:cNvContentPartPr/>
                <p14:nvPr/>
              </p14:nvContentPartPr>
              <p14:xfrm>
                <a:off x="5823934" y="1448664"/>
                <a:ext cx="486000" cy="280440"/>
              </p14:xfrm>
            </p:contentPart>
          </mc:Choice>
          <mc:Fallback xmlns="">
            <p:pic>
              <p:nvPicPr>
                <p:cNvPr id="25" name="Ink 24">
                  <a:extLst>
                    <a:ext uri="{FF2B5EF4-FFF2-40B4-BE49-F238E27FC236}">
                      <a16:creationId xmlns:a16="http://schemas.microsoft.com/office/drawing/2014/main" id="{95FF947A-EAC7-9FCF-AAD3-C0BCDB9EE184}"/>
                    </a:ext>
                  </a:extLst>
                </p:cNvPr>
                <p:cNvPicPr/>
                <p:nvPr/>
              </p:nvPicPr>
              <p:blipFill>
                <a:blip r:embed="rId42"/>
                <a:stretch>
                  <a:fillRect/>
                </a:stretch>
              </p:blipFill>
              <p:spPr>
                <a:xfrm>
                  <a:off x="5814934" y="1440024"/>
                  <a:ext cx="503640" cy="29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27" name="Ink 26">
                <a:extLst>
                  <a:ext uri="{FF2B5EF4-FFF2-40B4-BE49-F238E27FC236}">
                    <a16:creationId xmlns:a16="http://schemas.microsoft.com/office/drawing/2014/main" id="{03D7AFDC-7A22-B547-CC02-E10A25E4FC6D}"/>
                  </a:ext>
                </a:extLst>
              </p14:cNvPr>
              <p14:cNvContentPartPr/>
              <p14:nvPr/>
            </p14:nvContentPartPr>
            <p14:xfrm>
              <a:off x="6503254" y="3770304"/>
              <a:ext cx="360" cy="360"/>
            </p14:xfrm>
          </p:contentPart>
        </mc:Choice>
        <mc:Fallback xmlns="">
          <p:pic>
            <p:nvPicPr>
              <p:cNvPr id="27" name="Ink 26">
                <a:extLst>
                  <a:ext uri="{FF2B5EF4-FFF2-40B4-BE49-F238E27FC236}">
                    <a16:creationId xmlns:a16="http://schemas.microsoft.com/office/drawing/2014/main" id="{03D7AFDC-7A22-B547-CC02-E10A25E4FC6D}"/>
                  </a:ext>
                </a:extLst>
              </p:cNvPr>
              <p:cNvPicPr/>
              <p:nvPr/>
            </p:nvPicPr>
            <p:blipFill>
              <a:blip r:embed="rId3"/>
              <a:stretch>
                <a:fillRect/>
              </a:stretch>
            </p:blipFill>
            <p:spPr>
              <a:xfrm>
                <a:off x="6494254" y="3761664"/>
                <a:ext cx="18000" cy="18000"/>
              </a:xfrm>
              <a:prstGeom prst="rect">
                <a:avLst/>
              </a:prstGeom>
            </p:spPr>
          </p:pic>
        </mc:Fallback>
      </mc:AlternateContent>
      <p:grpSp>
        <p:nvGrpSpPr>
          <p:cNvPr id="40" name="Group 39">
            <a:extLst>
              <a:ext uri="{FF2B5EF4-FFF2-40B4-BE49-F238E27FC236}">
                <a16:creationId xmlns:a16="http://schemas.microsoft.com/office/drawing/2014/main" id="{D4C92623-2291-F758-BEB7-23C24A8EFB4B}"/>
              </a:ext>
            </a:extLst>
          </p:cNvPr>
          <p:cNvGrpSpPr/>
          <p:nvPr/>
        </p:nvGrpSpPr>
        <p:grpSpPr>
          <a:xfrm>
            <a:off x="657214" y="2354064"/>
            <a:ext cx="2324160" cy="884160"/>
            <a:chOff x="657214" y="2354064"/>
            <a:chExt cx="2324160" cy="884160"/>
          </a:xfrm>
        </p:grpSpPr>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AC0C6B9F-7347-CE49-8C7E-1F1D3DCA0D57}"/>
                    </a:ext>
                  </a:extLst>
                </p14:cNvPr>
                <p14:cNvContentPartPr/>
                <p14:nvPr/>
              </p14:nvContentPartPr>
              <p14:xfrm>
                <a:off x="657214" y="2465664"/>
                <a:ext cx="109800" cy="26640"/>
              </p14:xfrm>
            </p:contentPart>
          </mc:Choice>
          <mc:Fallback xmlns="">
            <p:pic>
              <p:nvPicPr>
                <p:cNvPr id="29" name="Ink 28">
                  <a:extLst>
                    <a:ext uri="{FF2B5EF4-FFF2-40B4-BE49-F238E27FC236}">
                      <a16:creationId xmlns:a16="http://schemas.microsoft.com/office/drawing/2014/main" id="{AC0C6B9F-7347-CE49-8C7E-1F1D3DCA0D57}"/>
                    </a:ext>
                  </a:extLst>
                </p:cNvPr>
                <p:cNvPicPr/>
                <p:nvPr/>
              </p:nvPicPr>
              <p:blipFill>
                <a:blip r:embed="rId45"/>
                <a:stretch>
                  <a:fillRect/>
                </a:stretch>
              </p:blipFill>
              <p:spPr>
                <a:xfrm>
                  <a:off x="648574" y="2457024"/>
                  <a:ext cx="1274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36581976-75EA-6AFE-C9FB-87648FDE617A}"/>
                    </a:ext>
                  </a:extLst>
                </p14:cNvPr>
                <p14:cNvContentPartPr/>
                <p14:nvPr/>
              </p14:nvContentPartPr>
              <p14:xfrm>
                <a:off x="974014" y="2365224"/>
                <a:ext cx="912600" cy="285120"/>
              </p14:xfrm>
            </p:contentPart>
          </mc:Choice>
          <mc:Fallback xmlns="">
            <p:pic>
              <p:nvPicPr>
                <p:cNvPr id="30" name="Ink 29">
                  <a:extLst>
                    <a:ext uri="{FF2B5EF4-FFF2-40B4-BE49-F238E27FC236}">
                      <a16:creationId xmlns:a16="http://schemas.microsoft.com/office/drawing/2014/main" id="{36581976-75EA-6AFE-C9FB-87648FDE617A}"/>
                    </a:ext>
                  </a:extLst>
                </p:cNvPr>
                <p:cNvPicPr/>
                <p:nvPr/>
              </p:nvPicPr>
              <p:blipFill>
                <a:blip r:embed="rId47"/>
                <a:stretch>
                  <a:fillRect/>
                </a:stretch>
              </p:blipFill>
              <p:spPr>
                <a:xfrm>
                  <a:off x="965014" y="2356224"/>
                  <a:ext cx="9302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4FDCDE20-AE3C-ECEB-D156-8D7BEA6D98AC}"/>
                    </a:ext>
                  </a:extLst>
                </p14:cNvPr>
                <p14:cNvContentPartPr/>
                <p14:nvPr/>
              </p14:nvContentPartPr>
              <p14:xfrm>
                <a:off x="1828654" y="2362704"/>
                <a:ext cx="360" cy="360"/>
              </p14:xfrm>
            </p:contentPart>
          </mc:Choice>
          <mc:Fallback xmlns="">
            <p:pic>
              <p:nvPicPr>
                <p:cNvPr id="31" name="Ink 30">
                  <a:extLst>
                    <a:ext uri="{FF2B5EF4-FFF2-40B4-BE49-F238E27FC236}">
                      <a16:creationId xmlns:a16="http://schemas.microsoft.com/office/drawing/2014/main" id="{4FDCDE20-AE3C-ECEB-D156-8D7BEA6D98AC}"/>
                    </a:ext>
                  </a:extLst>
                </p:cNvPr>
                <p:cNvPicPr/>
                <p:nvPr/>
              </p:nvPicPr>
              <p:blipFill>
                <a:blip r:embed="rId3"/>
                <a:stretch>
                  <a:fillRect/>
                </a:stretch>
              </p:blipFill>
              <p:spPr>
                <a:xfrm>
                  <a:off x="1820014" y="23537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5B8F2CC9-0658-DE36-A800-8EDED68D8EE8}"/>
                    </a:ext>
                  </a:extLst>
                </p14:cNvPr>
                <p14:cNvContentPartPr/>
                <p14:nvPr/>
              </p14:nvContentPartPr>
              <p14:xfrm>
                <a:off x="1951774" y="2448744"/>
                <a:ext cx="406080" cy="193680"/>
              </p14:xfrm>
            </p:contentPart>
          </mc:Choice>
          <mc:Fallback xmlns="">
            <p:pic>
              <p:nvPicPr>
                <p:cNvPr id="32" name="Ink 31">
                  <a:extLst>
                    <a:ext uri="{FF2B5EF4-FFF2-40B4-BE49-F238E27FC236}">
                      <a16:creationId xmlns:a16="http://schemas.microsoft.com/office/drawing/2014/main" id="{5B8F2CC9-0658-DE36-A800-8EDED68D8EE8}"/>
                    </a:ext>
                  </a:extLst>
                </p:cNvPr>
                <p:cNvPicPr/>
                <p:nvPr/>
              </p:nvPicPr>
              <p:blipFill>
                <a:blip r:embed="rId50"/>
                <a:stretch>
                  <a:fillRect/>
                </a:stretch>
              </p:blipFill>
              <p:spPr>
                <a:xfrm>
                  <a:off x="1942774" y="2439744"/>
                  <a:ext cx="423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A20C8E35-501D-065E-2262-064C3E5B6959}"/>
                    </a:ext>
                  </a:extLst>
                </p14:cNvPr>
                <p14:cNvContentPartPr/>
                <p14:nvPr/>
              </p14:nvContentPartPr>
              <p14:xfrm>
                <a:off x="2270374" y="2354064"/>
                <a:ext cx="182520" cy="60840"/>
              </p14:xfrm>
            </p:contentPart>
          </mc:Choice>
          <mc:Fallback xmlns="">
            <p:pic>
              <p:nvPicPr>
                <p:cNvPr id="33" name="Ink 32">
                  <a:extLst>
                    <a:ext uri="{FF2B5EF4-FFF2-40B4-BE49-F238E27FC236}">
                      <a16:creationId xmlns:a16="http://schemas.microsoft.com/office/drawing/2014/main" id="{A20C8E35-501D-065E-2262-064C3E5B6959}"/>
                    </a:ext>
                  </a:extLst>
                </p:cNvPr>
                <p:cNvPicPr/>
                <p:nvPr/>
              </p:nvPicPr>
              <p:blipFill>
                <a:blip r:embed="rId52"/>
                <a:stretch>
                  <a:fillRect/>
                </a:stretch>
              </p:blipFill>
              <p:spPr>
                <a:xfrm>
                  <a:off x="2261374" y="2345064"/>
                  <a:ext cx="200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CD8E18C1-4B6A-753D-DDAE-E951A71B4516}"/>
                    </a:ext>
                  </a:extLst>
                </p14:cNvPr>
                <p14:cNvContentPartPr/>
                <p14:nvPr/>
              </p14:nvContentPartPr>
              <p14:xfrm>
                <a:off x="2718214" y="2392944"/>
                <a:ext cx="263160" cy="392760"/>
              </p14:xfrm>
            </p:contentPart>
          </mc:Choice>
          <mc:Fallback xmlns="">
            <p:pic>
              <p:nvPicPr>
                <p:cNvPr id="34" name="Ink 33">
                  <a:extLst>
                    <a:ext uri="{FF2B5EF4-FFF2-40B4-BE49-F238E27FC236}">
                      <a16:creationId xmlns:a16="http://schemas.microsoft.com/office/drawing/2014/main" id="{CD8E18C1-4B6A-753D-DDAE-E951A71B4516}"/>
                    </a:ext>
                  </a:extLst>
                </p:cNvPr>
                <p:cNvPicPr/>
                <p:nvPr/>
              </p:nvPicPr>
              <p:blipFill>
                <a:blip r:embed="rId54"/>
                <a:stretch>
                  <a:fillRect/>
                </a:stretch>
              </p:blipFill>
              <p:spPr>
                <a:xfrm>
                  <a:off x="2709574" y="2384304"/>
                  <a:ext cx="2808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Ink 34">
                  <a:extLst>
                    <a:ext uri="{FF2B5EF4-FFF2-40B4-BE49-F238E27FC236}">
                      <a16:creationId xmlns:a16="http://schemas.microsoft.com/office/drawing/2014/main" id="{464E673F-5A49-38DA-4E07-48FC94DCAA2B}"/>
                    </a:ext>
                  </a:extLst>
                </p14:cNvPr>
                <p14:cNvContentPartPr/>
                <p14:nvPr/>
              </p14:nvContentPartPr>
              <p14:xfrm>
                <a:off x="1458574" y="2886864"/>
                <a:ext cx="151560" cy="290160"/>
              </p14:xfrm>
            </p:contentPart>
          </mc:Choice>
          <mc:Fallback xmlns="">
            <p:pic>
              <p:nvPicPr>
                <p:cNvPr id="35" name="Ink 34">
                  <a:extLst>
                    <a:ext uri="{FF2B5EF4-FFF2-40B4-BE49-F238E27FC236}">
                      <a16:creationId xmlns:a16="http://schemas.microsoft.com/office/drawing/2014/main" id="{464E673F-5A49-38DA-4E07-48FC94DCAA2B}"/>
                    </a:ext>
                  </a:extLst>
                </p:cNvPr>
                <p:cNvPicPr/>
                <p:nvPr/>
              </p:nvPicPr>
              <p:blipFill>
                <a:blip r:embed="rId56"/>
                <a:stretch>
                  <a:fillRect/>
                </a:stretch>
              </p:blipFill>
              <p:spPr>
                <a:xfrm>
                  <a:off x="1449574" y="2877864"/>
                  <a:ext cx="1692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Ink 35">
                  <a:extLst>
                    <a:ext uri="{FF2B5EF4-FFF2-40B4-BE49-F238E27FC236}">
                      <a16:creationId xmlns:a16="http://schemas.microsoft.com/office/drawing/2014/main" id="{A59438C1-2043-D041-EDFC-CA3E53DC0604}"/>
                    </a:ext>
                  </a:extLst>
                </p14:cNvPr>
                <p14:cNvContentPartPr/>
                <p14:nvPr/>
              </p14:nvContentPartPr>
              <p14:xfrm>
                <a:off x="1787254" y="2933664"/>
                <a:ext cx="182160" cy="135360"/>
              </p14:xfrm>
            </p:contentPart>
          </mc:Choice>
          <mc:Fallback xmlns="">
            <p:pic>
              <p:nvPicPr>
                <p:cNvPr id="36" name="Ink 35">
                  <a:extLst>
                    <a:ext uri="{FF2B5EF4-FFF2-40B4-BE49-F238E27FC236}">
                      <a16:creationId xmlns:a16="http://schemas.microsoft.com/office/drawing/2014/main" id="{A59438C1-2043-D041-EDFC-CA3E53DC0604}"/>
                    </a:ext>
                  </a:extLst>
                </p:cNvPr>
                <p:cNvPicPr/>
                <p:nvPr/>
              </p:nvPicPr>
              <p:blipFill>
                <a:blip r:embed="rId58"/>
                <a:stretch>
                  <a:fillRect/>
                </a:stretch>
              </p:blipFill>
              <p:spPr>
                <a:xfrm>
                  <a:off x="1778614" y="2925024"/>
                  <a:ext cx="199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Ink 36">
                  <a:extLst>
                    <a:ext uri="{FF2B5EF4-FFF2-40B4-BE49-F238E27FC236}">
                      <a16:creationId xmlns:a16="http://schemas.microsoft.com/office/drawing/2014/main" id="{7EC7CC55-00BE-C008-1638-9958DE90006B}"/>
                    </a:ext>
                  </a:extLst>
                </p14:cNvPr>
                <p14:cNvContentPartPr/>
                <p14:nvPr/>
              </p14:nvContentPartPr>
              <p14:xfrm>
                <a:off x="2126374" y="3041304"/>
                <a:ext cx="360" cy="127800"/>
              </p14:xfrm>
            </p:contentPart>
          </mc:Choice>
          <mc:Fallback xmlns="">
            <p:pic>
              <p:nvPicPr>
                <p:cNvPr id="37" name="Ink 36">
                  <a:extLst>
                    <a:ext uri="{FF2B5EF4-FFF2-40B4-BE49-F238E27FC236}">
                      <a16:creationId xmlns:a16="http://schemas.microsoft.com/office/drawing/2014/main" id="{7EC7CC55-00BE-C008-1638-9958DE90006B}"/>
                    </a:ext>
                  </a:extLst>
                </p:cNvPr>
                <p:cNvPicPr/>
                <p:nvPr/>
              </p:nvPicPr>
              <p:blipFill>
                <a:blip r:embed="rId60"/>
                <a:stretch>
                  <a:fillRect/>
                </a:stretch>
              </p:blipFill>
              <p:spPr>
                <a:xfrm>
                  <a:off x="2117734" y="3032304"/>
                  <a:ext cx="18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Ink 37">
                  <a:extLst>
                    <a:ext uri="{FF2B5EF4-FFF2-40B4-BE49-F238E27FC236}">
                      <a16:creationId xmlns:a16="http://schemas.microsoft.com/office/drawing/2014/main" id="{9DA433FD-97B5-27DE-E828-520FF62FA391}"/>
                    </a:ext>
                  </a:extLst>
                </p14:cNvPr>
                <p14:cNvContentPartPr/>
                <p14:nvPr/>
              </p14:nvContentPartPr>
              <p14:xfrm>
                <a:off x="2346694" y="2979384"/>
                <a:ext cx="113400" cy="234360"/>
              </p14:xfrm>
            </p:contentPart>
          </mc:Choice>
          <mc:Fallback xmlns="">
            <p:pic>
              <p:nvPicPr>
                <p:cNvPr id="38" name="Ink 37">
                  <a:extLst>
                    <a:ext uri="{FF2B5EF4-FFF2-40B4-BE49-F238E27FC236}">
                      <a16:creationId xmlns:a16="http://schemas.microsoft.com/office/drawing/2014/main" id="{9DA433FD-97B5-27DE-E828-520FF62FA391}"/>
                    </a:ext>
                  </a:extLst>
                </p:cNvPr>
                <p:cNvPicPr/>
                <p:nvPr/>
              </p:nvPicPr>
              <p:blipFill>
                <a:blip r:embed="rId62"/>
                <a:stretch>
                  <a:fillRect/>
                </a:stretch>
              </p:blipFill>
              <p:spPr>
                <a:xfrm>
                  <a:off x="2337694" y="2970744"/>
                  <a:ext cx="131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Ink 38">
                  <a:extLst>
                    <a:ext uri="{FF2B5EF4-FFF2-40B4-BE49-F238E27FC236}">
                      <a16:creationId xmlns:a16="http://schemas.microsoft.com/office/drawing/2014/main" id="{798AAD83-90CA-E68E-DA68-B962D510E5EE}"/>
                    </a:ext>
                  </a:extLst>
                </p14:cNvPr>
                <p14:cNvContentPartPr/>
                <p14:nvPr/>
              </p14:nvContentPartPr>
              <p14:xfrm>
                <a:off x="2609854" y="2846184"/>
                <a:ext cx="83520" cy="392040"/>
              </p14:xfrm>
            </p:contentPart>
          </mc:Choice>
          <mc:Fallback xmlns="">
            <p:pic>
              <p:nvPicPr>
                <p:cNvPr id="39" name="Ink 38">
                  <a:extLst>
                    <a:ext uri="{FF2B5EF4-FFF2-40B4-BE49-F238E27FC236}">
                      <a16:creationId xmlns:a16="http://schemas.microsoft.com/office/drawing/2014/main" id="{798AAD83-90CA-E68E-DA68-B962D510E5EE}"/>
                    </a:ext>
                  </a:extLst>
                </p:cNvPr>
                <p:cNvPicPr/>
                <p:nvPr/>
              </p:nvPicPr>
              <p:blipFill>
                <a:blip r:embed="rId64"/>
                <a:stretch>
                  <a:fillRect/>
                </a:stretch>
              </p:blipFill>
              <p:spPr>
                <a:xfrm>
                  <a:off x="2600854" y="2837184"/>
                  <a:ext cx="101160" cy="40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1" name="Ink 40">
                <a:extLst>
                  <a:ext uri="{FF2B5EF4-FFF2-40B4-BE49-F238E27FC236}">
                    <a16:creationId xmlns:a16="http://schemas.microsoft.com/office/drawing/2014/main" id="{ED1293CE-F03D-50FB-2E58-519893924890}"/>
                  </a:ext>
                </a:extLst>
              </p14:cNvPr>
              <p14:cNvContentPartPr/>
              <p14:nvPr/>
            </p14:nvContentPartPr>
            <p14:xfrm>
              <a:off x="637054" y="3541704"/>
              <a:ext cx="167760" cy="34200"/>
            </p14:xfrm>
          </p:contentPart>
        </mc:Choice>
        <mc:Fallback xmlns="">
          <p:pic>
            <p:nvPicPr>
              <p:cNvPr id="41" name="Ink 40">
                <a:extLst>
                  <a:ext uri="{FF2B5EF4-FFF2-40B4-BE49-F238E27FC236}">
                    <a16:creationId xmlns:a16="http://schemas.microsoft.com/office/drawing/2014/main" id="{ED1293CE-F03D-50FB-2E58-519893924890}"/>
                  </a:ext>
                </a:extLst>
              </p:cNvPr>
              <p:cNvPicPr/>
              <p:nvPr/>
            </p:nvPicPr>
            <p:blipFill>
              <a:blip r:embed="rId66"/>
              <a:stretch>
                <a:fillRect/>
              </a:stretch>
            </p:blipFill>
            <p:spPr>
              <a:xfrm>
                <a:off x="628054" y="3532704"/>
                <a:ext cx="185400" cy="51840"/>
              </a:xfrm>
              <a:prstGeom prst="rect">
                <a:avLst/>
              </a:prstGeom>
            </p:spPr>
          </p:pic>
        </mc:Fallback>
      </mc:AlternateContent>
      <p:grpSp>
        <p:nvGrpSpPr>
          <p:cNvPr id="51" name="Group 50">
            <a:extLst>
              <a:ext uri="{FF2B5EF4-FFF2-40B4-BE49-F238E27FC236}">
                <a16:creationId xmlns:a16="http://schemas.microsoft.com/office/drawing/2014/main" id="{823994C8-8E75-24E7-646B-CCB9E19415A7}"/>
              </a:ext>
            </a:extLst>
          </p:cNvPr>
          <p:cNvGrpSpPr/>
          <p:nvPr/>
        </p:nvGrpSpPr>
        <p:grpSpPr>
          <a:xfrm>
            <a:off x="1201894" y="3338664"/>
            <a:ext cx="1823760" cy="530640"/>
            <a:chOff x="1201894" y="3338664"/>
            <a:chExt cx="1823760" cy="530640"/>
          </a:xfrm>
        </p:grpSpPr>
        <mc:AlternateContent xmlns:mc="http://schemas.openxmlformats.org/markup-compatibility/2006" xmlns:p14="http://schemas.microsoft.com/office/powerpoint/2010/main">
          <mc:Choice Requires="p14">
            <p:contentPart p14:bwMode="auto" r:id="rId67">
              <p14:nvContentPartPr>
                <p14:cNvPr id="42" name="Ink 41">
                  <a:extLst>
                    <a:ext uri="{FF2B5EF4-FFF2-40B4-BE49-F238E27FC236}">
                      <a16:creationId xmlns:a16="http://schemas.microsoft.com/office/drawing/2014/main" id="{D7F537EF-480C-7955-BC6C-F1D887406427}"/>
                    </a:ext>
                  </a:extLst>
                </p14:cNvPr>
                <p14:cNvContentPartPr/>
                <p14:nvPr/>
              </p14:nvContentPartPr>
              <p14:xfrm>
                <a:off x="1201894" y="3451704"/>
                <a:ext cx="385920" cy="153000"/>
              </p14:xfrm>
            </p:contentPart>
          </mc:Choice>
          <mc:Fallback xmlns="">
            <p:pic>
              <p:nvPicPr>
                <p:cNvPr id="42" name="Ink 41">
                  <a:extLst>
                    <a:ext uri="{FF2B5EF4-FFF2-40B4-BE49-F238E27FC236}">
                      <a16:creationId xmlns:a16="http://schemas.microsoft.com/office/drawing/2014/main" id="{D7F537EF-480C-7955-BC6C-F1D887406427}"/>
                    </a:ext>
                  </a:extLst>
                </p:cNvPr>
                <p:cNvPicPr/>
                <p:nvPr/>
              </p:nvPicPr>
              <p:blipFill>
                <a:blip r:embed="rId68"/>
                <a:stretch>
                  <a:fillRect/>
                </a:stretch>
              </p:blipFill>
              <p:spPr>
                <a:xfrm>
                  <a:off x="1193254" y="3443064"/>
                  <a:ext cx="403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Ink 42">
                  <a:extLst>
                    <a:ext uri="{FF2B5EF4-FFF2-40B4-BE49-F238E27FC236}">
                      <a16:creationId xmlns:a16="http://schemas.microsoft.com/office/drawing/2014/main" id="{C55BF082-8C7F-96A1-1C7A-B5793AA84FA0}"/>
                    </a:ext>
                  </a:extLst>
                </p14:cNvPr>
                <p14:cNvContentPartPr/>
                <p14:nvPr/>
              </p14:nvContentPartPr>
              <p14:xfrm>
                <a:off x="1517254" y="3400584"/>
                <a:ext cx="44640" cy="360"/>
              </p14:xfrm>
            </p:contentPart>
          </mc:Choice>
          <mc:Fallback xmlns="">
            <p:pic>
              <p:nvPicPr>
                <p:cNvPr id="43" name="Ink 42">
                  <a:extLst>
                    <a:ext uri="{FF2B5EF4-FFF2-40B4-BE49-F238E27FC236}">
                      <a16:creationId xmlns:a16="http://schemas.microsoft.com/office/drawing/2014/main" id="{C55BF082-8C7F-96A1-1C7A-B5793AA84FA0}"/>
                    </a:ext>
                  </a:extLst>
                </p:cNvPr>
                <p:cNvPicPr/>
                <p:nvPr/>
              </p:nvPicPr>
              <p:blipFill>
                <a:blip r:embed="rId70"/>
                <a:stretch>
                  <a:fillRect/>
                </a:stretch>
              </p:blipFill>
              <p:spPr>
                <a:xfrm>
                  <a:off x="1508254" y="3391584"/>
                  <a:ext cx="62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Ink 43">
                  <a:extLst>
                    <a:ext uri="{FF2B5EF4-FFF2-40B4-BE49-F238E27FC236}">
                      <a16:creationId xmlns:a16="http://schemas.microsoft.com/office/drawing/2014/main" id="{395B686D-333C-BC75-8748-641D7496AB5B}"/>
                    </a:ext>
                  </a:extLst>
                </p14:cNvPr>
                <p14:cNvContentPartPr/>
                <p14:nvPr/>
              </p14:nvContentPartPr>
              <p14:xfrm>
                <a:off x="1705174" y="3431184"/>
                <a:ext cx="156600" cy="107640"/>
              </p14:xfrm>
            </p:contentPart>
          </mc:Choice>
          <mc:Fallback xmlns="">
            <p:pic>
              <p:nvPicPr>
                <p:cNvPr id="44" name="Ink 43">
                  <a:extLst>
                    <a:ext uri="{FF2B5EF4-FFF2-40B4-BE49-F238E27FC236}">
                      <a16:creationId xmlns:a16="http://schemas.microsoft.com/office/drawing/2014/main" id="{395B686D-333C-BC75-8748-641D7496AB5B}"/>
                    </a:ext>
                  </a:extLst>
                </p:cNvPr>
                <p:cNvPicPr/>
                <p:nvPr/>
              </p:nvPicPr>
              <p:blipFill>
                <a:blip r:embed="rId72"/>
                <a:stretch>
                  <a:fillRect/>
                </a:stretch>
              </p:blipFill>
              <p:spPr>
                <a:xfrm>
                  <a:off x="1696534" y="3422544"/>
                  <a:ext cx="174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573034AF-8EC2-5310-E28F-C014F0AD864D}"/>
                    </a:ext>
                  </a:extLst>
                </p14:cNvPr>
                <p14:cNvContentPartPr/>
                <p14:nvPr/>
              </p14:nvContentPartPr>
              <p14:xfrm>
                <a:off x="2031694" y="3386904"/>
                <a:ext cx="83520" cy="385920"/>
              </p14:xfrm>
            </p:contentPart>
          </mc:Choice>
          <mc:Fallback xmlns="">
            <p:pic>
              <p:nvPicPr>
                <p:cNvPr id="46" name="Ink 45">
                  <a:extLst>
                    <a:ext uri="{FF2B5EF4-FFF2-40B4-BE49-F238E27FC236}">
                      <a16:creationId xmlns:a16="http://schemas.microsoft.com/office/drawing/2014/main" id="{573034AF-8EC2-5310-E28F-C014F0AD864D}"/>
                    </a:ext>
                  </a:extLst>
                </p:cNvPr>
                <p:cNvPicPr/>
                <p:nvPr/>
              </p:nvPicPr>
              <p:blipFill>
                <a:blip r:embed="rId74"/>
                <a:stretch>
                  <a:fillRect/>
                </a:stretch>
              </p:blipFill>
              <p:spPr>
                <a:xfrm>
                  <a:off x="2023054" y="3378264"/>
                  <a:ext cx="10116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E3835680-816D-382B-8510-FF71A64B00A7}"/>
                    </a:ext>
                  </a:extLst>
                </p14:cNvPr>
                <p14:cNvContentPartPr/>
                <p14:nvPr/>
              </p14:nvContentPartPr>
              <p14:xfrm>
                <a:off x="2218894" y="3467184"/>
                <a:ext cx="120960" cy="227880"/>
              </p14:xfrm>
            </p:contentPart>
          </mc:Choice>
          <mc:Fallback xmlns="">
            <p:pic>
              <p:nvPicPr>
                <p:cNvPr id="47" name="Ink 46">
                  <a:extLst>
                    <a:ext uri="{FF2B5EF4-FFF2-40B4-BE49-F238E27FC236}">
                      <a16:creationId xmlns:a16="http://schemas.microsoft.com/office/drawing/2014/main" id="{E3835680-816D-382B-8510-FF71A64B00A7}"/>
                    </a:ext>
                  </a:extLst>
                </p:cNvPr>
                <p:cNvPicPr/>
                <p:nvPr/>
              </p:nvPicPr>
              <p:blipFill>
                <a:blip r:embed="rId76"/>
                <a:stretch>
                  <a:fillRect/>
                </a:stretch>
              </p:blipFill>
              <p:spPr>
                <a:xfrm>
                  <a:off x="2209894" y="3458184"/>
                  <a:ext cx="1386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166D5482-B6D8-CF25-598F-CE2BAAED9040}"/>
                    </a:ext>
                  </a:extLst>
                </p14:cNvPr>
                <p14:cNvContentPartPr/>
                <p14:nvPr/>
              </p14:nvContentPartPr>
              <p14:xfrm>
                <a:off x="2518054" y="3606144"/>
                <a:ext cx="9360" cy="109800"/>
              </p14:xfrm>
            </p:contentPart>
          </mc:Choice>
          <mc:Fallback xmlns="">
            <p:pic>
              <p:nvPicPr>
                <p:cNvPr id="48" name="Ink 47">
                  <a:extLst>
                    <a:ext uri="{FF2B5EF4-FFF2-40B4-BE49-F238E27FC236}">
                      <a16:creationId xmlns:a16="http://schemas.microsoft.com/office/drawing/2014/main" id="{166D5482-B6D8-CF25-598F-CE2BAAED9040}"/>
                    </a:ext>
                  </a:extLst>
                </p:cNvPr>
                <p:cNvPicPr/>
                <p:nvPr/>
              </p:nvPicPr>
              <p:blipFill>
                <a:blip r:embed="rId78"/>
                <a:stretch>
                  <a:fillRect/>
                </a:stretch>
              </p:blipFill>
              <p:spPr>
                <a:xfrm>
                  <a:off x="2509414" y="3597504"/>
                  <a:ext cx="27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Ink 48">
                  <a:extLst>
                    <a:ext uri="{FF2B5EF4-FFF2-40B4-BE49-F238E27FC236}">
                      <a16:creationId xmlns:a16="http://schemas.microsoft.com/office/drawing/2014/main" id="{6E2A4C3C-2B7C-8168-5013-142033799EC7}"/>
                    </a:ext>
                  </a:extLst>
                </p14:cNvPr>
                <p14:cNvContentPartPr/>
                <p14:nvPr/>
              </p14:nvContentPartPr>
              <p14:xfrm>
                <a:off x="2650534" y="3513624"/>
                <a:ext cx="200520" cy="304200"/>
              </p14:xfrm>
            </p:contentPart>
          </mc:Choice>
          <mc:Fallback xmlns="">
            <p:pic>
              <p:nvPicPr>
                <p:cNvPr id="49" name="Ink 48">
                  <a:extLst>
                    <a:ext uri="{FF2B5EF4-FFF2-40B4-BE49-F238E27FC236}">
                      <a16:creationId xmlns:a16="http://schemas.microsoft.com/office/drawing/2014/main" id="{6E2A4C3C-2B7C-8168-5013-142033799EC7}"/>
                    </a:ext>
                  </a:extLst>
                </p:cNvPr>
                <p:cNvPicPr/>
                <p:nvPr/>
              </p:nvPicPr>
              <p:blipFill>
                <a:blip r:embed="rId80"/>
                <a:stretch>
                  <a:fillRect/>
                </a:stretch>
              </p:blipFill>
              <p:spPr>
                <a:xfrm>
                  <a:off x="2641894" y="3504624"/>
                  <a:ext cx="218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Ink 49">
                  <a:extLst>
                    <a:ext uri="{FF2B5EF4-FFF2-40B4-BE49-F238E27FC236}">
                      <a16:creationId xmlns:a16="http://schemas.microsoft.com/office/drawing/2014/main" id="{CD91D130-9FAA-96B7-73A1-2821B41E8A81}"/>
                    </a:ext>
                  </a:extLst>
                </p14:cNvPr>
                <p14:cNvContentPartPr/>
                <p14:nvPr/>
              </p14:nvContentPartPr>
              <p14:xfrm>
                <a:off x="2891374" y="3338664"/>
                <a:ext cx="134280" cy="530640"/>
              </p14:xfrm>
            </p:contentPart>
          </mc:Choice>
          <mc:Fallback xmlns="">
            <p:pic>
              <p:nvPicPr>
                <p:cNvPr id="50" name="Ink 49">
                  <a:extLst>
                    <a:ext uri="{FF2B5EF4-FFF2-40B4-BE49-F238E27FC236}">
                      <a16:creationId xmlns:a16="http://schemas.microsoft.com/office/drawing/2014/main" id="{CD91D130-9FAA-96B7-73A1-2821B41E8A81}"/>
                    </a:ext>
                  </a:extLst>
                </p:cNvPr>
                <p:cNvPicPr/>
                <p:nvPr/>
              </p:nvPicPr>
              <p:blipFill>
                <a:blip r:embed="rId82"/>
                <a:stretch>
                  <a:fillRect/>
                </a:stretch>
              </p:blipFill>
              <p:spPr>
                <a:xfrm>
                  <a:off x="2882374" y="3330024"/>
                  <a:ext cx="151920" cy="548280"/>
                </a:xfrm>
                <a:prstGeom prst="rect">
                  <a:avLst/>
                </a:prstGeom>
              </p:spPr>
            </p:pic>
          </mc:Fallback>
        </mc:AlternateContent>
      </p:grpSp>
      <p:grpSp>
        <p:nvGrpSpPr>
          <p:cNvPr id="59" name="Group 58">
            <a:extLst>
              <a:ext uri="{FF2B5EF4-FFF2-40B4-BE49-F238E27FC236}">
                <a16:creationId xmlns:a16="http://schemas.microsoft.com/office/drawing/2014/main" id="{1EFFE17E-8AF7-0CBB-31E0-C4569DFD66F4}"/>
              </a:ext>
            </a:extLst>
          </p:cNvPr>
          <p:cNvGrpSpPr/>
          <p:nvPr/>
        </p:nvGrpSpPr>
        <p:grpSpPr>
          <a:xfrm>
            <a:off x="4129774" y="2106384"/>
            <a:ext cx="1610280" cy="510840"/>
            <a:chOff x="4129774" y="2106384"/>
            <a:chExt cx="1610280" cy="510840"/>
          </a:xfrm>
        </p:grpSpPr>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DD09EC30-FA71-2C43-B0C8-8374088A5E0D}"/>
                    </a:ext>
                  </a:extLst>
                </p14:cNvPr>
                <p14:cNvContentPartPr/>
                <p14:nvPr/>
              </p14:nvContentPartPr>
              <p14:xfrm>
                <a:off x="4129774" y="2295024"/>
                <a:ext cx="403560" cy="201240"/>
              </p14:xfrm>
            </p:contentPart>
          </mc:Choice>
          <mc:Fallback xmlns="">
            <p:pic>
              <p:nvPicPr>
                <p:cNvPr id="52" name="Ink 51">
                  <a:extLst>
                    <a:ext uri="{FF2B5EF4-FFF2-40B4-BE49-F238E27FC236}">
                      <a16:creationId xmlns:a16="http://schemas.microsoft.com/office/drawing/2014/main" id="{DD09EC30-FA71-2C43-B0C8-8374088A5E0D}"/>
                    </a:ext>
                  </a:extLst>
                </p:cNvPr>
                <p:cNvPicPr/>
                <p:nvPr/>
              </p:nvPicPr>
              <p:blipFill>
                <a:blip r:embed="rId84"/>
                <a:stretch>
                  <a:fillRect/>
                </a:stretch>
              </p:blipFill>
              <p:spPr>
                <a:xfrm>
                  <a:off x="4120774" y="2286384"/>
                  <a:ext cx="421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BE5376FA-A81A-9162-621F-92302F047C42}"/>
                    </a:ext>
                  </a:extLst>
                </p14:cNvPr>
                <p14:cNvContentPartPr/>
                <p14:nvPr/>
              </p14:nvContentPartPr>
              <p14:xfrm>
                <a:off x="4633414" y="2328864"/>
                <a:ext cx="169200" cy="156240"/>
              </p14:xfrm>
            </p:contentPart>
          </mc:Choice>
          <mc:Fallback xmlns="">
            <p:pic>
              <p:nvPicPr>
                <p:cNvPr id="53" name="Ink 52">
                  <a:extLst>
                    <a:ext uri="{FF2B5EF4-FFF2-40B4-BE49-F238E27FC236}">
                      <a16:creationId xmlns:a16="http://schemas.microsoft.com/office/drawing/2014/main" id="{BE5376FA-A81A-9162-621F-92302F047C42}"/>
                    </a:ext>
                  </a:extLst>
                </p:cNvPr>
                <p:cNvPicPr/>
                <p:nvPr/>
              </p:nvPicPr>
              <p:blipFill>
                <a:blip r:embed="rId86"/>
                <a:stretch>
                  <a:fillRect/>
                </a:stretch>
              </p:blipFill>
              <p:spPr>
                <a:xfrm>
                  <a:off x="4624414" y="2320224"/>
                  <a:ext cx="186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D97E8DCE-FF88-1BE9-FAD0-CBA329DA9159}"/>
                    </a:ext>
                  </a:extLst>
                </p14:cNvPr>
                <p14:cNvContentPartPr/>
                <p14:nvPr/>
              </p14:nvContentPartPr>
              <p14:xfrm>
                <a:off x="4928974" y="2136624"/>
                <a:ext cx="85320" cy="341280"/>
              </p14:xfrm>
            </p:contentPart>
          </mc:Choice>
          <mc:Fallback xmlns="">
            <p:pic>
              <p:nvPicPr>
                <p:cNvPr id="54" name="Ink 53">
                  <a:extLst>
                    <a:ext uri="{FF2B5EF4-FFF2-40B4-BE49-F238E27FC236}">
                      <a16:creationId xmlns:a16="http://schemas.microsoft.com/office/drawing/2014/main" id="{D97E8DCE-FF88-1BE9-FAD0-CBA329DA9159}"/>
                    </a:ext>
                  </a:extLst>
                </p:cNvPr>
                <p:cNvPicPr/>
                <p:nvPr/>
              </p:nvPicPr>
              <p:blipFill>
                <a:blip r:embed="rId88"/>
                <a:stretch>
                  <a:fillRect/>
                </a:stretch>
              </p:blipFill>
              <p:spPr>
                <a:xfrm>
                  <a:off x="4919974" y="2127624"/>
                  <a:ext cx="1029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6A5D9BF7-C6C1-017B-5BAB-2AFFBFDFE4DD}"/>
                    </a:ext>
                  </a:extLst>
                </p14:cNvPr>
                <p14:cNvContentPartPr/>
                <p14:nvPr/>
              </p14:nvContentPartPr>
              <p14:xfrm>
                <a:off x="5136694" y="2270544"/>
                <a:ext cx="62640" cy="149040"/>
              </p14:xfrm>
            </p:contentPart>
          </mc:Choice>
          <mc:Fallback xmlns="">
            <p:pic>
              <p:nvPicPr>
                <p:cNvPr id="55" name="Ink 54">
                  <a:extLst>
                    <a:ext uri="{FF2B5EF4-FFF2-40B4-BE49-F238E27FC236}">
                      <a16:creationId xmlns:a16="http://schemas.microsoft.com/office/drawing/2014/main" id="{6A5D9BF7-C6C1-017B-5BAB-2AFFBFDFE4DD}"/>
                    </a:ext>
                  </a:extLst>
                </p:cNvPr>
                <p:cNvPicPr/>
                <p:nvPr/>
              </p:nvPicPr>
              <p:blipFill>
                <a:blip r:embed="rId90"/>
                <a:stretch>
                  <a:fillRect/>
                </a:stretch>
              </p:blipFill>
              <p:spPr>
                <a:xfrm>
                  <a:off x="5127694" y="2261544"/>
                  <a:ext cx="802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5DA653FF-119A-C0BD-261A-45FBA35A5F3B}"/>
                    </a:ext>
                  </a:extLst>
                </p14:cNvPr>
                <p14:cNvContentPartPr/>
                <p14:nvPr/>
              </p14:nvContentPartPr>
              <p14:xfrm>
                <a:off x="5303374" y="2404104"/>
                <a:ext cx="29520" cy="117000"/>
              </p14:xfrm>
            </p:contentPart>
          </mc:Choice>
          <mc:Fallback xmlns="">
            <p:pic>
              <p:nvPicPr>
                <p:cNvPr id="56" name="Ink 55">
                  <a:extLst>
                    <a:ext uri="{FF2B5EF4-FFF2-40B4-BE49-F238E27FC236}">
                      <a16:creationId xmlns:a16="http://schemas.microsoft.com/office/drawing/2014/main" id="{5DA653FF-119A-C0BD-261A-45FBA35A5F3B}"/>
                    </a:ext>
                  </a:extLst>
                </p:cNvPr>
                <p:cNvPicPr/>
                <p:nvPr/>
              </p:nvPicPr>
              <p:blipFill>
                <a:blip r:embed="rId92"/>
                <a:stretch>
                  <a:fillRect/>
                </a:stretch>
              </p:blipFill>
              <p:spPr>
                <a:xfrm>
                  <a:off x="5294374" y="2395104"/>
                  <a:ext cx="47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Ink 56">
                  <a:extLst>
                    <a:ext uri="{FF2B5EF4-FFF2-40B4-BE49-F238E27FC236}">
                      <a16:creationId xmlns:a16="http://schemas.microsoft.com/office/drawing/2014/main" id="{7A672E7D-9AB3-AD63-348F-7E9A6020BE44}"/>
                    </a:ext>
                  </a:extLst>
                </p14:cNvPr>
                <p14:cNvContentPartPr/>
                <p14:nvPr/>
              </p14:nvContentPartPr>
              <p14:xfrm>
                <a:off x="5445574" y="2301504"/>
                <a:ext cx="118440" cy="306000"/>
              </p14:xfrm>
            </p:contentPart>
          </mc:Choice>
          <mc:Fallback xmlns="">
            <p:pic>
              <p:nvPicPr>
                <p:cNvPr id="57" name="Ink 56">
                  <a:extLst>
                    <a:ext uri="{FF2B5EF4-FFF2-40B4-BE49-F238E27FC236}">
                      <a16:creationId xmlns:a16="http://schemas.microsoft.com/office/drawing/2014/main" id="{7A672E7D-9AB3-AD63-348F-7E9A6020BE44}"/>
                    </a:ext>
                  </a:extLst>
                </p:cNvPr>
                <p:cNvPicPr/>
                <p:nvPr/>
              </p:nvPicPr>
              <p:blipFill>
                <a:blip r:embed="rId94"/>
                <a:stretch>
                  <a:fillRect/>
                </a:stretch>
              </p:blipFill>
              <p:spPr>
                <a:xfrm>
                  <a:off x="5436574" y="2292504"/>
                  <a:ext cx="1360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Ink 57">
                  <a:extLst>
                    <a:ext uri="{FF2B5EF4-FFF2-40B4-BE49-F238E27FC236}">
                      <a16:creationId xmlns:a16="http://schemas.microsoft.com/office/drawing/2014/main" id="{0F1CB922-6263-7D1F-F0B2-5F3974C2B01B}"/>
                    </a:ext>
                  </a:extLst>
                </p14:cNvPr>
                <p14:cNvContentPartPr/>
                <p14:nvPr/>
              </p14:nvContentPartPr>
              <p14:xfrm>
                <a:off x="5615854" y="2106384"/>
                <a:ext cx="124200" cy="510840"/>
              </p14:xfrm>
            </p:contentPart>
          </mc:Choice>
          <mc:Fallback xmlns="">
            <p:pic>
              <p:nvPicPr>
                <p:cNvPr id="58" name="Ink 57">
                  <a:extLst>
                    <a:ext uri="{FF2B5EF4-FFF2-40B4-BE49-F238E27FC236}">
                      <a16:creationId xmlns:a16="http://schemas.microsoft.com/office/drawing/2014/main" id="{0F1CB922-6263-7D1F-F0B2-5F3974C2B01B}"/>
                    </a:ext>
                  </a:extLst>
                </p:cNvPr>
                <p:cNvPicPr/>
                <p:nvPr/>
              </p:nvPicPr>
              <p:blipFill>
                <a:blip r:embed="rId96"/>
                <a:stretch>
                  <a:fillRect/>
                </a:stretch>
              </p:blipFill>
              <p:spPr>
                <a:xfrm>
                  <a:off x="5607214" y="2097384"/>
                  <a:ext cx="141840" cy="528480"/>
                </a:xfrm>
                <a:prstGeom prst="rect">
                  <a:avLst/>
                </a:prstGeom>
              </p:spPr>
            </p:pic>
          </mc:Fallback>
        </mc:AlternateContent>
      </p:grpSp>
      <p:grpSp>
        <p:nvGrpSpPr>
          <p:cNvPr id="66" name="Group 65">
            <a:extLst>
              <a:ext uri="{FF2B5EF4-FFF2-40B4-BE49-F238E27FC236}">
                <a16:creationId xmlns:a16="http://schemas.microsoft.com/office/drawing/2014/main" id="{F3CCAA1B-1229-D0B4-0655-ECBC5E2466CF}"/>
              </a:ext>
            </a:extLst>
          </p:cNvPr>
          <p:cNvGrpSpPr/>
          <p:nvPr/>
        </p:nvGrpSpPr>
        <p:grpSpPr>
          <a:xfrm>
            <a:off x="4283854" y="174264"/>
            <a:ext cx="3853080" cy="608040"/>
            <a:chOff x="4283854" y="174264"/>
            <a:chExt cx="3853080" cy="608040"/>
          </a:xfrm>
        </p:grpSpPr>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DCD3AD25-4361-96A6-1B5E-99C498A867C8}"/>
                    </a:ext>
                  </a:extLst>
                </p14:cNvPr>
                <p14:cNvContentPartPr/>
                <p14:nvPr/>
              </p14:nvContentPartPr>
              <p14:xfrm>
                <a:off x="4283854" y="338784"/>
                <a:ext cx="1092960" cy="91800"/>
              </p14:xfrm>
            </p:contentPart>
          </mc:Choice>
          <mc:Fallback xmlns="">
            <p:pic>
              <p:nvPicPr>
                <p:cNvPr id="60" name="Ink 59">
                  <a:extLst>
                    <a:ext uri="{FF2B5EF4-FFF2-40B4-BE49-F238E27FC236}">
                      <a16:creationId xmlns:a16="http://schemas.microsoft.com/office/drawing/2014/main" id="{DCD3AD25-4361-96A6-1B5E-99C498A867C8}"/>
                    </a:ext>
                  </a:extLst>
                </p:cNvPr>
                <p:cNvPicPr/>
                <p:nvPr/>
              </p:nvPicPr>
              <p:blipFill>
                <a:blip r:embed="rId98"/>
                <a:stretch>
                  <a:fillRect/>
                </a:stretch>
              </p:blipFill>
              <p:spPr>
                <a:xfrm>
                  <a:off x="4275214" y="329784"/>
                  <a:ext cx="11106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Ink 60">
                  <a:extLst>
                    <a:ext uri="{FF2B5EF4-FFF2-40B4-BE49-F238E27FC236}">
                      <a16:creationId xmlns:a16="http://schemas.microsoft.com/office/drawing/2014/main" id="{047BCD7F-70A7-E1FB-C8C6-F3FDA5F855D8}"/>
                    </a:ext>
                  </a:extLst>
                </p14:cNvPr>
                <p14:cNvContentPartPr/>
                <p14:nvPr/>
              </p14:nvContentPartPr>
              <p14:xfrm>
                <a:off x="5691814" y="370104"/>
                <a:ext cx="4320" cy="135360"/>
              </p14:xfrm>
            </p:contentPart>
          </mc:Choice>
          <mc:Fallback xmlns="">
            <p:pic>
              <p:nvPicPr>
                <p:cNvPr id="61" name="Ink 60">
                  <a:extLst>
                    <a:ext uri="{FF2B5EF4-FFF2-40B4-BE49-F238E27FC236}">
                      <a16:creationId xmlns:a16="http://schemas.microsoft.com/office/drawing/2014/main" id="{047BCD7F-70A7-E1FB-C8C6-F3FDA5F855D8}"/>
                    </a:ext>
                  </a:extLst>
                </p:cNvPr>
                <p:cNvPicPr/>
                <p:nvPr/>
              </p:nvPicPr>
              <p:blipFill>
                <a:blip r:embed="rId100"/>
                <a:stretch>
                  <a:fillRect/>
                </a:stretch>
              </p:blipFill>
              <p:spPr>
                <a:xfrm>
                  <a:off x="5682814" y="361104"/>
                  <a:ext cx="21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3A1BAD21-B82C-F943-3322-700D8B323EF7}"/>
                    </a:ext>
                  </a:extLst>
                </p14:cNvPr>
                <p14:cNvContentPartPr/>
                <p14:nvPr/>
              </p14:nvContentPartPr>
              <p14:xfrm>
                <a:off x="5668774" y="174264"/>
                <a:ext cx="33480" cy="55440"/>
              </p14:xfrm>
            </p:contentPart>
          </mc:Choice>
          <mc:Fallback xmlns="">
            <p:pic>
              <p:nvPicPr>
                <p:cNvPr id="62" name="Ink 61">
                  <a:extLst>
                    <a:ext uri="{FF2B5EF4-FFF2-40B4-BE49-F238E27FC236}">
                      <a16:creationId xmlns:a16="http://schemas.microsoft.com/office/drawing/2014/main" id="{3A1BAD21-B82C-F943-3322-700D8B323EF7}"/>
                    </a:ext>
                  </a:extLst>
                </p:cNvPr>
                <p:cNvPicPr/>
                <p:nvPr/>
              </p:nvPicPr>
              <p:blipFill>
                <a:blip r:embed="rId102"/>
                <a:stretch>
                  <a:fillRect/>
                </a:stretch>
              </p:blipFill>
              <p:spPr>
                <a:xfrm>
                  <a:off x="5659774" y="165264"/>
                  <a:ext cx="51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317F7765-BA90-9F29-DCA4-80F5992410D9}"/>
                    </a:ext>
                  </a:extLst>
                </p14:cNvPr>
                <p14:cNvContentPartPr/>
                <p14:nvPr/>
              </p14:nvContentPartPr>
              <p14:xfrm>
                <a:off x="5876494" y="200544"/>
                <a:ext cx="2170800" cy="569520"/>
              </p14:xfrm>
            </p:contentPart>
          </mc:Choice>
          <mc:Fallback xmlns="">
            <p:pic>
              <p:nvPicPr>
                <p:cNvPr id="63" name="Ink 62">
                  <a:extLst>
                    <a:ext uri="{FF2B5EF4-FFF2-40B4-BE49-F238E27FC236}">
                      <a16:creationId xmlns:a16="http://schemas.microsoft.com/office/drawing/2014/main" id="{317F7765-BA90-9F29-DCA4-80F5992410D9}"/>
                    </a:ext>
                  </a:extLst>
                </p:cNvPr>
                <p:cNvPicPr/>
                <p:nvPr/>
              </p:nvPicPr>
              <p:blipFill>
                <a:blip r:embed="rId104"/>
                <a:stretch>
                  <a:fillRect/>
                </a:stretch>
              </p:blipFill>
              <p:spPr>
                <a:xfrm>
                  <a:off x="5867494" y="191904"/>
                  <a:ext cx="218844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9E6BD641-68E8-9EEA-52EA-585E6DB47802}"/>
                    </a:ext>
                  </a:extLst>
                </p14:cNvPr>
                <p14:cNvContentPartPr/>
                <p14:nvPr/>
              </p14:nvContentPartPr>
              <p14:xfrm>
                <a:off x="8003734" y="257064"/>
                <a:ext cx="133200" cy="10800"/>
              </p14:xfrm>
            </p:contentPart>
          </mc:Choice>
          <mc:Fallback xmlns="">
            <p:pic>
              <p:nvPicPr>
                <p:cNvPr id="64" name="Ink 63">
                  <a:extLst>
                    <a:ext uri="{FF2B5EF4-FFF2-40B4-BE49-F238E27FC236}">
                      <a16:creationId xmlns:a16="http://schemas.microsoft.com/office/drawing/2014/main" id="{9E6BD641-68E8-9EEA-52EA-585E6DB47802}"/>
                    </a:ext>
                  </a:extLst>
                </p:cNvPr>
                <p:cNvPicPr/>
                <p:nvPr/>
              </p:nvPicPr>
              <p:blipFill>
                <a:blip r:embed="rId106"/>
                <a:stretch>
                  <a:fillRect/>
                </a:stretch>
              </p:blipFill>
              <p:spPr>
                <a:xfrm>
                  <a:off x="7994734" y="248064"/>
                  <a:ext cx="150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Ink 64">
                  <a:extLst>
                    <a:ext uri="{FF2B5EF4-FFF2-40B4-BE49-F238E27FC236}">
                      <a16:creationId xmlns:a16="http://schemas.microsoft.com/office/drawing/2014/main" id="{6325BAB7-333F-0757-CC29-5F70F4711DFC}"/>
                    </a:ext>
                  </a:extLst>
                </p14:cNvPr>
                <p14:cNvContentPartPr/>
                <p14:nvPr/>
              </p14:nvContentPartPr>
              <p14:xfrm>
                <a:off x="5650414" y="616344"/>
                <a:ext cx="2430360" cy="165960"/>
              </p14:xfrm>
            </p:contentPart>
          </mc:Choice>
          <mc:Fallback xmlns="">
            <p:pic>
              <p:nvPicPr>
                <p:cNvPr id="65" name="Ink 64">
                  <a:extLst>
                    <a:ext uri="{FF2B5EF4-FFF2-40B4-BE49-F238E27FC236}">
                      <a16:creationId xmlns:a16="http://schemas.microsoft.com/office/drawing/2014/main" id="{6325BAB7-333F-0757-CC29-5F70F4711DFC}"/>
                    </a:ext>
                  </a:extLst>
                </p:cNvPr>
                <p:cNvPicPr/>
                <p:nvPr/>
              </p:nvPicPr>
              <p:blipFill>
                <a:blip r:embed="rId108"/>
                <a:stretch>
                  <a:fillRect/>
                </a:stretch>
              </p:blipFill>
              <p:spPr>
                <a:xfrm>
                  <a:off x="5641774" y="607704"/>
                  <a:ext cx="2448000" cy="183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67" name="Ink 66">
                <a:extLst>
                  <a:ext uri="{FF2B5EF4-FFF2-40B4-BE49-F238E27FC236}">
                    <a16:creationId xmlns:a16="http://schemas.microsoft.com/office/drawing/2014/main" id="{BE9FC4BA-E722-5AA2-4A06-3008A0742F8F}"/>
                  </a:ext>
                </a:extLst>
              </p14:cNvPr>
              <p14:cNvContentPartPr/>
              <p14:nvPr/>
            </p14:nvContentPartPr>
            <p14:xfrm>
              <a:off x="2917294" y="3400584"/>
              <a:ext cx="360" cy="360"/>
            </p14:xfrm>
          </p:contentPart>
        </mc:Choice>
        <mc:Fallback xmlns="">
          <p:pic>
            <p:nvPicPr>
              <p:cNvPr id="67" name="Ink 66">
                <a:extLst>
                  <a:ext uri="{FF2B5EF4-FFF2-40B4-BE49-F238E27FC236}">
                    <a16:creationId xmlns:a16="http://schemas.microsoft.com/office/drawing/2014/main" id="{BE9FC4BA-E722-5AA2-4A06-3008A0742F8F}"/>
                  </a:ext>
                </a:extLst>
              </p:cNvPr>
              <p:cNvPicPr/>
              <p:nvPr/>
            </p:nvPicPr>
            <p:blipFill>
              <a:blip r:embed="rId3"/>
              <a:stretch>
                <a:fillRect/>
              </a:stretch>
            </p:blipFill>
            <p:spPr>
              <a:xfrm>
                <a:off x="2908654" y="3391584"/>
                <a:ext cx="18000" cy="18000"/>
              </a:xfrm>
              <a:prstGeom prst="rect">
                <a:avLst/>
              </a:prstGeom>
            </p:spPr>
          </p:pic>
        </mc:Fallback>
      </mc:AlternateContent>
    </p:spTree>
    <p:extLst>
      <p:ext uri="{BB962C8B-B14F-4D97-AF65-F5344CB8AC3E}">
        <p14:creationId xmlns:p14="http://schemas.microsoft.com/office/powerpoint/2010/main" val="2570571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1"/>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310" name="Google Shape;31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30</a:t>
            </a:fld>
            <a:endParaRPr/>
          </a:p>
        </p:txBody>
      </p:sp>
      <p:sp>
        <p:nvSpPr>
          <p:cNvPr id="311" name="Google Shape;311;p21"/>
          <p:cNvSpPr txBox="1"/>
          <p:nvPr/>
        </p:nvSpPr>
        <p:spPr>
          <a:xfrm>
            <a:off x="1034435" y="1774569"/>
            <a:ext cx="10166966" cy="3312638"/>
          </a:xfrm>
          <a:prstGeom prst="rect">
            <a:avLst/>
          </a:prstGeom>
          <a:blipFill rotWithShape="1">
            <a:blip r:embed="rId3">
              <a:alphaModFix/>
            </a:blip>
            <a:stretch>
              <a:fillRect l="-479" t="-73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312" name="Google Shape;312;p21" descr="Mathematics"/>
          <p:cNvPicPr preferRelativeResize="0"/>
          <p:nvPr/>
        </p:nvPicPr>
        <p:blipFill rotWithShape="1">
          <a:blip r:embed="rId4">
            <a:alphaModFix/>
          </a:blip>
          <a:srcRect/>
          <a:stretch/>
        </p:blipFill>
        <p:spPr>
          <a:xfrm>
            <a:off x="407351" y="956276"/>
            <a:ext cx="627083" cy="627083"/>
          </a:xfrm>
          <a:prstGeom prst="rect">
            <a:avLst/>
          </a:prstGeom>
          <a:noFill/>
          <a:ln>
            <a:noFill/>
          </a:ln>
        </p:spPr>
      </p:pic>
      <p:pic>
        <p:nvPicPr>
          <p:cNvPr id="313" name="Google Shape;313;p21"/>
          <p:cNvPicPr preferRelativeResize="0"/>
          <p:nvPr/>
        </p:nvPicPr>
        <p:blipFill rotWithShape="1">
          <a:blip r:embed="rId5">
            <a:alphaModFix/>
          </a:blip>
          <a:srcRect/>
          <a:stretch/>
        </p:blipFill>
        <p:spPr>
          <a:xfrm>
            <a:off x="1868487" y="2162174"/>
            <a:ext cx="1839913" cy="1351980"/>
          </a:xfrm>
          <a:prstGeom prst="rect">
            <a:avLst/>
          </a:prstGeom>
          <a:noFill/>
          <a:ln>
            <a:noFill/>
          </a:ln>
        </p:spPr>
      </p:pic>
      <p:grpSp>
        <p:nvGrpSpPr>
          <p:cNvPr id="14" name="Group 13">
            <a:extLst>
              <a:ext uri="{FF2B5EF4-FFF2-40B4-BE49-F238E27FC236}">
                <a16:creationId xmlns:a16="http://schemas.microsoft.com/office/drawing/2014/main" id="{C659FBF7-91CB-CA89-8483-A1E690F3E499}"/>
              </a:ext>
            </a:extLst>
          </p:cNvPr>
          <p:cNvGrpSpPr/>
          <p:nvPr/>
        </p:nvGrpSpPr>
        <p:grpSpPr>
          <a:xfrm>
            <a:off x="6896102" y="1468173"/>
            <a:ext cx="610560" cy="293400"/>
            <a:chOff x="6896102" y="1468173"/>
            <a:chExt cx="610560" cy="293400"/>
          </a:xfrm>
        </p:grpSpPr>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2A6A577-FBA4-8368-408B-49D03A56FC4F}"/>
                    </a:ext>
                  </a:extLst>
                </p14:cNvPr>
                <p14:cNvContentPartPr/>
                <p14:nvPr/>
              </p14:nvContentPartPr>
              <p14:xfrm>
                <a:off x="7256102" y="1598493"/>
                <a:ext cx="360" cy="360"/>
              </p14:xfrm>
            </p:contentPart>
          </mc:Choice>
          <mc:Fallback xmlns="">
            <p:pic>
              <p:nvPicPr>
                <p:cNvPr id="2" name="Ink 1">
                  <a:extLst>
                    <a:ext uri="{FF2B5EF4-FFF2-40B4-BE49-F238E27FC236}">
                      <a16:creationId xmlns:a16="http://schemas.microsoft.com/office/drawing/2014/main" id="{D2A6A577-FBA4-8368-408B-49D03A56FC4F}"/>
                    </a:ext>
                  </a:extLst>
                </p:cNvPr>
                <p:cNvPicPr/>
                <p:nvPr/>
              </p:nvPicPr>
              <p:blipFill>
                <a:blip r:embed="rId7"/>
                <a:stretch>
                  <a:fillRect/>
                </a:stretch>
              </p:blipFill>
              <p:spPr>
                <a:xfrm>
                  <a:off x="7247462" y="15894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026963A5-A67F-B5BD-18AB-2EE18ABBF6DD}"/>
                    </a:ext>
                  </a:extLst>
                </p14:cNvPr>
                <p14:cNvContentPartPr/>
                <p14:nvPr/>
              </p14:nvContentPartPr>
              <p14:xfrm>
                <a:off x="6896102" y="1564653"/>
                <a:ext cx="50040" cy="116640"/>
              </p14:xfrm>
            </p:contentPart>
          </mc:Choice>
          <mc:Fallback xmlns="">
            <p:pic>
              <p:nvPicPr>
                <p:cNvPr id="3" name="Ink 2">
                  <a:extLst>
                    <a:ext uri="{FF2B5EF4-FFF2-40B4-BE49-F238E27FC236}">
                      <a16:creationId xmlns:a16="http://schemas.microsoft.com/office/drawing/2014/main" id="{026963A5-A67F-B5BD-18AB-2EE18ABBF6DD}"/>
                    </a:ext>
                  </a:extLst>
                </p:cNvPr>
                <p:cNvPicPr/>
                <p:nvPr/>
              </p:nvPicPr>
              <p:blipFill>
                <a:blip r:embed="rId9"/>
                <a:stretch>
                  <a:fillRect/>
                </a:stretch>
              </p:blipFill>
              <p:spPr>
                <a:xfrm>
                  <a:off x="6887462" y="1556013"/>
                  <a:ext cx="67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FC62DE6E-54B1-B04D-A729-234E09DE7C9B}"/>
                    </a:ext>
                  </a:extLst>
                </p14:cNvPr>
                <p14:cNvContentPartPr/>
                <p14:nvPr/>
              </p14:nvContentPartPr>
              <p14:xfrm>
                <a:off x="6990422" y="1479693"/>
                <a:ext cx="42120" cy="281880"/>
              </p14:xfrm>
            </p:contentPart>
          </mc:Choice>
          <mc:Fallback xmlns="">
            <p:pic>
              <p:nvPicPr>
                <p:cNvPr id="4" name="Ink 3">
                  <a:extLst>
                    <a:ext uri="{FF2B5EF4-FFF2-40B4-BE49-F238E27FC236}">
                      <a16:creationId xmlns:a16="http://schemas.microsoft.com/office/drawing/2014/main" id="{FC62DE6E-54B1-B04D-A729-234E09DE7C9B}"/>
                    </a:ext>
                  </a:extLst>
                </p:cNvPr>
                <p:cNvPicPr/>
                <p:nvPr/>
              </p:nvPicPr>
              <p:blipFill>
                <a:blip r:embed="rId11"/>
                <a:stretch>
                  <a:fillRect/>
                </a:stretch>
              </p:blipFill>
              <p:spPr>
                <a:xfrm>
                  <a:off x="6981782" y="1470693"/>
                  <a:ext cx="5976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DF35B34E-A7FA-F9D0-69A1-EAE9E4AF51A7}"/>
                    </a:ext>
                  </a:extLst>
                </p14:cNvPr>
                <p14:cNvContentPartPr/>
                <p14:nvPr/>
              </p14:nvContentPartPr>
              <p14:xfrm>
                <a:off x="7076822" y="1468173"/>
                <a:ext cx="204840" cy="263880"/>
              </p14:xfrm>
            </p:contentPart>
          </mc:Choice>
          <mc:Fallback xmlns="">
            <p:pic>
              <p:nvPicPr>
                <p:cNvPr id="5" name="Ink 4">
                  <a:extLst>
                    <a:ext uri="{FF2B5EF4-FFF2-40B4-BE49-F238E27FC236}">
                      <a16:creationId xmlns:a16="http://schemas.microsoft.com/office/drawing/2014/main" id="{DF35B34E-A7FA-F9D0-69A1-EAE9E4AF51A7}"/>
                    </a:ext>
                  </a:extLst>
                </p:cNvPr>
                <p:cNvPicPr/>
                <p:nvPr/>
              </p:nvPicPr>
              <p:blipFill>
                <a:blip r:embed="rId13"/>
                <a:stretch>
                  <a:fillRect/>
                </a:stretch>
              </p:blipFill>
              <p:spPr>
                <a:xfrm>
                  <a:off x="7068182" y="1459173"/>
                  <a:ext cx="2224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75C9844B-5D4F-5D92-B97E-3D49E7BA673E}"/>
                    </a:ext>
                  </a:extLst>
                </p14:cNvPr>
                <p14:cNvContentPartPr/>
                <p14:nvPr/>
              </p14:nvContentPartPr>
              <p14:xfrm>
                <a:off x="7322702" y="1516053"/>
                <a:ext cx="183960" cy="215640"/>
              </p14:xfrm>
            </p:contentPart>
          </mc:Choice>
          <mc:Fallback xmlns="">
            <p:pic>
              <p:nvPicPr>
                <p:cNvPr id="6" name="Ink 5">
                  <a:extLst>
                    <a:ext uri="{FF2B5EF4-FFF2-40B4-BE49-F238E27FC236}">
                      <a16:creationId xmlns:a16="http://schemas.microsoft.com/office/drawing/2014/main" id="{75C9844B-5D4F-5D92-B97E-3D49E7BA673E}"/>
                    </a:ext>
                  </a:extLst>
                </p:cNvPr>
                <p:cNvPicPr/>
                <p:nvPr/>
              </p:nvPicPr>
              <p:blipFill>
                <a:blip r:embed="rId15"/>
                <a:stretch>
                  <a:fillRect/>
                </a:stretch>
              </p:blipFill>
              <p:spPr>
                <a:xfrm>
                  <a:off x="7313702" y="1507413"/>
                  <a:ext cx="201600" cy="233280"/>
                </a:xfrm>
                <a:prstGeom prst="rect">
                  <a:avLst/>
                </a:prstGeom>
              </p:spPr>
            </p:pic>
          </mc:Fallback>
        </mc:AlternateContent>
      </p:grpSp>
      <p:grpSp>
        <p:nvGrpSpPr>
          <p:cNvPr id="13" name="Group 12">
            <a:extLst>
              <a:ext uri="{FF2B5EF4-FFF2-40B4-BE49-F238E27FC236}">
                <a16:creationId xmlns:a16="http://schemas.microsoft.com/office/drawing/2014/main" id="{070C636A-168C-914D-E0CB-CC59243D0B54}"/>
              </a:ext>
            </a:extLst>
          </p:cNvPr>
          <p:cNvGrpSpPr/>
          <p:nvPr/>
        </p:nvGrpSpPr>
        <p:grpSpPr>
          <a:xfrm>
            <a:off x="6919502" y="2141373"/>
            <a:ext cx="67320" cy="100440"/>
            <a:chOff x="6919502" y="2141373"/>
            <a:chExt cx="67320" cy="100440"/>
          </a:xfrm>
        </p:grpSpPr>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AA168222-33EE-AFBA-05F9-6AC9A902CC07}"/>
                    </a:ext>
                  </a:extLst>
                </p14:cNvPr>
                <p14:cNvContentPartPr/>
                <p14:nvPr/>
              </p14:nvContentPartPr>
              <p14:xfrm>
                <a:off x="6919502" y="2141373"/>
                <a:ext cx="47520" cy="6120"/>
              </p14:xfrm>
            </p:contentPart>
          </mc:Choice>
          <mc:Fallback xmlns="">
            <p:pic>
              <p:nvPicPr>
                <p:cNvPr id="7" name="Ink 6">
                  <a:extLst>
                    <a:ext uri="{FF2B5EF4-FFF2-40B4-BE49-F238E27FC236}">
                      <a16:creationId xmlns:a16="http://schemas.microsoft.com/office/drawing/2014/main" id="{AA168222-33EE-AFBA-05F9-6AC9A902CC07}"/>
                    </a:ext>
                  </a:extLst>
                </p:cNvPr>
                <p:cNvPicPr/>
                <p:nvPr/>
              </p:nvPicPr>
              <p:blipFill>
                <a:blip r:embed="rId17"/>
                <a:stretch>
                  <a:fillRect/>
                </a:stretch>
              </p:blipFill>
              <p:spPr>
                <a:xfrm>
                  <a:off x="6910862" y="2132373"/>
                  <a:ext cx="65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Ink 7">
                  <a:extLst>
                    <a:ext uri="{FF2B5EF4-FFF2-40B4-BE49-F238E27FC236}">
                      <a16:creationId xmlns:a16="http://schemas.microsoft.com/office/drawing/2014/main" id="{87B2EA25-DB5A-1F98-0868-8779EEDF1797}"/>
                    </a:ext>
                  </a:extLst>
                </p14:cNvPr>
                <p14:cNvContentPartPr/>
                <p14:nvPr/>
              </p14:nvContentPartPr>
              <p14:xfrm>
                <a:off x="6919502" y="2222733"/>
                <a:ext cx="67320" cy="19080"/>
              </p14:xfrm>
            </p:contentPart>
          </mc:Choice>
          <mc:Fallback xmlns="">
            <p:pic>
              <p:nvPicPr>
                <p:cNvPr id="8" name="Ink 7">
                  <a:extLst>
                    <a:ext uri="{FF2B5EF4-FFF2-40B4-BE49-F238E27FC236}">
                      <a16:creationId xmlns:a16="http://schemas.microsoft.com/office/drawing/2014/main" id="{87B2EA25-DB5A-1F98-0868-8779EEDF1797}"/>
                    </a:ext>
                  </a:extLst>
                </p:cNvPr>
                <p:cNvPicPr/>
                <p:nvPr/>
              </p:nvPicPr>
              <p:blipFill>
                <a:blip r:embed="rId19"/>
                <a:stretch>
                  <a:fillRect/>
                </a:stretch>
              </p:blipFill>
              <p:spPr>
                <a:xfrm>
                  <a:off x="6910862" y="2214093"/>
                  <a:ext cx="84960" cy="36720"/>
                </a:xfrm>
                <a:prstGeom prst="rect">
                  <a:avLst/>
                </a:prstGeom>
              </p:spPr>
            </p:pic>
          </mc:Fallback>
        </mc:AlternateContent>
      </p:grpSp>
      <p:grpSp>
        <p:nvGrpSpPr>
          <p:cNvPr id="12" name="Group 11">
            <a:extLst>
              <a:ext uri="{FF2B5EF4-FFF2-40B4-BE49-F238E27FC236}">
                <a16:creationId xmlns:a16="http://schemas.microsoft.com/office/drawing/2014/main" id="{A8CF2E5B-5F13-E906-BB95-8D08E30586BE}"/>
              </a:ext>
            </a:extLst>
          </p:cNvPr>
          <p:cNvGrpSpPr/>
          <p:nvPr/>
        </p:nvGrpSpPr>
        <p:grpSpPr>
          <a:xfrm>
            <a:off x="7232342" y="1905573"/>
            <a:ext cx="620640" cy="399240"/>
            <a:chOff x="7232342" y="1905573"/>
            <a:chExt cx="620640" cy="399240"/>
          </a:xfrm>
        </p:grpSpPr>
        <mc:AlternateContent xmlns:mc="http://schemas.openxmlformats.org/markup-compatibility/2006" xmlns:p14="http://schemas.microsoft.com/office/powerpoint/2010/main">
          <mc:Choice Requires="p14">
            <p:contentPart p14:bwMode="auto" r:id="rId20">
              <p14:nvContentPartPr>
                <p14:cNvPr id="9" name="Ink 8">
                  <a:extLst>
                    <a:ext uri="{FF2B5EF4-FFF2-40B4-BE49-F238E27FC236}">
                      <a16:creationId xmlns:a16="http://schemas.microsoft.com/office/drawing/2014/main" id="{0B74E07B-B057-393E-4639-AF13811B8E4F}"/>
                    </a:ext>
                  </a:extLst>
                </p14:cNvPr>
                <p14:cNvContentPartPr/>
                <p14:nvPr/>
              </p14:nvContentPartPr>
              <p14:xfrm>
                <a:off x="7232342" y="2079453"/>
                <a:ext cx="91800" cy="122040"/>
              </p14:xfrm>
            </p:contentPart>
          </mc:Choice>
          <mc:Fallback xmlns="">
            <p:pic>
              <p:nvPicPr>
                <p:cNvPr id="9" name="Ink 8">
                  <a:extLst>
                    <a:ext uri="{FF2B5EF4-FFF2-40B4-BE49-F238E27FC236}">
                      <a16:creationId xmlns:a16="http://schemas.microsoft.com/office/drawing/2014/main" id="{0B74E07B-B057-393E-4639-AF13811B8E4F}"/>
                    </a:ext>
                  </a:extLst>
                </p:cNvPr>
                <p:cNvPicPr/>
                <p:nvPr/>
              </p:nvPicPr>
              <p:blipFill>
                <a:blip r:embed="rId21"/>
                <a:stretch>
                  <a:fillRect/>
                </a:stretch>
              </p:blipFill>
              <p:spPr>
                <a:xfrm>
                  <a:off x="7223702" y="2070813"/>
                  <a:ext cx="109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Ink 9">
                  <a:extLst>
                    <a:ext uri="{FF2B5EF4-FFF2-40B4-BE49-F238E27FC236}">
                      <a16:creationId xmlns:a16="http://schemas.microsoft.com/office/drawing/2014/main" id="{523A0251-8834-CA77-A8F7-48BE5DFD0DC6}"/>
                    </a:ext>
                  </a:extLst>
                </p14:cNvPr>
                <p14:cNvContentPartPr/>
                <p14:nvPr/>
              </p14:nvContentPartPr>
              <p14:xfrm>
                <a:off x="7401182" y="1905573"/>
                <a:ext cx="104040" cy="386640"/>
              </p14:xfrm>
            </p:contentPart>
          </mc:Choice>
          <mc:Fallback xmlns="">
            <p:pic>
              <p:nvPicPr>
                <p:cNvPr id="10" name="Ink 9">
                  <a:extLst>
                    <a:ext uri="{FF2B5EF4-FFF2-40B4-BE49-F238E27FC236}">
                      <a16:creationId xmlns:a16="http://schemas.microsoft.com/office/drawing/2014/main" id="{523A0251-8834-CA77-A8F7-48BE5DFD0DC6}"/>
                    </a:ext>
                  </a:extLst>
                </p:cNvPr>
                <p:cNvPicPr/>
                <p:nvPr/>
              </p:nvPicPr>
              <p:blipFill>
                <a:blip r:embed="rId23"/>
                <a:stretch>
                  <a:fillRect/>
                </a:stretch>
              </p:blipFill>
              <p:spPr>
                <a:xfrm>
                  <a:off x="7392182" y="1896933"/>
                  <a:ext cx="1216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560883F9-74B7-A7DE-6ADB-44CD516F43DB}"/>
                    </a:ext>
                  </a:extLst>
                </p14:cNvPr>
                <p14:cNvContentPartPr/>
                <p14:nvPr/>
              </p14:nvContentPartPr>
              <p14:xfrm>
                <a:off x="7550942" y="2000973"/>
                <a:ext cx="302040" cy="303840"/>
              </p14:xfrm>
            </p:contentPart>
          </mc:Choice>
          <mc:Fallback xmlns="">
            <p:pic>
              <p:nvPicPr>
                <p:cNvPr id="11" name="Ink 10">
                  <a:extLst>
                    <a:ext uri="{FF2B5EF4-FFF2-40B4-BE49-F238E27FC236}">
                      <a16:creationId xmlns:a16="http://schemas.microsoft.com/office/drawing/2014/main" id="{560883F9-74B7-A7DE-6ADB-44CD516F43DB}"/>
                    </a:ext>
                  </a:extLst>
                </p:cNvPr>
                <p:cNvPicPr/>
                <p:nvPr/>
              </p:nvPicPr>
              <p:blipFill>
                <a:blip r:embed="rId25"/>
                <a:stretch>
                  <a:fillRect/>
                </a:stretch>
              </p:blipFill>
              <p:spPr>
                <a:xfrm>
                  <a:off x="7542302" y="1992333"/>
                  <a:ext cx="319680" cy="321480"/>
                </a:xfrm>
                <a:prstGeom prst="rect">
                  <a:avLst/>
                </a:prstGeom>
              </p:spPr>
            </p:pic>
          </mc:Fallback>
        </mc:AlternateContent>
      </p:grpSp>
      <p:grpSp>
        <p:nvGrpSpPr>
          <p:cNvPr id="26" name="Group 25">
            <a:extLst>
              <a:ext uri="{FF2B5EF4-FFF2-40B4-BE49-F238E27FC236}">
                <a16:creationId xmlns:a16="http://schemas.microsoft.com/office/drawing/2014/main" id="{F796C82A-06A1-771E-1D60-930B38D6049D}"/>
              </a:ext>
            </a:extLst>
          </p:cNvPr>
          <p:cNvGrpSpPr/>
          <p:nvPr/>
        </p:nvGrpSpPr>
        <p:grpSpPr>
          <a:xfrm>
            <a:off x="8151062" y="1917093"/>
            <a:ext cx="1449360" cy="379800"/>
            <a:chOff x="8151062" y="1917093"/>
            <a:chExt cx="1449360" cy="379800"/>
          </a:xfrm>
        </p:grpSpPr>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F1B977E5-0E66-3128-E2C1-127CB5242782}"/>
                    </a:ext>
                  </a:extLst>
                </p14:cNvPr>
                <p14:cNvContentPartPr/>
                <p14:nvPr/>
              </p14:nvContentPartPr>
              <p14:xfrm>
                <a:off x="8151062" y="1917093"/>
                <a:ext cx="227160" cy="328680"/>
              </p14:xfrm>
            </p:contentPart>
          </mc:Choice>
          <mc:Fallback xmlns="">
            <p:pic>
              <p:nvPicPr>
                <p:cNvPr id="15" name="Ink 14">
                  <a:extLst>
                    <a:ext uri="{FF2B5EF4-FFF2-40B4-BE49-F238E27FC236}">
                      <a16:creationId xmlns:a16="http://schemas.microsoft.com/office/drawing/2014/main" id="{F1B977E5-0E66-3128-E2C1-127CB5242782}"/>
                    </a:ext>
                  </a:extLst>
                </p:cNvPr>
                <p:cNvPicPr/>
                <p:nvPr/>
              </p:nvPicPr>
              <p:blipFill>
                <a:blip r:embed="rId27"/>
                <a:stretch>
                  <a:fillRect/>
                </a:stretch>
              </p:blipFill>
              <p:spPr>
                <a:xfrm>
                  <a:off x="8142062" y="1908093"/>
                  <a:ext cx="24480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8D14A20E-9413-248C-610E-14357CA97FF7}"/>
                    </a:ext>
                  </a:extLst>
                </p14:cNvPr>
                <p14:cNvContentPartPr/>
                <p14:nvPr/>
              </p14:nvContentPartPr>
              <p14:xfrm>
                <a:off x="8418542" y="2023293"/>
                <a:ext cx="142920" cy="112680"/>
              </p14:xfrm>
            </p:contentPart>
          </mc:Choice>
          <mc:Fallback xmlns="">
            <p:pic>
              <p:nvPicPr>
                <p:cNvPr id="16" name="Ink 15">
                  <a:extLst>
                    <a:ext uri="{FF2B5EF4-FFF2-40B4-BE49-F238E27FC236}">
                      <a16:creationId xmlns:a16="http://schemas.microsoft.com/office/drawing/2014/main" id="{8D14A20E-9413-248C-610E-14357CA97FF7}"/>
                    </a:ext>
                  </a:extLst>
                </p:cNvPr>
                <p:cNvPicPr/>
                <p:nvPr/>
              </p:nvPicPr>
              <p:blipFill>
                <a:blip r:embed="rId29"/>
                <a:stretch>
                  <a:fillRect/>
                </a:stretch>
              </p:blipFill>
              <p:spPr>
                <a:xfrm>
                  <a:off x="8409542" y="2014653"/>
                  <a:ext cx="1605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CA529EC5-7BDE-1483-1E27-8A870D75BB47}"/>
                    </a:ext>
                  </a:extLst>
                </p14:cNvPr>
                <p14:cNvContentPartPr/>
                <p14:nvPr/>
              </p14:nvContentPartPr>
              <p14:xfrm>
                <a:off x="8601062" y="2065773"/>
                <a:ext cx="70560" cy="11160"/>
              </p14:xfrm>
            </p:contentPart>
          </mc:Choice>
          <mc:Fallback xmlns="">
            <p:pic>
              <p:nvPicPr>
                <p:cNvPr id="17" name="Ink 16">
                  <a:extLst>
                    <a:ext uri="{FF2B5EF4-FFF2-40B4-BE49-F238E27FC236}">
                      <a16:creationId xmlns:a16="http://schemas.microsoft.com/office/drawing/2014/main" id="{CA529EC5-7BDE-1483-1E27-8A870D75BB47}"/>
                    </a:ext>
                  </a:extLst>
                </p:cNvPr>
                <p:cNvPicPr/>
                <p:nvPr/>
              </p:nvPicPr>
              <p:blipFill>
                <a:blip r:embed="rId31"/>
                <a:stretch>
                  <a:fillRect/>
                </a:stretch>
              </p:blipFill>
              <p:spPr>
                <a:xfrm>
                  <a:off x="8592062" y="2056773"/>
                  <a:ext cx="88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Ink 17">
                  <a:extLst>
                    <a:ext uri="{FF2B5EF4-FFF2-40B4-BE49-F238E27FC236}">
                      <a16:creationId xmlns:a16="http://schemas.microsoft.com/office/drawing/2014/main" id="{BDF268E4-735D-431C-5D67-961795059CAB}"/>
                    </a:ext>
                  </a:extLst>
                </p14:cNvPr>
                <p14:cNvContentPartPr/>
                <p14:nvPr/>
              </p14:nvContentPartPr>
              <p14:xfrm>
                <a:off x="8636342" y="2040933"/>
                <a:ext cx="9720" cy="103320"/>
              </p14:xfrm>
            </p:contentPart>
          </mc:Choice>
          <mc:Fallback xmlns="">
            <p:pic>
              <p:nvPicPr>
                <p:cNvPr id="18" name="Ink 17">
                  <a:extLst>
                    <a:ext uri="{FF2B5EF4-FFF2-40B4-BE49-F238E27FC236}">
                      <a16:creationId xmlns:a16="http://schemas.microsoft.com/office/drawing/2014/main" id="{BDF268E4-735D-431C-5D67-961795059CAB}"/>
                    </a:ext>
                  </a:extLst>
                </p:cNvPr>
                <p:cNvPicPr/>
                <p:nvPr/>
              </p:nvPicPr>
              <p:blipFill>
                <a:blip r:embed="rId33"/>
                <a:stretch>
                  <a:fillRect/>
                </a:stretch>
              </p:blipFill>
              <p:spPr>
                <a:xfrm>
                  <a:off x="8627702" y="2031933"/>
                  <a:ext cx="27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C2FA521E-864B-E04B-98D7-39186033EC41}"/>
                    </a:ext>
                  </a:extLst>
                </p14:cNvPr>
                <p14:cNvContentPartPr/>
                <p14:nvPr/>
              </p14:nvContentPartPr>
              <p14:xfrm>
                <a:off x="8724902" y="2036613"/>
                <a:ext cx="105120" cy="111240"/>
              </p14:xfrm>
            </p:contentPart>
          </mc:Choice>
          <mc:Fallback xmlns="">
            <p:pic>
              <p:nvPicPr>
                <p:cNvPr id="19" name="Ink 18">
                  <a:extLst>
                    <a:ext uri="{FF2B5EF4-FFF2-40B4-BE49-F238E27FC236}">
                      <a16:creationId xmlns:a16="http://schemas.microsoft.com/office/drawing/2014/main" id="{C2FA521E-864B-E04B-98D7-39186033EC41}"/>
                    </a:ext>
                  </a:extLst>
                </p:cNvPr>
                <p:cNvPicPr/>
                <p:nvPr/>
              </p:nvPicPr>
              <p:blipFill>
                <a:blip r:embed="rId35"/>
                <a:stretch>
                  <a:fillRect/>
                </a:stretch>
              </p:blipFill>
              <p:spPr>
                <a:xfrm>
                  <a:off x="8716262" y="2027613"/>
                  <a:ext cx="122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5F5C5F37-64AE-3F42-D005-51DC97B8ED58}"/>
                    </a:ext>
                  </a:extLst>
                </p14:cNvPr>
                <p14:cNvContentPartPr/>
                <p14:nvPr/>
              </p14:nvContentPartPr>
              <p14:xfrm>
                <a:off x="8913542" y="2023293"/>
                <a:ext cx="16200" cy="11160"/>
              </p14:xfrm>
            </p:contentPart>
          </mc:Choice>
          <mc:Fallback xmlns="">
            <p:pic>
              <p:nvPicPr>
                <p:cNvPr id="20" name="Ink 19">
                  <a:extLst>
                    <a:ext uri="{FF2B5EF4-FFF2-40B4-BE49-F238E27FC236}">
                      <a16:creationId xmlns:a16="http://schemas.microsoft.com/office/drawing/2014/main" id="{5F5C5F37-64AE-3F42-D005-51DC97B8ED58}"/>
                    </a:ext>
                  </a:extLst>
                </p:cNvPr>
                <p:cNvPicPr/>
                <p:nvPr/>
              </p:nvPicPr>
              <p:blipFill>
                <a:blip r:embed="rId37"/>
                <a:stretch>
                  <a:fillRect/>
                </a:stretch>
              </p:blipFill>
              <p:spPr>
                <a:xfrm>
                  <a:off x="8904902" y="2014293"/>
                  <a:ext cx="338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8E0D53D0-65F8-007C-5113-54FD66AFEEA3}"/>
                    </a:ext>
                  </a:extLst>
                </p14:cNvPr>
                <p14:cNvContentPartPr/>
                <p14:nvPr/>
              </p14:nvContentPartPr>
              <p14:xfrm>
                <a:off x="8934782" y="2094213"/>
                <a:ext cx="15480" cy="10080"/>
              </p14:xfrm>
            </p:contentPart>
          </mc:Choice>
          <mc:Fallback xmlns="">
            <p:pic>
              <p:nvPicPr>
                <p:cNvPr id="21" name="Ink 20">
                  <a:extLst>
                    <a:ext uri="{FF2B5EF4-FFF2-40B4-BE49-F238E27FC236}">
                      <a16:creationId xmlns:a16="http://schemas.microsoft.com/office/drawing/2014/main" id="{8E0D53D0-65F8-007C-5113-54FD66AFEEA3}"/>
                    </a:ext>
                  </a:extLst>
                </p:cNvPr>
                <p:cNvPicPr/>
                <p:nvPr/>
              </p:nvPicPr>
              <p:blipFill>
                <a:blip r:embed="rId39"/>
                <a:stretch>
                  <a:fillRect/>
                </a:stretch>
              </p:blipFill>
              <p:spPr>
                <a:xfrm>
                  <a:off x="8925782" y="2085213"/>
                  <a:ext cx="33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6DFEA992-0518-667E-301E-59E082D79650}"/>
                    </a:ext>
                  </a:extLst>
                </p14:cNvPr>
                <p14:cNvContentPartPr/>
                <p14:nvPr/>
              </p14:nvContentPartPr>
              <p14:xfrm>
                <a:off x="9040262" y="1988013"/>
                <a:ext cx="128520" cy="308880"/>
              </p14:xfrm>
            </p:contentPart>
          </mc:Choice>
          <mc:Fallback xmlns="">
            <p:pic>
              <p:nvPicPr>
                <p:cNvPr id="22" name="Ink 21">
                  <a:extLst>
                    <a:ext uri="{FF2B5EF4-FFF2-40B4-BE49-F238E27FC236}">
                      <a16:creationId xmlns:a16="http://schemas.microsoft.com/office/drawing/2014/main" id="{6DFEA992-0518-667E-301E-59E082D79650}"/>
                    </a:ext>
                  </a:extLst>
                </p:cNvPr>
                <p:cNvPicPr/>
                <p:nvPr/>
              </p:nvPicPr>
              <p:blipFill>
                <a:blip r:embed="rId41"/>
                <a:stretch>
                  <a:fillRect/>
                </a:stretch>
              </p:blipFill>
              <p:spPr>
                <a:xfrm>
                  <a:off x="9031262" y="1979013"/>
                  <a:ext cx="1461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62A07C96-A59E-DF0E-963A-27AAC59958C4}"/>
                    </a:ext>
                  </a:extLst>
                </p14:cNvPr>
                <p14:cNvContentPartPr/>
                <p14:nvPr/>
              </p14:nvContentPartPr>
              <p14:xfrm>
                <a:off x="9303062" y="2018613"/>
                <a:ext cx="84240" cy="11160"/>
              </p14:xfrm>
            </p:contentPart>
          </mc:Choice>
          <mc:Fallback xmlns="">
            <p:pic>
              <p:nvPicPr>
                <p:cNvPr id="23" name="Ink 22">
                  <a:extLst>
                    <a:ext uri="{FF2B5EF4-FFF2-40B4-BE49-F238E27FC236}">
                      <a16:creationId xmlns:a16="http://schemas.microsoft.com/office/drawing/2014/main" id="{62A07C96-A59E-DF0E-963A-27AAC59958C4}"/>
                    </a:ext>
                  </a:extLst>
                </p:cNvPr>
                <p:cNvPicPr/>
                <p:nvPr/>
              </p:nvPicPr>
              <p:blipFill>
                <a:blip r:embed="rId43"/>
                <a:stretch>
                  <a:fillRect/>
                </a:stretch>
              </p:blipFill>
              <p:spPr>
                <a:xfrm>
                  <a:off x="9294062" y="2009613"/>
                  <a:ext cx="101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A32A2D5D-DF48-E578-6EC8-5B7A59E5C4A9}"/>
                    </a:ext>
                  </a:extLst>
                </p14:cNvPr>
                <p14:cNvContentPartPr/>
                <p14:nvPr/>
              </p14:nvContentPartPr>
              <p14:xfrm>
                <a:off x="9361742" y="1958133"/>
                <a:ext cx="12600" cy="131760"/>
              </p14:xfrm>
            </p:contentPart>
          </mc:Choice>
          <mc:Fallback xmlns="">
            <p:pic>
              <p:nvPicPr>
                <p:cNvPr id="24" name="Ink 23">
                  <a:extLst>
                    <a:ext uri="{FF2B5EF4-FFF2-40B4-BE49-F238E27FC236}">
                      <a16:creationId xmlns:a16="http://schemas.microsoft.com/office/drawing/2014/main" id="{A32A2D5D-DF48-E578-6EC8-5B7A59E5C4A9}"/>
                    </a:ext>
                  </a:extLst>
                </p:cNvPr>
                <p:cNvPicPr/>
                <p:nvPr/>
              </p:nvPicPr>
              <p:blipFill>
                <a:blip r:embed="rId45"/>
                <a:stretch>
                  <a:fillRect/>
                </a:stretch>
              </p:blipFill>
              <p:spPr>
                <a:xfrm>
                  <a:off x="9352742" y="1949493"/>
                  <a:ext cx="30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A0F0D620-A59C-1B73-7EB7-D5073E48736D}"/>
                    </a:ext>
                  </a:extLst>
                </p14:cNvPr>
                <p14:cNvContentPartPr/>
                <p14:nvPr/>
              </p14:nvContentPartPr>
              <p14:xfrm>
                <a:off x="9456422" y="1971813"/>
                <a:ext cx="144000" cy="129960"/>
              </p14:xfrm>
            </p:contentPart>
          </mc:Choice>
          <mc:Fallback xmlns="">
            <p:pic>
              <p:nvPicPr>
                <p:cNvPr id="25" name="Ink 24">
                  <a:extLst>
                    <a:ext uri="{FF2B5EF4-FFF2-40B4-BE49-F238E27FC236}">
                      <a16:creationId xmlns:a16="http://schemas.microsoft.com/office/drawing/2014/main" id="{A0F0D620-A59C-1B73-7EB7-D5073E48736D}"/>
                    </a:ext>
                  </a:extLst>
                </p:cNvPr>
                <p:cNvPicPr/>
                <p:nvPr/>
              </p:nvPicPr>
              <p:blipFill>
                <a:blip r:embed="rId47"/>
                <a:stretch>
                  <a:fillRect/>
                </a:stretch>
              </p:blipFill>
              <p:spPr>
                <a:xfrm>
                  <a:off x="9447782" y="1963173"/>
                  <a:ext cx="16164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67831DEE-39B4-55C9-99A7-DDF707DA15BF}"/>
                  </a:ext>
                </a:extLst>
              </p14:cNvPr>
              <p14:cNvContentPartPr/>
              <p14:nvPr/>
            </p14:nvContentPartPr>
            <p14:xfrm>
              <a:off x="7993742" y="2137413"/>
              <a:ext cx="4320" cy="10080"/>
            </p14:xfrm>
          </p:contentPart>
        </mc:Choice>
        <mc:Fallback xmlns="">
          <p:pic>
            <p:nvPicPr>
              <p:cNvPr id="27" name="Ink 26">
                <a:extLst>
                  <a:ext uri="{FF2B5EF4-FFF2-40B4-BE49-F238E27FC236}">
                    <a16:creationId xmlns:a16="http://schemas.microsoft.com/office/drawing/2014/main" id="{67831DEE-39B4-55C9-99A7-DDF707DA15BF}"/>
                  </a:ext>
                </a:extLst>
              </p:cNvPr>
              <p:cNvPicPr/>
              <p:nvPr/>
            </p:nvPicPr>
            <p:blipFill>
              <a:blip r:embed="rId49"/>
              <a:stretch>
                <a:fillRect/>
              </a:stretch>
            </p:blipFill>
            <p:spPr>
              <a:xfrm>
                <a:off x="7984742" y="2128773"/>
                <a:ext cx="21960" cy="27720"/>
              </a:xfrm>
              <a:prstGeom prst="rect">
                <a:avLst/>
              </a:prstGeom>
            </p:spPr>
          </p:pic>
        </mc:Fallback>
      </mc:AlternateContent>
      <p:grpSp>
        <p:nvGrpSpPr>
          <p:cNvPr id="30" name="Group 29">
            <a:extLst>
              <a:ext uri="{FF2B5EF4-FFF2-40B4-BE49-F238E27FC236}">
                <a16:creationId xmlns:a16="http://schemas.microsoft.com/office/drawing/2014/main" id="{36988107-4B00-CCF5-9B6C-8B427A86F8C4}"/>
              </a:ext>
            </a:extLst>
          </p:cNvPr>
          <p:cNvGrpSpPr/>
          <p:nvPr/>
        </p:nvGrpSpPr>
        <p:grpSpPr>
          <a:xfrm>
            <a:off x="5869742" y="2762013"/>
            <a:ext cx="86760" cy="81720"/>
            <a:chOff x="5869742" y="2762013"/>
            <a:chExt cx="86760" cy="81720"/>
          </a:xfrm>
        </p:grpSpPr>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BFFA6567-979F-F04F-CC77-2D4C7F5C46DF}"/>
                    </a:ext>
                  </a:extLst>
                </p14:cNvPr>
                <p14:cNvContentPartPr/>
                <p14:nvPr/>
              </p14:nvContentPartPr>
              <p14:xfrm>
                <a:off x="5869742" y="2762013"/>
                <a:ext cx="86760" cy="10800"/>
              </p14:xfrm>
            </p:contentPart>
          </mc:Choice>
          <mc:Fallback xmlns="">
            <p:pic>
              <p:nvPicPr>
                <p:cNvPr id="28" name="Ink 27">
                  <a:extLst>
                    <a:ext uri="{FF2B5EF4-FFF2-40B4-BE49-F238E27FC236}">
                      <a16:creationId xmlns:a16="http://schemas.microsoft.com/office/drawing/2014/main" id="{BFFA6567-979F-F04F-CC77-2D4C7F5C46DF}"/>
                    </a:ext>
                  </a:extLst>
                </p:cNvPr>
                <p:cNvPicPr/>
                <p:nvPr/>
              </p:nvPicPr>
              <p:blipFill>
                <a:blip r:embed="rId51"/>
                <a:stretch>
                  <a:fillRect/>
                </a:stretch>
              </p:blipFill>
              <p:spPr>
                <a:xfrm>
                  <a:off x="5861102" y="2753373"/>
                  <a:ext cx="104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6629BD4A-AAD1-8E87-42B9-A33DC267A836}"/>
                    </a:ext>
                  </a:extLst>
                </p14:cNvPr>
                <p14:cNvContentPartPr/>
                <p14:nvPr/>
              </p14:nvContentPartPr>
              <p14:xfrm>
                <a:off x="5887382" y="2838693"/>
                <a:ext cx="40320" cy="5040"/>
              </p14:xfrm>
            </p:contentPart>
          </mc:Choice>
          <mc:Fallback xmlns="">
            <p:pic>
              <p:nvPicPr>
                <p:cNvPr id="29" name="Ink 28">
                  <a:extLst>
                    <a:ext uri="{FF2B5EF4-FFF2-40B4-BE49-F238E27FC236}">
                      <a16:creationId xmlns:a16="http://schemas.microsoft.com/office/drawing/2014/main" id="{6629BD4A-AAD1-8E87-42B9-A33DC267A836}"/>
                    </a:ext>
                  </a:extLst>
                </p:cNvPr>
                <p:cNvPicPr/>
                <p:nvPr/>
              </p:nvPicPr>
              <p:blipFill>
                <a:blip r:embed="rId53"/>
                <a:stretch>
                  <a:fillRect/>
                </a:stretch>
              </p:blipFill>
              <p:spPr>
                <a:xfrm>
                  <a:off x="5878742" y="2829693"/>
                  <a:ext cx="57960" cy="22680"/>
                </a:xfrm>
                <a:prstGeom prst="rect">
                  <a:avLst/>
                </a:prstGeom>
              </p:spPr>
            </p:pic>
          </mc:Fallback>
        </mc:AlternateContent>
      </p:grpSp>
      <p:grpSp>
        <p:nvGrpSpPr>
          <p:cNvPr id="42" name="Group 41">
            <a:extLst>
              <a:ext uri="{FF2B5EF4-FFF2-40B4-BE49-F238E27FC236}">
                <a16:creationId xmlns:a16="http://schemas.microsoft.com/office/drawing/2014/main" id="{E2C00231-6114-859C-8AA0-0F6E58DCB467}"/>
              </a:ext>
            </a:extLst>
          </p:cNvPr>
          <p:cNvGrpSpPr/>
          <p:nvPr/>
        </p:nvGrpSpPr>
        <p:grpSpPr>
          <a:xfrm>
            <a:off x="6270782" y="2539893"/>
            <a:ext cx="1280880" cy="513720"/>
            <a:chOff x="6270782" y="2539893"/>
            <a:chExt cx="1280880" cy="513720"/>
          </a:xfrm>
        </p:grpSpPr>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45A83340-A6CA-BD53-8513-FDF6B47438EA}"/>
                    </a:ext>
                  </a:extLst>
                </p14:cNvPr>
                <p14:cNvContentPartPr/>
                <p14:nvPr/>
              </p14:nvContentPartPr>
              <p14:xfrm>
                <a:off x="6270782" y="2758413"/>
                <a:ext cx="182880" cy="129960"/>
              </p14:xfrm>
            </p:contentPart>
          </mc:Choice>
          <mc:Fallback xmlns="">
            <p:pic>
              <p:nvPicPr>
                <p:cNvPr id="31" name="Ink 30">
                  <a:extLst>
                    <a:ext uri="{FF2B5EF4-FFF2-40B4-BE49-F238E27FC236}">
                      <a16:creationId xmlns:a16="http://schemas.microsoft.com/office/drawing/2014/main" id="{45A83340-A6CA-BD53-8513-FDF6B47438EA}"/>
                    </a:ext>
                  </a:extLst>
                </p:cNvPr>
                <p:cNvPicPr/>
                <p:nvPr/>
              </p:nvPicPr>
              <p:blipFill>
                <a:blip r:embed="rId55"/>
                <a:stretch>
                  <a:fillRect/>
                </a:stretch>
              </p:blipFill>
              <p:spPr>
                <a:xfrm>
                  <a:off x="6262142" y="2749413"/>
                  <a:ext cx="200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D8B96D34-DE11-0CF1-8080-A055AD8B6CDA}"/>
                    </a:ext>
                  </a:extLst>
                </p14:cNvPr>
                <p14:cNvContentPartPr/>
                <p14:nvPr/>
              </p14:nvContentPartPr>
              <p14:xfrm>
                <a:off x="6429542" y="2539893"/>
                <a:ext cx="150840" cy="513720"/>
              </p14:xfrm>
            </p:contentPart>
          </mc:Choice>
          <mc:Fallback xmlns="">
            <p:pic>
              <p:nvPicPr>
                <p:cNvPr id="32" name="Ink 31">
                  <a:extLst>
                    <a:ext uri="{FF2B5EF4-FFF2-40B4-BE49-F238E27FC236}">
                      <a16:creationId xmlns:a16="http://schemas.microsoft.com/office/drawing/2014/main" id="{D8B96D34-DE11-0CF1-8080-A055AD8B6CDA}"/>
                    </a:ext>
                  </a:extLst>
                </p:cNvPr>
                <p:cNvPicPr/>
                <p:nvPr/>
              </p:nvPicPr>
              <p:blipFill>
                <a:blip r:embed="rId57"/>
                <a:stretch>
                  <a:fillRect/>
                </a:stretch>
              </p:blipFill>
              <p:spPr>
                <a:xfrm>
                  <a:off x="6420902" y="2530893"/>
                  <a:ext cx="16848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F38D48A9-A3B1-A286-C87E-9A51DBE23CF9}"/>
                    </a:ext>
                  </a:extLst>
                </p14:cNvPr>
                <p14:cNvContentPartPr/>
                <p14:nvPr/>
              </p14:nvContentPartPr>
              <p14:xfrm>
                <a:off x="6607022" y="2723853"/>
                <a:ext cx="124200" cy="97920"/>
              </p14:xfrm>
            </p:contentPart>
          </mc:Choice>
          <mc:Fallback xmlns="">
            <p:pic>
              <p:nvPicPr>
                <p:cNvPr id="33" name="Ink 32">
                  <a:extLst>
                    <a:ext uri="{FF2B5EF4-FFF2-40B4-BE49-F238E27FC236}">
                      <a16:creationId xmlns:a16="http://schemas.microsoft.com/office/drawing/2014/main" id="{F38D48A9-A3B1-A286-C87E-9A51DBE23CF9}"/>
                    </a:ext>
                  </a:extLst>
                </p:cNvPr>
                <p:cNvPicPr/>
                <p:nvPr/>
              </p:nvPicPr>
              <p:blipFill>
                <a:blip r:embed="rId59"/>
                <a:stretch>
                  <a:fillRect/>
                </a:stretch>
              </p:blipFill>
              <p:spPr>
                <a:xfrm>
                  <a:off x="6598022" y="2714853"/>
                  <a:ext cx="141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E728888D-E08F-A841-A798-DB1EFD2A9022}"/>
                    </a:ext>
                  </a:extLst>
                </p14:cNvPr>
                <p14:cNvContentPartPr/>
                <p14:nvPr/>
              </p14:nvContentPartPr>
              <p14:xfrm>
                <a:off x="6807542" y="2771733"/>
                <a:ext cx="51120" cy="18720"/>
              </p14:xfrm>
            </p:contentPart>
          </mc:Choice>
          <mc:Fallback xmlns="">
            <p:pic>
              <p:nvPicPr>
                <p:cNvPr id="34" name="Ink 33">
                  <a:extLst>
                    <a:ext uri="{FF2B5EF4-FFF2-40B4-BE49-F238E27FC236}">
                      <a16:creationId xmlns:a16="http://schemas.microsoft.com/office/drawing/2014/main" id="{E728888D-E08F-A841-A798-DB1EFD2A9022}"/>
                    </a:ext>
                  </a:extLst>
                </p:cNvPr>
                <p:cNvPicPr/>
                <p:nvPr/>
              </p:nvPicPr>
              <p:blipFill>
                <a:blip r:embed="rId61"/>
                <a:stretch>
                  <a:fillRect/>
                </a:stretch>
              </p:blipFill>
              <p:spPr>
                <a:xfrm>
                  <a:off x="6798902" y="2762733"/>
                  <a:ext cx="68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8498CB60-B492-3644-8ECC-DD2F3FC6D392}"/>
                    </a:ext>
                  </a:extLst>
                </p14:cNvPr>
                <p14:cNvContentPartPr/>
                <p14:nvPr/>
              </p14:nvContentPartPr>
              <p14:xfrm>
                <a:off x="7002302" y="2671653"/>
                <a:ext cx="154080" cy="70200"/>
              </p14:xfrm>
            </p:contentPart>
          </mc:Choice>
          <mc:Fallback xmlns="">
            <p:pic>
              <p:nvPicPr>
                <p:cNvPr id="35" name="Ink 34">
                  <a:extLst>
                    <a:ext uri="{FF2B5EF4-FFF2-40B4-BE49-F238E27FC236}">
                      <a16:creationId xmlns:a16="http://schemas.microsoft.com/office/drawing/2014/main" id="{8498CB60-B492-3644-8ECC-DD2F3FC6D392}"/>
                    </a:ext>
                  </a:extLst>
                </p:cNvPr>
                <p:cNvPicPr/>
                <p:nvPr/>
              </p:nvPicPr>
              <p:blipFill>
                <a:blip r:embed="rId63"/>
                <a:stretch>
                  <a:fillRect/>
                </a:stretch>
              </p:blipFill>
              <p:spPr>
                <a:xfrm>
                  <a:off x="6993302" y="2662653"/>
                  <a:ext cx="171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134F32B1-C4A8-23F6-5509-141EC12BF599}"/>
                    </a:ext>
                  </a:extLst>
                </p14:cNvPr>
                <p14:cNvContentPartPr/>
                <p14:nvPr/>
              </p14:nvContentPartPr>
              <p14:xfrm>
                <a:off x="7226582" y="2543493"/>
                <a:ext cx="99360" cy="343080"/>
              </p14:xfrm>
            </p:contentPart>
          </mc:Choice>
          <mc:Fallback xmlns="">
            <p:pic>
              <p:nvPicPr>
                <p:cNvPr id="36" name="Ink 35">
                  <a:extLst>
                    <a:ext uri="{FF2B5EF4-FFF2-40B4-BE49-F238E27FC236}">
                      <a16:creationId xmlns:a16="http://schemas.microsoft.com/office/drawing/2014/main" id="{134F32B1-C4A8-23F6-5509-141EC12BF599}"/>
                    </a:ext>
                  </a:extLst>
                </p:cNvPr>
                <p:cNvPicPr/>
                <p:nvPr/>
              </p:nvPicPr>
              <p:blipFill>
                <a:blip r:embed="rId65"/>
                <a:stretch>
                  <a:fillRect/>
                </a:stretch>
              </p:blipFill>
              <p:spPr>
                <a:xfrm>
                  <a:off x="7217942" y="2534853"/>
                  <a:ext cx="1170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D58D79A9-6643-CBBE-27F0-08BB29D2774D}"/>
                    </a:ext>
                  </a:extLst>
                </p14:cNvPr>
                <p14:cNvContentPartPr/>
                <p14:nvPr/>
              </p14:nvContentPartPr>
              <p14:xfrm>
                <a:off x="7432862" y="2630973"/>
                <a:ext cx="118800" cy="292680"/>
              </p14:xfrm>
            </p:contentPart>
          </mc:Choice>
          <mc:Fallback xmlns="">
            <p:pic>
              <p:nvPicPr>
                <p:cNvPr id="37" name="Ink 36">
                  <a:extLst>
                    <a:ext uri="{FF2B5EF4-FFF2-40B4-BE49-F238E27FC236}">
                      <a16:creationId xmlns:a16="http://schemas.microsoft.com/office/drawing/2014/main" id="{D58D79A9-6643-CBBE-27F0-08BB29D2774D}"/>
                    </a:ext>
                  </a:extLst>
                </p:cNvPr>
                <p:cNvPicPr/>
                <p:nvPr/>
              </p:nvPicPr>
              <p:blipFill>
                <a:blip r:embed="rId67"/>
                <a:stretch>
                  <a:fillRect/>
                </a:stretch>
              </p:blipFill>
              <p:spPr>
                <a:xfrm>
                  <a:off x="7424222" y="2621973"/>
                  <a:ext cx="136440" cy="310320"/>
                </a:xfrm>
                <a:prstGeom prst="rect">
                  <a:avLst/>
                </a:prstGeom>
              </p:spPr>
            </p:pic>
          </mc:Fallback>
        </mc:AlternateContent>
      </p:grpSp>
      <p:grpSp>
        <p:nvGrpSpPr>
          <p:cNvPr id="41" name="Group 40">
            <a:extLst>
              <a:ext uri="{FF2B5EF4-FFF2-40B4-BE49-F238E27FC236}">
                <a16:creationId xmlns:a16="http://schemas.microsoft.com/office/drawing/2014/main" id="{FFED99E7-58B6-8AEB-8B93-890344794688}"/>
              </a:ext>
            </a:extLst>
          </p:cNvPr>
          <p:cNvGrpSpPr/>
          <p:nvPr/>
        </p:nvGrpSpPr>
        <p:grpSpPr>
          <a:xfrm>
            <a:off x="7897262" y="2548173"/>
            <a:ext cx="279360" cy="265320"/>
            <a:chOff x="7897262" y="2548173"/>
            <a:chExt cx="279360" cy="265320"/>
          </a:xfrm>
        </p:grpSpPr>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5E383104-50FD-7B32-65AD-A76DB4663FF3}"/>
                    </a:ext>
                  </a:extLst>
                </p14:cNvPr>
                <p14:cNvContentPartPr/>
                <p14:nvPr/>
              </p14:nvContentPartPr>
              <p14:xfrm>
                <a:off x="7897262" y="2548173"/>
                <a:ext cx="109080" cy="265320"/>
              </p14:xfrm>
            </p:contentPart>
          </mc:Choice>
          <mc:Fallback xmlns="">
            <p:pic>
              <p:nvPicPr>
                <p:cNvPr id="38" name="Ink 37">
                  <a:extLst>
                    <a:ext uri="{FF2B5EF4-FFF2-40B4-BE49-F238E27FC236}">
                      <a16:creationId xmlns:a16="http://schemas.microsoft.com/office/drawing/2014/main" id="{5E383104-50FD-7B32-65AD-A76DB4663FF3}"/>
                    </a:ext>
                  </a:extLst>
                </p:cNvPr>
                <p:cNvPicPr/>
                <p:nvPr/>
              </p:nvPicPr>
              <p:blipFill>
                <a:blip r:embed="rId69"/>
                <a:stretch>
                  <a:fillRect/>
                </a:stretch>
              </p:blipFill>
              <p:spPr>
                <a:xfrm>
                  <a:off x="7888262" y="2539533"/>
                  <a:ext cx="126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7C8A6D27-C941-0F8C-DF3B-750C606B2395}"/>
                    </a:ext>
                  </a:extLst>
                </p14:cNvPr>
                <p14:cNvContentPartPr/>
                <p14:nvPr/>
              </p14:nvContentPartPr>
              <p14:xfrm>
                <a:off x="8140262" y="2565813"/>
                <a:ext cx="36360" cy="185760"/>
              </p14:xfrm>
            </p:contentPart>
          </mc:Choice>
          <mc:Fallback xmlns="">
            <p:pic>
              <p:nvPicPr>
                <p:cNvPr id="39" name="Ink 38">
                  <a:extLst>
                    <a:ext uri="{FF2B5EF4-FFF2-40B4-BE49-F238E27FC236}">
                      <a16:creationId xmlns:a16="http://schemas.microsoft.com/office/drawing/2014/main" id="{7C8A6D27-C941-0F8C-DF3B-750C606B2395}"/>
                    </a:ext>
                  </a:extLst>
                </p:cNvPr>
                <p:cNvPicPr/>
                <p:nvPr/>
              </p:nvPicPr>
              <p:blipFill>
                <a:blip r:embed="rId71"/>
                <a:stretch>
                  <a:fillRect/>
                </a:stretch>
              </p:blipFill>
              <p:spPr>
                <a:xfrm>
                  <a:off x="8131622" y="2557173"/>
                  <a:ext cx="5400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DCABE560-5860-A3C9-EBA3-02777DE9BDA3}"/>
                  </a:ext>
                </a:extLst>
              </p14:cNvPr>
              <p14:cNvContentPartPr/>
              <p14:nvPr/>
            </p14:nvContentPartPr>
            <p14:xfrm>
              <a:off x="8335742" y="2635653"/>
              <a:ext cx="205560" cy="13320"/>
            </p14:xfrm>
          </p:contentPart>
        </mc:Choice>
        <mc:Fallback xmlns="">
          <p:pic>
            <p:nvPicPr>
              <p:cNvPr id="40" name="Ink 39">
                <a:extLst>
                  <a:ext uri="{FF2B5EF4-FFF2-40B4-BE49-F238E27FC236}">
                    <a16:creationId xmlns:a16="http://schemas.microsoft.com/office/drawing/2014/main" id="{DCABE560-5860-A3C9-EBA3-02777DE9BDA3}"/>
                  </a:ext>
                </a:extLst>
              </p:cNvPr>
              <p:cNvPicPr/>
              <p:nvPr/>
            </p:nvPicPr>
            <p:blipFill>
              <a:blip r:embed="rId73"/>
              <a:stretch>
                <a:fillRect/>
              </a:stretch>
            </p:blipFill>
            <p:spPr>
              <a:xfrm>
                <a:off x="8327102" y="2626653"/>
                <a:ext cx="223200" cy="30960"/>
              </a:xfrm>
              <a:prstGeom prst="rect">
                <a:avLst/>
              </a:prstGeom>
            </p:spPr>
          </p:pic>
        </mc:Fallback>
      </mc:AlternateContent>
      <p:grpSp>
        <p:nvGrpSpPr>
          <p:cNvPr id="56" name="Group 55">
            <a:extLst>
              <a:ext uri="{FF2B5EF4-FFF2-40B4-BE49-F238E27FC236}">
                <a16:creationId xmlns:a16="http://schemas.microsoft.com/office/drawing/2014/main" id="{25D7C1EF-B6D5-DAB9-A9C6-2498E16E6DA3}"/>
              </a:ext>
            </a:extLst>
          </p:cNvPr>
          <p:cNvGrpSpPr/>
          <p:nvPr/>
        </p:nvGrpSpPr>
        <p:grpSpPr>
          <a:xfrm>
            <a:off x="8724902" y="2410653"/>
            <a:ext cx="1242360" cy="504360"/>
            <a:chOff x="8724902" y="2410653"/>
            <a:chExt cx="1242360" cy="504360"/>
          </a:xfrm>
        </p:grpSpPr>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AA575AF6-7B81-339B-F1E8-13409EC1C49D}"/>
                    </a:ext>
                  </a:extLst>
                </p14:cNvPr>
                <p14:cNvContentPartPr/>
                <p14:nvPr/>
              </p14:nvContentPartPr>
              <p14:xfrm>
                <a:off x="8724902" y="2562933"/>
                <a:ext cx="137880" cy="300240"/>
              </p14:xfrm>
            </p:contentPart>
          </mc:Choice>
          <mc:Fallback xmlns="">
            <p:pic>
              <p:nvPicPr>
                <p:cNvPr id="43" name="Ink 42">
                  <a:extLst>
                    <a:ext uri="{FF2B5EF4-FFF2-40B4-BE49-F238E27FC236}">
                      <a16:creationId xmlns:a16="http://schemas.microsoft.com/office/drawing/2014/main" id="{AA575AF6-7B81-339B-F1E8-13409EC1C49D}"/>
                    </a:ext>
                  </a:extLst>
                </p:cNvPr>
                <p:cNvPicPr/>
                <p:nvPr/>
              </p:nvPicPr>
              <p:blipFill>
                <a:blip r:embed="rId75"/>
                <a:stretch>
                  <a:fillRect/>
                </a:stretch>
              </p:blipFill>
              <p:spPr>
                <a:xfrm>
                  <a:off x="8716262" y="2554293"/>
                  <a:ext cx="15552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C2AB5560-EC99-654D-9B72-5D593A8E9B37}"/>
                    </a:ext>
                  </a:extLst>
                </p14:cNvPr>
                <p14:cNvContentPartPr/>
                <p14:nvPr/>
              </p14:nvContentPartPr>
              <p14:xfrm>
                <a:off x="8913542" y="2643933"/>
                <a:ext cx="114480" cy="112320"/>
              </p14:xfrm>
            </p:contentPart>
          </mc:Choice>
          <mc:Fallback xmlns="">
            <p:pic>
              <p:nvPicPr>
                <p:cNvPr id="44" name="Ink 43">
                  <a:extLst>
                    <a:ext uri="{FF2B5EF4-FFF2-40B4-BE49-F238E27FC236}">
                      <a16:creationId xmlns:a16="http://schemas.microsoft.com/office/drawing/2014/main" id="{C2AB5560-EC99-654D-9B72-5D593A8E9B37}"/>
                    </a:ext>
                  </a:extLst>
                </p:cNvPr>
                <p:cNvPicPr/>
                <p:nvPr/>
              </p:nvPicPr>
              <p:blipFill>
                <a:blip r:embed="rId77"/>
                <a:stretch>
                  <a:fillRect/>
                </a:stretch>
              </p:blipFill>
              <p:spPr>
                <a:xfrm>
                  <a:off x="8904902" y="2635293"/>
                  <a:ext cx="132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3BB9852C-12AB-E6F6-32FE-B6A5B2C42B8B}"/>
                    </a:ext>
                  </a:extLst>
                </p14:cNvPr>
                <p14:cNvContentPartPr/>
                <p14:nvPr/>
              </p14:nvContentPartPr>
              <p14:xfrm>
                <a:off x="9078782" y="2673453"/>
                <a:ext cx="2520" cy="5040"/>
              </p14:xfrm>
            </p:contentPart>
          </mc:Choice>
          <mc:Fallback xmlns="">
            <p:pic>
              <p:nvPicPr>
                <p:cNvPr id="45" name="Ink 44">
                  <a:extLst>
                    <a:ext uri="{FF2B5EF4-FFF2-40B4-BE49-F238E27FC236}">
                      <a16:creationId xmlns:a16="http://schemas.microsoft.com/office/drawing/2014/main" id="{3BB9852C-12AB-E6F6-32FE-B6A5B2C42B8B}"/>
                    </a:ext>
                  </a:extLst>
                </p:cNvPr>
                <p:cNvPicPr/>
                <p:nvPr/>
              </p:nvPicPr>
              <p:blipFill>
                <a:blip r:embed="rId79"/>
                <a:stretch>
                  <a:fillRect/>
                </a:stretch>
              </p:blipFill>
              <p:spPr>
                <a:xfrm>
                  <a:off x="9070142" y="2664453"/>
                  <a:ext cx="20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2229DFE8-1765-D745-03AA-3615EC26F5A3}"/>
                    </a:ext>
                  </a:extLst>
                </p14:cNvPr>
                <p14:cNvContentPartPr/>
                <p14:nvPr/>
              </p14:nvContentPartPr>
              <p14:xfrm>
                <a:off x="9102542" y="2654733"/>
                <a:ext cx="52200" cy="11880"/>
              </p14:xfrm>
            </p:contentPart>
          </mc:Choice>
          <mc:Fallback xmlns="">
            <p:pic>
              <p:nvPicPr>
                <p:cNvPr id="46" name="Ink 45">
                  <a:extLst>
                    <a:ext uri="{FF2B5EF4-FFF2-40B4-BE49-F238E27FC236}">
                      <a16:creationId xmlns:a16="http://schemas.microsoft.com/office/drawing/2014/main" id="{2229DFE8-1765-D745-03AA-3615EC26F5A3}"/>
                    </a:ext>
                  </a:extLst>
                </p:cNvPr>
                <p:cNvPicPr/>
                <p:nvPr/>
              </p:nvPicPr>
              <p:blipFill>
                <a:blip r:embed="rId81"/>
                <a:stretch>
                  <a:fillRect/>
                </a:stretch>
              </p:blipFill>
              <p:spPr>
                <a:xfrm>
                  <a:off x="9093902" y="2646093"/>
                  <a:ext cx="69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72F77ECA-E061-F469-50E5-26D499C6A687}"/>
                    </a:ext>
                  </a:extLst>
                </p14:cNvPr>
                <p14:cNvContentPartPr/>
                <p14:nvPr/>
              </p14:nvContentPartPr>
              <p14:xfrm>
                <a:off x="9108302" y="2619093"/>
                <a:ext cx="9720" cy="130320"/>
              </p14:xfrm>
            </p:contentPart>
          </mc:Choice>
          <mc:Fallback xmlns="">
            <p:pic>
              <p:nvPicPr>
                <p:cNvPr id="47" name="Ink 46">
                  <a:extLst>
                    <a:ext uri="{FF2B5EF4-FFF2-40B4-BE49-F238E27FC236}">
                      <a16:creationId xmlns:a16="http://schemas.microsoft.com/office/drawing/2014/main" id="{72F77ECA-E061-F469-50E5-26D499C6A687}"/>
                    </a:ext>
                  </a:extLst>
                </p:cNvPr>
                <p:cNvPicPr/>
                <p:nvPr/>
              </p:nvPicPr>
              <p:blipFill>
                <a:blip r:embed="rId83"/>
                <a:stretch>
                  <a:fillRect/>
                </a:stretch>
              </p:blipFill>
              <p:spPr>
                <a:xfrm>
                  <a:off x="9099662" y="2610453"/>
                  <a:ext cx="2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Ink 47">
                  <a:extLst>
                    <a:ext uri="{FF2B5EF4-FFF2-40B4-BE49-F238E27FC236}">
                      <a16:creationId xmlns:a16="http://schemas.microsoft.com/office/drawing/2014/main" id="{D190FEAD-B690-594C-21AC-EB7B28A31766}"/>
                    </a:ext>
                  </a:extLst>
                </p14:cNvPr>
                <p14:cNvContentPartPr/>
                <p14:nvPr/>
              </p14:nvContentPartPr>
              <p14:xfrm>
                <a:off x="9196862" y="2621613"/>
                <a:ext cx="50760" cy="116640"/>
              </p14:xfrm>
            </p:contentPart>
          </mc:Choice>
          <mc:Fallback xmlns="">
            <p:pic>
              <p:nvPicPr>
                <p:cNvPr id="48" name="Ink 47">
                  <a:extLst>
                    <a:ext uri="{FF2B5EF4-FFF2-40B4-BE49-F238E27FC236}">
                      <a16:creationId xmlns:a16="http://schemas.microsoft.com/office/drawing/2014/main" id="{D190FEAD-B690-594C-21AC-EB7B28A31766}"/>
                    </a:ext>
                  </a:extLst>
                </p:cNvPr>
                <p:cNvPicPr/>
                <p:nvPr/>
              </p:nvPicPr>
              <p:blipFill>
                <a:blip r:embed="rId85"/>
                <a:stretch>
                  <a:fillRect/>
                </a:stretch>
              </p:blipFill>
              <p:spPr>
                <a:xfrm>
                  <a:off x="9188222" y="2612973"/>
                  <a:ext cx="68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Ink 48">
                  <a:extLst>
                    <a:ext uri="{FF2B5EF4-FFF2-40B4-BE49-F238E27FC236}">
                      <a16:creationId xmlns:a16="http://schemas.microsoft.com/office/drawing/2014/main" id="{C045BDCC-443A-B79B-2786-E2C4AAE6A60C}"/>
                    </a:ext>
                  </a:extLst>
                </p14:cNvPr>
                <p14:cNvContentPartPr/>
                <p14:nvPr/>
              </p14:nvContentPartPr>
              <p14:xfrm>
                <a:off x="9345542" y="2625213"/>
                <a:ext cx="4680" cy="3600"/>
              </p14:xfrm>
            </p:contentPart>
          </mc:Choice>
          <mc:Fallback xmlns="">
            <p:pic>
              <p:nvPicPr>
                <p:cNvPr id="49" name="Ink 48">
                  <a:extLst>
                    <a:ext uri="{FF2B5EF4-FFF2-40B4-BE49-F238E27FC236}">
                      <a16:creationId xmlns:a16="http://schemas.microsoft.com/office/drawing/2014/main" id="{C045BDCC-443A-B79B-2786-E2C4AAE6A60C}"/>
                    </a:ext>
                  </a:extLst>
                </p:cNvPr>
                <p:cNvPicPr/>
                <p:nvPr/>
              </p:nvPicPr>
              <p:blipFill>
                <a:blip r:embed="rId87"/>
                <a:stretch>
                  <a:fillRect/>
                </a:stretch>
              </p:blipFill>
              <p:spPr>
                <a:xfrm>
                  <a:off x="9336902" y="2616213"/>
                  <a:ext cx="22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Ink 49">
                  <a:extLst>
                    <a:ext uri="{FF2B5EF4-FFF2-40B4-BE49-F238E27FC236}">
                      <a16:creationId xmlns:a16="http://schemas.microsoft.com/office/drawing/2014/main" id="{9C8C904E-86D8-D75D-28AD-4AA9FF0CB0F7}"/>
                    </a:ext>
                  </a:extLst>
                </p14:cNvPr>
                <p14:cNvContentPartPr/>
                <p14:nvPr/>
              </p14:nvContentPartPr>
              <p14:xfrm>
                <a:off x="9334022" y="2705853"/>
                <a:ext cx="4680" cy="2520"/>
              </p14:xfrm>
            </p:contentPart>
          </mc:Choice>
          <mc:Fallback xmlns="">
            <p:pic>
              <p:nvPicPr>
                <p:cNvPr id="50" name="Ink 49">
                  <a:extLst>
                    <a:ext uri="{FF2B5EF4-FFF2-40B4-BE49-F238E27FC236}">
                      <a16:creationId xmlns:a16="http://schemas.microsoft.com/office/drawing/2014/main" id="{9C8C904E-86D8-D75D-28AD-4AA9FF0CB0F7}"/>
                    </a:ext>
                  </a:extLst>
                </p:cNvPr>
                <p:cNvPicPr/>
                <p:nvPr/>
              </p:nvPicPr>
              <p:blipFill>
                <a:blip r:embed="rId89"/>
                <a:stretch>
                  <a:fillRect/>
                </a:stretch>
              </p:blipFill>
              <p:spPr>
                <a:xfrm>
                  <a:off x="9325382" y="2696853"/>
                  <a:ext cx="22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Ink 50">
                  <a:extLst>
                    <a:ext uri="{FF2B5EF4-FFF2-40B4-BE49-F238E27FC236}">
                      <a16:creationId xmlns:a16="http://schemas.microsoft.com/office/drawing/2014/main" id="{434309AA-CBF9-6678-EE48-3F2BF37FE61E}"/>
                    </a:ext>
                  </a:extLst>
                </p14:cNvPr>
                <p14:cNvContentPartPr/>
                <p14:nvPr/>
              </p14:nvContentPartPr>
              <p14:xfrm>
                <a:off x="9445262" y="2599293"/>
                <a:ext cx="102240" cy="315720"/>
              </p14:xfrm>
            </p:contentPart>
          </mc:Choice>
          <mc:Fallback xmlns="">
            <p:pic>
              <p:nvPicPr>
                <p:cNvPr id="51" name="Ink 50">
                  <a:extLst>
                    <a:ext uri="{FF2B5EF4-FFF2-40B4-BE49-F238E27FC236}">
                      <a16:creationId xmlns:a16="http://schemas.microsoft.com/office/drawing/2014/main" id="{434309AA-CBF9-6678-EE48-3F2BF37FE61E}"/>
                    </a:ext>
                  </a:extLst>
                </p:cNvPr>
                <p:cNvPicPr/>
                <p:nvPr/>
              </p:nvPicPr>
              <p:blipFill>
                <a:blip r:embed="rId91"/>
                <a:stretch>
                  <a:fillRect/>
                </a:stretch>
              </p:blipFill>
              <p:spPr>
                <a:xfrm>
                  <a:off x="9436622" y="2590653"/>
                  <a:ext cx="11988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Ink 51">
                  <a:extLst>
                    <a:ext uri="{FF2B5EF4-FFF2-40B4-BE49-F238E27FC236}">
                      <a16:creationId xmlns:a16="http://schemas.microsoft.com/office/drawing/2014/main" id="{8103325E-2F3E-05BF-0D3C-EF6365823F5C}"/>
                    </a:ext>
                  </a:extLst>
                </p14:cNvPr>
                <p14:cNvContentPartPr/>
                <p14:nvPr/>
              </p14:nvContentPartPr>
              <p14:xfrm>
                <a:off x="9633542" y="2675973"/>
                <a:ext cx="77400" cy="20160"/>
              </p14:xfrm>
            </p:contentPart>
          </mc:Choice>
          <mc:Fallback xmlns="">
            <p:pic>
              <p:nvPicPr>
                <p:cNvPr id="52" name="Ink 51">
                  <a:extLst>
                    <a:ext uri="{FF2B5EF4-FFF2-40B4-BE49-F238E27FC236}">
                      <a16:creationId xmlns:a16="http://schemas.microsoft.com/office/drawing/2014/main" id="{8103325E-2F3E-05BF-0D3C-EF6365823F5C}"/>
                    </a:ext>
                  </a:extLst>
                </p:cNvPr>
                <p:cNvPicPr/>
                <p:nvPr/>
              </p:nvPicPr>
              <p:blipFill>
                <a:blip r:embed="rId93"/>
                <a:stretch>
                  <a:fillRect/>
                </a:stretch>
              </p:blipFill>
              <p:spPr>
                <a:xfrm>
                  <a:off x="9624542" y="2666973"/>
                  <a:ext cx="95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Ink 52">
                  <a:extLst>
                    <a:ext uri="{FF2B5EF4-FFF2-40B4-BE49-F238E27FC236}">
                      <a16:creationId xmlns:a16="http://schemas.microsoft.com/office/drawing/2014/main" id="{82EABF08-416A-82EC-6317-DDE516FD1EDF}"/>
                    </a:ext>
                  </a:extLst>
                </p14:cNvPr>
                <p14:cNvContentPartPr/>
                <p14:nvPr/>
              </p14:nvContentPartPr>
              <p14:xfrm>
                <a:off x="9677462" y="2630973"/>
                <a:ext cx="9720" cy="114120"/>
              </p14:xfrm>
            </p:contentPart>
          </mc:Choice>
          <mc:Fallback xmlns="">
            <p:pic>
              <p:nvPicPr>
                <p:cNvPr id="53" name="Ink 52">
                  <a:extLst>
                    <a:ext uri="{FF2B5EF4-FFF2-40B4-BE49-F238E27FC236}">
                      <a16:creationId xmlns:a16="http://schemas.microsoft.com/office/drawing/2014/main" id="{82EABF08-416A-82EC-6317-DDE516FD1EDF}"/>
                    </a:ext>
                  </a:extLst>
                </p:cNvPr>
                <p:cNvPicPr/>
                <p:nvPr/>
              </p:nvPicPr>
              <p:blipFill>
                <a:blip r:embed="rId95"/>
                <a:stretch>
                  <a:fillRect/>
                </a:stretch>
              </p:blipFill>
              <p:spPr>
                <a:xfrm>
                  <a:off x="9668462" y="2621973"/>
                  <a:ext cx="273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 name="Ink 53">
                  <a:extLst>
                    <a:ext uri="{FF2B5EF4-FFF2-40B4-BE49-F238E27FC236}">
                      <a16:creationId xmlns:a16="http://schemas.microsoft.com/office/drawing/2014/main" id="{8F1FF56B-DD92-37E2-6C1A-B2D477F4CC3B}"/>
                    </a:ext>
                  </a:extLst>
                </p14:cNvPr>
                <p14:cNvContentPartPr/>
                <p14:nvPr/>
              </p14:nvContentPartPr>
              <p14:xfrm>
                <a:off x="9757022" y="2639253"/>
                <a:ext cx="85680" cy="113040"/>
              </p14:xfrm>
            </p:contentPart>
          </mc:Choice>
          <mc:Fallback xmlns="">
            <p:pic>
              <p:nvPicPr>
                <p:cNvPr id="54" name="Ink 53">
                  <a:extLst>
                    <a:ext uri="{FF2B5EF4-FFF2-40B4-BE49-F238E27FC236}">
                      <a16:creationId xmlns:a16="http://schemas.microsoft.com/office/drawing/2014/main" id="{8F1FF56B-DD92-37E2-6C1A-B2D477F4CC3B}"/>
                    </a:ext>
                  </a:extLst>
                </p:cNvPr>
                <p:cNvPicPr/>
                <p:nvPr/>
              </p:nvPicPr>
              <p:blipFill>
                <a:blip r:embed="rId97"/>
                <a:stretch>
                  <a:fillRect/>
                </a:stretch>
              </p:blipFill>
              <p:spPr>
                <a:xfrm>
                  <a:off x="9748382" y="2630613"/>
                  <a:ext cx="103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5" name="Ink 54">
                  <a:extLst>
                    <a:ext uri="{FF2B5EF4-FFF2-40B4-BE49-F238E27FC236}">
                      <a16:creationId xmlns:a16="http://schemas.microsoft.com/office/drawing/2014/main" id="{CE573A6E-3E40-70C1-4FE5-FB9BA727228F}"/>
                    </a:ext>
                  </a:extLst>
                </p14:cNvPr>
                <p14:cNvContentPartPr/>
                <p14:nvPr/>
              </p14:nvContentPartPr>
              <p14:xfrm>
                <a:off x="9897782" y="2410653"/>
                <a:ext cx="69480" cy="490680"/>
              </p14:xfrm>
            </p:contentPart>
          </mc:Choice>
          <mc:Fallback xmlns="">
            <p:pic>
              <p:nvPicPr>
                <p:cNvPr id="55" name="Ink 54">
                  <a:extLst>
                    <a:ext uri="{FF2B5EF4-FFF2-40B4-BE49-F238E27FC236}">
                      <a16:creationId xmlns:a16="http://schemas.microsoft.com/office/drawing/2014/main" id="{CE573A6E-3E40-70C1-4FE5-FB9BA727228F}"/>
                    </a:ext>
                  </a:extLst>
                </p:cNvPr>
                <p:cNvPicPr/>
                <p:nvPr/>
              </p:nvPicPr>
              <p:blipFill>
                <a:blip r:embed="rId99"/>
                <a:stretch>
                  <a:fillRect/>
                </a:stretch>
              </p:blipFill>
              <p:spPr>
                <a:xfrm>
                  <a:off x="9888782" y="2401653"/>
                  <a:ext cx="87120" cy="508320"/>
                </a:xfrm>
                <a:prstGeom prst="rect">
                  <a:avLst/>
                </a:prstGeom>
              </p:spPr>
            </p:pic>
          </mc:Fallback>
        </mc:AlternateContent>
      </p:grpSp>
      <p:grpSp>
        <p:nvGrpSpPr>
          <p:cNvPr id="257" name="Group 256">
            <a:extLst>
              <a:ext uri="{FF2B5EF4-FFF2-40B4-BE49-F238E27FC236}">
                <a16:creationId xmlns:a16="http://schemas.microsoft.com/office/drawing/2014/main" id="{889FBEE5-61AC-072C-F29D-AE779F378D4D}"/>
              </a:ext>
            </a:extLst>
          </p:cNvPr>
          <p:cNvGrpSpPr/>
          <p:nvPr/>
        </p:nvGrpSpPr>
        <p:grpSpPr>
          <a:xfrm>
            <a:off x="5940302" y="3280053"/>
            <a:ext cx="56160" cy="65160"/>
            <a:chOff x="5940302" y="3280053"/>
            <a:chExt cx="56160" cy="65160"/>
          </a:xfrm>
        </p:grpSpPr>
        <mc:AlternateContent xmlns:mc="http://schemas.openxmlformats.org/markup-compatibility/2006" xmlns:p14="http://schemas.microsoft.com/office/powerpoint/2010/main">
          <mc:Choice Requires="p14">
            <p:contentPart p14:bwMode="auto" r:id="rId100">
              <p14:nvContentPartPr>
                <p14:cNvPr id="57" name="Ink 56">
                  <a:extLst>
                    <a:ext uri="{FF2B5EF4-FFF2-40B4-BE49-F238E27FC236}">
                      <a16:creationId xmlns:a16="http://schemas.microsoft.com/office/drawing/2014/main" id="{BFCB7638-4E5C-9FFD-B28B-B1C8BABB371A}"/>
                    </a:ext>
                  </a:extLst>
                </p14:cNvPr>
                <p14:cNvContentPartPr/>
                <p14:nvPr/>
              </p14:nvContentPartPr>
              <p14:xfrm>
                <a:off x="5946422" y="3280053"/>
                <a:ext cx="47160" cy="360"/>
              </p14:xfrm>
            </p:contentPart>
          </mc:Choice>
          <mc:Fallback xmlns="">
            <p:pic>
              <p:nvPicPr>
                <p:cNvPr id="57" name="Ink 56">
                  <a:extLst>
                    <a:ext uri="{FF2B5EF4-FFF2-40B4-BE49-F238E27FC236}">
                      <a16:creationId xmlns:a16="http://schemas.microsoft.com/office/drawing/2014/main" id="{BFCB7638-4E5C-9FFD-B28B-B1C8BABB371A}"/>
                    </a:ext>
                  </a:extLst>
                </p:cNvPr>
                <p:cNvPicPr/>
                <p:nvPr/>
              </p:nvPicPr>
              <p:blipFill>
                <a:blip r:embed="rId101"/>
                <a:stretch>
                  <a:fillRect/>
                </a:stretch>
              </p:blipFill>
              <p:spPr>
                <a:xfrm>
                  <a:off x="5937422" y="3271053"/>
                  <a:ext cx="64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Ink 57">
                  <a:extLst>
                    <a:ext uri="{FF2B5EF4-FFF2-40B4-BE49-F238E27FC236}">
                      <a16:creationId xmlns:a16="http://schemas.microsoft.com/office/drawing/2014/main" id="{6958E32D-CAA1-5742-73EF-0B2D6F3A06FA}"/>
                    </a:ext>
                  </a:extLst>
                </p14:cNvPr>
                <p14:cNvContentPartPr/>
                <p14:nvPr/>
              </p14:nvContentPartPr>
              <p14:xfrm>
                <a:off x="5940302" y="3334773"/>
                <a:ext cx="56160" cy="10440"/>
              </p14:xfrm>
            </p:contentPart>
          </mc:Choice>
          <mc:Fallback xmlns="">
            <p:pic>
              <p:nvPicPr>
                <p:cNvPr id="58" name="Ink 57">
                  <a:extLst>
                    <a:ext uri="{FF2B5EF4-FFF2-40B4-BE49-F238E27FC236}">
                      <a16:creationId xmlns:a16="http://schemas.microsoft.com/office/drawing/2014/main" id="{6958E32D-CAA1-5742-73EF-0B2D6F3A06FA}"/>
                    </a:ext>
                  </a:extLst>
                </p:cNvPr>
                <p:cNvPicPr/>
                <p:nvPr/>
              </p:nvPicPr>
              <p:blipFill>
                <a:blip r:embed="rId103"/>
                <a:stretch>
                  <a:fillRect/>
                </a:stretch>
              </p:blipFill>
              <p:spPr>
                <a:xfrm>
                  <a:off x="5931662" y="3326133"/>
                  <a:ext cx="73800" cy="28080"/>
                </a:xfrm>
                <a:prstGeom prst="rect">
                  <a:avLst/>
                </a:prstGeom>
              </p:spPr>
            </p:pic>
          </mc:Fallback>
        </mc:AlternateContent>
      </p:grpSp>
      <p:grpSp>
        <p:nvGrpSpPr>
          <p:cNvPr id="256" name="Group 255">
            <a:extLst>
              <a:ext uri="{FF2B5EF4-FFF2-40B4-BE49-F238E27FC236}">
                <a16:creationId xmlns:a16="http://schemas.microsoft.com/office/drawing/2014/main" id="{7603342A-CF12-8B74-9AFF-F7AD570D12FD}"/>
              </a:ext>
            </a:extLst>
          </p:cNvPr>
          <p:cNvGrpSpPr/>
          <p:nvPr/>
        </p:nvGrpSpPr>
        <p:grpSpPr>
          <a:xfrm>
            <a:off x="6241262" y="3092133"/>
            <a:ext cx="668160" cy="452880"/>
            <a:chOff x="6241262" y="3092133"/>
            <a:chExt cx="668160" cy="452880"/>
          </a:xfrm>
        </p:grpSpPr>
        <mc:AlternateContent xmlns:mc="http://schemas.openxmlformats.org/markup-compatibility/2006" xmlns:p14="http://schemas.microsoft.com/office/powerpoint/2010/main">
          <mc:Choice Requires="p14">
            <p:contentPart p14:bwMode="auto" r:id="rId104">
              <p14:nvContentPartPr>
                <p14:cNvPr id="59" name="Ink 58">
                  <a:extLst>
                    <a:ext uri="{FF2B5EF4-FFF2-40B4-BE49-F238E27FC236}">
                      <a16:creationId xmlns:a16="http://schemas.microsoft.com/office/drawing/2014/main" id="{F14BBF48-0C03-1EEB-BC90-242A4E11E67E}"/>
                    </a:ext>
                  </a:extLst>
                </p14:cNvPr>
                <p14:cNvContentPartPr/>
                <p14:nvPr/>
              </p14:nvContentPartPr>
              <p14:xfrm>
                <a:off x="6241262" y="3285093"/>
                <a:ext cx="147240" cy="87480"/>
              </p14:xfrm>
            </p:contentPart>
          </mc:Choice>
          <mc:Fallback xmlns="">
            <p:pic>
              <p:nvPicPr>
                <p:cNvPr id="59" name="Ink 58">
                  <a:extLst>
                    <a:ext uri="{FF2B5EF4-FFF2-40B4-BE49-F238E27FC236}">
                      <a16:creationId xmlns:a16="http://schemas.microsoft.com/office/drawing/2014/main" id="{F14BBF48-0C03-1EEB-BC90-242A4E11E67E}"/>
                    </a:ext>
                  </a:extLst>
                </p:cNvPr>
                <p:cNvPicPr/>
                <p:nvPr/>
              </p:nvPicPr>
              <p:blipFill>
                <a:blip r:embed="rId105"/>
                <a:stretch>
                  <a:fillRect/>
                </a:stretch>
              </p:blipFill>
              <p:spPr>
                <a:xfrm>
                  <a:off x="6232622" y="3276453"/>
                  <a:ext cx="164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Ink 59">
                  <a:extLst>
                    <a:ext uri="{FF2B5EF4-FFF2-40B4-BE49-F238E27FC236}">
                      <a16:creationId xmlns:a16="http://schemas.microsoft.com/office/drawing/2014/main" id="{DE54EEB3-E2A1-3FA9-0CC9-D4CB96279D8F}"/>
                    </a:ext>
                  </a:extLst>
                </p14:cNvPr>
                <p14:cNvContentPartPr/>
                <p14:nvPr/>
              </p14:nvContentPartPr>
              <p14:xfrm>
                <a:off x="6453662" y="3092133"/>
                <a:ext cx="145800" cy="452880"/>
              </p14:xfrm>
            </p:contentPart>
          </mc:Choice>
          <mc:Fallback xmlns="">
            <p:pic>
              <p:nvPicPr>
                <p:cNvPr id="60" name="Ink 59">
                  <a:extLst>
                    <a:ext uri="{FF2B5EF4-FFF2-40B4-BE49-F238E27FC236}">
                      <a16:creationId xmlns:a16="http://schemas.microsoft.com/office/drawing/2014/main" id="{DE54EEB3-E2A1-3FA9-0CC9-D4CB96279D8F}"/>
                    </a:ext>
                  </a:extLst>
                </p:cNvPr>
                <p:cNvPicPr/>
                <p:nvPr/>
              </p:nvPicPr>
              <p:blipFill>
                <a:blip r:embed="rId107"/>
                <a:stretch>
                  <a:fillRect/>
                </a:stretch>
              </p:blipFill>
              <p:spPr>
                <a:xfrm>
                  <a:off x="6444662" y="3083493"/>
                  <a:ext cx="16344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Ink 60">
                  <a:extLst>
                    <a:ext uri="{FF2B5EF4-FFF2-40B4-BE49-F238E27FC236}">
                      <a16:creationId xmlns:a16="http://schemas.microsoft.com/office/drawing/2014/main" id="{312619F0-8A33-0C47-A3B1-F01442BD7409}"/>
                    </a:ext>
                  </a:extLst>
                </p14:cNvPr>
                <p14:cNvContentPartPr/>
                <p14:nvPr/>
              </p14:nvContentPartPr>
              <p14:xfrm>
                <a:off x="6624662" y="3255573"/>
                <a:ext cx="153720" cy="112320"/>
              </p14:xfrm>
            </p:contentPart>
          </mc:Choice>
          <mc:Fallback xmlns="">
            <p:pic>
              <p:nvPicPr>
                <p:cNvPr id="61" name="Ink 60">
                  <a:extLst>
                    <a:ext uri="{FF2B5EF4-FFF2-40B4-BE49-F238E27FC236}">
                      <a16:creationId xmlns:a16="http://schemas.microsoft.com/office/drawing/2014/main" id="{312619F0-8A33-0C47-A3B1-F01442BD7409}"/>
                    </a:ext>
                  </a:extLst>
                </p:cNvPr>
                <p:cNvPicPr/>
                <p:nvPr/>
              </p:nvPicPr>
              <p:blipFill>
                <a:blip r:embed="rId109"/>
                <a:stretch>
                  <a:fillRect/>
                </a:stretch>
              </p:blipFill>
              <p:spPr>
                <a:xfrm>
                  <a:off x="6616022" y="3246573"/>
                  <a:ext cx="171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Ink 61">
                  <a:extLst>
                    <a:ext uri="{FF2B5EF4-FFF2-40B4-BE49-F238E27FC236}">
                      <a16:creationId xmlns:a16="http://schemas.microsoft.com/office/drawing/2014/main" id="{F7BE7F04-4164-A791-0489-E894755C4FC9}"/>
                    </a:ext>
                  </a:extLst>
                </p14:cNvPr>
                <p14:cNvContentPartPr/>
                <p14:nvPr/>
              </p14:nvContentPartPr>
              <p14:xfrm>
                <a:off x="6890342" y="3276093"/>
                <a:ext cx="19080" cy="15840"/>
              </p14:xfrm>
            </p:contentPart>
          </mc:Choice>
          <mc:Fallback xmlns="">
            <p:pic>
              <p:nvPicPr>
                <p:cNvPr id="62" name="Ink 61">
                  <a:extLst>
                    <a:ext uri="{FF2B5EF4-FFF2-40B4-BE49-F238E27FC236}">
                      <a16:creationId xmlns:a16="http://schemas.microsoft.com/office/drawing/2014/main" id="{F7BE7F04-4164-A791-0489-E894755C4FC9}"/>
                    </a:ext>
                  </a:extLst>
                </p:cNvPr>
                <p:cNvPicPr/>
                <p:nvPr/>
              </p:nvPicPr>
              <p:blipFill>
                <a:blip r:embed="rId111"/>
                <a:stretch>
                  <a:fillRect/>
                </a:stretch>
              </p:blipFill>
              <p:spPr>
                <a:xfrm>
                  <a:off x="6881342" y="3267453"/>
                  <a:ext cx="36720" cy="33480"/>
                </a:xfrm>
                <a:prstGeom prst="rect">
                  <a:avLst/>
                </a:prstGeom>
              </p:spPr>
            </p:pic>
          </mc:Fallback>
        </mc:AlternateContent>
      </p:grpSp>
      <p:grpSp>
        <p:nvGrpSpPr>
          <p:cNvPr id="263" name="Group 262">
            <a:extLst>
              <a:ext uri="{FF2B5EF4-FFF2-40B4-BE49-F238E27FC236}">
                <a16:creationId xmlns:a16="http://schemas.microsoft.com/office/drawing/2014/main" id="{C38BC8D4-6F80-5A60-BE44-E3255ABE6A0D}"/>
              </a:ext>
            </a:extLst>
          </p:cNvPr>
          <p:cNvGrpSpPr/>
          <p:nvPr/>
        </p:nvGrpSpPr>
        <p:grpSpPr>
          <a:xfrm>
            <a:off x="7107422" y="3052893"/>
            <a:ext cx="500040" cy="384840"/>
            <a:chOff x="7107422" y="3052893"/>
            <a:chExt cx="500040" cy="384840"/>
          </a:xfrm>
        </p:grpSpPr>
        <mc:AlternateContent xmlns:mc="http://schemas.openxmlformats.org/markup-compatibility/2006" xmlns:p14="http://schemas.microsoft.com/office/powerpoint/2010/main">
          <mc:Choice Requires="p14">
            <p:contentPart p14:bwMode="auto" r:id="rId112">
              <p14:nvContentPartPr>
                <p14:cNvPr id="63" name="Ink 62">
                  <a:extLst>
                    <a:ext uri="{FF2B5EF4-FFF2-40B4-BE49-F238E27FC236}">
                      <a16:creationId xmlns:a16="http://schemas.microsoft.com/office/drawing/2014/main" id="{277E1B60-00BF-D58E-4924-76FFCC7E15DD}"/>
                    </a:ext>
                  </a:extLst>
                </p14:cNvPr>
                <p14:cNvContentPartPr/>
                <p14:nvPr/>
              </p14:nvContentPartPr>
              <p14:xfrm>
                <a:off x="7107422" y="3202653"/>
                <a:ext cx="106560" cy="93960"/>
              </p14:xfrm>
            </p:contentPart>
          </mc:Choice>
          <mc:Fallback xmlns="">
            <p:pic>
              <p:nvPicPr>
                <p:cNvPr id="63" name="Ink 62">
                  <a:extLst>
                    <a:ext uri="{FF2B5EF4-FFF2-40B4-BE49-F238E27FC236}">
                      <a16:creationId xmlns:a16="http://schemas.microsoft.com/office/drawing/2014/main" id="{277E1B60-00BF-D58E-4924-76FFCC7E15DD}"/>
                    </a:ext>
                  </a:extLst>
                </p:cNvPr>
                <p:cNvPicPr/>
                <p:nvPr/>
              </p:nvPicPr>
              <p:blipFill>
                <a:blip r:embed="rId113"/>
                <a:stretch>
                  <a:fillRect/>
                </a:stretch>
              </p:blipFill>
              <p:spPr>
                <a:xfrm>
                  <a:off x="7098422" y="3194013"/>
                  <a:ext cx="124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58" name="Ink 257">
                  <a:extLst>
                    <a:ext uri="{FF2B5EF4-FFF2-40B4-BE49-F238E27FC236}">
                      <a16:creationId xmlns:a16="http://schemas.microsoft.com/office/drawing/2014/main" id="{5AA07196-6C08-78FF-7653-442DB36231AE}"/>
                    </a:ext>
                  </a:extLst>
                </p14:cNvPr>
                <p14:cNvContentPartPr/>
                <p14:nvPr/>
              </p14:nvContentPartPr>
              <p14:xfrm>
                <a:off x="7267262" y="3052893"/>
                <a:ext cx="165960" cy="379800"/>
              </p14:xfrm>
            </p:contentPart>
          </mc:Choice>
          <mc:Fallback xmlns="">
            <p:pic>
              <p:nvPicPr>
                <p:cNvPr id="258" name="Ink 257">
                  <a:extLst>
                    <a:ext uri="{FF2B5EF4-FFF2-40B4-BE49-F238E27FC236}">
                      <a16:creationId xmlns:a16="http://schemas.microsoft.com/office/drawing/2014/main" id="{5AA07196-6C08-78FF-7653-442DB36231AE}"/>
                    </a:ext>
                  </a:extLst>
                </p:cNvPr>
                <p:cNvPicPr/>
                <p:nvPr/>
              </p:nvPicPr>
              <p:blipFill>
                <a:blip r:embed="rId115"/>
                <a:stretch>
                  <a:fillRect/>
                </a:stretch>
              </p:blipFill>
              <p:spPr>
                <a:xfrm>
                  <a:off x="7258262" y="3044253"/>
                  <a:ext cx="18360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59" name="Ink 258">
                  <a:extLst>
                    <a:ext uri="{FF2B5EF4-FFF2-40B4-BE49-F238E27FC236}">
                      <a16:creationId xmlns:a16="http://schemas.microsoft.com/office/drawing/2014/main" id="{284BA953-640E-CBFC-2FBD-515CF9166DC2}"/>
                    </a:ext>
                  </a:extLst>
                </p14:cNvPr>
                <p14:cNvContentPartPr/>
                <p14:nvPr/>
              </p14:nvContentPartPr>
              <p14:xfrm>
                <a:off x="7482542" y="3161973"/>
                <a:ext cx="124920" cy="275760"/>
              </p14:xfrm>
            </p:contentPart>
          </mc:Choice>
          <mc:Fallback xmlns="">
            <p:pic>
              <p:nvPicPr>
                <p:cNvPr id="259" name="Ink 258">
                  <a:extLst>
                    <a:ext uri="{FF2B5EF4-FFF2-40B4-BE49-F238E27FC236}">
                      <a16:creationId xmlns:a16="http://schemas.microsoft.com/office/drawing/2014/main" id="{284BA953-640E-CBFC-2FBD-515CF9166DC2}"/>
                    </a:ext>
                  </a:extLst>
                </p:cNvPr>
                <p:cNvPicPr/>
                <p:nvPr/>
              </p:nvPicPr>
              <p:blipFill>
                <a:blip r:embed="rId117"/>
                <a:stretch>
                  <a:fillRect/>
                </a:stretch>
              </p:blipFill>
              <p:spPr>
                <a:xfrm>
                  <a:off x="7473902" y="3152973"/>
                  <a:ext cx="14256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260" name="Ink 259">
                <a:extLst>
                  <a:ext uri="{FF2B5EF4-FFF2-40B4-BE49-F238E27FC236}">
                    <a16:creationId xmlns:a16="http://schemas.microsoft.com/office/drawing/2014/main" id="{E4BED3F9-FDF7-34F7-4A0C-87416711977A}"/>
                  </a:ext>
                </a:extLst>
              </p14:cNvPr>
              <p14:cNvContentPartPr/>
              <p14:nvPr/>
            </p14:nvContentPartPr>
            <p14:xfrm>
              <a:off x="7882862" y="3032373"/>
              <a:ext cx="99000" cy="321120"/>
            </p14:xfrm>
          </p:contentPart>
        </mc:Choice>
        <mc:Fallback xmlns="">
          <p:pic>
            <p:nvPicPr>
              <p:cNvPr id="260" name="Ink 259">
                <a:extLst>
                  <a:ext uri="{FF2B5EF4-FFF2-40B4-BE49-F238E27FC236}">
                    <a16:creationId xmlns:a16="http://schemas.microsoft.com/office/drawing/2014/main" id="{E4BED3F9-FDF7-34F7-4A0C-87416711977A}"/>
                  </a:ext>
                </a:extLst>
              </p:cNvPr>
              <p:cNvPicPr/>
              <p:nvPr/>
            </p:nvPicPr>
            <p:blipFill>
              <a:blip r:embed="rId119"/>
              <a:stretch>
                <a:fillRect/>
              </a:stretch>
            </p:blipFill>
            <p:spPr>
              <a:xfrm>
                <a:off x="7874222" y="3023373"/>
                <a:ext cx="1166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61" name="Ink 260">
                <a:extLst>
                  <a:ext uri="{FF2B5EF4-FFF2-40B4-BE49-F238E27FC236}">
                    <a16:creationId xmlns:a16="http://schemas.microsoft.com/office/drawing/2014/main" id="{28402F0D-D647-490C-E246-FBE72EA768AF}"/>
                  </a:ext>
                </a:extLst>
              </p14:cNvPr>
              <p14:cNvContentPartPr/>
              <p14:nvPr/>
            </p14:nvContentPartPr>
            <p14:xfrm>
              <a:off x="8193542" y="3114813"/>
              <a:ext cx="17280" cy="165600"/>
            </p14:xfrm>
          </p:contentPart>
        </mc:Choice>
        <mc:Fallback xmlns="">
          <p:pic>
            <p:nvPicPr>
              <p:cNvPr id="261" name="Ink 260">
                <a:extLst>
                  <a:ext uri="{FF2B5EF4-FFF2-40B4-BE49-F238E27FC236}">
                    <a16:creationId xmlns:a16="http://schemas.microsoft.com/office/drawing/2014/main" id="{28402F0D-D647-490C-E246-FBE72EA768AF}"/>
                  </a:ext>
                </a:extLst>
              </p:cNvPr>
              <p:cNvPicPr/>
              <p:nvPr/>
            </p:nvPicPr>
            <p:blipFill>
              <a:blip r:embed="rId121"/>
              <a:stretch>
                <a:fillRect/>
              </a:stretch>
            </p:blipFill>
            <p:spPr>
              <a:xfrm>
                <a:off x="8184902" y="3105813"/>
                <a:ext cx="34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62" name="Ink 261">
                <a:extLst>
                  <a:ext uri="{FF2B5EF4-FFF2-40B4-BE49-F238E27FC236}">
                    <a16:creationId xmlns:a16="http://schemas.microsoft.com/office/drawing/2014/main" id="{E40220E4-64CE-8D7E-A584-F5AC5356217A}"/>
                  </a:ext>
                </a:extLst>
              </p14:cNvPr>
              <p14:cNvContentPartPr/>
              <p14:nvPr/>
            </p14:nvContentPartPr>
            <p14:xfrm>
              <a:off x="8394782" y="3217773"/>
              <a:ext cx="195480" cy="20880"/>
            </p14:xfrm>
          </p:contentPart>
        </mc:Choice>
        <mc:Fallback xmlns="">
          <p:pic>
            <p:nvPicPr>
              <p:cNvPr id="262" name="Ink 261">
                <a:extLst>
                  <a:ext uri="{FF2B5EF4-FFF2-40B4-BE49-F238E27FC236}">
                    <a16:creationId xmlns:a16="http://schemas.microsoft.com/office/drawing/2014/main" id="{E40220E4-64CE-8D7E-A584-F5AC5356217A}"/>
                  </a:ext>
                </a:extLst>
              </p:cNvPr>
              <p:cNvPicPr/>
              <p:nvPr/>
            </p:nvPicPr>
            <p:blipFill>
              <a:blip r:embed="rId123"/>
              <a:stretch>
                <a:fillRect/>
              </a:stretch>
            </p:blipFill>
            <p:spPr>
              <a:xfrm>
                <a:off x="8385782" y="3208773"/>
                <a:ext cx="213120" cy="38520"/>
              </a:xfrm>
              <a:prstGeom prst="rect">
                <a:avLst/>
              </a:prstGeom>
            </p:spPr>
          </p:pic>
        </mc:Fallback>
      </mc:AlternateContent>
      <p:grpSp>
        <p:nvGrpSpPr>
          <p:cNvPr id="275" name="Group 274">
            <a:extLst>
              <a:ext uri="{FF2B5EF4-FFF2-40B4-BE49-F238E27FC236}">
                <a16:creationId xmlns:a16="http://schemas.microsoft.com/office/drawing/2014/main" id="{7C4A644E-4971-486B-6305-E4C04F5D543D}"/>
              </a:ext>
            </a:extLst>
          </p:cNvPr>
          <p:cNvGrpSpPr/>
          <p:nvPr/>
        </p:nvGrpSpPr>
        <p:grpSpPr>
          <a:xfrm>
            <a:off x="8890502" y="3055773"/>
            <a:ext cx="1146600" cy="376920"/>
            <a:chOff x="8890502" y="3055773"/>
            <a:chExt cx="1146600" cy="376920"/>
          </a:xfrm>
        </p:grpSpPr>
        <mc:AlternateContent xmlns:mc="http://schemas.openxmlformats.org/markup-compatibility/2006" xmlns:p14="http://schemas.microsoft.com/office/powerpoint/2010/main">
          <mc:Choice Requires="p14">
            <p:contentPart p14:bwMode="auto" r:id="rId124">
              <p14:nvContentPartPr>
                <p14:cNvPr id="264" name="Ink 263">
                  <a:extLst>
                    <a:ext uri="{FF2B5EF4-FFF2-40B4-BE49-F238E27FC236}">
                      <a16:creationId xmlns:a16="http://schemas.microsoft.com/office/drawing/2014/main" id="{24F35D2F-3476-083D-AA1A-597BB1C36504}"/>
                    </a:ext>
                  </a:extLst>
                </p14:cNvPr>
                <p14:cNvContentPartPr/>
                <p14:nvPr/>
              </p14:nvContentPartPr>
              <p14:xfrm>
                <a:off x="8890502" y="3142173"/>
                <a:ext cx="100800" cy="209160"/>
              </p14:xfrm>
            </p:contentPart>
          </mc:Choice>
          <mc:Fallback xmlns="">
            <p:pic>
              <p:nvPicPr>
                <p:cNvPr id="264" name="Ink 263">
                  <a:extLst>
                    <a:ext uri="{FF2B5EF4-FFF2-40B4-BE49-F238E27FC236}">
                      <a16:creationId xmlns:a16="http://schemas.microsoft.com/office/drawing/2014/main" id="{24F35D2F-3476-083D-AA1A-597BB1C36504}"/>
                    </a:ext>
                  </a:extLst>
                </p:cNvPr>
                <p:cNvPicPr/>
                <p:nvPr/>
              </p:nvPicPr>
              <p:blipFill>
                <a:blip r:embed="rId125"/>
                <a:stretch>
                  <a:fillRect/>
                </a:stretch>
              </p:blipFill>
              <p:spPr>
                <a:xfrm>
                  <a:off x="8881862" y="3133173"/>
                  <a:ext cx="1184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5" name="Ink 264">
                  <a:extLst>
                    <a:ext uri="{FF2B5EF4-FFF2-40B4-BE49-F238E27FC236}">
                      <a16:creationId xmlns:a16="http://schemas.microsoft.com/office/drawing/2014/main" id="{0DFD467F-3774-7823-BB75-E6D355212AEB}"/>
                    </a:ext>
                  </a:extLst>
                </p14:cNvPr>
                <p14:cNvContentPartPr/>
                <p14:nvPr/>
              </p14:nvContentPartPr>
              <p14:xfrm>
                <a:off x="8996342" y="3236853"/>
                <a:ext cx="121320" cy="91440"/>
              </p14:xfrm>
            </p:contentPart>
          </mc:Choice>
          <mc:Fallback xmlns="">
            <p:pic>
              <p:nvPicPr>
                <p:cNvPr id="265" name="Ink 264">
                  <a:extLst>
                    <a:ext uri="{FF2B5EF4-FFF2-40B4-BE49-F238E27FC236}">
                      <a16:creationId xmlns:a16="http://schemas.microsoft.com/office/drawing/2014/main" id="{0DFD467F-3774-7823-BB75-E6D355212AEB}"/>
                    </a:ext>
                  </a:extLst>
                </p:cNvPr>
                <p:cNvPicPr/>
                <p:nvPr/>
              </p:nvPicPr>
              <p:blipFill>
                <a:blip r:embed="rId127"/>
                <a:stretch>
                  <a:fillRect/>
                </a:stretch>
              </p:blipFill>
              <p:spPr>
                <a:xfrm>
                  <a:off x="8987342" y="3228213"/>
                  <a:ext cx="138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6" name="Ink 265">
                  <a:extLst>
                    <a:ext uri="{FF2B5EF4-FFF2-40B4-BE49-F238E27FC236}">
                      <a16:creationId xmlns:a16="http://schemas.microsoft.com/office/drawing/2014/main" id="{BD96A9E5-BC57-F3A7-9C39-F95D5F2CC944}"/>
                    </a:ext>
                  </a:extLst>
                </p14:cNvPr>
                <p14:cNvContentPartPr/>
                <p14:nvPr/>
              </p14:nvContentPartPr>
              <p14:xfrm>
                <a:off x="9155462" y="3242613"/>
                <a:ext cx="85680" cy="32040"/>
              </p14:xfrm>
            </p:contentPart>
          </mc:Choice>
          <mc:Fallback xmlns="">
            <p:pic>
              <p:nvPicPr>
                <p:cNvPr id="266" name="Ink 265">
                  <a:extLst>
                    <a:ext uri="{FF2B5EF4-FFF2-40B4-BE49-F238E27FC236}">
                      <a16:creationId xmlns:a16="http://schemas.microsoft.com/office/drawing/2014/main" id="{BD96A9E5-BC57-F3A7-9C39-F95D5F2CC944}"/>
                    </a:ext>
                  </a:extLst>
                </p:cNvPr>
                <p:cNvPicPr/>
                <p:nvPr/>
              </p:nvPicPr>
              <p:blipFill>
                <a:blip r:embed="rId129"/>
                <a:stretch>
                  <a:fillRect/>
                </a:stretch>
              </p:blipFill>
              <p:spPr>
                <a:xfrm>
                  <a:off x="9146822" y="3233613"/>
                  <a:ext cx="103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67" name="Ink 266">
                  <a:extLst>
                    <a:ext uri="{FF2B5EF4-FFF2-40B4-BE49-F238E27FC236}">
                      <a16:creationId xmlns:a16="http://schemas.microsoft.com/office/drawing/2014/main" id="{C9C80BBA-21D7-D221-2033-75098155FD58}"/>
                    </a:ext>
                  </a:extLst>
                </p14:cNvPr>
                <p14:cNvContentPartPr/>
                <p14:nvPr/>
              </p14:nvContentPartPr>
              <p14:xfrm>
                <a:off x="9184622" y="3209133"/>
                <a:ext cx="23040" cy="115200"/>
              </p14:xfrm>
            </p:contentPart>
          </mc:Choice>
          <mc:Fallback xmlns="">
            <p:pic>
              <p:nvPicPr>
                <p:cNvPr id="267" name="Ink 266">
                  <a:extLst>
                    <a:ext uri="{FF2B5EF4-FFF2-40B4-BE49-F238E27FC236}">
                      <a16:creationId xmlns:a16="http://schemas.microsoft.com/office/drawing/2014/main" id="{C9C80BBA-21D7-D221-2033-75098155FD58}"/>
                    </a:ext>
                  </a:extLst>
                </p:cNvPr>
                <p:cNvPicPr/>
                <p:nvPr/>
              </p:nvPicPr>
              <p:blipFill>
                <a:blip r:embed="rId131"/>
                <a:stretch>
                  <a:fillRect/>
                </a:stretch>
              </p:blipFill>
              <p:spPr>
                <a:xfrm>
                  <a:off x="9175982" y="3200133"/>
                  <a:ext cx="40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68" name="Ink 267">
                  <a:extLst>
                    <a:ext uri="{FF2B5EF4-FFF2-40B4-BE49-F238E27FC236}">
                      <a16:creationId xmlns:a16="http://schemas.microsoft.com/office/drawing/2014/main" id="{60DE6C69-D71D-8D55-DA74-E94EF0C74917}"/>
                    </a:ext>
                  </a:extLst>
                </p14:cNvPr>
                <p14:cNvContentPartPr/>
                <p14:nvPr/>
              </p14:nvContentPartPr>
              <p14:xfrm>
                <a:off x="9262022" y="3231813"/>
                <a:ext cx="147960" cy="111960"/>
              </p14:xfrm>
            </p:contentPart>
          </mc:Choice>
          <mc:Fallback xmlns="">
            <p:pic>
              <p:nvPicPr>
                <p:cNvPr id="268" name="Ink 267">
                  <a:extLst>
                    <a:ext uri="{FF2B5EF4-FFF2-40B4-BE49-F238E27FC236}">
                      <a16:creationId xmlns:a16="http://schemas.microsoft.com/office/drawing/2014/main" id="{60DE6C69-D71D-8D55-DA74-E94EF0C74917}"/>
                    </a:ext>
                  </a:extLst>
                </p:cNvPr>
                <p:cNvPicPr/>
                <p:nvPr/>
              </p:nvPicPr>
              <p:blipFill>
                <a:blip r:embed="rId133"/>
                <a:stretch>
                  <a:fillRect/>
                </a:stretch>
              </p:blipFill>
              <p:spPr>
                <a:xfrm>
                  <a:off x="9253022" y="3222813"/>
                  <a:ext cx="165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69" name="Ink 268">
                  <a:extLst>
                    <a:ext uri="{FF2B5EF4-FFF2-40B4-BE49-F238E27FC236}">
                      <a16:creationId xmlns:a16="http://schemas.microsoft.com/office/drawing/2014/main" id="{5ECA7E18-2EE2-D684-728A-7ABFE5FB8311}"/>
                    </a:ext>
                  </a:extLst>
                </p14:cNvPr>
                <p14:cNvContentPartPr/>
                <p14:nvPr/>
              </p14:nvContentPartPr>
              <p14:xfrm>
                <a:off x="9560822" y="3197253"/>
                <a:ext cx="109440" cy="235440"/>
              </p14:xfrm>
            </p:contentPart>
          </mc:Choice>
          <mc:Fallback xmlns="">
            <p:pic>
              <p:nvPicPr>
                <p:cNvPr id="269" name="Ink 268">
                  <a:extLst>
                    <a:ext uri="{FF2B5EF4-FFF2-40B4-BE49-F238E27FC236}">
                      <a16:creationId xmlns:a16="http://schemas.microsoft.com/office/drawing/2014/main" id="{5ECA7E18-2EE2-D684-728A-7ABFE5FB8311}"/>
                    </a:ext>
                  </a:extLst>
                </p:cNvPr>
                <p:cNvPicPr/>
                <p:nvPr/>
              </p:nvPicPr>
              <p:blipFill>
                <a:blip r:embed="rId135"/>
                <a:stretch>
                  <a:fillRect/>
                </a:stretch>
              </p:blipFill>
              <p:spPr>
                <a:xfrm>
                  <a:off x="9551822" y="3188613"/>
                  <a:ext cx="127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70" name="Ink 269">
                  <a:extLst>
                    <a:ext uri="{FF2B5EF4-FFF2-40B4-BE49-F238E27FC236}">
                      <a16:creationId xmlns:a16="http://schemas.microsoft.com/office/drawing/2014/main" id="{FBAB8F2C-63FD-CFA5-DA1C-457E4BE28366}"/>
                    </a:ext>
                  </a:extLst>
                </p14:cNvPr>
                <p14:cNvContentPartPr/>
                <p14:nvPr/>
              </p14:nvContentPartPr>
              <p14:xfrm>
                <a:off x="9468302" y="3120573"/>
                <a:ext cx="93960" cy="286560"/>
              </p14:xfrm>
            </p:contentPart>
          </mc:Choice>
          <mc:Fallback xmlns="">
            <p:pic>
              <p:nvPicPr>
                <p:cNvPr id="270" name="Ink 269">
                  <a:extLst>
                    <a:ext uri="{FF2B5EF4-FFF2-40B4-BE49-F238E27FC236}">
                      <a16:creationId xmlns:a16="http://schemas.microsoft.com/office/drawing/2014/main" id="{FBAB8F2C-63FD-CFA5-DA1C-457E4BE28366}"/>
                    </a:ext>
                  </a:extLst>
                </p:cNvPr>
                <p:cNvPicPr/>
                <p:nvPr/>
              </p:nvPicPr>
              <p:blipFill>
                <a:blip r:embed="rId137"/>
                <a:stretch>
                  <a:fillRect/>
                </a:stretch>
              </p:blipFill>
              <p:spPr>
                <a:xfrm>
                  <a:off x="9459302" y="3111573"/>
                  <a:ext cx="1116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1" name="Ink 270">
                  <a:extLst>
                    <a:ext uri="{FF2B5EF4-FFF2-40B4-BE49-F238E27FC236}">
                      <a16:creationId xmlns:a16="http://schemas.microsoft.com/office/drawing/2014/main" id="{0D648EB6-9677-F5E3-3D37-1B78E4372358}"/>
                    </a:ext>
                  </a:extLst>
                </p14:cNvPr>
                <p14:cNvContentPartPr/>
                <p14:nvPr/>
              </p14:nvContentPartPr>
              <p14:xfrm>
                <a:off x="9709862" y="3264573"/>
                <a:ext cx="85680" cy="9720"/>
              </p14:xfrm>
            </p:contentPart>
          </mc:Choice>
          <mc:Fallback xmlns="">
            <p:pic>
              <p:nvPicPr>
                <p:cNvPr id="271" name="Ink 270">
                  <a:extLst>
                    <a:ext uri="{FF2B5EF4-FFF2-40B4-BE49-F238E27FC236}">
                      <a16:creationId xmlns:a16="http://schemas.microsoft.com/office/drawing/2014/main" id="{0D648EB6-9677-F5E3-3D37-1B78E4372358}"/>
                    </a:ext>
                  </a:extLst>
                </p:cNvPr>
                <p:cNvPicPr/>
                <p:nvPr/>
              </p:nvPicPr>
              <p:blipFill>
                <a:blip r:embed="rId139"/>
                <a:stretch>
                  <a:fillRect/>
                </a:stretch>
              </p:blipFill>
              <p:spPr>
                <a:xfrm>
                  <a:off x="9701222" y="3255933"/>
                  <a:ext cx="103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72" name="Ink 271">
                  <a:extLst>
                    <a:ext uri="{FF2B5EF4-FFF2-40B4-BE49-F238E27FC236}">
                      <a16:creationId xmlns:a16="http://schemas.microsoft.com/office/drawing/2014/main" id="{3A56318A-9176-7852-E991-367EBD6E363A}"/>
                    </a:ext>
                  </a:extLst>
                </p14:cNvPr>
                <p14:cNvContentPartPr/>
                <p14:nvPr/>
              </p14:nvContentPartPr>
              <p14:xfrm>
                <a:off x="9751262" y="3232533"/>
                <a:ext cx="12240" cy="70560"/>
              </p14:xfrm>
            </p:contentPart>
          </mc:Choice>
          <mc:Fallback xmlns="">
            <p:pic>
              <p:nvPicPr>
                <p:cNvPr id="272" name="Ink 271">
                  <a:extLst>
                    <a:ext uri="{FF2B5EF4-FFF2-40B4-BE49-F238E27FC236}">
                      <a16:creationId xmlns:a16="http://schemas.microsoft.com/office/drawing/2014/main" id="{3A56318A-9176-7852-E991-367EBD6E363A}"/>
                    </a:ext>
                  </a:extLst>
                </p:cNvPr>
                <p:cNvPicPr/>
                <p:nvPr/>
              </p:nvPicPr>
              <p:blipFill>
                <a:blip r:embed="rId141"/>
                <a:stretch>
                  <a:fillRect/>
                </a:stretch>
              </p:blipFill>
              <p:spPr>
                <a:xfrm>
                  <a:off x="9742262" y="3223893"/>
                  <a:ext cx="29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73" name="Ink 272">
                  <a:extLst>
                    <a:ext uri="{FF2B5EF4-FFF2-40B4-BE49-F238E27FC236}">
                      <a16:creationId xmlns:a16="http://schemas.microsoft.com/office/drawing/2014/main" id="{8C20D11C-86B6-A8AA-6C9D-A2600C1BC44E}"/>
                    </a:ext>
                  </a:extLst>
                </p14:cNvPr>
                <p14:cNvContentPartPr/>
                <p14:nvPr/>
              </p14:nvContentPartPr>
              <p14:xfrm>
                <a:off x="9834062" y="3226773"/>
                <a:ext cx="81360" cy="71640"/>
              </p14:xfrm>
            </p:contentPart>
          </mc:Choice>
          <mc:Fallback xmlns="">
            <p:pic>
              <p:nvPicPr>
                <p:cNvPr id="273" name="Ink 272">
                  <a:extLst>
                    <a:ext uri="{FF2B5EF4-FFF2-40B4-BE49-F238E27FC236}">
                      <a16:creationId xmlns:a16="http://schemas.microsoft.com/office/drawing/2014/main" id="{8C20D11C-86B6-A8AA-6C9D-A2600C1BC44E}"/>
                    </a:ext>
                  </a:extLst>
                </p:cNvPr>
                <p:cNvPicPr/>
                <p:nvPr/>
              </p:nvPicPr>
              <p:blipFill>
                <a:blip r:embed="rId143"/>
                <a:stretch>
                  <a:fillRect/>
                </a:stretch>
              </p:blipFill>
              <p:spPr>
                <a:xfrm>
                  <a:off x="9825422" y="3218133"/>
                  <a:ext cx="99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74" name="Ink 273">
                  <a:extLst>
                    <a:ext uri="{FF2B5EF4-FFF2-40B4-BE49-F238E27FC236}">
                      <a16:creationId xmlns:a16="http://schemas.microsoft.com/office/drawing/2014/main" id="{27651CF4-BB9A-393E-9AD1-25E240B4DB1C}"/>
                    </a:ext>
                  </a:extLst>
                </p14:cNvPr>
                <p14:cNvContentPartPr/>
                <p14:nvPr/>
              </p14:nvContentPartPr>
              <p14:xfrm>
                <a:off x="9957902" y="3055773"/>
                <a:ext cx="79200" cy="370080"/>
              </p14:xfrm>
            </p:contentPart>
          </mc:Choice>
          <mc:Fallback xmlns="">
            <p:pic>
              <p:nvPicPr>
                <p:cNvPr id="274" name="Ink 273">
                  <a:extLst>
                    <a:ext uri="{FF2B5EF4-FFF2-40B4-BE49-F238E27FC236}">
                      <a16:creationId xmlns:a16="http://schemas.microsoft.com/office/drawing/2014/main" id="{27651CF4-BB9A-393E-9AD1-25E240B4DB1C}"/>
                    </a:ext>
                  </a:extLst>
                </p:cNvPr>
                <p:cNvPicPr/>
                <p:nvPr/>
              </p:nvPicPr>
              <p:blipFill>
                <a:blip r:embed="rId145"/>
                <a:stretch>
                  <a:fillRect/>
                </a:stretch>
              </p:blipFill>
              <p:spPr>
                <a:xfrm>
                  <a:off x="9948902" y="3046773"/>
                  <a:ext cx="96840" cy="387720"/>
                </a:xfrm>
                <a:prstGeom prst="rect">
                  <a:avLst/>
                </a:prstGeom>
              </p:spPr>
            </p:pic>
          </mc:Fallback>
        </mc:AlternateContent>
      </p:grpSp>
      <p:grpSp>
        <p:nvGrpSpPr>
          <p:cNvPr id="280" name="Group 279">
            <a:extLst>
              <a:ext uri="{FF2B5EF4-FFF2-40B4-BE49-F238E27FC236}">
                <a16:creationId xmlns:a16="http://schemas.microsoft.com/office/drawing/2014/main" id="{D79EBB2A-334B-899C-7EDD-660971968EFA}"/>
              </a:ext>
            </a:extLst>
          </p:cNvPr>
          <p:cNvGrpSpPr/>
          <p:nvPr/>
        </p:nvGrpSpPr>
        <p:grpSpPr>
          <a:xfrm>
            <a:off x="5904458" y="1389335"/>
            <a:ext cx="428040" cy="352440"/>
            <a:chOff x="5904458" y="1389335"/>
            <a:chExt cx="428040" cy="352440"/>
          </a:xfrm>
        </p:grpSpPr>
        <mc:AlternateContent xmlns:mc="http://schemas.openxmlformats.org/markup-compatibility/2006" xmlns:p14="http://schemas.microsoft.com/office/powerpoint/2010/main">
          <mc:Choice Requires="p14">
            <p:contentPart p14:bwMode="auto" r:id="rId146">
              <p14:nvContentPartPr>
                <p14:cNvPr id="276" name="Ink 275">
                  <a:extLst>
                    <a:ext uri="{FF2B5EF4-FFF2-40B4-BE49-F238E27FC236}">
                      <a16:creationId xmlns:a16="http://schemas.microsoft.com/office/drawing/2014/main" id="{2FE8790D-C69D-D8F1-448A-0C0BD9FB0EE1}"/>
                    </a:ext>
                  </a:extLst>
                </p14:cNvPr>
                <p14:cNvContentPartPr/>
                <p14:nvPr/>
              </p14:nvContentPartPr>
              <p14:xfrm>
                <a:off x="6145658" y="1566455"/>
                <a:ext cx="34920" cy="132120"/>
              </p14:xfrm>
            </p:contentPart>
          </mc:Choice>
          <mc:Fallback xmlns="">
            <p:pic>
              <p:nvPicPr>
                <p:cNvPr id="276" name="Ink 275">
                  <a:extLst>
                    <a:ext uri="{FF2B5EF4-FFF2-40B4-BE49-F238E27FC236}">
                      <a16:creationId xmlns:a16="http://schemas.microsoft.com/office/drawing/2014/main" id="{2FE8790D-C69D-D8F1-448A-0C0BD9FB0EE1}"/>
                    </a:ext>
                  </a:extLst>
                </p:cNvPr>
                <p:cNvPicPr/>
                <p:nvPr/>
              </p:nvPicPr>
              <p:blipFill>
                <a:blip r:embed="rId147"/>
                <a:stretch>
                  <a:fillRect/>
                </a:stretch>
              </p:blipFill>
              <p:spPr>
                <a:xfrm>
                  <a:off x="6136658" y="1557815"/>
                  <a:ext cx="525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77" name="Ink 276">
                  <a:extLst>
                    <a:ext uri="{FF2B5EF4-FFF2-40B4-BE49-F238E27FC236}">
                      <a16:creationId xmlns:a16="http://schemas.microsoft.com/office/drawing/2014/main" id="{22B55942-992D-5BFA-E68C-17A14F05C092}"/>
                    </a:ext>
                  </a:extLst>
                </p14:cNvPr>
                <p14:cNvContentPartPr/>
                <p14:nvPr/>
              </p14:nvContentPartPr>
              <p14:xfrm>
                <a:off x="6109658" y="1417415"/>
                <a:ext cx="7560" cy="21600"/>
              </p14:xfrm>
            </p:contentPart>
          </mc:Choice>
          <mc:Fallback xmlns="">
            <p:pic>
              <p:nvPicPr>
                <p:cNvPr id="277" name="Ink 276">
                  <a:extLst>
                    <a:ext uri="{FF2B5EF4-FFF2-40B4-BE49-F238E27FC236}">
                      <a16:creationId xmlns:a16="http://schemas.microsoft.com/office/drawing/2014/main" id="{22B55942-992D-5BFA-E68C-17A14F05C092}"/>
                    </a:ext>
                  </a:extLst>
                </p:cNvPr>
                <p:cNvPicPr/>
                <p:nvPr/>
              </p:nvPicPr>
              <p:blipFill>
                <a:blip r:embed="rId149"/>
                <a:stretch>
                  <a:fillRect/>
                </a:stretch>
              </p:blipFill>
              <p:spPr>
                <a:xfrm>
                  <a:off x="6101018" y="1408415"/>
                  <a:ext cx="25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78" name="Ink 277">
                  <a:extLst>
                    <a:ext uri="{FF2B5EF4-FFF2-40B4-BE49-F238E27FC236}">
                      <a16:creationId xmlns:a16="http://schemas.microsoft.com/office/drawing/2014/main" id="{C9126339-195A-ED98-8888-6C24865CF6B3}"/>
                    </a:ext>
                  </a:extLst>
                </p14:cNvPr>
                <p14:cNvContentPartPr/>
                <p14:nvPr/>
              </p14:nvContentPartPr>
              <p14:xfrm>
                <a:off x="6244658" y="1389335"/>
                <a:ext cx="87840" cy="315000"/>
              </p14:xfrm>
            </p:contentPart>
          </mc:Choice>
          <mc:Fallback xmlns="">
            <p:pic>
              <p:nvPicPr>
                <p:cNvPr id="278" name="Ink 277">
                  <a:extLst>
                    <a:ext uri="{FF2B5EF4-FFF2-40B4-BE49-F238E27FC236}">
                      <a16:creationId xmlns:a16="http://schemas.microsoft.com/office/drawing/2014/main" id="{C9126339-195A-ED98-8888-6C24865CF6B3}"/>
                    </a:ext>
                  </a:extLst>
                </p:cNvPr>
                <p:cNvPicPr/>
                <p:nvPr/>
              </p:nvPicPr>
              <p:blipFill>
                <a:blip r:embed="rId151"/>
                <a:stretch>
                  <a:fillRect/>
                </a:stretch>
              </p:blipFill>
              <p:spPr>
                <a:xfrm>
                  <a:off x="6236018" y="1380335"/>
                  <a:ext cx="10548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79" name="Ink 278">
                  <a:extLst>
                    <a:ext uri="{FF2B5EF4-FFF2-40B4-BE49-F238E27FC236}">
                      <a16:creationId xmlns:a16="http://schemas.microsoft.com/office/drawing/2014/main" id="{966D4360-77D5-DB0E-E52F-52C780FD929A}"/>
                    </a:ext>
                  </a:extLst>
                </p14:cNvPr>
                <p14:cNvContentPartPr/>
                <p14:nvPr/>
              </p14:nvContentPartPr>
              <p14:xfrm>
                <a:off x="5904458" y="1417415"/>
                <a:ext cx="201240" cy="324360"/>
              </p14:xfrm>
            </p:contentPart>
          </mc:Choice>
          <mc:Fallback xmlns="">
            <p:pic>
              <p:nvPicPr>
                <p:cNvPr id="279" name="Ink 278">
                  <a:extLst>
                    <a:ext uri="{FF2B5EF4-FFF2-40B4-BE49-F238E27FC236}">
                      <a16:creationId xmlns:a16="http://schemas.microsoft.com/office/drawing/2014/main" id="{966D4360-77D5-DB0E-E52F-52C780FD929A}"/>
                    </a:ext>
                  </a:extLst>
                </p:cNvPr>
                <p:cNvPicPr/>
                <p:nvPr/>
              </p:nvPicPr>
              <p:blipFill>
                <a:blip r:embed="rId153"/>
                <a:stretch>
                  <a:fillRect/>
                </a:stretch>
              </p:blipFill>
              <p:spPr>
                <a:xfrm>
                  <a:off x="5895458" y="1408775"/>
                  <a:ext cx="218880" cy="34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281" name="Ink 280">
                <a:extLst>
                  <a:ext uri="{FF2B5EF4-FFF2-40B4-BE49-F238E27FC236}">
                    <a16:creationId xmlns:a16="http://schemas.microsoft.com/office/drawing/2014/main" id="{1B58CD33-AA73-84BF-6EAD-4FE8D17F4F6B}"/>
                  </a:ext>
                </a:extLst>
              </p14:cNvPr>
              <p14:cNvContentPartPr/>
              <p14:nvPr/>
            </p14:nvContentPartPr>
            <p14:xfrm>
              <a:off x="715778" y="5285975"/>
              <a:ext cx="78840" cy="158040"/>
            </p14:xfrm>
          </p:contentPart>
        </mc:Choice>
        <mc:Fallback xmlns="">
          <p:pic>
            <p:nvPicPr>
              <p:cNvPr id="281" name="Ink 280">
                <a:extLst>
                  <a:ext uri="{FF2B5EF4-FFF2-40B4-BE49-F238E27FC236}">
                    <a16:creationId xmlns:a16="http://schemas.microsoft.com/office/drawing/2014/main" id="{1B58CD33-AA73-84BF-6EAD-4FE8D17F4F6B}"/>
                  </a:ext>
                </a:extLst>
              </p:cNvPr>
              <p:cNvPicPr/>
              <p:nvPr/>
            </p:nvPicPr>
            <p:blipFill>
              <a:blip r:embed="rId155"/>
              <a:stretch>
                <a:fillRect/>
              </a:stretch>
            </p:blipFill>
            <p:spPr>
              <a:xfrm>
                <a:off x="707138" y="5277335"/>
                <a:ext cx="96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82" name="Ink 281">
                <a:extLst>
                  <a:ext uri="{FF2B5EF4-FFF2-40B4-BE49-F238E27FC236}">
                    <a16:creationId xmlns:a16="http://schemas.microsoft.com/office/drawing/2014/main" id="{AA8D7512-94E9-4424-2BAE-4B3D04188F57}"/>
                  </a:ext>
                </a:extLst>
              </p14:cNvPr>
              <p14:cNvContentPartPr/>
              <p14:nvPr/>
            </p14:nvContentPartPr>
            <p14:xfrm>
              <a:off x="715778" y="5144135"/>
              <a:ext cx="4680" cy="38160"/>
            </p14:xfrm>
          </p:contentPart>
        </mc:Choice>
        <mc:Fallback xmlns="">
          <p:pic>
            <p:nvPicPr>
              <p:cNvPr id="282" name="Ink 281">
                <a:extLst>
                  <a:ext uri="{FF2B5EF4-FFF2-40B4-BE49-F238E27FC236}">
                    <a16:creationId xmlns:a16="http://schemas.microsoft.com/office/drawing/2014/main" id="{AA8D7512-94E9-4424-2BAE-4B3D04188F57}"/>
                  </a:ext>
                </a:extLst>
              </p:cNvPr>
              <p:cNvPicPr/>
              <p:nvPr/>
            </p:nvPicPr>
            <p:blipFill>
              <a:blip r:embed="rId157"/>
              <a:stretch>
                <a:fillRect/>
              </a:stretch>
            </p:blipFill>
            <p:spPr>
              <a:xfrm>
                <a:off x="707138" y="5135135"/>
                <a:ext cx="22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83" name="Ink 282">
                <a:extLst>
                  <a:ext uri="{FF2B5EF4-FFF2-40B4-BE49-F238E27FC236}">
                    <a16:creationId xmlns:a16="http://schemas.microsoft.com/office/drawing/2014/main" id="{913F43C0-4757-CFFC-5EDF-D64D79A4C396}"/>
                  </a:ext>
                </a:extLst>
              </p14:cNvPr>
              <p14:cNvContentPartPr/>
              <p14:nvPr/>
            </p14:nvContentPartPr>
            <p14:xfrm>
              <a:off x="878858" y="5266535"/>
              <a:ext cx="99000" cy="120600"/>
            </p14:xfrm>
          </p:contentPart>
        </mc:Choice>
        <mc:Fallback xmlns="">
          <p:pic>
            <p:nvPicPr>
              <p:cNvPr id="283" name="Ink 282">
                <a:extLst>
                  <a:ext uri="{FF2B5EF4-FFF2-40B4-BE49-F238E27FC236}">
                    <a16:creationId xmlns:a16="http://schemas.microsoft.com/office/drawing/2014/main" id="{913F43C0-4757-CFFC-5EDF-D64D79A4C396}"/>
                  </a:ext>
                </a:extLst>
              </p:cNvPr>
              <p:cNvPicPr/>
              <p:nvPr/>
            </p:nvPicPr>
            <p:blipFill>
              <a:blip r:embed="rId159"/>
              <a:stretch>
                <a:fillRect/>
              </a:stretch>
            </p:blipFill>
            <p:spPr>
              <a:xfrm>
                <a:off x="869858" y="5257535"/>
                <a:ext cx="116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84" name="Ink 283">
                <a:extLst>
                  <a:ext uri="{FF2B5EF4-FFF2-40B4-BE49-F238E27FC236}">
                    <a16:creationId xmlns:a16="http://schemas.microsoft.com/office/drawing/2014/main" id="{FACD6A4F-DE36-F060-0A26-0B6053A334C8}"/>
                  </a:ext>
                </a:extLst>
              </p14:cNvPr>
              <p14:cNvContentPartPr/>
              <p14:nvPr/>
            </p14:nvContentPartPr>
            <p14:xfrm>
              <a:off x="866978" y="5143055"/>
              <a:ext cx="11880" cy="17280"/>
            </p14:xfrm>
          </p:contentPart>
        </mc:Choice>
        <mc:Fallback xmlns="">
          <p:pic>
            <p:nvPicPr>
              <p:cNvPr id="284" name="Ink 283">
                <a:extLst>
                  <a:ext uri="{FF2B5EF4-FFF2-40B4-BE49-F238E27FC236}">
                    <a16:creationId xmlns:a16="http://schemas.microsoft.com/office/drawing/2014/main" id="{FACD6A4F-DE36-F060-0A26-0B6053A334C8}"/>
                  </a:ext>
                </a:extLst>
              </p:cNvPr>
              <p:cNvPicPr/>
              <p:nvPr/>
            </p:nvPicPr>
            <p:blipFill>
              <a:blip r:embed="rId161"/>
              <a:stretch>
                <a:fillRect/>
              </a:stretch>
            </p:blipFill>
            <p:spPr>
              <a:xfrm>
                <a:off x="858338" y="5134055"/>
                <a:ext cx="29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85" name="Ink 284">
                <a:extLst>
                  <a:ext uri="{FF2B5EF4-FFF2-40B4-BE49-F238E27FC236}">
                    <a16:creationId xmlns:a16="http://schemas.microsoft.com/office/drawing/2014/main" id="{C1EFF08A-1E1F-47D5-C755-A09EAA683F2E}"/>
                  </a:ext>
                </a:extLst>
              </p14:cNvPr>
              <p14:cNvContentPartPr/>
              <p14:nvPr/>
            </p14:nvContentPartPr>
            <p14:xfrm>
              <a:off x="1020338" y="5060615"/>
              <a:ext cx="161280" cy="365040"/>
            </p14:xfrm>
          </p:contentPart>
        </mc:Choice>
        <mc:Fallback xmlns="">
          <p:pic>
            <p:nvPicPr>
              <p:cNvPr id="285" name="Ink 284">
                <a:extLst>
                  <a:ext uri="{FF2B5EF4-FFF2-40B4-BE49-F238E27FC236}">
                    <a16:creationId xmlns:a16="http://schemas.microsoft.com/office/drawing/2014/main" id="{C1EFF08A-1E1F-47D5-C755-A09EAA683F2E}"/>
                  </a:ext>
                </a:extLst>
              </p:cNvPr>
              <p:cNvPicPr/>
              <p:nvPr/>
            </p:nvPicPr>
            <p:blipFill>
              <a:blip r:embed="rId163"/>
              <a:stretch>
                <a:fillRect/>
              </a:stretch>
            </p:blipFill>
            <p:spPr>
              <a:xfrm>
                <a:off x="1011698" y="5051975"/>
                <a:ext cx="178920" cy="382680"/>
              </a:xfrm>
              <a:prstGeom prst="rect">
                <a:avLst/>
              </a:prstGeom>
            </p:spPr>
          </p:pic>
        </mc:Fallback>
      </mc:AlternateContent>
      <p:grpSp>
        <p:nvGrpSpPr>
          <p:cNvPr id="297" name="Group 296">
            <a:extLst>
              <a:ext uri="{FF2B5EF4-FFF2-40B4-BE49-F238E27FC236}">
                <a16:creationId xmlns:a16="http://schemas.microsoft.com/office/drawing/2014/main" id="{0C9667CF-D2AA-4B51-09EC-24B7A341AF75}"/>
              </a:ext>
            </a:extLst>
          </p:cNvPr>
          <p:cNvGrpSpPr/>
          <p:nvPr/>
        </p:nvGrpSpPr>
        <p:grpSpPr>
          <a:xfrm>
            <a:off x="1505618" y="5104535"/>
            <a:ext cx="914040" cy="419760"/>
            <a:chOff x="1505618" y="5104535"/>
            <a:chExt cx="914040" cy="419760"/>
          </a:xfrm>
        </p:grpSpPr>
        <mc:AlternateContent xmlns:mc="http://schemas.openxmlformats.org/markup-compatibility/2006" xmlns:p14="http://schemas.microsoft.com/office/powerpoint/2010/main">
          <mc:Choice Requires="p14">
            <p:contentPart p14:bwMode="auto" r:id="rId164">
              <p14:nvContentPartPr>
                <p14:cNvPr id="290" name="Ink 289">
                  <a:extLst>
                    <a:ext uri="{FF2B5EF4-FFF2-40B4-BE49-F238E27FC236}">
                      <a16:creationId xmlns:a16="http://schemas.microsoft.com/office/drawing/2014/main" id="{0B48DE82-ABD5-63A3-11C5-4296E88EDCC6}"/>
                    </a:ext>
                  </a:extLst>
                </p14:cNvPr>
                <p14:cNvContentPartPr/>
                <p14:nvPr/>
              </p14:nvContentPartPr>
              <p14:xfrm>
                <a:off x="1505618" y="5187335"/>
                <a:ext cx="166320" cy="243720"/>
              </p14:xfrm>
            </p:contentPart>
          </mc:Choice>
          <mc:Fallback xmlns="">
            <p:pic>
              <p:nvPicPr>
                <p:cNvPr id="290" name="Ink 289">
                  <a:extLst>
                    <a:ext uri="{FF2B5EF4-FFF2-40B4-BE49-F238E27FC236}">
                      <a16:creationId xmlns:a16="http://schemas.microsoft.com/office/drawing/2014/main" id="{0B48DE82-ABD5-63A3-11C5-4296E88EDCC6}"/>
                    </a:ext>
                  </a:extLst>
                </p:cNvPr>
                <p:cNvPicPr/>
                <p:nvPr/>
              </p:nvPicPr>
              <p:blipFill>
                <a:blip r:embed="rId165"/>
                <a:stretch>
                  <a:fillRect/>
                </a:stretch>
              </p:blipFill>
              <p:spPr>
                <a:xfrm>
                  <a:off x="1496618" y="5178695"/>
                  <a:ext cx="183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91" name="Ink 290">
                  <a:extLst>
                    <a:ext uri="{FF2B5EF4-FFF2-40B4-BE49-F238E27FC236}">
                      <a16:creationId xmlns:a16="http://schemas.microsoft.com/office/drawing/2014/main" id="{DAE6551D-165F-0AEF-B891-787F06983347}"/>
                    </a:ext>
                  </a:extLst>
                </p14:cNvPr>
                <p14:cNvContentPartPr/>
                <p14:nvPr/>
              </p14:nvContentPartPr>
              <p14:xfrm>
                <a:off x="1785338" y="5104535"/>
                <a:ext cx="261720" cy="419760"/>
              </p14:xfrm>
            </p:contentPart>
          </mc:Choice>
          <mc:Fallback xmlns="">
            <p:pic>
              <p:nvPicPr>
                <p:cNvPr id="291" name="Ink 290">
                  <a:extLst>
                    <a:ext uri="{FF2B5EF4-FFF2-40B4-BE49-F238E27FC236}">
                      <a16:creationId xmlns:a16="http://schemas.microsoft.com/office/drawing/2014/main" id="{DAE6551D-165F-0AEF-B891-787F06983347}"/>
                    </a:ext>
                  </a:extLst>
                </p:cNvPr>
                <p:cNvPicPr/>
                <p:nvPr/>
              </p:nvPicPr>
              <p:blipFill>
                <a:blip r:embed="rId167"/>
                <a:stretch>
                  <a:fillRect/>
                </a:stretch>
              </p:blipFill>
              <p:spPr>
                <a:xfrm>
                  <a:off x="1776698" y="5095895"/>
                  <a:ext cx="2793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92" name="Ink 291">
                  <a:extLst>
                    <a:ext uri="{FF2B5EF4-FFF2-40B4-BE49-F238E27FC236}">
                      <a16:creationId xmlns:a16="http://schemas.microsoft.com/office/drawing/2014/main" id="{A0366908-4875-2F7F-BD02-0D2A9DFE5A2D}"/>
                    </a:ext>
                  </a:extLst>
                </p14:cNvPr>
                <p14:cNvContentPartPr/>
                <p14:nvPr/>
              </p14:nvContentPartPr>
              <p14:xfrm>
                <a:off x="2097818" y="5240615"/>
                <a:ext cx="321840" cy="255240"/>
              </p14:xfrm>
            </p:contentPart>
          </mc:Choice>
          <mc:Fallback xmlns="">
            <p:pic>
              <p:nvPicPr>
                <p:cNvPr id="292" name="Ink 291">
                  <a:extLst>
                    <a:ext uri="{FF2B5EF4-FFF2-40B4-BE49-F238E27FC236}">
                      <a16:creationId xmlns:a16="http://schemas.microsoft.com/office/drawing/2014/main" id="{A0366908-4875-2F7F-BD02-0D2A9DFE5A2D}"/>
                    </a:ext>
                  </a:extLst>
                </p:cNvPr>
                <p:cNvPicPr/>
                <p:nvPr/>
              </p:nvPicPr>
              <p:blipFill>
                <a:blip r:embed="rId169"/>
                <a:stretch>
                  <a:fillRect/>
                </a:stretch>
              </p:blipFill>
              <p:spPr>
                <a:xfrm>
                  <a:off x="2089178" y="5231975"/>
                  <a:ext cx="3394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93" name="Ink 292">
                  <a:extLst>
                    <a:ext uri="{FF2B5EF4-FFF2-40B4-BE49-F238E27FC236}">
                      <a16:creationId xmlns:a16="http://schemas.microsoft.com/office/drawing/2014/main" id="{94C86E88-814B-9870-7072-435985EC6E0F}"/>
                    </a:ext>
                  </a:extLst>
                </p14:cNvPr>
                <p14:cNvContentPartPr/>
                <p14:nvPr/>
              </p14:nvContentPartPr>
              <p14:xfrm>
                <a:off x="2069738" y="5138375"/>
                <a:ext cx="334440" cy="29520"/>
              </p14:xfrm>
            </p:contentPart>
          </mc:Choice>
          <mc:Fallback xmlns="">
            <p:pic>
              <p:nvPicPr>
                <p:cNvPr id="293" name="Ink 292">
                  <a:extLst>
                    <a:ext uri="{FF2B5EF4-FFF2-40B4-BE49-F238E27FC236}">
                      <a16:creationId xmlns:a16="http://schemas.microsoft.com/office/drawing/2014/main" id="{94C86E88-814B-9870-7072-435985EC6E0F}"/>
                    </a:ext>
                  </a:extLst>
                </p:cNvPr>
                <p:cNvPicPr/>
                <p:nvPr/>
              </p:nvPicPr>
              <p:blipFill>
                <a:blip r:embed="rId171"/>
                <a:stretch>
                  <a:fillRect/>
                </a:stretch>
              </p:blipFill>
              <p:spPr>
                <a:xfrm>
                  <a:off x="2061098" y="5129375"/>
                  <a:ext cx="352080" cy="47160"/>
                </a:xfrm>
                <a:prstGeom prst="rect">
                  <a:avLst/>
                </a:prstGeom>
              </p:spPr>
            </p:pic>
          </mc:Fallback>
        </mc:AlternateContent>
      </p:grpSp>
      <p:grpSp>
        <p:nvGrpSpPr>
          <p:cNvPr id="296" name="Group 295">
            <a:extLst>
              <a:ext uri="{FF2B5EF4-FFF2-40B4-BE49-F238E27FC236}">
                <a16:creationId xmlns:a16="http://schemas.microsoft.com/office/drawing/2014/main" id="{8A1280AD-C72B-6C89-7FD9-560B61C70C44}"/>
              </a:ext>
            </a:extLst>
          </p:cNvPr>
          <p:cNvGrpSpPr/>
          <p:nvPr/>
        </p:nvGrpSpPr>
        <p:grpSpPr>
          <a:xfrm>
            <a:off x="2622698" y="5125055"/>
            <a:ext cx="109800" cy="35280"/>
            <a:chOff x="2622698" y="5125055"/>
            <a:chExt cx="109800" cy="35280"/>
          </a:xfrm>
        </p:grpSpPr>
        <mc:AlternateContent xmlns:mc="http://schemas.openxmlformats.org/markup-compatibility/2006" xmlns:p14="http://schemas.microsoft.com/office/powerpoint/2010/main">
          <mc:Choice Requires="p14">
            <p:contentPart p14:bwMode="auto" r:id="rId172">
              <p14:nvContentPartPr>
                <p14:cNvPr id="294" name="Ink 293">
                  <a:extLst>
                    <a:ext uri="{FF2B5EF4-FFF2-40B4-BE49-F238E27FC236}">
                      <a16:creationId xmlns:a16="http://schemas.microsoft.com/office/drawing/2014/main" id="{99EC493B-19A0-8917-7CF6-D0C3BB85FADA}"/>
                    </a:ext>
                  </a:extLst>
                </p14:cNvPr>
                <p14:cNvContentPartPr/>
                <p14:nvPr/>
              </p14:nvContentPartPr>
              <p14:xfrm>
                <a:off x="2622698" y="5125055"/>
                <a:ext cx="95400" cy="35280"/>
              </p14:xfrm>
            </p:contentPart>
          </mc:Choice>
          <mc:Fallback xmlns="">
            <p:pic>
              <p:nvPicPr>
                <p:cNvPr id="294" name="Ink 293">
                  <a:extLst>
                    <a:ext uri="{FF2B5EF4-FFF2-40B4-BE49-F238E27FC236}">
                      <a16:creationId xmlns:a16="http://schemas.microsoft.com/office/drawing/2014/main" id="{99EC493B-19A0-8917-7CF6-D0C3BB85FADA}"/>
                    </a:ext>
                  </a:extLst>
                </p:cNvPr>
                <p:cNvPicPr/>
                <p:nvPr/>
              </p:nvPicPr>
              <p:blipFill>
                <a:blip r:embed="rId173"/>
                <a:stretch>
                  <a:fillRect/>
                </a:stretch>
              </p:blipFill>
              <p:spPr>
                <a:xfrm>
                  <a:off x="2614058" y="5116415"/>
                  <a:ext cx="113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95" name="Ink 294">
                  <a:extLst>
                    <a:ext uri="{FF2B5EF4-FFF2-40B4-BE49-F238E27FC236}">
                      <a16:creationId xmlns:a16="http://schemas.microsoft.com/office/drawing/2014/main" id="{BE9278EC-607E-0C05-5332-C802A0E073E3}"/>
                    </a:ext>
                  </a:extLst>
                </p14:cNvPr>
                <p14:cNvContentPartPr/>
                <p14:nvPr/>
              </p14:nvContentPartPr>
              <p14:xfrm>
                <a:off x="2657978" y="5132615"/>
                <a:ext cx="74520" cy="27720"/>
              </p14:xfrm>
            </p:contentPart>
          </mc:Choice>
          <mc:Fallback xmlns="">
            <p:pic>
              <p:nvPicPr>
                <p:cNvPr id="295" name="Ink 294">
                  <a:extLst>
                    <a:ext uri="{FF2B5EF4-FFF2-40B4-BE49-F238E27FC236}">
                      <a16:creationId xmlns:a16="http://schemas.microsoft.com/office/drawing/2014/main" id="{BE9278EC-607E-0C05-5332-C802A0E073E3}"/>
                    </a:ext>
                  </a:extLst>
                </p:cNvPr>
                <p:cNvPicPr/>
                <p:nvPr/>
              </p:nvPicPr>
              <p:blipFill>
                <a:blip r:embed="rId175"/>
                <a:stretch>
                  <a:fillRect/>
                </a:stretch>
              </p:blipFill>
              <p:spPr>
                <a:xfrm>
                  <a:off x="2649338" y="5123615"/>
                  <a:ext cx="92160" cy="4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298" name="Ink 297">
                <a:extLst>
                  <a:ext uri="{FF2B5EF4-FFF2-40B4-BE49-F238E27FC236}">
                    <a16:creationId xmlns:a16="http://schemas.microsoft.com/office/drawing/2014/main" id="{0C2A90ED-7045-9394-E852-4D25A0AD0E16}"/>
                  </a:ext>
                </a:extLst>
              </p14:cNvPr>
              <p14:cNvContentPartPr/>
              <p14:nvPr/>
            </p14:nvContentPartPr>
            <p14:xfrm>
              <a:off x="2643578" y="5259335"/>
              <a:ext cx="118080" cy="360"/>
            </p14:xfrm>
          </p:contentPart>
        </mc:Choice>
        <mc:Fallback xmlns="">
          <p:pic>
            <p:nvPicPr>
              <p:cNvPr id="298" name="Ink 297">
                <a:extLst>
                  <a:ext uri="{FF2B5EF4-FFF2-40B4-BE49-F238E27FC236}">
                    <a16:creationId xmlns:a16="http://schemas.microsoft.com/office/drawing/2014/main" id="{0C2A90ED-7045-9394-E852-4D25A0AD0E16}"/>
                  </a:ext>
                </a:extLst>
              </p:cNvPr>
              <p:cNvPicPr/>
              <p:nvPr/>
            </p:nvPicPr>
            <p:blipFill>
              <a:blip r:embed="rId177"/>
              <a:stretch>
                <a:fillRect/>
              </a:stretch>
            </p:blipFill>
            <p:spPr>
              <a:xfrm>
                <a:off x="2634938" y="5250335"/>
                <a:ext cx="135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99" name="Ink 298">
                <a:extLst>
                  <a:ext uri="{FF2B5EF4-FFF2-40B4-BE49-F238E27FC236}">
                    <a16:creationId xmlns:a16="http://schemas.microsoft.com/office/drawing/2014/main" id="{D5E3CE42-3572-2673-F906-7AFE01C62E34}"/>
                  </a:ext>
                </a:extLst>
              </p14:cNvPr>
              <p14:cNvContentPartPr/>
              <p14:nvPr/>
            </p14:nvContentPartPr>
            <p14:xfrm>
              <a:off x="4373378" y="4798535"/>
              <a:ext cx="491040" cy="7560"/>
            </p14:xfrm>
          </p:contentPart>
        </mc:Choice>
        <mc:Fallback xmlns="">
          <p:pic>
            <p:nvPicPr>
              <p:cNvPr id="299" name="Ink 298">
                <a:extLst>
                  <a:ext uri="{FF2B5EF4-FFF2-40B4-BE49-F238E27FC236}">
                    <a16:creationId xmlns:a16="http://schemas.microsoft.com/office/drawing/2014/main" id="{D5E3CE42-3572-2673-F906-7AFE01C62E34}"/>
                  </a:ext>
                </a:extLst>
              </p:cNvPr>
              <p:cNvPicPr/>
              <p:nvPr/>
            </p:nvPicPr>
            <p:blipFill>
              <a:blip r:embed="rId179"/>
              <a:stretch>
                <a:fillRect/>
              </a:stretch>
            </p:blipFill>
            <p:spPr>
              <a:xfrm>
                <a:off x="4364378" y="4789535"/>
                <a:ext cx="508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300" name="Ink 299">
                <a:extLst>
                  <a:ext uri="{FF2B5EF4-FFF2-40B4-BE49-F238E27FC236}">
                    <a16:creationId xmlns:a16="http://schemas.microsoft.com/office/drawing/2014/main" id="{46637E8A-73AA-737D-AF2D-F02CDB2EEB54}"/>
                  </a:ext>
                </a:extLst>
              </p14:cNvPr>
              <p14:cNvContentPartPr/>
              <p14:nvPr/>
            </p14:nvContentPartPr>
            <p14:xfrm>
              <a:off x="3132818" y="5193095"/>
              <a:ext cx="141840" cy="184320"/>
            </p14:xfrm>
          </p:contentPart>
        </mc:Choice>
        <mc:Fallback xmlns="">
          <p:pic>
            <p:nvPicPr>
              <p:cNvPr id="300" name="Ink 299">
                <a:extLst>
                  <a:ext uri="{FF2B5EF4-FFF2-40B4-BE49-F238E27FC236}">
                    <a16:creationId xmlns:a16="http://schemas.microsoft.com/office/drawing/2014/main" id="{46637E8A-73AA-737D-AF2D-F02CDB2EEB54}"/>
                  </a:ext>
                </a:extLst>
              </p:cNvPr>
              <p:cNvPicPr/>
              <p:nvPr/>
            </p:nvPicPr>
            <p:blipFill>
              <a:blip r:embed="rId181"/>
              <a:stretch>
                <a:fillRect/>
              </a:stretch>
            </p:blipFill>
            <p:spPr>
              <a:xfrm>
                <a:off x="3123818" y="5184095"/>
                <a:ext cx="159480" cy="201960"/>
              </a:xfrm>
              <a:prstGeom prst="rect">
                <a:avLst/>
              </a:prstGeom>
            </p:spPr>
          </p:pic>
        </mc:Fallback>
      </mc:AlternateContent>
      <p:grpSp>
        <p:nvGrpSpPr>
          <p:cNvPr id="307" name="Group 306">
            <a:extLst>
              <a:ext uri="{FF2B5EF4-FFF2-40B4-BE49-F238E27FC236}">
                <a16:creationId xmlns:a16="http://schemas.microsoft.com/office/drawing/2014/main" id="{6C5DEA50-F429-C07B-7839-DA3BC3EB5467}"/>
              </a:ext>
            </a:extLst>
          </p:cNvPr>
          <p:cNvGrpSpPr/>
          <p:nvPr/>
        </p:nvGrpSpPr>
        <p:grpSpPr>
          <a:xfrm>
            <a:off x="3506498" y="5029295"/>
            <a:ext cx="1294200" cy="416160"/>
            <a:chOff x="3506498" y="5029295"/>
            <a:chExt cx="1294200" cy="416160"/>
          </a:xfrm>
        </p:grpSpPr>
        <mc:AlternateContent xmlns:mc="http://schemas.openxmlformats.org/markup-compatibility/2006" xmlns:p14="http://schemas.microsoft.com/office/powerpoint/2010/main">
          <mc:Choice Requires="p14">
            <p:contentPart p14:bwMode="auto" r:id="rId182">
              <p14:nvContentPartPr>
                <p14:cNvPr id="301" name="Ink 300">
                  <a:extLst>
                    <a:ext uri="{FF2B5EF4-FFF2-40B4-BE49-F238E27FC236}">
                      <a16:creationId xmlns:a16="http://schemas.microsoft.com/office/drawing/2014/main" id="{AB53F819-166F-8664-5F30-71D7310859BD}"/>
                    </a:ext>
                  </a:extLst>
                </p14:cNvPr>
                <p14:cNvContentPartPr/>
                <p14:nvPr/>
              </p14:nvContentPartPr>
              <p14:xfrm>
                <a:off x="3506498" y="5070335"/>
                <a:ext cx="226080" cy="311760"/>
              </p14:xfrm>
            </p:contentPart>
          </mc:Choice>
          <mc:Fallback xmlns="">
            <p:pic>
              <p:nvPicPr>
                <p:cNvPr id="301" name="Ink 300">
                  <a:extLst>
                    <a:ext uri="{FF2B5EF4-FFF2-40B4-BE49-F238E27FC236}">
                      <a16:creationId xmlns:a16="http://schemas.microsoft.com/office/drawing/2014/main" id="{AB53F819-166F-8664-5F30-71D7310859BD}"/>
                    </a:ext>
                  </a:extLst>
                </p:cNvPr>
                <p:cNvPicPr/>
                <p:nvPr/>
              </p:nvPicPr>
              <p:blipFill>
                <a:blip r:embed="rId183"/>
                <a:stretch>
                  <a:fillRect/>
                </a:stretch>
              </p:blipFill>
              <p:spPr>
                <a:xfrm>
                  <a:off x="3497858" y="5061335"/>
                  <a:ext cx="2437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302" name="Ink 301">
                  <a:extLst>
                    <a:ext uri="{FF2B5EF4-FFF2-40B4-BE49-F238E27FC236}">
                      <a16:creationId xmlns:a16="http://schemas.microsoft.com/office/drawing/2014/main" id="{81BB8748-70BD-212F-80E5-71B4D3D05677}"/>
                    </a:ext>
                  </a:extLst>
                </p14:cNvPr>
                <p14:cNvContentPartPr/>
                <p14:nvPr/>
              </p14:nvContentPartPr>
              <p14:xfrm>
                <a:off x="3777938" y="5223335"/>
                <a:ext cx="114840" cy="122040"/>
              </p14:xfrm>
            </p:contentPart>
          </mc:Choice>
          <mc:Fallback xmlns="">
            <p:pic>
              <p:nvPicPr>
                <p:cNvPr id="302" name="Ink 301">
                  <a:extLst>
                    <a:ext uri="{FF2B5EF4-FFF2-40B4-BE49-F238E27FC236}">
                      <a16:creationId xmlns:a16="http://schemas.microsoft.com/office/drawing/2014/main" id="{81BB8748-70BD-212F-80E5-71B4D3D05677}"/>
                    </a:ext>
                  </a:extLst>
                </p:cNvPr>
                <p:cNvPicPr/>
                <p:nvPr/>
              </p:nvPicPr>
              <p:blipFill>
                <a:blip r:embed="rId185"/>
                <a:stretch>
                  <a:fillRect/>
                </a:stretch>
              </p:blipFill>
              <p:spPr>
                <a:xfrm>
                  <a:off x="3769298" y="5214335"/>
                  <a:ext cx="132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03" name="Ink 302">
                  <a:extLst>
                    <a:ext uri="{FF2B5EF4-FFF2-40B4-BE49-F238E27FC236}">
                      <a16:creationId xmlns:a16="http://schemas.microsoft.com/office/drawing/2014/main" id="{C7D0B6C8-FA81-56F2-E49D-798A8B45B509}"/>
                    </a:ext>
                  </a:extLst>
                </p14:cNvPr>
                <p14:cNvContentPartPr/>
                <p14:nvPr/>
              </p14:nvContentPartPr>
              <p14:xfrm>
                <a:off x="4047218" y="5231255"/>
                <a:ext cx="360" cy="360"/>
              </p14:xfrm>
            </p:contentPart>
          </mc:Choice>
          <mc:Fallback xmlns="">
            <p:pic>
              <p:nvPicPr>
                <p:cNvPr id="303" name="Ink 302">
                  <a:extLst>
                    <a:ext uri="{FF2B5EF4-FFF2-40B4-BE49-F238E27FC236}">
                      <a16:creationId xmlns:a16="http://schemas.microsoft.com/office/drawing/2014/main" id="{C7D0B6C8-FA81-56F2-E49D-798A8B45B509}"/>
                    </a:ext>
                  </a:extLst>
                </p:cNvPr>
                <p:cNvPicPr/>
                <p:nvPr/>
              </p:nvPicPr>
              <p:blipFill>
                <a:blip r:embed="rId7"/>
                <a:stretch>
                  <a:fillRect/>
                </a:stretch>
              </p:blipFill>
              <p:spPr>
                <a:xfrm>
                  <a:off x="4038578" y="52222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04" name="Ink 303">
                  <a:extLst>
                    <a:ext uri="{FF2B5EF4-FFF2-40B4-BE49-F238E27FC236}">
                      <a16:creationId xmlns:a16="http://schemas.microsoft.com/office/drawing/2014/main" id="{F5D33437-A493-6D20-1FD6-2B0A4116A574}"/>
                    </a:ext>
                  </a:extLst>
                </p14:cNvPr>
                <p14:cNvContentPartPr/>
                <p14:nvPr/>
              </p14:nvContentPartPr>
              <p14:xfrm>
                <a:off x="4203098" y="5160695"/>
                <a:ext cx="104400" cy="107640"/>
              </p14:xfrm>
            </p:contentPart>
          </mc:Choice>
          <mc:Fallback xmlns="">
            <p:pic>
              <p:nvPicPr>
                <p:cNvPr id="304" name="Ink 303">
                  <a:extLst>
                    <a:ext uri="{FF2B5EF4-FFF2-40B4-BE49-F238E27FC236}">
                      <a16:creationId xmlns:a16="http://schemas.microsoft.com/office/drawing/2014/main" id="{F5D33437-A493-6D20-1FD6-2B0A4116A574}"/>
                    </a:ext>
                  </a:extLst>
                </p:cNvPr>
                <p:cNvPicPr/>
                <p:nvPr/>
              </p:nvPicPr>
              <p:blipFill>
                <a:blip r:embed="rId188"/>
                <a:stretch>
                  <a:fillRect/>
                </a:stretch>
              </p:blipFill>
              <p:spPr>
                <a:xfrm>
                  <a:off x="4194458" y="5151695"/>
                  <a:ext cx="12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05" name="Ink 304">
                  <a:extLst>
                    <a:ext uri="{FF2B5EF4-FFF2-40B4-BE49-F238E27FC236}">
                      <a16:creationId xmlns:a16="http://schemas.microsoft.com/office/drawing/2014/main" id="{AE11F6C8-F0D1-67A3-AA64-CE56EE267D00}"/>
                    </a:ext>
                  </a:extLst>
                </p14:cNvPr>
                <p14:cNvContentPartPr/>
                <p14:nvPr/>
              </p14:nvContentPartPr>
              <p14:xfrm>
                <a:off x="4383098" y="5029295"/>
                <a:ext cx="232920" cy="282240"/>
              </p14:xfrm>
            </p:contentPart>
          </mc:Choice>
          <mc:Fallback xmlns="">
            <p:pic>
              <p:nvPicPr>
                <p:cNvPr id="305" name="Ink 304">
                  <a:extLst>
                    <a:ext uri="{FF2B5EF4-FFF2-40B4-BE49-F238E27FC236}">
                      <a16:creationId xmlns:a16="http://schemas.microsoft.com/office/drawing/2014/main" id="{AE11F6C8-F0D1-67A3-AA64-CE56EE267D00}"/>
                    </a:ext>
                  </a:extLst>
                </p:cNvPr>
                <p:cNvPicPr/>
                <p:nvPr/>
              </p:nvPicPr>
              <p:blipFill>
                <a:blip r:embed="rId190"/>
                <a:stretch>
                  <a:fillRect/>
                </a:stretch>
              </p:blipFill>
              <p:spPr>
                <a:xfrm>
                  <a:off x="4374458" y="5020295"/>
                  <a:ext cx="25056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06" name="Ink 305">
                  <a:extLst>
                    <a:ext uri="{FF2B5EF4-FFF2-40B4-BE49-F238E27FC236}">
                      <a16:creationId xmlns:a16="http://schemas.microsoft.com/office/drawing/2014/main" id="{C9BC0445-D6F8-57C9-8B9B-8008CA820E8A}"/>
                    </a:ext>
                  </a:extLst>
                </p14:cNvPr>
                <p14:cNvContentPartPr/>
                <p14:nvPr/>
              </p14:nvContentPartPr>
              <p14:xfrm>
                <a:off x="4663538" y="5089415"/>
                <a:ext cx="137160" cy="356040"/>
              </p14:xfrm>
            </p:contentPart>
          </mc:Choice>
          <mc:Fallback xmlns="">
            <p:pic>
              <p:nvPicPr>
                <p:cNvPr id="306" name="Ink 305">
                  <a:extLst>
                    <a:ext uri="{FF2B5EF4-FFF2-40B4-BE49-F238E27FC236}">
                      <a16:creationId xmlns:a16="http://schemas.microsoft.com/office/drawing/2014/main" id="{C9BC0445-D6F8-57C9-8B9B-8008CA820E8A}"/>
                    </a:ext>
                  </a:extLst>
                </p:cNvPr>
                <p:cNvPicPr/>
                <p:nvPr/>
              </p:nvPicPr>
              <p:blipFill>
                <a:blip r:embed="rId192"/>
                <a:stretch>
                  <a:fillRect/>
                </a:stretch>
              </p:blipFill>
              <p:spPr>
                <a:xfrm>
                  <a:off x="4654538" y="5080415"/>
                  <a:ext cx="154800" cy="373680"/>
                </a:xfrm>
                <a:prstGeom prst="rect">
                  <a:avLst/>
                </a:prstGeom>
              </p:spPr>
            </p:pic>
          </mc:Fallback>
        </mc:AlternateContent>
      </p:grpSp>
      <p:grpSp>
        <p:nvGrpSpPr>
          <p:cNvPr id="321" name="Group 320">
            <a:extLst>
              <a:ext uri="{FF2B5EF4-FFF2-40B4-BE49-F238E27FC236}">
                <a16:creationId xmlns:a16="http://schemas.microsoft.com/office/drawing/2014/main" id="{241BDA02-2DE9-54DB-BA25-2CCF550B7A4E}"/>
              </a:ext>
            </a:extLst>
          </p:cNvPr>
          <p:cNvGrpSpPr/>
          <p:nvPr/>
        </p:nvGrpSpPr>
        <p:grpSpPr>
          <a:xfrm>
            <a:off x="5159978" y="5159975"/>
            <a:ext cx="160200" cy="114120"/>
            <a:chOff x="5159978" y="5159975"/>
            <a:chExt cx="160200" cy="114120"/>
          </a:xfrm>
        </p:grpSpPr>
        <mc:AlternateContent xmlns:mc="http://schemas.openxmlformats.org/markup-compatibility/2006" xmlns:p14="http://schemas.microsoft.com/office/powerpoint/2010/main">
          <mc:Choice Requires="p14">
            <p:contentPart p14:bwMode="auto" r:id="rId193">
              <p14:nvContentPartPr>
                <p14:cNvPr id="308" name="Ink 307">
                  <a:extLst>
                    <a:ext uri="{FF2B5EF4-FFF2-40B4-BE49-F238E27FC236}">
                      <a16:creationId xmlns:a16="http://schemas.microsoft.com/office/drawing/2014/main" id="{915D0D32-DE16-9012-9D90-9E3642EA58C6}"/>
                    </a:ext>
                  </a:extLst>
                </p14:cNvPr>
                <p14:cNvContentPartPr/>
                <p14:nvPr/>
              </p14:nvContentPartPr>
              <p14:xfrm>
                <a:off x="5159978" y="5159975"/>
                <a:ext cx="135360" cy="360"/>
              </p14:xfrm>
            </p:contentPart>
          </mc:Choice>
          <mc:Fallback xmlns="">
            <p:pic>
              <p:nvPicPr>
                <p:cNvPr id="308" name="Ink 307">
                  <a:extLst>
                    <a:ext uri="{FF2B5EF4-FFF2-40B4-BE49-F238E27FC236}">
                      <a16:creationId xmlns:a16="http://schemas.microsoft.com/office/drawing/2014/main" id="{915D0D32-DE16-9012-9D90-9E3642EA58C6}"/>
                    </a:ext>
                  </a:extLst>
                </p:cNvPr>
                <p:cNvPicPr/>
                <p:nvPr/>
              </p:nvPicPr>
              <p:blipFill>
                <a:blip r:embed="rId194"/>
                <a:stretch>
                  <a:fillRect/>
                </a:stretch>
              </p:blipFill>
              <p:spPr>
                <a:xfrm>
                  <a:off x="5151338" y="5151335"/>
                  <a:ext cx="153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14" name="Ink 313">
                  <a:extLst>
                    <a:ext uri="{FF2B5EF4-FFF2-40B4-BE49-F238E27FC236}">
                      <a16:creationId xmlns:a16="http://schemas.microsoft.com/office/drawing/2014/main" id="{49BBF790-6B2A-19C6-F271-57EC98CF3D17}"/>
                    </a:ext>
                  </a:extLst>
                </p14:cNvPr>
                <p14:cNvContentPartPr/>
                <p14:nvPr/>
              </p14:nvContentPartPr>
              <p14:xfrm>
                <a:off x="5195618" y="5247815"/>
                <a:ext cx="124560" cy="26280"/>
              </p14:xfrm>
            </p:contentPart>
          </mc:Choice>
          <mc:Fallback xmlns="">
            <p:pic>
              <p:nvPicPr>
                <p:cNvPr id="314" name="Ink 313">
                  <a:extLst>
                    <a:ext uri="{FF2B5EF4-FFF2-40B4-BE49-F238E27FC236}">
                      <a16:creationId xmlns:a16="http://schemas.microsoft.com/office/drawing/2014/main" id="{49BBF790-6B2A-19C6-F271-57EC98CF3D17}"/>
                    </a:ext>
                  </a:extLst>
                </p:cNvPr>
                <p:cNvPicPr/>
                <p:nvPr/>
              </p:nvPicPr>
              <p:blipFill>
                <a:blip r:embed="rId196"/>
                <a:stretch>
                  <a:fillRect/>
                </a:stretch>
              </p:blipFill>
              <p:spPr>
                <a:xfrm>
                  <a:off x="5186618" y="5238815"/>
                  <a:ext cx="142200" cy="43920"/>
                </a:xfrm>
                <a:prstGeom prst="rect">
                  <a:avLst/>
                </a:prstGeom>
              </p:spPr>
            </p:pic>
          </mc:Fallback>
        </mc:AlternateContent>
      </p:grpSp>
      <p:grpSp>
        <p:nvGrpSpPr>
          <p:cNvPr id="324" name="Group 323">
            <a:extLst>
              <a:ext uri="{FF2B5EF4-FFF2-40B4-BE49-F238E27FC236}">
                <a16:creationId xmlns:a16="http://schemas.microsoft.com/office/drawing/2014/main" id="{C41007C1-808A-4ACB-8EF7-630AC1DF6DB7}"/>
              </a:ext>
            </a:extLst>
          </p:cNvPr>
          <p:cNvGrpSpPr/>
          <p:nvPr/>
        </p:nvGrpSpPr>
        <p:grpSpPr>
          <a:xfrm>
            <a:off x="5917778" y="4919135"/>
            <a:ext cx="1316520" cy="438120"/>
            <a:chOff x="5917778" y="4919135"/>
            <a:chExt cx="1316520" cy="438120"/>
          </a:xfrm>
        </p:grpSpPr>
        <mc:AlternateContent xmlns:mc="http://schemas.openxmlformats.org/markup-compatibility/2006" xmlns:p14="http://schemas.microsoft.com/office/powerpoint/2010/main">
          <mc:Choice Requires="p14">
            <p:contentPart p14:bwMode="auto" r:id="rId197">
              <p14:nvContentPartPr>
                <p14:cNvPr id="315" name="Ink 314">
                  <a:extLst>
                    <a:ext uri="{FF2B5EF4-FFF2-40B4-BE49-F238E27FC236}">
                      <a16:creationId xmlns:a16="http://schemas.microsoft.com/office/drawing/2014/main" id="{6DFA05EB-CEF8-3604-7A7E-384B98A71DC0}"/>
                    </a:ext>
                  </a:extLst>
                </p14:cNvPr>
                <p14:cNvContentPartPr/>
                <p14:nvPr/>
              </p14:nvContentPartPr>
              <p14:xfrm>
                <a:off x="5917778" y="5025335"/>
                <a:ext cx="107280" cy="329760"/>
              </p14:xfrm>
            </p:contentPart>
          </mc:Choice>
          <mc:Fallback xmlns="">
            <p:pic>
              <p:nvPicPr>
                <p:cNvPr id="315" name="Ink 314">
                  <a:extLst>
                    <a:ext uri="{FF2B5EF4-FFF2-40B4-BE49-F238E27FC236}">
                      <a16:creationId xmlns:a16="http://schemas.microsoft.com/office/drawing/2014/main" id="{6DFA05EB-CEF8-3604-7A7E-384B98A71DC0}"/>
                    </a:ext>
                  </a:extLst>
                </p:cNvPr>
                <p:cNvPicPr/>
                <p:nvPr/>
              </p:nvPicPr>
              <p:blipFill>
                <a:blip r:embed="rId198"/>
                <a:stretch>
                  <a:fillRect/>
                </a:stretch>
              </p:blipFill>
              <p:spPr>
                <a:xfrm>
                  <a:off x="5909138" y="5016695"/>
                  <a:ext cx="1249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16" name="Ink 315">
                  <a:extLst>
                    <a:ext uri="{FF2B5EF4-FFF2-40B4-BE49-F238E27FC236}">
                      <a16:creationId xmlns:a16="http://schemas.microsoft.com/office/drawing/2014/main" id="{66452EAA-E238-7A0E-AF2B-FA52643DBD65}"/>
                    </a:ext>
                  </a:extLst>
                </p14:cNvPr>
                <p14:cNvContentPartPr/>
                <p14:nvPr/>
              </p14:nvContentPartPr>
              <p14:xfrm>
                <a:off x="6134138" y="5100935"/>
                <a:ext cx="34560" cy="186840"/>
              </p14:xfrm>
            </p:contentPart>
          </mc:Choice>
          <mc:Fallback xmlns="">
            <p:pic>
              <p:nvPicPr>
                <p:cNvPr id="316" name="Ink 315">
                  <a:extLst>
                    <a:ext uri="{FF2B5EF4-FFF2-40B4-BE49-F238E27FC236}">
                      <a16:creationId xmlns:a16="http://schemas.microsoft.com/office/drawing/2014/main" id="{66452EAA-E238-7A0E-AF2B-FA52643DBD65}"/>
                    </a:ext>
                  </a:extLst>
                </p:cNvPr>
                <p:cNvPicPr/>
                <p:nvPr/>
              </p:nvPicPr>
              <p:blipFill>
                <a:blip r:embed="rId200"/>
                <a:stretch>
                  <a:fillRect/>
                </a:stretch>
              </p:blipFill>
              <p:spPr>
                <a:xfrm>
                  <a:off x="6125138" y="5091935"/>
                  <a:ext cx="522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17" name="Ink 316">
                  <a:extLst>
                    <a:ext uri="{FF2B5EF4-FFF2-40B4-BE49-F238E27FC236}">
                      <a16:creationId xmlns:a16="http://schemas.microsoft.com/office/drawing/2014/main" id="{D8A31FAA-E577-0D4D-E58E-2C2FF0DBC805}"/>
                    </a:ext>
                  </a:extLst>
                </p14:cNvPr>
                <p14:cNvContentPartPr/>
                <p14:nvPr/>
              </p14:nvContentPartPr>
              <p14:xfrm>
                <a:off x="6301538" y="5168975"/>
                <a:ext cx="89280" cy="41040"/>
              </p14:xfrm>
            </p:contentPart>
          </mc:Choice>
          <mc:Fallback xmlns="">
            <p:pic>
              <p:nvPicPr>
                <p:cNvPr id="317" name="Ink 316">
                  <a:extLst>
                    <a:ext uri="{FF2B5EF4-FFF2-40B4-BE49-F238E27FC236}">
                      <a16:creationId xmlns:a16="http://schemas.microsoft.com/office/drawing/2014/main" id="{D8A31FAA-E577-0D4D-E58E-2C2FF0DBC805}"/>
                    </a:ext>
                  </a:extLst>
                </p:cNvPr>
                <p:cNvPicPr/>
                <p:nvPr/>
              </p:nvPicPr>
              <p:blipFill>
                <a:blip r:embed="rId202"/>
                <a:stretch>
                  <a:fillRect/>
                </a:stretch>
              </p:blipFill>
              <p:spPr>
                <a:xfrm>
                  <a:off x="6292538" y="5160335"/>
                  <a:ext cx="10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18" name="Ink 317">
                  <a:extLst>
                    <a:ext uri="{FF2B5EF4-FFF2-40B4-BE49-F238E27FC236}">
                      <a16:creationId xmlns:a16="http://schemas.microsoft.com/office/drawing/2014/main" id="{4421EFEC-C26B-80D5-26DA-9A1CF1152D73}"/>
                    </a:ext>
                  </a:extLst>
                </p14:cNvPr>
                <p14:cNvContentPartPr/>
                <p14:nvPr/>
              </p14:nvContentPartPr>
              <p14:xfrm>
                <a:off x="6506738" y="5118575"/>
                <a:ext cx="109080" cy="122760"/>
              </p14:xfrm>
            </p:contentPart>
          </mc:Choice>
          <mc:Fallback xmlns="">
            <p:pic>
              <p:nvPicPr>
                <p:cNvPr id="318" name="Ink 317">
                  <a:extLst>
                    <a:ext uri="{FF2B5EF4-FFF2-40B4-BE49-F238E27FC236}">
                      <a16:creationId xmlns:a16="http://schemas.microsoft.com/office/drawing/2014/main" id="{4421EFEC-C26B-80D5-26DA-9A1CF1152D73}"/>
                    </a:ext>
                  </a:extLst>
                </p:cNvPr>
                <p:cNvPicPr/>
                <p:nvPr/>
              </p:nvPicPr>
              <p:blipFill>
                <a:blip r:embed="rId204"/>
                <a:stretch>
                  <a:fillRect/>
                </a:stretch>
              </p:blipFill>
              <p:spPr>
                <a:xfrm>
                  <a:off x="6498098" y="5109935"/>
                  <a:ext cx="126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19" name="Ink 318">
                  <a:extLst>
                    <a:ext uri="{FF2B5EF4-FFF2-40B4-BE49-F238E27FC236}">
                      <a16:creationId xmlns:a16="http://schemas.microsoft.com/office/drawing/2014/main" id="{552381F7-6405-B4B8-5534-30F958B00BB1}"/>
                    </a:ext>
                  </a:extLst>
                </p14:cNvPr>
                <p14:cNvContentPartPr/>
                <p14:nvPr/>
              </p14:nvContentPartPr>
              <p14:xfrm>
                <a:off x="6726698" y="5003015"/>
                <a:ext cx="130680" cy="354240"/>
              </p14:xfrm>
            </p:contentPart>
          </mc:Choice>
          <mc:Fallback xmlns="">
            <p:pic>
              <p:nvPicPr>
                <p:cNvPr id="319" name="Ink 318">
                  <a:extLst>
                    <a:ext uri="{FF2B5EF4-FFF2-40B4-BE49-F238E27FC236}">
                      <a16:creationId xmlns:a16="http://schemas.microsoft.com/office/drawing/2014/main" id="{552381F7-6405-B4B8-5534-30F958B00BB1}"/>
                    </a:ext>
                  </a:extLst>
                </p:cNvPr>
                <p:cNvPicPr/>
                <p:nvPr/>
              </p:nvPicPr>
              <p:blipFill>
                <a:blip r:embed="rId206"/>
                <a:stretch>
                  <a:fillRect/>
                </a:stretch>
              </p:blipFill>
              <p:spPr>
                <a:xfrm>
                  <a:off x="6718058" y="4994375"/>
                  <a:ext cx="1483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22" name="Ink 321">
                  <a:extLst>
                    <a:ext uri="{FF2B5EF4-FFF2-40B4-BE49-F238E27FC236}">
                      <a16:creationId xmlns:a16="http://schemas.microsoft.com/office/drawing/2014/main" id="{440A2B6A-9732-0114-A589-37B948595FEB}"/>
                    </a:ext>
                  </a:extLst>
                </p14:cNvPr>
                <p14:cNvContentPartPr/>
                <p14:nvPr/>
              </p14:nvContentPartPr>
              <p14:xfrm>
                <a:off x="6917858" y="5156015"/>
                <a:ext cx="57600" cy="108720"/>
              </p14:xfrm>
            </p:contentPart>
          </mc:Choice>
          <mc:Fallback xmlns="">
            <p:pic>
              <p:nvPicPr>
                <p:cNvPr id="322" name="Ink 321">
                  <a:extLst>
                    <a:ext uri="{FF2B5EF4-FFF2-40B4-BE49-F238E27FC236}">
                      <a16:creationId xmlns:a16="http://schemas.microsoft.com/office/drawing/2014/main" id="{440A2B6A-9732-0114-A589-37B948595FEB}"/>
                    </a:ext>
                  </a:extLst>
                </p:cNvPr>
                <p:cNvPicPr/>
                <p:nvPr/>
              </p:nvPicPr>
              <p:blipFill>
                <a:blip r:embed="rId208"/>
                <a:stretch>
                  <a:fillRect/>
                </a:stretch>
              </p:blipFill>
              <p:spPr>
                <a:xfrm>
                  <a:off x="6909218" y="5147375"/>
                  <a:ext cx="75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23" name="Ink 322">
                  <a:extLst>
                    <a:ext uri="{FF2B5EF4-FFF2-40B4-BE49-F238E27FC236}">
                      <a16:creationId xmlns:a16="http://schemas.microsoft.com/office/drawing/2014/main" id="{26AB2EA6-0C0C-5C72-2701-D4461C700037}"/>
                    </a:ext>
                  </a:extLst>
                </p14:cNvPr>
                <p14:cNvContentPartPr/>
                <p14:nvPr/>
              </p14:nvContentPartPr>
              <p14:xfrm>
                <a:off x="7094978" y="4919135"/>
                <a:ext cx="139320" cy="412200"/>
              </p14:xfrm>
            </p:contentPart>
          </mc:Choice>
          <mc:Fallback xmlns="">
            <p:pic>
              <p:nvPicPr>
                <p:cNvPr id="323" name="Ink 322">
                  <a:extLst>
                    <a:ext uri="{FF2B5EF4-FFF2-40B4-BE49-F238E27FC236}">
                      <a16:creationId xmlns:a16="http://schemas.microsoft.com/office/drawing/2014/main" id="{26AB2EA6-0C0C-5C72-2701-D4461C700037}"/>
                    </a:ext>
                  </a:extLst>
                </p:cNvPr>
                <p:cNvPicPr/>
                <p:nvPr/>
              </p:nvPicPr>
              <p:blipFill>
                <a:blip r:embed="rId210"/>
                <a:stretch>
                  <a:fillRect/>
                </a:stretch>
              </p:blipFill>
              <p:spPr>
                <a:xfrm>
                  <a:off x="7086338" y="4910495"/>
                  <a:ext cx="156960" cy="429840"/>
                </a:xfrm>
                <a:prstGeom prst="rect">
                  <a:avLst/>
                </a:prstGeom>
              </p:spPr>
            </p:pic>
          </mc:Fallback>
        </mc:AlternateContent>
      </p:grpSp>
      <p:grpSp>
        <p:nvGrpSpPr>
          <p:cNvPr id="333" name="Group 332">
            <a:extLst>
              <a:ext uri="{FF2B5EF4-FFF2-40B4-BE49-F238E27FC236}">
                <a16:creationId xmlns:a16="http://schemas.microsoft.com/office/drawing/2014/main" id="{8E044312-9553-A1CC-CACD-0EDE0116EAF0}"/>
              </a:ext>
            </a:extLst>
          </p:cNvPr>
          <p:cNvGrpSpPr/>
          <p:nvPr/>
        </p:nvGrpSpPr>
        <p:grpSpPr>
          <a:xfrm>
            <a:off x="7527698" y="4925975"/>
            <a:ext cx="788400" cy="322560"/>
            <a:chOff x="7527698" y="4925975"/>
            <a:chExt cx="788400" cy="322560"/>
          </a:xfrm>
        </p:grpSpPr>
        <mc:AlternateContent xmlns:mc="http://schemas.openxmlformats.org/markup-compatibility/2006" xmlns:p14="http://schemas.microsoft.com/office/powerpoint/2010/main">
          <mc:Choice Requires="p14">
            <p:contentPart p14:bwMode="auto" r:id="rId211">
              <p14:nvContentPartPr>
                <p14:cNvPr id="325" name="Ink 324">
                  <a:extLst>
                    <a:ext uri="{FF2B5EF4-FFF2-40B4-BE49-F238E27FC236}">
                      <a16:creationId xmlns:a16="http://schemas.microsoft.com/office/drawing/2014/main" id="{FAC4157C-534F-6B5E-AE60-67A9D43427B1}"/>
                    </a:ext>
                  </a:extLst>
                </p14:cNvPr>
                <p14:cNvContentPartPr/>
                <p14:nvPr/>
              </p14:nvContentPartPr>
              <p14:xfrm>
                <a:off x="7527698" y="4925975"/>
                <a:ext cx="158040" cy="322560"/>
              </p14:xfrm>
            </p:contentPart>
          </mc:Choice>
          <mc:Fallback xmlns="">
            <p:pic>
              <p:nvPicPr>
                <p:cNvPr id="325" name="Ink 324">
                  <a:extLst>
                    <a:ext uri="{FF2B5EF4-FFF2-40B4-BE49-F238E27FC236}">
                      <a16:creationId xmlns:a16="http://schemas.microsoft.com/office/drawing/2014/main" id="{FAC4157C-534F-6B5E-AE60-67A9D43427B1}"/>
                    </a:ext>
                  </a:extLst>
                </p:cNvPr>
                <p:cNvPicPr/>
                <p:nvPr/>
              </p:nvPicPr>
              <p:blipFill>
                <a:blip r:embed="rId212"/>
                <a:stretch>
                  <a:fillRect/>
                </a:stretch>
              </p:blipFill>
              <p:spPr>
                <a:xfrm>
                  <a:off x="7519058" y="4917335"/>
                  <a:ext cx="1756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26" name="Ink 325">
                  <a:extLst>
                    <a:ext uri="{FF2B5EF4-FFF2-40B4-BE49-F238E27FC236}">
                      <a16:creationId xmlns:a16="http://schemas.microsoft.com/office/drawing/2014/main" id="{B1603262-DED9-879B-030C-1BBE71D07351}"/>
                    </a:ext>
                  </a:extLst>
                </p14:cNvPr>
                <p14:cNvContentPartPr/>
                <p14:nvPr/>
              </p14:nvContentPartPr>
              <p14:xfrm>
                <a:off x="7803458" y="4997255"/>
                <a:ext cx="16200" cy="227880"/>
              </p14:xfrm>
            </p:contentPart>
          </mc:Choice>
          <mc:Fallback xmlns="">
            <p:pic>
              <p:nvPicPr>
                <p:cNvPr id="326" name="Ink 325">
                  <a:extLst>
                    <a:ext uri="{FF2B5EF4-FFF2-40B4-BE49-F238E27FC236}">
                      <a16:creationId xmlns:a16="http://schemas.microsoft.com/office/drawing/2014/main" id="{B1603262-DED9-879B-030C-1BBE71D07351}"/>
                    </a:ext>
                  </a:extLst>
                </p:cNvPr>
                <p:cNvPicPr/>
                <p:nvPr/>
              </p:nvPicPr>
              <p:blipFill>
                <a:blip r:embed="rId214"/>
                <a:stretch>
                  <a:fillRect/>
                </a:stretch>
              </p:blipFill>
              <p:spPr>
                <a:xfrm>
                  <a:off x="7794458" y="4988255"/>
                  <a:ext cx="338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27" name="Ink 326">
                  <a:extLst>
                    <a:ext uri="{FF2B5EF4-FFF2-40B4-BE49-F238E27FC236}">
                      <a16:creationId xmlns:a16="http://schemas.microsoft.com/office/drawing/2014/main" id="{C86A4F49-968A-02D4-9F7B-FEE47A517084}"/>
                    </a:ext>
                  </a:extLst>
                </p14:cNvPr>
                <p14:cNvContentPartPr/>
                <p14:nvPr/>
              </p14:nvContentPartPr>
              <p14:xfrm>
                <a:off x="7938458" y="5078255"/>
                <a:ext cx="157320" cy="61200"/>
              </p14:xfrm>
            </p:contentPart>
          </mc:Choice>
          <mc:Fallback xmlns="">
            <p:pic>
              <p:nvPicPr>
                <p:cNvPr id="327" name="Ink 326">
                  <a:extLst>
                    <a:ext uri="{FF2B5EF4-FFF2-40B4-BE49-F238E27FC236}">
                      <a16:creationId xmlns:a16="http://schemas.microsoft.com/office/drawing/2014/main" id="{C86A4F49-968A-02D4-9F7B-FEE47A517084}"/>
                    </a:ext>
                  </a:extLst>
                </p:cNvPr>
                <p:cNvPicPr/>
                <p:nvPr/>
              </p:nvPicPr>
              <p:blipFill>
                <a:blip r:embed="rId216"/>
                <a:stretch>
                  <a:fillRect/>
                </a:stretch>
              </p:blipFill>
              <p:spPr>
                <a:xfrm>
                  <a:off x="7929818" y="5069255"/>
                  <a:ext cx="174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28" name="Ink 327">
                  <a:extLst>
                    <a:ext uri="{FF2B5EF4-FFF2-40B4-BE49-F238E27FC236}">
                      <a16:creationId xmlns:a16="http://schemas.microsoft.com/office/drawing/2014/main" id="{3F4E3A5B-5076-E135-4449-1B47DA90C869}"/>
                    </a:ext>
                  </a:extLst>
                </p14:cNvPr>
                <p14:cNvContentPartPr/>
                <p14:nvPr/>
              </p14:nvContentPartPr>
              <p14:xfrm>
                <a:off x="8208098" y="5024615"/>
                <a:ext cx="108000" cy="131040"/>
              </p14:xfrm>
            </p:contentPart>
          </mc:Choice>
          <mc:Fallback xmlns="">
            <p:pic>
              <p:nvPicPr>
                <p:cNvPr id="328" name="Ink 327">
                  <a:extLst>
                    <a:ext uri="{FF2B5EF4-FFF2-40B4-BE49-F238E27FC236}">
                      <a16:creationId xmlns:a16="http://schemas.microsoft.com/office/drawing/2014/main" id="{3F4E3A5B-5076-E135-4449-1B47DA90C869}"/>
                    </a:ext>
                  </a:extLst>
                </p:cNvPr>
                <p:cNvPicPr/>
                <p:nvPr/>
              </p:nvPicPr>
              <p:blipFill>
                <a:blip r:embed="rId218"/>
                <a:stretch>
                  <a:fillRect/>
                </a:stretch>
              </p:blipFill>
              <p:spPr>
                <a:xfrm>
                  <a:off x="8199458" y="5015975"/>
                  <a:ext cx="125640" cy="148680"/>
                </a:xfrm>
                <a:prstGeom prst="rect">
                  <a:avLst/>
                </a:prstGeom>
              </p:spPr>
            </p:pic>
          </mc:Fallback>
        </mc:AlternateContent>
      </p:grpSp>
      <p:grpSp>
        <p:nvGrpSpPr>
          <p:cNvPr id="332" name="Group 331">
            <a:extLst>
              <a:ext uri="{FF2B5EF4-FFF2-40B4-BE49-F238E27FC236}">
                <a16:creationId xmlns:a16="http://schemas.microsoft.com/office/drawing/2014/main" id="{1D043FC1-FF22-0400-AF67-9B23A74BA31D}"/>
              </a:ext>
            </a:extLst>
          </p:cNvPr>
          <p:cNvGrpSpPr/>
          <p:nvPr/>
        </p:nvGrpSpPr>
        <p:grpSpPr>
          <a:xfrm>
            <a:off x="8477378" y="4784495"/>
            <a:ext cx="519840" cy="541080"/>
            <a:chOff x="8477378" y="4784495"/>
            <a:chExt cx="519840" cy="541080"/>
          </a:xfrm>
        </p:grpSpPr>
        <mc:AlternateContent xmlns:mc="http://schemas.openxmlformats.org/markup-compatibility/2006" xmlns:p14="http://schemas.microsoft.com/office/powerpoint/2010/main">
          <mc:Choice Requires="p14">
            <p:contentPart p14:bwMode="auto" r:id="rId219">
              <p14:nvContentPartPr>
                <p14:cNvPr id="329" name="Ink 328">
                  <a:extLst>
                    <a:ext uri="{FF2B5EF4-FFF2-40B4-BE49-F238E27FC236}">
                      <a16:creationId xmlns:a16="http://schemas.microsoft.com/office/drawing/2014/main" id="{487616F8-5CF5-71C9-1CE3-61AE1ACA600A}"/>
                    </a:ext>
                  </a:extLst>
                </p14:cNvPr>
                <p14:cNvContentPartPr/>
                <p14:nvPr/>
              </p14:nvContentPartPr>
              <p14:xfrm>
                <a:off x="8477378" y="4933175"/>
                <a:ext cx="101160" cy="320040"/>
              </p14:xfrm>
            </p:contentPart>
          </mc:Choice>
          <mc:Fallback xmlns="">
            <p:pic>
              <p:nvPicPr>
                <p:cNvPr id="329" name="Ink 328">
                  <a:extLst>
                    <a:ext uri="{FF2B5EF4-FFF2-40B4-BE49-F238E27FC236}">
                      <a16:creationId xmlns:a16="http://schemas.microsoft.com/office/drawing/2014/main" id="{487616F8-5CF5-71C9-1CE3-61AE1ACA600A}"/>
                    </a:ext>
                  </a:extLst>
                </p:cNvPr>
                <p:cNvPicPr/>
                <p:nvPr/>
              </p:nvPicPr>
              <p:blipFill>
                <a:blip r:embed="rId220"/>
                <a:stretch>
                  <a:fillRect/>
                </a:stretch>
              </p:blipFill>
              <p:spPr>
                <a:xfrm>
                  <a:off x="8468738" y="4924535"/>
                  <a:ext cx="11880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30" name="Ink 329">
                  <a:extLst>
                    <a:ext uri="{FF2B5EF4-FFF2-40B4-BE49-F238E27FC236}">
                      <a16:creationId xmlns:a16="http://schemas.microsoft.com/office/drawing/2014/main" id="{21C4C4E5-523D-37C1-8676-73BC6E793B19}"/>
                    </a:ext>
                  </a:extLst>
                </p14:cNvPr>
                <p14:cNvContentPartPr/>
                <p14:nvPr/>
              </p14:nvContentPartPr>
              <p14:xfrm>
                <a:off x="8668898" y="5004095"/>
                <a:ext cx="122760" cy="236520"/>
              </p14:xfrm>
            </p:contentPart>
          </mc:Choice>
          <mc:Fallback xmlns="">
            <p:pic>
              <p:nvPicPr>
                <p:cNvPr id="330" name="Ink 329">
                  <a:extLst>
                    <a:ext uri="{FF2B5EF4-FFF2-40B4-BE49-F238E27FC236}">
                      <a16:creationId xmlns:a16="http://schemas.microsoft.com/office/drawing/2014/main" id="{21C4C4E5-523D-37C1-8676-73BC6E793B19}"/>
                    </a:ext>
                  </a:extLst>
                </p:cNvPr>
                <p:cNvPicPr/>
                <p:nvPr/>
              </p:nvPicPr>
              <p:blipFill>
                <a:blip r:embed="rId222"/>
                <a:stretch>
                  <a:fillRect/>
                </a:stretch>
              </p:blipFill>
              <p:spPr>
                <a:xfrm>
                  <a:off x="8659898" y="4995095"/>
                  <a:ext cx="140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31" name="Ink 330">
                  <a:extLst>
                    <a:ext uri="{FF2B5EF4-FFF2-40B4-BE49-F238E27FC236}">
                      <a16:creationId xmlns:a16="http://schemas.microsoft.com/office/drawing/2014/main" id="{C76336F8-C4B3-73D8-EAD3-F9BBD4C8512F}"/>
                    </a:ext>
                  </a:extLst>
                </p14:cNvPr>
                <p14:cNvContentPartPr/>
                <p14:nvPr/>
              </p14:nvContentPartPr>
              <p14:xfrm>
                <a:off x="8817938" y="4784495"/>
                <a:ext cx="179280" cy="541080"/>
              </p14:xfrm>
            </p:contentPart>
          </mc:Choice>
          <mc:Fallback xmlns="">
            <p:pic>
              <p:nvPicPr>
                <p:cNvPr id="331" name="Ink 330">
                  <a:extLst>
                    <a:ext uri="{FF2B5EF4-FFF2-40B4-BE49-F238E27FC236}">
                      <a16:creationId xmlns:a16="http://schemas.microsoft.com/office/drawing/2014/main" id="{C76336F8-C4B3-73D8-EAD3-F9BBD4C8512F}"/>
                    </a:ext>
                  </a:extLst>
                </p:cNvPr>
                <p:cNvPicPr/>
                <p:nvPr/>
              </p:nvPicPr>
              <p:blipFill>
                <a:blip r:embed="rId224"/>
                <a:stretch>
                  <a:fillRect/>
                </a:stretch>
              </p:blipFill>
              <p:spPr>
                <a:xfrm>
                  <a:off x="8808938" y="4775855"/>
                  <a:ext cx="196920" cy="558720"/>
                </a:xfrm>
                <a:prstGeom prst="rect">
                  <a:avLst/>
                </a:prstGeom>
              </p:spPr>
            </p:pic>
          </mc:Fallback>
        </mc:AlternateContent>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2"/>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319" name="Google Shape;31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31</a:t>
            </a:fld>
            <a:endParaRPr/>
          </a:p>
        </p:txBody>
      </p:sp>
      <p:pic>
        <p:nvPicPr>
          <p:cNvPr id="320" name="Google Shape;320;p22"/>
          <p:cNvPicPr preferRelativeResize="0"/>
          <p:nvPr/>
        </p:nvPicPr>
        <p:blipFill rotWithShape="1">
          <a:blip r:embed="rId3">
            <a:alphaModFix/>
          </a:blip>
          <a:srcRect/>
          <a:stretch/>
        </p:blipFill>
        <p:spPr>
          <a:xfrm>
            <a:off x="1082163" y="1817687"/>
            <a:ext cx="7134225" cy="3629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ACDB831-5693-855E-B442-8395647DE5D4}"/>
                  </a:ext>
                </a:extLst>
              </p14:cNvPr>
              <p14:cNvContentPartPr/>
              <p14:nvPr/>
            </p14:nvContentPartPr>
            <p14:xfrm>
              <a:off x="2027323" y="2561617"/>
              <a:ext cx="360" cy="360"/>
            </p14:xfrm>
          </p:contentPart>
        </mc:Choice>
        <mc:Fallback xmlns="">
          <p:pic>
            <p:nvPicPr>
              <p:cNvPr id="2" name="Ink 1">
                <a:extLst>
                  <a:ext uri="{FF2B5EF4-FFF2-40B4-BE49-F238E27FC236}">
                    <a16:creationId xmlns:a16="http://schemas.microsoft.com/office/drawing/2014/main" id="{9ACDB831-5693-855E-B442-8395647DE5D4}"/>
                  </a:ext>
                </a:extLst>
              </p:cNvPr>
              <p:cNvPicPr/>
              <p:nvPr/>
            </p:nvPicPr>
            <p:blipFill>
              <a:blip r:embed="rId3"/>
              <a:stretch>
                <a:fillRect/>
              </a:stretch>
            </p:blipFill>
            <p:spPr>
              <a:xfrm>
                <a:off x="2018323" y="2552977"/>
                <a:ext cx="18000" cy="18000"/>
              </a:xfrm>
              <a:prstGeom prst="rect">
                <a:avLst/>
              </a:prstGeom>
            </p:spPr>
          </p:pic>
        </mc:Fallback>
      </mc:AlternateContent>
      <p:grpSp>
        <p:nvGrpSpPr>
          <p:cNvPr id="6" name="Group 5">
            <a:extLst>
              <a:ext uri="{FF2B5EF4-FFF2-40B4-BE49-F238E27FC236}">
                <a16:creationId xmlns:a16="http://schemas.microsoft.com/office/drawing/2014/main" id="{83D43E9F-7AAC-3492-71BA-57553FD8D7FD}"/>
              </a:ext>
            </a:extLst>
          </p:cNvPr>
          <p:cNvGrpSpPr/>
          <p:nvPr/>
        </p:nvGrpSpPr>
        <p:grpSpPr>
          <a:xfrm>
            <a:off x="453043" y="130537"/>
            <a:ext cx="396000" cy="388080"/>
            <a:chOff x="453043" y="130537"/>
            <a:chExt cx="396000" cy="3880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970F6EB-6813-7BB1-914E-B55AAADFD894}"/>
                    </a:ext>
                  </a:extLst>
                </p14:cNvPr>
                <p14:cNvContentPartPr/>
                <p14:nvPr/>
              </p14:nvContentPartPr>
              <p14:xfrm>
                <a:off x="453043" y="130537"/>
                <a:ext cx="158400" cy="388080"/>
              </p14:xfrm>
            </p:contentPart>
          </mc:Choice>
          <mc:Fallback xmlns="">
            <p:pic>
              <p:nvPicPr>
                <p:cNvPr id="3" name="Ink 2">
                  <a:extLst>
                    <a:ext uri="{FF2B5EF4-FFF2-40B4-BE49-F238E27FC236}">
                      <a16:creationId xmlns:a16="http://schemas.microsoft.com/office/drawing/2014/main" id="{E970F6EB-6813-7BB1-914E-B55AAADFD894}"/>
                    </a:ext>
                  </a:extLst>
                </p:cNvPr>
                <p:cNvPicPr/>
                <p:nvPr/>
              </p:nvPicPr>
              <p:blipFill>
                <a:blip r:embed="rId5"/>
                <a:stretch>
                  <a:fillRect/>
                </a:stretch>
              </p:blipFill>
              <p:spPr>
                <a:xfrm>
                  <a:off x="444043" y="121897"/>
                  <a:ext cx="176040" cy="40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B1EB55E-AD75-89E5-4B91-157C705F2255}"/>
                    </a:ext>
                  </a:extLst>
                </p14:cNvPr>
                <p14:cNvContentPartPr/>
                <p14:nvPr/>
              </p14:nvContentPartPr>
              <p14:xfrm>
                <a:off x="655363" y="158617"/>
                <a:ext cx="193680" cy="245880"/>
              </p14:xfrm>
            </p:contentPart>
          </mc:Choice>
          <mc:Fallback xmlns="">
            <p:pic>
              <p:nvPicPr>
                <p:cNvPr id="4" name="Ink 3">
                  <a:extLst>
                    <a:ext uri="{FF2B5EF4-FFF2-40B4-BE49-F238E27FC236}">
                      <a16:creationId xmlns:a16="http://schemas.microsoft.com/office/drawing/2014/main" id="{3B1EB55E-AD75-89E5-4B91-157C705F2255}"/>
                    </a:ext>
                  </a:extLst>
                </p:cNvPr>
                <p:cNvPicPr/>
                <p:nvPr/>
              </p:nvPicPr>
              <p:blipFill>
                <a:blip r:embed="rId7"/>
                <a:stretch>
                  <a:fillRect/>
                </a:stretch>
              </p:blipFill>
              <p:spPr>
                <a:xfrm>
                  <a:off x="646723" y="149617"/>
                  <a:ext cx="211320" cy="26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AF87CDD-E570-F383-D309-D72963A3ADE0}"/>
                  </a:ext>
                </a:extLst>
              </p14:cNvPr>
              <p14:cNvContentPartPr/>
              <p14:nvPr/>
            </p14:nvContentPartPr>
            <p14:xfrm>
              <a:off x="1216603" y="164737"/>
              <a:ext cx="378720" cy="500040"/>
            </p14:xfrm>
          </p:contentPart>
        </mc:Choice>
        <mc:Fallback xmlns="">
          <p:pic>
            <p:nvPicPr>
              <p:cNvPr id="5" name="Ink 4">
                <a:extLst>
                  <a:ext uri="{FF2B5EF4-FFF2-40B4-BE49-F238E27FC236}">
                    <a16:creationId xmlns:a16="http://schemas.microsoft.com/office/drawing/2014/main" id="{0AF87CDD-E570-F383-D309-D72963A3ADE0}"/>
                  </a:ext>
                </a:extLst>
              </p:cNvPr>
              <p:cNvPicPr/>
              <p:nvPr/>
            </p:nvPicPr>
            <p:blipFill>
              <a:blip r:embed="rId9"/>
              <a:stretch>
                <a:fillRect/>
              </a:stretch>
            </p:blipFill>
            <p:spPr>
              <a:xfrm>
                <a:off x="1207963" y="156097"/>
                <a:ext cx="396360" cy="517680"/>
              </a:xfrm>
              <a:prstGeom prst="rect">
                <a:avLst/>
              </a:prstGeom>
            </p:spPr>
          </p:pic>
        </mc:Fallback>
      </mc:AlternateContent>
      <p:grpSp>
        <p:nvGrpSpPr>
          <p:cNvPr id="10" name="Group 9">
            <a:extLst>
              <a:ext uri="{FF2B5EF4-FFF2-40B4-BE49-F238E27FC236}">
                <a16:creationId xmlns:a16="http://schemas.microsoft.com/office/drawing/2014/main" id="{9931B905-39D2-C6B6-CBB3-68B34F29AC8F}"/>
              </a:ext>
            </a:extLst>
          </p:cNvPr>
          <p:cNvGrpSpPr/>
          <p:nvPr/>
        </p:nvGrpSpPr>
        <p:grpSpPr>
          <a:xfrm>
            <a:off x="2078443" y="164017"/>
            <a:ext cx="1882800" cy="420120"/>
            <a:chOff x="2078443" y="164017"/>
            <a:chExt cx="1882800" cy="4201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D0E4952-B7F5-41E8-78A6-F1D8DC8D38CF}"/>
                    </a:ext>
                  </a:extLst>
                </p14:cNvPr>
                <p14:cNvContentPartPr/>
                <p14:nvPr/>
              </p14:nvContentPartPr>
              <p14:xfrm>
                <a:off x="2078443" y="164017"/>
                <a:ext cx="14040" cy="280800"/>
              </p14:xfrm>
            </p:contentPart>
          </mc:Choice>
          <mc:Fallback xmlns="">
            <p:pic>
              <p:nvPicPr>
                <p:cNvPr id="7" name="Ink 6">
                  <a:extLst>
                    <a:ext uri="{FF2B5EF4-FFF2-40B4-BE49-F238E27FC236}">
                      <a16:creationId xmlns:a16="http://schemas.microsoft.com/office/drawing/2014/main" id="{1D0E4952-B7F5-41E8-78A6-F1D8DC8D38CF}"/>
                    </a:ext>
                  </a:extLst>
                </p:cNvPr>
                <p:cNvPicPr/>
                <p:nvPr/>
              </p:nvPicPr>
              <p:blipFill>
                <a:blip r:embed="rId11"/>
                <a:stretch>
                  <a:fillRect/>
                </a:stretch>
              </p:blipFill>
              <p:spPr>
                <a:xfrm>
                  <a:off x="2069803" y="155017"/>
                  <a:ext cx="31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7B1FEA60-F996-076A-0187-69FDA8DA7631}"/>
                    </a:ext>
                  </a:extLst>
                </p14:cNvPr>
                <p14:cNvContentPartPr/>
                <p14:nvPr/>
              </p14:nvContentPartPr>
              <p14:xfrm>
                <a:off x="2413243" y="176617"/>
                <a:ext cx="664560" cy="407520"/>
              </p14:xfrm>
            </p:contentPart>
          </mc:Choice>
          <mc:Fallback xmlns="">
            <p:pic>
              <p:nvPicPr>
                <p:cNvPr id="8" name="Ink 7">
                  <a:extLst>
                    <a:ext uri="{FF2B5EF4-FFF2-40B4-BE49-F238E27FC236}">
                      <a16:creationId xmlns:a16="http://schemas.microsoft.com/office/drawing/2014/main" id="{7B1FEA60-F996-076A-0187-69FDA8DA7631}"/>
                    </a:ext>
                  </a:extLst>
                </p:cNvPr>
                <p:cNvPicPr/>
                <p:nvPr/>
              </p:nvPicPr>
              <p:blipFill>
                <a:blip r:embed="rId13"/>
                <a:stretch>
                  <a:fillRect/>
                </a:stretch>
              </p:blipFill>
              <p:spPr>
                <a:xfrm>
                  <a:off x="2404603" y="167977"/>
                  <a:ext cx="682200" cy="42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76DF780-F25D-CE20-A012-9C7F4F503520}"/>
                    </a:ext>
                  </a:extLst>
                </p14:cNvPr>
                <p14:cNvContentPartPr/>
                <p14:nvPr/>
              </p14:nvContentPartPr>
              <p14:xfrm>
                <a:off x="3180763" y="188497"/>
                <a:ext cx="780480" cy="191160"/>
              </p14:xfrm>
            </p:contentPart>
          </mc:Choice>
          <mc:Fallback xmlns="">
            <p:pic>
              <p:nvPicPr>
                <p:cNvPr id="9" name="Ink 8">
                  <a:extLst>
                    <a:ext uri="{FF2B5EF4-FFF2-40B4-BE49-F238E27FC236}">
                      <a16:creationId xmlns:a16="http://schemas.microsoft.com/office/drawing/2014/main" id="{976DF780-F25D-CE20-A012-9C7F4F503520}"/>
                    </a:ext>
                  </a:extLst>
                </p:cNvPr>
                <p:cNvPicPr/>
                <p:nvPr/>
              </p:nvPicPr>
              <p:blipFill>
                <a:blip r:embed="rId15"/>
                <a:stretch>
                  <a:fillRect/>
                </a:stretch>
              </p:blipFill>
              <p:spPr>
                <a:xfrm>
                  <a:off x="3172123" y="179857"/>
                  <a:ext cx="798120" cy="208800"/>
                </a:xfrm>
                <a:prstGeom prst="rect">
                  <a:avLst/>
                </a:prstGeom>
              </p:spPr>
            </p:pic>
          </mc:Fallback>
        </mc:AlternateContent>
      </p:grpSp>
      <p:grpSp>
        <p:nvGrpSpPr>
          <p:cNvPr id="15" name="Group 14">
            <a:extLst>
              <a:ext uri="{FF2B5EF4-FFF2-40B4-BE49-F238E27FC236}">
                <a16:creationId xmlns:a16="http://schemas.microsoft.com/office/drawing/2014/main" id="{BD6C30A3-8C72-9B74-A149-BCAF2F6BCA0C}"/>
              </a:ext>
            </a:extLst>
          </p:cNvPr>
          <p:cNvGrpSpPr/>
          <p:nvPr/>
        </p:nvGrpSpPr>
        <p:grpSpPr>
          <a:xfrm>
            <a:off x="4270123" y="135937"/>
            <a:ext cx="2123640" cy="402480"/>
            <a:chOff x="4270123" y="135937"/>
            <a:chExt cx="2123640" cy="402480"/>
          </a:xfrm>
        </p:grpSpPr>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95F2CDE-5CDE-9E5D-129C-F9BD345332E3}"/>
                    </a:ext>
                  </a:extLst>
                </p14:cNvPr>
                <p14:cNvContentPartPr/>
                <p14:nvPr/>
              </p14:nvContentPartPr>
              <p14:xfrm>
                <a:off x="4270123" y="135937"/>
                <a:ext cx="2123640" cy="402480"/>
              </p14:xfrm>
            </p:contentPart>
          </mc:Choice>
          <mc:Fallback xmlns="">
            <p:pic>
              <p:nvPicPr>
                <p:cNvPr id="11" name="Ink 10">
                  <a:extLst>
                    <a:ext uri="{FF2B5EF4-FFF2-40B4-BE49-F238E27FC236}">
                      <a16:creationId xmlns:a16="http://schemas.microsoft.com/office/drawing/2014/main" id="{495F2CDE-5CDE-9E5D-129C-F9BD345332E3}"/>
                    </a:ext>
                  </a:extLst>
                </p:cNvPr>
                <p:cNvPicPr/>
                <p:nvPr/>
              </p:nvPicPr>
              <p:blipFill>
                <a:blip r:embed="rId17"/>
                <a:stretch>
                  <a:fillRect/>
                </a:stretch>
              </p:blipFill>
              <p:spPr>
                <a:xfrm>
                  <a:off x="4261123" y="127297"/>
                  <a:ext cx="214128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A7868E41-7BE4-D7AC-7402-B04A0E1D6E9E}"/>
                    </a:ext>
                  </a:extLst>
                </p14:cNvPr>
                <p14:cNvContentPartPr/>
                <p14:nvPr/>
              </p14:nvContentPartPr>
              <p14:xfrm>
                <a:off x="5605723" y="164017"/>
                <a:ext cx="1800" cy="360"/>
              </p14:xfrm>
            </p:contentPart>
          </mc:Choice>
          <mc:Fallback xmlns="">
            <p:pic>
              <p:nvPicPr>
                <p:cNvPr id="12" name="Ink 11">
                  <a:extLst>
                    <a:ext uri="{FF2B5EF4-FFF2-40B4-BE49-F238E27FC236}">
                      <a16:creationId xmlns:a16="http://schemas.microsoft.com/office/drawing/2014/main" id="{A7868E41-7BE4-D7AC-7402-B04A0E1D6E9E}"/>
                    </a:ext>
                  </a:extLst>
                </p:cNvPr>
                <p:cNvPicPr/>
                <p:nvPr/>
              </p:nvPicPr>
              <p:blipFill>
                <a:blip r:embed="rId3"/>
                <a:stretch>
                  <a:fillRect/>
                </a:stretch>
              </p:blipFill>
              <p:spPr>
                <a:xfrm>
                  <a:off x="5596723" y="155017"/>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13DA1D66-01EA-B073-F866-7896A868ECA9}"/>
                    </a:ext>
                  </a:extLst>
                </p14:cNvPr>
                <p14:cNvContentPartPr/>
                <p14:nvPr/>
              </p14:nvContentPartPr>
              <p14:xfrm>
                <a:off x="5857003" y="220897"/>
                <a:ext cx="99720" cy="3600"/>
              </p14:xfrm>
            </p:contentPart>
          </mc:Choice>
          <mc:Fallback xmlns="">
            <p:pic>
              <p:nvPicPr>
                <p:cNvPr id="13" name="Ink 12">
                  <a:extLst>
                    <a:ext uri="{FF2B5EF4-FFF2-40B4-BE49-F238E27FC236}">
                      <a16:creationId xmlns:a16="http://schemas.microsoft.com/office/drawing/2014/main" id="{13DA1D66-01EA-B073-F866-7896A868ECA9}"/>
                    </a:ext>
                  </a:extLst>
                </p:cNvPr>
                <p:cNvPicPr/>
                <p:nvPr/>
              </p:nvPicPr>
              <p:blipFill>
                <a:blip r:embed="rId20"/>
                <a:stretch>
                  <a:fillRect/>
                </a:stretch>
              </p:blipFill>
              <p:spPr>
                <a:xfrm>
                  <a:off x="5848363" y="211897"/>
                  <a:ext cx="117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5327E2F0-4B3F-BDBA-C15D-CC48D20C4A4E}"/>
                    </a:ext>
                  </a:extLst>
                </p14:cNvPr>
                <p14:cNvContentPartPr/>
                <p14:nvPr/>
              </p14:nvContentPartPr>
              <p14:xfrm>
                <a:off x="4301083" y="198217"/>
                <a:ext cx="29520" cy="18000"/>
              </p14:xfrm>
            </p:contentPart>
          </mc:Choice>
          <mc:Fallback xmlns="">
            <p:pic>
              <p:nvPicPr>
                <p:cNvPr id="14" name="Ink 13">
                  <a:extLst>
                    <a:ext uri="{FF2B5EF4-FFF2-40B4-BE49-F238E27FC236}">
                      <a16:creationId xmlns:a16="http://schemas.microsoft.com/office/drawing/2014/main" id="{5327E2F0-4B3F-BDBA-C15D-CC48D20C4A4E}"/>
                    </a:ext>
                  </a:extLst>
                </p:cNvPr>
                <p:cNvPicPr/>
                <p:nvPr/>
              </p:nvPicPr>
              <p:blipFill>
                <a:blip r:embed="rId22"/>
                <a:stretch>
                  <a:fillRect/>
                </a:stretch>
              </p:blipFill>
              <p:spPr>
                <a:xfrm>
                  <a:off x="4292443" y="189217"/>
                  <a:ext cx="47160" cy="35640"/>
                </a:xfrm>
                <a:prstGeom prst="rect">
                  <a:avLst/>
                </a:prstGeom>
              </p:spPr>
            </p:pic>
          </mc:Fallback>
        </mc:AlternateContent>
      </p:grpSp>
      <p:grpSp>
        <p:nvGrpSpPr>
          <p:cNvPr id="36" name="Group 35">
            <a:extLst>
              <a:ext uri="{FF2B5EF4-FFF2-40B4-BE49-F238E27FC236}">
                <a16:creationId xmlns:a16="http://schemas.microsoft.com/office/drawing/2014/main" id="{42DF0332-8D72-2A3B-BCA9-B467D19A45A7}"/>
              </a:ext>
            </a:extLst>
          </p:cNvPr>
          <p:cNvGrpSpPr/>
          <p:nvPr/>
        </p:nvGrpSpPr>
        <p:grpSpPr>
          <a:xfrm>
            <a:off x="6841243" y="129097"/>
            <a:ext cx="1921680" cy="673560"/>
            <a:chOff x="6841243" y="129097"/>
            <a:chExt cx="1921680" cy="673560"/>
          </a:xfrm>
        </p:grpSpPr>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AC5DBA9B-7744-06B2-0A48-F32A54385E36}"/>
                    </a:ext>
                  </a:extLst>
                </p14:cNvPr>
                <p14:cNvContentPartPr/>
                <p14:nvPr/>
              </p14:nvContentPartPr>
              <p14:xfrm>
                <a:off x="6841243" y="290377"/>
                <a:ext cx="445320" cy="512280"/>
              </p14:xfrm>
            </p:contentPart>
          </mc:Choice>
          <mc:Fallback xmlns="">
            <p:pic>
              <p:nvPicPr>
                <p:cNvPr id="16" name="Ink 15">
                  <a:extLst>
                    <a:ext uri="{FF2B5EF4-FFF2-40B4-BE49-F238E27FC236}">
                      <a16:creationId xmlns:a16="http://schemas.microsoft.com/office/drawing/2014/main" id="{AC5DBA9B-7744-06B2-0A48-F32A54385E36}"/>
                    </a:ext>
                  </a:extLst>
                </p:cNvPr>
                <p:cNvPicPr/>
                <p:nvPr/>
              </p:nvPicPr>
              <p:blipFill>
                <a:blip r:embed="rId24"/>
                <a:stretch>
                  <a:fillRect/>
                </a:stretch>
              </p:blipFill>
              <p:spPr>
                <a:xfrm>
                  <a:off x="6832243" y="281377"/>
                  <a:ext cx="46296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0CE69E7-5DC2-AA32-6BB6-8967F07E121D}"/>
                    </a:ext>
                  </a:extLst>
                </p14:cNvPr>
                <p14:cNvContentPartPr/>
                <p14:nvPr/>
              </p14:nvContentPartPr>
              <p14:xfrm>
                <a:off x="7533523" y="129097"/>
                <a:ext cx="1171440" cy="346320"/>
              </p14:xfrm>
            </p:contentPart>
          </mc:Choice>
          <mc:Fallback xmlns="">
            <p:pic>
              <p:nvPicPr>
                <p:cNvPr id="17" name="Ink 16">
                  <a:extLst>
                    <a:ext uri="{FF2B5EF4-FFF2-40B4-BE49-F238E27FC236}">
                      <a16:creationId xmlns:a16="http://schemas.microsoft.com/office/drawing/2014/main" id="{20CE69E7-5DC2-AA32-6BB6-8967F07E121D}"/>
                    </a:ext>
                  </a:extLst>
                </p:cNvPr>
                <p:cNvPicPr/>
                <p:nvPr/>
              </p:nvPicPr>
              <p:blipFill>
                <a:blip r:embed="rId26"/>
                <a:stretch>
                  <a:fillRect/>
                </a:stretch>
              </p:blipFill>
              <p:spPr>
                <a:xfrm>
                  <a:off x="7524523" y="120097"/>
                  <a:ext cx="11890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28449E8A-4BA1-EA60-2592-01BEE5E295DB}"/>
                    </a:ext>
                  </a:extLst>
                </p14:cNvPr>
                <p14:cNvContentPartPr/>
                <p14:nvPr/>
              </p14:nvContentPartPr>
              <p14:xfrm>
                <a:off x="8565283" y="155377"/>
                <a:ext cx="197640" cy="67320"/>
              </p14:xfrm>
            </p:contentPart>
          </mc:Choice>
          <mc:Fallback xmlns="">
            <p:pic>
              <p:nvPicPr>
                <p:cNvPr id="18" name="Ink 17">
                  <a:extLst>
                    <a:ext uri="{FF2B5EF4-FFF2-40B4-BE49-F238E27FC236}">
                      <a16:creationId xmlns:a16="http://schemas.microsoft.com/office/drawing/2014/main" id="{28449E8A-4BA1-EA60-2592-01BEE5E295DB}"/>
                    </a:ext>
                  </a:extLst>
                </p:cNvPr>
                <p:cNvPicPr/>
                <p:nvPr/>
              </p:nvPicPr>
              <p:blipFill>
                <a:blip r:embed="rId28"/>
                <a:stretch>
                  <a:fillRect/>
                </a:stretch>
              </p:blipFill>
              <p:spPr>
                <a:xfrm>
                  <a:off x="8556643" y="146377"/>
                  <a:ext cx="215280" cy="84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A9B5E6D9-73C3-60E9-B5E1-7B657E2ABDA2}"/>
                  </a:ext>
                </a:extLst>
              </p14:cNvPr>
              <p14:cNvContentPartPr/>
              <p14:nvPr/>
            </p14:nvContentPartPr>
            <p14:xfrm>
              <a:off x="9064963" y="221257"/>
              <a:ext cx="175320" cy="193320"/>
            </p14:xfrm>
          </p:contentPart>
        </mc:Choice>
        <mc:Fallback xmlns="">
          <p:pic>
            <p:nvPicPr>
              <p:cNvPr id="19" name="Ink 18">
                <a:extLst>
                  <a:ext uri="{FF2B5EF4-FFF2-40B4-BE49-F238E27FC236}">
                    <a16:creationId xmlns:a16="http://schemas.microsoft.com/office/drawing/2014/main" id="{A9B5E6D9-73C3-60E9-B5E1-7B657E2ABDA2}"/>
                  </a:ext>
                </a:extLst>
              </p:cNvPr>
              <p:cNvPicPr/>
              <p:nvPr/>
            </p:nvPicPr>
            <p:blipFill>
              <a:blip r:embed="rId30"/>
              <a:stretch>
                <a:fillRect/>
              </a:stretch>
            </p:blipFill>
            <p:spPr>
              <a:xfrm>
                <a:off x="9056323" y="212617"/>
                <a:ext cx="192960" cy="210960"/>
              </a:xfrm>
              <a:prstGeom prst="rect">
                <a:avLst/>
              </a:prstGeom>
            </p:spPr>
          </p:pic>
        </mc:Fallback>
      </mc:AlternateContent>
      <p:grpSp>
        <p:nvGrpSpPr>
          <p:cNvPr id="35" name="Group 34">
            <a:extLst>
              <a:ext uri="{FF2B5EF4-FFF2-40B4-BE49-F238E27FC236}">
                <a16:creationId xmlns:a16="http://schemas.microsoft.com/office/drawing/2014/main" id="{5C3C6CE7-DF57-B583-3A9A-2B19304C12A4}"/>
              </a:ext>
            </a:extLst>
          </p:cNvPr>
          <p:cNvGrpSpPr/>
          <p:nvPr/>
        </p:nvGrpSpPr>
        <p:grpSpPr>
          <a:xfrm>
            <a:off x="9540883" y="56377"/>
            <a:ext cx="2018520" cy="818640"/>
            <a:chOff x="9540883" y="56377"/>
            <a:chExt cx="2018520" cy="818640"/>
          </a:xfrm>
        </p:grpSpPr>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BC7985CF-8724-64E0-757A-EC7F5AA98B53}"/>
                    </a:ext>
                  </a:extLst>
                </p14:cNvPr>
                <p14:cNvContentPartPr/>
                <p14:nvPr/>
              </p14:nvContentPartPr>
              <p14:xfrm>
                <a:off x="9540883" y="76177"/>
                <a:ext cx="645120" cy="234720"/>
              </p14:xfrm>
            </p:contentPart>
          </mc:Choice>
          <mc:Fallback xmlns="">
            <p:pic>
              <p:nvPicPr>
                <p:cNvPr id="20" name="Ink 19">
                  <a:extLst>
                    <a:ext uri="{FF2B5EF4-FFF2-40B4-BE49-F238E27FC236}">
                      <a16:creationId xmlns:a16="http://schemas.microsoft.com/office/drawing/2014/main" id="{BC7985CF-8724-64E0-757A-EC7F5AA98B53}"/>
                    </a:ext>
                  </a:extLst>
                </p:cNvPr>
                <p:cNvPicPr/>
                <p:nvPr/>
              </p:nvPicPr>
              <p:blipFill>
                <a:blip r:embed="rId32"/>
                <a:stretch>
                  <a:fillRect/>
                </a:stretch>
              </p:blipFill>
              <p:spPr>
                <a:xfrm>
                  <a:off x="9531883" y="67177"/>
                  <a:ext cx="6627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0CB6A0F5-243E-57B9-DA28-AFBA1DDC34B8}"/>
                    </a:ext>
                  </a:extLst>
                </p14:cNvPr>
                <p14:cNvContentPartPr/>
                <p14:nvPr/>
              </p14:nvContentPartPr>
              <p14:xfrm>
                <a:off x="9568243" y="344737"/>
                <a:ext cx="510120" cy="300240"/>
              </p14:xfrm>
            </p:contentPart>
          </mc:Choice>
          <mc:Fallback xmlns="">
            <p:pic>
              <p:nvPicPr>
                <p:cNvPr id="21" name="Ink 20">
                  <a:extLst>
                    <a:ext uri="{FF2B5EF4-FFF2-40B4-BE49-F238E27FC236}">
                      <a16:creationId xmlns:a16="http://schemas.microsoft.com/office/drawing/2014/main" id="{0CB6A0F5-243E-57B9-DA28-AFBA1DDC34B8}"/>
                    </a:ext>
                  </a:extLst>
                </p:cNvPr>
                <p:cNvPicPr/>
                <p:nvPr/>
              </p:nvPicPr>
              <p:blipFill>
                <a:blip r:embed="rId34"/>
                <a:stretch>
                  <a:fillRect/>
                </a:stretch>
              </p:blipFill>
              <p:spPr>
                <a:xfrm>
                  <a:off x="9559243" y="335737"/>
                  <a:ext cx="52776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20F3D597-7B06-5E32-0E42-ABDFB8E6636D}"/>
                    </a:ext>
                  </a:extLst>
                </p14:cNvPr>
                <p14:cNvContentPartPr/>
                <p14:nvPr/>
              </p14:nvContentPartPr>
              <p14:xfrm>
                <a:off x="10267003" y="206857"/>
                <a:ext cx="59040" cy="174240"/>
              </p14:xfrm>
            </p:contentPart>
          </mc:Choice>
          <mc:Fallback xmlns="">
            <p:pic>
              <p:nvPicPr>
                <p:cNvPr id="22" name="Ink 21">
                  <a:extLst>
                    <a:ext uri="{FF2B5EF4-FFF2-40B4-BE49-F238E27FC236}">
                      <a16:creationId xmlns:a16="http://schemas.microsoft.com/office/drawing/2014/main" id="{20F3D597-7B06-5E32-0E42-ABDFB8E6636D}"/>
                    </a:ext>
                  </a:extLst>
                </p:cNvPr>
                <p:cNvPicPr/>
                <p:nvPr/>
              </p:nvPicPr>
              <p:blipFill>
                <a:blip r:embed="rId36"/>
                <a:stretch>
                  <a:fillRect/>
                </a:stretch>
              </p:blipFill>
              <p:spPr>
                <a:xfrm>
                  <a:off x="10258363" y="198217"/>
                  <a:ext cx="76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Ink 22">
                  <a:extLst>
                    <a:ext uri="{FF2B5EF4-FFF2-40B4-BE49-F238E27FC236}">
                      <a16:creationId xmlns:a16="http://schemas.microsoft.com/office/drawing/2014/main" id="{A8383A02-EA9C-5448-D013-AEEBD575672E}"/>
                    </a:ext>
                  </a:extLst>
                </p14:cNvPr>
                <p14:cNvContentPartPr/>
                <p14:nvPr/>
              </p14:nvContentPartPr>
              <p14:xfrm>
                <a:off x="10308403" y="56377"/>
                <a:ext cx="10800" cy="4320"/>
              </p14:xfrm>
            </p:contentPart>
          </mc:Choice>
          <mc:Fallback xmlns="">
            <p:pic>
              <p:nvPicPr>
                <p:cNvPr id="23" name="Ink 22">
                  <a:extLst>
                    <a:ext uri="{FF2B5EF4-FFF2-40B4-BE49-F238E27FC236}">
                      <a16:creationId xmlns:a16="http://schemas.microsoft.com/office/drawing/2014/main" id="{A8383A02-EA9C-5448-D013-AEEBD575672E}"/>
                    </a:ext>
                  </a:extLst>
                </p:cNvPr>
                <p:cNvPicPr/>
                <p:nvPr/>
              </p:nvPicPr>
              <p:blipFill>
                <a:blip r:embed="rId38"/>
                <a:stretch>
                  <a:fillRect/>
                </a:stretch>
              </p:blipFill>
              <p:spPr>
                <a:xfrm>
                  <a:off x="10299763" y="47377"/>
                  <a:ext cx="28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33900D67-0DA7-61BA-145F-9A96C0575C59}"/>
                    </a:ext>
                  </a:extLst>
                </p14:cNvPr>
                <p14:cNvContentPartPr/>
                <p14:nvPr/>
              </p14:nvContentPartPr>
              <p14:xfrm>
                <a:off x="10389763" y="148897"/>
                <a:ext cx="114480" cy="101520"/>
              </p14:xfrm>
            </p:contentPart>
          </mc:Choice>
          <mc:Fallback xmlns="">
            <p:pic>
              <p:nvPicPr>
                <p:cNvPr id="24" name="Ink 23">
                  <a:extLst>
                    <a:ext uri="{FF2B5EF4-FFF2-40B4-BE49-F238E27FC236}">
                      <a16:creationId xmlns:a16="http://schemas.microsoft.com/office/drawing/2014/main" id="{33900D67-0DA7-61BA-145F-9A96C0575C59}"/>
                    </a:ext>
                  </a:extLst>
                </p:cNvPr>
                <p:cNvPicPr/>
                <p:nvPr/>
              </p:nvPicPr>
              <p:blipFill>
                <a:blip r:embed="rId40"/>
                <a:stretch>
                  <a:fillRect/>
                </a:stretch>
              </p:blipFill>
              <p:spPr>
                <a:xfrm>
                  <a:off x="10380763" y="140257"/>
                  <a:ext cx="13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F41555D3-24B8-5161-B61F-022C3BA9CC52}"/>
                    </a:ext>
                  </a:extLst>
                </p14:cNvPr>
                <p14:cNvContentPartPr/>
                <p14:nvPr/>
              </p14:nvContentPartPr>
              <p14:xfrm>
                <a:off x="10584523" y="103177"/>
                <a:ext cx="9000" cy="144720"/>
              </p14:xfrm>
            </p:contentPart>
          </mc:Choice>
          <mc:Fallback xmlns="">
            <p:pic>
              <p:nvPicPr>
                <p:cNvPr id="25" name="Ink 24">
                  <a:extLst>
                    <a:ext uri="{FF2B5EF4-FFF2-40B4-BE49-F238E27FC236}">
                      <a16:creationId xmlns:a16="http://schemas.microsoft.com/office/drawing/2014/main" id="{F41555D3-24B8-5161-B61F-022C3BA9CC52}"/>
                    </a:ext>
                  </a:extLst>
                </p:cNvPr>
                <p:cNvPicPr/>
                <p:nvPr/>
              </p:nvPicPr>
              <p:blipFill>
                <a:blip r:embed="rId42"/>
                <a:stretch>
                  <a:fillRect/>
                </a:stretch>
              </p:blipFill>
              <p:spPr>
                <a:xfrm>
                  <a:off x="10575523" y="94537"/>
                  <a:ext cx="26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B4DA28D2-A9F4-C110-91AB-05171403CB61}"/>
                    </a:ext>
                  </a:extLst>
                </p14:cNvPr>
                <p14:cNvContentPartPr/>
                <p14:nvPr/>
              </p14:nvContentPartPr>
              <p14:xfrm>
                <a:off x="10695763" y="189937"/>
                <a:ext cx="137160" cy="114120"/>
              </p14:xfrm>
            </p:contentPart>
          </mc:Choice>
          <mc:Fallback xmlns="">
            <p:pic>
              <p:nvPicPr>
                <p:cNvPr id="26" name="Ink 25">
                  <a:extLst>
                    <a:ext uri="{FF2B5EF4-FFF2-40B4-BE49-F238E27FC236}">
                      <a16:creationId xmlns:a16="http://schemas.microsoft.com/office/drawing/2014/main" id="{B4DA28D2-A9F4-C110-91AB-05171403CB61}"/>
                    </a:ext>
                  </a:extLst>
                </p:cNvPr>
                <p:cNvPicPr/>
                <p:nvPr/>
              </p:nvPicPr>
              <p:blipFill>
                <a:blip r:embed="rId44"/>
                <a:stretch>
                  <a:fillRect/>
                </a:stretch>
              </p:blipFill>
              <p:spPr>
                <a:xfrm>
                  <a:off x="10686763" y="180937"/>
                  <a:ext cx="154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A8506B70-F0E8-564C-268F-3EF598EC6444}"/>
                    </a:ext>
                  </a:extLst>
                </p14:cNvPr>
                <p14:cNvContentPartPr/>
                <p14:nvPr/>
              </p14:nvContentPartPr>
              <p14:xfrm>
                <a:off x="10852003" y="103177"/>
                <a:ext cx="212400" cy="252000"/>
              </p14:xfrm>
            </p:contentPart>
          </mc:Choice>
          <mc:Fallback xmlns="">
            <p:pic>
              <p:nvPicPr>
                <p:cNvPr id="27" name="Ink 26">
                  <a:extLst>
                    <a:ext uri="{FF2B5EF4-FFF2-40B4-BE49-F238E27FC236}">
                      <a16:creationId xmlns:a16="http://schemas.microsoft.com/office/drawing/2014/main" id="{A8506B70-F0E8-564C-268F-3EF598EC6444}"/>
                    </a:ext>
                  </a:extLst>
                </p:cNvPr>
                <p:cNvPicPr/>
                <p:nvPr/>
              </p:nvPicPr>
              <p:blipFill>
                <a:blip r:embed="rId46"/>
                <a:stretch>
                  <a:fillRect/>
                </a:stretch>
              </p:blipFill>
              <p:spPr>
                <a:xfrm>
                  <a:off x="10843003" y="94537"/>
                  <a:ext cx="2300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EAE2EE0E-F464-2C72-D6E8-85C279D38B89}"/>
                    </a:ext>
                  </a:extLst>
                </p14:cNvPr>
                <p14:cNvContentPartPr/>
                <p14:nvPr/>
              </p14:nvContentPartPr>
              <p14:xfrm>
                <a:off x="10348003" y="669457"/>
                <a:ext cx="172440" cy="205560"/>
              </p14:xfrm>
            </p:contentPart>
          </mc:Choice>
          <mc:Fallback xmlns="">
            <p:pic>
              <p:nvPicPr>
                <p:cNvPr id="28" name="Ink 27">
                  <a:extLst>
                    <a:ext uri="{FF2B5EF4-FFF2-40B4-BE49-F238E27FC236}">
                      <a16:creationId xmlns:a16="http://schemas.microsoft.com/office/drawing/2014/main" id="{EAE2EE0E-F464-2C72-D6E8-85C279D38B89}"/>
                    </a:ext>
                  </a:extLst>
                </p:cNvPr>
                <p:cNvPicPr/>
                <p:nvPr/>
              </p:nvPicPr>
              <p:blipFill>
                <a:blip r:embed="rId48"/>
                <a:stretch>
                  <a:fillRect/>
                </a:stretch>
              </p:blipFill>
              <p:spPr>
                <a:xfrm>
                  <a:off x="10339003" y="660817"/>
                  <a:ext cx="1900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961D5C97-6F8B-5582-20C0-8C0D5B301D54}"/>
                    </a:ext>
                  </a:extLst>
                </p14:cNvPr>
                <p14:cNvContentPartPr/>
                <p14:nvPr/>
              </p14:nvContentPartPr>
              <p14:xfrm>
                <a:off x="10492723" y="696457"/>
                <a:ext cx="432360" cy="175680"/>
              </p14:xfrm>
            </p:contentPart>
          </mc:Choice>
          <mc:Fallback xmlns="">
            <p:pic>
              <p:nvPicPr>
                <p:cNvPr id="29" name="Ink 28">
                  <a:extLst>
                    <a:ext uri="{FF2B5EF4-FFF2-40B4-BE49-F238E27FC236}">
                      <a16:creationId xmlns:a16="http://schemas.microsoft.com/office/drawing/2014/main" id="{961D5C97-6F8B-5582-20C0-8C0D5B301D54}"/>
                    </a:ext>
                  </a:extLst>
                </p:cNvPr>
                <p:cNvPicPr/>
                <p:nvPr/>
              </p:nvPicPr>
              <p:blipFill>
                <a:blip r:embed="rId50"/>
                <a:stretch>
                  <a:fillRect/>
                </a:stretch>
              </p:blipFill>
              <p:spPr>
                <a:xfrm>
                  <a:off x="10483723" y="687817"/>
                  <a:ext cx="450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E379EE41-F3A0-E66F-6C62-6958B224DAEE}"/>
                    </a:ext>
                  </a:extLst>
                </p14:cNvPr>
                <p14:cNvContentPartPr/>
                <p14:nvPr/>
              </p14:nvContentPartPr>
              <p14:xfrm>
                <a:off x="10899883" y="759097"/>
                <a:ext cx="50040" cy="360"/>
              </p14:xfrm>
            </p:contentPart>
          </mc:Choice>
          <mc:Fallback xmlns="">
            <p:pic>
              <p:nvPicPr>
                <p:cNvPr id="30" name="Ink 29">
                  <a:extLst>
                    <a:ext uri="{FF2B5EF4-FFF2-40B4-BE49-F238E27FC236}">
                      <a16:creationId xmlns:a16="http://schemas.microsoft.com/office/drawing/2014/main" id="{E379EE41-F3A0-E66F-6C62-6958B224DAEE}"/>
                    </a:ext>
                  </a:extLst>
                </p:cNvPr>
                <p:cNvPicPr/>
                <p:nvPr/>
              </p:nvPicPr>
              <p:blipFill>
                <a:blip r:embed="rId52"/>
                <a:stretch>
                  <a:fillRect/>
                </a:stretch>
              </p:blipFill>
              <p:spPr>
                <a:xfrm>
                  <a:off x="10890883" y="750097"/>
                  <a:ext cx="67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F6360031-344B-F13B-0D8B-7E31116D08BF}"/>
                    </a:ext>
                  </a:extLst>
                </p14:cNvPr>
                <p14:cNvContentPartPr/>
                <p14:nvPr/>
              </p14:nvContentPartPr>
              <p14:xfrm>
                <a:off x="11105083" y="687097"/>
                <a:ext cx="65880" cy="176400"/>
              </p14:xfrm>
            </p:contentPart>
          </mc:Choice>
          <mc:Fallback xmlns="">
            <p:pic>
              <p:nvPicPr>
                <p:cNvPr id="31" name="Ink 30">
                  <a:extLst>
                    <a:ext uri="{FF2B5EF4-FFF2-40B4-BE49-F238E27FC236}">
                      <a16:creationId xmlns:a16="http://schemas.microsoft.com/office/drawing/2014/main" id="{F6360031-344B-F13B-0D8B-7E31116D08BF}"/>
                    </a:ext>
                  </a:extLst>
                </p:cNvPr>
                <p:cNvPicPr/>
                <p:nvPr/>
              </p:nvPicPr>
              <p:blipFill>
                <a:blip r:embed="rId54"/>
                <a:stretch>
                  <a:fillRect/>
                </a:stretch>
              </p:blipFill>
              <p:spPr>
                <a:xfrm>
                  <a:off x="11096443" y="678457"/>
                  <a:ext cx="83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3FE7C082-FFD3-115E-A026-FDB600E3A72F}"/>
                    </a:ext>
                  </a:extLst>
                </p14:cNvPr>
                <p14:cNvContentPartPr/>
                <p14:nvPr/>
              </p14:nvContentPartPr>
              <p14:xfrm>
                <a:off x="11214163" y="714817"/>
                <a:ext cx="270360" cy="129600"/>
              </p14:xfrm>
            </p:contentPart>
          </mc:Choice>
          <mc:Fallback xmlns="">
            <p:pic>
              <p:nvPicPr>
                <p:cNvPr id="32" name="Ink 31">
                  <a:extLst>
                    <a:ext uri="{FF2B5EF4-FFF2-40B4-BE49-F238E27FC236}">
                      <a16:creationId xmlns:a16="http://schemas.microsoft.com/office/drawing/2014/main" id="{3FE7C082-FFD3-115E-A026-FDB600E3A72F}"/>
                    </a:ext>
                  </a:extLst>
                </p:cNvPr>
                <p:cNvPicPr/>
                <p:nvPr/>
              </p:nvPicPr>
              <p:blipFill>
                <a:blip r:embed="rId56"/>
                <a:stretch>
                  <a:fillRect/>
                </a:stretch>
              </p:blipFill>
              <p:spPr>
                <a:xfrm>
                  <a:off x="11205523" y="705817"/>
                  <a:ext cx="288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2C1528B3-003C-5B13-3A05-B7682EFECA9F}"/>
                    </a:ext>
                  </a:extLst>
                </p14:cNvPr>
                <p14:cNvContentPartPr/>
                <p14:nvPr/>
              </p14:nvContentPartPr>
              <p14:xfrm>
                <a:off x="11559043" y="819217"/>
                <a:ext cx="360" cy="360"/>
              </p14:xfrm>
            </p:contentPart>
          </mc:Choice>
          <mc:Fallback xmlns="">
            <p:pic>
              <p:nvPicPr>
                <p:cNvPr id="33" name="Ink 32">
                  <a:extLst>
                    <a:ext uri="{FF2B5EF4-FFF2-40B4-BE49-F238E27FC236}">
                      <a16:creationId xmlns:a16="http://schemas.microsoft.com/office/drawing/2014/main" id="{2C1528B3-003C-5B13-3A05-B7682EFECA9F}"/>
                    </a:ext>
                  </a:extLst>
                </p:cNvPr>
                <p:cNvPicPr/>
                <p:nvPr/>
              </p:nvPicPr>
              <p:blipFill>
                <a:blip r:embed="rId3"/>
                <a:stretch>
                  <a:fillRect/>
                </a:stretch>
              </p:blipFill>
              <p:spPr>
                <a:xfrm>
                  <a:off x="11550403" y="810217"/>
                  <a:ext cx="18000" cy="18000"/>
                </a:xfrm>
                <a:prstGeom prst="rect">
                  <a:avLst/>
                </a:prstGeom>
              </p:spPr>
            </p:pic>
          </mc:Fallback>
        </mc:AlternateContent>
      </p:grpSp>
      <p:grpSp>
        <p:nvGrpSpPr>
          <p:cNvPr id="41" name="Group 40">
            <a:extLst>
              <a:ext uri="{FF2B5EF4-FFF2-40B4-BE49-F238E27FC236}">
                <a16:creationId xmlns:a16="http://schemas.microsoft.com/office/drawing/2014/main" id="{24DE2E7D-DA84-9B34-DCBB-4C4F2A6CB057}"/>
              </a:ext>
            </a:extLst>
          </p:cNvPr>
          <p:cNvGrpSpPr/>
          <p:nvPr/>
        </p:nvGrpSpPr>
        <p:grpSpPr>
          <a:xfrm>
            <a:off x="620803" y="1295137"/>
            <a:ext cx="824400" cy="374040"/>
            <a:chOff x="620803" y="1295137"/>
            <a:chExt cx="824400" cy="37404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130A7DC6-A977-115E-1F10-7980ED269B46}"/>
                    </a:ext>
                  </a:extLst>
                </p14:cNvPr>
                <p14:cNvContentPartPr/>
                <p14:nvPr/>
              </p14:nvContentPartPr>
              <p14:xfrm>
                <a:off x="620803" y="1300897"/>
                <a:ext cx="153360" cy="368280"/>
              </p14:xfrm>
            </p:contentPart>
          </mc:Choice>
          <mc:Fallback xmlns="">
            <p:pic>
              <p:nvPicPr>
                <p:cNvPr id="37" name="Ink 36">
                  <a:extLst>
                    <a:ext uri="{FF2B5EF4-FFF2-40B4-BE49-F238E27FC236}">
                      <a16:creationId xmlns:a16="http://schemas.microsoft.com/office/drawing/2014/main" id="{130A7DC6-A977-115E-1F10-7980ED269B46}"/>
                    </a:ext>
                  </a:extLst>
                </p:cNvPr>
                <p:cNvPicPr/>
                <p:nvPr/>
              </p:nvPicPr>
              <p:blipFill>
                <a:blip r:embed="rId59"/>
                <a:stretch>
                  <a:fillRect/>
                </a:stretch>
              </p:blipFill>
              <p:spPr>
                <a:xfrm>
                  <a:off x="612163" y="1292257"/>
                  <a:ext cx="171000" cy="385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22AFC8C8-D137-3DE2-07A4-6AFCB25DE46C}"/>
                    </a:ext>
                  </a:extLst>
                </p14:cNvPr>
                <p14:cNvContentPartPr/>
                <p14:nvPr/>
              </p14:nvContentPartPr>
              <p14:xfrm>
                <a:off x="882883" y="1295137"/>
                <a:ext cx="226440" cy="302400"/>
              </p14:xfrm>
            </p:contentPart>
          </mc:Choice>
          <mc:Fallback xmlns="">
            <p:pic>
              <p:nvPicPr>
                <p:cNvPr id="38" name="Ink 37">
                  <a:extLst>
                    <a:ext uri="{FF2B5EF4-FFF2-40B4-BE49-F238E27FC236}">
                      <a16:creationId xmlns:a16="http://schemas.microsoft.com/office/drawing/2014/main" id="{22AFC8C8-D137-3DE2-07A4-6AFCB25DE46C}"/>
                    </a:ext>
                  </a:extLst>
                </p:cNvPr>
                <p:cNvPicPr/>
                <p:nvPr/>
              </p:nvPicPr>
              <p:blipFill>
                <a:blip r:embed="rId61"/>
                <a:stretch>
                  <a:fillRect/>
                </a:stretch>
              </p:blipFill>
              <p:spPr>
                <a:xfrm>
                  <a:off x="874243" y="1286137"/>
                  <a:ext cx="2440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A56ABBA6-55B1-359C-1254-5732BBA6264D}"/>
                    </a:ext>
                  </a:extLst>
                </p14:cNvPr>
                <p14:cNvContentPartPr/>
                <p14:nvPr/>
              </p14:nvContentPartPr>
              <p14:xfrm>
                <a:off x="1319563" y="1384777"/>
                <a:ext cx="101520" cy="29880"/>
              </p14:xfrm>
            </p:contentPart>
          </mc:Choice>
          <mc:Fallback xmlns="">
            <p:pic>
              <p:nvPicPr>
                <p:cNvPr id="39" name="Ink 38">
                  <a:extLst>
                    <a:ext uri="{FF2B5EF4-FFF2-40B4-BE49-F238E27FC236}">
                      <a16:creationId xmlns:a16="http://schemas.microsoft.com/office/drawing/2014/main" id="{A56ABBA6-55B1-359C-1254-5732BBA6264D}"/>
                    </a:ext>
                  </a:extLst>
                </p:cNvPr>
                <p:cNvPicPr/>
                <p:nvPr/>
              </p:nvPicPr>
              <p:blipFill>
                <a:blip r:embed="rId63"/>
                <a:stretch>
                  <a:fillRect/>
                </a:stretch>
              </p:blipFill>
              <p:spPr>
                <a:xfrm>
                  <a:off x="1310563" y="1375777"/>
                  <a:ext cx="1191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E1586E24-B43E-32D5-43CD-9AF30D69D42C}"/>
                    </a:ext>
                  </a:extLst>
                </p14:cNvPr>
                <p14:cNvContentPartPr/>
                <p14:nvPr/>
              </p14:nvContentPartPr>
              <p14:xfrm>
                <a:off x="1354123" y="1487017"/>
                <a:ext cx="91080" cy="22680"/>
              </p14:xfrm>
            </p:contentPart>
          </mc:Choice>
          <mc:Fallback xmlns="">
            <p:pic>
              <p:nvPicPr>
                <p:cNvPr id="40" name="Ink 39">
                  <a:extLst>
                    <a:ext uri="{FF2B5EF4-FFF2-40B4-BE49-F238E27FC236}">
                      <a16:creationId xmlns:a16="http://schemas.microsoft.com/office/drawing/2014/main" id="{E1586E24-B43E-32D5-43CD-9AF30D69D42C}"/>
                    </a:ext>
                  </a:extLst>
                </p:cNvPr>
                <p:cNvPicPr/>
                <p:nvPr/>
              </p:nvPicPr>
              <p:blipFill>
                <a:blip r:embed="rId65"/>
                <a:stretch>
                  <a:fillRect/>
                </a:stretch>
              </p:blipFill>
              <p:spPr>
                <a:xfrm>
                  <a:off x="1345483" y="1478017"/>
                  <a:ext cx="108720" cy="40320"/>
                </a:xfrm>
                <a:prstGeom prst="rect">
                  <a:avLst/>
                </a:prstGeom>
              </p:spPr>
            </p:pic>
          </mc:Fallback>
        </mc:AlternateContent>
      </p:grpSp>
      <p:grpSp>
        <p:nvGrpSpPr>
          <p:cNvPr id="52" name="Group 51">
            <a:extLst>
              <a:ext uri="{FF2B5EF4-FFF2-40B4-BE49-F238E27FC236}">
                <a16:creationId xmlns:a16="http://schemas.microsoft.com/office/drawing/2014/main" id="{9F86ED1C-FDE4-1A8F-BCAD-3AF9B2617718}"/>
              </a:ext>
            </a:extLst>
          </p:cNvPr>
          <p:cNvGrpSpPr/>
          <p:nvPr/>
        </p:nvGrpSpPr>
        <p:grpSpPr>
          <a:xfrm>
            <a:off x="569323" y="2095777"/>
            <a:ext cx="1101960" cy="408960"/>
            <a:chOff x="569323" y="2095777"/>
            <a:chExt cx="1101960" cy="408960"/>
          </a:xfrm>
        </p:grpSpPr>
        <mc:AlternateContent xmlns:mc="http://schemas.openxmlformats.org/markup-compatibility/2006" xmlns:p14="http://schemas.microsoft.com/office/powerpoint/2010/main">
          <mc:Choice Requires="p14">
            <p:contentPart p14:bwMode="auto" r:id="rId66">
              <p14:nvContentPartPr>
                <p14:cNvPr id="46" name="Ink 45">
                  <a:extLst>
                    <a:ext uri="{FF2B5EF4-FFF2-40B4-BE49-F238E27FC236}">
                      <a16:creationId xmlns:a16="http://schemas.microsoft.com/office/drawing/2014/main" id="{0332A798-9157-1734-BBAD-0D6AC2434C58}"/>
                    </a:ext>
                  </a:extLst>
                </p14:cNvPr>
                <p14:cNvContentPartPr/>
                <p14:nvPr/>
              </p14:nvContentPartPr>
              <p14:xfrm>
                <a:off x="569323" y="2237977"/>
                <a:ext cx="208440" cy="266760"/>
              </p14:xfrm>
            </p:contentPart>
          </mc:Choice>
          <mc:Fallback xmlns="">
            <p:pic>
              <p:nvPicPr>
                <p:cNvPr id="46" name="Ink 45">
                  <a:extLst>
                    <a:ext uri="{FF2B5EF4-FFF2-40B4-BE49-F238E27FC236}">
                      <a16:creationId xmlns:a16="http://schemas.microsoft.com/office/drawing/2014/main" id="{0332A798-9157-1734-BBAD-0D6AC2434C58}"/>
                    </a:ext>
                  </a:extLst>
                </p:cNvPr>
                <p:cNvPicPr/>
                <p:nvPr/>
              </p:nvPicPr>
              <p:blipFill>
                <a:blip r:embed="rId67"/>
                <a:stretch>
                  <a:fillRect/>
                </a:stretch>
              </p:blipFill>
              <p:spPr>
                <a:xfrm>
                  <a:off x="560683" y="2229337"/>
                  <a:ext cx="2260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Ink 46">
                  <a:extLst>
                    <a:ext uri="{FF2B5EF4-FFF2-40B4-BE49-F238E27FC236}">
                      <a16:creationId xmlns:a16="http://schemas.microsoft.com/office/drawing/2014/main" id="{995DE9EF-5C2E-8FF1-408D-8C4D7DB24511}"/>
                    </a:ext>
                  </a:extLst>
                </p14:cNvPr>
                <p14:cNvContentPartPr/>
                <p14:nvPr/>
              </p14:nvContentPartPr>
              <p14:xfrm>
                <a:off x="655363" y="2331217"/>
                <a:ext cx="122760" cy="50040"/>
              </p14:xfrm>
            </p:contentPart>
          </mc:Choice>
          <mc:Fallback xmlns="">
            <p:pic>
              <p:nvPicPr>
                <p:cNvPr id="47" name="Ink 46">
                  <a:extLst>
                    <a:ext uri="{FF2B5EF4-FFF2-40B4-BE49-F238E27FC236}">
                      <a16:creationId xmlns:a16="http://schemas.microsoft.com/office/drawing/2014/main" id="{995DE9EF-5C2E-8FF1-408D-8C4D7DB24511}"/>
                    </a:ext>
                  </a:extLst>
                </p:cNvPr>
                <p:cNvPicPr/>
                <p:nvPr/>
              </p:nvPicPr>
              <p:blipFill>
                <a:blip r:embed="rId69"/>
                <a:stretch>
                  <a:fillRect/>
                </a:stretch>
              </p:blipFill>
              <p:spPr>
                <a:xfrm>
                  <a:off x="646723" y="2322217"/>
                  <a:ext cx="140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7CDA5D38-A796-4791-7C1E-2F7CAF98BBCF}"/>
                    </a:ext>
                  </a:extLst>
                </p14:cNvPr>
                <p14:cNvContentPartPr/>
                <p14:nvPr/>
              </p14:nvContentPartPr>
              <p14:xfrm>
                <a:off x="905923" y="2188297"/>
                <a:ext cx="93600" cy="223200"/>
              </p14:xfrm>
            </p:contentPart>
          </mc:Choice>
          <mc:Fallback xmlns="">
            <p:pic>
              <p:nvPicPr>
                <p:cNvPr id="48" name="Ink 47">
                  <a:extLst>
                    <a:ext uri="{FF2B5EF4-FFF2-40B4-BE49-F238E27FC236}">
                      <a16:creationId xmlns:a16="http://schemas.microsoft.com/office/drawing/2014/main" id="{7CDA5D38-A796-4791-7C1E-2F7CAF98BBCF}"/>
                    </a:ext>
                  </a:extLst>
                </p:cNvPr>
                <p:cNvPicPr/>
                <p:nvPr/>
              </p:nvPicPr>
              <p:blipFill>
                <a:blip r:embed="rId71"/>
                <a:stretch>
                  <a:fillRect/>
                </a:stretch>
              </p:blipFill>
              <p:spPr>
                <a:xfrm>
                  <a:off x="896923" y="2179657"/>
                  <a:ext cx="1112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9" name="Ink 48">
                  <a:extLst>
                    <a:ext uri="{FF2B5EF4-FFF2-40B4-BE49-F238E27FC236}">
                      <a16:creationId xmlns:a16="http://schemas.microsoft.com/office/drawing/2014/main" id="{DD94B66E-7A8E-8862-E6A9-1741FC570CC9}"/>
                    </a:ext>
                  </a:extLst>
                </p14:cNvPr>
                <p14:cNvContentPartPr/>
                <p14:nvPr/>
              </p14:nvContentPartPr>
              <p14:xfrm>
                <a:off x="1086643" y="2095777"/>
                <a:ext cx="286200" cy="241560"/>
              </p14:xfrm>
            </p:contentPart>
          </mc:Choice>
          <mc:Fallback xmlns="">
            <p:pic>
              <p:nvPicPr>
                <p:cNvPr id="49" name="Ink 48">
                  <a:extLst>
                    <a:ext uri="{FF2B5EF4-FFF2-40B4-BE49-F238E27FC236}">
                      <a16:creationId xmlns:a16="http://schemas.microsoft.com/office/drawing/2014/main" id="{DD94B66E-7A8E-8862-E6A9-1741FC570CC9}"/>
                    </a:ext>
                  </a:extLst>
                </p:cNvPr>
                <p:cNvPicPr/>
                <p:nvPr/>
              </p:nvPicPr>
              <p:blipFill>
                <a:blip r:embed="rId73"/>
                <a:stretch>
                  <a:fillRect/>
                </a:stretch>
              </p:blipFill>
              <p:spPr>
                <a:xfrm>
                  <a:off x="1078003" y="2087137"/>
                  <a:ext cx="303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0" name="Ink 49">
                  <a:extLst>
                    <a:ext uri="{FF2B5EF4-FFF2-40B4-BE49-F238E27FC236}">
                      <a16:creationId xmlns:a16="http://schemas.microsoft.com/office/drawing/2014/main" id="{3957777B-2558-5220-FDB4-841B016F6640}"/>
                    </a:ext>
                  </a:extLst>
                </p14:cNvPr>
                <p14:cNvContentPartPr/>
                <p14:nvPr/>
              </p14:nvContentPartPr>
              <p14:xfrm>
                <a:off x="1509283" y="2185777"/>
                <a:ext cx="162000" cy="117720"/>
              </p14:xfrm>
            </p:contentPart>
          </mc:Choice>
          <mc:Fallback xmlns="">
            <p:pic>
              <p:nvPicPr>
                <p:cNvPr id="50" name="Ink 49">
                  <a:extLst>
                    <a:ext uri="{FF2B5EF4-FFF2-40B4-BE49-F238E27FC236}">
                      <a16:creationId xmlns:a16="http://schemas.microsoft.com/office/drawing/2014/main" id="{3957777B-2558-5220-FDB4-841B016F6640}"/>
                    </a:ext>
                  </a:extLst>
                </p:cNvPr>
                <p:cNvPicPr/>
                <p:nvPr/>
              </p:nvPicPr>
              <p:blipFill>
                <a:blip r:embed="rId75"/>
                <a:stretch>
                  <a:fillRect/>
                </a:stretch>
              </p:blipFill>
              <p:spPr>
                <a:xfrm>
                  <a:off x="1500283" y="2176777"/>
                  <a:ext cx="17964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1" name="Ink 50">
                <a:extLst>
                  <a:ext uri="{FF2B5EF4-FFF2-40B4-BE49-F238E27FC236}">
                    <a16:creationId xmlns:a16="http://schemas.microsoft.com/office/drawing/2014/main" id="{2EA04A97-51E1-68C2-54AB-4485FBAD1377}"/>
                  </a:ext>
                </a:extLst>
              </p14:cNvPr>
              <p14:cNvContentPartPr/>
              <p14:nvPr/>
            </p14:nvContentPartPr>
            <p14:xfrm>
              <a:off x="2465443" y="2001097"/>
              <a:ext cx="105480" cy="28800"/>
            </p14:xfrm>
          </p:contentPart>
        </mc:Choice>
        <mc:Fallback xmlns="">
          <p:pic>
            <p:nvPicPr>
              <p:cNvPr id="51" name="Ink 50">
                <a:extLst>
                  <a:ext uri="{FF2B5EF4-FFF2-40B4-BE49-F238E27FC236}">
                    <a16:creationId xmlns:a16="http://schemas.microsoft.com/office/drawing/2014/main" id="{2EA04A97-51E1-68C2-54AB-4485FBAD1377}"/>
                  </a:ext>
                </a:extLst>
              </p:cNvPr>
              <p:cNvPicPr/>
              <p:nvPr/>
            </p:nvPicPr>
            <p:blipFill>
              <a:blip r:embed="rId77"/>
              <a:stretch>
                <a:fillRect/>
              </a:stretch>
            </p:blipFill>
            <p:spPr>
              <a:xfrm>
                <a:off x="2456803" y="1992457"/>
                <a:ext cx="123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Ink 52">
                <a:extLst>
                  <a:ext uri="{FF2B5EF4-FFF2-40B4-BE49-F238E27FC236}">
                    <a16:creationId xmlns:a16="http://schemas.microsoft.com/office/drawing/2014/main" id="{B72C6736-794C-9968-7DA0-43968B8A8151}"/>
                  </a:ext>
                </a:extLst>
              </p14:cNvPr>
              <p14:cNvContentPartPr/>
              <p14:nvPr/>
            </p14:nvContentPartPr>
            <p14:xfrm>
              <a:off x="1975483" y="1328257"/>
              <a:ext cx="162000" cy="228240"/>
            </p14:xfrm>
          </p:contentPart>
        </mc:Choice>
        <mc:Fallback xmlns="">
          <p:pic>
            <p:nvPicPr>
              <p:cNvPr id="53" name="Ink 52">
                <a:extLst>
                  <a:ext uri="{FF2B5EF4-FFF2-40B4-BE49-F238E27FC236}">
                    <a16:creationId xmlns:a16="http://schemas.microsoft.com/office/drawing/2014/main" id="{B72C6736-794C-9968-7DA0-43968B8A8151}"/>
                  </a:ext>
                </a:extLst>
              </p:cNvPr>
              <p:cNvPicPr/>
              <p:nvPr/>
            </p:nvPicPr>
            <p:blipFill>
              <a:blip r:embed="rId79"/>
              <a:stretch>
                <a:fillRect/>
              </a:stretch>
            </p:blipFill>
            <p:spPr>
              <a:xfrm>
                <a:off x="1966483" y="1319617"/>
                <a:ext cx="179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Ink 53">
                <a:extLst>
                  <a:ext uri="{FF2B5EF4-FFF2-40B4-BE49-F238E27FC236}">
                    <a16:creationId xmlns:a16="http://schemas.microsoft.com/office/drawing/2014/main" id="{83BCCF61-A9F3-EFFE-D246-816601A192BD}"/>
                  </a:ext>
                </a:extLst>
              </p14:cNvPr>
              <p14:cNvContentPartPr/>
              <p14:nvPr/>
            </p14:nvContentPartPr>
            <p14:xfrm>
              <a:off x="2308123" y="1026577"/>
              <a:ext cx="267840" cy="136800"/>
            </p14:xfrm>
          </p:contentPart>
        </mc:Choice>
        <mc:Fallback xmlns="">
          <p:pic>
            <p:nvPicPr>
              <p:cNvPr id="54" name="Ink 53">
                <a:extLst>
                  <a:ext uri="{FF2B5EF4-FFF2-40B4-BE49-F238E27FC236}">
                    <a16:creationId xmlns:a16="http://schemas.microsoft.com/office/drawing/2014/main" id="{83BCCF61-A9F3-EFFE-D246-816601A192BD}"/>
                  </a:ext>
                </a:extLst>
              </p:cNvPr>
              <p:cNvPicPr/>
              <p:nvPr/>
            </p:nvPicPr>
            <p:blipFill>
              <a:blip r:embed="rId81"/>
              <a:stretch>
                <a:fillRect/>
              </a:stretch>
            </p:blipFill>
            <p:spPr>
              <a:xfrm>
                <a:off x="2299483" y="1017577"/>
                <a:ext cx="285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Ink 54">
                <a:extLst>
                  <a:ext uri="{FF2B5EF4-FFF2-40B4-BE49-F238E27FC236}">
                    <a16:creationId xmlns:a16="http://schemas.microsoft.com/office/drawing/2014/main" id="{91F9A5FA-6B89-B701-7B81-6B050F6C56B9}"/>
                  </a:ext>
                </a:extLst>
              </p14:cNvPr>
              <p14:cNvContentPartPr/>
              <p14:nvPr/>
            </p14:nvContentPartPr>
            <p14:xfrm>
              <a:off x="2366803" y="2000017"/>
              <a:ext cx="178200" cy="547200"/>
            </p14:xfrm>
          </p:contentPart>
        </mc:Choice>
        <mc:Fallback xmlns="">
          <p:pic>
            <p:nvPicPr>
              <p:cNvPr id="55" name="Ink 54">
                <a:extLst>
                  <a:ext uri="{FF2B5EF4-FFF2-40B4-BE49-F238E27FC236}">
                    <a16:creationId xmlns:a16="http://schemas.microsoft.com/office/drawing/2014/main" id="{91F9A5FA-6B89-B701-7B81-6B050F6C56B9}"/>
                  </a:ext>
                </a:extLst>
              </p:cNvPr>
              <p:cNvPicPr/>
              <p:nvPr/>
            </p:nvPicPr>
            <p:blipFill>
              <a:blip r:embed="rId83"/>
              <a:stretch>
                <a:fillRect/>
              </a:stretch>
            </p:blipFill>
            <p:spPr>
              <a:xfrm>
                <a:off x="2358163" y="1991377"/>
                <a:ext cx="19584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Ink 55">
                <a:extLst>
                  <a:ext uri="{FF2B5EF4-FFF2-40B4-BE49-F238E27FC236}">
                    <a16:creationId xmlns:a16="http://schemas.microsoft.com/office/drawing/2014/main" id="{D5CFE46F-22E6-A923-7045-6561062FC12A}"/>
                  </a:ext>
                </a:extLst>
              </p14:cNvPr>
              <p14:cNvContentPartPr/>
              <p14:nvPr/>
            </p14:nvContentPartPr>
            <p14:xfrm>
              <a:off x="2102923" y="2501497"/>
              <a:ext cx="63720" cy="169200"/>
            </p14:xfrm>
          </p:contentPart>
        </mc:Choice>
        <mc:Fallback xmlns="">
          <p:pic>
            <p:nvPicPr>
              <p:cNvPr id="56" name="Ink 55">
                <a:extLst>
                  <a:ext uri="{FF2B5EF4-FFF2-40B4-BE49-F238E27FC236}">
                    <a16:creationId xmlns:a16="http://schemas.microsoft.com/office/drawing/2014/main" id="{D5CFE46F-22E6-A923-7045-6561062FC12A}"/>
                  </a:ext>
                </a:extLst>
              </p:cNvPr>
              <p:cNvPicPr/>
              <p:nvPr/>
            </p:nvPicPr>
            <p:blipFill>
              <a:blip r:embed="rId85"/>
              <a:stretch>
                <a:fillRect/>
              </a:stretch>
            </p:blipFill>
            <p:spPr>
              <a:xfrm>
                <a:off x="2093923" y="2492857"/>
                <a:ext cx="81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Ink 56">
                <a:extLst>
                  <a:ext uri="{FF2B5EF4-FFF2-40B4-BE49-F238E27FC236}">
                    <a16:creationId xmlns:a16="http://schemas.microsoft.com/office/drawing/2014/main" id="{B42F07AA-C58D-8F6A-EE7D-6FA67EDF84FB}"/>
                  </a:ext>
                </a:extLst>
              </p14:cNvPr>
              <p14:cNvContentPartPr/>
              <p14:nvPr/>
            </p14:nvContentPartPr>
            <p14:xfrm>
              <a:off x="1987363" y="1796257"/>
              <a:ext cx="263160" cy="137880"/>
            </p14:xfrm>
          </p:contentPart>
        </mc:Choice>
        <mc:Fallback xmlns="">
          <p:pic>
            <p:nvPicPr>
              <p:cNvPr id="57" name="Ink 56">
                <a:extLst>
                  <a:ext uri="{FF2B5EF4-FFF2-40B4-BE49-F238E27FC236}">
                    <a16:creationId xmlns:a16="http://schemas.microsoft.com/office/drawing/2014/main" id="{B42F07AA-C58D-8F6A-EE7D-6FA67EDF84FB}"/>
                  </a:ext>
                </a:extLst>
              </p:cNvPr>
              <p:cNvPicPr/>
              <p:nvPr/>
            </p:nvPicPr>
            <p:blipFill>
              <a:blip r:embed="rId87"/>
              <a:stretch>
                <a:fillRect/>
              </a:stretch>
            </p:blipFill>
            <p:spPr>
              <a:xfrm>
                <a:off x="1978363" y="1787257"/>
                <a:ext cx="280800" cy="155520"/>
              </a:xfrm>
              <a:prstGeom prst="rect">
                <a:avLst/>
              </a:prstGeom>
            </p:spPr>
          </p:pic>
        </mc:Fallback>
      </mc:AlternateContent>
      <p:grpSp>
        <p:nvGrpSpPr>
          <p:cNvPr id="61" name="Group 60">
            <a:extLst>
              <a:ext uri="{FF2B5EF4-FFF2-40B4-BE49-F238E27FC236}">
                <a16:creationId xmlns:a16="http://schemas.microsoft.com/office/drawing/2014/main" id="{3C4D1B06-4FC4-329C-BCA3-8A3D7DB9F7C3}"/>
              </a:ext>
            </a:extLst>
          </p:cNvPr>
          <p:cNvGrpSpPr/>
          <p:nvPr/>
        </p:nvGrpSpPr>
        <p:grpSpPr>
          <a:xfrm>
            <a:off x="2855323" y="1863217"/>
            <a:ext cx="476640" cy="543240"/>
            <a:chOff x="2855323" y="1863217"/>
            <a:chExt cx="476640" cy="543240"/>
          </a:xfrm>
        </p:grpSpPr>
        <mc:AlternateContent xmlns:mc="http://schemas.openxmlformats.org/markup-compatibility/2006" xmlns:p14="http://schemas.microsoft.com/office/powerpoint/2010/main">
          <mc:Choice Requires="p14">
            <p:contentPart p14:bwMode="auto" r:id="rId88">
              <p14:nvContentPartPr>
                <p14:cNvPr id="58" name="Ink 57">
                  <a:extLst>
                    <a:ext uri="{FF2B5EF4-FFF2-40B4-BE49-F238E27FC236}">
                      <a16:creationId xmlns:a16="http://schemas.microsoft.com/office/drawing/2014/main" id="{CA003F07-FF8E-89D9-9FFF-409D1E5623FF}"/>
                    </a:ext>
                  </a:extLst>
                </p14:cNvPr>
                <p14:cNvContentPartPr/>
                <p14:nvPr/>
              </p14:nvContentPartPr>
              <p14:xfrm>
                <a:off x="2855323" y="2183617"/>
                <a:ext cx="197640" cy="222840"/>
              </p14:xfrm>
            </p:contentPart>
          </mc:Choice>
          <mc:Fallback xmlns="">
            <p:pic>
              <p:nvPicPr>
                <p:cNvPr id="58" name="Ink 57">
                  <a:extLst>
                    <a:ext uri="{FF2B5EF4-FFF2-40B4-BE49-F238E27FC236}">
                      <a16:creationId xmlns:a16="http://schemas.microsoft.com/office/drawing/2014/main" id="{CA003F07-FF8E-89D9-9FFF-409D1E5623FF}"/>
                    </a:ext>
                  </a:extLst>
                </p:cNvPr>
                <p:cNvPicPr/>
                <p:nvPr/>
              </p:nvPicPr>
              <p:blipFill>
                <a:blip r:embed="rId89"/>
                <a:stretch>
                  <a:fillRect/>
                </a:stretch>
              </p:blipFill>
              <p:spPr>
                <a:xfrm>
                  <a:off x="2846323" y="2174977"/>
                  <a:ext cx="21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Ink 58">
                  <a:extLst>
                    <a:ext uri="{FF2B5EF4-FFF2-40B4-BE49-F238E27FC236}">
                      <a16:creationId xmlns:a16="http://schemas.microsoft.com/office/drawing/2014/main" id="{CC079F34-FC9D-1A2A-1FE6-2B8008FE9780}"/>
                    </a:ext>
                  </a:extLst>
                </p14:cNvPr>
                <p14:cNvContentPartPr/>
                <p14:nvPr/>
              </p14:nvContentPartPr>
              <p14:xfrm>
                <a:off x="3208843" y="1863217"/>
                <a:ext cx="123120" cy="272880"/>
              </p14:xfrm>
            </p:contentPart>
          </mc:Choice>
          <mc:Fallback xmlns="">
            <p:pic>
              <p:nvPicPr>
                <p:cNvPr id="59" name="Ink 58">
                  <a:extLst>
                    <a:ext uri="{FF2B5EF4-FFF2-40B4-BE49-F238E27FC236}">
                      <a16:creationId xmlns:a16="http://schemas.microsoft.com/office/drawing/2014/main" id="{CC079F34-FC9D-1A2A-1FE6-2B8008FE9780}"/>
                    </a:ext>
                  </a:extLst>
                </p:cNvPr>
                <p:cNvPicPr/>
                <p:nvPr/>
              </p:nvPicPr>
              <p:blipFill>
                <a:blip r:embed="rId91"/>
                <a:stretch>
                  <a:fillRect/>
                </a:stretch>
              </p:blipFill>
              <p:spPr>
                <a:xfrm>
                  <a:off x="3199843" y="1854577"/>
                  <a:ext cx="140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AC2EB576-A1DB-954E-9AB2-C82FED89BDE5}"/>
                    </a:ext>
                  </a:extLst>
                </p14:cNvPr>
                <p14:cNvContentPartPr/>
                <p14:nvPr/>
              </p14:nvContentPartPr>
              <p14:xfrm>
                <a:off x="3105163" y="1966897"/>
                <a:ext cx="224640" cy="60840"/>
              </p14:xfrm>
            </p:contentPart>
          </mc:Choice>
          <mc:Fallback xmlns="">
            <p:pic>
              <p:nvPicPr>
                <p:cNvPr id="60" name="Ink 59">
                  <a:extLst>
                    <a:ext uri="{FF2B5EF4-FFF2-40B4-BE49-F238E27FC236}">
                      <a16:creationId xmlns:a16="http://schemas.microsoft.com/office/drawing/2014/main" id="{AC2EB576-A1DB-954E-9AB2-C82FED89BDE5}"/>
                    </a:ext>
                  </a:extLst>
                </p:cNvPr>
                <p:cNvPicPr/>
                <p:nvPr/>
              </p:nvPicPr>
              <p:blipFill>
                <a:blip r:embed="rId93"/>
                <a:stretch>
                  <a:fillRect/>
                </a:stretch>
              </p:blipFill>
              <p:spPr>
                <a:xfrm>
                  <a:off x="3096163" y="1957897"/>
                  <a:ext cx="242280" cy="78480"/>
                </a:xfrm>
                <a:prstGeom prst="rect">
                  <a:avLst/>
                </a:prstGeom>
              </p:spPr>
            </p:pic>
          </mc:Fallback>
        </mc:AlternateContent>
      </p:grpSp>
      <p:grpSp>
        <p:nvGrpSpPr>
          <p:cNvPr id="74" name="Group 73">
            <a:extLst>
              <a:ext uri="{FF2B5EF4-FFF2-40B4-BE49-F238E27FC236}">
                <a16:creationId xmlns:a16="http://schemas.microsoft.com/office/drawing/2014/main" id="{F67A28F9-EBE7-C02A-5A28-099B55A4C97A}"/>
              </a:ext>
            </a:extLst>
          </p:cNvPr>
          <p:cNvGrpSpPr/>
          <p:nvPr/>
        </p:nvGrpSpPr>
        <p:grpSpPr>
          <a:xfrm>
            <a:off x="3717883" y="1835857"/>
            <a:ext cx="2448720" cy="728640"/>
            <a:chOff x="3717883" y="1835857"/>
            <a:chExt cx="2448720" cy="728640"/>
          </a:xfrm>
        </p:grpSpPr>
        <mc:AlternateContent xmlns:mc="http://schemas.openxmlformats.org/markup-compatibility/2006" xmlns:p14="http://schemas.microsoft.com/office/powerpoint/2010/main">
          <mc:Choice Requires="p14">
            <p:contentPart p14:bwMode="auto" r:id="rId94">
              <p14:nvContentPartPr>
                <p14:cNvPr id="62" name="Ink 61">
                  <a:extLst>
                    <a:ext uri="{FF2B5EF4-FFF2-40B4-BE49-F238E27FC236}">
                      <a16:creationId xmlns:a16="http://schemas.microsoft.com/office/drawing/2014/main" id="{5A93C432-1FC7-9BAE-B60B-9E91DC6E888A}"/>
                    </a:ext>
                  </a:extLst>
                </p14:cNvPr>
                <p14:cNvContentPartPr/>
                <p14:nvPr/>
              </p14:nvContentPartPr>
              <p14:xfrm>
                <a:off x="3744523" y="1996057"/>
                <a:ext cx="180360" cy="568440"/>
              </p14:xfrm>
            </p:contentPart>
          </mc:Choice>
          <mc:Fallback xmlns="">
            <p:pic>
              <p:nvPicPr>
                <p:cNvPr id="62" name="Ink 61">
                  <a:extLst>
                    <a:ext uri="{FF2B5EF4-FFF2-40B4-BE49-F238E27FC236}">
                      <a16:creationId xmlns:a16="http://schemas.microsoft.com/office/drawing/2014/main" id="{5A93C432-1FC7-9BAE-B60B-9E91DC6E888A}"/>
                    </a:ext>
                  </a:extLst>
                </p:cNvPr>
                <p:cNvPicPr/>
                <p:nvPr/>
              </p:nvPicPr>
              <p:blipFill>
                <a:blip r:embed="rId95"/>
                <a:stretch>
                  <a:fillRect/>
                </a:stretch>
              </p:blipFill>
              <p:spPr>
                <a:xfrm>
                  <a:off x="3735883" y="1987057"/>
                  <a:ext cx="198000" cy="586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Ink 62">
                  <a:extLst>
                    <a:ext uri="{FF2B5EF4-FFF2-40B4-BE49-F238E27FC236}">
                      <a16:creationId xmlns:a16="http://schemas.microsoft.com/office/drawing/2014/main" id="{6FC54721-3DD9-FBE1-E4EA-D868D80F49C4}"/>
                    </a:ext>
                  </a:extLst>
                </p14:cNvPr>
                <p14:cNvContentPartPr/>
                <p14:nvPr/>
              </p14:nvContentPartPr>
              <p14:xfrm>
                <a:off x="3717883" y="2220337"/>
                <a:ext cx="301320" cy="30960"/>
              </p14:xfrm>
            </p:contentPart>
          </mc:Choice>
          <mc:Fallback xmlns="">
            <p:pic>
              <p:nvPicPr>
                <p:cNvPr id="63" name="Ink 62">
                  <a:extLst>
                    <a:ext uri="{FF2B5EF4-FFF2-40B4-BE49-F238E27FC236}">
                      <a16:creationId xmlns:a16="http://schemas.microsoft.com/office/drawing/2014/main" id="{6FC54721-3DD9-FBE1-E4EA-D868D80F49C4}"/>
                    </a:ext>
                  </a:extLst>
                </p:cNvPr>
                <p:cNvPicPr/>
                <p:nvPr/>
              </p:nvPicPr>
              <p:blipFill>
                <a:blip r:embed="rId97"/>
                <a:stretch>
                  <a:fillRect/>
                </a:stretch>
              </p:blipFill>
              <p:spPr>
                <a:xfrm>
                  <a:off x="3709243" y="2211697"/>
                  <a:ext cx="318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5" name="Ink 64">
                  <a:extLst>
                    <a:ext uri="{FF2B5EF4-FFF2-40B4-BE49-F238E27FC236}">
                      <a16:creationId xmlns:a16="http://schemas.microsoft.com/office/drawing/2014/main" id="{E1C98FDC-6625-0B41-2B1A-26B2EAE8978A}"/>
                    </a:ext>
                  </a:extLst>
                </p14:cNvPr>
                <p14:cNvContentPartPr/>
                <p14:nvPr/>
              </p14:nvContentPartPr>
              <p14:xfrm>
                <a:off x="4149163" y="2235097"/>
                <a:ext cx="187920" cy="33840"/>
              </p14:xfrm>
            </p:contentPart>
          </mc:Choice>
          <mc:Fallback xmlns="">
            <p:pic>
              <p:nvPicPr>
                <p:cNvPr id="65" name="Ink 64">
                  <a:extLst>
                    <a:ext uri="{FF2B5EF4-FFF2-40B4-BE49-F238E27FC236}">
                      <a16:creationId xmlns:a16="http://schemas.microsoft.com/office/drawing/2014/main" id="{E1C98FDC-6625-0B41-2B1A-26B2EAE8978A}"/>
                    </a:ext>
                  </a:extLst>
                </p:cNvPr>
                <p:cNvPicPr/>
                <p:nvPr/>
              </p:nvPicPr>
              <p:blipFill>
                <a:blip r:embed="rId99"/>
                <a:stretch>
                  <a:fillRect/>
                </a:stretch>
              </p:blipFill>
              <p:spPr>
                <a:xfrm>
                  <a:off x="4140523" y="2226457"/>
                  <a:ext cx="2055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6" name="Ink 65">
                  <a:extLst>
                    <a:ext uri="{FF2B5EF4-FFF2-40B4-BE49-F238E27FC236}">
                      <a16:creationId xmlns:a16="http://schemas.microsoft.com/office/drawing/2014/main" id="{90E1F496-2C08-AA02-838A-2A473DE3294A}"/>
                    </a:ext>
                  </a:extLst>
                </p14:cNvPr>
                <p14:cNvContentPartPr/>
                <p14:nvPr/>
              </p14:nvContentPartPr>
              <p14:xfrm>
                <a:off x="4278403" y="2277217"/>
                <a:ext cx="34200" cy="197280"/>
              </p14:xfrm>
            </p:contentPart>
          </mc:Choice>
          <mc:Fallback xmlns="">
            <p:pic>
              <p:nvPicPr>
                <p:cNvPr id="66" name="Ink 65">
                  <a:extLst>
                    <a:ext uri="{FF2B5EF4-FFF2-40B4-BE49-F238E27FC236}">
                      <a16:creationId xmlns:a16="http://schemas.microsoft.com/office/drawing/2014/main" id="{90E1F496-2C08-AA02-838A-2A473DE3294A}"/>
                    </a:ext>
                  </a:extLst>
                </p:cNvPr>
                <p:cNvPicPr/>
                <p:nvPr/>
              </p:nvPicPr>
              <p:blipFill>
                <a:blip r:embed="rId101"/>
                <a:stretch>
                  <a:fillRect/>
                </a:stretch>
              </p:blipFill>
              <p:spPr>
                <a:xfrm>
                  <a:off x="4269403" y="2268217"/>
                  <a:ext cx="51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1EFE259D-1382-4C01-7017-FEF13ACE6021}"/>
                    </a:ext>
                  </a:extLst>
                </p14:cNvPr>
                <p14:cNvContentPartPr/>
                <p14:nvPr/>
              </p14:nvContentPartPr>
              <p14:xfrm>
                <a:off x="4408003" y="2369377"/>
                <a:ext cx="115200" cy="131760"/>
              </p14:xfrm>
            </p:contentPart>
          </mc:Choice>
          <mc:Fallback xmlns="">
            <p:pic>
              <p:nvPicPr>
                <p:cNvPr id="67" name="Ink 66">
                  <a:extLst>
                    <a:ext uri="{FF2B5EF4-FFF2-40B4-BE49-F238E27FC236}">
                      <a16:creationId xmlns:a16="http://schemas.microsoft.com/office/drawing/2014/main" id="{1EFE259D-1382-4C01-7017-FEF13ACE6021}"/>
                    </a:ext>
                  </a:extLst>
                </p:cNvPr>
                <p:cNvPicPr/>
                <p:nvPr/>
              </p:nvPicPr>
              <p:blipFill>
                <a:blip r:embed="rId103"/>
                <a:stretch>
                  <a:fillRect/>
                </a:stretch>
              </p:blipFill>
              <p:spPr>
                <a:xfrm>
                  <a:off x="4399003" y="2360737"/>
                  <a:ext cx="1328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7CB2DD50-3998-726D-D5AD-3D8B0F863925}"/>
                    </a:ext>
                  </a:extLst>
                </p14:cNvPr>
                <p14:cNvContentPartPr/>
                <p14:nvPr/>
              </p14:nvContentPartPr>
              <p14:xfrm>
                <a:off x="4708603" y="1914697"/>
                <a:ext cx="147960" cy="332640"/>
              </p14:xfrm>
            </p:contentPart>
          </mc:Choice>
          <mc:Fallback xmlns="">
            <p:pic>
              <p:nvPicPr>
                <p:cNvPr id="68" name="Ink 67">
                  <a:extLst>
                    <a:ext uri="{FF2B5EF4-FFF2-40B4-BE49-F238E27FC236}">
                      <a16:creationId xmlns:a16="http://schemas.microsoft.com/office/drawing/2014/main" id="{7CB2DD50-3998-726D-D5AD-3D8B0F863925}"/>
                    </a:ext>
                  </a:extLst>
                </p:cNvPr>
                <p:cNvPicPr/>
                <p:nvPr/>
              </p:nvPicPr>
              <p:blipFill>
                <a:blip r:embed="rId105"/>
                <a:stretch>
                  <a:fillRect/>
                </a:stretch>
              </p:blipFill>
              <p:spPr>
                <a:xfrm>
                  <a:off x="4699603" y="1905697"/>
                  <a:ext cx="1656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7D2C2915-7F87-B1BA-413F-D572E5F711D9}"/>
                    </a:ext>
                  </a:extLst>
                </p14:cNvPr>
                <p14:cNvContentPartPr/>
                <p14:nvPr/>
              </p14:nvContentPartPr>
              <p14:xfrm>
                <a:off x="4976083" y="1914697"/>
                <a:ext cx="66960" cy="237600"/>
              </p14:xfrm>
            </p:contentPart>
          </mc:Choice>
          <mc:Fallback xmlns="">
            <p:pic>
              <p:nvPicPr>
                <p:cNvPr id="69" name="Ink 68">
                  <a:extLst>
                    <a:ext uri="{FF2B5EF4-FFF2-40B4-BE49-F238E27FC236}">
                      <a16:creationId xmlns:a16="http://schemas.microsoft.com/office/drawing/2014/main" id="{7D2C2915-7F87-B1BA-413F-D572E5F711D9}"/>
                    </a:ext>
                  </a:extLst>
                </p:cNvPr>
                <p:cNvPicPr/>
                <p:nvPr/>
              </p:nvPicPr>
              <p:blipFill>
                <a:blip r:embed="rId107"/>
                <a:stretch>
                  <a:fillRect/>
                </a:stretch>
              </p:blipFill>
              <p:spPr>
                <a:xfrm>
                  <a:off x="4967443" y="1905697"/>
                  <a:ext cx="846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8CDB6230-F969-3BE5-B3B8-C52BBE1775BA}"/>
                    </a:ext>
                  </a:extLst>
                </p14:cNvPr>
                <p14:cNvContentPartPr/>
                <p14:nvPr/>
              </p14:nvContentPartPr>
              <p14:xfrm>
                <a:off x="4942603" y="1974097"/>
                <a:ext cx="201960" cy="36000"/>
              </p14:xfrm>
            </p:contentPart>
          </mc:Choice>
          <mc:Fallback xmlns="">
            <p:pic>
              <p:nvPicPr>
                <p:cNvPr id="70" name="Ink 69">
                  <a:extLst>
                    <a:ext uri="{FF2B5EF4-FFF2-40B4-BE49-F238E27FC236}">
                      <a16:creationId xmlns:a16="http://schemas.microsoft.com/office/drawing/2014/main" id="{8CDB6230-F969-3BE5-B3B8-C52BBE1775BA}"/>
                    </a:ext>
                  </a:extLst>
                </p:cNvPr>
                <p:cNvPicPr/>
                <p:nvPr/>
              </p:nvPicPr>
              <p:blipFill>
                <a:blip r:embed="rId109"/>
                <a:stretch>
                  <a:fillRect/>
                </a:stretch>
              </p:blipFill>
              <p:spPr>
                <a:xfrm>
                  <a:off x="4933603" y="1965097"/>
                  <a:ext cx="219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3FE1D917-B155-F3B4-CF28-DE13E237621F}"/>
                    </a:ext>
                  </a:extLst>
                </p14:cNvPr>
                <p14:cNvContentPartPr/>
                <p14:nvPr/>
              </p14:nvContentPartPr>
              <p14:xfrm>
                <a:off x="5192803" y="1837297"/>
                <a:ext cx="61560" cy="471600"/>
              </p14:xfrm>
            </p:contentPart>
          </mc:Choice>
          <mc:Fallback xmlns="">
            <p:pic>
              <p:nvPicPr>
                <p:cNvPr id="71" name="Ink 70">
                  <a:extLst>
                    <a:ext uri="{FF2B5EF4-FFF2-40B4-BE49-F238E27FC236}">
                      <a16:creationId xmlns:a16="http://schemas.microsoft.com/office/drawing/2014/main" id="{3FE1D917-B155-F3B4-CF28-DE13E237621F}"/>
                    </a:ext>
                  </a:extLst>
                </p:cNvPr>
                <p:cNvPicPr/>
                <p:nvPr/>
              </p:nvPicPr>
              <p:blipFill>
                <a:blip r:embed="rId111"/>
                <a:stretch>
                  <a:fillRect/>
                </a:stretch>
              </p:blipFill>
              <p:spPr>
                <a:xfrm>
                  <a:off x="5184163" y="1828657"/>
                  <a:ext cx="79200" cy="489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3F88A589-566F-6E0C-63CD-2DDBAF23D8B2}"/>
                    </a:ext>
                  </a:extLst>
                </p14:cNvPr>
                <p14:cNvContentPartPr/>
                <p14:nvPr/>
              </p14:nvContentPartPr>
              <p14:xfrm>
                <a:off x="5566123" y="1835857"/>
                <a:ext cx="532080" cy="392040"/>
              </p14:xfrm>
            </p:contentPart>
          </mc:Choice>
          <mc:Fallback xmlns="">
            <p:pic>
              <p:nvPicPr>
                <p:cNvPr id="72" name="Ink 71">
                  <a:extLst>
                    <a:ext uri="{FF2B5EF4-FFF2-40B4-BE49-F238E27FC236}">
                      <a16:creationId xmlns:a16="http://schemas.microsoft.com/office/drawing/2014/main" id="{3F88A589-566F-6E0C-63CD-2DDBAF23D8B2}"/>
                    </a:ext>
                  </a:extLst>
                </p:cNvPr>
                <p:cNvPicPr/>
                <p:nvPr/>
              </p:nvPicPr>
              <p:blipFill>
                <a:blip r:embed="rId113"/>
                <a:stretch>
                  <a:fillRect/>
                </a:stretch>
              </p:blipFill>
              <p:spPr>
                <a:xfrm>
                  <a:off x="5557483" y="1827217"/>
                  <a:ext cx="54972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5D7CB819-4369-7369-FB7C-C1DDBEFAC799}"/>
                    </a:ext>
                  </a:extLst>
                </p14:cNvPr>
                <p14:cNvContentPartPr/>
                <p14:nvPr/>
              </p14:nvContentPartPr>
              <p14:xfrm>
                <a:off x="5994883" y="1985617"/>
                <a:ext cx="171720" cy="7200"/>
              </p14:xfrm>
            </p:contentPart>
          </mc:Choice>
          <mc:Fallback xmlns="">
            <p:pic>
              <p:nvPicPr>
                <p:cNvPr id="73" name="Ink 72">
                  <a:extLst>
                    <a:ext uri="{FF2B5EF4-FFF2-40B4-BE49-F238E27FC236}">
                      <a16:creationId xmlns:a16="http://schemas.microsoft.com/office/drawing/2014/main" id="{5D7CB819-4369-7369-FB7C-C1DDBEFAC799}"/>
                    </a:ext>
                  </a:extLst>
                </p:cNvPr>
                <p:cNvPicPr/>
                <p:nvPr/>
              </p:nvPicPr>
              <p:blipFill>
                <a:blip r:embed="rId115"/>
                <a:stretch>
                  <a:fillRect/>
                </a:stretch>
              </p:blipFill>
              <p:spPr>
                <a:xfrm>
                  <a:off x="5986243" y="1976977"/>
                  <a:ext cx="189360" cy="24840"/>
                </a:xfrm>
                <a:prstGeom prst="rect">
                  <a:avLst/>
                </a:prstGeom>
              </p:spPr>
            </p:pic>
          </mc:Fallback>
        </mc:AlternateContent>
      </p:grpSp>
      <p:grpSp>
        <p:nvGrpSpPr>
          <p:cNvPr id="83" name="Group 82">
            <a:extLst>
              <a:ext uri="{FF2B5EF4-FFF2-40B4-BE49-F238E27FC236}">
                <a16:creationId xmlns:a16="http://schemas.microsoft.com/office/drawing/2014/main" id="{976A7B48-5BE3-DA49-DCC6-BE41907B55C9}"/>
              </a:ext>
            </a:extLst>
          </p:cNvPr>
          <p:cNvGrpSpPr/>
          <p:nvPr/>
        </p:nvGrpSpPr>
        <p:grpSpPr>
          <a:xfrm>
            <a:off x="387883" y="3079657"/>
            <a:ext cx="1502640" cy="442440"/>
            <a:chOff x="387883" y="3079657"/>
            <a:chExt cx="1502640" cy="442440"/>
          </a:xfrm>
        </p:grpSpPr>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C8091C4C-F21A-0FD6-2791-401F8E48515E}"/>
                    </a:ext>
                  </a:extLst>
                </p14:cNvPr>
                <p14:cNvContentPartPr/>
                <p14:nvPr/>
              </p14:nvContentPartPr>
              <p14:xfrm>
                <a:off x="387883" y="3215017"/>
                <a:ext cx="198720" cy="208080"/>
              </p14:xfrm>
            </p:contentPart>
          </mc:Choice>
          <mc:Fallback xmlns="">
            <p:pic>
              <p:nvPicPr>
                <p:cNvPr id="75" name="Ink 74">
                  <a:extLst>
                    <a:ext uri="{FF2B5EF4-FFF2-40B4-BE49-F238E27FC236}">
                      <a16:creationId xmlns:a16="http://schemas.microsoft.com/office/drawing/2014/main" id="{C8091C4C-F21A-0FD6-2791-401F8E48515E}"/>
                    </a:ext>
                  </a:extLst>
                </p:cNvPr>
                <p:cNvPicPr/>
                <p:nvPr/>
              </p:nvPicPr>
              <p:blipFill>
                <a:blip r:embed="rId117"/>
                <a:stretch>
                  <a:fillRect/>
                </a:stretch>
              </p:blipFill>
              <p:spPr>
                <a:xfrm>
                  <a:off x="378883" y="3206377"/>
                  <a:ext cx="216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C9EBAA6C-4B67-1B18-B70A-CFA4B10DD3E1}"/>
                    </a:ext>
                  </a:extLst>
                </p14:cNvPr>
                <p14:cNvContentPartPr/>
                <p14:nvPr/>
              </p14:nvContentPartPr>
              <p14:xfrm>
                <a:off x="696763" y="3297457"/>
                <a:ext cx="324360" cy="145800"/>
              </p14:xfrm>
            </p:contentPart>
          </mc:Choice>
          <mc:Fallback xmlns="">
            <p:pic>
              <p:nvPicPr>
                <p:cNvPr id="76" name="Ink 75">
                  <a:extLst>
                    <a:ext uri="{FF2B5EF4-FFF2-40B4-BE49-F238E27FC236}">
                      <a16:creationId xmlns:a16="http://schemas.microsoft.com/office/drawing/2014/main" id="{C9EBAA6C-4B67-1B18-B70A-CFA4B10DD3E1}"/>
                    </a:ext>
                  </a:extLst>
                </p:cNvPr>
                <p:cNvPicPr/>
                <p:nvPr/>
              </p:nvPicPr>
              <p:blipFill>
                <a:blip r:embed="rId119"/>
                <a:stretch>
                  <a:fillRect/>
                </a:stretch>
              </p:blipFill>
              <p:spPr>
                <a:xfrm>
                  <a:off x="688123" y="3288457"/>
                  <a:ext cx="342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E41BAA60-5AAF-2D6D-33F8-D815021A1E64}"/>
                    </a:ext>
                  </a:extLst>
                </p14:cNvPr>
                <p14:cNvContentPartPr/>
                <p14:nvPr/>
              </p14:nvContentPartPr>
              <p14:xfrm>
                <a:off x="1147123" y="3165697"/>
                <a:ext cx="208080" cy="356400"/>
              </p14:xfrm>
            </p:contentPart>
          </mc:Choice>
          <mc:Fallback xmlns="">
            <p:pic>
              <p:nvPicPr>
                <p:cNvPr id="77" name="Ink 76">
                  <a:extLst>
                    <a:ext uri="{FF2B5EF4-FFF2-40B4-BE49-F238E27FC236}">
                      <a16:creationId xmlns:a16="http://schemas.microsoft.com/office/drawing/2014/main" id="{E41BAA60-5AAF-2D6D-33F8-D815021A1E64}"/>
                    </a:ext>
                  </a:extLst>
                </p:cNvPr>
                <p:cNvPicPr/>
                <p:nvPr/>
              </p:nvPicPr>
              <p:blipFill>
                <a:blip r:embed="rId121"/>
                <a:stretch>
                  <a:fillRect/>
                </a:stretch>
              </p:blipFill>
              <p:spPr>
                <a:xfrm>
                  <a:off x="1138123" y="3157057"/>
                  <a:ext cx="2257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Ink 77">
                  <a:extLst>
                    <a:ext uri="{FF2B5EF4-FFF2-40B4-BE49-F238E27FC236}">
                      <a16:creationId xmlns:a16="http://schemas.microsoft.com/office/drawing/2014/main" id="{7795827C-93A8-4043-A21B-F3D80366E169}"/>
                    </a:ext>
                  </a:extLst>
                </p14:cNvPr>
                <p14:cNvContentPartPr/>
                <p14:nvPr/>
              </p14:nvContentPartPr>
              <p14:xfrm>
                <a:off x="1439803" y="3156337"/>
                <a:ext cx="75600" cy="266760"/>
              </p14:xfrm>
            </p:contentPart>
          </mc:Choice>
          <mc:Fallback xmlns="">
            <p:pic>
              <p:nvPicPr>
                <p:cNvPr id="78" name="Ink 77">
                  <a:extLst>
                    <a:ext uri="{FF2B5EF4-FFF2-40B4-BE49-F238E27FC236}">
                      <a16:creationId xmlns:a16="http://schemas.microsoft.com/office/drawing/2014/main" id="{7795827C-93A8-4043-A21B-F3D80366E169}"/>
                    </a:ext>
                  </a:extLst>
                </p:cNvPr>
                <p:cNvPicPr/>
                <p:nvPr/>
              </p:nvPicPr>
              <p:blipFill>
                <a:blip r:embed="rId123"/>
                <a:stretch>
                  <a:fillRect/>
                </a:stretch>
              </p:blipFill>
              <p:spPr>
                <a:xfrm>
                  <a:off x="1431163" y="3147337"/>
                  <a:ext cx="932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52470CED-32A5-457F-A8A4-8421EBB36243}"/>
                    </a:ext>
                  </a:extLst>
                </p14:cNvPr>
                <p14:cNvContentPartPr/>
                <p14:nvPr/>
              </p14:nvContentPartPr>
              <p14:xfrm>
                <a:off x="1604323" y="3144097"/>
                <a:ext cx="164520" cy="241920"/>
              </p14:xfrm>
            </p:contentPart>
          </mc:Choice>
          <mc:Fallback xmlns="">
            <p:pic>
              <p:nvPicPr>
                <p:cNvPr id="79" name="Ink 78">
                  <a:extLst>
                    <a:ext uri="{FF2B5EF4-FFF2-40B4-BE49-F238E27FC236}">
                      <a16:creationId xmlns:a16="http://schemas.microsoft.com/office/drawing/2014/main" id="{52470CED-32A5-457F-A8A4-8421EBB36243}"/>
                    </a:ext>
                  </a:extLst>
                </p:cNvPr>
                <p:cNvPicPr/>
                <p:nvPr/>
              </p:nvPicPr>
              <p:blipFill>
                <a:blip r:embed="rId125"/>
                <a:stretch>
                  <a:fillRect/>
                </a:stretch>
              </p:blipFill>
              <p:spPr>
                <a:xfrm>
                  <a:off x="1595323" y="3135097"/>
                  <a:ext cx="1821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8285C458-3C3D-68BC-D458-62261CCF171F}"/>
                    </a:ext>
                  </a:extLst>
                </p14:cNvPr>
                <p14:cNvContentPartPr/>
                <p14:nvPr/>
              </p14:nvContentPartPr>
              <p14:xfrm>
                <a:off x="1807003" y="3079657"/>
                <a:ext cx="83520" cy="360000"/>
              </p14:xfrm>
            </p:contentPart>
          </mc:Choice>
          <mc:Fallback xmlns="">
            <p:pic>
              <p:nvPicPr>
                <p:cNvPr id="80" name="Ink 79">
                  <a:extLst>
                    <a:ext uri="{FF2B5EF4-FFF2-40B4-BE49-F238E27FC236}">
                      <a16:creationId xmlns:a16="http://schemas.microsoft.com/office/drawing/2014/main" id="{8285C458-3C3D-68BC-D458-62261CCF171F}"/>
                    </a:ext>
                  </a:extLst>
                </p:cNvPr>
                <p:cNvPicPr/>
                <p:nvPr/>
              </p:nvPicPr>
              <p:blipFill>
                <a:blip r:embed="rId127"/>
                <a:stretch>
                  <a:fillRect/>
                </a:stretch>
              </p:blipFill>
              <p:spPr>
                <a:xfrm>
                  <a:off x="1798363" y="3070657"/>
                  <a:ext cx="101160" cy="37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EAEC8D7D-C724-B67E-54C3-C15F0F2CE842}"/>
                  </a:ext>
                </a:extLst>
              </p14:cNvPr>
              <p14:cNvContentPartPr/>
              <p14:nvPr/>
            </p14:nvContentPartPr>
            <p14:xfrm>
              <a:off x="2345923" y="3221137"/>
              <a:ext cx="83880" cy="5760"/>
            </p14:xfrm>
          </p:contentPart>
        </mc:Choice>
        <mc:Fallback xmlns="">
          <p:pic>
            <p:nvPicPr>
              <p:cNvPr id="81" name="Ink 80">
                <a:extLst>
                  <a:ext uri="{FF2B5EF4-FFF2-40B4-BE49-F238E27FC236}">
                    <a16:creationId xmlns:a16="http://schemas.microsoft.com/office/drawing/2014/main" id="{EAEC8D7D-C724-B67E-54C3-C15F0F2CE842}"/>
                  </a:ext>
                </a:extLst>
              </p:cNvPr>
              <p:cNvPicPr/>
              <p:nvPr/>
            </p:nvPicPr>
            <p:blipFill>
              <a:blip r:embed="rId129"/>
              <a:stretch>
                <a:fillRect/>
              </a:stretch>
            </p:blipFill>
            <p:spPr>
              <a:xfrm>
                <a:off x="2337283" y="3212137"/>
                <a:ext cx="101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50706668-66BA-02AF-94AA-DFE334097E12}"/>
                  </a:ext>
                </a:extLst>
              </p14:cNvPr>
              <p14:cNvContentPartPr/>
              <p14:nvPr/>
            </p14:nvContentPartPr>
            <p14:xfrm>
              <a:off x="2354923" y="3346777"/>
              <a:ext cx="52200" cy="360"/>
            </p14:xfrm>
          </p:contentPart>
        </mc:Choice>
        <mc:Fallback xmlns="">
          <p:pic>
            <p:nvPicPr>
              <p:cNvPr id="82" name="Ink 81">
                <a:extLst>
                  <a:ext uri="{FF2B5EF4-FFF2-40B4-BE49-F238E27FC236}">
                    <a16:creationId xmlns:a16="http://schemas.microsoft.com/office/drawing/2014/main" id="{50706668-66BA-02AF-94AA-DFE334097E12}"/>
                  </a:ext>
                </a:extLst>
              </p:cNvPr>
              <p:cNvPicPr/>
              <p:nvPr/>
            </p:nvPicPr>
            <p:blipFill>
              <a:blip r:embed="rId131"/>
              <a:stretch>
                <a:fillRect/>
              </a:stretch>
            </p:blipFill>
            <p:spPr>
              <a:xfrm>
                <a:off x="2345923" y="3337777"/>
                <a:ext cx="69840" cy="18000"/>
              </a:xfrm>
              <a:prstGeom prst="rect">
                <a:avLst/>
              </a:prstGeom>
            </p:spPr>
          </p:pic>
        </mc:Fallback>
      </mc:AlternateContent>
      <p:grpSp>
        <p:nvGrpSpPr>
          <p:cNvPr id="87" name="Group 86">
            <a:extLst>
              <a:ext uri="{FF2B5EF4-FFF2-40B4-BE49-F238E27FC236}">
                <a16:creationId xmlns:a16="http://schemas.microsoft.com/office/drawing/2014/main" id="{7D5DE6D5-9711-CA0E-5631-0B61CE329EBC}"/>
              </a:ext>
            </a:extLst>
          </p:cNvPr>
          <p:cNvGrpSpPr/>
          <p:nvPr/>
        </p:nvGrpSpPr>
        <p:grpSpPr>
          <a:xfrm>
            <a:off x="2933083" y="1089217"/>
            <a:ext cx="687600" cy="351360"/>
            <a:chOff x="2933083" y="1089217"/>
            <a:chExt cx="687600" cy="351360"/>
          </a:xfrm>
        </p:grpSpPr>
        <mc:AlternateContent xmlns:mc="http://schemas.openxmlformats.org/markup-compatibility/2006" xmlns:p14="http://schemas.microsoft.com/office/powerpoint/2010/main">
          <mc:Choice Requires="p14">
            <p:contentPart p14:bwMode="auto" r:id="rId132">
              <p14:nvContentPartPr>
                <p14:cNvPr id="84" name="Ink 83">
                  <a:extLst>
                    <a:ext uri="{FF2B5EF4-FFF2-40B4-BE49-F238E27FC236}">
                      <a16:creationId xmlns:a16="http://schemas.microsoft.com/office/drawing/2014/main" id="{EAB1BABB-4F6D-2979-9CD5-8C3B8CC76DE0}"/>
                    </a:ext>
                  </a:extLst>
                </p14:cNvPr>
                <p14:cNvContentPartPr/>
                <p14:nvPr/>
              </p14:nvContentPartPr>
              <p14:xfrm>
                <a:off x="2933083" y="1287217"/>
                <a:ext cx="98640" cy="6840"/>
              </p14:xfrm>
            </p:contentPart>
          </mc:Choice>
          <mc:Fallback xmlns="">
            <p:pic>
              <p:nvPicPr>
                <p:cNvPr id="84" name="Ink 83">
                  <a:extLst>
                    <a:ext uri="{FF2B5EF4-FFF2-40B4-BE49-F238E27FC236}">
                      <a16:creationId xmlns:a16="http://schemas.microsoft.com/office/drawing/2014/main" id="{EAB1BABB-4F6D-2979-9CD5-8C3B8CC76DE0}"/>
                    </a:ext>
                  </a:extLst>
                </p:cNvPr>
                <p:cNvPicPr/>
                <p:nvPr/>
              </p:nvPicPr>
              <p:blipFill>
                <a:blip r:embed="rId133"/>
                <a:stretch>
                  <a:fillRect/>
                </a:stretch>
              </p:blipFill>
              <p:spPr>
                <a:xfrm>
                  <a:off x="2924083" y="1278217"/>
                  <a:ext cx="116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CABD568B-1D24-23B7-F2CB-15673D8E5844}"/>
                    </a:ext>
                  </a:extLst>
                </p14:cNvPr>
                <p14:cNvContentPartPr/>
                <p14:nvPr/>
              </p14:nvContentPartPr>
              <p14:xfrm>
                <a:off x="2984923" y="1372897"/>
                <a:ext cx="128160" cy="67680"/>
              </p14:xfrm>
            </p:contentPart>
          </mc:Choice>
          <mc:Fallback xmlns="">
            <p:pic>
              <p:nvPicPr>
                <p:cNvPr id="85" name="Ink 84">
                  <a:extLst>
                    <a:ext uri="{FF2B5EF4-FFF2-40B4-BE49-F238E27FC236}">
                      <a16:creationId xmlns:a16="http://schemas.microsoft.com/office/drawing/2014/main" id="{CABD568B-1D24-23B7-F2CB-15673D8E5844}"/>
                    </a:ext>
                  </a:extLst>
                </p:cNvPr>
                <p:cNvPicPr/>
                <p:nvPr/>
              </p:nvPicPr>
              <p:blipFill>
                <a:blip r:embed="rId135"/>
                <a:stretch>
                  <a:fillRect/>
                </a:stretch>
              </p:blipFill>
              <p:spPr>
                <a:xfrm>
                  <a:off x="2975923" y="1363897"/>
                  <a:ext cx="145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769B9E76-3BDD-D34F-50FC-883514C5CFB5}"/>
                    </a:ext>
                  </a:extLst>
                </p14:cNvPr>
                <p14:cNvContentPartPr/>
                <p14:nvPr/>
              </p14:nvContentPartPr>
              <p14:xfrm>
                <a:off x="3355363" y="1089217"/>
                <a:ext cx="265320" cy="308160"/>
              </p14:xfrm>
            </p:contentPart>
          </mc:Choice>
          <mc:Fallback xmlns="">
            <p:pic>
              <p:nvPicPr>
                <p:cNvPr id="86" name="Ink 85">
                  <a:extLst>
                    <a:ext uri="{FF2B5EF4-FFF2-40B4-BE49-F238E27FC236}">
                      <a16:creationId xmlns:a16="http://schemas.microsoft.com/office/drawing/2014/main" id="{769B9E76-3BDD-D34F-50FC-883514C5CFB5}"/>
                    </a:ext>
                  </a:extLst>
                </p:cNvPr>
                <p:cNvPicPr/>
                <p:nvPr/>
              </p:nvPicPr>
              <p:blipFill>
                <a:blip r:embed="rId137"/>
                <a:stretch>
                  <a:fillRect/>
                </a:stretch>
              </p:blipFill>
              <p:spPr>
                <a:xfrm>
                  <a:off x="3346723" y="1080217"/>
                  <a:ext cx="282960" cy="325800"/>
                </a:xfrm>
                <a:prstGeom prst="rect">
                  <a:avLst/>
                </a:prstGeom>
              </p:spPr>
            </p:pic>
          </mc:Fallback>
        </mc:AlternateContent>
      </p:grpSp>
      <p:grpSp>
        <p:nvGrpSpPr>
          <p:cNvPr id="103" name="Group 102">
            <a:extLst>
              <a:ext uri="{FF2B5EF4-FFF2-40B4-BE49-F238E27FC236}">
                <a16:creationId xmlns:a16="http://schemas.microsoft.com/office/drawing/2014/main" id="{734C3C81-D327-68CA-BC07-33ECE63AF43C}"/>
              </a:ext>
            </a:extLst>
          </p:cNvPr>
          <p:cNvGrpSpPr/>
          <p:nvPr/>
        </p:nvGrpSpPr>
        <p:grpSpPr>
          <a:xfrm>
            <a:off x="3163123" y="2950057"/>
            <a:ext cx="1428840" cy="405720"/>
            <a:chOff x="3163123" y="2950057"/>
            <a:chExt cx="1428840" cy="405720"/>
          </a:xfrm>
        </p:grpSpPr>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E60B51F2-69A8-73CF-6860-2D24D03BC14D}"/>
                    </a:ext>
                  </a:extLst>
                </p14:cNvPr>
                <p14:cNvContentPartPr/>
                <p14:nvPr/>
              </p14:nvContentPartPr>
              <p14:xfrm>
                <a:off x="3163123" y="3053737"/>
                <a:ext cx="127080" cy="302040"/>
              </p14:xfrm>
            </p:contentPart>
          </mc:Choice>
          <mc:Fallback xmlns="">
            <p:pic>
              <p:nvPicPr>
                <p:cNvPr id="88" name="Ink 87">
                  <a:extLst>
                    <a:ext uri="{FF2B5EF4-FFF2-40B4-BE49-F238E27FC236}">
                      <a16:creationId xmlns:a16="http://schemas.microsoft.com/office/drawing/2014/main" id="{E60B51F2-69A8-73CF-6860-2D24D03BC14D}"/>
                    </a:ext>
                  </a:extLst>
                </p:cNvPr>
                <p:cNvPicPr/>
                <p:nvPr/>
              </p:nvPicPr>
              <p:blipFill>
                <a:blip r:embed="rId139"/>
                <a:stretch>
                  <a:fillRect/>
                </a:stretch>
              </p:blipFill>
              <p:spPr>
                <a:xfrm>
                  <a:off x="3154123" y="3044737"/>
                  <a:ext cx="1447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C628D93E-4B79-EBEC-4B22-39C103631FD1}"/>
                    </a:ext>
                  </a:extLst>
                </p14:cNvPr>
                <p14:cNvContentPartPr/>
                <p14:nvPr/>
              </p14:nvContentPartPr>
              <p14:xfrm>
                <a:off x="3182923" y="3168577"/>
                <a:ext cx="138600" cy="75240"/>
              </p14:xfrm>
            </p:contentPart>
          </mc:Choice>
          <mc:Fallback xmlns="">
            <p:pic>
              <p:nvPicPr>
                <p:cNvPr id="89" name="Ink 88">
                  <a:extLst>
                    <a:ext uri="{FF2B5EF4-FFF2-40B4-BE49-F238E27FC236}">
                      <a16:creationId xmlns:a16="http://schemas.microsoft.com/office/drawing/2014/main" id="{C628D93E-4B79-EBEC-4B22-39C103631FD1}"/>
                    </a:ext>
                  </a:extLst>
                </p:cNvPr>
                <p:cNvPicPr/>
                <p:nvPr/>
              </p:nvPicPr>
              <p:blipFill>
                <a:blip r:embed="rId141"/>
                <a:stretch>
                  <a:fillRect/>
                </a:stretch>
              </p:blipFill>
              <p:spPr>
                <a:xfrm>
                  <a:off x="3173923" y="3159937"/>
                  <a:ext cx="156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E5A2B60A-FF9A-0A0D-E009-AA5E6248C153}"/>
                    </a:ext>
                  </a:extLst>
                </p14:cNvPr>
                <p14:cNvContentPartPr/>
                <p14:nvPr/>
              </p14:nvContentPartPr>
              <p14:xfrm>
                <a:off x="3439603" y="3044737"/>
                <a:ext cx="164520" cy="297360"/>
              </p14:xfrm>
            </p:contentPart>
          </mc:Choice>
          <mc:Fallback xmlns="">
            <p:pic>
              <p:nvPicPr>
                <p:cNvPr id="90" name="Ink 89">
                  <a:extLst>
                    <a:ext uri="{FF2B5EF4-FFF2-40B4-BE49-F238E27FC236}">
                      <a16:creationId xmlns:a16="http://schemas.microsoft.com/office/drawing/2014/main" id="{E5A2B60A-FF9A-0A0D-E009-AA5E6248C153}"/>
                    </a:ext>
                  </a:extLst>
                </p:cNvPr>
                <p:cNvPicPr/>
                <p:nvPr/>
              </p:nvPicPr>
              <p:blipFill>
                <a:blip r:embed="rId143"/>
                <a:stretch>
                  <a:fillRect/>
                </a:stretch>
              </p:blipFill>
              <p:spPr>
                <a:xfrm>
                  <a:off x="3430603" y="3036097"/>
                  <a:ext cx="1821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E5AD0F3C-CF5B-0DC9-B69C-4A5112C6C94B}"/>
                    </a:ext>
                  </a:extLst>
                </p14:cNvPr>
                <p14:cNvContentPartPr/>
                <p14:nvPr/>
              </p14:nvContentPartPr>
              <p14:xfrm>
                <a:off x="3657403" y="3082897"/>
                <a:ext cx="214560" cy="214200"/>
              </p14:xfrm>
            </p:contentPart>
          </mc:Choice>
          <mc:Fallback xmlns="">
            <p:pic>
              <p:nvPicPr>
                <p:cNvPr id="91" name="Ink 90">
                  <a:extLst>
                    <a:ext uri="{FF2B5EF4-FFF2-40B4-BE49-F238E27FC236}">
                      <a16:creationId xmlns:a16="http://schemas.microsoft.com/office/drawing/2014/main" id="{E5AD0F3C-CF5B-0DC9-B69C-4A5112C6C94B}"/>
                    </a:ext>
                  </a:extLst>
                </p:cNvPr>
                <p:cNvPicPr/>
                <p:nvPr/>
              </p:nvPicPr>
              <p:blipFill>
                <a:blip r:embed="rId145"/>
                <a:stretch>
                  <a:fillRect/>
                </a:stretch>
              </p:blipFill>
              <p:spPr>
                <a:xfrm>
                  <a:off x="3648403" y="3074257"/>
                  <a:ext cx="232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D24617D0-85B8-7ED8-DCB0-45A1942366B2}"/>
                    </a:ext>
                  </a:extLst>
                </p14:cNvPr>
                <p14:cNvContentPartPr/>
                <p14:nvPr/>
              </p14:nvContentPartPr>
              <p14:xfrm>
                <a:off x="3881683" y="2982817"/>
                <a:ext cx="138960" cy="88200"/>
              </p14:xfrm>
            </p:contentPart>
          </mc:Choice>
          <mc:Fallback xmlns="">
            <p:pic>
              <p:nvPicPr>
                <p:cNvPr id="92" name="Ink 91">
                  <a:extLst>
                    <a:ext uri="{FF2B5EF4-FFF2-40B4-BE49-F238E27FC236}">
                      <a16:creationId xmlns:a16="http://schemas.microsoft.com/office/drawing/2014/main" id="{D24617D0-85B8-7ED8-DCB0-45A1942366B2}"/>
                    </a:ext>
                  </a:extLst>
                </p:cNvPr>
                <p:cNvPicPr/>
                <p:nvPr/>
              </p:nvPicPr>
              <p:blipFill>
                <a:blip r:embed="rId147"/>
                <a:stretch>
                  <a:fillRect/>
                </a:stretch>
              </p:blipFill>
              <p:spPr>
                <a:xfrm>
                  <a:off x="3873043" y="2973817"/>
                  <a:ext cx="1566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B636ABBF-D7C7-170F-9210-BBF6C8DF8D51}"/>
                    </a:ext>
                  </a:extLst>
                </p14:cNvPr>
                <p14:cNvContentPartPr/>
                <p14:nvPr/>
              </p14:nvContentPartPr>
              <p14:xfrm>
                <a:off x="4097323" y="2950057"/>
                <a:ext cx="118440" cy="386640"/>
              </p14:xfrm>
            </p:contentPart>
          </mc:Choice>
          <mc:Fallback xmlns="">
            <p:pic>
              <p:nvPicPr>
                <p:cNvPr id="93" name="Ink 92">
                  <a:extLst>
                    <a:ext uri="{FF2B5EF4-FFF2-40B4-BE49-F238E27FC236}">
                      <a16:creationId xmlns:a16="http://schemas.microsoft.com/office/drawing/2014/main" id="{B636ABBF-D7C7-170F-9210-BBF6C8DF8D51}"/>
                    </a:ext>
                  </a:extLst>
                </p:cNvPr>
                <p:cNvPicPr/>
                <p:nvPr/>
              </p:nvPicPr>
              <p:blipFill>
                <a:blip r:embed="rId149"/>
                <a:stretch>
                  <a:fillRect/>
                </a:stretch>
              </p:blipFill>
              <p:spPr>
                <a:xfrm>
                  <a:off x="4088683" y="2941057"/>
                  <a:ext cx="13608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0E5A880A-AD41-7343-068D-6164C440CA12}"/>
                    </a:ext>
                  </a:extLst>
                </p14:cNvPr>
                <p14:cNvContentPartPr/>
                <p14:nvPr/>
              </p14:nvContentPartPr>
              <p14:xfrm>
                <a:off x="4390723" y="3104497"/>
                <a:ext cx="201240" cy="44640"/>
              </p14:xfrm>
            </p:contentPart>
          </mc:Choice>
          <mc:Fallback xmlns="">
            <p:pic>
              <p:nvPicPr>
                <p:cNvPr id="94" name="Ink 93">
                  <a:extLst>
                    <a:ext uri="{FF2B5EF4-FFF2-40B4-BE49-F238E27FC236}">
                      <a16:creationId xmlns:a16="http://schemas.microsoft.com/office/drawing/2014/main" id="{0E5A880A-AD41-7343-068D-6164C440CA12}"/>
                    </a:ext>
                  </a:extLst>
                </p:cNvPr>
                <p:cNvPicPr/>
                <p:nvPr/>
              </p:nvPicPr>
              <p:blipFill>
                <a:blip r:embed="rId151"/>
                <a:stretch>
                  <a:fillRect/>
                </a:stretch>
              </p:blipFill>
              <p:spPr>
                <a:xfrm>
                  <a:off x="4382083" y="3095497"/>
                  <a:ext cx="218880" cy="62280"/>
                </a:xfrm>
                <a:prstGeom prst="rect">
                  <a:avLst/>
                </a:prstGeom>
              </p:spPr>
            </p:pic>
          </mc:Fallback>
        </mc:AlternateContent>
      </p:grpSp>
      <p:grpSp>
        <p:nvGrpSpPr>
          <p:cNvPr id="107" name="Group 106">
            <a:extLst>
              <a:ext uri="{FF2B5EF4-FFF2-40B4-BE49-F238E27FC236}">
                <a16:creationId xmlns:a16="http://schemas.microsoft.com/office/drawing/2014/main" id="{4728AD03-2121-6C78-2E04-3176959003C0}"/>
              </a:ext>
            </a:extLst>
          </p:cNvPr>
          <p:cNvGrpSpPr/>
          <p:nvPr/>
        </p:nvGrpSpPr>
        <p:grpSpPr>
          <a:xfrm>
            <a:off x="4915963" y="2608417"/>
            <a:ext cx="1477440" cy="733320"/>
            <a:chOff x="4915963" y="2608417"/>
            <a:chExt cx="1477440" cy="733320"/>
          </a:xfrm>
        </p:grpSpPr>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5C55A9C1-1025-6ECB-1401-3DAB0122CADD}"/>
                    </a:ext>
                  </a:extLst>
                </p14:cNvPr>
                <p14:cNvContentPartPr/>
                <p14:nvPr/>
              </p14:nvContentPartPr>
              <p14:xfrm>
                <a:off x="5136283" y="2901817"/>
                <a:ext cx="163440" cy="255600"/>
              </p14:xfrm>
            </p:contentPart>
          </mc:Choice>
          <mc:Fallback xmlns="">
            <p:pic>
              <p:nvPicPr>
                <p:cNvPr id="95" name="Ink 94">
                  <a:extLst>
                    <a:ext uri="{FF2B5EF4-FFF2-40B4-BE49-F238E27FC236}">
                      <a16:creationId xmlns:a16="http://schemas.microsoft.com/office/drawing/2014/main" id="{5C55A9C1-1025-6ECB-1401-3DAB0122CADD}"/>
                    </a:ext>
                  </a:extLst>
                </p:cNvPr>
                <p:cNvPicPr/>
                <p:nvPr/>
              </p:nvPicPr>
              <p:blipFill>
                <a:blip r:embed="rId153"/>
                <a:stretch>
                  <a:fillRect/>
                </a:stretch>
              </p:blipFill>
              <p:spPr>
                <a:xfrm>
                  <a:off x="5127643" y="2893177"/>
                  <a:ext cx="181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D1870DCC-0DFA-BCBB-343C-57AFE8B4D717}"/>
                    </a:ext>
                  </a:extLst>
                </p14:cNvPr>
                <p14:cNvContentPartPr/>
                <p14:nvPr/>
              </p14:nvContentPartPr>
              <p14:xfrm>
                <a:off x="5192803" y="2982457"/>
                <a:ext cx="151200" cy="79920"/>
              </p14:xfrm>
            </p:contentPart>
          </mc:Choice>
          <mc:Fallback xmlns="">
            <p:pic>
              <p:nvPicPr>
                <p:cNvPr id="96" name="Ink 95">
                  <a:extLst>
                    <a:ext uri="{FF2B5EF4-FFF2-40B4-BE49-F238E27FC236}">
                      <a16:creationId xmlns:a16="http://schemas.microsoft.com/office/drawing/2014/main" id="{D1870DCC-0DFA-BCBB-343C-57AFE8B4D717}"/>
                    </a:ext>
                  </a:extLst>
                </p:cNvPr>
                <p:cNvPicPr/>
                <p:nvPr/>
              </p:nvPicPr>
              <p:blipFill>
                <a:blip r:embed="rId155"/>
                <a:stretch>
                  <a:fillRect/>
                </a:stretch>
              </p:blipFill>
              <p:spPr>
                <a:xfrm>
                  <a:off x="5184163" y="2973457"/>
                  <a:ext cx="168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BE6DA3A8-12AF-C74C-28A9-BF8423A3233A}"/>
                    </a:ext>
                  </a:extLst>
                </p14:cNvPr>
                <p14:cNvContentPartPr/>
                <p14:nvPr/>
              </p14:nvContentPartPr>
              <p14:xfrm>
                <a:off x="5431843" y="2872297"/>
                <a:ext cx="134640" cy="258480"/>
              </p14:xfrm>
            </p:contentPart>
          </mc:Choice>
          <mc:Fallback xmlns="">
            <p:pic>
              <p:nvPicPr>
                <p:cNvPr id="97" name="Ink 96">
                  <a:extLst>
                    <a:ext uri="{FF2B5EF4-FFF2-40B4-BE49-F238E27FC236}">
                      <a16:creationId xmlns:a16="http://schemas.microsoft.com/office/drawing/2014/main" id="{BE6DA3A8-12AF-C74C-28A9-BF8423A3233A}"/>
                    </a:ext>
                  </a:extLst>
                </p:cNvPr>
                <p:cNvPicPr/>
                <p:nvPr/>
              </p:nvPicPr>
              <p:blipFill>
                <a:blip r:embed="rId157"/>
                <a:stretch>
                  <a:fillRect/>
                </a:stretch>
              </p:blipFill>
              <p:spPr>
                <a:xfrm>
                  <a:off x="5422843" y="2863297"/>
                  <a:ext cx="1522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E0CDB4BC-D1FE-FD53-568C-7477DB060C53}"/>
                    </a:ext>
                  </a:extLst>
                </p14:cNvPr>
                <p14:cNvContentPartPr/>
                <p14:nvPr/>
              </p14:nvContentPartPr>
              <p14:xfrm>
                <a:off x="5677723" y="2878057"/>
                <a:ext cx="162720" cy="157320"/>
              </p14:xfrm>
            </p:contentPart>
          </mc:Choice>
          <mc:Fallback xmlns="">
            <p:pic>
              <p:nvPicPr>
                <p:cNvPr id="98" name="Ink 97">
                  <a:extLst>
                    <a:ext uri="{FF2B5EF4-FFF2-40B4-BE49-F238E27FC236}">
                      <a16:creationId xmlns:a16="http://schemas.microsoft.com/office/drawing/2014/main" id="{E0CDB4BC-D1FE-FD53-568C-7477DB060C53}"/>
                    </a:ext>
                  </a:extLst>
                </p:cNvPr>
                <p:cNvPicPr/>
                <p:nvPr/>
              </p:nvPicPr>
              <p:blipFill>
                <a:blip r:embed="rId159"/>
                <a:stretch>
                  <a:fillRect/>
                </a:stretch>
              </p:blipFill>
              <p:spPr>
                <a:xfrm>
                  <a:off x="5668723" y="2869057"/>
                  <a:ext cx="180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9" name="Ink 98">
                  <a:extLst>
                    <a:ext uri="{FF2B5EF4-FFF2-40B4-BE49-F238E27FC236}">
                      <a16:creationId xmlns:a16="http://schemas.microsoft.com/office/drawing/2014/main" id="{324A7B03-7403-BA95-303E-4056FA0EE73B}"/>
                    </a:ext>
                  </a:extLst>
                </p14:cNvPr>
                <p14:cNvContentPartPr/>
                <p14:nvPr/>
              </p14:nvContentPartPr>
              <p14:xfrm>
                <a:off x="5881123" y="2777257"/>
                <a:ext cx="73080" cy="298800"/>
              </p14:xfrm>
            </p:contentPart>
          </mc:Choice>
          <mc:Fallback xmlns="">
            <p:pic>
              <p:nvPicPr>
                <p:cNvPr id="99" name="Ink 98">
                  <a:extLst>
                    <a:ext uri="{FF2B5EF4-FFF2-40B4-BE49-F238E27FC236}">
                      <a16:creationId xmlns:a16="http://schemas.microsoft.com/office/drawing/2014/main" id="{324A7B03-7403-BA95-303E-4056FA0EE73B}"/>
                    </a:ext>
                  </a:extLst>
                </p:cNvPr>
                <p:cNvPicPr/>
                <p:nvPr/>
              </p:nvPicPr>
              <p:blipFill>
                <a:blip r:embed="rId161"/>
                <a:stretch>
                  <a:fillRect/>
                </a:stretch>
              </p:blipFill>
              <p:spPr>
                <a:xfrm>
                  <a:off x="5872483" y="2768617"/>
                  <a:ext cx="907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0" name="Ink 99">
                  <a:extLst>
                    <a:ext uri="{FF2B5EF4-FFF2-40B4-BE49-F238E27FC236}">
                      <a16:creationId xmlns:a16="http://schemas.microsoft.com/office/drawing/2014/main" id="{13B49476-3A34-CA8E-BAF7-1E5A9C480A54}"/>
                    </a:ext>
                  </a:extLst>
                </p14:cNvPr>
                <p14:cNvContentPartPr/>
                <p14:nvPr/>
              </p14:nvContentPartPr>
              <p14:xfrm>
                <a:off x="5996683" y="2664937"/>
                <a:ext cx="162000" cy="589680"/>
              </p14:xfrm>
            </p:contentPart>
          </mc:Choice>
          <mc:Fallback xmlns="">
            <p:pic>
              <p:nvPicPr>
                <p:cNvPr id="100" name="Ink 99">
                  <a:extLst>
                    <a:ext uri="{FF2B5EF4-FFF2-40B4-BE49-F238E27FC236}">
                      <a16:creationId xmlns:a16="http://schemas.microsoft.com/office/drawing/2014/main" id="{13B49476-3A34-CA8E-BAF7-1E5A9C480A54}"/>
                    </a:ext>
                  </a:extLst>
                </p:cNvPr>
                <p:cNvPicPr/>
                <p:nvPr/>
              </p:nvPicPr>
              <p:blipFill>
                <a:blip r:embed="rId163"/>
                <a:stretch>
                  <a:fillRect/>
                </a:stretch>
              </p:blipFill>
              <p:spPr>
                <a:xfrm>
                  <a:off x="5988043" y="2655937"/>
                  <a:ext cx="17964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Ink 100">
                  <a:extLst>
                    <a:ext uri="{FF2B5EF4-FFF2-40B4-BE49-F238E27FC236}">
                      <a16:creationId xmlns:a16="http://schemas.microsoft.com/office/drawing/2014/main" id="{49FC50BA-BB77-3A36-D844-597890BF125B}"/>
                    </a:ext>
                  </a:extLst>
                </p14:cNvPr>
                <p14:cNvContentPartPr/>
                <p14:nvPr/>
              </p14:nvContentPartPr>
              <p14:xfrm>
                <a:off x="4915963" y="2727937"/>
                <a:ext cx="405360" cy="613800"/>
              </p14:xfrm>
            </p:contentPart>
          </mc:Choice>
          <mc:Fallback xmlns="">
            <p:pic>
              <p:nvPicPr>
                <p:cNvPr id="101" name="Ink 100">
                  <a:extLst>
                    <a:ext uri="{FF2B5EF4-FFF2-40B4-BE49-F238E27FC236}">
                      <a16:creationId xmlns:a16="http://schemas.microsoft.com/office/drawing/2014/main" id="{49FC50BA-BB77-3A36-D844-597890BF125B}"/>
                    </a:ext>
                  </a:extLst>
                </p:cNvPr>
                <p:cNvPicPr/>
                <p:nvPr/>
              </p:nvPicPr>
              <p:blipFill>
                <a:blip r:embed="rId165"/>
                <a:stretch>
                  <a:fillRect/>
                </a:stretch>
              </p:blipFill>
              <p:spPr>
                <a:xfrm>
                  <a:off x="4907323" y="2718937"/>
                  <a:ext cx="423000" cy="631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E3E5C265-5818-6489-0DBD-FEB29B94B46C}"/>
                    </a:ext>
                  </a:extLst>
                </p14:cNvPr>
                <p14:cNvContentPartPr/>
                <p14:nvPr/>
              </p14:nvContentPartPr>
              <p14:xfrm>
                <a:off x="6271723" y="2608417"/>
                <a:ext cx="121680" cy="146880"/>
              </p14:xfrm>
            </p:contentPart>
          </mc:Choice>
          <mc:Fallback xmlns="">
            <p:pic>
              <p:nvPicPr>
                <p:cNvPr id="104" name="Ink 103">
                  <a:extLst>
                    <a:ext uri="{FF2B5EF4-FFF2-40B4-BE49-F238E27FC236}">
                      <a16:creationId xmlns:a16="http://schemas.microsoft.com/office/drawing/2014/main" id="{E3E5C265-5818-6489-0DBD-FEB29B94B46C}"/>
                    </a:ext>
                  </a:extLst>
                </p:cNvPr>
                <p:cNvPicPr/>
                <p:nvPr/>
              </p:nvPicPr>
              <p:blipFill>
                <a:blip r:embed="rId167"/>
                <a:stretch>
                  <a:fillRect/>
                </a:stretch>
              </p:blipFill>
              <p:spPr>
                <a:xfrm>
                  <a:off x="6262723" y="2599417"/>
                  <a:ext cx="139320" cy="164520"/>
                </a:xfrm>
                <a:prstGeom prst="rect">
                  <a:avLst/>
                </a:prstGeom>
              </p:spPr>
            </p:pic>
          </mc:Fallback>
        </mc:AlternateContent>
      </p:grpSp>
      <p:grpSp>
        <p:nvGrpSpPr>
          <p:cNvPr id="111" name="Group 110">
            <a:extLst>
              <a:ext uri="{FF2B5EF4-FFF2-40B4-BE49-F238E27FC236}">
                <a16:creationId xmlns:a16="http://schemas.microsoft.com/office/drawing/2014/main" id="{6CD3AE9F-0754-823A-C951-FD3F33DC5A72}"/>
              </a:ext>
            </a:extLst>
          </p:cNvPr>
          <p:cNvGrpSpPr/>
          <p:nvPr/>
        </p:nvGrpSpPr>
        <p:grpSpPr>
          <a:xfrm>
            <a:off x="2389123" y="3568177"/>
            <a:ext cx="846000" cy="1000080"/>
            <a:chOff x="2389123" y="3568177"/>
            <a:chExt cx="846000" cy="1000080"/>
          </a:xfrm>
        </p:grpSpPr>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BF7F11E9-1C69-438F-67F2-1777826B20E8}"/>
                    </a:ext>
                  </a:extLst>
                </p14:cNvPr>
                <p14:cNvContentPartPr/>
                <p14:nvPr/>
              </p14:nvContentPartPr>
              <p14:xfrm>
                <a:off x="2389123" y="4021777"/>
                <a:ext cx="87840" cy="15480"/>
              </p14:xfrm>
            </p:contentPart>
          </mc:Choice>
          <mc:Fallback xmlns="">
            <p:pic>
              <p:nvPicPr>
                <p:cNvPr id="105" name="Ink 104">
                  <a:extLst>
                    <a:ext uri="{FF2B5EF4-FFF2-40B4-BE49-F238E27FC236}">
                      <a16:creationId xmlns:a16="http://schemas.microsoft.com/office/drawing/2014/main" id="{BF7F11E9-1C69-438F-67F2-1777826B20E8}"/>
                    </a:ext>
                  </a:extLst>
                </p:cNvPr>
                <p:cNvPicPr/>
                <p:nvPr/>
              </p:nvPicPr>
              <p:blipFill>
                <a:blip r:embed="rId169"/>
                <a:stretch>
                  <a:fillRect/>
                </a:stretch>
              </p:blipFill>
              <p:spPr>
                <a:xfrm>
                  <a:off x="2380123" y="4013137"/>
                  <a:ext cx="1054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6EA1400B-C33E-9981-DB24-3DD87AEE5FDF}"/>
                    </a:ext>
                  </a:extLst>
                </p14:cNvPr>
                <p14:cNvContentPartPr/>
                <p14:nvPr/>
              </p14:nvContentPartPr>
              <p14:xfrm>
                <a:off x="2389123" y="4154617"/>
                <a:ext cx="201960" cy="3960"/>
              </p14:xfrm>
            </p:contentPart>
          </mc:Choice>
          <mc:Fallback xmlns="">
            <p:pic>
              <p:nvPicPr>
                <p:cNvPr id="106" name="Ink 105">
                  <a:extLst>
                    <a:ext uri="{FF2B5EF4-FFF2-40B4-BE49-F238E27FC236}">
                      <a16:creationId xmlns:a16="http://schemas.microsoft.com/office/drawing/2014/main" id="{6EA1400B-C33E-9981-DB24-3DD87AEE5FDF}"/>
                    </a:ext>
                  </a:extLst>
                </p:cNvPr>
                <p:cNvPicPr/>
                <p:nvPr/>
              </p:nvPicPr>
              <p:blipFill>
                <a:blip r:embed="rId171"/>
                <a:stretch>
                  <a:fillRect/>
                </a:stretch>
              </p:blipFill>
              <p:spPr>
                <a:xfrm>
                  <a:off x="2380123" y="4145617"/>
                  <a:ext cx="219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95160478-CBDF-D4A5-DF9C-FC0F3DC20141}"/>
                    </a:ext>
                  </a:extLst>
                </p14:cNvPr>
                <p14:cNvContentPartPr/>
                <p14:nvPr/>
              </p14:nvContentPartPr>
              <p14:xfrm>
                <a:off x="3088603" y="3668977"/>
                <a:ext cx="146520" cy="667080"/>
              </p14:xfrm>
            </p:contentPart>
          </mc:Choice>
          <mc:Fallback xmlns="">
            <p:pic>
              <p:nvPicPr>
                <p:cNvPr id="108" name="Ink 107">
                  <a:extLst>
                    <a:ext uri="{FF2B5EF4-FFF2-40B4-BE49-F238E27FC236}">
                      <a16:creationId xmlns:a16="http://schemas.microsoft.com/office/drawing/2014/main" id="{95160478-CBDF-D4A5-DF9C-FC0F3DC20141}"/>
                    </a:ext>
                  </a:extLst>
                </p:cNvPr>
                <p:cNvPicPr/>
                <p:nvPr/>
              </p:nvPicPr>
              <p:blipFill>
                <a:blip r:embed="rId173"/>
                <a:stretch>
                  <a:fillRect/>
                </a:stretch>
              </p:blipFill>
              <p:spPr>
                <a:xfrm>
                  <a:off x="3079603" y="3660337"/>
                  <a:ext cx="1641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743F3820-4906-4201-CFF8-B5DC5F690E14}"/>
                    </a:ext>
                  </a:extLst>
                </p14:cNvPr>
                <p14:cNvContentPartPr/>
                <p14:nvPr/>
              </p14:nvContentPartPr>
              <p14:xfrm>
                <a:off x="2871883" y="4416697"/>
                <a:ext cx="95400" cy="151560"/>
              </p14:xfrm>
            </p:contentPart>
          </mc:Choice>
          <mc:Fallback xmlns="">
            <p:pic>
              <p:nvPicPr>
                <p:cNvPr id="109" name="Ink 108">
                  <a:extLst>
                    <a:ext uri="{FF2B5EF4-FFF2-40B4-BE49-F238E27FC236}">
                      <a16:creationId xmlns:a16="http://schemas.microsoft.com/office/drawing/2014/main" id="{743F3820-4906-4201-CFF8-B5DC5F690E14}"/>
                    </a:ext>
                  </a:extLst>
                </p:cNvPr>
                <p:cNvPicPr/>
                <p:nvPr/>
              </p:nvPicPr>
              <p:blipFill>
                <a:blip r:embed="rId175"/>
                <a:stretch>
                  <a:fillRect/>
                </a:stretch>
              </p:blipFill>
              <p:spPr>
                <a:xfrm>
                  <a:off x="2862883" y="4407697"/>
                  <a:ext cx="113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45EE1F07-55D2-85F4-6077-1610E15C279C}"/>
                    </a:ext>
                  </a:extLst>
                </p14:cNvPr>
                <p14:cNvContentPartPr/>
                <p14:nvPr/>
              </p14:nvContentPartPr>
              <p14:xfrm>
                <a:off x="2671363" y="3568177"/>
                <a:ext cx="230040" cy="133920"/>
              </p14:xfrm>
            </p:contentPart>
          </mc:Choice>
          <mc:Fallback xmlns="">
            <p:pic>
              <p:nvPicPr>
                <p:cNvPr id="110" name="Ink 109">
                  <a:extLst>
                    <a:ext uri="{FF2B5EF4-FFF2-40B4-BE49-F238E27FC236}">
                      <a16:creationId xmlns:a16="http://schemas.microsoft.com/office/drawing/2014/main" id="{45EE1F07-55D2-85F4-6077-1610E15C279C}"/>
                    </a:ext>
                  </a:extLst>
                </p:cNvPr>
                <p:cNvPicPr/>
                <p:nvPr/>
              </p:nvPicPr>
              <p:blipFill>
                <a:blip r:embed="rId177"/>
                <a:stretch>
                  <a:fillRect/>
                </a:stretch>
              </p:blipFill>
              <p:spPr>
                <a:xfrm>
                  <a:off x="2662723" y="3559177"/>
                  <a:ext cx="247680" cy="151560"/>
                </a:xfrm>
                <a:prstGeom prst="rect">
                  <a:avLst/>
                </a:prstGeom>
              </p:spPr>
            </p:pic>
          </mc:Fallback>
        </mc:AlternateContent>
      </p:grpSp>
      <p:grpSp>
        <p:nvGrpSpPr>
          <p:cNvPr id="127" name="Group 126">
            <a:extLst>
              <a:ext uri="{FF2B5EF4-FFF2-40B4-BE49-F238E27FC236}">
                <a16:creationId xmlns:a16="http://schemas.microsoft.com/office/drawing/2014/main" id="{42C6FF9D-AB77-CAC9-29E1-2C9D8D9A337A}"/>
              </a:ext>
            </a:extLst>
          </p:cNvPr>
          <p:cNvGrpSpPr/>
          <p:nvPr/>
        </p:nvGrpSpPr>
        <p:grpSpPr>
          <a:xfrm>
            <a:off x="3519163" y="3570337"/>
            <a:ext cx="3260160" cy="755280"/>
            <a:chOff x="3519163" y="3570337"/>
            <a:chExt cx="3260160" cy="755280"/>
          </a:xfrm>
        </p:grpSpPr>
        <mc:AlternateContent xmlns:mc="http://schemas.openxmlformats.org/markup-compatibility/2006" xmlns:p14="http://schemas.microsoft.com/office/powerpoint/2010/main">
          <mc:Choice Requires="p14">
            <p:contentPart p14:bwMode="auto" r:id="rId178">
              <p14:nvContentPartPr>
                <p14:cNvPr id="112" name="Ink 111">
                  <a:extLst>
                    <a:ext uri="{FF2B5EF4-FFF2-40B4-BE49-F238E27FC236}">
                      <a16:creationId xmlns:a16="http://schemas.microsoft.com/office/drawing/2014/main" id="{B3467A11-2A8D-399D-F11C-2139EB1E57F4}"/>
                    </a:ext>
                  </a:extLst>
                </p14:cNvPr>
                <p14:cNvContentPartPr/>
                <p14:nvPr/>
              </p14:nvContentPartPr>
              <p14:xfrm>
                <a:off x="3519163" y="3878497"/>
                <a:ext cx="255600" cy="318240"/>
              </p14:xfrm>
            </p:contentPart>
          </mc:Choice>
          <mc:Fallback xmlns="">
            <p:pic>
              <p:nvPicPr>
                <p:cNvPr id="112" name="Ink 111">
                  <a:extLst>
                    <a:ext uri="{FF2B5EF4-FFF2-40B4-BE49-F238E27FC236}">
                      <a16:creationId xmlns:a16="http://schemas.microsoft.com/office/drawing/2014/main" id="{B3467A11-2A8D-399D-F11C-2139EB1E57F4}"/>
                    </a:ext>
                  </a:extLst>
                </p:cNvPr>
                <p:cNvPicPr/>
                <p:nvPr/>
              </p:nvPicPr>
              <p:blipFill>
                <a:blip r:embed="rId179"/>
                <a:stretch>
                  <a:fillRect/>
                </a:stretch>
              </p:blipFill>
              <p:spPr>
                <a:xfrm>
                  <a:off x="3510163" y="3869497"/>
                  <a:ext cx="2732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3" name="Ink 112">
                  <a:extLst>
                    <a:ext uri="{FF2B5EF4-FFF2-40B4-BE49-F238E27FC236}">
                      <a16:creationId xmlns:a16="http://schemas.microsoft.com/office/drawing/2014/main" id="{E37DA619-A236-0968-8BB9-BA7FF4903F32}"/>
                    </a:ext>
                  </a:extLst>
                </p14:cNvPr>
                <p14:cNvContentPartPr/>
                <p14:nvPr/>
              </p14:nvContentPartPr>
              <p14:xfrm>
                <a:off x="3922723" y="3635497"/>
                <a:ext cx="207720" cy="205920"/>
              </p14:xfrm>
            </p:contentPart>
          </mc:Choice>
          <mc:Fallback xmlns="">
            <p:pic>
              <p:nvPicPr>
                <p:cNvPr id="113" name="Ink 112">
                  <a:extLst>
                    <a:ext uri="{FF2B5EF4-FFF2-40B4-BE49-F238E27FC236}">
                      <a16:creationId xmlns:a16="http://schemas.microsoft.com/office/drawing/2014/main" id="{E37DA619-A236-0968-8BB9-BA7FF4903F32}"/>
                    </a:ext>
                  </a:extLst>
                </p:cNvPr>
                <p:cNvPicPr/>
                <p:nvPr/>
              </p:nvPicPr>
              <p:blipFill>
                <a:blip r:embed="rId181"/>
                <a:stretch>
                  <a:fillRect/>
                </a:stretch>
              </p:blipFill>
              <p:spPr>
                <a:xfrm>
                  <a:off x="3913723" y="3626857"/>
                  <a:ext cx="2253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4" name="Ink 113">
                  <a:extLst>
                    <a:ext uri="{FF2B5EF4-FFF2-40B4-BE49-F238E27FC236}">
                      <a16:creationId xmlns:a16="http://schemas.microsoft.com/office/drawing/2014/main" id="{A976C69C-B864-55D4-BA3B-D11D41A0B8AB}"/>
                    </a:ext>
                  </a:extLst>
                </p14:cNvPr>
                <p14:cNvContentPartPr/>
                <p14:nvPr/>
              </p14:nvContentPartPr>
              <p14:xfrm>
                <a:off x="4234843" y="3571057"/>
                <a:ext cx="155880" cy="192240"/>
              </p14:xfrm>
            </p:contentPart>
          </mc:Choice>
          <mc:Fallback xmlns="">
            <p:pic>
              <p:nvPicPr>
                <p:cNvPr id="114" name="Ink 113">
                  <a:extLst>
                    <a:ext uri="{FF2B5EF4-FFF2-40B4-BE49-F238E27FC236}">
                      <a16:creationId xmlns:a16="http://schemas.microsoft.com/office/drawing/2014/main" id="{A976C69C-B864-55D4-BA3B-D11D41A0B8AB}"/>
                    </a:ext>
                  </a:extLst>
                </p:cNvPr>
                <p:cNvPicPr/>
                <p:nvPr/>
              </p:nvPicPr>
              <p:blipFill>
                <a:blip r:embed="rId183"/>
                <a:stretch>
                  <a:fillRect/>
                </a:stretch>
              </p:blipFill>
              <p:spPr>
                <a:xfrm>
                  <a:off x="4226203" y="3562417"/>
                  <a:ext cx="1735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5" name="Ink 114">
                  <a:extLst>
                    <a:ext uri="{FF2B5EF4-FFF2-40B4-BE49-F238E27FC236}">
                      <a16:creationId xmlns:a16="http://schemas.microsoft.com/office/drawing/2014/main" id="{DE5C627C-3FAB-A140-ED20-CC8B012BB100}"/>
                    </a:ext>
                  </a:extLst>
                </p14:cNvPr>
                <p14:cNvContentPartPr/>
                <p14:nvPr/>
              </p14:nvContentPartPr>
              <p14:xfrm>
                <a:off x="4201003" y="3618577"/>
                <a:ext cx="226440" cy="30600"/>
              </p14:xfrm>
            </p:contentPart>
          </mc:Choice>
          <mc:Fallback xmlns="">
            <p:pic>
              <p:nvPicPr>
                <p:cNvPr id="115" name="Ink 114">
                  <a:extLst>
                    <a:ext uri="{FF2B5EF4-FFF2-40B4-BE49-F238E27FC236}">
                      <a16:creationId xmlns:a16="http://schemas.microsoft.com/office/drawing/2014/main" id="{DE5C627C-3FAB-A140-ED20-CC8B012BB100}"/>
                    </a:ext>
                  </a:extLst>
                </p:cNvPr>
                <p:cNvPicPr/>
                <p:nvPr/>
              </p:nvPicPr>
              <p:blipFill>
                <a:blip r:embed="rId185"/>
                <a:stretch>
                  <a:fillRect/>
                </a:stretch>
              </p:blipFill>
              <p:spPr>
                <a:xfrm>
                  <a:off x="4192363" y="3609577"/>
                  <a:ext cx="244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Ink 116">
                  <a:extLst>
                    <a:ext uri="{FF2B5EF4-FFF2-40B4-BE49-F238E27FC236}">
                      <a16:creationId xmlns:a16="http://schemas.microsoft.com/office/drawing/2014/main" id="{3A840BB6-B167-9E35-E6AF-3220870E23D7}"/>
                    </a:ext>
                  </a:extLst>
                </p14:cNvPr>
                <p14:cNvContentPartPr/>
                <p14:nvPr/>
              </p14:nvContentPartPr>
              <p14:xfrm>
                <a:off x="4638403" y="3793177"/>
                <a:ext cx="123480" cy="532440"/>
              </p14:xfrm>
            </p:contentPart>
          </mc:Choice>
          <mc:Fallback xmlns="">
            <p:pic>
              <p:nvPicPr>
                <p:cNvPr id="117" name="Ink 116">
                  <a:extLst>
                    <a:ext uri="{FF2B5EF4-FFF2-40B4-BE49-F238E27FC236}">
                      <a16:creationId xmlns:a16="http://schemas.microsoft.com/office/drawing/2014/main" id="{3A840BB6-B167-9E35-E6AF-3220870E23D7}"/>
                    </a:ext>
                  </a:extLst>
                </p:cNvPr>
                <p:cNvPicPr/>
                <p:nvPr/>
              </p:nvPicPr>
              <p:blipFill>
                <a:blip r:embed="rId187"/>
                <a:stretch>
                  <a:fillRect/>
                </a:stretch>
              </p:blipFill>
              <p:spPr>
                <a:xfrm>
                  <a:off x="4629763" y="3784537"/>
                  <a:ext cx="14112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Ink 117">
                  <a:extLst>
                    <a:ext uri="{FF2B5EF4-FFF2-40B4-BE49-F238E27FC236}">
                      <a16:creationId xmlns:a16="http://schemas.microsoft.com/office/drawing/2014/main" id="{36045CA4-A490-CF80-5F5B-5A230CC9C5C2}"/>
                    </a:ext>
                  </a:extLst>
                </p14:cNvPr>
                <p14:cNvContentPartPr/>
                <p14:nvPr/>
              </p14:nvContentPartPr>
              <p14:xfrm>
                <a:off x="4563163" y="4028617"/>
                <a:ext cx="186840" cy="52200"/>
              </p14:xfrm>
            </p:contentPart>
          </mc:Choice>
          <mc:Fallback xmlns="">
            <p:pic>
              <p:nvPicPr>
                <p:cNvPr id="118" name="Ink 117">
                  <a:extLst>
                    <a:ext uri="{FF2B5EF4-FFF2-40B4-BE49-F238E27FC236}">
                      <a16:creationId xmlns:a16="http://schemas.microsoft.com/office/drawing/2014/main" id="{36045CA4-A490-CF80-5F5B-5A230CC9C5C2}"/>
                    </a:ext>
                  </a:extLst>
                </p:cNvPr>
                <p:cNvPicPr/>
                <p:nvPr/>
              </p:nvPicPr>
              <p:blipFill>
                <a:blip r:embed="rId189"/>
                <a:stretch>
                  <a:fillRect/>
                </a:stretch>
              </p:blipFill>
              <p:spPr>
                <a:xfrm>
                  <a:off x="4554163" y="4019617"/>
                  <a:ext cx="2044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Ink 118">
                  <a:extLst>
                    <a:ext uri="{FF2B5EF4-FFF2-40B4-BE49-F238E27FC236}">
                      <a16:creationId xmlns:a16="http://schemas.microsoft.com/office/drawing/2014/main" id="{B7F02AE1-E9D6-6187-C277-9EFC9FC339EB}"/>
                    </a:ext>
                  </a:extLst>
                </p14:cNvPr>
                <p14:cNvContentPartPr/>
                <p14:nvPr/>
              </p14:nvContentPartPr>
              <p14:xfrm>
                <a:off x="4951243" y="3993697"/>
                <a:ext cx="105480" cy="236520"/>
              </p14:xfrm>
            </p:contentPart>
          </mc:Choice>
          <mc:Fallback xmlns="">
            <p:pic>
              <p:nvPicPr>
                <p:cNvPr id="119" name="Ink 118">
                  <a:extLst>
                    <a:ext uri="{FF2B5EF4-FFF2-40B4-BE49-F238E27FC236}">
                      <a16:creationId xmlns:a16="http://schemas.microsoft.com/office/drawing/2014/main" id="{B7F02AE1-E9D6-6187-C277-9EFC9FC339EB}"/>
                    </a:ext>
                  </a:extLst>
                </p:cNvPr>
                <p:cNvPicPr/>
                <p:nvPr/>
              </p:nvPicPr>
              <p:blipFill>
                <a:blip r:embed="rId191"/>
                <a:stretch>
                  <a:fillRect/>
                </a:stretch>
              </p:blipFill>
              <p:spPr>
                <a:xfrm>
                  <a:off x="4942603" y="3984697"/>
                  <a:ext cx="123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Ink 119">
                  <a:extLst>
                    <a:ext uri="{FF2B5EF4-FFF2-40B4-BE49-F238E27FC236}">
                      <a16:creationId xmlns:a16="http://schemas.microsoft.com/office/drawing/2014/main" id="{501D4F3C-7B9C-C1E6-6A89-D06147AB7081}"/>
                    </a:ext>
                  </a:extLst>
                </p14:cNvPr>
                <p14:cNvContentPartPr/>
                <p14:nvPr/>
              </p14:nvContentPartPr>
              <p14:xfrm>
                <a:off x="5158243" y="4097377"/>
                <a:ext cx="124920" cy="115560"/>
              </p14:xfrm>
            </p:contentPart>
          </mc:Choice>
          <mc:Fallback xmlns="">
            <p:pic>
              <p:nvPicPr>
                <p:cNvPr id="120" name="Ink 119">
                  <a:extLst>
                    <a:ext uri="{FF2B5EF4-FFF2-40B4-BE49-F238E27FC236}">
                      <a16:creationId xmlns:a16="http://schemas.microsoft.com/office/drawing/2014/main" id="{501D4F3C-7B9C-C1E6-6A89-D06147AB7081}"/>
                    </a:ext>
                  </a:extLst>
                </p:cNvPr>
                <p:cNvPicPr/>
                <p:nvPr/>
              </p:nvPicPr>
              <p:blipFill>
                <a:blip r:embed="rId193"/>
                <a:stretch>
                  <a:fillRect/>
                </a:stretch>
              </p:blipFill>
              <p:spPr>
                <a:xfrm>
                  <a:off x="5149243" y="4088377"/>
                  <a:ext cx="1425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Ink 120">
                  <a:extLst>
                    <a:ext uri="{FF2B5EF4-FFF2-40B4-BE49-F238E27FC236}">
                      <a16:creationId xmlns:a16="http://schemas.microsoft.com/office/drawing/2014/main" id="{E892BDC7-01DA-C1D3-72DF-9642EB957F4B}"/>
                    </a:ext>
                  </a:extLst>
                </p14:cNvPr>
                <p14:cNvContentPartPr/>
                <p14:nvPr/>
              </p14:nvContentPartPr>
              <p14:xfrm>
                <a:off x="5440483" y="3783817"/>
                <a:ext cx="116640" cy="394920"/>
              </p14:xfrm>
            </p:contentPart>
          </mc:Choice>
          <mc:Fallback xmlns="">
            <p:pic>
              <p:nvPicPr>
                <p:cNvPr id="121" name="Ink 120">
                  <a:extLst>
                    <a:ext uri="{FF2B5EF4-FFF2-40B4-BE49-F238E27FC236}">
                      <a16:creationId xmlns:a16="http://schemas.microsoft.com/office/drawing/2014/main" id="{E892BDC7-01DA-C1D3-72DF-9642EB957F4B}"/>
                    </a:ext>
                  </a:extLst>
                </p:cNvPr>
                <p:cNvPicPr/>
                <p:nvPr/>
              </p:nvPicPr>
              <p:blipFill>
                <a:blip r:embed="rId195"/>
                <a:stretch>
                  <a:fillRect/>
                </a:stretch>
              </p:blipFill>
              <p:spPr>
                <a:xfrm>
                  <a:off x="5431483" y="3775177"/>
                  <a:ext cx="13428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Ink 121">
                  <a:extLst>
                    <a:ext uri="{FF2B5EF4-FFF2-40B4-BE49-F238E27FC236}">
                      <a16:creationId xmlns:a16="http://schemas.microsoft.com/office/drawing/2014/main" id="{810E5928-EF78-F19D-FEE5-861A74B45727}"/>
                    </a:ext>
                  </a:extLst>
                </p14:cNvPr>
                <p14:cNvContentPartPr/>
                <p14:nvPr/>
              </p14:nvContentPartPr>
              <p14:xfrm>
                <a:off x="5624083" y="3847537"/>
                <a:ext cx="145800" cy="232560"/>
              </p14:xfrm>
            </p:contentPart>
          </mc:Choice>
          <mc:Fallback xmlns="">
            <p:pic>
              <p:nvPicPr>
                <p:cNvPr id="122" name="Ink 121">
                  <a:extLst>
                    <a:ext uri="{FF2B5EF4-FFF2-40B4-BE49-F238E27FC236}">
                      <a16:creationId xmlns:a16="http://schemas.microsoft.com/office/drawing/2014/main" id="{810E5928-EF78-F19D-FEE5-861A74B45727}"/>
                    </a:ext>
                  </a:extLst>
                </p:cNvPr>
                <p:cNvPicPr/>
                <p:nvPr/>
              </p:nvPicPr>
              <p:blipFill>
                <a:blip r:embed="rId197"/>
                <a:stretch>
                  <a:fillRect/>
                </a:stretch>
              </p:blipFill>
              <p:spPr>
                <a:xfrm>
                  <a:off x="5615443" y="3838537"/>
                  <a:ext cx="16344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Ink 122">
                  <a:extLst>
                    <a:ext uri="{FF2B5EF4-FFF2-40B4-BE49-F238E27FC236}">
                      <a16:creationId xmlns:a16="http://schemas.microsoft.com/office/drawing/2014/main" id="{8BEE81BA-7734-96E1-FE03-CD35F4F5FA54}"/>
                    </a:ext>
                  </a:extLst>
                </p14:cNvPr>
                <p14:cNvContentPartPr/>
                <p14:nvPr/>
              </p14:nvContentPartPr>
              <p14:xfrm>
                <a:off x="5796883" y="3760777"/>
                <a:ext cx="89280" cy="399600"/>
              </p14:xfrm>
            </p:contentPart>
          </mc:Choice>
          <mc:Fallback xmlns="">
            <p:pic>
              <p:nvPicPr>
                <p:cNvPr id="123" name="Ink 122">
                  <a:extLst>
                    <a:ext uri="{FF2B5EF4-FFF2-40B4-BE49-F238E27FC236}">
                      <a16:creationId xmlns:a16="http://schemas.microsoft.com/office/drawing/2014/main" id="{8BEE81BA-7734-96E1-FE03-CD35F4F5FA54}"/>
                    </a:ext>
                  </a:extLst>
                </p:cNvPr>
                <p:cNvPicPr/>
                <p:nvPr/>
              </p:nvPicPr>
              <p:blipFill>
                <a:blip r:embed="rId199"/>
                <a:stretch>
                  <a:fillRect/>
                </a:stretch>
              </p:blipFill>
              <p:spPr>
                <a:xfrm>
                  <a:off x="5788243" y="3752137"/>
                  <a:ext cx="1069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Ink 123">
                  <a:extLst>
                    <a:ext uri="{FF2B5EF4-FFF2-40B4-BE49-F238E27FC236}">
                      <a16:creationId xmlns:a16="http://schemas.microsoft.com/office/drawing/2014/main" id="{E9735925-A5D5-3391-D21A-0DC5415B7C1C}"/>
                    </a:ext>
                  </a:extLst>
                </p14:cNvPr>
                <p14:cNvContentPartPr/>
                <p14:nvPr/>
              </p14:nvContentPartPr>
              <p14:xfrm>
                <a:off x="6145723" y="3570337"/>
                <a:ext cx="435600" cy="449280"/>
              </p14:xfrm>
            </p:contentPart>
          </mc:Choice>
          <mc:Fallback xmlns="">
            <p:pic>
              <p:nvPicPr>
                <p:cNvPr id="124" name="Ink 123">
                  <a:extLst>
                    <a:ext uri="{FF2B5EF4-FFF2-40B4-BE49-F238E27FC236}">
                      <a16:creationId xmlns:a16="http://schemas.microsoft.com/office/drawing/2014/main" id="{E9735925-A5D5-3391-D21A-0DC5415B7C1C}"/>
                    </a:ext>
                  </a:extLst>
                </p:cNvPr>
                <p:cNvPicPr/>
                <p:nvPr/>
              </p:nvPicPr>
              <p:blipFill>
                <a:blip r:embed="rId201"/>
                <a:stretch>
                  <a:fillRect/>
                </a:stretch>
              </p:blipFill>
              <p:spPr>
                <a:xfrm>
                  <a:off x="6136723" y="3561697"/>
                  <a:ext cx="4532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Ink 124">
                  <a:extLst>
                    <a:ext uri="{FF2B5EF4-FFF2-40B4-BE49-F238E27FC236}">
                      <a16:creationId xmlns:a16="http://schemas.microsoft.com/office/drawing/2014/main" id="{3F624980-94C9-4822-7AA1-9F74D063FC68}"/>
                    </a:ext>
                  </a:extLst>
                </p14:cNvPr>
                <p14:cNvContentPartPr/>
                <p14:nvPr/>
              </p14:nvContentPartPr>
              <p14:xfrm>
                <a:off x="6676723" y="3640177"/>
                <a:ext cx="69480" cy="209880"/>
              </p14:xfrm>
            </p:contentPart>
          </mc:Choice>
          <mc:Fallback xmlns="">
            <p:pic>
              <p:nvPicPr>
                <p:cNvPr id="125" name="Ink 124">
                  <a:extLst>
                    <a:ext uri="{FF2B5EF4-FFF2-40B4-BE49-F238E27FC236}">
                      <a16:creationId xmlns:a16="http://schemas.microsoft.com/office/drawing/2014/main" id="{3F624980-94C9-4822-7AA1-9F74D063FC68}"/>
                    </a:ext>
                  </a:extLst>
                </p:cNvPr>
                <p:cNvPicPr/>
                <p:nvPr/>
              </p:nvPicPr>
              <p:blipFill>
                <a:blip r:embed="rId203"/>
                <a:stretch>
                  <a:fillRect/>
                </a:stretch>
              </p:blipFill>
              <p:spPr>
                <a:xfrm>
                  <a:off x="6668083" y="3631177"/>
                  <a:ext cx="871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6" name="Ink 125">
                  <a:extLst>
                    <a:ext uri="{FF2B5EF4-FFF2-40B4-BE49-F238E27FC236}">
                      <a16:creationId xmlns:a16="http://schemas.microsoft.com/office/drawing/2014/main" id="{90F4764C-770D-03C6-F829-1DB117F13151}"/>
                    </a:ext>
                  </a:extLst>
                </p14:cNvPr>
                <p14:cNvContentPartPr/>
                <p14:nvPr/>
              </p14:nvContentPartPr>
              <p14:xfrm>
                <a:off x="6629563" y="3697777"/>
                <a:ext cx="149760" cy="37440"/>
              </p14:xfrm>
            </p:contentPart>
          </mc:Choice>
          <mc:Fallback xmlns="">
            <p:pic>
              <p:nvPicPr>
                <p:cNvPr id="126" name="Ink 125">
                  <a:extLst>
                    <a:ext uri="{FF2B5EF4-FFF2-40B4-BE49-F238E27FC236}">
                      <a16:creationId xmlns:a16="http://schemas.microsoft.com/office/drawing/2014/main" id="{90F4764C-770D-03C6-F829-1DB117F13151}"/>
                    </a:ext>
                  </a:extLst>
                </p:cNvPr>
                <p:cNvPicPr/>
                <p:nvPr/>
              </p:nvPicPr>
              <p:blipFill>
                <a:blip r:embed="rId205"/>
                <a:stretch>
                  <a:fillRect/>
                </a:stretch>
              </p:blipFill>
              <p:spPr>
                <a:xfrm>
                  <a:off x="6620923" y="3688777"/>
                  <a:ext cx="167400" cy="5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28" name="Ink 127">
                <a:extLst>
                  <a:ext uri="{FF2B5EF4-FFF2-40B4-BE49-F238E27FC236}">
                    <a16:creationId xmlns:a16="http://schemas.microsoft.com/office/drawing/2014/main" id="{A1632EFA-1FF0-E972-6B0C-024C297AD16E}"/>
                  </a:ext>
                </a:extLst>
              </p14:cNvPr>
              <p14:cNvContentPartPr/>
              <p14:nvPr/>
            </p14:nvContentPartPr>
            <p14:xfrm>
              <a:off x="7182523" y="3674017"/>
              <a:ext cx="226440" cy="61200"/>
            </p14:xfrm>
          </p:contentPart>
        </mc:Choice>
        <mc:Fallback xmlns="">
          <p:pic>
            <p:nvPicPr>
              <p:cNvPr id="128" name="Ink 127">
                <a:extLst>
                  <a:ext uri="{FF2B5EF4-FFF2-40B4-BE49-F238E27FC236}">
                    <a16:creationId xmlns:a16="http://schemas.microsoft.com/office/drawing/2014/main" id="{A1632EFA-1FF0-E972-6B0C-024C297AD16E}"/>
                  </a:ext>
                </a:extLst>
              </p:cNvPr>
              <p:cNvPicPr/>
              <p:nvPr/>
            </p:nvPicPr>
            <p:blipFill>
              <a:blip r:embed="rId207"/>
              <a:stretch>
                <a:fillRect/>
              </a:stretch>
            </p:blipFill>
            <p:spPr>
              <a:xfrm>
                <a:off x="7173523" y="3665377"/>
                <a:ext cx="244080" cy="78840"/>
              </a:xfrm>
              <a:prstGeom prst="rect">
                <a:avLst/>
              </a:prstGeom>
            </p:spPr>
          </p:pic>
        </mc:Fallback>
      </mc:AlternateContent>
      <p:grpSp>
        <p:nvGrpSpPr>
          <p:cNvPr id="136" name="Group 135">
            <a:extLst>
              <a:ext uri="{FF2B5EF4-FFF2-40B4-BE49-F238E27FC236}">
                <a16:creationId xmlns:a16="http://schemas.microsoft.com/office/drawing/2014/main" id="{DF21BE1B-8A07-5CE9-531A-AAE89C312294}"/>
              </a:ext>
            </a:extLst>
          </p:cNvPr>
          <p:cNvGrpSpPr/>
          <p:nvPr/>
        </p:nvGrpSpPr>
        <p:grpSpPr>
          <a:xfrm>
            <a:off x="6624883" y="1965097"/>
            <a:ext cx="234360" cy="148320"/>
            <a:chOff x="6624883" y="1965097"/>
            <a:chExt cx="234360" cy="148320"/>
          </a:xfrm>
        </p:grpSpPr>
        <mc:AlternateContent xmlns:mc="http://schemas.openxmlformats.org/markup-compatibility/2006" xmlns:p14="http://schemas.microsoft.com/office/powerpoint/2010/main">
          <mc:Choice Requires="p14">
            <p:contentPart p14:bwMode="auto" r:id="rId208">
              <p14:nvContentPartPr>
                <p14:cNvPr id="129" name="Ink 128">
                  <a:extLst>
                    <a:ext uri="{FF2B5EF4-FFF2-40B4-BE49-F238E27FC236}">
                      <a16:creationId xmlns:a16="http://schemas.microsoft.com/office/drawing/2014/main" id="{ADD4D0B8-13B4-7DBD-6224-F835D27181D6}"/>
                    </a:ext>
                  </a:extLst>
                </p14:cNvPr>
                <p14:cNvContentPartPr/>
                <p14:nvPr/>
              </p14:nvContentPartPr>
              <p14:xfrm>
                <a:off x="6624883" y="1965097"/>
                <a:ext cx="135000" cy="19440"/>
              </p14:xfrm>
            </p:contentPart>
          </mc:Choice>
          <mc:Fallback xmlns="">
            <p:pic>
              <p:nvPicPr>
                <p:cNvPr id="129" name="Ink 128">
                  <a:extLst>
                    <a:ext uri="{FF2B5EF4-FFF2-40B4-BE49-F238E27FC236}">
                      <a16:creationId xmlns:a16="http://schemas.microsoft.com/office/drawing/2014/main" id="{ADD4D0B8-13B4-7DBD-6224-F835D27181D6}"/>
                    </a:ext>
                  </a:extLst>
                </p:cNvPr>
                <p:cNvPicPr/>
                <p:nvPr/>
              </p:nvPicPr>
              <p:blipFill>
                <a:blip r:embed="rId209"/>
                <a:stretch>
                  <a:fillRect/>
                </a:stretch>
              </p:blipFill>
              <p:spPr>
                <a:xfrm>
                  <a:off x="6616243" y="1956097"/>
                  <a:ext cx="152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Ink 129">
                  <a:extLst>
                    <a:ext uri="{FF2B5EF4-FFF2-40B4-BE49-F238E27FC236}">
                      <a16:creationId xmlns:a16="http://schemas.microsoft.com/office/drawing/2014/main" id="{3E15978E-C682-74B3-BF87-5CFA1B4B2488}"/>
                    </a:ext>
                  </a:extLst>
                </p14:cNvPr>
                <p14:cNvContentPartPr/>
                <p14:nvPr/>
              </p14:nvContentPartPr>
              <p14:xfrm>
                <a:off x="6659803" y="2072737"/>
                <a:ext cx="199440" cy="40680"/>
              </p14:xfrm>
            </p:contentPart>
          </mc:Choice>
          <mc:Fallback xmlns="">
            <p:pic>
              <p:nvPicPr>
                <p:cNvPr id="130" name="Ink 129">
                  <a:extLst>
                    <a:ext uri="{FF2B5EF4-FFF2-40B4-BE49-F238E27FC236}">
                      <a16:creationId xmlns:a16="http://schemas.microsoft.com/office/drawing/2014/main" id="{3E15978E-C682-74B3-BF87-5CFA1B4B2488}"/>
                    </a:ext>
                  </a:extLst>
                </p:cNvPr>
                <p:cNvPicPr/>
                <p:nvPr/>
              </p:nvPicPr>
              <p:blipFill>
                <a:blip r:embed="rId211"/>
                <a:stretch>
                  <a:fillRect/>
                </a:stretch>
              </p:blipFill>
              <p:spPr>
                <a:xfrm>
                  <a:off x="6650803" y="2064097"/>
                  <a:ext cx="217080" cy="58320"/>
                </a:xfrm>
                <a:prstGeom prst="rect">
                  <a:avLst/>
                </a:prstGeom>
              </p:spPr>
            </p:pic>
          </mc:Fallback>
        </mc:AlternateContent>
      </p:grpSp>
      <p:grpSp>
        <p:nvGrpSpPr>
          <p:cNvPr id="135" name="Group 134">
            <a:extLst>
              <a:ext uri="{FF2B5EF4-FFF2-40B4-BE49-F238E27FC236}">
                <a16:creationId xmlns:a16="http://schemas.microsoft.com/office/drawing/2014/main" id="{6804385A-55FF-0D6A-5380-43B1B8125595}"/>
              </a:ext>
            </a:extLst>
          </p:cNvPr>
          <p:cNvGrpSpPr/>
          <p:nvPr/>
        </p:nvGrpSpPr>
        <p:grpSpPr>
          <a:xfrm>
            <a:off x="7237243" y="1428337"/>
            <a:ext cx="621000" cy="633240"/>
            <a:chOff x="7237243" y="1428337"/>
            <a:chExt cx="621000" cy="633240"/>
          </a:xfrm>
        </p:grpSpPr>
        <mc:AlternateContent xmlns:mc="http://schemas.openxmlformats.org/markup-compatibility/2006" xmlns:p14="http://schemas.microsoft.com/office/powerpoint/2010/main">
          <mc:Choice Requires="p14">
            <p:contentPart p14:bwMode="auto" r:id="rId212">
              <p14:nvContentPartPr>
                <p14:cNvPr id="131" name="Ink 130">
                  <a:extLst>
                    <a:ext uri="{FF2B5EF4-FFF2-40B4-BE49-F238E27FC236}">
                      <a16:creationId xmlns:a16="http://schemas.microsoft.com/office/drawing/2014/main" id="{0A74C6A0-E041-2E44-5FC9-FBDDA1501647}"/>
                    </a:ext>
                  </a:extLst>
                </p14:cNvPr>
                <p14:cNvContentPartPr/>
                <p14:nvPr/>
              </p14:nvContentPartPr>
              <p14:xfrm>
                <a:off x="7269643" y="1559737"/>
                <a:ext cx="226800" cy="501840"/>
              </p14:xfrm>
            </p:contentPart>
          </mc:Choice>
          <mc:Fallback xmlns="">
            <p:pic>
              <p:nvPicPr>
                <p:cNvPr id="131" name="Ink 130">
                  <a:extLst>
                    <a:ext uri="{FF2B5EF4-FFF2-40B4-BE49-F238E27FC236}">
                      <a16:creationId xmlns:a16="http://schemas.microsoft.com/office/drawing/2014/main" id="{0A74C6A0-E041-2E44-5FC9-FBDDA1501647}"/>
                    </a:ext>
                  </a:extLst>
                </p:cNvPr>
                <p:cNvPicPr/>
                <p:nvPr/>
              </p:nvPicPr>
              <p:blipFill>
                <a:blip r:embed="rId213"/>
                <a:stretch>
                  <a:fillRect/>
                </a:stretch>
              </p:blipFill>
              <p:spPr>
                <a:xfrm>
                  <a:off x="7261003" y="1551097"/>
                  <a:ext cx="24444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Ink 131">
                  <a:extLst>
                    <a:ext uri="{FF2B5EF4-FFF2-40B4-BE49-F238E27FC236}">
                      <a16:creationId xmlns:a16="http://schemas.microsoft.com/office/drawing/2014/main" id="{8A53C054-7D01-AB64-F1C1-16B389A65FB9}"/>
                    </a:ext>
                  </a:extLst>
                </p14:cNvPr>
                <p14:cNvContentPartPr/>
                <p14:nvPr/>
              </p14:nvContentPartPr>
              <p14:xfrm>
                <a:off x="7332283" y="1815697"/>
                <a:ext cx="209520" cy="91080"/>
              </p14:xfrm>
            </p:contentPart>
          </mc:Choice>
          <mc:Fallback xmlns="">
            <p:pic>
              <p:nvPicPr>
                <p:cNvPr id="132" name="Ink 131">
                  <a:extLst>
                    <a:ext uri="{FF2B5EF4-FFF2-40B4-BE49-F238E27FC236}">
                      <a16:creationId xmlns:a16="http://schemas.microsoft.com/office/drawing/2014/main" id="{8A53C054-7D01-AB64-F1C1-16B389A65FB9}"/>
                    </a:ext>
                  </a:extLst>
                </p:cNvPr>
                <p:cNvPicPr/>
                <p:nvPr/>
              </p:nvPicPr>
              <p:blipFill>
                <a:blip r:embed="rId215"/>
                <a:stretch>
                  <a:fillRect/>
                </a:stretch>
              </p:blipFill>
              <p:spPr>
                <a:xfrm>
                  <a:off x="7323283" y="1806697"/>
                  <a:ext cx="227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Ink 132">
                  <a:extLst>
                    <a:ext uri="{FF2B5EF4-FFF2-40B4-BE49-F238E27FC236}">
                      <a16:creationId xmlns:a16="http://schemas.microsoft.com/office/drawing/2014/main" id="{5543200F-7BF2-D581-2BBC-C6A10A92C940}"/>
                    </a:ext>
                  </a:extLst>
                </p14:cNvPr>
                <p14:cNvContentPartPr/>
                <p14:nvPr/>
              </p14:nvContentPartPr>
              <p14:xfrm>
                <a:off x="7237243" y="1428337"/>
                <a:ext cx="249480" cy="81360"/>
              </p14:xfrm>
            </p:contentPart>
          </mc:Choice>
          <mc:Fallback xmlns="">
            <p:pic>
              <p:nvPicPr>
                <p:cNvPr id="133" name="Ink 132">
                  <a:extLst>
                    <a:ext uri="{FF2B5EF4-FFF2-40B4-BE49-F238E27FC236}">
                      <a16:creationId xmlns:a16="http://schemas.microsoft.com/office/drawing/2014/main" id="{5543200F-7BF2-D581-2BBC-C6A10A92C940}"/>
                    </a:ext>
                  </a:extLst>
                </p:cNvPr>
                <p:cNvPicPr/>
                <p:nvPr/>
              </p:nvPicPr>
              <p:blipFill>
                <a:blip r:embed="rId217"/>
                <a:stretch>
                  <a:fillRect/>
                </a:stretch>
              </p:blipFill>
              <p:spPr>
                <a:xfrm>
                  <a:off x="7228243" y="1419337"/>
                  <a:ext cx="2671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Ink 133">
                  <a:extLst>
                    <a:ext uri="{FF2B5EF4-FFF2-40B4-BE49-F238E27FC236}">
                      <a16:creationId xmlns:a16="http://schemas.microsoft.com/office/drawing/2014/main" id="{690BA42E-9559-5676-BA6B-9FD34EE2B362}"/>
                    </a:ext>
                  </a:extLst>
                </p14:cNvPr>
                <p14:cNvContentPartPr/>
                <p14:nvPr/>
              </p14:nvContentPartPr>
              <p14:xfrm>
                <a:off x="7677163" y="1627057"/>
                <a:ext cx="181080" cy="235080"/>
              </p14:xfrm>
            </p:contentPart>
          </mc:Choice>
          <mc:Fallback xmlns="">
            <p:pic>
              <p:nvPicPr>
                <p:cNvPr id="134" name="Ink 133">
                  <a:extLst>
                    <a:ext uri="{FF2B5EF4-FFF2-40B4-BE49-F238E27FC236}">
                      <a16:creationId xmlns:a16="http://schemas.microsoft.com/office/drawing/2014/main" id="{690BA42E-9559-5676-BA6B-9FD34EE2B362}"/>
                    </a:ext>
                  </a:extLst>
                </p:cNvPr>
                <p:cNvPicPr/>
                <p:nvPr/>
              </p:nvPicPr>
              <p:blipFill>
                <a:blip r:embed="rId219"/>
                <a:stretch>
                  <a:fillRect/>
                </a:stretch>
              </p:blipFill>
              <p:spPr>
                <a:xfrm>
                  <a:off x="7668163" y="1618057"/>
                  <a:ext cx="198720" cy="252720"/>
                </a:xfrm>
                <a:prstGeom prst="rect">
                  <a:avLst/>
                </a:prstGeom>
              </p:spPr>
            </p:pic>
          </mc:Fallback>
        </mc:AlternateContent>
      </p:grpSp>
      <p:grpSp>
        <p:nvGrpSpPr>
          <p:cNvPr id="145" name="Group 144">
            <a:extLst>
              <a:ext uri="{FF2B5EF4-FFF2-40B4-BE49-F238E27FC236}">
                <a16:creationId xmlns:a16="http://schemas.microsoft.com/office/drawing/2014/main" id="{EBA1B52D-DF9D-B8C5-55A1-F66E0047B104}"/>
              </a:ext>
            </a:extLst>
          </p:cNvPr>
          <p:cNvGrpSpPr/>
          <p:nvPr/>
        </p:nvGrpSpPr>
        <p:grpSpPr>
          <a:xfrm>
            <a:off x="7789483" y="3047257"/>
            <a:ext cx="1399320" cy="889200"/>
            <a:chOff x="7789483" y="3047257"/>
            <a:chExt cx="1399320" cy="889200"/>
          </a:xfrm>
        </p:grpSpPr>
        <mc:AlternateContent xmlns:mc="http://schemas.openxmlformats.org/markup-compatibility/2006" xmlns:p14="http://schemas.microsoft.com/office/powerpoint/2010/main">
          <mc:Choice Requires="p14">
            <p:contentPart p14:bwMode="auto" r:id="rId220">
              <p14:nvContentPartPr>
                <p14:cNvPr id="137" name="Ink 136">
                  <a:extLst>
                    <a:ext uri="{FF2B5EF4-FFF2-40B4-BE49-F238E27FC236}">
                      <a16:creationId xmlns:a16="http://schemas.microsoft.com/office/drawing/2014/main" id="{D2755B20-0031-0987-1EBB-EDEC80B906A8}"/>
                    </a:ext>
                  </a:extLst>
                </p14:cNvPr>
                <p14:cNvContentPartPr/>
                <p14:nvPr/>
              </p14:nvContentPartPr>
              <p14:xfrm>
                <a:off x="8044723" y="3374857"/>
                <a:ext cx="240480" cy="419400"/>
              </p14:xfrm>
            </p:contentPart>
          </mc:Choice>
          <mc:Fallback xmlns="">
            <p:pic>
              <p:nvPicPr>
                <p:cNvPr id="137" name="Ink 136">
                  <a:extLst>
                    <a:ext uri="{FF2B5EF4-FFF2-40B4-BE49-F238E27FC236}">
                      <a16:creationId xmlns:a16="http://schemas.microsoft.com/office/drawing/2014/main" id="{D2755B20-0031-0987-1EBB-EDEC80B906A8}"/>
                    </a:ext>
                  </a:extLst>
                </p:cNvPr>
                <p:cNvPicPr/>
                <p:nvPr/>
              </p:nvPicPr>
              <p:blipFill>
                <a:blip r:embed="rId221"/>
                <a:stretch>
                  <a:fillRect/>
                </a:stretch>
              </p:blipFill>
              <p:spPr>
                <a:xfrm>
                  <a:off x="8035723" y="3365857"/>
                  <a:ext cx="2581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Ink 137">
                  <a:extLst>
                    <a:ext uri="{FF2B5EF4-FFF2-40B4-BE49-F238E27FC236}">
                      <a16:creationId xmlns:a16="http://schemas.microsoft.com/office/drawing/2014/main" id="{B1F9D576-169E-3321-DC08-A3ACD70EE9DD}"/>
                    </a:ext>
                  </a:extLst>
                </p14:cNvPr>
                <p14:cNvContentPartPr/>
                <p14:nvPr/>
              </p14:nvContentPartPr>
              <p14:xfrm>
                <a:off x="8125723" y="3644857"/>
                <a:ext cx="144720" cy="38520"/>
              </p14:xfrm>
            </p:contentPart>
          </mc:Choice>
          <mc:Fallback xmlns="">
            <p:pic>
              <p:nvPicPr>
                <p:cNvPr id="138" name="Ink 137">
                  <a:extLst>
                    <a:ext uri="{FF2B5EF4-FFF2-40B4-BE49-F238E27FC236}">
                      <a16:creationId xmlns:a16="http://schemas.microsoft.com/office/drawing/2014/main" id="{B1F9D576-169E-3321-DC08-A3ACD70EE9DD}"/>
                    </a:ext>
                  </a:extLst>
                </p:cNvPr>
                <p:cNvPicPr/>
                <p:nvPr/>
              </p:nvPicPr>
              <p:blipFill>
                <a:blip r:embed="rId223"/>
                <a:stretch>
                  <a:fillRect/>
                </a:stretch>
              </p:blipFill>
              <p:spPr>
                <a:xfrm>
                  <a:off x="8117083" y="3636217"/>
                  <a:ext cx="162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Ink 138">
                  <a:extLst>
                    <a:ext uri="{FF2B5EF4-FFF2-40B4-BE49-F238E27FC236}">
                      <a16:creationId xmlns:a16="http://schemas.microsoft.com/office/drawing/2014/main" id="{CEFEA795-4868-CCE1-FCD6-1A919923E273}"/>
                    </a:ext>
                  </a:extLst>
                </p14:cNvPr>
                <p14:cNvContentPartPr/>
                <p14:nvPr/>
              </p14:nvContentPartPr>
              <p14:xfrm>
                <a:off x="8064163" y="3241297"/>
                <a:ext cx="181800" cy="62640"/>
              </p14:xfrm>
            </p:contentPart>
          </mc:Choice>
          <mc:Fallback xmlns="">
            <p:pic>
              <p:nvPicPr>
                <p:cNvPr id="139" name="Ink 138">
                  <a:extLst>
                    <a:ext uri="{FF2B5EF4-FFF2-40B4-BE49-F238E27FC236}">
                      <a16:creationId xmlns:a16="http://schemas.microsoft.com/office/drawing/2014/main" id="{CEFEA795-4868-CCE1-FCD6-1A919923E273}"/>
                    </a:ext>
                  </a:extLst>
                </p:cNvPr>
                <p:cNvPicPr/>
                <p:nvPr/>
              </p:nvPicPr>
              <p:blipFill>
                <a:blip r:embed="rId225"/>
                <a:stretch>
                  <a:fillRect/>
                </a:stretch>
              </p:blipFill>
              <p:spPr>
                <a:xfrm>
                  <a:off x="8055523" y="3232657"/>
                  <a:ext cx="199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Ink 139">
                  <a:extLst>
                    <a:ext uri="{FF2B5EF4-FFF2-40B4-BE49-F238E27FC236}">
                      <a16:creationId xmlns:a16="http://schemas.microsoft.com/office/drawing/2014/main" id="{8C84844B-7A8A-9BC1-78AE-22A1FC9B6411}"/>
                    </a:ext>
                  </a:extLst>
                </p14:cNvPr>
                <p14:cNvContentPartPr/>
                <p14:nvPr/>
              </p14:nvContentPartPr>
              <p14:xfrm>
                <a:off x="8465563" y="3486097"/>
                <a:ext cx="126000" cy="172440"/>
              </p14:xfrm>
            </p:contentPart>
          </mc:Choice>
          <mc:Fallback xmlns="">
            <p:pic>
              <p:nvPicPr>
                <p:cNvPr id="140" name="Ink 139">
                  <a:extLst>
                    <a:ext uri="{FF2B5EF4-FFF2-40B4-BE49-F238E27FC236}">
                      <a16:creationId xmlns:a16="http://schemas.microsoft.com/office/drawing/2014/main" id="{8C84844B-7A8A-9BC1-78AE-22A1FC9B6411}"/>
                    </a:ext>
                  </a:extLst>
                </p:cNvPr>
                <p:cNvPicPr/>
                <p:nvPr/>
              </p:nvPicPr>
              <p:blipFill>
                <a:blip r:embed="rId227"/>
                <a:stretch>
                  <a:fillRect/>
                </a:stretch>
              </p:blipFill>
              <p:spPr>
                <a:xfrm>
                  <a:off x="8456923" y="3477097"/>
                  <a:ext cx="1436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Ink 140">
                  <a:extLst>
                    <a:ext uri="{FF2B5EF4-FFF2-40B4-BE49-F238E27FC236}">
                      <a16:creationId xmlns:a16="http://schemas.microsoft.com/office/drawing/2014/main" id="{FBDA4F18-14F0-C85D-BCA4-029AB4C9C921}"/>
                    </a:ext>
                  </a:extLst>
                </p14:cNvPr>
                <p14:cNvContentPartPr/>
                <p14:nvPr/>
              </p14:nvContentPartPr>
              <p14:xfrm>
                <a:off x="8704243" y="3269377"/>
                <a:ext cx="144360" cy="631800"/>
              </p14:xfrm>
            </p:contentPart>
          </mc:Choice>
          <mc:Fallback xmlns="">
            <p:pic>
              <p:nvPicPr>
                <p:cNvPr id="141" name="Ink 140">
                  <a:extLst>
                    <a:ext uri="{FF2B5EF4-FFF2-40B4-BE49-F238E27FC236}">
                      <a16:creationId xmlns:a16="http://schemas.microsoft.com/office/drawing/2014/main" id="{FBDA4F18-14F0-C85D-BCA4-029AB4C9C921}"/>
                    </a:ext>
                  </a:extLst>
                </p:cNvPr>
                <p:cNvPicPr/>
                <p:nvPr/>
              </p:nvPicPr>
              <p:blipFill>
                <a:blip r:embed="rId229"/>
                <a:stretch>
                  <a:fillRect/>
                </a:stretch>
              </p:blipFill>
              <p:spPr>
                <a:xfrm>
                  <a:off x="8695243" y="3260737"/>
                  <a:ext cx="16200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Ink 141">
                  <a:extLst>
                    <a:ext uri="{FF2B5EF4-FFF2-40B4-BE49-F238E27FC236}">
                      <a16:creationId xmlns:a16="http://schemas.microsoft.com/office/drawing/2014/main" id="{252CECAE-76B1-B9EB-D8F8-B5FCD4065AB8}"/>
                    </a:ext>
                  </a:extLst>
                </p14:cNvPr>
                <p14:cNvContentPartPr/>
                <p14:nvPr/>
              </p14:nvContentPartPr>
              <p14:xfrm>
                <a:off x="7789483" y="3433177"/>
                <a:ext cx="317880" cy="503280"/>
              </p14:xfrm>
            </p:contentPart>
          </mc:Choice>
          <mc:Fallback xmlns="">
            <p:pic>
              <p:nvPicPr>
                <p:cNvPr id="142" name="Ink 141">
                  <a:extLst>
                    <a:ext uri="{FF2B5EF4-FFF2-40B4-BE49-F238E27FC236}">
                      <a16:creationId xmlns:a16="http://schemas.microsoft.com/office/drawing/2014/main" id="{252CECAE-76B1-B9EB-D8F8-B5FCD4065AB8}"/>
                    </a:ext>
                  </a:extLst>
                </p:cNvPr>
                <p:cNvPicPr/>
                <p:nvPr/>
              </p:nvPicPr>
              <p:blipFill>
                <a:blip r:embed="rId231"/>
                <a:stretch>
                  <a:fillRect/>
                </a:stretch>
              </p:blipFill>
              <p:spPr>
                <a:xfrm>
                  <a:off x="7780483" y="3424537"/>
                  <a:ext cx="33552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4" name="Ink 143">
                  <a:extLst>
                    <a:ext uri="{FF2B5EF4-FFF2-40B4-BE49-F238E27FC236}">
                      <a16:creationId xmlns:a16="http://schemas.microsoft.com/office/drawing/2014/main" id="{97FB48C2-0F99-F329-6A67-78919A14733C}"/>
                    </a:ext>
                  </a:extLst>
                </p14:cNvPr>
                <p14:cNvContentPartPr/>
                <p14:nvPr/>
              </p14:nvContentPartPr>
              <p14:xfrm>
                <a:off x="8979643" y="3047257"/>
                <a:ext cx="209160" cy="202680"/>
              </p14:xfrm>
            </p:contentPart>
          </mc:Choice>
          <mc:Fallback xmlns="">
            <p:pic>
              <p:nvPicPr>
                <p:cNvPr id="144" name="Ink 143">
                  <a:extLst>
                    <a:ext uri="{FF2B5EF4-FFF2-40B4-BE49-F238E27FC236}">
                      <a16:creationId xmlns:a16="http://schemas.microsoft.com/office/drawing/2014/main" id="{97FB48C2-0F99-F329-6A67-78919A14733C}"/>
                    </a:ext>
                  </a:extLst>
                </p:cNvPr>
                <p:cNvPicPr/>
                <p:nvPr/>
              </p:nvPicPr>
              <p:blipFill>
                <a:blip r:embed="rId233"/>
                <a:stretch>
                  <a:fillRect/>
                </a:stretch>
              </p:blipFill>
              <p:spPr>
                <a:xfrm>
                  <a:off x="8971003" y="3038617"/>
                  <a:ext cx="226800" cy="220320"/>
                </a:xfrm>
                <a:prstGeom prst="rect">
                  <a:avLst/>
                </a:prstGeom>
              </p:spPr>
            </p:pic>
          </mc:Fallback>
        </mc:AlternateContent>
      </p:grpSp>
      <p:grpSp>
        <p:nvGrpSpPr>
          <p:cNvPr id="151" name="Group 150">
            <a:extLst>
              <a:ext uri="{FF2B5EF4-FFF2-40B4-BE49-F238E27FC236}">
                <a16:creationId xmlns:a16="http://schemas.microsoft.com/office/drawing/2014/main" id="{C82FC7EC-D076-E585-E0B6-BC776085F3A7}"/>
              </a:ext>
            </a:extLst>
          </p:cNvPr>
          <p:cNvGrpSpPr/>
          <p:nvPr/>
        </p:nvGrpSpPr>
        <p:grpSpPr>
          <a:xfrm>
            <a:off x="327763" y="4776697"/>
            <a:ext cx="717480" cy="342720"/>
            <a:chOff x="327763" y="4776697"/>
            <a:chExt cx="717480" cy="342720"/>
          </a:xfrm>
        </p:grpSpPr>
        <mc:AlternateContent xmlns:mc="http://schemas.openxmlformats.org/markup-compatibility/2006" xmlns:p14="http://schemas.microsoft.com/office/powerpoint/2010/main">
          <mc:Choice Requires="p14">
            <p:contentPart p14:bwMode="auto" r:id="rId234">
              <p14:nvContentPartPr>
                <p14:cNvPr id="146" name="Ink 145">
                  <a:extLst>
                    <a:ext uri="{FF2B5EF4-FFF2-40B4-BE49-F238E27FC236}">
                      <a16:creationId xmlns:a16="http://schemas.microsoft.com/office/drawing/2014/main" id="{8056AC8E-E63E-8D29-81A9-66F19BF6B397}"/>
                    </a:ext>
                  </a:extLst>
                </p14:cNvPr>
                <p14:cNvContentPartPr/>
                <p14:nvPr/>
              </p14:nvContentPartPr>
              <p14:xfrm>
                <a:off x="327763" y="5000257"/>
                <a:ext cx="325080" cy="63720"/>
              </p14:xfrm>
            </p:contentPart>
          </mc:Choice>
          <mc:Fallback xmlns="">
            <p:pic>
              <p:nvPicPr>
                <p:cNvPr id="146" name="Ink 145">
                  <a:extLst>
                    <a:ext uri="{FF2B5EF4-FFF2-40B4-BE49-F238E27FC236}">
                      <a16:creationId xmlns:a16="http://schemas.microsoft.com/office/drawing/2014/main" id="{8056AC8E-E63E-8D29-81A9-66F19BF6B397}"/>
                    </a:ext>
                  </a:extLst>
                </p:cNvPr>
                <p:cNvPicPr/>
                <p:nvPr/>
              </p:nvPicPr>
              <p:blipFill>
                <a:blip r:embed="rId235"/>
                <a:stretch>
                  <a:fillRect/>
                </a:stretch>
              </p:blipFill>
              <p:spPr>
                <a:xfrm>
                  <a:off x="318763" y="4991257"/>
                  <a:ext cx="342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7" name="Ink 146">
                  <a:extLst>
                    <a:ext uri="{FF2B5EF4-FFF2-40B4-BE49-F238E27FC236}">
                      <a16:creationId xmlns:a16="http://schemas.microsoft.com/office/drawing/2014/main" id="{70D5149E-F1BA-63E2-B497-795FFEEC530E}"/>
                    </a:ext>
                  </a:extLst>
                </p14:cNvPr>
                <p14:cNvContentPartPr/>
                <p14:nvPr/>
              </p14:nvContentPartPr>
              <p14:xfrm>
                <a:off x="794323" y="4776697"/>
                <a:ext cx="250920" cy="342720"/>
              </p14:xfrm>
            </p:contentPart>
          </mc:Choice>
          <mc:Fallback xmlns="">
            <p:pic>
              <p:nvPicPr>
                <p:cNvPr id="147" name="Ink 146">
                  <a:extLst>
                    <a:ext uri="{FF2B5EF4-FFF2-40B4-BE49-F238E27FC236}">
                      <a16:creationId xmlns:a16="http://schemas.microsoft.com/office/drawing/2014/main" id="{70D5149E-F1BA-63E2-B497-795FFEEC530E}"/>
                    </a:ext>
                  </a:extLst>
                </p:cNvPr>
                <p:cNvPicPr/>
                <p:nvPr/>
              </p:nvPicPr>
              <p:blipFill>
                <a:blip r:embed="rId237"/>
                <a:stretch>
                  <a:fillRect/>
                </a:stretch>
              </p:blipFill>
              <p:spPr>
                <a:xfrm>
                  <a:off x="785683" y="4768057"/>
                  <a:ext cx="268560" cy="360360"/>
                </a:xfrm>
                <a:prstGeom prst="rect">
                  <a:avLst/>
                </a:prstGeom>
              </p:spPr>
            </p:pic>
          </mc:Fallback>
        </mc:AlternateContent>
      </p:grpSp>
      <p:grpSp>
        <p:nvGrpSpPr>
          <p:cNvPr id="150" name="Group 149">
            <a:extLst>
              <a:ext uri="{FF2B5EF4-FFF2-40B4-BE49-F238E27FC236}">
                <a16:creationId xmlns:a16="http://schemas.microsoft.com/office/drawing/2014/main" id="{CCF77640-DD56-9383-D3A3-E2190657EA56}"/>
              </a:ext>
            </a:extLst>
          </p:cNvPr>
          <p:cNvGrpSpPr/>
          <p:nvPr/>
        </p:nvGrpSpPr>
        <p:grpSpPr>
          <a:xfrm>
            <a:off x="2432683" y="5342977"/>
            <a:ext cx="196200" cy="91800"/>
            <a:chOff x="2432683" y="5342977"/>
            <a:chExt cx="196200" cy="91800"/>
          </a:xfrm>
        </p:grpSpPr>
        <mc:AlternateContent xmlns:mc="http://schemas.openxmlformats.org/markup-compatibility/2006" xmlns:p14="http://schemas.microsoft.com/office/powerpoint/2010/main">
          <mc:Choice Requires="p14">
            <p:contentPart p14:bwMode="auto" r:id="rId238">
              <p14:nvContentPartPr>
                <p14:cNvPr id="148" name="Ink 147">
                  <a:extLst>
                    <a:ext uri="{FF2B5EF4-FFF2-40B4-BE49-F238E27FC236}">
                      <a16:creationId xmlns:a16="http://schemas.microsoft.com/office/drawing/2014/main" id="{2BF5EBCF-F098-1215-E3A9-5C0F546EDF04}"/>
                    </a:ext>
                  </a:extLst>
                </p14:cNvPr>
                <p14:cNvContentPartPr/>
                <p14:nvPr/>
              </p14:nvContentPartPr>
              <p14:xfrm>
                <a:off x="2432683" y="5342977"/>
                <a:ext cx="131400" cy="23040"/>
              </p14:xfrm>
            </p:contentPart>
          </mc:Choice>
          <mc:Fallback xmlns="">
            <p:pic>
              <p:nvPicPr>
                <p:cNvPr id="148" name="Ink 147">
                  <a:extLst>
                    <a:ext uri="{FF2B5EF4-FFF2-40B4-BE49-F238E27FC236}">
                      <a16:creationId xmlns:a16="http://schemas.microsoft.com/office/drawing/2014/main" id="{2BF5EBCF-F098-1215-E3A9-5C0F546EDF04}"/>
                    </a:ext>
                  </a:extLst>
                </p:cNvPr>
                <p:cNvPicPr/>
                <p:nvPr/>
              </p:nvPicPr>
              <p:blipFill>
                <a:blip r:embed="rId239"/>
                <a:stretch>
                  <a:fillRect/>
                </a:stretch>
              </p:blipFill>
              <p:spPr>
                <a:xfrm>
                  <a:off x="2423683" y="5333977"/>
                  <a:ext cx="149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9" name="Ink 148">
                  <a:extLst>
                    <a:ext uri="{FF2B5EF4-FFF2-40B4-BE49-F238E27FC236}">
                      <a16:creationId xmlns:a16="http://schemas.microsoft.com/office/drawing/2014/main" id="{15D19F9D-D8DB-2549-9679-D27DBDFB4D6C}"/>
                    </a:ext>
                  </a:extLst>
                </p14:cNvPr>
                <p14:cNvContentPartPr/>
                <p14:nvPr/>
              </p14:nvContentPartPr>
              <p14:xfrm>
                <a:off x="2466883" y="5427577"/>
                <a:ext cx="162000" cy="7200"/>
              </p14:xfrm>
            </p:contentPart>
          </mc:Choice>
          <mc:Fallback xmlns="">
            <p:pic>
              <p:nvPicPr>
                <p:cNvPr id="149" name="Ink 148">
                  <a:extLst>
                    <a:ext uri="{FF2B5EF4-FFF2-40B4-BE49-F238E27FC236}">
                      <a16:creationId xmlns:a16="http://schemas.microsoft.com/office/drawing/2014/main" id="{15D19F9D-D8DB-2549-9679-D27DBDFB4D6C}"/>
                    </a:ext>
                  </a:extLst>
                </p:cNvPr>
                <p:cNvPicPr/>
                <p:nvPr/>
              </p:nvPicPr>
              <p:blipFill>
                <a:blip r:embed="rId241"/>
                <a:stretch>
                  <a:fillRect/>
                </a:stretch>
              </p:blipFill>
              <p:spPr>
                <a:xfrm>
                  <a:off x="2457883" y="5418577"/>
                  <a:ext cx="179640" cy="24840"/>
                </a:xfrm>
                <a:prstGeom prst="rect">
                  <a:avLst/>
                </a:prstGeom>
              </p:spPr>
            </p:pic>
          </mc:Fallback>
        </mc:AlternateContent>
      </p:grpSp>
      <p:grpSp>
        <p:nvGrpSpPr>
          <p:cNvPr id="158" name="Group 157">
            <a:extLst>
              <a:ext uri="{FF2B5EF4-FFF2-40B4-BE49-F238E27FC236}">
                <a16:creationId xmlns:a16="http://schemas.microsoft.com/office/drawing/2014/main" id="{114D738D-8ABD-EBB1-3FC7-10D5EA0F1AA0}"/>
              </a:ext>
            </a:extLst>
          </p:cNvPr>
          <p:cNvGrpSpPr/>
          <p:nvPr/>
        </p:nvGrpSpPr>
        <p:grpSpPr>
          <a:xfrm>
            <a:off x="3959443" y="5036257"/>
            <a:ext cx="803880" cy="516240"/>
            <a:chOff x="3959443" y="5036257"/>
            <a:chExt cx="803880" cy="516240"/>
          </a:xfrm>
        </p:grpSpPr>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C9A8FD25-AE62-ABFB-6765-24501B9758FF}"/>
                    </a:ext>
                  </a:extLst>
                </p14:cNvPr>
                <p14:cNvContentPartPr/>
                <p14:nvPr/>
              </p14:nvContentPartPr>
              <p14:xfrm>
                <a:off x="3959443" y="5135977"/>
                <a:ext cx="235440" cy="262800"/>
              </p14:xfrm>
            </p:contentPart>
          </mc:Choice>
          <mc:Fallback xmlns="">
            <p:pic>
              <p:nvPicPr>
                <p:cNvPr id="152" name="Ink 151">
                  <a:extLst>
                    <a:ext uri="{FF2B5EF4-FFF2-40B4-BE49-F238E27FC236}">
                      <a16:creationId xmlns:a16="http://schemas.microsoft.com/office/drawing/2014/main" id="{C9A8FD25-AE62-ABFB-6765-24501B9758FF}"/>
                    </a:ext>
                  </a:extLst>
                </p:cNvPr>
                <p:cNvPicPr/>
                <p:nvPr/>
              </p:nvPicPr>
              <p:blipFill>
                <a:blip r:embed="rId243"/>
                <a:stretch>
                  <a:fillRect/>
                </a:stretch>
              </p:blipFill>
              <p:spPr>
                <a:xfrm>
                  <a:off x="3950443" y="5127337"/>
                  <a:ext cx="2530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5FD1321D-A181-A594-BE0B-610E0D2B462F}"/>
                    </a:ext>
                  </a:extLst>
                </p14:cNvPr>
                <p14:cNvContentPartPr/>
                <p14:nvPr/>
              </p14:nvContentPartPr>
              <p14:xfrm>
                <a:off x="4277683" y="5118337"/>
                <a:ext cx="204480" cy="434160"/>
              </p14:xfrm>
            </p:contentPart>
          </mc:Choice>
          <mc:Fallback xmlns="">
            <p:pic>
              <p:nvPicPr>
                <p:cNvPr id="153" name="Ink 152">
                  <a:extLst>
                    <a:ext uri="{FF2B5EF4-FFF2-40B4-BE49-F238E27FC236}">
                      <a16:creationId xmlns:a16="http://schemas.microsoft.com/office/drawing/2014/main" id="{5FD1321D-A181-A594-BE0B-610E0D2B462F}"/>
                    </a:ext>
                  </a:extLst>
                </p:cNvPr>
                <p:cNvPicPr/>
                <p:nvPr/>
              </p:nvPicPr>
              <p:blipFill>
                <a:blip r:embed="rId245"/>
                <a:stretch>
                  <a:fillRect/>
                </a:stretch>
              </p:blipFill>
              <p:spPr>
                <a:xfrm>
                  <a:off x="4269043" y="5109697"/>
                  <a:ext cx="22212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6FCE430D-6A74-ECAB-3158-5BA05201468D}"/>
                    </a:ext>
                  </a:extLst>
                </p14:cNvPr>
                <p14:cNvContentPartPr/>
                <p14:nvPr/>
              </p14:nvContentPartPr>
              <p14:xfrm>
                <a:off x="4364803" y="5330737"/>
                <a:ext cx="102600" cy="43920"/>
              </p14:xfrm>
            </p:contentPart>
          </mc:Choice>
          <mc:Fallback xmlns="">
            <p:pic>
              <p:nvPicPr>
                <p:cNvPr id="154" name="Ink 153">
                  <a:extLst>
                    <a:ext uri="{FF2B5EF4-FFF2-40B4-BE49-F238E27FC236}">
                      <a16:creationId xmlns:a16="http://schemas.microsoft.com/office/drawing/2014/main" id="{6FCE430D-6A74-ECAB-3158-5BA05201468D}"/>
                    </a:ext>
                  </a:extLst>
                </p:cNvPr>
                <p:cNvPicPr/>
                <p:nvPr/>
              </p:nvPicPr>
              <p:blipFill>
                <a:blip r:embed="rId247"/>
                <a:stretch>
                  <a:fillRect/>
                </a:stretch>
              </p:blipFill>
              <p:spPr>
                <a:xfrm>
                  <a:off x="4356163" y="5322097"/>
                  <a:ext cx="1202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E5F399A1-B766-9A08-7501-972D082E7ACF}"/>
                    </a:ext>
                  </a:extLst>
                </p14:cNvPr>
                <p14:cNvContentPartPr/>
                <p14:nvPr/>
              </p14:nvContentPartPr>
              <p14:xfrm>
                <a:off x="4278403" y="5036257"/>
                <a:ext cx="167040" cy="61920"/>
              </p14:xfrm>
            </p:contentPart>
          </mc:Choice>
          <mc:Fallback xmlns="">
            <p:pic>
              <p:nvPicPr>
                <p:cNvPr id="155" name="Ink 154">
                  <a:extLst>
                    <a:ext uri="{FF2B5EF4-FFF2-40B4-BE49-F238E27FC236}">
                      <a16:creationId xmlns:a16="http://schemas.microsoft.com/office/drawing/2014/main" id="{E5F399A1-B766-9A08-7501-972D082E7ACF}"/>
                    </a:ext>
                  </a:extLst>
                </p:cNvPr>
                <p:cNvPicPr/>
                <p:nvPr/>
              </p:nvPicPr>
              <p:blipFill>
                <a:blip r:embed="rId249"/>
                <a:stretch>
                  <a:fillRect/>
                </a:stretch>
              </p:blipFill>
              <p:spPr>
                <a:xfrm>
                  <a:off x="4269403" y="5027617"/>
                  <a:ext cx="1846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4830B2D6-01CF-ED64-C2B5-BF6B0F761A9B}"/>
                    </a:ext>
                  </a:extLst>
                </p14:cNvPr>
                <p14:cNvContentPartPr/>
                <p14:nvPr/>
              </p14:nvContentPartPr>
              <p14:xfrm>
                <a:off x="4623643" y="5262697"/>
                <a:ext cx="139680" cy="248400"/>
              </p14:xfrm>
            </p:contentPart>
          </mc:Choice>
          <mc:Fallback xmlns="">
            <p:pic>
              <p:nvPicPr>
                <p:cNvPr id="156" name="Ink 155">
                  <a:extLst>
                    <a:ext uri="{FF2B5EF4-FFF2-40B4-BE49-F238E27FC236}">
                      <a16:creationId xmlns:a16="http://schemas.microsoft.com/office/drawing/2014/main" id="{4830B2D6-01CF-ED64-C2B5-BF6B0F761A9B}"/>
                    </a:ext>
                  </a:extLst>
                </p:cNvPr>
                <p:cNvPicPr/>
                <p:nvPr/>
              </p:nvPicPr>
              <p:blipFill>
                <a:blip r:embed="rId251"/>
                <a:stretch>
                  <a:fillRect/>
                </a:stretch>
              </p:blipFill>
              <p:spPr>
                <a:xfrm>
                  <a:off x="4615003" y="5254057"/>
                  <a:ext cx="157320" cy="26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DA5CBF7B-E14D-CF3F-6F4C-98301ADB84CC}"/>
                  </a:ext>
                </a:extLst>
              </p14:cNvPr>
              <p14:cNvContentPartPr/>
              <p14:nvPr/>
            </p14:nvContentPartPr>
            <p14:xfrm>
              <a:off x="5451643" y="5221297"/>
              <a:ext cx="203400" cy="23760"/>
            </p14:xfrm>
          </p:contentPart>
        </mc:Choice>
        <mc:Fallback xmlns="">
          <p:pic>
            <p:nvPicPr>
              <p:cNvPr id="157" name="Ink 156">
                <a:extLst>
                  <a:ext uri="{FF2B5EF4-FFF2-40B4-BE49-F238E27FC236}">
                    <a16:creationId xmlns:a16="http://schemas.microsoft.com/office/drawing/2014/main" id="{DA5CBF7B-E14D-CF3F-6F4C-98301ADB84CC}"/>
                  </a:ext>
                </a:extLst>
              </p:cNvPr>
              <p:cNvPicPr/>
              <p:nvPr/>
            </p:nvPicPr>
            <p:blipFill>
              <a:blip r:embed="rId253"/>
              <a:stretch>
                <a:fillRect/>
              </a:stretch>
            </p:blipFill>
            <p:spPr>
              <a:xfrm>
                <a:off x="5443003" y="5212297"/>
                <a:ext cx="221040" cy="41400"/>
              </a:xfrm>
              <a:prstGeom prst="rect">
                <a:avLst/>
              </a:prstGeom>
            </p:spPr>
          </p:pic>
        </mc:Fallback>
      </mc:AlternateContent>
      <p:grpSp>
        <p:nvGrpSpPr>
          <p:cNvPr id="166" name="Group 165">
            <a:extLst>
              <a:ext uri="{FF2B5EF4-FFF2-40B4-BE49-F238E27FC236}">
                <a16:creationId xmlns:a16="http://schemas.microsoft.com/office/drawing/2014/main" id="{5F864B11-18AA-4CBF-D2D9-8F881D908FF9}"/>
              </a:ext>
            </a:extLst>
          </p:cNvPr>
          <p:cNvGrpSpPr/>
          <p:nvPr/>
        </p:nvGrpSpPr>
        <p:grpSpPr>
          <a:xfrm>
            <a:off x="6273163" y="4724137"/>
            <a:ext cx="1414440" cy="859680"/>
            <a:chOff x="6273163" y="4724137"/>
            <a:chExt cx="1414440" cy="859680"/>
          </a:xfrm>
        </p:grpSpPr>
        <mc:AlternateContent xmlns:mc="http://schemas.openxmlformats.org/markup-compatibility/2006" xmlns:p14="http://schemas.microsoft.com/office/powerpoint/2010/main">
          <mc:Choice Requires="p14">
            <p:contentPart p14:bwMode="auto" r:id="rId254">
              <p14:nvContentPartPr>
                <p14:cNvPr id="159" name="Ink 158">
                  <a:extLst>
                    <a:ext uri="{FF2B5EF4-FFF2-40B4-BE49-F238E27FC236}">
                      <a16:creationId xmlns:a16="http://schemas.microsoft.com/office/drawing/2014/main" id="{5E406F09-A06C-1E7B-4D3A-C0FE69B9986C}"/>
                    </a:ext>
                  </a:extLst>
                </p14:cNvPr>
                <p14:cNvContentPartPr/>
                <p14:nvPr/>
              </p14:nvContentPartPr>
              <p14:xfrm>
                <a:off x="6597883" y="5026177"/>
                <a:ext cx="227520" cy="421200"/>
              </p14:xfrm>
            </p:contentPart>
          </mc:Choice>
          <mc:Fallback xmlns="">
            <p:pic>
              <p:nvPicPr>
                <p:cNvPr id="159" name="Ink 158">
                  <a:extLst>
                    <a:ext uri="{FF2B5EF4-FFF2-40B4-BE49-F238E27FC236}">
                      <a16:creationId xmlns:a16="http://schemas.microsoft.com/office/drawing/2014/main" id="{5E406F09-A06C-1E7B-4D3A-C0FE69B9986C}"/>
                    </a:ext>
                  </a:extLst>
                </p:cNvPr>
                <p:cNvPicPr/>
                <p:nvPr/>
              </p:nvPicPr>
              <p:blipFill>
                <a:blip r:embed="rId255"/>
                <a:stretch>
                  <a:fillRect/>
                </a:stretch>
              </p:blipFill>
              <p:spPr>
                <a:xfrm>
                  <a:off x="6588883" y="5017537"/>
                  <a:ext cx="24516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Ink 159">
                  <a:extLst>
                    <a:ext uri="{FF2B5EF4-FFF2-40B4-BE49-F238E27FC236}">
                      <a16:creationId xmlns:a16="http://schemas.microsoft.com/office/drawing/2014/main" id="{C691425A-52BF-E096-CA85-3948EBC5CA9A}"/>
                    </a:ext>
                  </a:extLst>
                </p14:cNvPr>
                <p14:cNvContentPartPr/>
                <p14:nvPr/>
              </p14:nvContentPartPr>
              <p14:xfrm>
                <a:off x="6633883" y="5211217"/>
                <a:ext cx="198360" cy="102600"/>
              </p14:xfrm>
            </p:contentPart>
          </mc:Choice>
          <mc:Fallback xmlns="">
            <p:pic>
              <p:nvPicPr>
                <p:cNvPr id="160" name="Ink 159">
                  <a:extLst>
                    <a:ext uri="{FF2B5EF4-FFF2-40B4-BE49-F238E27FC236}">
                      <a16:creationId xmlns:a16="http://schemas.microsoft.com/office/drawing/2014/main" id="{C691425A-52BF-E096-CA85-3948EBC5CA9A}"/>
                    </a:ext>
                  </a:extLst>
                </p:cNvPr>
                <p:cNvPicPr/>
                <p:nvPr/>
              </p:nvPicPr>
              <p:blipFill>
                <a:blip r:embed="rId257"/>
                <a:stretch>
                  <a:fillRect/>
                </a:stretch>
              </p:blipFill>
              <p:spPr>
                <a:xfrm>
                  <a:off x="6624883" y="5202577"/>
                  <a:ext cx="216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Ink 160">
                  <a:extLst>
                    <a:ext uri="{FF2B5EF4-FFF2-40B4-BE49-F238E27FC236}">
                      <a16:creationId xmlns:a16="http://schemas.microsoft.com/office/drawing/2014/main" id="{13761D4C-A563-6056-D3CF-64F3B9ADBE48}"/>
                    </a:ext>
                  </a:extLst>
                </p14:cNvPr>
                <p14:cNvContentPartPr/>
                <p14:nvPr/>
              </p14:nvContentPartPr>
              <p14:xfrm>
                <a:off x="6564763" y="4892617"/>
                <a:ext cx="251280" cy="67680"/>
              </p14:xfrm>
            </p:contentPart>
          </mc:Choice>
          <mc:Fallback xmlns="">
            <p:pic>
              <p:nvPicPr>
                <p:cNvPr id="161" name="Ink 160">
                  <a:extLst>
                    <a:ext uri="{FF2B5EF4-FFF2-40B4-BE49-F238E27FC236}">
                      <a16:creationId xmlns:a16="http://schemas.microsoft.com/office/drawing/2014/main" id="{13761D4C-A563-6056-D3CF-64F3B9ADBE48}"/>
                    </a:ext>
                  </a:extLst>
                </p:cNvPr>
                <p:cNvPicPr/>
                <p:nvPr/>
              </p:nvPicPr>
              <p:blipFill>
                <a:blip r:embed="rId259"/>
                <a:stretch>
                  <a:fillRect/>
                </a:stretch>
              </p:blipFill>
              <p:spPr>
                <a:xfrm>
                  <a:off x="6555763" y="4883977"/>
                  <a:ext cx="268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2" name="Ink 161">
                  <a:extLst>
                    <a:ext uri="{FF2B5EF4-FFF2-40B4-BE49-F238E27FC236}">
                      <a16:creationId xmlns:a16="http://schemas.microsoft.com/office/drawing/2014/main" id="{C0FF91F9-B2BC-3E1F-F0D7-D4740369624A}"/>
                    </a:ext>
                  </a:extLst>
                </p14:cNvPr>
                <p14:cNvContentPartPr/>
                <p14:nvPr/>
              </p14:nvContentPartPr>
              <p14:xfrm>
                <a:off x="6945283" y="5152897"/>
                <a:ext cx="190080" cy="176400"/>
              </p14:xfrm>
            </p:contentPart>
          </mc:Choice>
          <mc:Fallback xmlns="">
            <p:pic>
              <p:nvPicPr>
                <p:cNvPr id="162" name="Ink 161">
                  <a:extLst>
                    <a:ext uri="{FF2B5EF4-FFF2-40B4-BE49-F238E27FC236}">
                      <a16:creationId xmlns:a16="http://schemas.microsoft.com/office/drawing/2014/main" id="{C0FF91F9-B2BC-3E1F-F0D7-D4740369624A}"/>
                    </a:ext>
                  </a:extLst>
                </p:cNvPr>
                <p:cNvPicPr/>
                <p:nvPr/>
              </p:nvPicPr>
              <p:blipFill>
                <a:blip r:embed="rId261"/>
                <a:stretch>
                  <a:fillRect/>
                </a:stretch>
              </p:blipFill>
              <p:spPr>
                <a:xfrm>
                  <a:off x="6936643" y="5143897"/>
                  <a:ext cx="207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3" name="Ink 162">
                  <a:extLst>
                    <a:ext uri="{FF2B5EF4-FFF2-40B4-BE49-F238E27FC236}">
                      <a16:creationId xmlns:a16="http://schemas.microsoft.com/office/drawing/2014/main" id="{00634060-655E-64CB-7D10-7EA4C0A6FF33}"/>
                    </a:ext>
                  </a:extLst>
                </p14:cNvPr>
                <p14:cNvContentPartPr/>
                <p14:nvPr/>
              </p14:nvContentPartPr>
              <p14:xfrm>
                <a:off x="7180363" y="4951297"/>
                <a:ext cx="137160" cy="574920"/>
              </p14:xfrm>
            </p:contentPart>
          </mc:Choice>
          <mc:Fallback xmlns="">
            <p:pic>
              <p:nvPicPr>
                <p:cNvPr id="163" name="Ink 162">
                  <a:extLst>
                    <a:ext uri="{FF2B5EF4-FFF2-40B4-BE49-F238E27FC236}">
                      <a16:creationId xmlns:a16="http://schemas.microsoft.com/office/drawing/2014/main" id="{00634060-655E-64CB-7D10-7EA4C0A6FF33}"/>
                    </a:ext>
                  </a:extLst>
                </p:cNvPr>
                <p:cNvPicPr/>
                <p:nvPr/>
              </p:nvPicPr>
              <p:blipFill>
                <a:blip r:embed="rId263"/>
                <a:stretch>
                  <a:fillRect/>
                </a:stretch>
              </p:blipFill>
              <p:spPr>
                <a:xfrm>
                  <a:off x="7171363" y="4942297"/>
                  <a:ext cx="154800"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4" name="Ink 163">
                  <a:extLst>
                    <a:ext uri="{FF2B5EF4-FFF2-40B4-BE49-F238E27FC236}">
                      <a16:creationId xmlns:a16="http://schemas.microsoft.com/office/drawing/2014/main" id="{5B31B7FD-F828-F78E-D3B2-A63D73F77189}"/>
                    </a:ext>
                  </a:extLst>
                </p14:cNvPr>
                <p14:cNvContentPartPr/>
                <p14:nvPr/>
              </p14:nvContentPartPr>
              <p14:xfrm>
                <a:off x="6273163" y="5089537"/>
                <a:ext cx="299160" cy="494280"/>
              </p14:xfrm>
            </p:contentPart>
          </mc:Choice>
          <mc:Fallback xmlns="">
            <p:pic>
              <p:nvPicPr>
                <p:cNvPr id="164" name="Ink 163">
                  <a:extLst>
                    <a:ext uri="{FF2B5EF4-FFF2-40B4-BE49-F238E27FC236}">
                      <a16:creationId xmlns:a16="http://schemas.microsoft.com/office/drawing/2014/main" id="{5B31B7FD-F828-F78E-D3B2-A63D73F77189}"/>
                    </a:ext>
                  </a:extLst>
                </p:cNvPr>
                <p:cNvPicPr/>
                <p:nvPr/>
              </p:nvPicPr>
              <p:blipFill>
                <a:blip r:embed="rId265"/>
                <a:stretch>
                  <a:fillRect/>
                </a:stretch>
              </p:blipFill>
              <p:spPr>
                <a:xfrm>
                  <a:off x="6264163" y="5080897"/>
                  <a:ext cx="316800" cy="511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5" name="Ink 164">
                  <a:extLst>
                    <a:ext uri="{FF2B5EF4-FFF2-40B4-BE49-F238E27FC236}">
                      <a16:creationId xmlns:a16="http://schemas.microsoft.com/office/drawing/2014/main" id="{B2DB7357-69D9-FBCC-9C34-BAA22394B9EF}"/>
                    </a:ext>
                  </a:extLst>
                </p14:cNvPr>
                <p14:cNvContentPartPr/>
                <p14:nvPr/>
              </p14:nvContentPartPr>
              <p14:xfrm>
                <a:off x="7470523" y="4724137"/>
                <a:ext cx="217080" cy="246600"/>
              </p14:xfrm>
            </p:contentPart>
          </mc:Choice>
          <mc:Fallback xmlns="">
            <p:pic>
              <p:nvPicPr>
                <p:cNvPr id="165" name="Ink 164">
                  <a:extLst>
                    <a:ext uri="{FF2B5EF4-FFF2-40B4-BE49-F238E27FC236}">
                      <a16:creationId xmlns:a16="http://schemas.microsoft.com/office/drawing/2014/main" id="{B2DB7357-69D9-FBCC-9C34-BAA22394B9EF}"/>
                    </a:ext>
                  </a:extLst>
                </p:cNvPr>
                <p:cNvPicPr/>
                <p:nvPr/>
              </p:nvPicPr>
              <p:blipFill>
                <a:blip r:embed="rId267"/>
                <a:stretch>
                  <a:fillRect/>
                </a:stretch>
              </p:blipFill>
              <p:spPr>
                <a:xfrm>
                  <a:off x="7461523" y="4715497"/>
                  <a:ext cx="234720" cy="264240"/>
                </a:xfrm>
                <a:prstGeom prst="rect">
                  <a:avLst/>
                </a:prstGeom>
              </p:spPr>
            </p:pic>
          </mc:Fallback>
        </mc:AlternateContent>
      </p:grpSp>
    </p:spTree>
    <p:extLst>
      <p:ext uri="{BB962C8B-B14F-4D97-AF65-F5344CB8AC3E}">
        <p14:creationId xmlns:p14="http://schemas.microsoft.com/office/powerpoint/2010/main" val="864422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53461F0-B5E3-E40A-4BAA-E18B78D79200}"/>
              </a:ext>
            </a:extLst>
          </p:cNvPr>
          <p:cNvGrpSpPr/>
          <p:nvPr/>
        </p:nvGrpSpPr>
        <p:grpSpPr>
          <a:xfrm>
            <a:off x="465643" y="164017"/>
            <a:ext cx="3089160" cy="517680"/>
            <a:chOff x="465643" y="164017"/>
            <a:chExt cx="3089160" cy="5176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1211FC6-DC7E-0C91-1577-243FD1605D77}"/>
                    </a:ext>
                  </a:extLst>
                </p14:cNvPr>
                <p14:cNvContentPartPr/>
                <p14:nvPr/>
              </p14:nvContentPartPr>
              <p14:xfrm>
                <a:off x="551683" y="180937"/>
                <a:ext cx="264960" cy="34920"/>
              </p14:xfrm>
            </p:contentPart>
          </mc:Choice>
          <mc:Fallback xmlns="">
            <p:pic>
              <p:nvPicPr>
                <p:cNvPr id="2" name="Ink 1">
                  <a:extLst>
                    <a:ext uri="{FF2B5EF4-FFF2-40B4-BE49-F238E27FC236}">
                      <a16:creationId xmlns:a16="http://schemas.microsoft.com/office/drawing/2014/main" id="{E1211FC6-DC7E-0C91-1577-243FD1605D77}"/>
                    </a:ext>
                  </a:extLst>
                </p:cNvPr>
                <p:cNvPicPr/>
                <p:nvPr/>
              </p:nvPicPr>
              <p:blipFill>
                <a:blip r:embed="rId3"/>
                <a:stretch>
                  <a:fillRect/>
                </a:stretch>
              </p:blipFill>
              <p:spPr>
                <a:xfrm>
                  <a:off x="543043" y="172297"/>
                  <a:ext cx="282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44F16BE-C4BA-CDF1-F605-BDAECDEE14EE}"/>
                    </a:ext>
                  </a:extLst>
                </p14:cNvPr>
                <p14:cNvContentPartPr/>
                <p14:nvPr/>
              </p14:nvContentPartPr>
              <p14:xfrm>
                <a:off x="502003" y="206857"/>
                <a:ext cx="220680" cy="268200"/>
              </p14:xfrm>
            </p:contentPart>
          </mc:Choice>
          <mc:Fallback xmlns="">
            <p:pic>
              <p:nvPicPr>
                <p:cNvPr id="3" name="Ink 2">
                  <a:extLst>
                    <a:ext uri="{FF2B5EF4-FFF2-40B4-BE49-F238E27FC236}">
                      <a16:creationId xmlns:a16="http://schemas.microsoft.com/office/drawing/2014/main" id="{E44F16BE-C4BA-CDF1-F605-BDAECDEE14EE}"/>
                    </a:ext>
                  </a:extLst>
                </p:cNvPr>
                <p:cNvPicPr/>
                <p:nvPr/>
              </p:nvPicPr>
              <p:blipFill>
                <a:blip r:embed="rId5"/>
                <a:stretch>
                  <a:fillRect/>
                </a:stretch>
              </p:blipFill>
              <p:spPr>
                <a:xfrm>
                  <a:off x="493363" y="198217"/>
                  <a:ext cx="2383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F98079B-5763-A5A8-A770-0D032AEC1287}"/>
                    </a:ext>
                  </a:extLst>
                </p14:cNvPr>
                <p14:cNvContentPartPr/>
                <p14:nvPr/>
              </p14:nvContentPartPr>
              <p14:xfrm>
                <a:off x="862003" y="328177"/>
                <a:ext cx="227160" cy="169200"/>
              </p14:xfrm>
            </p:contentPart>
          </mc:Choice>
          <mc:Fallback xmlns="">
            <p:pic>
              <p:nvPicPr>
                <p:cNvPr id="4" name="Ink 3">
                  <a:extLst>
                    <a:ext uri="{FF2B5EF4-FFF2-40B4-BE49-F238E27FC236}">
                      <a16:creationId xmlns:a16="http://schemas.microsoft.com/office/drawing/2014/main" id="{FF98079B-5763-A5A8-A770-0D032AEC1287}"/>
                    </a:ext>
                  </a:extLst>
                </p:cNvPr>
                <p:cNvPicPr/>
                <p:nvPr/>
              </p:nvPicPr>
              <p:blipFill>
                <a:blip r:embed="rId7"/>
                <a:stretch>
                  <a:fillRect/>
                </a:stretch>
              </p:blipFill>
              <p:spPr>
                <a:xfrm>
                  <a:off x="853363" y="319177"/>
                  <a:ext cx="244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8F442BC-A161-4DB9-6F99-A8F54DA90C0F}"/>
                    </a:ext>
                  </a:extLst>
                </p14:cNvPr>
                <p14:cNvContentPartPr/>
                <p14:nvPr/>
              </p14:nvContentPartPr>
              <p14:xfrm>
                <a:off x="1008883" y="250057"/>
                <a:ext cx="360" cy="1800"/>
              </p14:xfrm>
            </p:contentPart>
          </mc:Choice>
          <mc:Fallback xmlns="">
            <p:pic>
              <p:nvPicPr>
                <p:cNvPr id="5" name="Ink 4">
                  <a:extLst>
                    <a:ext uri="{FF2B5EF4-FFF2-40B4-BE49-F238E27FC236}">
                      <a16:creationId xmlns:a16="http://schemas.microsoft.com/office/drawing/2014/main" id="{18F442BC-A161-4DB9-6F99-A8F54DA90C0F}"/>
                    </a:ext>
                  </a:extLst>
                </p:cNvPr>
                <p:cNvPicPr/>
                <p:nvPr/>
              </p:nvPicPr>
              <p:blipFill>
                <a:blip r:embed="rId9"/>
                <a:stretch>
                  <a:fillRect/>
                </a:stretch>
              </p:blipFill>
              <p:spPr>
                <a:xfrm>
                  <a:off x="1000243" y="241057"/>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06DE68D-8F19-2710-C4E3-2DB83F32C192}"/>
                    </a:ext>
                  </a:extLst>
                </p14:cNvPr>
                <p14:cNvContentPartPr/>
                <p14:nvPr/>
              </p14:nvContentPartPr>
              <p14:xfrm>
                <a:off x="1112563" y="235297"/>
                <a:ext cx="420840" cy="249120"/>
              </p14:xfrm>
            </p:contentPart>
          </mc:Choice>
          <mc:Fallback xmlns="">
            <p:pic>
              <p:nvPicPr>
                <p:cNvPr id="6" name="Ink 5">
                  <a:extLst>
                    <a:ext uri="{FF2B5EF4-FFF2-40B4-BE49-F238E27FC236}">
                      <a16:creationId xmlns:a16="http://schemas.microsoft.com/office/drawing/2014/main" id="{706DE68D-8F19-2710-C4E3-2DB83F32C192}"/>
                    </a:ext>
                  </a:extLst>
                </p:cNvPr>
                <p:cNvPicPr/>
                <p:nvPr/>
              </p:nvPicPr>
              <p:blipFill>
                <a:blip r:embed="rId11"/>
                <a:stretch>
                  <a:fillRect/>
                </a:stretch>
              </p:blipFill>
              <p:spPr>
                <a:xfrm>
                  <a:off x="1103923" y="226657"/>
                  <a:ext cx="438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BFE95FD6-3B9C-F3DC-CE9A-4FC98C57F976}"/>
                    </a:ext>
                  </a:extLst>
                </p14:cNvPr>
                <p14:cNvContentPartPr/>
                <p14:nvPr/>
              </p14:nvContentPartPr>
              <p14:xfrm>
                <a:off x="1354123" y="241417"/>
                <a:ext cx="260280" cy="57240"/>
              </p14:xfrm>
            </p:contentPart>
          </mc:Choice>
          <mc:Fallback xmlns="">
            <p:pic>
              <p:nvPicPr>
                <p:cNvPr id="7" name="Ink 6">
                  <a:extLst>
                    <a:ext uri="{FF2B5EF4-FFF2-40B4-BE49-F238E27FC236}">
                      <a16:creationId xmlns:a16="http://schemas.microsoft.com/office/drawing/2014/main" id="{BFE95FD6-3B9C-F3DC-CE9A-4FC98C57F976}"/>
                    </a:ext>
                  </a:extLst>
                </p:cNvPr>
                <p:cNvPicPr/>
                <p:nvPr/>
              </p:nvPicPr>
              <p:blipFill>
                <a:blip r:embed="rId13"/>
                <a:stretch>
                  <a:fillRect/>
                </a:stretch>
              </p:blipFill>
              <p:spPr>
                <a:xfrm>
                  <a:off x="1345483" y="232417"/>
                  <a:ext cx="277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3C299507-E494-C5B4-7E0F-D08B17A5D59D}"/>
                    </a:ext>
                  </a:extLst>
                </p14:cNvPr>
                <p14:cNvContentPartPr/>
                <p14:nvPr/>
              </p14:nvContentPartPr>
              <p14:xfrm>
                <a:off x="2053243" y="196417"/>
                <a:ext cx="562680" cy="457560"/>
              </p14:xfrm>
            </p:contentPart>
          </mc:Choice>
          <mc:Fallback xmlns="">
            <p:pic>
              <p:nvPicPr>
                <p:cNvPr id="8" name="Ink 7">
                  <a:extLst>
                    <a:ext uri="{FF2B5EF4-FFF2-40B4-BE49-F238E27FC236}">
                      <a16:creationId xmlns:a16="http://schemas.microsoft.com/office/drawing/2014/main" id="{3C299507-E494-C5B4-7E0F-D08B17A5D59D}"/>
                    </a:ext>
                  </a:extLst>
                </p:cNvPr>
                <p:cNvPicPr/>
                <p:nvPr/>
              </p:nvPicPr>
              <p:blipFill>
                <a:blip r:embed="rId15"/>
                <a:stretch>
                  <a:fillRect/>
                </a:stretch>
              </p:blipFill>
              <p:spPr>
                <a:xfrm>
                  <a:off x="2044243" y="187417"/>
                  <a:ext cx="58032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EC356C7D-C287-052C-8FDF-7D635775D9AB}"/>
                    </a:ext>
                  </a:extLst>
                </p14:cNvPr>
                <p14:cNvContentPartPr/>
                <p14:nvPr/>
              </p14:nvContentPartPr>
              <p14:xfrm>
                <a:off x="2249803" y="164017"/>
                <a:ext cx="19440" cy="7200"/>
              </p14:xfrm>
            </p:contentPart>
          </mc:Choice>
          <mc:Fallback xmlns="">
            <p:pic>
              <p:nvPicPr>
                <p:cNvPr id="9" name="Ink 8">
                  <a:extLst>
                    <a:ext uri="{FF2B5EF4-FFF2-40B4-BE49-F238E27FC236}">
                      <a16:creationId xmlns:a16="http://schemas.microsoft.com/office/drawing/2014/main" id="{EC356C7D-C287-052C-8FDF-7D635775D9AB}"/>
                    </a:ext>
                  </a:extLst>
                </p:cNvPr>
                <p:cNvPicPr/>
                <p:nvPr/>
              </p:nvPicPr>
              <p:blipFill>
                <a:blip r:embed="rId17"/>
                <a:stretch>
                  <a:fillRect/>
                </a:stretch>
              </p:blipFill>
              <p:spPr>
                <a:xfrm>
                  <a:off x="2241163" y="155017"/>
                  <a:ext cx="370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922C862E-6454-FB78-038B-B53F37B9633D}"/>
                    </a:ext>
                  </a:extLst>
                </p14:cNvPr>
                <p14:cNvContentPartPr/>
                <p14:nvPr/>
              </p14:nvContentPartPr>
              <p14:xfrm>
                <a:off x="465643" y="383617"/>
                <a:ext cx="3089160" cy="298080"/>
              </p14:xfrm>
            </p:contentPart>
          </mc:Choice>
          <mc:Fallback xmlns="">
            <p:pic>
              <p:nvPicPr>
                <p:cNvPr id="10" name="Ink 9">
                  <a:extLst>
                    <a:ext uri="{FF2B5EF4-FFF2-40B4-BE49-F238E27FC236}">
                      <a16:creationId xmlns:a16="http://schemas.microsoft.com/office/drawing/2014/main" id="{922C862E-6454-FB78-038B-B53F37B9633D}"/>
                    </a:ext>
                  </a:extLst>
                </p:cNvPr>
                <p:cNvPicPr/>
                <p:nvPr/>
              </p:nvPicPr>
              <p:blipFill>
                <a:blip r:embed="rId19"/>
                <a:stretch>
                  <a:fillRect/>
                </a:stretch>
              </p:blipFill>
              <p:spPr>
                <a:xfrm>
                  <a:off x="456643" y="374977"/>
                  <a:ext cx="3106800" cy="315720"/>
                </a:xfrm>
                <a:prstGeom prst="rect">
                  <a:avLst/>
                </a:prstGeom>
              </p:spPr>
            </p:pic>
          </mc:Fallback>
        </mc:AlternateContent>
      </p:grpSp>
      <p:grpSp>
        <p:nvGrpSpPr>
          <p:cNvPr id="14" name="Group 13">
            <a:extLst>
              <a:ext uri="{FF2B5EF4-FFF2-40B4-BE49-F238E27FC236}">
                <a16:creationId xmlns:a16="http://schemas.microsoft.com/office/drawing/2014/main" id="{AD351F29-05DB-3412-5452-B47654DDD233}"/>
              </a:ext>
            </a:extLst>
          </p:cNvPr>
          <p:cNvGrpSpPr/>
          <p:nvPr/>
        </p:nvGrpSpPr>
        <p:grpSpPr>
          <a:xfrm>
            <a:off x="761203" y="1106497"/>
            <a:ext cx="517320" cy="380160"/>
            <a:chOff x="761203" y="1106497"/>
            <a:chExt cx="517320" cy="380160"/>
          </a:xfrm>
        </p:grpSpPr>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B11DE9BE-51F5-C0BB-91B8-49F2301E1577}"/>
                    </a:ext>
                  </a:extLst>
                </p14:cNvPr>
                <p14:cNvContentPartPr/>
                <p14:nvPr/>
              </p14:nvContentPartPr>
              <p14:xfrm>
                <a:off x="761203" y="1114417"/>
                <a:ext cx="161280" cy="372240"/>
              </p14:xfrm>
            </p:contentPart>
          </mc:Choice>
          <mc:Fallback xmlns="">
            <p:pic>
              <p:nvPicPr>
                <p:cNvPr id="12" name="Ink 11">
                  <a:extLst>
                    <a:ext uri="{FF2B5EF4-FFF2-40B4-BE49-F238E27FC236}">
                      <a16:creationId xmlns:a16="http://schemas.microsoft.com/office/drawing/2014/main" id="{B11DE9BE-51F5-C0BB-91B8-49F2301E1577}"/>
                    </a:ext>
                  </a:extLst>
                </p:cNvPr>
                <p:cNvPicPr/>
                <p:nvPr/>
              </p:nvPicPr>
              <p:blipFill>
                <a:blip r:embed="rId21"/>
                <a:stretch>
                  <a:fillRect/>
                </a:stretch>
              </p:blipFill>
              <p:spPr>
                <a:xfrm>
                  <a:off x="752563" y="1105777"/>
                  <a:ext cx="17892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82D5B36E-8677-D909-B5E4-F8EA77CD954B}"/>
                    </a:ext>
                  </a:extLst>
                </p14:cNvPr>
                <p14:cNvContentPartPr/>
                <p14:nvPr/>
              </p14:nvContentPartPr>
              <p14:xfrm>
                <a:off x="1052083" y="1106497"/>
                <a:ext cx="226440" cy="322920"/>
              </p14:xfrm>
            </p:contentPart>
          </mc:Choice>
          <mc:Fallback xmlns="">
            <p:pic>
              <p:nvPicPr>
                <p:cNvPr id="13" name="Ink 12">
                  <a:extLst>
                    <a:ext uri="{FF2B5EF4-FFF2-40B4-BE49-F238E27FC236}">
                      <a16:creationId xmlns:a16="http://schemas.microsoft.com/office/drawing/2014/main" id="{82D5B36E-8677-D909-B5E4-F8EA77CD954B}"/>
                    </a:ext>
                  </a:extLst>
                </p:cNvPr>
                <p:cNvPicPr/>
                <p:nvPr/>
              </p:nvPicPr>
              <p:blipFill>
                <a:blip r:embed="rId23"/>
                <a:stretch>
                  <a:fillRect/>
                </a:stretch>
              </p:blipFill>
              <p:spPr>
                <a:xfrm>
                  <a:off x="1043083" y="1097857"/>
                  <a:ext cx="244080" cy="340560"/>
                </a:xfrm>
                <a:prstGeom prst="rect">
                  <a:avLst/>
                </a:prstGeom>
              </p:spPr>
            </p:pic>
          </mc:Fallback>
        </mc:AlternateContent>
      </p:grpSp>
      <p:grpSp>
        <p:nvGrpSpPr>
          <p:cNvPr id="22" name="Group 21">
            <a:extLst>
              <a:ext uri="{FF2B5EF4-FFF2-40B4-BE49-F238E27FC236}">
                <a16:creationId xmlns:a16="http://schemas.microsoft.com/office/drawing/2014/main" id="{A80CCCDF-D07C-65D3-E4DA-DCE55D4E85F9}"/>
              </a:ext>
            </a:extLst>
          </p:cNvPr>
          <p:cNvGrpSpPr/>
          <p:nvPr/>
        </p:nvGrpSpPr>
        <p:grpSpPr>
          <a:xfrm>
            <a:off x="8902603" y="120817"/>
            <a:ext cx="559800" cy="452160"/>
            <a:chOff x="8902603" y="120817"/>
            <a:chExt cx="559800" cy="452160"/>
          </a:xfrm>
        </p:grpSpPr>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AE94FE36-DEC1-8DA0-26A4-8172F425479B}"/>
                    </a:ext>
                  </a:extLst>
                </p14:cNvPr>
                <p14:cNvContentPartPr/>
                <p14:nvPr/>
              </p14:nvContentPartPr>
              <p14:xfrm>
                <a:off x="8902603" y="120817"/>
                <a:ext cx="169560" cy="360"/>
              </p14:xfrm>
            </p:contentPart>
          </mc:Choice>
          <mc:Fallback xmlns="">
            <p:pic>
              <p:nvPicPr>
                <p:cNvPr id="15" name="Ink 14">
                  <a:extLst>
                    <a:ext uri="{FF2B5EF4-FFF2-40B4-BE49-F238E27FC236}">
                      <a16:creationId xmlns:a16="http://schemas.microsoft.com/office/drawing/2014/main" id="{AE94FE36-DEC1-8DA0-26A4-8172F425479B}"/>
                    </a:ext>
                  </a:extLst>
                </p:cNvPr>
                <p:cNvPicPr/>
                <p:nvPr/>
              </p:nvPicPr>
              <p:blipFill>
                <a:blip r:embed="rId25"/>
                <a:stretch>
                  <a:fillRect/>
                </a:stretch>
              </p:blipFill>
              <p:spPr>
                <a:xfrm>
                  <a:off x="8893603" y="112177"/>
                  <a:ext cx="187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05CBD15-B70B-FA78-7B20-47977B2C3BAD}"/>
                    </a:ext>
                  </a:extLst>
                </p14:cNvPr>
                <p14:cNvContentPartPr/>
                <p14:nvPr/>
              </p14:nvContentPartPr>
              <p14:xfrm>
                <a:off x="8987203" y="129097"/>
                <a:ext cx="44640" cy="304920"/>
              </p14:xfrm>
            </p:contentPart>
          </mc:Choice>
          <mc:Fallback xmlns="">
            <p:pic>
              <p:nvPicPr>
                <p:cNvPr id="16" name="Ink 15">
                  <a:extLst>
                    <a:ext uri="{FF2B5EF4-FFF2-40B4-BE49-F238E27FC236}">
                      <a16:creationId xmlns:a16="http://schemas.microsoft.com/office/drawing/2014/main" id="{E05CBD15-B70B-FA78-7B20-47977B2C3BAD}"/>
                    </a:ext>
                  </a:extLst>
                </p:cNvPr>
                <p:cNvPicPr/>
                <p:nvPr/>
              </p:nvPicPr>
              <p:blipFill>
                <a:blip r:embed="rId27"/>
                <a:stretch>
                  <a:fillRect/>
                </a:stretch>
              </p:blipFill>
              <p:spPr>
                <a:xfrm>
                  <a:off x="8978563" y="120457"/>
                  <a:ext cx="6228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FDB1E22-3764-BAFB-7308-478A9332BB12}"/>
                    </a:ext>
                  </a:extLst>
                </p14:cNvPr>
                <p14:cNvContentPartPr/>
                <p14:nvPr/>
              </p14:nvContentPartPr>
              <p14:xfrm>
                <a:off x="9118243" y="292897"/>
                <a:ext cx="153000" cy="154080"/>
              </p14:xfrm>
            </p:contentPart>
          </mc:Choice>
          <mc:Fallback xmlns="">
            <p:pic>
              <p:nvPicPr>
                <p:cNvPr id="17" name="Ink 16">
                  <a:extLst>
                    <a:ext uri="{FF2B5EF4-FFF2-40B4-BE49-F238E27FC236}">
                      <a16:creationId xmlns:a16="http://schemas.microsoft.com/office/drawing/2014/main" id="{2FDB1E22-3764-BAFB-7308-478A9332BB12}"/>
                    </a:ext>
                  </a:extLst>
                </p:cNvPr>
                <p:cNvPicPr/>
                <p:nvPr/>
              </p:nvPicPr>
              <p:blipFill>
                <a:blip r:embed="rId29"/>
                <a:stretch>
                  <a:fillRect/>
                </a:stretch>
              </p:blipFill>
              <p:spPr>
                <a:xfrm>
                  <a:off x="9109243" y="283897"/>
                  <a:ext cx="170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7022E3CD-516D-681E-8D6C-ADD7ABA894A7}"/>
                    </a:ext>
                  </a:extLst>
                </p14:cNvPr>
                <p14:cNvContentPartPr/>
                <p14:nvPr/>
              </p14:nvContentPartPr>
              <p14:xfrm>
                <a:off x="9324523" y="275977"/>
                <a:ext cx="137880" cy="297000"/>
              </p14:xfrm>
            </p:contentPart>
          </mc:Choice>
          <mc:Fallback xmlns="">
            <p:pic>
              <p:nvPicPr>
                <p:cNvPr id="18" name="Ink 17">
                  <a:extLst>
                    <a:ext uri="{FF2B5EF4-FFF2-40B4-BE49-F238E27FC236}">
                      <a16:creationId xmlns:a16="http://schemas.microsoft.com/office/drawing/2014/main" id="{7022E3CD-516D-681E-8D6C-ADD7ABA894A7}"/>
                    </a:ext>
                  </a:extLst>
                </p:cNvPr>
                <p:cNvPicPr/>
                <p:nvPr/>
              </p:nvPicPr>
              <p:blipFill>
                <a:blip r:embed="rId31"/>
                <a:stretch>
                  <a:fillRect/>
                </a:stretch>
              </p:blipFill>
              <p:spPr>
                <a:xfrm>
                  <a:off x="9315523" y="266977"/>
                  <a:ext cx="155520" cy="314640"/>
                </a:xfrm>
                <a:prstGeom prst="rect">
                  <a:avLst/>
                </a:prstGeom>
              </p:spPr>
            </p:pic>
          </mc:Fallback>
        </mc:AlternateContent>
      </p:grpSp>
      <p:grpSp>
        <p:nvGrpSpPr>
          <p:cNvPr id="21" name="Group 20">
            <a:extLst>
              <a:ext uri="{FF2B5EF4-FFF2-40B4-BE49-F238E27FC236}">
                <a16:creationId xmlns:a16="http://schemas.microsoft.com/office/drawing/2014/main" id="{E7AC259D-F4D9-EE23-CEDB-2379ED64BAF0}"/>
              </a:ext>
            </a:extLst>
          </p:cNvPr>
          <p:cNvGrpSpPr/>
          <p:nvPr/>
        </p:nvGrpSpPr>
        <p:grpSpPr>
          <a:xfrm>
            <a:off x="9747523" y="144217"/>
            <a:ext cx="71640" cy="130320"/>
            <a:chOff x="9747523" y="144217"/>
            <a:chExt cx="71640" cy="13032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296F2B1B-3F97-F025-EA49-D083FCD26F36}"/>
                    </a:ext>
                  </a:extLst>
                </p14:cNvPr>
                <p14:cNvContentPartPr/>
                <p14:nvPr/>
              </p14:nvContentPartPr>
              <p14:xfrm>
                <a:off x="9747523" y="144217"/>
                <a:ext cx="71280" cy="28440"/>
              </p14:xfrm>
            </p:contentPart>
          </mc:Choice>
          <mc:Fallback xmlns="">
            <p:pic>
              <p:nvPicPr>
                <p:cNvPr id="19" name="Ink 18">
                  <a:extLst>
                    <a:ext uri="{FF2B5EF4-FFF2-40B4-BE49-F238E27FC236}">
                      <a16:creationId xmlns:a16="http://schemas.microsoft.com/office/drawing/2014/main" id="{296F2B1B-3F97-F025-EA49-D083FCD26F36}"/>
                    </a:ext>
                  </a:extLst>
                </p:cNvPr>
                <p:cNvPicPr/>
                <p:nvPr/>
              </p:nvPicPr>
              <p:blipFill>
                <a:blip r:embed="rId33"/>
                <a:stretch>
                  <a:fillRect/>
                </a:stretch>
              </p:blipFill>
              <p:spPr>
                <a:xfrm>
                  <a:off x="9738883" y="135217"/>
                  <a:ext cx="88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53A35FA6-115D-F627-7A6B-982CE510BFF9}"/>
                    </a:ext>
                  </a:extLst>
                </p14:cNvPr>
                <p14:cNvContentPartPr/>
                <p14:nvPr/>
              </p14:nvContentPartPr>
              <p14:xfrm>
                <a:off x="9747523" y="250057"/>
                <a:ext cx="71640" cy="24480"/>
              </p14:xfrm>
            </p:contentPart>
          </mc:Choice>
          <mc:Fallback xmlns="">
            <p:pic>
              <p:nvPicPr>
                <p:cNvPr id="20" name="Ink 19">
                  <a:extLst>
                    <a:ext uri="{FF2B5EF4-FFF2-40B4-BE49-F238E27FC236}">
                      <a16:creationId xmlns:a16="http://schemas.microsoft.com/office/drawing/2014/main" id="{53A35FA6-115D-F627-7A6B-982CE510BFF9}"/>
                    </a:ext>
                  </a:extLst>
                </p:cNvPr>
                <p:cNvPicPr/>
                <p:nvPr/>
              </p:nvPicPr>
              <p:blipFill>
                <a:blip r:embed="rId35"/>
                <a:stretch>
                  <a:fillRect/>
                </a:stretch>
              </p:blipFill>
              <p:spPr>
                <a:xfrm>
                  <a:off x="9738883" y="241057"/>
                  <a:ext cx="89280" cy="42120"/>
                </a:xfrm>
                <a:prstGeom prst="rect">
                  <a:avLst/>
                </a:prstGeom>
              </p:spPr>
            </p:pic>
          </mc:Fallback>
        </mc:AlternateContent>
      </p:grpSp>
      <p:grpSp>
        <p:nvGrpSpPr>
          <p:cNvPr id="32" name="Group 31">
            <a:extLst>
              <a:ext uri="{FF2B5EF4-FFF2-40B4-BE49-F238E27FC236}">
                <a16:creationId xmlns:a16="http://schemas.microsoft.com/office/drawing/2014/main" id="{6513D3E4-7C3E-DFF4-5CE5-A6DD5AA81794}"/>
              </a:ext>
            </a:extLst>
          </p:cNvPr>
          <p:cNvGrpSpPr/>
          <p:nvPr/>
        </p:nvGrpSpPr>
        <p:grpSpPr>
          <a:xfrm>
            <a:off x="10032283" y="94897"/>
            <a:ext cx="1960560" cy="460800"/>
            <a:chOff x="10032283" y="94897"/>
            <a:chExt cx="1960560" cy="460800"/>
          </a:xfrm>
        </p:grpSpPr>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83E114B7-0132-57C0-7DEE-1357DFFC40F1}"/>
                    </a:ext>
                  </a:extLst>
                </p14:cNvPr>
                <p14:cNvContentPartPr/>
                <p14:nvPr/>
              </p14:nvContentPartPr>
              <p14:xfrm>
                <a:off x="10032283" y="306577"/>
                <a:ext cx="641520" cy="178560"/>
              </p14:xfrm>
            </p:contentPart>
          </mc:Choice>
          <mc:Fallback xmlns="">
            <p:pic>
              <p:nvPicPr>
                <p:cNvPr id="23" name="Ink 22">
                  <a:extLst>
                    <a:ext uri="{FF2B5EF4-FFF2-40B4-BE49-F238E27FC236}">
                      <a16:creationId xmlns:a16="http://schemas.microsoft.com/office/drawing/2014/main" id="{83E114B7-0132-57C0-7DEE-1357DFFC40F1}"/>
                    </a:ext>
                  </a:extLst>
                </p:cNvPr>
                <p:cNvPicPr/>
                <p:nvPr/>
              </p:nvPicPr>
              <p:blipFill>
                <a:blip r:embed="rId37"/>
                <a:stretch>
                  <a:fillRect/>
                </a:stretch>
              </p:blipFill>
              <p:spPr>
                <a:xfrm>
                  <a:off x="10023283" y="297577"/>
                  <a:ext cx="659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E51C9AF9-EF68-F7B1-57F1-B74CCCB0F7C2}"/>
                    </a:ext>
                  </a:extLst>
                </p14:cNvPr>
                <p14:cNvContentPartPr/>
                <p14:nvPr/>
              </p14:nvContentPartPr>
              <p14:xfrm>
                <a:off x="10427563" y="295057"/>
                <a:ext cx="10800" cy="7200"/>
              </p14:xfrm>
            </p:contentPart>
          </mc:Choice>
          <mc:Fallback xmlns="">
            <p:pic>
              <p:nvPicPr>
                <p:cNvPr id="24" name="Ink 23">
                  <a:extLst>
                    <a:ext uri="{FF2B5EF4-FFF2-40B4-BE49-F238E27FC236}">
                      <a16:creationId xmlns:a16="http://schemas.microsoft.com/office/drawing/2014/main" id="{E51C9AF9-EF68-F7B1-57F1-B74CCCB0F7C2}"/>
                    </a:ext>
                  </a:extLst>
                </p:cNvPr>
                <p:cNvPicPr/>
                <p:nvPr/>
              </p:nvPicPr>
              <p:blipFill>
                <a:blip r:embed="rId39"/>
                <a:stretch>
                  <a:fillRect/>
                </a:stretch>
              </p:blipFill>
              <p:spPr>
                <a:xfrm>
                  <a:off x="10418563" y="286057"/>
                  <a:ext cx="28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5E8B1BB3-A4E4-A13A-44E2-D63E2C5F3088}"/>
                    </a:ext>
                  </a:extLst>
                </p14:cNvPr>
                <p14:cNvContentPartPr/>
                <p14:nvPr/>
              </p14:nvContentPartPr>
              <p14:xfrm>
                <a:off x="10740403" y="198217"/>
                <a:ext cx="329040" cy="242640"/>
              </p14:xfrm>
            </p:contentPart>
          </mc:Choice>
          <mc:Fallback xmlns="">
            <p:pic>
              <p:nvPicPr>
                <p:cNvPr id="25" name="Ink 24">
                  <a:extLst>
                    <a:ext uri="{FF2B5EF4-FFF2-40B4-BE49-F238E27FC236}">
                      <a16:creationId xmlns:a16="http://schemas.microsoft.com/office/drawing/2014/main" id="{5E8B1BB3-A4E4-A13A-44E2-D63E2C5F3088}"/>
                    </a:ext>
                  </a:extLst>
                </p:cNvPr>
                <p:cNvPicPr/>
                <p:nvPr/>
              </p:nvPicPr>
              <p:blipFill>
                <a:blip r:embed="rId41"/>
                <a:stretch>
                  <a:fillRect/>
                </a:stretch>
              </p:blipFill>
              <p:spPr>
                <a:xfrm>
                  <a:off x="10731403" y="189217"/>
                  <a:ext cx="3466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812933D1-C810-57F1-3498-E2988F4F9363}"/>
                    </a:ext>
                  </a:extLst>
                </p14:cNvPr>
                <p14:cNvContentPartPr/>
                <p14:nvPr/>
              </p14:nvContentPartPr>
              <p14:xfrm>
                <a:off x="11005723" y="189937"/>
                <a:ext cx="27360" cy="223560"/>
              </p14:xfrm>
            </p:contentPart>
          </mc:Choice>
          <mc:Fallback xmlns="">
            <p:pic>
              <p:nvPicPr>
                <p:cNvPr id="26" name="Ink 25">
                  <a:extLst>
                    <a:ext uri="{FF2B5EF4-FFF2-40B4-BE49-F238E27FC236}">
                      <a16:creationId xmlns:a16="http://schemas.microsoft.com/office/drawing/2014/main" id="{812933D1-C810-57F1-3498-E2988F4F9363}"/>
                    </a:ext>
                  </a:extLst>
                </p:cNvPr>
                <p:cNvPicPr/>
                <p:nvPr/>
              </p:nvPicPr>
              <p:blipFill>
                <a:blip r:embed="rId43"/>
                <a:stretch>
                  <a:fillRect/>
                </a:stretch>
              </p:blipFill>
              <p:spPr>
                <a:xfrm>
                  <a:off x="10997083" y="180937"/>
                  <a:ext cx="450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8D6A97FC-7C8E-AF8A-DD59-4A9B88D2DBAE}"/>
                    </a:ext>
                  </a:extLst>
                </p14:cNvPr>
                <p14:cNvContentPartPr/>
                <p14:nvPr/>
              </p14:nvContentPartPr>
              <p14:xfrm>
                <a:off x="11127763" y="301897"/>
                <a:ext cx="131400" cy="154080"/>
              </p14:xfrm>
            </p:contentPart>
          </mc:Choice>
          <mc:Fallback xmlns="">
            <p:pic>
              <p:nvPicPr>
                <p:cNvPr id="27" name="Ink 26">
                  <a:extLst>
                    <a:ext uri="{FF2B5EF4-FFF2-40B4-BE49-F238E27FC236}">
                      <a16:creationId xmlns:a16="http://schemas.microsoft.com/office/drawing/2014/main" id="{8D6A97FC-7C8E-AF8A-DD59-4A9B88D2DBAE}"/>
                    </a:ext>
                  </a:extLst>
                </p:cNvPr>
                <p:cNvPicPr/>
                <p:nvPr/>
              </p:nvPicPr>
              <p:blipFill>
                <a:blip r:embed="rId45"/>
                <a:stretch>
                  <a:fillRect/>
                </a:stretch>
              </p:blipFill>
              <p:spPr>
                <a:xfrm>
                  <a:off x="11118763" y="292897"/>
                  <a:ext cx="1490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348BA7C2-2FF4-3541-5F35-4D2C0D0AAB67}"/>
                    </a:ext>
                  </a:extLst>
                </p14:cNvPr>
                <p14:cNvContentPartPr/>
                <p14:nvPr/>
              </p14:nvContentPartPr>
              <p14:xfrm>
                <a:off x="11352403" y="370657"/>
                <a:ext cx="33840" cy="135360"/>
              </p14:xfrm>
            </p:contentPart>
          </mc:Choice>
          <mc:Fallback xmlns="">
            <p:pic>
              <p:nvPicPr>
                <p:cNvPr id="28" name="Ink 27">
                  <a:extLst>
                    <a:ext uri="{FF2B5EF4-FFF2-40B4-BE49-F238E27FC236}">
                      <a16:creationId xmlns:a16="http://schemas.microsoft.com/office/drawing/2014/main" id="{348BA7C2-2FF4-3541-5F35-4D2C0D0AAB67}"/>
                    </a:ext>
                  </a:extLst>
                </p:cNvPr>
                <p:cNvPicPr/>
                <p:nvPr/>
              </p:nvPicPr>
              <p:blipFill>
                <a:blip r:embed="rId47"/>
                <a:stretch>
                  <a:fillRect/>
                </a:stretch>
              </p:blipFill>
              <p:spPr>
                <a:xfrm>
                  <a:off x="11343403" y="362017"/>
                  <a:ext cx="51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DE950441-F56E-8E2F-2E94-68A2E39E1C2D}"/>
                    </a:ext>
                  </a:extLst>
                </p14:cNvPr>
                <p14:cNvContentPartPr/>
                <p14:nvPr/>
              </p14:nvContentPartPr>
              <p14:xfrm>
                <a:off x="11516203" y="172297"/>
                <a:ext cx="82080" cy="360"/>
              </p14:xfrm>
            </p:contentPart>
          </mc:Choice>
          <mc:Fallback xmlns="">
            <p:pic>
              <p:nvPicPr>
                <p:cNvPr id="29" name="Ink 28">
                  <a:extLst>
                    <a:ext uri="{FF2B5EF4-FFF2-40B4-BE49-F238E27FC236}">
                      <a16:creationId xmlns:a16="http://schemas.microsoft.com/office/drawing/2014/main" id="{DE950441-F56E-8E2F-2E94-68A2E39E1C2D}"/>
                    </a:ext>
                  </a:extLst>
                </p:cNvPr>
                <p:cNvPicPr/>
                <p:nvPr/>
              </p:nvPicPr>
              <p:blipFill>
                <a:blip r:embed="rId49"/>
                <a:stretch>
                  <a:fillRect/>
                </a:stretch>
              </p:blipFill>
              <p:spPr>
                <a:xfrm>
                  <a:off x="11507203" y="163297"/>
                  <a:ext cx="99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76B59C32-793E-8AA5-85AA-DE40F3F057EB}"/>
                    </a:ext>
                  </a:extLst>
                </p14:cNvPr>
                <p14:cNvContentPartPr/>
                <p14:nvPr/>
              </p14:nvContentPartPr>
              <p14:xfrm>
                <a:off x="11559043" y="180937"/>
                <a:ext cx="360" cy="253440"/>
              </p14:xfrm>
            </p:contentPart>
          </mc:Choice>
          <mc:Fallback xmlns="">
            <p:pic>
              <p:nvPicPr>
                <p:cNvPr id="30" name="Ink 29">
                  <a:extLst>
                    <a:ext uri="{FF2B5EF4-FFF2-40B4-BE49-F238E27FC236}">
                      <a16:creationId xmlns:a16="http://schemas.microsoft.com/office/drawing/2014/main" id="{76B59C32-793E-8AA5-85AA-DE40F3F057EB}"/>
                    </a:ext>
                  </a:extLst>
                </p:cNvPr>
                <p:cNvPicPr/>
                <p:nvPr/>
              </p:nvPicPr>
              <p:blipFill>
                <a:blip r:embed="rId51"/>
                <a:stretch>
                  <a:fillRect/>
                </a:stretch>
              </p:blipFill>
              <p:spPr>
                <a:xfrm>
                  <a:off x="11550403" y="172297"/>
                  <a:ext cx="18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029D9563-FBA7-D7E3-BB11-170B02E11332}"/>
                    </a:ext>
                  </a:extLst>
                </p14:cNvPr>
                <p14:cNvContentPartPr/>
                <p14:nvPr/>
              </p14:nvContentPartPr>
              <p14:xfrm>
                <a:off x="11671723" y="94897"/>
                <a:ext cx="321120" cy="460800"/>
              </p14:xfrm>
            </p:contentPart>
          </mc:Choice>
          <mc:Fallback xmlns="">
            <p:pic>
              <p:nvPicPr>
                <p:cNvPr id="31" name="Ink 30">
                  <a:extLst>
                    <a:ext uri="{FF2B5EF4-FFF2-40B4-BE49-F238E27FC236}">
                      <a16:creationId xmlns:a16="http://schemas.microsoft.com/office/drawing/2014/main" id="{029D9563-FBA7-D7E3-BB11-170B02E11332}"/>
                    </a:ext>
                  </a:extLst>
                </p:cNvPr>
                <p:cNvPicPr/>
                <p:nvPr/>
              </p:nvPicPr>
              <p:blipFill>
                <a:blip r:embed="rId53"/>
                <a:stretch>
                  <a:fillRect/>
                </a:stretch>
              </p:blipFill>
              <p:spPr>
                <a:xfrm>
                  <a:off x="11662723" y="86257"/>
                  <a:ext cx="338760" cy="478440"/>
                </a:xfrm>
                <a:prstGeom prst="rect">
                  <a:avLst/>
                </a:prstGeom>
              </p:spPr>
            </p:pic>
          </mc:Fallback>
        </mc:AlternateContent>
      </p:grpSp>
      <p:grpSp>
        <p:nvGrpSpPr>
          <p:cNvPr id="35" name="Group 34">
            <a:extLst>
              <a:ext uri="{FF2B5EF4-FFF2-40B4-BE49-F238E27FC236}">
                <a16:creationId xmlns:a16="http://schemas.microsoft.com/office/drawing/2014/main" id="{2EAA0543-BAE9-74A0-D237-8A66BD607383}"/>
              </a:ext>
            </a:extLst>
          </p:cNvPr>
          <p:cNvGrpSpPr/>
          <p:nvPr/>
        </p:nvGrpSpPr>
        <p:grpSpPr>
          <a:xfrm>
            <a:off x="1595683" y="1293337"/>
            <a:ext cx="138960" cy="104400"/>
            <a:chOff x="1595683" y="1293337"/>
            <a:chExt cx="138960" cy="104400"/>
          </a:xfrm>
        </p:grpSpPr>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C856BC78-C007-6B2D-559C-7F08C5E94B60}"/>
                    </a:ext>
                  </a:extLst>
                </p14:cNvPr>
                <p14:cNvContentPartPr/>
                <p14:nvPr/>
              </p14:nvContentPartPr>
              <p14:xfrm>
                <a:off x="1595683" y="1293337"/>
                <a:ext cx="90720" cy="9360"/>
              </p14:xfrm>
            </p:contentPart>
          </mc:Choice>
          <mc:Fallback xmlns="">
            <p:pic>
              <p:nvPicPr>
                <p:cNvPr id="33" name="Ink 32">
                  <a:extLst>
                    <a:ext uri="{FF2B5EF4-FFF2-40B4-BE49-F238E27FC236}">
                      <a16:creationId xmlns:a16="http://schemas.microsoft.com/office/drawing/2014/main" id="{C856BC78-C007-6B2D-559C-7F08C5E94B60}"/>
                    </a:ext>
                  </a:extLst>
                </p:cNvPr>
                <p:cNvPicPr/>
                <p:nvPr/>
              </p:nvPicPr>
              <p:blipFill>
                <a:blip r:embed="rId55"/>
                <a:stretch>
                  <a:fillRect/>
                </a:stretch>
              </p:blipFill>
              <p:spPr>
                <a:xfrm>
                  <a:off x="1587043" y="1284697"/>
                  <a:ext cx="108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23402FF6-DFEE-6D55-FA23-B341E679AA0F}"/>
                    </a:ext>
                  </a:extLst>
                </p14:cNvPr>
                <p14:cNvContentPartPr/>
                <p14:nvPr/>
              </p14:nvContentPartPr>
              <p14:xfrm>
                <a:off x="1630243" y="1393777"/>
                <a:ext cx="104400" cy="3960"/>
              </p14:xfrm>
            </p:contentPart>
          </mc:Choice>
          <mc:Fallback xmlns="">
            <p:pic>
              <p:nvPicPr>
                <p:cNvPr id="34" name="Ink 33">
                  <a:extLst>
                    <a:ext uri="{FF2B5EF4-FFF2-40B4-BE49-F238E27FC236}">
                      <a16:creationId xmlns:a16="http://schemas.microsoft.com/office/drawing/2014/main" id="{23402FF6-DFEE-6D55-FA23-B341E679AA0F}"/>
                    </a:ext>
                  </a:extLst>
                </p:cNvPr>
                <p:cNvPicPr/>
                <p:nvPr/>
              </p:nvPicPr>
              <p:blipFill>
                <a:blip r:embed="rId57"/>
                <a:stretch>
                  <a:fillRect/>
                </a:stretch>
              </p:blipFill>
              <p:spPr>
                <a:xfrm>
                  <a:off x="1621243" y="1385137"/>
                  <a:ext cx="122040" cy="21600"/>
                </a:xfrm>
                <a:prstGeom prst="rect">
                  <a:avLst/>
                </a:prstGeom>
              </p:spPr>
            </p:pic>
          </mc:Fallback>
        </mc:AlternateContent>
      </p:grpSp>
      <p:grpSp>
        <p:nvGrpSpPr>
          <p:cNvPr id="46" name="Group 45">
            <a:extLst>
              <a:ext uri="{FF2B5EF4-FFF2-40B4-BE49-F238E27FC236}">
                <a16:creationId xmlns:a16="http://schemas.microsoft.com/office/drawing/2014/main" id="{CFC95311-29FE-5E90-075A-F8069DED1772}"/>
              </a:ext>
            </a:extLst>
          </p:cNvPr>
          <p:cNvGrpSpPr/>
          <p:nvPr/>
        </p:nvGrpSpPr>
        <p:grpSpPr>
          <a:xfrm>
            <a:off x="2173483" y="866377"/>
            <a:ext cx="2727000" cy="582120"/>
            <a:chOff x="2173483" y="866377"/>
            <a:chExt cx="2727000" cy="582120"/>
          </a:xfrm>
        </p:grpSpPr>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4192D2EA-E1D5-3210-869E-3E8177A441C2}"/>
                    </a:ext>
                  </a:extLst>
                </p14:cNvPr>
                <p14:cNvContentPartPr/>
                <p14:nvPr/>
              </p14:nvContentPartPr>
              <p14:xfrm>
                <a:off x="2173483" y="1145377"/>
                <a:ext cx="204840" cy="303120"/>
              </p14:xfrm>
            </p:contentPart>
          </mc:Choice>
          <mc:Fallback xmlns="">
            <p:pic>
              <p:nvPicPr>
                <p:cNvPr id="36" name="Ink 35">
                  <a:extLst>
                    <a:ext uri="{FF2B5EF4-FFF2-40B4-BE49-F238E27FC236}">
                      <a16:creationId xmlns:a16="http://schemas.microsoft.com/office/drawing/2014/main" id="{4192D2EA-E1D5-3210-869E-3E8177A441C2}"/>
                    </a:ext>
                  </a:extLst>
                </p:cNvPr>
                <p:cNvPicPr/>
                <p:nvPr/>
              </p:nvPicPr>
              <p:blipFill>
                <a:blip r:embed="rId59"/>
                <a:stretch>
                  <a:fillRect/>
                </a:stretch>
              </p:blipFill>
              <p:spPr>
                <a:xfrm>
                  <a:off x="2164483" y="1136737"/>
                  <a:ext cx="2224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F006756F-718B-670B-CC94-CD430A901EEC}"/>
                    </a:ext>
                  </a:extLst>
                </p14:cNvPr>
                <p14:cNvContentPartPr/>
                <p14:nvPr/>
              </p14:nvContentPartPr>
              <p14:xfrm>
                <a:off x="2510083" y="866377"/>
                <a:ext cx="214560" cy="82800"/>
              </p14:xfrm>
            </p:contentPart>
          </mc:Choice>
          <mc:Fallback xmlns="">
            <p:pic>
              <p:nvPicPr>
                <p:cNvPr id="37" name="Ink 36">
                  <a:extLst>
                    <a:ext uri="{FF2B5EF4-FFF2-40B4-BE49-F238E27FC236}">
                      <a16:creationId xmlns:a16="http://schemas.microsoft.com/office/drawing/2014/main" id="{F006756F-718B-670B-CC94-CD430A901EEC}"/>
                    </a:ext>
                  </a:extLst>
                </p:cNvPr>
                <p:cNvPicPr/>
                <p:nvPr/>
              </p:nvPicPr>
              <p:blipFill>
                <a:blip r:embed="rId61"/>
                <a:stretch>
                  <a:fillRect/>
                </a:stretch>
              </p:blipFill>
              <p:spPr>
                <a:xfrm>
                  <a:off x="2501083" y="857377"/>
                  <a:ext cx="2322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2D67F356-AC41-766E-5BC6-FFE163497F57}"/>
                    </a:ext>
                  </a:extLst>
                </p14:cNvPr>
                <p14:cNvContentPartPr/>
                <p14:nvPr/>
              </p14:nvContentPartPr>
              <p14:xfrm>
                <a:off x="2647603" y="905617"/>
                <a:ext cx="18360" cy="236880"/>
              </p14:xfrm>
            </p:contentPart>
          </mc:Choice>
          <mc:Fallback xmlns="">
            <p:pic>
              <p:nvPicPr>
                <p:cNvPr id="38" name="Ink 37">
                  <a:extLst>
                    <a:ext uri="{FF2B5EF4-FFF2-40B4-BE49-F238E27FC236}">
                      <a16:creationId xmlns:a16="http://schemas.microsoft.com/office/drawing/2014/main" id="{2D67F356-AC41-766E-5BC6-FFE163497F57}"/>
                    </a:ext>
                  </a:extLst>
                </p:cNvPr>
                <p:cNvPicPr/>
                <p:nvPr/>
              </p:nvPicPr>
              <p:blipFill>
                <a:blip r:embed="rId63"/>
                <a:stretch>
                  <a:fillRect/>
                </a:stretch>
              </p:blipFill>
              <p:spPr>
                <a:xfrm>
                  <a:off x="2638603" y="896977"/>
                  <a:ext cx="36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62F16679-F45D-EFFD-7DDD-0BEDF766C38A}"/>
                    </a:ext>
                  </a:extLst>
                </p14:cNvPr>
                <p14:cNvContentPartPr/>
                <p14:nvPr/>
              </p14:nvContentPartPr>
              <p14:xfrm>
                <a:off x="2708443" y="944137"/>
                <a:ext cx="432000" cy="375840"/>
              </p14:xfrm>
            </p:contentPart>
          </mc:Choice>
          <mc:Fallback xmlns="">
            <p:pic>
              <p:nvPicPr>
                <p:cNvPr id="39" name="Ink 38">
                  <a:extLst>
                    <a:ext uri="{FF2B5EF4-FFF2-40B4-BE49-F238E27FC236}">
                      <a16:creationId xmlns:a16="http://schemas.microsoft.com/office/drawing/2014/main" id="{62F16679-F45D-EFFD-7DDD-0BEDF766C38A}"/>
                    </a:ext>
                  </a:extLst>
                </p:cNvPr>
                <p:cNvPicPr/>
                <p:nvPr/>
              </p:nvPicPr>
              <p:blipFill>
                <a:blip r:embed="rId65"/>
                <a:stretch>
                  <a:fillRect/>
                </a:stretch>
              </p:blipFill>
              <p:spPr>
                <a:xfrm>
                  <a:off x="2699803" y="935137"/>
                  <a:ext cx="4496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7B97BF09-7D97-CB28-8001-161F787C9B89}"/>
                    </a:ext>
                  </a:extLst>
                </p14:cNvPr>
                <p14:cNvContentPartPr/>
                <p14:nvPr/>
              </p14:nvContentPartPr>
              <p14:xfrm>
                <a:off x="3450403" y="1267417"/>
                <a:ext cx="101160" cy="9720"/>
              </p14:xfrm>
            </p:contentPart>
          </mc:Choice>
          <mc:Fallback xmlns="">
            <p:pic>
              <p:nvPicPr>
                <p:cNvPr id="41" name="Ink 40">
                  <a:extLst>
                    <a:ext uri="{FF2B5EF4-FFF2-40B4-BE49-F238E27FC236}">
                      <a16:creationId xmlns:a16="http://schemas.microsoft.com/office/drawing/2014/main" id="{7B97BF09-7D97-CB28-8001-161F787C9B89}"/>
                    </a:ext>
                  </a:extLst>
                </p:cNvPr>
                <p:cNvPicPr/>
                <p:nvPr/>
              </p:nvPicPr>
              <p:blipFill>
                <a:blip r:embed="rId67"/>
                <a:stretch>
                  <a:fillRect/>
                </a:stretch>
              </p:blipFill>
              <p:spPr>
                <a:xfrm>
                  <a:off x="3441403" y="1258417"/>
                  <a:ext cx="118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AC43D4E7-20AD-BCAF-CDA6-24F2647FF6F7}"/>
                    </a:ext>
                  </a:extLst>
                </p14:cNvPr>
                <p14:cNvContentPartPr/>
                <p14:nvPr/>
              </p14:nvContentPartPr>
              <p14:xfrm>
                <a:off x="3433123" y="1392337"/>
                <a:ext cx="212040" cy="14040"/>
              </p14:xfrm>
            </p:contentPart>
          </mc:Choice>
          <mc:Fallback xmlns="">
            <p:pic>
              <p:nvPicPr>
                <p:cNvPr id="42" name="Ink 41">
                  <a:extLst>
                    <a:ext uri="{FF2B5EF4-FFF2-40B4-BE49-F238E27FC236}">
                      <a16:creationId xmlns:a16="http://schemas.microsoft.com/office/drawing/2014/main" id="{AC43D4E7-20AD-BCAF-CDA6-24F2647FF6F7}"/>
                    </a:ext>
                  </a:extLst>
                </p:cNvPr>
                <p:cNvPicPr/>
                <p:nvPr/>
              </p:nvPicPr>
              <p:blipFill>
                <a:blip r:embed="rId69"/>
                <a:stretch>
                  <a:fillRect/>
                </a:stretch>
              </p:blipFill>
              <p:spPr>
                <a:xfrm>
                  <a:off x="3424483" y="1383337"/>
                  <a:ext cx="2296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F3D764E1-92B4-B928-8318-28571CB076F2}"/>
                    </a:ext>
                  </a:extLst>
                </p14:cNvPr>
                <p14:cNvContentPartPr/>
                <p14:nvPr/>
              </p14:nvContentPartPr>
              <p14:xfrm>
                <a:off x="3985363" y="1198297"/>
                <a:ext cx="198360" cy="177840"/>
              </p14:xfrm>
            </p:contentPart>
          </mc:Choice>
          <mc:Fallback xmlns="">
            <p:pic>
              <p:nvPicPr>
                <p:cNvPr id="43" name="Ink 42">
                  <a:extLst>
                    <a:ext uri="{FF2B5EF4-FFF2-40B4-BE49-F238E27FC236}">
                      <a16:creationId xmlns:a16="http://schemas.microsoft.com/office/drawing/2014/main" id="{F3D764E1-92B4-B928-8318-28571CB076F2}"/>
                    </a:ext>
                  </a:extLst>
                </p:cNvPr>
                <p:cNvPicPr/>
                <p:nvPr/>
              </p:nvPicPr>
              <p:blipFill>
                <a:blip r:embed="rId71"/>
                <a:stretch>
                  <a:fillRect/>
                </a:stretch>
              </p:blipFill>
              <p:spPr>
                <a:xfrm>
                  <a:off x="3976723" y="1189657"/>
                  <a:ext cx="216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3C3756B1-3FAE-983E-509D-D036D274C541}"/>
                    </a:ext>
                  </a:extLst>
                </p14:cNvPr>
                <p14:cNvContentPartPr/>
                <p14:nvPr/>
              </p14:nvContentPartPr>
              <p14:xfrm>
                <a:off x="4252483" y="868537"/>
                <a:ext cx="648000" cy="213840"/>
              </p14:xfrm>
            </p:contentPart>
          </mc:Choice>
          <mc:Fallback xmlns="">
            <p:pic>
              <p:nvPicPr>
                <p:cNvPr id="44" name="Ink 43">
                  <a:extLst>
                    <a:ext uri="{FF2B5EF4-FFF2-40B4-BE49-F238E27FC236}">
                      <a16:creationId xmlns:a16="http://schemas.microsoft.com/office/drawing/2014/main" id="{3C3756B1-3FAE-983E-509D-D036D274C541}"/>
                    </a:ext>
                  </a:extLst>
                </p:cNvPr>
                <p:cNvPicPr/>
                <p:nvPr/>
              </p:nvPicPr>
              <p:blipFill>
                <a:blip r:embed="rId73"/>
                <a:stretch>
                  <a:fillRect/>
                </a:stretch>
              </p:blipFill>
              <p:spPr>
                <a:xfrm>
                  <a:off x="4243483" y="859897"/>
                  <a:ext cx="665640" cy="23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A17CA5D7-7BAF-E5E7-A935-1C745305206F}"/>
                  </a:ext>
                </a:extLst>
              </p14:cNvPr>
              <p14:cNvContentPartPr/>
              <p14:nvPr/>
            </p14:nvContentPartPr>
            <p14:xfrm>
              <a:off x="4578283" y="741817"/>
              <a:ext cx="10800" cy="3600"/>
            </p14:xfrm>
          </p:contentPart>
        </mc:Choice>
        <mc:Fallback xmlns="">
          <p:pic>
            <p:nvPicPr>
              <p:cNvPr id="45" name="Ink 44">
                <a:extLst>
                  <a:ext uri="{FF2B5EF4-FFF2-40B4-BE49-F238E27FC236}">
                    <a16:creationId xmlns:a16="http://schemas.microsoft.com/office/drawing/2014/main" id="{A17CA5D7-7BAF-E5E7-A935-1C745305206F}"/>
                  </a:ext>
                </a:extLst>
              </p:cNvPr>
              <p:cNvPicPr/>
              <p:nvPr/>
            </p:nvPicPr>
            <p:blipFill>
              <a:blip r:embed="rId75"/>
              <a:stretch>
                <a:fillRect/>
              </a:stretch>
            </p:blipFill>
            <p:spPr>
              <a:xfrm>
                <a:off x="4569643" y="733177"/>
                <a:ext cx="28440" cy="21240"/>
              </a:xfrm>
              <a:prstGeom prst="rect">
                <a:avLst/>
              </a:prstGeom>
            </p:spPr>
          </p:pic>
        </mc:Fallback>
      </mc:AlternateContent>
      <p:grpSp>
        <p:nvGrpSpPr>
          <p:cNvPr id="54" name="Group 53">
            <a:extLst>
              <a:ext uri="{FF2B5EF4-FFF2-40B4-BE49-F238E27FC236}">
                <a16:creationId xmlns:a16="http://schemas.microsoft.com/office/drawing/2014/main" id="{A64BFA5F-EADD-D964-2743-B2866931A6C0}"/>
              </a:ext>
            </a:extLst>
          </p:cNvPr>
          <p:cNvGrpSpPr/>
          <p:nvPr/>
        </p:nvGrpSpPr>
        <p:grpSpPr>
          <a:xfrm>
            <a:off x="5139163" y="526177"/>
            <a:ext cx="1428480" cy="479520"/>
            <a:chOff x="5139163" y="526177"/>
            <a:chExt cx="1428480" cy="479520"/>
          </a:xfrm>
        </p:grpSpPr>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D2C9A3ED-DCF9-5881-2C76-C3258E65E111}"/>
                    </a:ext>
                  </a:extLst>
                </p14:cNvPr>
                <p14:cNvContentPartPr/>
                <p14:nvPr/>
              </p14:nvContentPartPr>
              <p14:xfrm>
                <a:off x="5139163" y="646417"/>
                <a:ext cx="154800" cy="298800"/>
              </p14:xfrm>
            </p:contentPart>
          </mc:Choice>
          <mc:Fallback xmlns="">
            <p:pic>
              <p:nvPicPr>
                <p:cNvPr id="47" name="Ink 46">
                  <a:extLst>
                    <a:ext uri="{FF2B5EF4-FFF2-40B4-BE49-F238E27FC236}">
                      <a16:creationId xmlns:a16="http://schemas.microsoft.com/office/drawing/2014/main" id="{D2C9A3ED-DCF9-5881-2C76-C3258E65E111}"/>
                    </a:ext>
                  </a:extLst>
                </p:cNvPr>
                <p:cNvPicPr/>
                <p:nvPr/>
              </p:nvPicPr>
              <p:blipFill>
                <a:blip r:embed="rId77"/>
                <a:stretch>
                  <a:fillRect/>
                </a:stretch>
              </p:blipFill>
              <p:spPr>
                <a:xfrm>
                  <a:off x="5130163" y="637777"/>
                  <a:ext cx="1724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445D55B0-E7BE-7C2B-AD53-4FC41961E490}"/>
                    </a:ext>
                  </a:extLst>
                </p14:cNvPr>
                <p14:cNvContentPartPr/>
                <p14:nvPr/>
              </p14:nvContentPartPr>
              <p14:xfrm>
                <a:off x="5356603" y="654697"/>
                <a:ext cx="175320" cy="18360"/>
              </p14:xfrm>
            </p:contentPart>
          </mc:Choice>
          <mc:Fallback xmlns="">
            <p:pic>
              <p:nvPicPr>
                <p:cNvPr id="48" name="Ink 47">
                  <a:extLst>
                    <a:ext uri="{FF2B5EF4-FFF2-40B4-BE49-F238E27FC236}">
                      <a16:creationId xmlns:a16="http://schemas.microsoft.com/office/drawing/2014/main" id="{445D55B0-E7BE-7C2B-AD53-4FC41961E490}"/>
                    </a:ext>
                  </a:extLst>
                </p:cNvPr>
                <p:cNvPicPr/>
                <p:nvPr/>
              </p:nvPicPr>
              <p:blipFill>
                <a:blip r:embed="rId79"/>
                <a:stretch>
                  <a:fillRect/>
                </a:stretch>
              </p:blipFill>
              <p:spPr>
                <a:xfrm>
                  <a:off x="5347963" y="645697"/>
                  <a:ext cx="192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DC3A503E-968F-5EC5-6686-0754555C1E2D}"/>
                    </a:ext>
                  </a:extLst>
                </p14:cNvPr>
                <p14:cNvContentPartPr/>
                <p14:nvPr/>
              </p14:nvContentPartPr>
              <p14:xfrm>
                <a:off x="5486203" y="655417"/>
                <a:ext cx="360" cy="180000"/>
              </p14:xfrm>
            </p:contentPart>
          </mc:Choice>
          <mc:Fallback xmlns="">
            <p:pic>
              <p:nvPicPr>
                <p:cNvPr id="49" name="Ink 48">
                  <a:extLst>
                    <a:ext uri="{FF2B5EF4-FFF2-40B4-BE49-F238E27FC236}">
                      <a16:creationId xmlns:a16="http://schemas.microsoft.com/office/drawing/2014/main" id="{DC3A503E-968F-5EC5-6686-0754555C1E2D}"/>
                    </a:ext>
                  </a:extLst>
                </p:cNvPr>
                <p:cNvPicPr/>
                <p:nvPr/>
              </p:nvPicPr>
              <p:blipFill>
                <a:blip r:embed="rId81"/>
                <a:stretch>
                  <a:fillRect/>
                </a:stretch>
              </p:blipFill>
              <p:spPr>
                <a:xfrm>
                  <a:off x="5477563" y="646417"/>
                  <a:ext cx="18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11CA50C4-AA27-0B17-B4EE-FB85CD83BF1A}"/>
                    </a:ext>
                  </a:extLst>
                </p14:cNvPr>
                <p14:cNvContentPartPr/>
                <p14:nvPr/>
              </p14:nvContentPartPr>
              <p14:xfrm>
                <a:off x="5598523" y="759097"/>
                <a:ext cx="259200" cy="159120"/>
              </p14:xfrm>
            </p:contentPart>
          </mc:Choice>
          <mc:Fallback xmlns="">
            <p:pic>
              <p:nvPicPr>
                <p:cNvPr id="50" name="Ink 49">
                  <a:extLst>
                    <a:ext uri="{FF2B5EF4-FFF2-40B4-BE49-F238E27FC236}">
                      <a16:creationId xmlns:a16="http://schemas.microsoft.com/office/drawing/2014/main" id="{11CA50C4-AA27-0B17-B4EE-FB85CD83BF1A}"/>
                    </a:ext>
                  </a:extLst>
                </p:cNvPr>
                <p:cNvPicPr/>
                <p:nvPr/>
              </p:nvPicPr>
              <p:blipFill>
                <a:blip r:embed="rId83"/>
                <a:stretch>
                  <a:fillRect/>
                </a:stretch>
              </p:blipFill>
              <p:spPr>
                <a:xfrm>
                  <a:off x="5589523" y="750097"/>
                  <a:ext cx="276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612D8877-2C33-CC92-3C12-A1DAEADC0F41}"/>
                    </a:ext>
                  </a:extLst>
                </p14:cNvPr>
                <p14:cNvContentPartPr/>
                <p14:nvPr/>
              </p14:nvContentPartPr>
              <p14:xfrm>
                <a:off x="5994883" y="637057"/>
                <a:ext cx="122400" cy="35640"/>
              </p14:xfrm>
            </p:contentPart>
          </mc:Choice>
          <mc:Fallback xmlns="">
            <p:pic>
              <p:nvPicPr>
                <p:cNvPr id="51" name="Ink 50">
                  <a:extLst>
                    <a:ext uri="{FF2B5EF4-FFF2-40B4-BE49-F238E27FC236}">
                      <a16:creationId xmlns:a16="http://schemas.microsoft.com/office/drawing/2014/main" id="{612D8877-2C33-CC92-3C12-A1DAEADC0F41}"/>
                    </a:ext>
                  </a:extLst>
                </p:cNvPr>
                <p:cNvPicPr/>
                <p:nvPr/>
              </p:nvPicPr>
              <p:blipFill>
                <a:blip r:embed="rId85"/>
                <a:stretch>
                  <a:fillRect/>
                </a:stretch>
              </p:blipFill>
              <p:spPr>
                <a:xfrm>
                  <a:off x="5986243" y="628417"/>
                  <a:ext cx="1400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5FECEC8C-9D77-8194-D603-FB293F4EB692}"/>
                    </a:ext>
                  </a:extLst>
                </p14:cNvPr>
                <p14:cNvContentPartPr/>
                <p14:nvPr/>
              </p14:nvContentPartPr>
              <p14:xfrm>
                <a:off x="6072643" y="638137"/>
                <a:ext cx="3960" cy="194760"/>
              </p14:xfrm>
            </p:contentPart>
          </mc:Choice>
          <mc:Fallback xmlns="">
            <p:pic>
              <p:nvPicPr>
                <p:cNvPr id="52" name="Ink 51">
                  <a:extLst>
                    <a:ext uri="{FF2B5EF4-FFF2-40B4-BE49-F238E27FC236}">
                      <a16:creationId xmlns:a16="http://schemas.microsoft.com/office/drawing/2014/main" id="{5FECEC8C-9D77-8194-D603-FB293F4EB692}"/>
                    </a:ext>
                  </a:extLst>
                </p:cNvPr>
                <p:cNvPicPr/>
                <p:nvPr/>
              </p:nvPicPr>
              <p:blipFill>
                <a:blip r:embed="rId87"/>
                <a:stretch>
                  <a:fillRect/>
                </a:stretch>
              </p:blipFill>
              <p:spPr>
                <a:xfrm>
                  <a:off x="6064003" y="629497"/>
                  <a:ext cx="21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2375B6E9-6783-5F2E-5854-DBC3B10728BB}"/>
                    </a:ext>
                  </a:extLst>
                </p14:cNvPr>
                <p14:cNvContentPartPr/>
                <p14:nvPr/>
              </p14:nvContentPartPr>
              <p14:xfrm>
                <a:off x="6193603" y="526177"/>
                <a:ext cx="374040" cy="479520"/>
              </p14:xfrm>
            </p:contentPart>
          </mc:Choice>
          <mc:Fallback xmlns="">
            <p:pic>
              <p:nvPicPr>
                <p:cNvPr id="53" name="Ink 52">
                  <a:extLst>
                    <a:ext uri="{FF2B5EF4-FFF2-40B4-BE49-F238E27FC236}">
                      <a16:creationId xmlns:a16="http://schemas.microsoft.com/office/drawing/2014/main" id="{2375B6E9-6783-5F2E-5854-DBC3B10728BB}"/>
                    </a:ext>
                  </a:extLst>
                </p:cNvPr>
                <p:cNvPicPr/>
                <p:nvPr/>
              </p:nvPicPr>
              <p:blipFill>
                <a:blip r:embed="rId89"/>
                <a:stretch>
                  <a:fillRect/>
                </a:stretch>
              </p:blipFill>
              <p:spPr>
                <a:xfrm>
                  <a:off x="6184603" y="517537"/>
                  <a:ext cx="391680" cy="497160"/>
                </a:xfrm>
                <a:prstGeom prst="rect">
                  <a:avLst/>
                </a:prstGeom>
              </p:spPr>
            </p:pic>
          </mc:Fallback>
        </mc:AlternateContent>
      </p:grpSp>
      <p:grpSp>
        <p:nvGrpSpPr>
          <p:cNvPr id="64" name="Group 63">
            <a:extLst>
              <a:ext uri="{FF2B5EF4-FFF2-40B4-BE49-F238E27FC236}">
                <a16:creationId xmlns:a16="http://schemas.microsoft.com/office/drawing/2014/main" id="{F93B5074-4E6F-D96D-9541-88A34DA8E83F}"/>
              </a:ext>
            </a:extLst>
          </p:cNvPr>
          <p:cNvGrpSpPr/>
          <p:nvPr/>
        </p:nvGrpSpPr>
        <p:grpSpPr>
          <a:xfrm>
            <a:off x="419203" y="1720657"/>
            <a:ext cx="1789200" cy="968040"/>
            <a:chOff x="419203" y="1720657"/>
            <a:chExt cx="1789200" cy="968040"/>
          </a:xfrm>
        </p:grpSpPr>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32E6C042-D99D-5A12-8490-0F566F978529}"/>
                    </a:ext>
                  </a:extLst>
                </p14:cNvPr>
                <p14:cNvContentPartPr/>
                <p14:nvPr/>
              </p14:nvContentPartPr>
              <p14:xfrm>
                <a:off x="419203" y="1975537"/>
                <a:ext cx="189000" cy="329760"/>
              </p14:xfrm>
            </p:contentPart>
          </mc:Choice>
          <mc:Fallback xmlns="">
            <p:pic>
              <p:nvPicPr>
                <p:cNvPr id="55" name="Ink 54">
                  <a:extLst>
                    <a:ext uri="{FF2B5EF4-FFF2-40B4-BE49-F238E27FC236}">
                      <a16:creationId xmlns:a16="http://schemas.microsoft.com/office/drawing/2014/main" id="{32E6C042-D99D-5A12-8490-0F566F978529}"/>
                    </a:ext>
                  </a:extLst>
                </p:cNvPr>
                <p:cNvPicPr/>
                <p:nvPr/>
              </p:nvPicPr>
              <p:blipFill>
                <a:blip r:embed="rId91"/>
                <a:stretch>
                  <a:fillRect/>
                </a:stretch>
              </p:blipFill>
              <p:spPr>
                <a:xfrm>
                  <a:off x="410563" y="1966897"/>
                  <a:ext cx="206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BFFBE9A0-E831-0FB7-9D21-712D3EAD3CA8}"/>
                    </a:ext>
                  </a:extLst>
                </p14:cNvPr>
                <p14:cNvContentPartPr/>
                <p14:nvPr/>
              </p14:nvContentPartPr>
              <p14:xfrm>
                <a:off x="474283" y="2088217"/>
                <a:ext cx="154080" cy="60120"/>
              </p14:xfrm>
            </p:contentPart>
          </mc:Choice>
          <mc:Fallback xmlns="">
            <p:pic>
              <p:nvPicPr>
                <p:cNvPr id="56" name="Ink 55">
                  <a:extLst>
                    <a:ext uri="{FF2B5EF4-FFF2-40B4-BE49-F238E27FC236}">
                      <a16:creationId xmlns:a16="http://schemas.microsoft.com/office/drawing/2014/main" id="{BFFBE9A0-E831-0FB7-9D21-712D3EAD3CA8}"/>
                    </a:ext>
                  </a:extLst>
                </p:cNvPr>
                <p:cNvPicPr/>
                <p:nvPr/>
              </p:nvPicPr>
              <p:blipFill>
                <a:blip r:embed="rId93"/>
                <a:stretch>
                  <a:fillRect/>
                </a:stretch>
              </p:blipFill>
              <p:spPr>
                <a:xfrm>
                  <a:off x="465643" y="2079217"/>
                  <a:ext cx="171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A9F9D049-E0A2-9975-AC86-7F0ABD901AB5}"/>
                    </a:ext>
                  </a:extLst>
                </p14:cNvPr>
                <p14:cNvContentPartPr/>
                <p14:nvPr/>
              </p14:nvContentPartPr>
              <p14:xfrm>
                <a:off x="750043" y="2002897"/>
                <a:ext cx="119160" cy="230400"/>
              </p14:xfrm>
            </p:contentPart>
          </mc:Choice>
          <mc:Fallback xmlns="">
            <p:pic>
              <p:nvPicPr>
                <p:cNvPr id="57" name="Ink 56">
                  <a:extLst>
                    <a:ext uri="{FF2B5EF4-FFF2-40B4-BE49-F238E27FC236}">
                      <a16:creationId xmlns:a16="http://schemas.microsoft.com/office/drawing/2014/main" id="{A9F9D049-E0A2-9975-AC86-7F0ABD901AB5}"/>
                    </a:ext>
                  </a:extLst>
                </p:cNvPr>
                <p:cNvPicPr/>
                <p:nvPr/>
              </p:nvPicPr>
              <p:blipFill>
                <a:blip r:embed="rId95"/>
                <a:stretch>
                  <a:fillRect/>
                </a:stretch>
              </p:blipFill>
              <p:spPr>
                <a:xfrm>
                  <a:off x="741043" y="1994257"/>
                  <a:ext cx="136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1EF06357-5CB1-C0F2-DA38-AB13C7723CEA}"/>
                    </a:ext>
                  </a:extLst>
                </p14:cNvPr>
                <p14:cNvContentPartPr/>
                <p14:nvPr/>
              </p14:nvContentPartPr>
              <p14:xfrm>
                <a:off x="939763" y="1977697"/>
                <a:ext cx="182520" cy="252360"/>
              </p14:xfrm>
            </p:contentPart>
          </mc:Choice>
          <mc:Fallback xmlns="">
            <p:pic>
              <p:nvPicPr>
                <p:cNvPr id="58" name="Ink 57">
                  <a:extLst>
                    <a:ext uri="{FF2B5EF4-FFF2-40B4-BE49-F238E27FC236}">
                      <a16:creationId xmlns:a16="http://schemas.microsoft.com/office/drawing/2014/main" id="{1EF06357-5CB1-C0F2-DA38-AB13C7723CEA}"/>
                    </a:ext>
                  </a:extLst>
                </p:cNvPr>
                <p:cNvPicPr/>
                <p:nvPr/>
              </p:nvPicPr>
              <p:blipFill>
                <a:blip r:embed="rId97"/>
                <a:stretch>
                  <a:fillRect/>
                </a:stretch>
              </p:blipFill>
              <p:spPr>
                <a:xfrm>
                  <a:off x="930763" y="1969057"/>
                  <a:ext cx="200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50D75890-5DB8-6045-8D04-50CB2EBD8E26}"/>
                    </a:ext>
                  </a:extLst>
                </p14:cNvPr>
                <p14:cNvContentPartPr/>
                <p14:nvPr/>
              </p14:nvContentPartPr>
              <p14:xfrm>
                <a:off x="1388323" y="2089297"/>
                <a:ext cx="56880" cy="7200"/>
              </p14:xfrm>
            </p:contentPart>
          </mc:Choice>
          <mc:Fallback xmlns="">
            <p:pic>
              <p:nvPicPr>
                <p:cNvPr id="59" name="Ink 58">
                  <a:extLst>
                    <a:ext uri="{FF2B5EF4-FFF2-40B4-BE49-F238E27FC236}">
                      <a16:creationId xmlns:a16="http://schemas.microsoft.com/office/drawing/2014/main" id="{50D75890-5DB8-6045-8D04-50CB2EBD8E26}"/>
                    </a:ext>
                  </a:extLst>
                </p:cNvPr>
                <p:cNvPicPr/>
                <p:nvPr/>
              </p:nvPicPr>
              <p:blipFill>
                <a:blip r:embed="rId99"/>
                <a:stretch>
                  <a:fillRect/>
                </a:stretch>
              </p:blipFill>
              <p:spPr>
                <a:xfrm>
                  <a:off x="1379683" y="2080297"/>
                  <a:ext cx="74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39A4EBA5-C7CC-D3BE-DD7D-36FE79F9A1CC}"/>
                    </a:ext>
                  </a:extLst>
                </p14:cNvPr>
                <p14:cNvContentPartPr/>
                <p14:nvPr/>
              </p14:nvContentPartPr>
              <p14:xfrm>
                <a:off x="1371403" y="2194417"/>
                <a:ext cx="133560" cy="5400"/>
              </p14:xfrm>
            </p:contentPart>
          </mc:Choice>
          <mc:Fallback xmlns="">
            <p:pic>
              <p:nvPicPr>
                <p:cNvPr id="60" name="Ink 59">
                  <a:extLst>
                    <a:ext uri="{FF2B5EF4-FFF2-40B4-BE49-F238E27FC236}">
                      <a16:creationId xmlns:a16="http://schemas.microsoft.com/office/drawing/2014/main" id="{39A4EBA5-C7CC-D3BE-DD7D-36FE79F9A1CC}"/>
                    </a:ext>
                  </a:extLst>
                </p:cNvPr>
                <p:cNvPicPr/>
                <p:nvPr/>
              </p:nvPicPr>
              <p:blipFill>
                <a:blip r:embed="rId101"/>
                <a:stretch>
                  <a:fillRect/>
                </a:stretch>
              </p:blipFill>
              <p:spPr>
                <a:xfrm>
                  <a:off x="1362403" y="2185417"/>
                  <a:ext cx="1512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308D8CDF-A87F-8819-9E11-B5AECE9AEC32}"/>
                    </a:ext>
                  </a:extLst>
                </p14:cNvPr>
                <p14:cNvContentPartPr/>
                <p14:nvPr/>
              </p14:nvContentPartPr>
              <p14:xfrm>
                <a:off x="1980523" y="1925857"/>
                <a:ext cx="227880" cy="507600"/>
              </p14:xfrm>
            </p:contentPart>
          </mc:Choice>
          <mc:Fallback xmlns="">
            <p:pic>
              <p:nvPicPr>
                <p:cNvPr id="61" name="Ink 60">
                  <a:extLst>
                    <a:ext uri="{FF2B5EF4-FFF2-40B4-BE49-F238E27FC236}">
                      <a16:creationId xmlns:a16="http://schemas.microsoft.com/office/drawing/2014/main" id="{308D8CDF-A87F-8819-9E11-B5AECE9AEC32}"/>
                    </a:ext>
                  </a:extLst>
                </p:cNvPr>
                <p:cNvPicPr/>
                <p:nvPr/>
              </p:nvPicPr>
              <p:blipFill>
                <a:blip r:embed="rId103"/>
                <a:stretch>
                  <a:fillRect/>
                </a:stretch>
              </p:blipFill>
              <p:spPr>
                <a:xfrm>
                  <a:off x="1971883" y="1917217"/>
                  <a:ext cx="245520" cy="5252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A445976A-6B61-6CA6-5B85-AB5A15D537D1}"/>
                    </a:ext>
                  </a:extLst>
                </p14:cNvPr>
                <p14:cNvContentPartPr/>
                <p14:nvPr/>
              </p14:nvContentPartPr>
              <p14:xfrm>
                <a:off x="1804843" y="2518777"/>
                <a:ext cx="117720" cy="169920"/>
              </p14:xfrm>
            </p:contentPart>
          </mc:Choice>
          <mc:Fallback xmlns="">
            <p:pic>
              <p:nvPicPr>
                <p:cNvPr id="62" name="Ink 61">
                  <a:extLst>
                    <a:ext uri="{FF2B5EF4-FFF2-40B4-BE49-F238E27FC236}">
                      <a16:creationId xmlns:a16="http://schemas.microsoft.com/office/drawing/2014/main" id="{A445976A-6B61-6CA6-5B85-AB5A15D537D1}"/>
                    </a:ext>
                  </a:extLst>
                </p:cNvPr>
                <p:cNvPicPr/>
                <p:nvPr/>
              </p:nvPicPr>
              <p:blipFill>
                <a:blip r:embed="rId105"/>
                <a:stretch>
                  <a:fillRect/>
                </a:stretch>
              </p:blipFill>
              <p:spPr>
                <a:xfrm>
                  <a:off x="1795843" y="2509777"/>
                  <a:ext cx="135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931C9E99-465A-03A0-DC89-6555EB773493}"/>
                    </a:ext>
                  </a:extLst>
                </p14:cNvPr>
                <p14:cNvContentPartPr/>
                <p14:nvPr/>
              </p14:nvContentPartPr>
              <p14:xfrm>
                <a:off x="1794403" y="1720657"/>
                <a:ext cx="214200" cy="113760"/>
              </p14:xfrm>
            </p:contentPart>
          </mc:Choice>
          <mc:Fallback xmlns="">
            <p:pic>
              <p:nvPicPr>
                <p:cNvPr id="63" name="Ink 62">
                  <a:extLst>
                    <a:ext uri="{FF2B5EF4-FFF2-40B4-BE49-F238E27FC236}">
                      <a16:creationId xmlns:a16="http://schemas.microsoft.com/office/drawing/2014/main" id="{931C9E99-465A-03A0-DC89-6555EB773493}"/>
                    </a:ext>
                  </a:extLst>
                </p:cNvPr>
                <p:cNvPicPr/>
                <p:nvPr/>
              </p:nvPicPr>
              <p:blipFill>
                <a:blip r:embed="rId107"/>
                <a:stretch>
                  <a:fillRect/>
                </a:stretch>
              </p:blipFill>
              <p:spPr>
                <a:xfrm>
                  <a:off x="1785763" y="1711657"/>
                  <a:ext cx="23184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65" name="Ink 64">
                <a:extLst>
                  <a:ext uri="{FF2B5EF4-FFF2-40B4-BE49-F238E27FC236}">
                    <a16:creationId xmlns:a16="http://schemas.microsoft.com/office/drawing/2014/main" id="{81705952-5502-0CC9-8F2E-DD04C573AE94}"/>
                  </a:ext>
                </a:extLst>
              </p14:cNvPr>
              <p14:cNvContentPartPr/>
              <p14:nvPr/>
            </p14:nvContentPartPr>
            <p14:xfrm>
              <a:off x="2613763" y="2055817"/>
              <a:ext cx="165960" cy="249840"/>
            </p14:xfrm>
          </p:contentPart>
        </mc:Choice>
        <mc:Fallback xmlns="">
          <p:pic>
            <p:nvPicPr>
              <p:cNvPr id="65" name="Ink 64">
                <a:extLst>
                  <a:ext uri="{FF2B5EF4-FFF2-40B4-BE49-F238E27FC236}">
                    <a16:creationId xmlns:a16="http://schemas.microsoft.com/office/drawing/2014/main" id="{81705952-5502-0CC9-8F2E-DD04C573AE94}"/>
                  </a:ext>
                </a:extLst>
              </p:cNvPr>
              <p:cNvPicPr/>
              <p:nvPr/>
            </p:nvPicPr>
            <p:blipFill>
              <a:blip r:embed="rId109"/>
              <a:stretch>
                <a:fillRect/>
              </a:stretch>
            </p:blipFill>
            <p:spPr>
              <a:xfrm>
                <a:off x="2604763" y="2046817"/>
                <a:ext cx="183600" cy="267480"/>
              </a:xfrm>
              <a:prstGeom prst="rect">
                <a:avLst/>
              </a:prstGeom>
            </p:spPr>
          </p:pic>
        </mc:Fallback>
      </mc:AlternateContent>
      <p:grpSp>
        <p:nvGrpSpPr>
          <p:cNvPr id="81" name="Group 80">
            <a:extLst>
              <a:ext uri="{FF2B5EF4-FFF2-40B4-BE49-F238E27FC236}">
                <a16:creationId xmlns:a16="http://schemas.microsoft.com/office/drawing/2014/main" id="{A6D3E236-FA81-73D2-3C0B-E0444567301A}"/>
              </a:ext>
            </a:extLst>
          </p:cNvPr>
          <p:cNvGrpSpPr/>
          <p:nvPr/>
        </p:nvGrpSpPr>
        <p:grpSpPr>
          <a:xfrm>
            <a:off x="3976723" y="1897417"/>
            <a:ext cx="1077480" cy="730800"/>
            <a:chOff x="3976723" y="1897417"/>
            <a:chExt cx="1077480" cy="730800"/>
          </a:xfrm>
        </p:grpSpPr>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D23FA405-75E2-ECB9-08CF-7322ED5E0CC4}"/>
                    </a:ext>
                  </a:extLst>
                </p14:cNvPr>
                <p14:cNvContentPartPr/>
                <p14:nvPr/>
              </p14:nvContentPartPr>
              <p14:xfrm>
                <a:off x="4001563" y="1897417"/>
                <a:ext cx="242640" cy="730800"/>
              </p14:xfrm>
            </p:contentPart>
          </mc:Choice>
          <mc:Fallback xmlns="">
            <p:pic>
              <p:nvPicPr>
                <p:cNvPr id="69" name="Ink 68">
                  <a:extLst>
                    <a:ext uri="{FF2B5EF4-FFF2-40B4-BE49-F238E27FC236}">
                      <a16:creationId xmlns:a16="http://schemas.microsoft.com/office/drawing/2014/main" id="{D23FA405-75E2-ECB9-08CF-7322ED5E0CC4}"/>
                    </a:ext>
                  </a:extLst>
                </p:cNvPr>
                <p:cNvPicPr/>
                <p:nvPr/>
              </p:nvPicPr>
              <p:blipFill>
                <a:blip r:embed="rId111"/>
                <a:stretch>
                  <a:fillRect/>
                </a:stretch>
              </p:blipFill>
              <p:spPr>
                <a:xfrm>
                  <a:off x="3992923" y="1888777"/>
                  <a:ext cx="26028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E9A049C9-C7C1-1119-574A-1F1E25E56EE9}"/>
                    </a:ext>
                  </a:extLst>
                </p14:cNvPr>
                <p14:cNvContentPartPr/>
                <p14:nvPr/>
              </p14:nvContentPartPr>
              <p14:xfrm>
                <a:off x="3976723" y="2117017"/>
                <a:ext cx="432360" cy="108360"/>
              </p14:xfrm>
            </p:contentPart>
          </mc:Choice>
          <mc:Fallback xmlns="">
            <p:pic>
              <p:nvPicPr>
                <p:cNvPr id="70" name="Ink 69">
                  <a:extLst>
                    <a:ext uri="{FF2B5EF4-FFF2-40B4-BE49-F238E27FC236}">
                      <a16:creationId xmlns:a16="http://schemas.microsoft.com/office/drawing/2014/main" id="{E9A049C9-C7C1-1119-574A-1F1E25E56EE9}"/>
                    </a:ext>
                  </a:extLst>
                </p:cNvPr>
                <p:cNvPicPr/>
                <p:nvPr/>
              </p:nvPicPr>
              <p:blipFill>
                <a:blip r:embed="rId113"/>
                <a:stretch>
                  <a:fillRect/>
                </a:stretch>
              </p:blipFill>
              <p:spPr>
                <a:xfrm>
                  <a:off x="3967723" y="2108377"/>
                  <a:ext cx="450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15F384C7-0066-3431-76BA-06C7C90E9F93}"/>
                    </a:ext>
                  </a:extLst>
                </p14:cNvPr>
                <p14:cNvContentPartPr/>
                <p14:nvPr/>
              </p14:nvContentPartPr>
              <p14:xfrm>
                <a:off x="4519963" y="2224297"/>
                <a:ext cx="178920" cy="27360"/>
              </p14:xfrm>
            </p:contentPart>
          </mc:Choice>
          <mc:Fallback xmlns="">
            <p:pic>
              <p:nvPicPr>
                <p:cNvPr id="71" name="Ink 70">
                  <a:extLst>
                    <a:ext uri="{FF2B5EF4-FFF2-40B4-BE49-F238E27FC236}">
                      <a16:creationId xmlns:a16="http://schemas.microsoft.com/office/drawing/2014/main" id="{15F384C7-0066-3431-76BA-06C7C90E9F93}"/>
                    </a:ext>
                  </a:extLst>
                </p:cNvPr>
                <p:cNvPicPr/>
                <p:nvPr/>
              </p:nvPicPr>
              <p:blipFill>
                <a:blip r:embed="rId115"/>
                <a:stretch>
                  <a:fillRect/>
                </a:stretch>
              </p:blipFill>
              <p:spPr>
                <a:xfrm>
                  <a:off x="4511323" y="2215297"/>
                  <a:ext cx="196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65331F9B-364E-DBC4-69D8-3A88EDE6FB00}"/>
                    </a:ext>
                  </a:extLst>
                </p14:cNvPr>
                <p14:cNvContentPartPr/>
                <p14:nvPr/>
              </p14:nvContentPartPr>
              <p14:xfrm>
                <a:off x="4606003" y="2243017"/>
                <a:ext cx="43920" cy="160560"/>
              </p14:xfrm>
            </p:contentPart>
          </mc:Choice>
          <mc:Fallback xmlns="">
            <p:pic>
              <p:nvPicPr>
                <p:cNvPr id="72" name="Ink 71">
                  <a:extLst>
                    <a:ext uri="{FF2B5EF4-FFF2-40B4-BE49-F238E27FC236}">
                      <a16:creationId xmlns:a16="http://schemas.microsoft.com/office/drawing/2014/main" id="{65331F9B-364E-DBC4-69D8-3A88EDE6FB00}"/>
                    </a:ext>
                  </a:extLst>
                </p:cNvPr>
                <p:cNvPicPr/>
                <p:nvPr/>
              </p:nvPicPr>
              <p:blipFill>
                <a:blip r:embed="rId117"/>
                <a:stretch>
                  <a:fillRect/>
                </a:stretch>
              </p:blipFill>
              <p:spPr>
                <a:xfrm>
                  <a:off x="4597363" y="2234017"/>
                  <a:ext cx="615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850AA328-2EAC-2B5D-9A65-EF79DED67791}"/>
                    </a:ext>
                  </a:extLst>
                </p14:cNvPr>
                <p14:cNvContentPartPr/>
                <p14:nvPr/>
              </p14:nvContentPartPr>
              <p14:xfrm>
                <a:off x="4735603" y="2311777"/>
                <a:ext cx="178560" cy="96840"/>
              </p14:xfrm>
            </p:contentPart>
          </mc:Choice>
          <mc:Fallback xmlns="">
            <p:pic>
              <p:nvPicPr>
                <p:cNvPr id="73" name="Ink 72">
                  <a:extLst>
                    <a:ext uri="{FF2B5EF4-FFF2-40B4-BE49-F238E27FC236}">
                      <a16:creationId xmlns:a16="http://schemas.microsoft.com/office/drawing/2014/main" id="{850AA328-2EAC-2B5D-9A65-EF79DED67791}"/>
                    </a:ext>
                  </a:extLst>
                </p:cNvPr>
                <p:cNvPicPr/>
                <p:nvPr/>
              </p:nvPicPr>
              <p:blipFill>
                <a:blip r:embed="rId119"/>
                <a:stretch>
                  <a:fillRect/>
                </a:stretch>
              </p:blipFill>
              <p:spPr>
                <a:xfrm>
                  <a:off x="4726963" y="2302777"/>
                  <a:ext cx="196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B71737D8-D730-8E52-B8B4-8235AEA3D1D4}"/>
                    </a:ext>
                  </a:extLst>
                </p14:cNvPr>
                <p14:cNvContentPartPr/>
                <p14:nvPr/>
              </p14:nvContentPartPr>
              <p14:xfrm>
                <a:off x="4954843" y="2320057"/>
                <a:ext cx="99360" cy="231120"/>
              </p14:xfrm>
            </p:contentPart>
          </mc:Choice>
          <mc:Fallback xmlns="">
            <p:pic>
              <p:nvPicPr>
                <p:cNvPr id="74" name="Ink 73">
                  <a:extLst>
                    <a:ext uri="{FF2B5EF4-FFF2-40B4-BE49-F238E27FC236}">
                      <a16:creationId xmlns:a16="http://schemas.microsoft.com/office/drawing/2014/main" id="{B71737D8-D730-8E52-B8B4-8235AEA3D1D4}"/>
                    </a:ext>
                  </a:extLst>
                </p:cNvPr>
                <p:cNvPicPr/>
                <p:nvPr/>
              </p:nvPicPr>
              <p:blipFill>
                <a:blip r:embed="rId121"/>
                <a:stretch>
                  <a:fillRect/>
                </a:stretch>
              </p:blipFill>
              <p:spPr>
                <a:xfrm>
                  <a:off x="4946203" y="2311417"/>
                  <a:ext cx="117000" cy="248760"/>
                </a:xfrm>
                <a:prstGeom prst="rect">
                  <a:avLst/>
                </a:prstGeom>
              </p:spPr>
            </p:pic>
          </mc:Fallback>
        </mc:AlternateContent>
      </p:grpSp>
      <p:grpSp>
        <p:nvGrpSpPr>
          <p:cNvPr id="80" name="Group 79">
            <a:extLst>
              <a:ext uri="{FF2B5EF4-FFF2-40B4-BE49-F238E27FC236}">
                <a16:creationId xmlns:a16="http://schemas.microsoft.com/office/drawing/2014/main" id="{FCE49ACC-F942-8279-EF03-E1E5CE4CF658}"/>
              </a:ext>
            </a:extLst>
          </p:cNvPr>
          <p:cNvGrpSpPr/>
          <p:nvPr/>
        </p:nvGrpSpPr>
        <p:grpSpPr>
          <a:xfrm>
            <a:off x="5279563" y="1828657"/>
            <a:ext cx="1335600" cy="459360"/>
            <a:chOff x="5279563" y="1828657"/>
            <a:chExt cx="1335600" cy="459360"/>
          </a:xfrm>
        </p:grpSpPr>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B85BCE52-70B0-F9BF-250A-B18ADD6468C9}"/>
                    </a:ext>
                  </a:extLst>
                </p14:cNvPr>
                <p14:cNvContentPartPr/>
                <p14:nvPr/>
              </p14:nvContentPartPr>
              <p14:xfrm>
                <a:off x="5279563" y="1897057"/>
                <a:ext cx="120600" cy="350640"/>
              </p14:xfrm>
            </p:contentPart>
          </mc:Choice>
          <mc:Fallback xmlns="">
            <p:pic>
              <p:nvPicPr>
                <p:cNvPr id="75" name="Ink 74">
                  <a:extLst>
                    <a:ext uri="{FF2B5EF4-FFF2-40B4-BE49-F238E27FC236}">
                      <a16:creationId xmlns:a16="http://schemas.microsoft.com/office/drawing/2014/main" id="{B85BCE52-70B0-F9BF-250A-B18ADD6468C9}"/>
                    </a:ext>
                  </a:extLst>
                </p:cNvPr>
                <p:cNvPicPr/>
                <p:nvPr/>
              </p:nvPicPr>
              <p:blipFill>
                <a:blip r:embed="rId123"/>
                <a:stretch>
                  <a:fillRect/>
                </a:stretch>
              </p:blipFill>
              <p:spPr>
                <a:xfrm>
                  <a:off x="5270923" y="1888417"/>
                  <a:ext cx="1382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0AE777DA-AEF8-B24E-264C-AA8B0129375A}"/>
                    </a:ext>
                  </a:extLst>
                </p14:cNvPr>
                <p14:cNvContentPartPr/>
                <p14:nvPr/>
              </p14:nvContentPartPr>
              <p14:xfrm>
                <a:off x="5509243" y="1940617"/>
                <a:ext cx="155880" cy="267120"/>
              </p14:xfrm>
            </p:contentPart>
          </mc:Choice>
          <mc:Fallback xmlns="">
            <p:pic>
              <p:nvPicPr>
                <p:cNvPr id="76" name="Ink 75">
                  <a:extLst>
                    <a:ext uri="{FF2B5EF4-FFF2-40B4-BE49-F238E27FC236}">
                      <a16:creationId xmlns:a16="http://schemas.microsoft.com/office/drawing/2014/main" id="{0AE777DA-AEF8-B24E-264C-AA8B0129375A}"/>
                    </a:ext>
                  </a:extLst>
                </p:cNvPr>
                <p:cNvPicPr/>
                <p:nvPr/>
              </p:nvPicPr>
              <p:blipFill>
                <a:blip r:embed="rId125"/>
                <a:stretch>
                  <a:fillRect/>
                </a:stretch>
              </p:blipFill>
              <p:spPr>
                <a:xfrm>
                  <a:off x="5500603" y="1931617"/>
                  <a:ext cx="1735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B6FA7A98-E0F7-F2DB-8581-96761E165F9D}"/>
                    </a:ext>
                  </a:extLst>
                </p14:cNvPr>
                <p14:cNvContentPartPr/>
                <p14:nvPr/>
              </p14:nvContentPartPr>
              <p14:xfrm>
                <a:off x="5710483" y="1828657"/>
                <a:ext cx="97920" cy="459360"/>
              </p14:xfrm>
            </p:contentPart>
          </mc:Choice>
          <mc:Fallback xmlns="">
            <p:pic>
              <p:nvPicPr>
                <p:cNvPr id="77" name="Ink 76">
                  <a:extLst>
                    <a:ext uri="{FF2B5EF4-FFF2-40B4-BE49-F238E27FC236}">
                      <a16:creationId xmlns:a16="http://schemas.microsoft.com/office/drawing/2014/main" id="{B6FA7A98-E0F7-F2DB-8581-96761E165F9D}"/>
                    </a:ext>
                  </a:extLst>
                </p:cNvPr>
                <p:cNvPicPr/>
                <p:nvPr/>
              </p:nvPicPr>
              <p:blipFill>
                <a:blip r:embed="rId127"/>
                <a:stretch>
                  <a:fillRect/>
                </a:stretch>
              </p:blipFill>
              <p:spPr>
                <a:xfrm>
                  <a:off x="5701483" y="1819657"/>
                  <a:ext cx="11556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19C49464-F946-DB63-03E9-851D05E19100}"/>
                    </a:ext>
                  </a:extLst>
                </p14:cNvPr>
                <p14:cNvContentPartPr/>
                <p14:nvPr/>
              </p14:nvContentPartPr>
              <p14:xfrm>
                <a:off x="5935483" y="1861057"/>
                <a:ext cx="577440" cy="325800"/>
              </p14:xfrm>
            </p:contentPart>
          </mc:Choice>
          <mc:Fallback xmlns="">
            <p:pic>
              <p:nvPicPr>
                <p:cNvPr id="78" name="Ink 77">
                  <a:extLst>
                    <a:ext uri="{FF2B5EF4-FFF2-40B4-BE49-F238E27FC236}">
                      <a16:creationId xmlns:a16="http://schemas.microsoft.com/office/drawing/2014/main" id="{19C49464-F946-DB63-03E9-851D05E19100}"/>
                    </a:ext>
                  </a:extLst>
                </p:cNvPr>
                <p:cNvPicPr/>
                <p:nvPr/>
              </p:nvPicPr>
              <p:blipFill>
                <a:blip r:embed="rId129"/>
                <a:stretch>
                  <a:fillRect/>
                </a:stretch>
              </p:blipFill>
              <p:spPr>
                <a:xfrm>
                  <a:off x="5926483" y="1852057"/>
                  <a:ext cx="59508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239FB879-A36F-40BA-8764-73D233BC8FBD}"/>
                    </a:ext>
                  </a:extLst>
                </p14:cNvPr>
                <p14:cNvContentPartPr/>
                <p14:nvPr/>
              </p14:nvContentPartPr>
              <p14:xfrm>
                <a:off x="6435163" y="1966537"/>
                <a:ext cx="180000" cy="360"/>
              </p14:xfrm>
            </p:contentPart>
          </mc:Choice>
          <mc:Fallback xmlns="">
            <p:pic>
              <p:nvPicPr>
                <p:cNvPr id="79" name="Ink 78">
                  <a:extLst>
                    <a:ext uri="{FF2B5EF4-FFF2-40B4-BE49-F238E27FC236}">
                      <a16:creationId xmlns:a16="http://schemas.microsoft.com/office/drawing/2014/main" id="{239FB879-A36F-40BA-8764-73D233BC8FBD}"/>
                    </a:ext>
                  </a:extLst>
                </p:cNvPr>
                <p:cNvPicPr/>
                <p:nvPr/>
              </p:nvPicPr>
              <p:blipFill>
                <a:blip r:embed="rId131"/>
                <a:stretch>
                  <a:fillRect/>
                </a:stretch>
              </p:blipFill>
              <p:spPr>
                <a:xfrm>
                  <a:off x="6426163" y="1957537"/>
                  <a:ext cx="197640" cy="18000"/>
                </a:xfrm>
                <a:prstGeom prst="rect">
                  <a:avLst/>
                </a:prstGeom>
              </p:spPr>
            </p:pic>
          </mc:Fallback>
        </mc:AlternateContent>
      </p:grpSp>
      <p:grpSp>
        <p:nvGrpSpPr>
          <p:cNvPr id="93" name="Group 92">
            <a:extLst>
              <a:ext uri="{FF2B5EF4-FFF2-40B4-BE49-F238E27FC236}">
                <a16:creationId xmlns:a16="http://schemas.microsoft.com/office/drawing/2014/main" id="{36E78434-61E1-B1F9-FD2F-34C342AF6201}"/>
              </a:ext>
            </a:extLst>
          </p:cNvPr>
          <p:cNvGrpSpPr/>
          <p:nvPr/>
        </p:nvGrpSpPr>
        <p:grpSpPr>
          <a:xfrm>
            <a:off x="1302283" y="3370897"/>
            <a:ext cx="143280" cy="128520"/>
            <a:chOff x="1302283" y="3370897"/>
            <a:chExt cx="143280" cy="128520"/>
          </a:xfrm>
        </p:grpSpPr>
        <mc:AlternateContent xmlns:mc="http://schemas.openxmlformats.org/markup-compatibility/2006" xmlns:p14="http://schemas.microsoft.com/office/powerpoint/2010/main">
          <mc:Choice Requires="p14">
            <p:contentPart p14:bwMode="auto" r:id="rId132">
              <p14:nvContentPartPr>
                <p14:cNvPr id="91" name="Ink 90">
                  <a:extLst>
                    <a:ext uri="{FF2B5EF4-FFF2-40B4-BE49-F238E27FC236}">
                      <a16:creationId xmlns:a16="http://schemas.microsoft.com/office/drawing/2014/main" id="{1C93D8BC-FA34-BCBE-A0FF-04AE6D97B6B0}"/>
                    </a:ext>
                  </a:extLst>
                </p14:cNvPr>
                <p14:cNvContentPartPr/>
                <p14:nvPr/>
              </p14:nvContentPartPr>
              <p14:xfrm>
                <a:off x="1302283" y="3370897"/>
                <a:ext cx="57960" cy="19440"/>
              </p14:xfrm>
            </p:contentPart>
          </mc:Choice>
          <mc:Fallback xmlns="">
            <p:pic>
              <p:nvPicPr>
                <p:cNvPr id="91" name="Ink 90">
                  <a:extLst>
                    <a:ext uri="{FF2B5EF4-FFF2-40B4-BE49-F238E27FC236}">
                      <a16:creationId xmlns:a16="http://schemas.microsoft.com/office/drawing/2014/main" id="{1C93D8BC-FA34-BCBE-A0FF-04AE6D97B6B0}"/>
                    </a:ext>
                  </a:extLst>
                </p:cNvPr>
                <p:cNvPicPr/>
                <p:nvPr/>
              </p:nvPicPr>
              <p:blipFill>
                <a:blip r:embed="rId133"/>
                <a:stretch>
                  <a:fillRect/>
                </a:stretch>
              </p:blipFill>
              <p:spPr>
                <a:xfrm>
                  <a:off x="1293643" y="3362257"/>
                  <a:ext cx="75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2" name="Ink 91">
                  <a:extLst>
                    <a:ext uri="{FF2B5EF4-FFF2-40B4-BE49-F238E27FC236}">
                      <a16:creationId xmlns:a16="http://schemas.microsoft.com/office/drawing/2014/main" id="{E4827D62-AB4A-C8F9-553D-EB052A36BD6F}"/>
                    </a:ext>
                  </a:extLst>
                </p14:cNvPr>
                <p14:cNvContentPartPr/>
                <p14:nvPr/>
              </p14:nvContentPartPr>
              <p14:xfrm>
                <a:off x="1302283" y="3479977"/>
                <a:ext cx="143280" cy="19440"/>
              </p14:xfrm>
            </p:contentPart>
          </mc:Choice>
          <mc:Fallback xmlns="">
            <p:pic>
              <p:nvPicPr>
                <p:cNvPr id="92" name="Ink 91">
                  <a:extLst>
                    <a:ext uri="{FF2B5EF4-FFF2-40B4-BE49-F238E27FC236}">
                      <a16:creationId xmlns:a16="http://schemas.microsoft.com/office/drawing/2014/main" id="{E4827D62-AB4A-C8F9-553D-EB052A36BD6F}"/>
                    </a:ext>
                  </a:extLst>
                </p:cNvPr>
                <p:cNvPicPr/>
                <p:nvPr/>
              </p:nvPicPr>
              <p:blipFill>
                <a:blip r:embed="rId135"/>
                <a:stretch>
                  <a:fillRect/>
                </a:stretch>
              </p:blipFill>
              <p:spPr>
                <a:xfrm>
                  <a:off x="1293643" y="3471337"/>
                  <a:ext cx="160920" cy="37080"/>
                </a:xfrm>
                <a:prstGeom prst="rect">
                  <a:avLst/>
                </a:prstGeom>
              </p:spPr>
            </p:pic>
          </mc:Fallback>
        </mc:AlternateContent>
      </p:grpSp>
      <p:grpSp>
        <p:nvGrpSpPr>
          <p:cNvPr id="98" name="Group 97">
            <a:extLst>
              <a:ext uri="{FF2B5EF4-FFF2-40B4-BE49-F238E27FC236}">
                <a16:creationId xmlns:a16="http://schemas.microsoft.com/office/drawing/2014/main" id="{C068AD22-227C-800F-09F5-E1AB290BB0FB}"/>
              </a:ext>
            </a:extLst>
          </p:cNvPr>
          <p:cNvGrpSpPr/>
          <p:nvPr/>
        </p:nvGrpSpPr>
        <p:grpSpPr>
          <a:xfrm>
            <a:off x="1772083" y="3054457"/>
            <a:ext cx="531360" cy="804600"/>
            <a:chOff x="1772083" y="3054457"/>
            <a:chExt cx="531360" cy="804600"/>
          </a:xfrm>
        </p:grpSpPr>
        <mc:AlternateContent xmlns:mc="http://schemas.openxmlformats.org/markup-compatibility/2006" xmlns:p14="http://schemas.microsoft.com/office/powerpoint/2010/main">
          <mc:Choice Requires="p14">
            <p:contentPart p14:bwMode="auto" r:id="rId136">
              <p14:nvContentPartPr>
                <p14:cNvPr id="94" name="Ink 93">
                  <a:extLst>
                    <a:ext uri="{FF2B5EF4-FFF2-40B4-BE49-F238E27FC236}">
                      <a16:creationId xmlns:a16="http://schemas.microsoft.com/office/drawing/2014/main" id="{03D0479A-D24B-FD8B-F921-E66699395E01}"/>
                    </a:ext>
                  </a:extLst>
                </p14:cNvPr>
                <p14:cNvContentPartPr/>
                <p14:nvPr/>
              </p14:nvContentPartPr>
              <p14:xfrm>
                <a:off x="2070163" y="3086137"/>
                <a:ext cx="233280" cy="664560"/>
              </p14:xfrm>
            </p:contentPart>
          </mc:Choice>
          <mc:Fallback xmlns="">
            <p:pic>
              <p:nvPicPr>
                <p:cNvPr id="94" name="Ink 93">
                  <a:extLst>
                    <a:ext uri="{FF2B5EF4-FFF2-40B4-BE49-F238E27FC236}">
                      <a16:creationId xmlns:a16="http://schemas.microsoft.com/office/drawing/2014/main" id="{03D0479A-D24B-FD8B-F921-E66699395E01}"/>
                    </a:ext>
                  </a:extLst>
                </p:cNvPr>
                <p:cNvPicPr/>
                <p:nvPr/>
              </p:nvPicPr>
              <p:blipFill>
                <a:blip r:embed="rId137"/>
                <a:stretch>
                  <a:fillRect/>
                </a:stretch>
              </p:blipFill>
              <p:spPr>
                <a:xfrm>
                  <a:off x="2061163" y="3077137"/>
                  <a:ext cx="250920" cy="682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5" name="Ink 94">
                  <a:extLst>
                    <a:ext uri="{FF2B5EF4-FFF2-40B4-BE49-F238E27FC236}">
                      <a16:creationId xmlns:a16="http://schemas.microsoft.com/office/drawing/2014/main" id="{CC353BD3-9C0A-1E98-011E-B89B2B91B4DC}"/>
                    </a:ext>
                  </a:extLst>
                </p14:cNvPr>
                <p14:cNvContentPartPr/>
                <p14:nvPr/>
              </p14:nvContentPartPr>
              <p14:xfrm>
                <a:off x="1828603" y="3751057"/>
                <a:ext cx="107640" cy="108000"/>
              </p14:xfrm>
            </p:contentPart>
          </mc:Choice>
          <mc:Fallback xmlns="">
            <p:pic>
              <p:nvPicPr>
                <p:cNvPr id="95" name="Ink 94">
                  <a:extLst>
                    <a:ext uri="{FF2B5EF4-FFF2-40B4-BE49-F238E27FC236}">
                      <a16:creationId xmlns:a16="http://schemas.microsoft.com/office/drawing/2014/main" id="{CC353BD3-9C0A-1E98-011E-B89B2B91B4DC}"/>
                    </a:ext>
                  </a:extLst>
                </p:cNvPr>
                <p:cNvPicPr/>
                <p:nvPr/>
              </p:nvPicPr>
              <p:blipFill>
                <a:blip r:embed="rId139"/>
                <a:stretch>
                  <a:fillRect/>
                </a:stretch>
              </p:blipFill>
              <p:spPr>
                <a:xfrm>
                  <a:off x="1819603" y="3742057"/>
                  <a:ext cx="125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6" name="Ink 95">
                  <a:extLst>
                    <a:ext uri="{FF2B5EF4-FFF2-40B4-BE49-F238E27FC236}">
                      <a16:creationId xmlns:a16="http://schemas.microsoft.com/office/drawing/2014/main" id="{CC4610D4-CD99-7CEB-B9A8-3791EF1E4869}"/>
                    </a:ext>
                  </a:extLst>
                </p14:cNvPr>
                <p14:cNvContentPartPr/>
                <p14:nvPr/>
              </p14:nvContentPartPr>
              <p14:xfrm>
                <a:off x="1772083" y="3054457"/>
                <a:ext cx="140400" cy="59760"/>
              </p14:xfrm>
            </p:contentPart>
          </mc:Choice>
          <mc:Fallback xmlns="">
            <p:pic>
              <p:nvPicPr>
                <p:cNvPr id="96" name="Ink 95">
                  <a:extLst>
                    <a:ext uri="{FF2B5EF4-FFF2-40B4-BE49-F238E27FC236}">
                      <a16:creationId xmlns:a16="http://schemas.microsoft.com/office/drawing/2014/main" id="{CC4610D4-CD99-7CEB-B9A8-3791EF1E4869}"/>
                    </a:ext>
                  </a:extLst>
                </p:cNvPr>
                <p:cNvPicPr/>
                <p:nvPr/>
              </p:nvPicPr>
              <p:blipFill>
                <a:blip r:embed="rId141"/>
                <a:stretch>
                  <a:fillRect/>
                </a:stretch>
              </p:blipFill>
              <p:spPr>
                <a:xfrm>
                  <a:off x="1763443" y="3045457"/>
                  <a:ext cx="158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7" name="Ink 96">
                  <a:extLst>
                    <a:ext uri="{FF2B5EF4-FFF2-40B4-BE49-F238E27FC236}">
                      <a16:creationId xmlns:a16="http://schemas.microsoft.com/office/drawing/2014/main" id="{BE6B4A96-72DA-8AB7-F4F8-EA1278FC6526}"/>
                    </a:ext>
                  </a:extLst>
                </p14:cNvPr>
                <p14:cNvContentPartPr/>
                <p14:nvPr/>
              </p14:nvContentPartPr>
              <p14:xfrm>
                <a:off x="1894123" y="3079657"/>
                <a:ext cx="48960" cy="64800"/>
              </p14:xfrm>
            </p:contentPart>
          </mc:Choice>
          <mc:Fallback xmlns="">
            <p:pic>
              <p:nvPicPr>
                <p:cNvPr id="97" name="Ink 96">
                  <a:extLst>
                    <a:ext uri="{FF2B5EF4-FFF2-40B4-BE49-F238E27FC236}">
                      <a16:creationId xmlns:a16="http://schemas.microsoft.com/office/drawing/2014/main" id="{BE6B4A96-72DA-8AB7-F4F8-EA1278FC6526}"/>
                    </a:ext>
                  </a:extLst>
                </p:cNvPr>
                <p:cNvPicPr/>
                <p:nvPr/>
              </p:nvPicPr>
              <p:blipFill>
                <a:blip r:embed="rId143"/>
                <a:stretch>
                  <a:fillRect/>
                </a:stretch>
              </p:blipFill>
              <p:spPr>
                <a:xfrm>
                  <a:off x="1885123" y="3070657"/>
                  <a:ext cx="66600" cy="82440"/>
                </a:xfrm>
                <a:prstGeom prst="rect">
                  <a:avLst/>
                </a:prstGeom>
              </p:spPr>
            </p:pic>
          </mc:Fallback>
        </mc:AlternateContent>
      </p:grpSp>
      <p:grpSp>
        <p:nvGrpSpPr>
          <p:cNvPr id="111" name="Group 110">
            <a:extLst>
              <a:ext uri="{FF2B5EF4-FFF2-40B4-BE49-F238E27FC236}">
                <a16:creationId xmlns:a16="http://schemas.microsoft.com/office/drawing/2014/main" id="{AA16FFCB-EEC3-022E-2715-9B90F0BFF4BF}"/>
              </a:ext>
            </a:extLst>
          </p:cNvPr>
          <p:cNvGrpSpPr/>
          <p:nvPr/>
        </p:nvGrpSpPr>
        <p:grpSpPr>
          <a:xfrm>
            <a:off x="4226203" y="3196657"/>
            <a:ext cx="914760" cy="566640"/>
            <a:chOff x="4226203" y="3196657"/>
            <a:chExt cx="914760" cy="566640"/>
          </a:xfrm>
        </p:grpSpPr>
        <mc:AlternateContent xmlns:mc="http://schemas.openxmlformats.org/markup-compatibility/2006" xmlns:p14="http://schemas.microsoft.com/office/powerpoint/2010/main">
          <mc:Choice Requires="p14">
            <p:contentPart p14:bwMode="auto" r:id="rId144">
              <p14:nvContentPartPr>
                <p14:cNvPr id="105" name="Ink 104">
                  <a:extLst>
                    <a:ext uri="{FF2B5EF4-FFF2-40B4-BE49-F238E27FC236}">
                      <a16:creationId xmlns:a16="http://schemas.microsoft.com/office/drawing/2014/main" id="{FF497512-C758-ED88-BA52-24C08C25E382}"/>
                    </a:ext>
                  </a:extLst>
                </p14:cNvPr>
                <p14:cNvContentPartPr/>
                <p14:nvPr/>
              </p14:nvContentPartPr>
              <p14:xfrm>
                <a:off x="4262923" y="3424537"/>
                <a:ext cx="111240" cy="182880"/>
              </p14:xfrm>
            </p:contentPart>
          </mc:Choice>
          <mc:Fallback xmlns="">
            <p:pic>
              <p:nvPicPr>
                <p:cNvPr id="105" name="Ink 104">
                  <a:extLst>
                    <a:ext uri="{FF2B5EF4-FFF2-40B4-BE49-F238E27FC236}">
                      <a16:creationId xmlns:a16="http://schemas.microsoft.com/office/drawing/2014/main" id="{FF497512-C758-ED88-BA52-24C08C25E382}"/>
                    </a:ext>
                  </a:extLst>
                </p:cNvPr>
                <p:cNvPicPr/>
                <p:nvPr/>
              </p:nvPicPr>
              <p:blipFill>
                <a:blip r:embed="rId145"/>
                <a:stretch>
                  <a:fillRect/>
                </a:stretch>
              </p:blipFill>
              <p:spPr>
                <a:xfrm>
                  <a:off x="4253923" y="3415537"/>
                  <a:ext cx="128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Ink 105">
                  <a:extLst>
                    <a:ext uri="{FF2B5EF4-FFF2-40B4-BE49-F238E27FC236}">
                      <a16:creationId xmlns:a16="http://schemas.microsoft.com/office/drawing/2014/main" id="{8D4922D5-8F85-5CED-5809-42F7D4D2ECB5}"/>
                    </a:ext>
                  </a:extLst>
                </p14:cNvPr>
                <p14:cNvContentPartPr/>
                <p14:nvPr/>
              </p14:nvContentPartPr>
              <p14:xfrm>
                <a:off x="4226203" y="3478537"/>
                <a:ext cx="127800" cy="67320"/>
              </p14:xfrm>
            </p:contentPart>
          </mc:Choice>
          <mc:Fallback xmlns="">
            <p:pic>
              <p:nvPicPr>
                <p:cNvPr id="106" name="Ink 105">
                  <a:extLst>
                    <a:ext uri="{FF2B5EF4-FFF2-40B4-BE49-F238E27FC236}">
                      <a16:creationId xmlns:a16="http://schemas.microsoft.com/office/drawing/2014/main" id="{8D4922D5-8F85-5CED-5809-42F7D4D2ECB5}"/>
                    </a:ext>
                  </a:extLst>
                </p:cNvPr>
                <p:cNvPicPr/>
                <p:nvPr/>
              </p:nvPicPr>
              <p:blipFill>
                <a:blip r:embed="rId147"/>
                <a:stretch>
                  <a:fillRect/>
                </a:stretch>
              </p:blipFill>
              <p:spPr>
                <a:xfrm>
                  <a:off x="4217563" y="3469537"/>
                  <a:ext cx="1454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7" name="Ink 106">
                  <a:extLst>
                    <a:ext uri="{FF2B5EF4-FFF2-40B4-BE49-F238E27FC236}">
                      <a16:creationId xmlns:a16="http://schemas.microsoft.com/office/drawing/2014/main" id="{8CA3DD23-F3A7-319F-A1CB-4343A138ACE5}"/>
                    </a:ext>
                  </a:extLst>
                </p14:cNvPr>
                <p14:cNvContentPartPr/>
                <p14:nvPr/>
              </p14:nvContentPartPr>
              <p14:xfrm>
                <a:off x="4519963" y="3196657"/>
                <a:ext cx="174240" cy="480960"/>
              </p14:xfrm>
            </p:contentPart>
          </mc:Choice>
          <mc:Fallback xmlns="">
            <p:pic>
              <p:nvPicPr>
                <p:cNvPr id="107" name="Ink 106">
                  <a:extLst>
                    <a:ext uri="{FF2B5EF4-FFF2-40B4-BE49-F238E27FC236}">
                      <a16:creationId xmlns:a16="http://schemas.microsoft.com/office/drawing/2014/main" id="{8CA3DD23-F3A7-319F-A1CB-4343A138ACE5}"/>
                    </a:ext>
                  </a:extLst>
                </p:cNvPr>
                <p:cNvPicPr/>
                <p:nvPr/>
              </p:nvPicPr>
              <p:blipFill>
                <a:blip r:embed="rId149"/>
                <a:stretch>
                  <a:fillRect/>
                </a:stretch>
              </p:blipFill>
              <p:spPr>
                <a:xfrm>
                  <a:off x="4511323" y="3188017"/>
                  <a:ext cx="191880" cy="498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Ink 108">
                  <a:extLst>
                    <a:ext uri="{FF2B5EF4-FFF2-40B4-BE49-F238E27FC236}">
                      <a16:creationId xmlns:a16="http://schemas.microsoft.com/office/drawing/2014/main" id="{90784BD3-47F9-90F3-89BB-E7EB696FC0DD}"/>
                    </a:ext>
                  </a:extLst>
                </p14:cNvPr>
                <p14:cNvContentPartPr/>
                <p14:nvPr/>
              </p14:nvContentPartPr>
              <p14:xfrm>
                <a:off x="4752883" y="3385297"/>
                <a:ext cx="174600" cy="162000"/>
              </p14:xfrm>
            </p:contentPart>
          </mc:Choice>
          <mc:Fallback xmlns="">
            <p:pic>
              <p:nvPicPr>
                <p:cNvPr id="109" name="Ink 108">
                  <a:extLst>
                    <a:ext uri="{FF2B5EF4-FFF2-40B4-BE49-F238E27FC236}">
                      <a16:creationId xmlns:a16="http://schemas.microsoft.com/office/drawing/2014/main" id="{90784BD3-47F9-90F3-89BB-E7EB696FC0DD}"/>
                    </a:ext>
                  </a:extLst>
                </p:cNvPr>
                <p:cNvPicPr/>
                <p:nvPr/>
              </p:nvPicPr>
              <p:blipFill>
                <a:blip r:embed="rId151"/>
                <a:stretch>
                  <a:fillRect/>
                </a:stretch>
              </p:blipFill>
              <p:spPr>
                <a:xfrm>
                  <a:off x="4743883" y="3376297"/>
                  <a:ext cx="19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0" name="Ink 109">
                  <a:extLst>
                    <a:ext uri="{FF2B5EF4-FFF2-40B4-BE49-F238E27FC236}">
                      <a16:creationId xmlns:a16="http://schemas.microsoft.com/office/drawing/2014/main" id="{3FFB5146-0AAA-5B2E-6379-6E56E8A81FCF}"/>
                    </a:ext>
                  </a:extLst>
                </p14:cNvPr>
                <p14:cNvContentPartPr/>
                <p14:nvPr/>
              </p14:nvContentPartPr>
              <p14:xfrm>
                <a:off x="5003083" y="3429577"/>
                <a:ext cx="137880" cy="333720"/>
              </p14:xfrm>
            </p:contentPart>
          </mc:Choice>
          <mc:Fallback xmlns="">
            <p:pic>
              <p:nvPicPr>
                <p:cNvPr id="110" name="Ink 109">
                  <a:extLst>
                    <a:ext uri="{FF2B5EF4-FFF2-40B4-BE49-F238E27FC236}">
                      <a16:creationId xmlns:a16="http://schemas.microsoft.com/office/drawing/2014/main" id="{3FFB5146-0AAA-5B2E-6379-6E56E8A81FCF}"/>
                    </a:ext>
                  </a:extLst>
                </p:cNvPr>
                <p:cNvPicPr/>
                <p:nvPr/>
              </p:nvPicPr>
              <p:blipFill>
                <a:blip r:embed="rId153"/>
                <a:stretch>
                  <a:fillRect/>
                </a:stretch>
              </p:blipFill>
              <p:spPr>
                <a:xfrm>
                  <a:off x="4994443" y="3420577"/>
                  <a:ext cx="155520" cy="351360"/>
                </a:xfrm>
                <a:prstGeom prst="rect">
                  <a:avLst/>
                </a:prstGeom>
              </p:spPr>
            </p:pic>
          </mc:Fallback>
        </mc:AlternateContent>
      </p:grpSp>
      <p:grpSp>
        <p:nvGrpSpPr>
          <p:cNvPr id="125" name="Group 124">
            <a:extLst>
              <a:ext uri="{FF2B5EF4-FFF2-40B4-BE49-F238E27FC236}">
                <a16:creationId xmlns:a16="http://schemas.microsoft.com/office/drawing/2014/main" id="{DFC14BA6-F42D-3DD9-EB13-6459D76E8EBE}"/>
              </a:ext>
            </a:extLst>
          </p:cNvPr>
          <p:cNvGrpSpPr/>
          <p:nvPr/>
        </p:nvGrpSpPr>
        <p:grpSpPr>
          <a:xfrm>
            <a:off x="5415283" y="3135097"/>
            <a:ext cx="1446480" cy="324360"/>
            <a:chOff x="5415283" y="3135097"/>
            <a:chExt cx="1446480" cy="324360"/>
          </a:xfrm>
        </p:grpSpPr>
        <mc:AlternateContent xmlns:mc="http://schemas.openxmlformats.org/markup-compatibility/2006" xmlns:p14="http://schemas.microsoft.com/office/powerpoint/2010/main">
          <mc:Choice Requires="p14">
            <p:contentPart p14:bwMode="auto" r:id="rId154">
              <p14:nvContentPartPr>
                <p14:cNvPr id="112" name="Ink 111">
                  <a:extLst>
                    <a:ext uri="{FF2B5EF4-FFF2-40B4-BE49-F238E27FC236}">
                      <a16:creationId xmlns:a16="http://schemas.microsoft.com/office/drawing/2014/main" id="{D5DD272E-A7CF-EB1D-0CBA-FE982901C9BD}"/>
                    </a:ext>
                  </a:extLst>
                </p14:cNvPr>
                <p14:cNvContentPartPr/>
                <p14:nvPr/>
              </p14:nvContentPartPr>
              <p14:xfrm>
                <a:off x="5415283" y="3452257"/>
                <a:ext cx="10800" cy="7200"/>
              </p14:xfrm>
            </p:contentPart>
          </mc:Choice>
          <mc:Fallback xmlns="">
            <p:pic>
              <p:nvPicPr>
                <p:cNvPr id="112" name="Ink 111">
                  <a:extLst>
                    <a:ext uri="{FF2B5EF4-FFF2-40B4-BE49-F238E27FC236}">
                      <a16:creationId xmlns:a16="http://schemas.microsoft.com/office/drawing/2014/main" id="{D5DD272E-A7CF-EB1D-0CBA-FE982901C9BD}"/>
                    </a:ext>
                  </a:extLst>
                </p:cNvPr>
                <p:cNvPicPr/>
                <p:nvPr/>
              </p:nvPicPr>
              <p:blipFill>
                <a:blip r:embed="rId155"/>
                <a:stretch>
                  <a:fillRect/>
                </a:stretch>
              </p:blipFill>
              <p:spPr>
                <a:xfrm>
                  <a:off x="5406283" y="3443257"/>
                  <a:ext cx="28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3" name="Ink 112">
                  <a:extLst>
                    <a:ext uri="{FF2B5EF4-FFF2-40B4-BE49-F238E27FC236}">
                      <a16:creationId xmlns:a16="http://schemas.microsoft.com/office/drawing/2014/main" id="{C74CA71C-83E7-82B8-CE4E-E77435AA6C93}"/>
                    </a:ext>
                  </a:extLst>
                </p14:cNvPr>
                <p14:cNvContentPartPr/>
                <p14:nvPr/>
              </p14:nvContentPartPr>
              <p14:xfrm>
                <a:off x="5581243" y="3135097"/>
                <a:ext cx="398520" cy="282600"/>
              </p14:xfrm>
            </p:contentPart>
          </mc:Choice>
          <mc:Fallback xmlns="">
            <p:pic>
              <p:nvPicPr>
                <p:cNvPr id="113" name="Ink 112">
                  <a:extLst>
                    <a:ext uri="{FF2B5EF4-FFF2-40B4-BE49-F238E27FC236}">
                      <a16:creationId xmlns:a16="http://schemas.microsoft.com/office/drawing/2014/main" id="{C74CA71C-83E7-82B8-CE4E-E77435AA6C93}"/>
                    </a:ext>
                  </a:extLst>
                </p:cNvPr>
                <p:cNvPicPr/>
                <p:nvPr/>
              </p:nvPicPr>
              <p:blipFill>
                <a:blip r:embed="rId157"/>
                <a:stretch>
                  <a:fillRect/>
                </a:stretch>
              </p:blipFill>
              <p:spPr>
                <a:xfrm>
                  <a:off x="5572603" y="3126097"/>
                  <a:ext cx="4161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Ink 113">
                  <a:extLst>
                    <a:ext uri="{FF2B5EF4-FFF2-40B4-BE49-F238E27FC236}">
                      <a16:creationId xmlns:a16="http://schemas.microsoft.com/office/drawing/2014/main" id="{044EE0B1-7383-AD7C-6454-240860BB57C6}"/>
                    </a:ext>
                  </a:extLst>
                </p14:cNvPr>
                <p14:cNvContentPartPr/>
                <p14:nvPr/>
              </p14:nvContentPartPr>
              <p14:xfrm>
                <a:off x="6089923" y="3316897"/>
                <a:ext cx="157320" cy="138960"/>
              </p14:xfrm>
            </p:contentPart>
          </mc:Choice>
          <mc:Fallback xmlns="">
            <p:pic>
              <p:nvPicPr>
                <p:cNvPr id="114" name="Ink 113">
                  <a:extLst>
                    <a:ext uri="{FF2B5EF4-FFF2-40B4-BE49-F238E27FC236}">
                      <a16:creationId xmlns:a16="http://schemas.microsoft.com/office/drawing/2014/main" id="{044EE0B1-7383-AD7C-6454-240860BB57C6}"/>
                    </a:ext>
                  </a:extLst>
                </p:cNvPr>
                <p:cNvPicPr/>
                <p:nvPr/>
              </p:nvPicPr>
              <p:blipFill>
                <a:blip r:embed="rId159"/>
                <a:stretch>
                  <a:fillRect/>
                </a:stretch>
              </p:blipFill>
              <p:spPr>
                <a:xfrm>
                  <a:off x="6080923" y="3307897"/>
                  <a:ext cx="1749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Ink 114">
                  <a:extLst>
                    <a:ext uri="{FF2B5EF4-FFF2-40B4-BE49-F238E27FC236}">
                      <a16:creationId xmlns:a16="http://schemas.microsoft.com/office/drawing/2014/main" id="{AAB60C49-5F41-45A8-60AE-675A81E89FD8}"/>
                    </a:ext>
                  </a:extLst>
                </p14:cNvPr>
                <p14:cNvContentPartPr/>
                <p14:nvPr/>
              </p14:nvContentPartPr>
              <p14:xfrm>
                <a:off x="6357403" y="3333097"/>
                <a:ext cx="100440" cy="13680"/>
              </p14:xfrm>
            </p:contentPart>
          </mc:Choice>
          <mc:Fallback xmlns="">
            <p:pic>
              <p:nvPicPr>
                <p:cNvPr id="115" name="Ink 114">
                  <a:extLst>
                    <a:ext uri="{FF2B5EF4-FFF2-40B4-BE49-F238E27FC236}">
                      <a16:creationId xmlns:a16="http://schemas.microsoft.com/office/drawing/2014/main" id="{AAB60C49-5F41-45A8-60AE-675A81E89FD8}"/>
                    </a:ext>
                  </a:extLst>
                </p:cNvPr>
                <p:cNvPicPr/>
                <p:nvPr/>
              </p:nvPicPr>
              <p:blipFill>
                <a:blip r:embed="rId161"/>
                <a:stretch>
                  <a:fillRect/>
                </a:stretch>
              </p:blipFill>
              <p:spPr>
                <a:xfrm>
                  <a:off x="6348403" y="3324457"/>
                  <a:ext cx="118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6" name="Ink 115">
                  <a:extLst>
                    <a:ext uri="{FF2B5EF4-FFF2-40B4-BE49-F238E27FC236}">
                      <a16:creationId xmlns:a16="http://schemas.microsoft.com/office/drawing/2014/main" id="{F70DE7A1-F1A4-B634-9CAF-DC0FD08F8E0A}"/>
                    </a:ext>
                  </a:extLst>
                </p14:cNvPr>
                <p14:cNvContentPartPr/>
                <p14:nvPr/>
              </p14:nvContentPartPr>
              <p14:xfrm>
                <a:off x="6382603" y="3295297"/>
                <a:ext cx="18360" cy="162360"/>
              </p14:xfrm>
            </p:contentPart>
          </mc:Choice>
          <mc:Fallback xmlns="">
            <p:pic>
              <p:nvPicPr>
                <p:cNvPr id="116" name="Ink 115">
                  <a:extLst>
                    <a:ext uri="{FF2B5EF4-FFF2-40B4-BE49-F238E27FC236}">
                      <a16:creationId xmlns:a16="http://schemas.microsoft.com/office/drawing/2014/main" id="{F70DE7A1-F1A4-B634-9CAF-DC0FD08F8E0A}"/>
                    </a:ext>
                  </a:extLst>
                </p:cNvPr>
                <p:cNvPicPr/>
                <p:nvPr/>
              </p:nvPicPr>
              <p:blipFill>
                <a:blip r:embed="rId163"/>
                <a:stretch>
                  <a:fillRect/>
                </a:stretch>
              </p:blipFill>
              <p:spPr>
                <a:xfrm>
                  <a:off x="6373603" y="3286657"/>
                  <a:ext cx="36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7" name="Ink 116">
                  <a:extLst>
                    <a:ext uri="{FF2B5EF4-FFF2-40B4-BE49-F238E27FC236}">
                      <a16:creationId xmlns:a16="http://schemas.microsoft.com/office/drawing/2014/main" id="{75D29E10-E9B8-E8F2-B353-487C49449A43}"/>
                    </a:ext>
                  </a:extLst>
                </p14:cNvPr>
                <p14:cNvContentPartPr/>
                <p14:nvPr/>
              </p14:nvContentPartPr>
              <p14:xfrm>
                <a:off x="6547123" y="3269377"/>
                <a:ext cx="136440" cy="163800"/>
              </p14:xfrm>
            </p:contentPart>
          </mc:Choice>
          <mc:Fallback xmlns="">
            <p:pic>
              <p:nvPicPr>
                <p:cNvPr id="117" name="Ink 116">
                  <a:extLst>
                    <a:ext uri="{FF2B5EF4-FFF2-40B4-BE49-F238E27FC236}">
                      <a16:creationId xmlns:a16="http://schemas.microsoft.com/office/drawing/2014/main" id="{75D29E10-E9B8-E8F2-B353-487C49449A43}"/>
                    </a:ext>
                  </a:extLst>
                </p:cNvPr>
                <p:cNvPicPr/>
                <p:nvPr/>
              </p:nvPicPr>
              <p:blipFill>
                <a:blip r:embed="rId165"/>
                <a:stretch>
                  <a:fillRect/>
                </a:stretch>
              </p:blipFill>
              <p:spPr>
                <a:xfrm>
                  <a:off x="6538483" y="3260737"/>
                  <a:ext cx="1540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8" name="Ink 117">
                  <a:extLst>
                    <a:ext uri="{FF2B5EF4-FFF2-40B4-BE49-F238E27FC236}">
                      <a16:creationId xmlns:a16="http://schemas.microsoft.com/office/drawing/2014/main" id="{DDAE1895-EF9E-32E7-81A7-5FB84C2E6EF3}"/>
                    </a:ext>
                  </a:extLst>
                </p14:cNvPr>
                <p14:cNvContentPartPr/>
                <p14:nvPr/>
              </p14:nvContentPartPr>
              <p14:xfrm>
                <a:off x="6816043" y="3271537"/>
                <a:ext cx="45720" cy="37800"/>
              </p14:xfrm>
            </p:contentPart>
          </mc:Choice>
          <mc:Fallback xmlns="">
            <p:pic>
              <p:nvPicPr>
                <p:cNvPr id="118" name="Ink 117">
                  <a:extLst>
                    <a:ext uri="{FF2B5EF4-FFF2-40B4-BE49-F238E27FC236}">
                      <a16:creationId xmlns:a16="http://schemas.microsoft.com/office/drawing/2014/main" id="{DDAE1895-EF9E-32E7-81A7-5FB84C2E6EF3}"/>
                    </a:ext>
                  </a:extLst>
                </p:cNvPr>
                <p:cNvPicPr/>
                <p:nvPr/>
              </p:nvPicPr>
              <p:blipFill>
                <a:blip r:embed="rId167"/>
                <a:stretch>
                  <a:fillRect/>
                </a:stretch>
              </p:blipFill>
              <p:spPr>
                <a:xfrm>
                  <a:off x="6807403" y="3262537"/>
                  <a:ext cx="633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9" name="Ink 118">
                  <a:extLst>
                    <a:ext uri="{FF2B5EF4-FFF2-40B4-BE49-F238E27FC236}">
                      <a16:creationId xmlns:a16="http://schemas.microsoft.com/office/drawing/2014/main" id="{191AD62B-17EE-18FD-C4CA-5E38224A3B52}"/>
                    </a:ext>
                  </a:extLst>
                </p14:cNvPr>
                <p14:cNvContentPartPr/>
                <p14:nvPr/>
              </p14:nvContentPartPr>
              <p14:xfrm>
                <a:off x="6820363" y="3407257"/>
                <a:ext cx="17280" cy="360"/>
              </p14:xfrm>
            </p:contentPart>
          </mc:Choice>
          <mc:Fallback xmlns="">
            <p:pic>
              <p:nvPicPr>
                <p:cNvPr id="119" name="Ink 118">
                  <a:extLst>
                    <a:ext uri="{FF2B5EF4-FFF2-40B4-BE49-F238E27FC236}">
                      <a16:creationId xmlns:a16="http://schemas.microsoft.com/office/drawing/2014/main" id="{191AD62B-17EE-18FD-C4CA-5E38224A3B52}"/>
                    </a:ext>
                  </a:extLst>
                </p:cNvPr>
                <p:cNvPicPr/>
                <p:nvPr/>
              </p:nvPicPr>
              <p:blipFill>
                <a:blip r:embed="rId169"/>
                <a:stretch>
                  <a:fillRect/>
                </a:stretch>
              </p:blipFill>
              <p:spPr>
                <a:xfrm>
                  <a:off x="6811723" y="3398617"/>
                  <a:ext cx="34920" cy="18000"/>
                </a:xfrm>
                <a:prstGeom prst="rect">
                  <a:avLst/>
                </a:prstGeom>
              </p:spPr>
            </p:pic>
          </mc:Fallback>
        </mc:AlternateContent>
      </p:grpSp>
      <p:grpSp>
        <p:nvGrpSpPr>
          <p:cNvPr id="124" name="Group 123">
            <a:extLst>
              <a:ext uri="{FF2B5EF4-FFF2-40B4-BE49-F238E27FC236}">
                <a16:creationId xmlns:a16="http://schemas.microsoft.com/office/drawing/2014/main" id="{B05B9AEE-C8AA-3A93-C4D3-F2F90DA31DE2}"/>
              </a:ext>
            </a:extLst>
          </p:cNvPr>
          <p:cNvGrpSpPr/>
          <p:nvPr/>
        </p:nvGrpSpPr>
        <p:grpSpPr>
          <a:xfrm>
            <a:off x="7073083" y="3269377"/>
            <a:ext cx="709920" cy="362520"/>
            <a:chOff x="7073083" y="3269377"/>
            <a:chExt cx="709920" cy="362520"/>
          </a:xfrm>
        </p:grpSpPr>
        <mc:AlternateContent xmlns:mc="http://schemas.openxmlformats.org/markup-compatibility/2006" xmlns:p14="http://schemas.microsoft.com/office/powerpoint/2010/main">
          <mc:Choice Requires="p14">
            <p:contentPart p14:bwMode="auto" r:id="rId170">
              <p14:nvContentPartPr>
                <p14:cNvPr id="120" name="Ink 119">
                  <a:extLst>
                    <a:ext uri="{FF2B5EF4-FFF2-40B4-BE49-F238E27FC236}">
                      <a16:creationId xmlns:a16="http://schemas.microsoft.com/office/drawing/2014/main" id="{56358926-4E50-726B-46BF-92FF6F583A3F}"/>
                    </a:ext>
                  </a:extLst>
                </p14:cNvPr>
                <p14:cNvContentPartPr/>
                <p14:nvPr/>
              </p14:nvContentPartPr>
              <p14:xfrm>
                <a:off x="7073083" y="3277657"/>
                <a:ext cx="157320" cy="354240"/>
              </p14:xfrm>
            </p:contentPart>
          </mc:Choice>
          <mc:Fallback xmlns="">
            <p:pic>
              <p:nvPicPr>
                <p:cNvPr id="120" name="Ink 119">
                  <a:extLst>
                    <a:ext uri="{FF2B5EF4-FFF2-40B4-BE49-F238E27FC236}">
                      <a16:creationId xmlns:a16="http://schemas.microsoft.com/office/drawing/2014/main" id="{56358926-4E50-726B-46BF-92FF6F583A3F}"/>
                    </a:ext>
                  </a:extLst>
                </p:cNvPr>
                <p:cNvPicPr/>
                <p:nvPr/>
              </p:nvPicPr>
              <p:blipFill>
                <a:blip r:embed="rId171"/>
                <a:stretch>
                  <a:fillRect/>
                </a:stretch>
              </p:blipFill>
              <p:spPr>
                <a:xfrm>
                  <a:off x="7064443" y="3269017"/>
                  <a:ext cx="17496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1" name="Ink 120">
                  <a:extLst>
                    <a:ext uri="{FF2B5EF4-FFF2-40B4-BE49-F238E27FC236}">
                      <a16:creationId xmlns:a16="http://schemas.microsoft.com/office/drawing/2014/main" id="{E5B43D53-05AE-41CF-1CE9-878654A49EE8}"/>
                    </a:ext>
                  </a:extLst>
                </p14:cNvPr>
                <p14:cNvContentPartPr/>
                <p14:nvPr/>
              </p14:nvContentPartPr>
              <p14:xfrm>
                <a:off x="7404643" y="3358657"/>
                <a:ext cx="102600" cy="32040"/>
              </p14:xfrm>
            </p:contentPart>
          </mc:Choice>
          <mc:Fallback xmlns="">
            <p:pic>
              <p:nvPicPr>
                <p:cNvPr id="121" name="Ink 120">
                  <a:extLst>
                    <a:ext uri="{FF2B5EF4-FFF2-40B4-BE49-F238E27FC236}">
                      <a16:creationId xmlns:a16="http://schemas.microsoft.com/office/drawing/2014/main" id="{E5B43D53-05AE-41CF-1CE9-878654A49EE8}"/>
                    </a:ext>
                  </a:extLst>
                </p:cNvPr>
                <p:cNvPicPr/>
                <p:nvPr/>
              </p:nvPicPr>
              <p:blipFill>
                <a:blip r:embed="rId173"/>
                <a:stretch>
                  <a:fillRect/>
                </a:stretch>
              </p:blipFill>
              <p:spPr>
                <a:xfrm>
                  <a:off x="7395643" y="3349657"/>
                  <a:ext cx="1202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2" name="Ink 121">
                  <a:extLst>
                    <a:ext uri="{FF2B5EF4-FFF2-40B4-BE49-F238E27FC236}">
                      <a16:creationId xmlns:a16="http://schemas.microsoft.com/office/drawing/2014/main" id="{4E19838B-B39D-3BEC-2C9E-073BDE4443CC}"/>
                    </a:ext>
                  </a:extLst>
                </p14:cNvPr>
                <p14:cNvContentPartPr/>
                <p14:nvPr/>
              </p14:nvContentPartPr>
              <p14:xfrm>
                <a:off x="7461883" y="3303577"/>
                <a:ext cx="24480" cy="152280"/>
              </p14:xfrm>
            </p:contentPart>
          </mc:Choice>
          <mc:Fallback xmlns="">
            <p:pic>
              <p:nvPicPr>
                <p:cNvPr id="122" name="Ink 121">
                  <a:extLst>
                    <a:ext uri="{FF2B5EF4-FFF2-40B4-BE49-F238E27FC236}">
                      <a16:creationId xmlns:a16="http://schemas.microsoft.com/office/drawing/2014/main" id="{4E19838B-B39D-3BEC-2C9E-073BDE4443CC}"/>
                    </a:ext>
                  </a:extLst>
                </p:cNvPr>
                <p:cNvPicPr/>
                <p:nvPr/>
              </p:nvPicPr>
              <p:blipFill>
                <a:blip r:embed="rId175"/>
                <a:stretch>
                  <a:fillRect/>
                </a:stretch>
              </p:blipFill>
              <p:spPr>
                <a:xfrm>
                  <a:off x="7452883" y="3294937"/>
                  <a:ext cx="42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3" name="Ink 122">
                  <a:extLst>
                    <a:ext uri="{FF2B5EF4-FFF2-40B4-BE49-F238E27FC236}">
                      <a16:creationId xmlns:a16="http://schemas.microsoft.com/office/drawing/2014/main" id="{00A1943F-F219-5FEF-7F18-5986E3E2CA8B}"/>
                    </a:ext>
                  </a:extLst>
                </p14:cNvPr>
                <p14:cNvContentPartPr/>
                <p14:nvPr/>
              </p14:nvContentPartPr>
              <p14:xfrm>
                <a:off x="7591483" y="3269377"/>
                <a:ext cx="191520" cy="129240"/>
              </p14:xfrm>
            </p:contentPart>
          </mc:Choice>
          <mc:Fallback xmlns="">
            <p:pic>
              <p:nvPicPr>
                <p:cNvPr id="123" name="Ink 122">
                  <a:extLst>
                    <a:ext uri="{FF2B5EF4-FFF2-40B4-BE49-F238E27FC236}">
                      <a16:creationId xmlns:a16="http://schemas.microsoft.com/office/drawing/2014/main" id="{00A1943F-F219-5FEF-7F18-5986E3E2CA8B}"/>
                    </a:ext>
                  </a:extLst>
                </p:cNvPr>
                <p:cNvPicPr/>
                <p:nvPr/>
              </p:nvPicPr>
              <p:blipFill>
                <a:blip r:embed="rId177"/>
                <a:stretch>
                  <a:fillRect/>
                </a:stretch>
              </p:blipFill>
              <p:spPr>
                <a:xfrm>
                  <a:off x="7582483" y="3260737"/>
                  <a:ext cx="209160" cy="146880"/>
                </a:xfrm>
                <a:prstGeom prst="rect">
                  <a:avLst/>
                </a:prstGeom>
              </p:spPr>
            </p:pic>
          </mc:Fallback>
        </mc:AlternateContent>
      </p:grpSp>
      <p:grpSp>
        <p:nvGrpSpPr>
          <p:cNvPr id="131" name="Group 130">
            <a:extLst>
              <a:ext uri="{FF2B5EF4-FFF2-40B4-BE49-F238E27FC236}">
                <a16:creationId xmlns:a16="http://schemas.microsoft.com/office/drawing/2014/main" id="{A5AA3811-0420-A55D-A937-5751B3BCC05C}"/>
              </a:ext>
            </a:extLst>
          </p:cNvPr>
          <p:cNvGrpSpPr/>
          <p:nvPr/>
        </p:nvGrpSpPr>
        <p:grpSpPr>
          <a:xfrm>
            <a:off x="8159203" y="2884897"/>
            <a:ext cx="672840" cy="350640"/>
            <a:chOff x="8159203" y="2884897"/>
            <a:chExt cx="672840" cy="350640"/>
          </a:xfrm>
        </p:grpSpPr>
        <mc:AlternateContent xmlns:mc="http://schemas.openxmlformats.org/markup-compatibility/2006" xmlns:p14="http://schemas.microsoft.com/office/powerpoint/2010/main">
          <mc:Choice Requires="p14">
            <p:contentPart p14:bwMode="auto" r:id="rId178">
              <p14:nvContentPartPr>
                <p14:cNvPr id="126" name="Ink 125">
                  <a:extLst>
                    <a:ext uri="{FF2B5EF4-FFF2-40B4-BE49-F238E27FC236}">
                      <a16:creationId xmlns:a16="http://schemas.microsoft.com/office/drawing/2014/main" id="{4CF6FF51-9D26-2F22-3D8A-719DF84051D9}"/>
                    </a:ext>
                  </a:extLst>
                </p14:cNvPr>
                <p14:cNvContentPartPr/>
                <p14:nvPr/>
              </p14:nvContentPartPr>
              <p14:xfrm>
                <a:off x="8159203" y="2884897"/>
                <a:ext cx="511920" cy="350640"/>
              </p14:xfrm>
            </p:contentPart>
          </mc:Choice>
          <mc:Fallback xmlns="">
            <p:pic>
              <p:nvPicPr>
                <p:cNvPr id="126" name="Ink 125">
                  <a:extLst>
                    <a:ext uri="{FF2B5EF4-FFF2-40B4-BE49-F238E27FC236}">
                      <a16:creationId xmlns:a16="http://schemas.microsoft.com/office/drawing/2014/main" id="{4CF6FF51-9D26-2F22-3D8A-719DF84051D9}"/>
                    </a:ext>
                  </a:extLst>
                </p:cNvPr>
                <p:cNvPicPr/>
                <p:nvPr/>
              </p:nvPicPr>
              <p:blipFill>
                <a:blip r:embed="rId179"/>
                <a:stretch>
                  <a:fillRect/>
                </a:stretch>
              </p:blipFill>
              <p:spPr>
                <a:xfrm>
                  <a:off x="8150203" y="2875897"/>
                  <a:ext cx="529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7" name="Ink 126">
                  <a:extLst>
                    <a:ext uri="{FF2B5EF4-FFF2-40B4-BE49-F238E27FC236}">
                      <a16:creationId xmlns:a16="http://schemas.microsoft.com/office/drawing/2014/main" id="{FC821C5C-EEB6-F68A-BC8B-CB36E23191D4}"/>
                    </a:ext>
                  </a:extLst>
                </p14:cNvPr>
                <p14:cNvContentPartPr/>
                <p14:nvPr/>
              </p14:nvContentPartPr>
              <p14:xfrm>
                <a:off x="8571403" y="2966977"/>
                <a:ext cx="260640" cy="360"/>
              </p14:xfrm>
            </p:contentPart>
          </mc:Choice>
          <mc:Fallback xmlns="">
            <p:pic>
              <p:nvPicPr>
                <p:cNvPr id="127" name="Ink 126">
                  <a:extLst>
                    <a:ext uri="{FF2B5EF4-FFF2-40B4-BE49-F238E27FC236}">
                      <a16:creationId xmlns:a16="http://schemas.microsoft.com/office/drawing/2014/main" id="{FC821C5C-EEB6-F68A-BC8B-CB36E23191D4}"/>
                    </a:ext>
                  </a:extLst>
                </p:cNvPr>
                <p:cNvPicPr/>
                <p:nvPr/>
              </p:nvPicPr>
              <p:blipFill>
                <a:blip r:embed="rId181"/>
                <a:stretch>
                  <a:fillRect/>
                </a:stretch>
              </p:blipFill>
              <p:spPr>
                <a:xfrm>
                  <a:off x="8562763" y="2958337"/>
                  <a:ext cx="278280" cy="18000"/>
                </a:xfrm>
                <a:prstGeom prst="rect">
                  <a:avLst/>
                </a:prstGeom>
              </p:spPr>
            </p:pic>
          </mc:Fallback>
        </mc:AlternateContent>
      </p:grpSp>
      <p:grpSp>
        <p:nvGrpSpPr>
          <p:cNvPr id="130" name="Group 129">
            <a:extLst>
              <a:ext uri="{FF2B5EF4-FFF2-40B4-BE49-F238E27FC236}">
                <a16:creationId xmlns:a16="http://schemas.microsoft.com/office/drawing/2014/main" id="{5A8F6921-048A-1084-1347-3FA2FFAF50CE}"/>
              </a:ext>
            </a:extLst>
          </p:cNvPr>
          <p:cNvGrpSpPr/>
          <p:nvPr/>
        </p:nvGrpSpPr>
        <p:grpSpPr>
          <a:xfrm>
            <a:off x="9066403" y="3100537"/>
            <a:ext cx="159120" cy="91440"/>
            <a:chOff x="9066403" y="3100537"/>
            <a:chExt cx="159120" cy="91440"/>
          </a:xfrm>
        </p:grpSpPr>
        <mc:AlternateContent xmlns:mc="http://schemas.openxmlformats.org/markup-compatibility/2006" xmlns:p14="http://schemas.microsoft.com/office/powerpoint/2010/main">
          <mc:Choice Requires="p14">
            <p:contentPart p14:bwMode="auto" r:id="rId182">
              <p14:nvContentPartPr>
                <p14:cNvPr id="128" name="Ink 127">
                  <a:extLst>
                    <a:ext uri="{FF2B5EF4-FFF2-40B4-BE49-F238E27FC236}">
                      <a16:creationId xmlns:a16="http://schemas.microsoft.com/office/drawing/2014/main" id="{ACBE6A9D-9D27-7F2B-77DD-A86E21F0E91A}"/>
                    </a:ext>
                  </a:extLst>
                </p14:cNvPr>
                <p14:cNvContentPartPr/>
                <p14:nvPr/>
              </p14:nvContentPartPr>
              <p14:xfrm>
                <a:off x="9092323" y="3100537"/>
                <a:ext cx="104760" cy="13680"/>
              </p14:xfrm>
            </p:contentPart>
          </mc:Choice>
          <mc:Fallback xmlns="">
            <p:pic>
              <p:nvPicPr>
                <p:cNvPr id="128" name="Ink 127">
                  <a:extLst>
                    <a:ext uri="{FF2B5EF4-FFF2-40B4-BE49-F238E27FC236}">
                      <a16:creationId xmlns:a16="http://schemas.microsoft.com/office/drawing/2014/main" id="{ACBE6A9D-9D27-7F2B-77DD-A86E21F0E91A}"/>
                    </a:ext>
                  </a:extLst>
                </p:cNvPr>
                <p:cNvPicPr/>
                <p:nvPr/>
              </p:nvPicPr>
              <p:blipFill>
                <a:blip r:embed="rId183"/>
                <a:stretch>
                  <a:fillRect/>
                </a:stretch>
              </p:blipFill>
              <p:spPr>
                <a:xfrm>
                  <a:off x="9083323" y="3091537"/>
                  <a:ext cx="1224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9" name="Ink 128">
                  <a:extLst>
                    <a:ext uri="{FF2B5EF4-FFF2-40B4-BE49-F238E27FC236}">
                      <a16:creationId xmlns:a16="http://schemas.microsoft.com/office/drawing/2014/main" id="{149221D9-F5B8-911D-7E13-D77098FCB11A}"/>
                    </a:ext>
                  </a:extLst>
                </p14:cNvPr>
                <p14:cNvContentPartPr/>
                <p14:nvPr/>
              </p14:nvContentPartPr>
              <p14:xfrm>
                <a:off x="9066403" y="3172177"/>
                <a:ext cx="159120" cy="19800"/>
              </p14:xfrm>
            </p:contentPart>
          </mc:Choice>
          <mc:Fallback xmlns="">
            <p:pic>
              <p:nvPicPr>
                <p:cNvPr id="129" name="Ink 128">
                  <a:extLst>
                    <a:ext uri="{FF2B5EF4-FFF2-40B4-BE49-F238E27FC236}">
                      <a16:creationId xmlns:a16="http://schemas.microsoft.com/office/drawing/2014/main" id="{149221D9-F5B8-911D-7E13-D77098FCB11A}"/>
                    </a:ext>
                  </a:extLst>
                </p:cNvPr>
                <p:cNvPicPr/>
                <p:nvPr/>
              </p:nvPicPr>
              <p:blipFill>
                <a:blip r:embed="rId185"/>
                <a:stretch>
                  <a:fillRect/>
                </a:stretch>
              </p:blipFill>
              <p:spPr>
                <a:xfrm>
                  <a:off x="9057403" y="3163177"/>
                  <a:ext cx="176760" cy="3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6">
            <p14:nvContentPartPr>
              <p14:cNvPr id="134" name="Ink 133">
                <a:extLst>
                  <a:ext uri="{FF2B5EF4-FFF2-40B4-BE49-F238E27FC236}">
                    <a16:creationId xmlns:a16="http://schemas.microsoft.com/office/drawing/2014/main" id="{24BF84BD-3EED-9D4C-46ED-9BCDC20AAA8B}"/>
                  </a:ext>
                </a:extLst>
              </p14:cNvPr>
              <p14:cNvContentPartPr/>
              <p14:nvPr/>
            </p14:nvContentPartPr>
            <p14:xfrm>
              <a:off x="9859483" y="2601937"/>
              <a:ext cx="285840" cy="37800"/>
            </p14:xfrm>
          </p:contentPart>
        </mc:Choice>
        <mc:Fallback xmlns="">
          <p:pic>
            <p:nvPicPr>
              <p:cNvPr id="134" name="Ink 133">
                <a:extLst>
                  <a:ext uri="{FF2B5EF4-FFF2-40B4-BE49-F238E27FC236}">
                    <a16:creationId xmlns:a16="http://schemas.microsoft.com/office/drawing/2014/main" id="{24BF84BD-3EED-9D4C-46ED-9BCDC20AAA8B}"/>
                  </a:ext>
                </a:extLst>
              </p:cNvPr>
              <p:cNvPicPr/>
              <p:nvPr/>
            </p:nvPicPr>
            <p:blipFill>
              <a:blip r:embed="rId187"/>
              <a:stretch>
                <a:fillRect/>
              </a:stretch>
            </p:blipFill>
            <p:spPr>
              <a:xfrm>
                <a:off x="9850843" y="2592937"/>
                <a:ext cx="303480" cy="55440"/>
              </a:xfrm>
              <a:prstGeom prst="rect">
                <a:avLst/>
              </a:prstGeom>
            </p:spPr>
          </p:pic>
        </mc:Fallback>
      </mc:AlternateContent>
      <p:grpSp>
        <p:nvGrpSpPr>
          <p:cNvPr id="136" name="Group 135">
            <a:extLst>
              <a:ext uri="{FF2B5EF4-FFF2-40B4-BE49-F238E27FC236}">
                <a16:creationId xmlns:a16="http://schemas.microsoft.com/office/drawing/2014/main" id="{3B8845F1-989D-6852-745D-6B17E6CAFD90}"/>
              </a:ext>
            </a:extLst>
          </p:cNvPr>
          <p:cNvGrpSpPr/>
          <p:nvPr/>
        </p:nvGrpSpPr>
        <p:grpSpPr>
          <a:xfrm>
            <a:off x="9812323" y="2851057"/>
            <a:ext cx="811800" cy="767880"/>
            <a:chOff x="9812323" y="2851057"/>
            <a:chExt cx="811800" cy="767880"/>
          </a:xfrm>
        </p:grpSpPr>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2A400835-C39A-7AC9-FF20-3B9C04D3FCD7}"/>
                    </a:ext>
                  </a:extLst>
                </p14:cNvPr>
                <p14:cNvContentPartPr/>
                <p14:nvPr/>
              </p14:nvContentPartPr>
              <p14:xfrm>
                <a:off x="9812323" y="2851057"/>
                <a:ext cx="234000" cy="454320"/>
              </p14:xfrm>
            </p:contentPart>
          </mc:Choice>
          <mc:Fallback xmlns="">
            <p:pic>
              <p:nvPicPr>
                <p:cNvPr id="132" name="Ink 131">
                  <a:extLst>
                    <a:ext uri="{FF2B5EF4-FFF2-40B4-BE49-F238E27FC236}">
                      <a16:creationId xmlns:a16="http://schemas.microsoft.com/office/drawing/2014/main" id="{2A400835-C39A-7AC9-FF20-3B9C04D3FCD7}"/>
                    </a:ext>
                  </a:extLst>
                </p:cNvPr>
                <p:cNvPicPr/>
                <p:nvPr/>
              </p:nvPicPr>
              <p:blipFill>
                <a:blip r:embed="rId189"/>
                <a:stretch>
                  <a:fillRect/>
                </a:stretch>
              </p:blipFill>
              <p:spPr>
                <a:xfrm>
                  <a:off x="9803683" y="2842057"/>
                  <a:ext cx="2516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Ink 132">
                  <a:extLst>
                    <a:ext uri="{FF2B5EF4-FFF2-40B4-BE49-F238E27FC236}">
                      <a16:creationId xmlns:a16="http://schemas.microsoft.com/office/drawing/2014/main" id="{1B1E9403-898A-DCF0-CD17-D202CBE55D96}"/>
                    </a:ext>
                  </a:extLst>
                </p14:cNvPr>
                <p14:cNvContentPartPr/>
                <p14:nvPr/>
              </p14:nvContentPartPr>
              <p14:xfrm>
                <a:off x="9937243" y="3079657"/>
                <a:ext cx="111960" cy="43200"/>
              </p14:xfrm>
            </p:contentPart>
          </mc:Choice>
          <mc:Fallback xmlns="">
            <p:pic>
              <p:nvPicPr>
                <p:cNvPr id="133" name="Ink 132">
                  <a:extLst>
                    <a:ext uri="{FF2B5EF4-FFF2-40B4-BE49-F238E27FC236}">
                      <a16:creationId xmlns:a16="http://schemas.microsoft.com/office/drawing/2014/main" id="{1B1E9403-898A-DCF0-CD17-D202CBE55D96}"/>
                    </a:ext>
                  </a:extLst>
                </p:cNvPr>
                <p:cNvPicPr/>
                <p:nvPr/>
              </p:nvPicPr>
              <p:blipFill>
                <a:blip r:embed="rId191"/>
                <a:stretch>
                  <a:fillRect/>
                </a:stretch>
              </p:blipFill>
              <p:spPr>
                <a:xfrm>
                  <a:off x="9928603" y="3071017"/>
                  <a:ext cx="12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 name="Ink 134">
                  <a:extLst>
                    <a:ext uri="{FF2B5EF4-FFF2-40B4-BE49-F238E27FC236}">
                      <a16:creationId xmlns:a16="http://schemas.microsoft.com/office/drawing/2014/main" id="{8BB9205E-6381-E495-7390-FD986A13A3AC}"/>
                    </a:ext>
                  </a:extLst>
                </p14:cNvPr>
                <p14:cNvContentPartPr/>
                <p14:nvPr/>
              </p14:nvContentPartPr>
              <p14:xfrm>
                <a:off x="10196083" y="3177577"/>
                <a:ext cx="428040" cy="441360"/>
              </p14:xfrm>
            </p:contentPart>
          </mc:Choice>
          <mc:Fallback xmlns="">
            <p:pic>
              <p:nvPicPr>
                <p:cNvPr id="135" name="Ink 134">
                  <a:extLst>
                    <a:ext uri="{FF2B5EF4-FFF2-40B4-BE49-F238E27FC236}">
                      <a16:creationId xmlns:a16="http://schemas.microsoft.com/office/drawing/2014/main" id="{8BB9205E-6381-E495-7390-FD986A13A3AC}"/>
                    </a:ext>
                  </a:extLst>
                </p:cNvPr>
                <p:cNvPicPr/>
                <p:nvPr/>
              </p:nvPicPr>
              <p:blipFill>
                <a:blip r:embed="rId193"/>
                <a:stretch>
                  <a:fillRect/>
                </a:stretch>
              </p:blipFill>
              <p:spPr>
                <a:xfrm>
                  <a:off x="10187083" y="3168577"/>
                  <a:ext cx="445680" cy="459000"/>
                </a:xfrm>
                <a:prstGeom prst="rect">
                  <a:avLst/>
                </a:prstGeom>
              </p:spPr>
            </p:pic>
          </mc:Fallback>
        </mc:AlternateContent>
      </p:grpSp>
      <p:grpSp>
        <p:nvGrpSpPr>
          <p:cNvPr id="146" name="Group 145">
            <a:extLst>
              <a:ext uri="{FF2B5EF4-FFF2-40B4-BE49-F238E27FC236}">
                <a16:creationId xmlns:a16="http://schemas.microsoft.com/office/drawing/2014/main" id="{FC9DF62D-F30E-580C-6387-EF9EBDF3909A}"/>
              </a:ext>
            </a:extLst>
          </p:cNvPr>
          <p:cNvGrpSpPr/>
          <p:nvPr/>
        </p:nvGrpSpPr>
        <p:grpSpPr>
          <a:xfrm>
            <a:off x="426763" y="4338937"/>
            <a:ext cx="1429200" cy="425160"/>
            <a:chOff x="426763" y="4338937"/>
            <a:chExt cx="1429200" cy="425160"/>
          </a:xfrm>
        </p:grpSpPr>
        <mc:AlternateContent xmlns:mc="http://schemas.openxmlformats.org/markup-compatibility/2006" xmlns:p14="http://schemas.microsoft.com/office/powerpoint/2010/main">
          <mc:Choice Requires="p14">
            <p:contentPart p14:bwMode="auto" r:id="rId194">
              <p14:nvContentPartPr>
                <p14:cNvPr id="137" name="Ink 136">
                  <a:extLst>
                    <a:ext uri="{FF2B5EF4-FFF2-40B4-BE49-F238E27FC236}">
                      <a16:creationId xmlns:a16="http://schemas.microsoft.com/office/drawing/2014/main" id="{5158C756-C693-D8E2-4461-5E71707BC637}"/>
                    </a:ext>
                  </a:extLst>
                </p14:cNvPr>
                <p14:cNvContentPartPr/>
                <p14:nvPr/>
              </p14:nvContentPartPr>
              <p14:xfrm>
                <a:off x="426763" y="4450897"/>
                <a:ext cx="162000" cy="222480"/>
              </p14:xfrm>
            </p:contentPart>
          </mc:Choice>
          <mc:Fallback xmlns="">
            <p:pic>
              <p:nvPicPr>
                <p:cNvPr id="137" name="Ink 136">
                  <a:extLst>
                    <a:ext uri="{FF2B5EF4-FFF2-40B4-BE49-F238E27FC236}">
                      <a16:creationId xmlns:a16="http://schemas.microsoft.com/office/drawing/2014/main" id="{5158C756-C693-D8E2-4461-5E71707BC637}"/>
                    </a:ext>
                  </a:extLst>
                </p:cNvPr>
                <p:cNvPicPr/>
                <p:nvPr/>
              </p:nvPicPr>
              <p:blipFill>
                <a:blip r:embed="rId195"/>
                <a:stretch>
                  <a:fillRect/>
                </a:stretch>
              </p:blipFill>
              <p:spPr>
                <a:xfrm>
                  <a:off x="418123" y="4442257"/>
                  <a:ext cx="1796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 name="Ink 137">
                  <a:extLst>
                    <a:ext uri="{FF2B5EF4-FFF2-40B4-BE49-F238E27FC236}">
                      <a16:creationId xmlns:a16="http://schemas.microsoft.com/office/drawing/2014/main" id="{6A689980-5E2C-FCCC-CBA6-4B1A4EB399BF}"/>
                    </a:ext>
                  </a:extLst>
                </p14:cNvPr>
                <p14:cNvContentPartPr/>
                <p14:nvPr/>
              </p14:nvContentPartPr>
              <p14:xfrm>
                <a:off x="607843" y="4526137"/>
                <a:ext cx="309600" cy="151560"/>
              </p14:xfrm>
            </p:contentPart>
          </mc:Choice>
          <mc:Fallback xmlns="">
            <p:pic>
              <p:nvPicPr>
                <p:cNvPr id="138" name="Ink 137">
                  <a:extLst>
                    <a:ext uri="{FF2B5EF4-FFF2-40B4-BE49-F238E27FC236}">
                      <a16:creationId xmlns:a16="http://schemas.microsoft.com/office/drawing/2014/main" id="{6A689980-5E2C-FCCC-CBA6-4B1A4EB399BF}"/>
                    </a:ext>
                  </a:extLst>
                </p:cNvPr>
                <p:cNvPicPr/>
                <p:nvPr/>
              </p:nvPicPr>
              <p:blipFill>
                <a:blip r:embed="rId197"/>
                <a:stretch>
                  <a:fillRect/>
                </a:stretch>
              </p:blipFill>
              <p:spPr>
                <a:xfrm>
                  <a:off x="598843" y="4517497"/>
                  <a:ext cx="327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9" name="Ink 138">
                  <a:extLst>
                    <a:ext uri="{FF2B5EF4-FFF2-40B4-BE49-F238E27FC236}">
                      <a16:creationId xmlns:a16="http://schemas.microsoft.com/office/drawing/2014/main" id="{8976669F-A823-3239-43B1-D61F0A98B80E}"/>
                    </a:ext>
                  </a:extLst>
                </p14:cNvPr>
                <p14:cNvContentPartPr/>
                <p14:nvPr/>
              </p14:nvContentPartPr>
              <p14:xfrm>
                <a:off x="1086283" y="4416697"/>
                <a:ext cx="130680" cy="298800"/>
              </p14:xfrm>
            </p:contentPart>
          </mc:Choice>
          <mc:Fallback xmlns="">
            <p:pic>
              <p:nvPicPr>
                <p:cNvPr id="139" name="Ink 138">
                  <a:extLst>
                    <a:ext uri="{FF2B5EF4-FFF2-40B4-BE49-F238E27FC236}">
                      <a16:creationId xmlns:a16="http://schemas.microsoft.com/office/drawing/2014/main" id="{8976669F-A823-3239-43B1-D61F0A98B80E}"/>
                    </a:ext>
                  </a:extLst>
                </p:cNvPr>
                <p:cNvPicPr/>
                <p:nvPr/>
              </p:nvPicPr>
              <p:blipFill>
                <a:blip r:embed="rId199"/>
                <a:stretch>
                  <a:fillRect/>
                </a:stretch>
              </p:blipFill>
              <p:spPr>
                <a:xfrm>
                  <a:off x="1077283" y="4408057"/>
                  <a:ext cx="1483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6A70091D-C94C-AC3A-994D-2306DF2759A1}"/>
                    </a:ext>
                  </a:extLst>
                </p14:cNvPr>
                <p14:cNvContentPartPr/>
                <p14:nvPr/>
              </p14:nvContentPartPr>
              <p14:xfrm>
                <a:off x="1305523" y="4435777"/>
                <a:ext cx="112320" cy="186120"/>
              </p14:xfrm>
            </p:contentPart>
          </mc:Choice>
          <mc:Fallback xmlns="">
            <p:pic>
              <p:nvPicPr>
                <p:cNvPr id="140" name="Ink 139">
                  <a:extLst>
                    <a:ext uri="{FF2B5EF4-FFF2-40B4-BE49-F238E27FC236}">
                      <a16:creationId xmlns:a16="http://schemas.microsoft.com/office/drawing/2014/main" id="{6A70091D-C94C-AC3A-994D-2306DF2759A1}"/>
                    </a:ext>
                  </a:extLst>
                </p:cNvPr>
                <p:cNvPicPr/>
                <p:nvPr/>
              </p:nvPicPr>
              <p:blipFill>
                <a:blip r:embed="rId201"/>
                <a:stretch>
                  <a:fillRect/>
                </a:stretch>
              </p:blipFill>
              <p:spPr>
                <a:xfrm>
                  <a:off x="1296523" y="4427137"/>
                  <a:ext cx="129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0F51BFCA-D849-6A35-10AB-3F8F7DA4DE8E}"/>
                    </a:ext>
                  </a:extLst>
                </p14:cNvPr>
                <p14:cNvContentPartPr/>
                <p14:nvPr/>
              </p14:nvContentPartPr>
              <p14:xfrm>
                <a:off x="1509283" y="4433977"/>
                <a:ext cx="131760" cy="150120"/>
              </p14:xfrm>
            </p:contentPart>
          </mc:Choice>
          <mc:Fallback xmlns="">
            <p:pic>
              <p:nvPicPr>
                <p:cNvPr id="141" name="Ink 140">
                  <a:extLst>
                    <a:ext uri="{FF2B5EF4-FFF2-40B4-BE49-F238E27FC236}">
                      <a16:creationId xmlns:a16="http://schemas.microsoft.com/office/drawing/2014/main" id="{0F51BFCA-D849-6A35-10AB-3F8F7DA4DE8E}"/>
                    </a:ext>
                  </a:extLst>
                </p:cNvPr>
                <p:cNvPicPr/>
                <p:nvPr/>
              </p:nvPicPr>
              <p:blipFill>
                <a:blip r:embed="rId203"/>
                <a:stretch>
                  <a:fillRect/>
                </a:stretch>
              </p:blipFill>
              <p:spPr>
                <a:xfrm>
                  <a:off x="1500283" y="4424977"/>
                  <a:ext cx="149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EE6EC834-9FCB-BC76-B04B-8F082D5DF127}"/>
                    </a:ext>
                  </a:extLst>
                </p14:cNvPr>
                <p14:cNvContentPartPr/>
                <p14:nvPr/>
              </p14:nvContentPartPr>
              <p14:xfrm>
                <a:off x="1733923" y="4338937"/>
                <a:ext cx="122040" cy="425160"/>
              </p14:xfrm>
            </p:contentPart>
          </mc:Choice>
          <mc:Fallback xmlns="">
            <p:pic>
              <p:nvPicPr>
                <p:cNvPr id="142" name="Ink 141">
                  <a:extLst>
                    <a:ext uri="{FF2B5EF4-FFF2-40B4-BE49-F238E27FC236}">
                      <a16:creationId xmlns:a16="http://schemas.microsoft.com/office/drawing/2014/main" id="{EE6EC834-9FCB-BC76-B04B-8F082D5DF127}"/>
                    </a:ext>
                  </a:extLst>
                </p:cNvPr>
                <p:cNvPicPr/>
                <p:nvPr/>
              </p:nvPicPr>
              <p:blipFill>
                <a:blip r:embed="rId205"/>
                <a:stretch>
                  <a:fillRect/>
                </a:stretch>
              </p:blipFill>
              <p:spPr>
                <a:xfrm>
                  <a:off x="1724923" y="4330297"/>
                  <a:ext cx="139680" cy="442800"/>
                </a:xfrm>
                <a:prstGeom prst="rect">
                  <a:avLst/>
                </a:prstGeom>
              </p:spPr>
            </p:pic>
          </mc:Fallback>
        </mc:AlternateContent>
      </p:grpSp>
      <p:grpSp>
        <p:nvGrpSpPr>
          <p:cNvPr id="145" name="Group 144">
            <a:extLst>
              <a:ext uri="{FF2B5EF4-FFF2-40B4-BE49-F238E27FC236}">
                <a16:creationId xmlns:a16="http://schemas.microsoft.com/office/drawing/2014/main" id="{16421440-09F4-8A9D-EEFC-CB098C2BEA43}"/>
              </a:ext>
            </a:extLst>
          </p:cNvPr>
          <p:cNvGrpSpPr/>
          <p:nvPr/>
        </p:nvGrpSpPr>
        <p:grpSpPr>
          <a:xfrm>
            <a:off x="2311723" y="4476817"/>
            <a:ext cx="83880" cy="95400"/>
            <a:chOff x="2311723" y="4476817"/>
            <a:chExt cx="83880" cy="95400"/>
          </a:xfrm>
        </p:grpSpPr>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F8DD9715-5926-6F4F-40CA-98CE07E30463}"/>
                    </a:ext>
                  </a:extLst>
                </p14:cNvPr>
                <p14:cNvContentPartPr/>
                <p14:nvPr/>
              </p14:nvContentPartPr>
              <p14:xfrm>
                <a:off x="2311723" y="4476817"/>
                <a:ext cx="83880" cy="360"/>
              </p14:xfrm>
            </p:contentPart>
          </mc:Choice>
          <mc:Fallback xmlns="">
            <p:pic>
              <p:nvPicPr>
                <p:cNvPr id="143" name="Ink 142">
                  <a:extLst>
                    <a:ext uri="{FF2B5EF4-FFF2-40B4-BE49-F238E27FC236}">
                      <a16:creationId xmlns:a16="http://schemas.microsoft.com/office/drawing/2014/main" id="{F8DD9715-5926-6F4F-40CA-98CE07E30463}"/>
                    </a:ext>
                  </a:extLst>
                </p:cNvPr>
                <p:cNvPicPr/>
                <p:nvPr/>
              </p:nvPicPr>
              <p:blipFill>
                <a:blip r:embed="rId207"/>
                <a:stretch>
                  <a:fillRect/>
                </a:stretch>
              </p:blipFill>
              <p:spPr>
                <a:xfrm>
                  <a:off x="2303083" y="4468177"/>
                  <a:ext cx="101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0581C627-B220-BD05-C24F-03B3837A014A}"/>
                    </a:ext>
                  </a:extLst>
                </p14:cNvPr>
                <p14:cNvContentPartPr/>
                <p14:nvPr/>
              </p14:nvContentPartPr>
              <p14:xfrm>
                <a:off x="2329003" y="4571857"/>
                <a:ext cx="63360" cy="360"/>
              </p14:xfrm>
            </p:contentPart>
          </mc:Choice>
          <mc:Fallback xmlns="">
            <p:pic>
              <p:nvPicPr>
                <p:cNvPr id="144" name="Ink 143">
                  <a:extLst>
                    <a:ext uri="{FF2B5EF4-FFF2-40B4-BE49-F238E27FC236}">
                      <a16:creationId xmlns:a16="http://schemas.microsoft.com/office/drawing/2014/main" id="{0581C627-B220-BD05-C24F-03B3837A014A}"/>
                    </a:ext>
                  </a:extLst>
                </p:cNvPr>
                <p:cNvPicPr/>
                <p:nvPr/>
              </p:nvPicPr>
              <p:blipFill>
                <a:blip r:embed="rId209"/>
                <a:stretch>
                  <a:fillRect/>
                </a:stretch>
              </p:blipFill>
              <p:spPr>
                <a:xfrm>
                  <a:off x="2320003" y="4562857"/>
                  <a:ext cx="81000" cy="18000"/>
                </a:xfrm>
                <a:prstGeom prst="rect">
                  <a:avLst/>
                </a:prstGeom>
              </p:spPr>
            </p:pic>
          </mc:Fallback>
        </mc:AlternateContent>
      </p:grpSp>
      <p:grpSp>
        <p:nvGrpSpPr>
          <p:cNvPr id="152" name="Group 151">
            <a:extLst>
              <a:ext uri="{FF2B5EF4-FFF2-40B4-BE49-F238E27FC236}">
                <a16:creationId xmlns:a16="http://schemas.microsoft.com/office/drawing/2014/main" id="{5AC762D0-542C-FAA2-DB8F-2EE84C19F4D1}"/>
              </a:ext>
            </a:extLst>
          </p:cNvPr>
          <p:cNvGrpSpPr/>
          <p:nvPr/>
        </p:nvGrpSpPr>
        <p:grpSpPr>
          <a:xfrm>
            <a:off x="3372643" y="4234177"/>
            <a:ext cx="1162080" cy="703440"/>
            <a:chOff x="3372643" y="4234177"/>
            <a:chExt cx="1162080" cy="703440"/>
          </a:xfrm>
        </p:grpSpPr>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0174B4E2-9EC4-BBE4-DD74-831C3D81DF96}"/>
                    </a:ext>
                  </a:extLst>
                </p14:cNvPr>
                <p14:cNvContentPartPr/>
                <p14:nvPr/>
              </p14:nvContentPartPr>
              <p14:xfrm>
                <a:off x="3372643" y="4378897"/>
                <a:ext cx="220680" cy="162720"/>
              </p14:xfrm>
            </p:contentPart>
          </mc:Choice>
          <mc:Fallback xmlns="">
            <p:pic>
              <p:nvPicPr>
                <p:cNvPr id="147" name="Ink 146">
                  <a:extLst>
                    <a:ext uri="{FF2B5EF4-FFF2-40B4-BE49-F238E27FC236}">
                      <a16:creationId xmlns:a16="http://schemas.microsoft.com/office/drawing/2014/main" id="{0174B4E2-9EC4-BBE4-DD74-831C3D81DF96}"/>
                    </a:ext>
                  </a:extLst>
                </p:cNvPr>
                <p:cNvPicPr/>
                <p:nvPr/>
              </p:nvPicPr>
              <p:blipFill>
                <a:blip r:embed="rId211"/>
                <a:stretch>
                  <a:fillRect/>
                </a:stretch>
              </p:blipFill>
              <p:spPr>
                <a:xfrm>
                  <a:off x="3363643" y="4370257"/>
                  <a:ext cx="238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8" name="Ink 147">
                  <a:extLst>
                    <a:ext uri="{FF2B5EF4-FFF2-40B4-BE49-F238E27FC236}">
                      <a16:creationId xmlns:a16="http://schemas.microsoft.com/office/drawing/2014/main" id="{128B0ED8-D80E-F355-032C-91F4EDFE116E}"/>
                    </a:ext>
                  </a:extLst>
                </p14:cNvPr>
                <p14:cNvContentPartPr/>
                <p14:nvPr/>
              </p14:nvContentPartPr>
              <p14:xfrm>
                <a:off x="3658123" y="4422817"/>
                <a:ext cx="212760" cy="279720"/>
              </p14:xfrm>
            </p:contentPart>
          </mc:Choice>
          <mc:Fallback xmlns="">
            <p:pic>
              <p:nvPicPr>
                <p:cNvPr id="148" name="Ink 147">
                  <a:extLst>
                    <a:ext uri="{FF2B5EF4-FFF2-40B4-BE49-F238E27FC236}">
                      <a16:creationId xmlns:a16="http://schemas.microsoft.com/office/drawing/2014/main" id="{128B0ED8-D80E-F355-032C-91F4EDFE116E}"/>
                    </a:ext>
                  </a:extLst>
                </p:cNvPr>
                <p:cNvPicPr/>
                <p:nvPr/>
              </p:nvPicPr>
              <p:blipFill>
                <a:blip r:embed="rId213"/>
                <a:stretch>
                  <a:fillRect/>
                </a:stretch>
              </p:blipFill>
              <p:spPr>
                <a:xfrm>
                  <a:off x="3649123" y="4413817"/>
                  <a:ext cx="2304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9" name="Ink 148">
                  <a:extLst>
                    <a:ext uri="{FF2B5EF4-FFF2-40B4-BE49-F238E27FC236}">
                      <a16:creationId xmlns:a16="http://schemas.microsoft.com/office/drawing/2014/main" id="{3F6CEE2F-EEB5-EC23-D48F-D68127EB0E2B}"/>
                    </a:ext>
                  </a:extLst>
                </p14:cNvPr>
                <p14:cNvContentPartPr/>
                <p14:nvPr/>
              </p14:nvContentPartPr>
              <p14:xfrm>
                <a:off x="3761083" y="4573297"/>
                <a:ext cx="127800" cy="41760"/>
              </p14:xfrm>
            </p:contentPart>
          </mc:Choice>
          <mc:Fallback xmlns="">
            <p:pic>
              <p:nvPicPr>
                <p:cNvPr id="149" name="Ink 148">
                  <a:extLst>
                    <a:ext uri="{FF2B5EF4-FFF2-40B4-BE49-F238E27FC236}">
                      <a16:creationId xmlns:a16="http://schemas.microsoft.com/office/drawing/2014/main" id="{3F6CEE2F-EEB5-EC23-D48F-D68127EB0E2B}"/>
                    </a:ext>
                  </a:extLst>
                </p:cNvPr>
                <p:cNvPicPr/>
                <p:nvPr/>
              </p:nvPicPr>
              <p:blipFill>
                <a:blip r:embed="rId215"/>
                <a:stretch>
                  <a:fillRect/>
                </a:stretch>
              </p:blipFill>
              <p:spPr>
                <a:xfrm>
                  <a:off x="3752083" y="4564297"/>
                  <a:ext cx="145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0" name="Ink 149">
                  <a:extLst>
                    <a:ext uri="{FF2B5EF4-FFF2-40B4-BE49-F238E27FC236}">
                      <a16:creationId xmlns:a16="http://schemas.microsoft.com/office/drawing/2014/main" id="{EA6FEA01-E942-0F6F-ECDA-F27737CC2146}"/>
                    </a:ext>
                  </a:extLst>
                </p14:cNvPr>
                <p14:cNvContentPartPr/>
                <p14:nvPr/>
              </p14:nvContentPartPr>
              <p14:xfrm>
                <a:off x="3735163" y="4234177"/>
                <a:ext cx="204840" cy="61920"/>
              </p14:xfrm>
            </p:contentPart>
          </mc:Choice>
          <mc:Fallback xmlns="">
            <p:pic>
              <p:nvPicPr>
                <p:cNvPr id="150" name="Ink 149">
                  <a:extLst>
                    <a:ext uri="{FF2B5EF4-FFF2-40B4-BE49-F238E27FC236}">
                      <a16:creationId xmlns:a16="http://schemas.microsoft.com/office/drawing/2014/main" id="{EA6FEA01-E942-0F6F-ECDA-F27737CC2146}"/>
                    </a:ext>
                  </a:extLst>
                </p:cNvPr>
                <p:cNvPicPr/>
                <p:nvPr/>
              </p:nvPicPr>
              <p:blipFill>
                <a:blip r:embed="rId217"/>
                <a:stretch>
                  <a:fillRect/>
                </a:stretch>
              </p:blipFill>
              <p:spPr>
                <a:xfrm>
                  <a:off x="3726163" y="4225537"/>
                  <a:ext cx="222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1" name="Ink 150">
                  <a:extLst>
                    <a:ext uri="{FF2B5EF4-FFF2-40B4-BE49-F238E27FC236}">
                      <a16:creationId xmlns:a16="http://schemas.microsoft.com/office/drawing/2014/main" id="{F0A17990-52F9-C682-2395-2282EA4FC326}"/>
                    </a:ext>
                  </a:extLst>
                </p14:cNvPr>
                <p14:cNvContentPartPr/>
                <p14:nvPr/>
              </p14:nvContentPartPr>
              <p14:xfrm>
                <a:off x="4071403" y="4571497"/>
                <a:ext cx="463320" cy="366120"/>
              </p14:xfrm>
            </p:contentPart>
          </mc:Choice>
          <mc:Fallback xmlns="">
            <p:pic>
              <p:nvPicPr>
                <p:cNvPr id="151" name="Ink 150">
                  <a:extLst>
                    <a:ext uri="{FF2B5EF4-FFF2-40B4-BE49-F238E27FC236}">
                      <a16:creationId xmlns:a16="http://schemas.microsoft.com/office/drawing/2014/main" id="{F0A17990-52F9-C682-2395-2282EA4FC326}"/>
                    </a:ext>
                  </a:extLst>
                </p:cNvPr>
                <p:cNvPicPr/>
                <p:nvPr/>
              </p:nvPicPr>
              <p:blipFill>
                <a:blip r:embed="rId219"/>
                <a:stretch>
                  <a:fillRect/>
                </a:stretch>
              </p:blipFill>
              <p:spPr>
                <a:xfrm>
                  <a:off x="4062763" y="4562857"/>
                  <a:ext cx="480960" cy="38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53" name="Ink 152">
                <a:extLst>
                  <a:ext uri="{FF2B5EF4-FFF2-40B4-BE49-F238E27FC236}">
                    <a16:creationId xmlns:a16="http://schemas.microsoft.com/office/drawing/2014/main" id="{F6117969-4DE7-9EEA-401D-77219EBB57AF}"/>
                  </a:ext>
                </a:extLst>
              </p14:cNvPr>
              <p14:cNvContentPartPr/>
              <p14:nvPr/>
            </p14:nvContentPartPr>
            <p14:xfrm>
              <a:off x="5080843" y="4485817"/>
              <a:ext cx="119520" cy="3600"/>
            </p14:xfrm>
          </p:contentPart>
        </mc:Choice>
        <mc:Fallback xmlns="">
          <p:pic>
            <p:nvPicPr>
              <p:cNvPr id="153" name="Ink 152">
                <a:extLst>
                  <a:ext uri="{FF2B5EF4-FFF2-40B4-BE49-F238E27FC236}">
                    <a16:creationId xmlns:a16="http://schemas.microsoft.com/office/drawing/2014/main" id="{F6117969-4DE7-9EEA-401D-77219EBB57AF}"/>
                  </a:ext>
                </a:extLst>
              </p:cNvPr>
              <p:cNvPicPr/>
              <p:nvPr/>
            </p:nvPicPr>
            <p:blipFill>
              <a:blip r:embed="rId221"/>
              <a:stretch>
                <a:fillRect/>
              </a:stretch>
            </p:blipFill>
            <p:spPr>
              <a:xfrm>
                <a:off x="5072203" y="4476817"/>
                <a:ext cx="137160" cy="21240"/>
              </a:xfrm>
              <a:prstGeom prst="rect">
                <a:avLst/>
              </a:prstGeom>
            </p:spPr>
          </p:pic>
        </mc:Fallback>
      </mc:AlternateContent>
      <p:grpSp>
        <p:nvGrpSpPr>
          <p:cNvPr id="163" name="Group 162">
            <a:extLst>
              <a:ext uri="{FF2B5EF4-FFF2-40B4-BE49-F238E27FC236}">
                <a16:creationId xmlns:a16="http://schemas.microsoft.com/office/drawing/2014/main" id="{09957FA6-657D-48E1-E520-BCA64775DC17}"/>
              </a:ext>
            </a:extLst>
          </p:cNvPr>
          <p:cNvGrpSpPr/>
          <p:nvPr/>
        </p:nvGrpSpPr>
        <p:grpSpPr>
          <a:xfrm>
            <a:off x="5494483" y="4033657"/>
            <a:ext cx="1613520" cy="882720"/>
            <a:chOff x="5494483" y="4033657"/>
            <a:chExt cx="1613520" cy="882720"/>
          </a:xfrm>
        </p:grpSpPr>
        <mc:AlternateContent xmlns:mc="http://schemas.openxmlformats.org/markup-compatibility/2006" xmlns:p14="http://schemas.microsoft.com/office/powerpoint/2010/main">
          <mc:Choice Requires="p14">
            <p:contentPart p14:bwMode="auto" r:id="rId222">
              <p14:nvContentPartPr>
                <p14:cNvPr id="156" name="Ink 155">
                  <a:extLst>
                    <a:ext uri="{FF2B5EF4-FFF2-40B4-BE49-F238E27FC236}">
                      <a16:creationId xmlns:a16="http://schemas.microsoft.com/office/drawing/2014/main" id="{229A0282-8450-FDF2-8A31-824CAD26BEA6}"/>
                    </a:ext>
                  </a:extLst>
                </p14:cNvPr>
                <p14:cNvContentPartPr/>
                <p14:nvPr/>
              </p14:nvContentPartPr>
              <p14:xfrm>
                <a:off x="5728123" y="4034017"/>
                <a:ext cx="203400" cy="20880"/>
              </p14:xfrm>
            </p:contentPart>
          </mc:Choice>
          <mc:Fallback xmlns="">
            <p:pic>
              <p:nvPicPr>
                <p:cNvPr id="156" name="Ink 155">
                  <a:extLst>
                    <a:ext uri="{FF2B5EF4-FFF2-40B4-BE49-F238E27FC236}">
                      <a16:creationId xmlns:a16="http://schemas.microsoft.com/office/drawing/2014/main" id="{229A0282-8450-FDF2-8A31-824CAD26BEA6}"/>
                    </a:ext>
                  </a:extLst>
                </p:cNvPr>
                <p:cNvPicPr/>
                <p:nvPr/>
              </p:nvPicPr>
              <p:blipFill>
                <a:blip r:embed="rId223"/>
                <a:stretch>
                  <a:fillRect/>
                </a:stretch>
              </p:blipFill>
              <p:spPr>
                <a:xfrm>
                  <a:off x="5719123" y="4025017"/>
                  <a:ext cx="221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4" name="Ink 153">
                  <a:extLst>
                    <a:ext uri="{FF2B5EF4-FFF2-40B4-BE49-F238E27FC236}">
                      <a16:creationId xmlns:a16="http://schemas.microsoft.com/office/drawing/2014/main" id="{1BADE20F-5CFF-21C1-AF58-4C301B334469}"/>
                    </a:ext>
                  </a:extLst>
                </p14:cNvPr>
                <p14:cNvContentPartPr/>
                <p14:nvPr/>
              </p14:nvContentPartPr>
              <p14:xfrm>
                <a:off x="5702923" y="4187737"/>
                <a:ext cx="221040" cy="521280"/>
              </p14:xfrm>
            </p:contentPart>
          </mc:Choice>
          <mc:Fallback xmlns="">
            <p:pic>
              <p:nvPicPr>
                <p:cNvPr id="154" name="Ink 153">
                  <a:extLst>
                    <a:ext uri="{FF2B5EF4-FFF2-40B4-BE49-F238E27FC236}">
                      <a16:creationId xmlns:a16="http://schemas.microsoft.com/office/drawing/2014/main" id="{1BADE20F-5CFF-21C1-AF58-4C301B334469}"/>
                    </a:ext>
                  </a:extLst>
                </p:cNvPr>
                <p:cNvPicPr/>
                <p:nvPr/>
              </p:nvPicPr>
              <p:blipFill>
                <a:blip r:embed="rId225"/>
                <a:stretch>
                  <a:fillRect/>
                </a:stretch>
              </p:blipFill>
              <p:spPr>
                <a:xfrm>
                  <a:off x="5694283" y="4178737"/>
                  <a:ext cx="23868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5" name="Ink 154">
                  <a:extLst>
                    <a:ext uri="{FF2B5EF4-FFF2-40B4-BE49-F238E27FC236}">
                      <a16:creationId xmlns:a16="http://schemas.microsoft.com/office/drawing/2014/main" id="{093D3D6E-5BE5-7C47-CB6F-52917338FE02}"/>
                    </a:ext>
                  </a:extLst>
                </p14:cNvPr>
                <p14:cNvContentPartPr/>
                <p14:nvPr/>
              </p14:nvContentPartPr>
              <p14:xfrm>
                <a:off x="5805163" y="4556377"/>
                <a:ext cx="90720" cy="41760"/>
              </p14:xfrm>
            </p:contentPart>
          </mc:Choice>
          <mc:Fallback xmlns="">
            <p:pic>
              <p:nvPicPr>
                <p:cNvPr id="155" name="Ink 154">
                  <a:extLst>
                    <a:ext uri="{FF2B5EF4-FFF2-40B4-BE49-F238E27FC236}">
                      <a16:creationId xmlns:a16="http://schemas.microsoft.com/office/drawing/2014/main" id="{093D3D6E-5BE5-7C47-CB6F-52917338FE02}"/>
                    </a:ext>
                  </a:extLst>
                </p:cNvPr>
                <p:cNvPicPr/>
                <p:nvPr/>
              </p:nvPicPr>
              <p:blipFill>
                <a:blip r:embed="rId227"/>
                <a:stretch>
                  <a:fillRect/>
                </a:stretch>
              </p:blipFill>
              <p:spPr>
                <a:xfrm>
                  <a:off x="5796523" y="4547737"/>
                  <a:ext cx="108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7" name="Ink 156">
                  <a:extLst>
                    <a:ext uri="{FF2B5EF4-FFF2-40B4-BE49-F238E27FC236}">
                      <a16:creationId xmlns:a16="http://schemas.microsoft.com/office/drawing/2014/main" id="{C3ABD0E1-CE7F-569D-83F3-14AD0F899B67}"/>
                    </a:ext>
                  </a:extLst>
                </p14:cNvPr>
                <p14:cNvContentPartPr/>
                <p14:nvPr/>
              </p14:nvContentPartPr>
              <p14:xfrm>
                <a:off x="6081643" y="4581577"/>
                <a:ext cx="139680" cy="127800"/>
              </p14:xfrm>
            </p:contentPart>
          </mc:Choice>
          <mc:Fallback xmlns="">
            <p:pic>
              <p:nvPicPr>
                <p:cNvPr id="157" name="Ink 156">
                  <a:extLst>
                    <a:ext uri="{FF2B5EF4-FFF2-40B4-BE49-F238E27FC236}">
                      <a16:creationId xmlns:a16="http://schemas.microsoft.com/office/drawing/2014/main" id="{C3ABD0E1-CE7F-569D-83F3-14AD0F899B67}"/>
                    </a:ext>
                  </a:extLst>
                </p:cNvPr>
                <p:cNvPicPr/>
                <p:nvPr/>
              </p:nvPicPr>
              <p:blipFill>
                <a:blip r:embed="rId229"/>
                <a:stretch>
                  <a:fillRect/>
                </a:stretch>
              </p:blipFill>
              <p:spPr>
                <a:xfrm>
                  <a:off x="6072643" y="4572577"/>
                  <a:ext cx="157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8" name="Ink 157">
                  <a:extLst>
                    <a:ext uri="{FF2B5EF4-FFF2-40B4-BE49-F238E27FC236}">
                      <a16:creationId xmlns:a16="http://schemas.microsoft.com/office/drawing/2014/main" id="{72F5FA8D-3B4C-924A-36C4-82852DDC2CB5}"/>
                    </a:ext>
                  </a:extLst>
                </p14:cNvPr>
                <p14:cNvContentPartPr/>
                <p14:nvPr/>
              </p14:nvContentPartPr>
              <p14:xfrm>
                <a:off x="6349123" y="4580857"/>
                <a:ext cx="114840" cy="335520"/>
              </p14:xfrm>
            </p:contentPart>
          </mc:Choice>
          <mc:Fallback xmlns="">
            <p:pic>
              <p:nvPicPr>
                <p:cNvPr id="158" name="Ink 157">
                  <a:extLst>
                    <a:ext uri="{FF2B5EF4-FFF2-40B4-BE49-F238E27FC236}">
                      <a16:creationId xmlns:a16="http://schemas.microsoft.com/office/drawing/2014/main" id="{72F5FA8D-3B4C-924A-36C4-82852DDC2CB5}"/>
                    </a:ext>
                  </a:extLst>
                </p:cNvPr>
                <p:cNvPicPr/>
                <p:nvPr/>
              </p:nvPicPr>
              <p:blipFill>
                <a:blip r:embed="rId231"/>
                <a:stretch>
                  <a:fillRect/>
                </a:stretch>
              </p:blipFill>
              <p:spPr>
                <a:xfrm>
                  <a:off x="6340123" y="4572217"/>
                  <a:ext cx="1324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6A7CCBAA-5013-4C09-5769-EE08B897AA4C}"/>
                    </a:ext>
                  </a:extLst>
                </p14:cNvPr>
                <p14:cNvContentPartPr/>
                <p14:nvPr/>
              </p14:nvContentPartPr>
              <p14:xfrm>
                <a:off x="6521923" y="4201057"/>
                <a:ext cx="235800" cy="680040"/>
              </p14:xfrm>
            </p:contentPart>
          </mc:Choice>
          <mc:Fallback xmlns="">
            <p:pic>
              <p:nvPicPr>
                <p:cNvPr id="159" name="Ink 158">
                  <a:extLst>
                    <a:ext uri="{FF2B5EF4-FFF2-40B4-BE49-F238E27FC236}">
                      <a16:creationId xmlns:a16="http://schemas.microsoft.com/office/drawing/2014/main" id="{6A7CCBAA-5013-4C09-5769-EE08B897AA4C}"/>
                    </a:ext>
                  </a:extLst>
                </p:cNvPr>
                <p:cNvPicPr/>
                <p:nvPr/>
              </p:nvPicPr>
              <p:blipFill>
                <a:blip r:embed="rId233"/>
                <a:stretch>
                  <a:fillRect/>
                </a:stretch>
              </p:blipFill>
              <p:spPr>
                <a:xfrm>
                  <a:off x="6512923" y="4192057"/>
                  <a:ext cx="25344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2F45D1DD-BE46-0F56-649D-59BD469764D6}"/>
                    </a:ext>
                  </a:extLst>
                </p14:cNvPr>
                <p14:cNvContentPartPr/>
                <p14:nvPr/>
              </p14:nvContentPartPr>
              <p14:xfrm>
                <a:off x="5494483" y="4235257"/>
                <a:ext cx="343800" cy="430200"/>
              </p14:xfrm>
            </p:contentPart>
          </mc:Choice>
          <mc:Fallback xmlns="">
            <p:pic>
              <p:nvPicPr>
                <p:cNvPr id="160" name="Ink 159">
                  <a:extLst>
                    <a:ext uri="{FF2B5EF4-FFF2-40B4-BE49-F238E27FC236}">
                      <a16:creationId xmlns:a16="http://schemas.microsoft.com/office/drawing/2014/main" id="{2F45D1DD-BE46-0F56-649D-59BD469764D6}"/>
                    </a:ext>
                  </a:extLst>
                </p:cNvPr>
                <p:cNvPicPr/>
                <p:nvPr/>
              </p:nvPicPr>
              <p:blipFill>
                <a:blip r:embed="rId235"/>
                <a:stretch>
                  <a:fillRect/>
                </a:stretch>
              </p:blipFill>
              <p:spPr>
                <a:xfrm>
                  <a:off x="5485483" y="4226617"/>
                  <a:ext cx="3614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2" name="Ink 161">
                  <a:extLst>
                    <a:ext uri="{FF2B5EF4-FFF2-40B4-BE49-F238E27FC236}">
                      <a16:creationId xmlns:a16="http://schemas.microsoft.com/office/drawing/2014/main" id="{29196E93-FCA6-E31A-45B2-042D146FD59F}"/>
                    </a:ext>
                  </a:extLst>
                </p14:cNvPr>
                <p14:cNvContentPartPr/>
                <p14:nvPr/>
              </p14:nvContentPartPr>
              <p14:xfrm>
                <a:off x="6857443" y="4033657"/>
                <a:ext cx="250560" cy="189360"/>
              </p14:xfrm>
            </p:contentPart>
          </mc:Choice>
          <mc:Fallback xmlns="">
            <p:pic>
              <p:nvPicPr>
                <p:cNvPr id="162" name="Ink 161">
                  <a:extLst>
                    <a:ext uri="{FF2B5EF4-FFF2-40B4-BE49-F238E27FC236}">
                      <a16:creationId xmlns:a16="http://schemas.microsoft.com/office/drawing/2014/main" id="{29196E93-FCA6-E31A-45B2-042D146FD59F}"/>
                    </a:ext>
                  </a:extLst>
                </p:cNvPr>
                <p:cNvPicPr/>
                <p:nvPr/>
              </p:nvPicPr>
              <p:blipFill>
                <a:blip r:embed="rId237"/>
                <a:stretch>
                  <a:fillRect/>
                </a:stretch>
              </p:blipFill>
              <p:spPr>
                <a:xfrm>
                  <a:off x="6848443" y="4024657"/>
                  <a:ext cx="268200" cy="207000"/>
                </a:xfrm>
                <a:prstGeom prst="rect">
                  <a:avLst/>
                </a:prstGeom>
              </p:spPr>
            </p:pic>
          </mc:Fallback>
        </mc:AlternateContent>
      </p:grpSp>
      <p:grpSp>
        <p:nvGrpSpPr>
          <p:cNvPr id="173" name="Group 172">
            <a:extLst>
              <a:ext uri="{FF2B5EF4-FFF2-40B4-BE49-F238E27FC236}">
                <a16:creationId xmlns:a16="http://schemas.microsoft.com/office/drawing/2014/main" id="{7F2F480F-34F1-EA74-C97A-F6A28C09F7B3}"/>
              </a:ext>
            </a:extLst>
          </p:cNvPr>
          <p:cNvGrpSpPr/>
          <p:nvPr/>
        </p:nvGrpSpPr>
        <p:grpSpPr>
          <a:xfrm>
            <a:off x="767323" y="5146777"/>
            <a:ext cx="1456920" cy="453600"/>
            <a:chOff x="767323" y="5146777"/>
            <a:chExt cx="1456920" cy="453600"/>
          </a:xfrm>
        </p:grpSpPr>
        <mc:AlternateContent xmlns:mc="http://schemas.openxmlformats.org/markup-compatibility/2006" xmlns:p14="http://schemas.microsoft.com/office/powerpoint/2010/main">
          <mc:Choice Requires="p14">
            <p:contentPart p14:bwMode="auto" r:id="rId238">
              <p14:nvContentPartPr>
                <p14:cNvPr id="164" name="Ink 163">
                  <a:extLst>
                    <a:ext uri="{FF2B5EF4-FFF2-40B4-BE49-F238E27FC236}">
                      <a16:creationId xmlns:a16="http://schemas.microsoft.com/office/drawing/2014/main" id="{E7653184-D4E3-0423-93BD-AA4813FD323B}"/>
                    </a:ext>
                  </a:extLst>
                </p14:cNvPr>
                <p14:cNvContentPartPr/>
                <p14:nvPr/>
              </p14:nvContentPartPr>
              <p14:xfrm>
                <a:off x="767323" y="5456737"/>
                <a:ext cx="207000" cy="3960"/>
              </p14:xfrm>
            </p:contentPart>
          </mc:Choice>
          <mc:Fallback xmlns="">
            <p:pic>
              <p:nvPicPr>
                <p:cNvPr id="164" name="Ink 163">
                  <a:extLst>
                    <a:ext uri="{FF2B5EF4-FFF2-40B4-BE49-F238E27FC236}">
                      <a16:creationId xmlns:a16="http://schemas.microsoft.com/office/drawing/2014/main" id="{E7653184-D4E3-0423-93BD-AA4813FD323B}"/>
                    </a:ext>
                  </a:extLst>
                </p:cNvPr>
                <p:cNvPicPr/>
                <p:nvPr/>
              </p:nvPicPr>
              <p:blipFill>
                <a:blip r:embed="rId239"/>
                <a:stretch>
                  <a:fillRect/>
                </a:stretch>
              </p:blipFill>
              <p:spPr>
                <a:xfrm>
                  <a:off x="758683" y="5448097"/>
                  <a:ext cx="224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5" name="Ink 164">
                  <a:extLst>
                    <a:ext uri="{FF2B5EF4-FFF2-40B4-BE49-F238E27FC236}">
                      <a16:creationId xmlns:a16="http://schemas.microsoft.com/office/drawing/2014/main" id="{73220358-B6AF-5F07-A6DC-D567E9796FD2}"/>
                    </a:ext>
                  </a:extLst>
                </p14:cNvPr>
                <p14:cNvContentPartPr/>
                <p14:nvPr/>
              </p14:nvContentPartPr>
              <p14:xfrm>
                <a:off x="905923" y="5365657"/>
                <a:ext cx="145440" cy="201240"/>
              </p14:xfrm>
            </p:contentPart>
          </mc:Choice>
          <mc:Fallback xmlns="">
            <p:pic>
              <p:nvPicPr>
                <p:cNvPr id="165" name="Ink 164">
                  <a:extLst>
                    <a:ext uri="{FF2B5EF4-FFF2-40B4-BE49-F238E27FC236}">
                      <a16:creationId xmlns:a16="http://schemas.microsoft.com/office/drawing/2014/main" id="{73220358-B6AF-5F07-A6DC-D567E9796FD2}"/>
                    </a:ext>
                  </a:extLst>
                </p:cNvPr>
                <p:cNvPicPr/>
                <p:nvPr/>
              </p:nvPicPr>
              <p:blipFill>
                <a:blip r:embed="rId241"/>
                <a:stretch>
                  <a:fillRect/>
                </a:stretch>
              </p:blipFill>
              <p:spPr>
                <a:xfrm>
                  <a:off x="896923" y="5356657"/>
                  <a:ext cx="163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6" name="Ink 165">
                  <a:extLst>
                    <a:ext uri="{FF2B5EF4-FFF2-40B4-BE49-F238E27FC236}">
                      <a16:creationId xmlns:a16="http://schemas.microsoft.com/office/drawing/2014/main" id="{3ACC2940-A0A6-974E-2EE8-137BD7535E42}"/>
                    </a:ext>
                  </a:extLst>
                </p14:cNvPr>
                <p14:cNvContentPartPr/>
                <p14:nvPr/>
              </p14:nvContentPartPr>
              <p14:xfrm>
                <a:off x="839683" y="5339377"/>
                <a:ext cx="178560" cy="213840"/>
              </p14:xfrm>
            </p:contentPart>
          </mc:Choice>
          <mc:Fallback xmlns="">
            <p:pic>
              <p:nvPicPr>
                <p:cNvPr id="166" name="Ink 165">
                  <a:extLst>
                    <a:ext uri="{FF2B5EF4-FFF2-40B4-BE49-F238E27FC236}">
                      <a16:creationId xmlns:a16="http://schemas.microsoft.com/office/drawing/2014/main" id="{3ACC2940-A0A6-974E-2EE8-137BD7535E42}"/>
                    </a:ext>
                  </a:extLst>
                </p:cNvPr>
                <p:cNvPicPr/>
                <p:nvPr/>
              </p:nvPicPr>
              <p:blipFill>
                <a:blip r:embed="rId243"/>
                <a:stretch>
                  <a:fillRect/>
                </a:stretch>
              </p:blipFill>
              <p:spPr>
                <a:xfrm>
                  <a:off x="830683" y="5330737"/>
                  <a:ext cx="196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7" name="Ink 166">
                  <a:extLst>
                    <a:ext uri="{FF2B5EF4-FFF2-40B4-BE49-F238E27FC236}">
                      <a16:creationId xmlns:a16="http://schemas.microsoft.com/office/drawing/2014/main" id="{7792748D-BA9C-3677-4C72-472F5F61E5A3}"/>
                    </a:ext>
                  </a:extLst>
                </p14:cNvPr>
                <p14:cNvContentPartPr/>
                <p14:nvPr/>
              </p14:nvContentPartPr>
              <p14:xfrm>
                <a:off x="880003" y="5351977"/>
                <a:ext cx="161280" cy="92520"/>
              </p14:xfrm>
            </p:contentPart>
          </mc:Choice>
          <mc:Fallback xmlns="">
            <p:pic>
              <p:nvPicPr>
                <p:cNvPr id="167" name="Ink 166">
                  <a:extLst>
                    <a:ext uri="{FF2B5EF4-FFF2-40B4-BE49-F238E27FC236}">
                      <a16:creationId xmlns:a16="http://schemas.microsoft.com/office/drawing/2014/main" id="{7792748D-BA9C-3677-4C72-472F5F61E5A3}"/>
                    </a:ext>
                  </a:extLst>
                </p:cNvPr>
                <p:cNvPicPr/>
                <p:nvPr/>
              </p:nvPicPr>
              <p:blipFill>
                <a:blip r:embed="rId245"/>
                <a:stretch>
                  <a:fillRect/>
                </a:stretch>
              </p:blipFill>
              <p:spPr>
                <a:xfrm>
                  <a:off x="871003" y="5343337"/>
                  <a:ext cx="1789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8" name="Ink 167">
                  <a:extLst>
                    <a:ext uri="{FF2B5EF4-FFF2-40B4-BE49-F238E27FC236}">
                      <a16:creationId xmlns:a16="http://schemas.microsoft.com/office/drawing/2014/main" id="{073D2D18-93FA-C46A-72A5-3193CCFB2079}"/>
                    </a:ext>
                  </a:extLst>
                </p14:cNvPr>
                <p14:cNvContentPartPr/>
                <p14:nvPr/>
              </p14:nvContentPartPr>
              <p14:xfrm>
                <a:off x="1464643" y="5218057"/>
                <a:ext cx="136080" cy="142200"/>
              </p14:xfrm>
            </p:contentPart>
          </mc:Choice>
          <mc:Fallback xmlns="">
            <p:pic>
              <p:nvPicPr>
                <p:cNvPr id="168" name="Ink 167">
                  <a:extLst>
                    <a:ext uri="{FF2B5EF4-FFF2-40B4-BE49-F238E27FC236}">
                      <a16:creationId xmlns:a16="http://schemas.microsoft.com/office/drawing/2014/main" id="{073D2D18-93FA-C46A-72A5-3193CCFB2079}"/>
                    </a:ext>
                  </a:extLst>
                </p:cNvPr>
                <p:cNvPicPr/>
                <p:nvPr/>
              </p:nvPicPr>
              <p:blipFill>
                <a:blip r:embed="rId247"/>
                <a:stretch>
                  <a:fillRect/>
                </a:stretch>
              </p:blipFill>
              <p:spPr>
                <a:xfrm>
                  <a:off x="1455643" y="5209057"/>
                  <a:ext cx="153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9" name="Ink 168">
                  <a:extLst>
                    <a:ext uri="{FF2B5EF4-FFF2-40B4-BE49-F238E27FC236}">
                      <a16:creationId xmlns:a16="http://schemas.microsoft.com/office/drawing/2014/main" id="{D6F49B4B-3026-DFFA-0FDC-5DCBB004A679}"/>
                    </a:ext>
                  </a:extLst>
                </p14:cNvPr>
                <p14:cNvContentPartPr/>
                <p14:nvPr/>
              </p14:nvContentPartPr>
              <p14:xfrm>
                <a:off x="1682443" y="5270617"/>
                <a:ext cx="153000" cy="182880"/>
              </p14:xfrm>
            </p:contentPart>
          </mc:Choice>
          <mc:Fallback xmlns="">
            <p:pic>
              <p:nvPicPr>
                <p:cNvPr id="169" name="Ink 168">
                  <a:extLst>
                    <a:ext uri="{FF2B5EF4-FFF2-40B4-BE49-F238E27FC236}">
                      <a16:creationId xmlns:a16="http://schemas.microsoft.com/office/drawing/2014/main" id="{D6F49B4B-3026-DFFA-0FDC-5DCBB004A679}"/>
                    </a:ext>
                  </a:extLst>
                </p:cNvPr>
                <p:cNvPicPr/>
                <p:nvPr/>
              </p:nvPicPr>
              <p:blipFill>
                <a:blip r:embed="rId249"/>
                <a:stretch>
                  <a:fillRect/>
                </a:stretch>
              </p:blipFill>
              <p:spPr>
                <a:xfrm>
                  <a:off x="1673443" y="5261617"/>
                  <a:ext cx="170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0" name="Ink 169">
                  <a:extLst>
                    <a:ext uri="{FF2B5EF4-FFF2-40B4-BE49-F238E27FC236}">
                      <a16:creationId xmlns:a16="http://schemas.microsoft.com/office/drawing/2014/main" id="{9E315CA5-AC4F-144C-931B-FF8596934DDE}"/>
                    </a:ext>
                  </a:extLst>
                </p14:cNvPr>
                <p14:cNvContentPartPr/>
                <p14:nvPr/>
              </p14:nvContentPartPr>
              <p14:xfrm>
                <a:off x="1647523" y="5146777"/>
                <a:ext cx="296640" cy="253800"/>
              </p14:xfrm>
            </p:contentPart>
          </mc:Choice>
          <mc:Fallback xmlns="">
            <p:pic>
              <p:nvPicPr>
                <p:cNvPr id="170" name="Ink 169">
                  <a:extLst>
                    <a:ext uri="{FF2B5EF4-FFF2-40B4-BE49-F238E27FC236}">
                      <a16:creationId xmlns:a16="http://schemas.microsoft.com/office/drawing/2014/main" id="{9E315CA5-AC4F-144C-931B-FF8596934DDE}"/>
                    </a:ext>
                  </a:extLst>
                </p:cNvPr>
                <p:cNvPicPr/>
                <p:nvPr/>
              </p:nvPicPr>
              <p:blipFill>
                <a:blip r:embed="rId251"/>
                <a:stretch>
                  <a:fillRect/>
                </a:stretch>
              </p:blipFill>
              <p:spPr>
                <a:xfrm>
                  <a:off x="1638883" y="5138137"/>
                  <a:ext cx="3142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1" name="Ink 170">
                  <a:extLst>
                    <a:ext uri="{FF2B5EF4-FFF2-40B4-BE49-F238E27FC236}">
                      <a16:creationId xmlns:a16="http://schemas.microsoft.com/office/drawing/2014/main" id="{A4258F97-F99A-8872-F647-8DED500CFA69}"/>
                    </a:ext>
                  </a:extLst>
                </p14:cNvPr>
                <p14:cNvContentPartPr/>
                <p14:nvPr/>
              </p14:nvContentPartPr>
              <p14:xfrm>
                <a:off x="1975483" y="5427937"/>
                <a:ext cx="240840" cy="172440"/>
              </p14:xfrm>
            </p:contentPart>
          </mc:Choice>
          <mc:Fallback xmlns="">
            <p:pic>
              <p:nvPicPr>
                <p:cNvPr id="171" name="Ink 170">
                  <a:extLst>
                    <a:ext uri="{FF2B5EF4-FFF2-40B4-BE49-F238E27FC236}">
                      <a16:creationId xmlns:a16="http://schemas.microsoft.com/office/drawing/2014/main" id="{A4258F97-F99A-8872-F647-8DED500CFA69}"/>
                    </a:ext>
                  </a:extLst>
                </p:cNvPr>
                <p:cNvPicPr/>
                <p:nvPr/>
              </p:nvPicPr>
              <p:blipFill>
                <a:blip r:embed="rId253"/>
                <a:stretch>
                  <a:fillRect/>
                </a:stretch>
              </p:blipFill>
              <p:spPr>
                <a:xfrm>
                  <a:off x="1966483" y="5419297"/>
                  <a:ext cx="25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2" name="Ink 171">
                  <a:extLst>
                    <a:ext uri="{FF2B5EF4-FFF2-40B4-BE49-F238E27FC236}">
                      <a16:creationId xmlns:a16="http://schemas.microsoft.com/office/drawing/2014/main" id="{00BBC44B-6145-99A6-643A-39D62004A41B}"/>
                    </a:ext>
                  </a:extLst>
                </p14:cNvPr>
                <p14:cNvContentPartPr/>
                <p14:nvPr/>
              </p14:nvContentPartPr>
              <p14:xfrm>
                <a:off x="991963" y="5296897"/>
                <a:ext cx="1232280" cy="146520"/>
              </p14:xfrm>
            </p:contentPart>
          </mc:Choice>
          <mc:Fallback xmlns="">
            <p:pic>
              <p:nvPicPr>
                <p:cNvPr id="172" name="Ink 171">
                  <a:extLst>
                    <a:ext uri="{FF2B5EF4-FFF2-40B4-BE49-F238E27FC236}">
                      <a16:creationId xmlns:a16="http://schemas.microsoft.com/office/drawing/2014/main" id="{00BBC44B-6145-99A6-643A-39D62004A41B}"/>
                    </a:ext>
                  </a:extLst>
                </p:cNvPr>
                <p:cNvPicPr/>
                <p:nvPr/>
              </p:nvPicPr>
              <p:blipFill>
                <a:blip r:embed="rId255"/>
                <a:stretch>
                  <a:fillRect/>
                </a:stretch>
              </p:blipFill>
              <p:spPr>
                <a:xfrm>
                  <a:off x="982963" y="5288257"/>
                  <a:ext cx="1249920" cy="16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6">
            <p14:nvContentPartPr>
              <p14:cNvPr id="175" name="Ink 174">
                <a:extLst>
                  <a:ext uri="{FF2B5EF4-FFF2-40B4-BE49-F238E27FC236}">
                    <a16:creationId xmlns:a16="http://schemas.microsoft.com/office/drawing/2014/main" id="{5B758E05-7ECE-5E9B-63B7-8CA009788489}"/>
                  </a:ext>
                </a:extLst>
              </p14:cNvPr>
              <p14:cNvContentPartPr/>
              <p14:nvPr/>
            </p14:nvContentPartPr>
            <p14:xfrm>
              <a:off x="914203" y="2397817"/>
              <a:ext cx="360" cy="360"/>
            </p14:xfrm>
          </p:contentPart>
        </mc:Choice>
        <mc:Fallback xmlns="">
          <p:pic>
            <p:nvPicPr>
              <p:cNvPr id="175" name="Ink 174">
                <a:extLst>
                  <a:ext uri="{FF2B5EF4-FFF2-40B4-BE49-F238E27FC236}">
                    <a16:creationId xmlns:a16="http://schemas.microsoft.com/office/drawing/2014/main" id="{5B758E05-7ECE-5E9B-63B7-8CA009788489}"/>
                  </a:ext>
                </a:extLst>
              </p:cNvPr>
              <p:cNvPicPr/>
              <p:nvPr/>
            </p:nvPicPr>
            <p:blipFill>
              <a:blip r:embed="rId257"/>
              <a:stretch>
                <a:fillRect/>
              </a:stretch>
            </p:blipFill>
            <p:spPr>
              <a:xfrm>
                <a:off x="905203" y="2389177"/>
                <a:ext cx="18000" cy="18000"/>
              </a:xfrm>
              <a:prstGeom prst="rect">
                <a:avLst/>
              </a:prstGeom>
            </p:spPr>
          </p:pic>
        </mc:Fallback>
      </mc:AlternateContent>
      <p:grpSp>
        <p:nvGrpSpPr>
          <p:cNvPr id="178" name="Group 177">
            <a:extLst>
              <a:ext uri="{FF2B5EF4-FFF2-40B4-BE49-F238E27FC236}">
                <a16:creationId xmlns:a16="http://schemas.microsoft.com/office/drawing/2014/main" id="{26F63C3F-2A17-155B-0EBF-C92B607E9123}"/>
              </a:ext>
            </a:extLst>
          </p:cNvPr>
          <p:cNvGrpSpPr/>
          <p:nvPr/>
        </p:nvGrpSpPr>
        <p:grpSpPr>
          <a:xfrm>
            <a:off x="3019123" y="1742617"/>
            <a:ext cx="182160" cy="317520"/>
            <a:chOff x="3019123" y="1742617"/>
            <a:chExt cx="182160" cy="317520"/>
          </a:xfrm>
        </p:grpSpPr>
        <mc:AlternateContent xmlns:mc="http://schemas.openxmlformats.org/markup-compatibility/2006" xmlns:p14="http://schemas.microsoft.com/office/powerpoint/2010/main">
          <mc:Choice Requires="p14">
            <p:contentPart p14:bwMode="auto" r:id="rId258">
              <p14:nvContentPartPr>
                <p14:cNvPr id="176" name="Ink 175">
                  <a:extLst>
                    <a:ext uri="{FF2B5EF4-FFF2-40B4-BE49-F238E27FC236}">
                      <a16:creationId xmlns:a16="http://schemas.microsoft.com/office/drawing/2014/main" id="{206AB0F1-6E5A-83F1-EE1E-DE17FAB18C86}"/>
                    </a:ext>
                  </a:extLst>
                </p14:cNvPr>
                <p14:cNvContentPartPr/>
                <p14:nvPr/>
              </p14:nvContentPartPr>
              <p14:xfrm>
                <a:off x="3087523" y="1742617"/>
                <a:ext cx="100800" cy="317520"/>
              </p14:xfrm>
            </p:contentPart>
          </mc:Choice>
          <mc:Fallback xmlns="">
            <p:pic>
              <p:nvPicPr>
                <p:cNvPr id="176" name="Ink 175">
                  <a:extLst>
                    <a:ext uri="{FF2B5EF4-FFF2-40B4-BE49-F238E27FC236}">
                      <a16:creationId xmlns:a16="http://schemas.microsoft.com/office/drawing/2014/main" id="{206AB0F1-6E5A-83F1-EE1E-DE17FAB18C86}"/>
                    </a:ext>
                  </a:extLst>
                </p:cNvPr>
                <p:cNvPicPr/>
                <p:nvPr/>
              </p:nvPicPr>
              <p:blipFill>
                <a:blip r:embed="rId259"/>
                <a:stretch>
                  <a:fillRect/>
                </a:stretch>
              </p:blipFill>
              <p:spPr>
                <a:xfrm>
                  <a:off x="3078523" y="1733617"/>
                  <a:ext cx="1184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7" name="Ink 176">
                  <a:extLst>
                    <a:ext uri="{FF2B5EF4-FFF2-40B4-BE49-F238E27FC236}">
                      <a16:creationId xmlns:a16="http://schemas.microsoft.com/office/drawing/2014/main" id="{C273119C-9924-B58E-13BD-94D74DAFBF3C}"/>
                    </a:ext>
                  </a:extLst>
                </p14:cNvPr>
                <p14:cNvContentPartPr/>
                <p14:nvPr/>
              </p14:nvContentPartPr>
              <p14:xfrm>
                <a:off x="3019123" y="1810297"/>
                <a:ext cx="182160" cy="35640"/>
              </p14:xfrm>
            </p:contentPart>
          </mc:Choice>
          <mc:Fallback xmlns="">
            <p:pic>
              <p:nvPicPr>
                <p:cNvPr id="177" name="Ink 176">
                  <a:extLst>
                    <a:ext uri="{FF2B5EF4-FFF2-40B4-BE49-F238E27FC236}">
                      <a16:creationId xmlns:a16="http://schemas.microsoft.com/office/drawing/2014/main" id="{C273119C-9924-B58E-13BD-94D74DAFBF3C}"/>
                    </a:ext>
                  </a:extLst>
                </p:cNvPr>
                <p:cNvPicPr/>
                <p:nvPr/>
              </p:nvPicPr>
              <p:blipFill>
                <a:blip r:embed="rId261"/>
                <a:stretch>
                  <a:fillRect/>
                </a:stretch>
              </p:blipFill>
              <p:spPr>
                <a:xfrm>
                  <a:off x="3010123" y="1801657"/>
                  <a:ext cx="1998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99" name="Ink 98">
                <a:extLst>
                  <a:ext uri="{FF2B5EF4-FFF2-40B4-BE49-F238E27FC236}">
                    <a16:creationId xmlns:a16="http://schemas.microsoft.com/office/drawing/2014/main" id="{2EE96A74-E481-0222-1BFE-4CE5B82BEDB6}"/>
                  </a:ext>
                </a:extLst>
              </p14:cNvPr>
              <p14:cNvContentPartPr/>
              <p14:nvPr/>
            </p14:nvContentPartPr>
            <p14:xfrm>
              <a:off x="2648323" y="3338137"/>
              <a:ext cx="182880" cy="223200"/>
            </p14:xfrm>
          </p:contentPart>
        </mc:Choice>
        <mc:Fallback xmlns="">
          <p:pic>
            <p:nvPicPr>
              <p:cNvPr id="99" name="Ink 98">
                <a:extLst>
                  <a:ext uri="{FF2B5EF4-FFF2-40B4-BE49-F238E27FC236}">
                    <a16:creationId xmlns:a16="http://schemas.microsoft.com/office/drawing/2014/main" id="{2EE96A74-E481-0222-1BFE-4CE5B82BEDB6}"/>
                  </a:ext>
                </a:extLst>
              </p:cNvPr>
              <p:cNvPicPr/>
              <p:nvPr/>
            </p:nvPicPr>
            <p:blipFill>
              <a:blip r:embed="rId263"/>
              <a:stretch>
                <a:fillRect/>
              </a:stretch>
            </p:blipFill>
            <p:spPr>
              <a:xfrm>
                <a:off x="2639323" y="3329137"/>
                <a:ext cx="2005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2" name="Ink 181">
                <a:extLst>
                  <a:ext uri="{FF2B5EF4-FFF2-40B4-BE49-F238E27FC236}">
                    <a16:creationId xmlns:a16="http://schemas.microsoft.com/office/drawing/2014/main" id="{AB70F33D-D93D-7522-AC89-55846E82E093}"/>
                  </a:ext>
                </a:extLst>
              </p14:cNvPr>
              <p14:cNvContentPartPr/>
              <p14:nvPr/>
            </p14:nvContentPartPr>
            <p14:xfrm>
              <a:off x="-845477" y="-283103"/>
              <a:ext cx="853200" cy="1353240"/>
            </p14:xfrm>
          </p:contentPart>
        </mc:Choice>
        <mc:Fallback xmlns="">
          <p:pic>
            <p:nvPicPr>
              <p:cNvPr id="182" name="Ink 181">
                <a:extLst>
                  <a:ext uri="{FF2B5EF4-FFF2-40B4-BE49-F238E27FC236}">
                    <a16:creationId xmlns:a16="http://schemas.microsoft.com/office/drawing/2014/main" id="{AB70F33D-D93D-7522-AC89-55846E82E093}"/>
                  </a:ext>
                </a:extLst>
              </p:cNvPr>
              <p:cNvPicPr/>
              <p:nvPr/>
            </p:nvPicPr>
            <p:blipFill>
              <a:blip r:embed="rId265"/>
              <a:stretch>
                <a:fillRect/>
              </a:stretch>
            </p:blipFill>
            <p:spPr>
              <a:xfrm>
                <a:off x="-854477" y="-292103"/>
                <a:ext cx="870840" cy="1370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3" name="Ink 182">
                <a:extLst>
                  <a:ext uri="{FF2B5EF4-FFF2-40B4-BE49-F238E27FC236}">
                    <a16:creationId xmlns:a16="http://schemas.microsoft.com/office/drawing/2014/main" id="{C23468CE-F103-A428-6926-AB3BA671E038}"/>
                  </a:ext>
                </a:extLst>
              </p14:cNvPr>
              <p14:cNvContentPartPr/>
              <p14:nvPr/>
            </p14:nvContentPartPr>
            <p14:xfrm>
              <a:off x="-457397" y="413939"/>
              <a:ext cx="360" cy="360"/>
            </p14:xfrm>
          </p:contentPart>
        </mc:Choice>
        <mc:Fallback xmlns="">
          <p:pic>
            <p:nvPicPr>
              <p:cNvPr id="183" name="Ink 182">
                <a:extLst>
                  <a:ext uri="{FF2B5EF4-FFF2-40B4-BE49-F238E27FC236}">
                    <a16:creationId xmlns:a16="http://schemas.microsoft.com/office/drawing/2014/main" id="{C23468CE-F103-A428-6926-AB3BA671E038}"/>
                  </a:ext>
                </a:extLst>
              </p:cNvPr>
              <p:cNvPicPr/>
              <p:nvPr/>
            </p:nvPicPr>
            <p:blipFill>
              <a:blip r:embed="rId257"/>
              <a:stretch>
                <a:fillRect/>
              </a:stretch>
            </p:blipFill>
            <p:spPr>
              <a:xfrm>
                <a:off x="-466037" y="404939"/>
                <a:ext cx="18000" cy="18000"/>
              </a:xfrm>
              <a:prstGeom prst="rect">
                <a:avLst/>
              </a:prstGeom>
            </p:spPr>
          </p:pic>
        </mc:Fallback>
      </mc:AlternateContent>
      <p:grpSp>
        <p:nvGrpSpPr>
          <p:cNvPr id="186" name="Group 185">
            <a:extLst>
              <a:ext uri="{FF2B5EF4-FFF2-40B4-BE49-F238E27FC236}">
                <a16:creationId xmlns:a16="http://schemas.microsoft.com/office/drawing/2014/main" id="{A08D6532-C444-F671-B5CD-31758B9734C6}"/>
              </a:ext>
            </a:extLst>
          </p:cNvPr>
          <p:cNvGrpSpPr/>
          <p:nvPr/>
        </p:nvGrpSpPr>
        <p:grpSpPr>
          <a:xfrm>
            <a:off x="3079603" y="2992979"/>
            <a:ext cx="352080" cy="353160"/>
            <a:chOff x="3079603" y="2992979"/>
            <a:chExt cx="352080" cy="353160"/>
          </a:xfrm>
        </p:grpSpPr>
        <mc:AlternateContent xmlns:mc="http://schemas.openxmlformats.org/markup-compatibility/2006" xmlns:p14="http://schemas.microsoft.com/office/powerpoint/2010/main">
          <mc:Choice Requires="p14">
            <p:contentPart p14:bwMode="auto" r:id="rId267">
              <p14:nvContentPartPr>
                <p14:cNvPr id="184" name="Ink 183">
                  <a:extLst>
                    <a:ext uri="{FF2B5EF4-FFF2-40B4-BE49-F238E27FC236}">
                      <a16:creationId xmlns:a16="http://schemas.microsoft.com/office/drawing/2014/main" id="{8FD0DE09-9731-BF6C-95A6-EAB41401D33B}"/>
                    </a:ext>
                  </a:extLst>
                </p14:cNvPr>
                <p14:cNvContentPartPr/>
                <p14:nvPr/>
              </p14:nvContentPartPr>
              <p14:xfrm>
                <a:off x="3141163" y="2992979"/>
                <a:ext cx="145080" cy="353160"/>
              </p14:xfrm>
            </p:contentPart>
          </mc:Choice>
          <mc:Fallback xmlns="">
            <p:pic>
              <p:nvPicPr>
                <p:cNvPr id="184" name="Ink 183">
                  <a:extLst>
                    <a:ext uri="{FF2B5EF4-FFF2-40B4-BE49-F238E27FC236}">
                      <a16:creationId xmlns:a16="http://schemas.microsoft.com/office/drawing/2014/main" id="{8FD0DE09-9731-BF6C-95A6-EAB41401D33B}"/>
                    </a:ext>
                  </a:extLst>
                </p:cNvPr>
                <p:cNvPicPr/>
                <p:nvPr/>
              </p:nvPicPr>
              <p:blipFill>
                <a:blip r:embed="rId268"/>
                <a:stretch>
                  <a:fillRect/>
                </a:stretch>
              </p:blipFill>
              <p:spPr>
                <a:xfrm>
                  <a:off x="3132163" y="2984339"/>
                  <a:ext cx="16272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5" name="Ink 184">
                  <a:extLst>
                    <a:ext uri="{FF2B5EF4-FFF2-40B4-BE49-F238E27FC236}">
                      <a16:creationId xmlns:a16="http://schemas.microsoft.com/office/drawing/2014/main" id="{C821F20C-9DC5-6FC8-8B53-FB6C40C5020C}"/>
                    </a:ext>
                  </a:extLst>
                </p14:cNvPr>
                <p14:cNvContentPartPr/>
                <p14:nvPr/>
              </p14:nvContentPartPr>
              <p14:xfrm>
                <a:off x="3079603" y="3077219"/>
                <a:ext cx="352080" cy="54000"/>
              </p14:xfrm>
            </p:contentPart>
          </mc:Choice>
          <mc:Fallback xmlns="">
            <p:pic>
              <p:nvPicPr>
                <p:cNvPr id="185" name="Ink 184">
                  <a:extLst>
                    <a:ext uri="{FF2B5EF4-FFF2-40B4-BE49-F238E27FC236}">
                      <a16:creationId xmlns:a16="http://schemas.microsoft.com/office/drawing/2014/main" id="{C821F20C-9DC5-6FC8-8B53-FB6C40C5020C}"/>
                    </a:ext>
                  </a:extLst>
                </p:cNvPr>
                <p:cNvPicPr/>
                <p:nvPr/>
              </p:nvPicPr>
              <p:blipFill>
                <a:blip r:embed="rId270"/>
                <a:stretch>
                  <a:fillRect/>
                </a:stretch>
              </p:blipFill>
              <p:spPr>
                <a:xfrm>
                  <a:off x="3070963" y="3068579"/>
                  <a:ext cx="369720" cy="71640"/>
                </a:xfrm>
                <a:prstGeom prst="rect">
                  <a:avLst/>
                </a:prstGeom>
              </p:spPr>
            </p:pic>
          </mc:Fallback>
        </mc:AlternateContent>
      </p:grpSp>
    </p:spTree>
    <p:extLst>
      <p:ext uri="{BB962C8B-B14F-4D97-AF65-F5344CB8AC3E}">
        <p14:creationId xmlns:p14="http://schemas.microsoft.com/office/powerpoint/2010/main" val="34430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A662644-DDCD-4E06-010F-0D16A5E03673}"/>
              </a:ext>
            </a:extLst>
          </p:cNvPr>
          <p:cNvGrpSpPr/>
          <p:nvPr/>
        </p:nvGrpSpPr>
        <p:grpSpPr>
          <a:xfrm>
            <a:off x="431443" y="138097"/>
            <a:ext cx="2741040" cy="713160"/>
            <a:chOff x="431443" y="138097"/>
            <a:chExt cx="2741040" cy="7131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71DEB7C-2588-DF3E-EA15-CA831700101C}"/>
                    </a:ext>
                  </a:extLst>
                </p14:cNvPr>
                <p14:cNvContentPartPr/>
                <p14:nvPr/>
              </p14:nvContentPartPr>
              <p14:xfrm>
                <a:off x="431803" y="273457"/>
                <a:ext cx="637920" cy="379440"/>
              </p14:xfrm>
            </p:contentPart>
          </mc:Choice>
          <mc:Fallback xmlns="">
            <p:pic>
              <p:nvPicPr>
                <p:cNvPr id="2" name="Ink 1">
                  <a:extLst>
                    <a:ext uri="{FF2B5EF4-FFF2-40B4-BE49-F238E27FC236}">
                      <a16:creationId xmlns:a16="http://schemas.microsoft.com/office/drawing/2014/main" id="{F71DEB7C-2588-DF3E-EA15-CA831700101C}"/>
                    </a:ext>
                  </a:extLst>
                </p:cNvPr>
                <p:cNvPicPr/>
                <p:nvPr/>
              </p:nvPicPr>
              <p:blipFill>
                <a:blip r:embed="rId3"/>
                <a:stretch>
                  <a:fillRect/>
                </a:stretch>
              </p:blipFill>
              <p:spPr>
                <a:xfrm>
                  <a:off x="422803" y="264457"/>
                  <a:ext cx="65556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90277A3-1588-B631-5C9B-8129D6E0B9D5}"/>
                    </a:ext>
                  </a:extLst>
                </p14:cNvPr>
                <p14:cNvContentPartPr/>
                <p14:nvPr/>
              </p14:nvContentPartPr>
              <p14:xfrm>
                <a:off x="914203" y="282457"/>
                <a:ext cx="345600" cy="131760"/>
              </p14:xfrm>
            </p:contentPart>
          </mc:Choice>
          <mc:Fallback xmlns="">
            <p:pic>
              <p:nvPicPr>
                <p:cNvPr id="3" name="Ink 2">
                  <a:extLst>
                    <a:ext uri="{FF2B5EF4-FFF2-40B4-BE49-F238E27FC236}">
                      <a16:creationId xmlns:a16="http://schemas.microsoft.com/office/drawing/2014/main" id="{790277A3-1588-B631-5C9B-8129D6E0B9D5}"/>
                    </a:ext>
                  </a:extLst>
                </p:cNvPr>
                <p:cNvPicPr/>
                <p:nvPr/>
              </p:nvPicPr>
              <p:blipFill>
                <a:blip r:embed="rId5"/>
                <a:stretch>
                  <a:fillRect/>
                </a:stretch>
              </p:blipFill>
              <p:spPr>
                <a:xfrm>
                  <a:off x="905203" y="273457"/>
                  <a:ext cx="363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19917C-ABF1-A756-23B5-4BCDB0714DB7}"/>
                    </a:ext>
                  </a:extLst>
                </p14:cNvPr>
                <p14:cNvContentPartPr/>
                <p14:nvPr/>
              </p14:nvContentPartPr>
              <p14:xfrm>
                <a:off x="1479403" y="232777"/>
                <a:ext cx="977760" cy="235800"/>
              </p14:xfrm>
            </p:contentPart>
          </mc:Choice>
          <mc:Fallback xmlns="">
            <p:pic>
              <p:nvPicPr>
                <p:cNvPr id="4" name="Ink 3">
                  <a:extLst>
                    <a:ext uri="{FF2B5EF4-FFF2-40B4-BE49-F238E27FC236}">
                      <a16:creationId xmlns:a16="http://schemas.microsoft.com/office/drawing/2014/main" id="{3819917C-ABF1-A756-23B5-4BCDB0714DB7}"/>
                    </a:ext>
                  </a:extLst>
                </p:cNvPr>
                <p:cNvPicPr/>
                <p:nvPr/>
              </p:nvPicPr>
              <p:blipFill>
                <a:blip r:embed="rId7"/>
                <a:stretch>
                  <a:fillRect/>
                </a:stretch>
              </p:blipFill>
              <p:spPr>
                <a:xfrm>
                  <a:off x="1470403" y="223777"/>
                  <a:ext cx="995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26AD894-FEA0-CF79-B296-266BBB44C7FB}"/>
                    </a:ext>
                  </a:extLst>
                </p14:cNvPr>
                <p14:cNvContentPartPr/>
                <p14:nvPr/>
              </p14:nvContentPartPr>
              <p14:xfrm>
                <a:off x="2423683" y="138097"/>
                <a:ext cx="3960" cy="17640"/>
              </p14:xfrm>
            </p:contentPart>
          </mc:Choice>
          <mc:Fallback xmlns="">
            <p:pic>
              <p:nvPicPr>
                <p:cNvPr id="5" name="Ink 4">
                  <a:extLst>
                    <a:ext uri="{FF2B5EF4-FFF2-40B4-BE49-F238E27FC236}">
                      <a16:creationId xmlns:a16="http://schemas.microsoft.com/office/drawing/2014/main" id="{A26AD894-FEA0-CF79-B296-266BBB44C7FB}"/>
                    </a:ext>
                  </a:extLst>
                </p:cNvPr>
                <p:cNvPicPr/>
                <p:nvPr/>
              </p:nvPicPr>
              <p:blipFill>
                <a:blip r:embed="rId9"/>
                <a:stretch>
                  <a:fillRect/>
                </a:stretch>
              </p:blipFill>
              <p:spPr>
                <a:xfrm>
                  <a:off x="2415043" y="129097"/>
                  <a:ext cx="21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180DB3B-2674-DAA0-4151-06A559BD8CC3}"/>
                    </a:ext>
                  </a:extLst>
                </p14:cNvPr>
                <p14:cNvContentPartPr/>
                <p14:nvPr/>
              </p14:nvContentPartPr>
              <p14:xfrm>
                <a:off x="2501443" y="223057"/>
                <a:ext cx="535680" cy="153360"/>
              </p14:xfrm>
            </p:contentPart>
          </mc:Choice>
          <mc:Fallback xmlns="">
            <p:pic>
              <p:nvPicPr>
                <p:cNvPr id="6" name="Ink 5">
                  <a:extLst>
                    <a:ext uri="{FF2B5EF4-FFF2-40B4-BE49-F238E27FC236}">
                      <a16:creationId xmlns:a16="http://schemas.microsoft.com/office/drawing/2014/main" id="{B180DB3B-2674-DAA0-4151-06A559BD8CC3}"/>
                    </a:ext>
                  </a:extLst>
                </p:cNvPr>
                <p:cNvPicPr/>
                <p:nvPr/>
              </p:nvPicPr>
              <p:blipFill>
                <a:blip r:embed="rId11"/>
                <a:stretch>
                  <a:fillRect/>
                </a:stretch>
              </p:blipFill>
              <p:spPr>
                <a:xfrm>
                  <a:off x="2492803" y="214057"/>
                  <a:ext cx="5533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3982383F-56A4-B883-9BAC-C4EA0E4AC0CD}"/>
                    </a:ext>
                  </a:extLst>
                </p14:cNvPr>
                <p14:cNvContentPartPr/>
                <p14:nvPr/>
              </p14:nvContentPartPr>
              <p14:xfrm>
                <a:off x="431443" y="742537"/>
                <a:ext cx="2741040" cy="108720"/>
              </p14:xfrm>
            </p:contentPart>
          </mc:Choice>
          <mc:Fallback xmlns="">
            <p:pic>
              <p:nvPicPr>
                <p:cNvPr id="7" name="Ink 6">
                  <a:extLst>
                    <a:ext uri="{FF2B5EF4-FFF2-40B4-BE49-F238E27FC236}">
                      <a16:creationId xmlns:a16="http://schemas.microsoft.com/office/drawing/2014/main" id="{3982383F-56A4-B883-9BAC-C4EA0E4AC0CD}"/>
                    </a:ext>
                  </a:extLst>
                </p:cNvPr>
                <p:cNvPicPr/>
                <p:nvPr/>
              </p:nvPicPr>
              <p:blipFill>
                <a:blip r:embed="rId13"/>
                <a:stretch>
                  <a:fillRect/>
                </a:stretch>
              </p:blipFill>
              <p:spPr>
                <a:xfrm>
                  <a:off x="422443" y="733537"/>
                  <a:ext cx="2758680" cy="126360"/>
                </a:xfrm>
                <a:prstGeom prst="rect">
                  <a:avLst/>
                </a:prstGeom>
              </p:spPr>
            </p:pic>
          </mc:Fallback>
        </mc:AlternateContent>
      </p:grpSp>
      <p:grpSp>
        <p:nvGrpSpPr>
          <p:cNvPr id="19" name="Group 18">
            <a:extLst>
              <a:ext uri="{FF2B5EF4-FFF2-40B4-BE49-F238E27FC236}">
                <a16:creationId xmlns:a16="http://schemas.microsoft.com/office/drawing/2014/main" id="{1A1A42D2-FFCA-0919-51EA-2821CCC9B5C2}"/>
              </a:ext>
            </a:extLst>
          </p:cNvPr>
          <p:cNvGrpSpPr/>
          <p:nvPr/>
        </p:nvGrpSpPr>
        <p:grpSpPr>
          <a:xfrm>
            <a:off x="700003" y="1155097"/>
            <a:ext cx="2163240" cy="550440"/>
            <a:chOff x="700003" y="1155097"/>
            <a:chExt cx="2163240" cy="550440"/>
          </a:xfrm>
        </p:grpSpPr>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6D850D48-7726-716E-B8AD-2AEB301DD598}"/>
                    </a:ext>
                  </a:extLst>
                </p14:cNvPr>
                <p14:cNvContentPartPr/>
                <p14:nvPr/>
              </p14:nvContentPartPr>
              <p14:xfrm>
                <a:off x="700003" y="1418257"/>
                <a:ext cx="143280" cy="287280"/>
              </p14:xfrm>
            </p:contentPart>
          </mc:Choice>
          <mc:Fallback xmlns="">
            <p:pic>
              <p:nvPicPr>
                <p:cNvPr id="9" name="Ink 8">
                  <a:extLst>
                    <a:ext uri="{FF2B5EF4-FFF2-40B4-BE49-F238E27FC236}">
                      <a16:creationId xmlns:a16="http://schemas.microsoft.com/office/drawing/2014/main" id="{6D850D48-7726-716E-B8AD-2AEB301DD598}"/>
                    </a:ext>
                  </a:extLst>
                </p:cNvPr>
                <p:cNvPicPr/>
                <p:nvPr/>
              </p:nvPicPr>
              <p:blipFill>
                <a:blip r:embed="rId15"/>
                <a:stretch>
                  <a:fillRect/>
                </a:stretch>
              </p:blipFill>
              <p:spPr>
                <a:xfrm>
                  <a:off x="691003" y="1409617"/>
                  <a:ext cx="1609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09B5513A-3961-6F70-BE99-785ED72947F0}"/>
                    </a:ext>
                  </a:extLst>
                </p14:cNvPr>
                <p14:cNvContentPartPr/>
                <p14:nvPr/>
              </p14:nvContentPartPr>
              <p14:xfrm>
                <a:off x="940123" y="1327537"/>
                <a:ext cx="200160" cy="224280"/>
              </p14:xfrm>
            </p:contentPart>
          </mc:Choice>
          <mc:Fallback xmlns="">
            <p:pic>
              <p:nvPicPr>
                <p:cNvPr id="10" name="Ink 9">
                  <a:extLst>
                    <a:ext uri="{FF2B5EF4-FFF2-40B4-BE49-F238E27FC236}">
                      <a16:creationId xmlns:a16="http://schemas.microsoft.com/office/drawing/2014/main" id="{09B5513A-3961-6F70-BE99-785ED72947F0}"/>
                    </a:ext>
                  </a:extLst>
                </p:cNvPr>
                <p:cNvPicPr/>
                <p:nvPr/>
              </p:nvPicPr>
              <p:blipFill>
                <a:blip r:embed="rId17"/>
                <a:stretch>
                  <a:fillRect/>
                </a:stretch>
              </p:blipFill>
              <p:spPr>
                <a:xfrm>
                  <a:off x="931123" y="1318897"/>
                  <a:ext cx="217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F61D82E-C440-7FBC-6A88-2E868F375197}"/>
                    </a:ext>
                  </a:extLst>
                </p14:cNvPr>
                <p14:cNvContentPartPr/>
                <p14:nvPr/>
              </p14:nvContentPartPr>
              <p14:xfrm>
                <a:off x="1293643" y="1388377"/>
                <a:ext cx="73800" cy="360"/>
              </p14:xfrm>
            </p:contentPart>
          </mc:Choice>
          <mc:Fallback xmlns="">
            <p:pic>
              <p:nvPicPr>
                <p:cNvPr id="11" name="Ink 10">
                  <a:extLst>
                    <a:ext uri="{FF2B5EF4-FFF2-40B4-BE49-F238E27FC236}">
                      <a16:creationId xmlns:a16="http://schemas.microsoft.com/office/drawing/2014/main" id="{9F61D82E-C440-7FBC-6A88-2E868F375197}"/>
                    </a:ext>
                  </a:extLst>
                </p:cNvPr>
                <p:cNvPicPr/>
                <p:nvPr/>
              </p:nvPicPr>
              <p:blipFill>
                <a:blip r:embed="rId19"/>
                <a:stretch>
                  <a:fillRect/>
                </a:stretch>
              </p:blipFill>
              <p:spPr>
                <a:xfrm>
                  <a:off x="1284643" y="1379737"/>
                  <a:ext cx="91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BB9EF706-37B3-11E0-0BE3-020B52A9954A}"/>
                    </a:ext>
                  </a:extLst>
                </p14:cNvPr>
                <p14:cNvContentPartPr/>
                <p14:nvPr/>
              </p14:nvContentPartPr>
              <p14:xfrm>
                <a:off x="1311283" y="1466497"/>
                <a:ext cx="174240" cy="17280"/>
              </p14:xfrm>
            </p:contentPart>
          </mc:Choice>
          <mc:Fallback xmlns="">
            <p:pic>
              <p:nvPicPr>
                <p:cNvPr id="12" name="Ink 11">
                  <a:extLst>
                    <a:ext uri="{FF2B5EF4-FFF2-40B4-BE49-F238E27FC236}">
                      <a16:creationId xmlns:a16="http://schemas.microsoft.com/office/drawing/2014/main" id="{BB9EF706-37B3-11E0-0BE3-020B52A9954A}"/>
                    </a:ext>
                  </a:extLst>
                </p:cNvPr>
                <p:cNvPicPr/>
                <p:nvPr/>
              </p:nvPicPr>
              <p:blipFill>
                <a:blip r:embed="rId21"/>
                <a:stretch>
                  <a:fillRect/>
                </a:stretch>
              </p:blipFill>
              <p:spPr>
                <a:xfrm>
                  <a:off x="1302283" y="1457497"/>
                  <a:ext cx="1918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C63C2C2-CE88-F5E9-17D8-0DE5649F7937}"/>
                    </a:ext>
                  </a:extLst>
                </p14:cNvPr>
                <p14:cNvContentPartPr/>
                <p14:nvPr/>
              </p14:nvContentPartPr>
              <p14:xfrm>
                <a:off x="1914283" y="1396297"/>
                <a:ext cx="223200" cy="238680"/>
              </p14:xfrm>
            </p:contentPart>
          </mc:Choice>
          <mc:Fallback xmlns="">
            <p:pic>
              <p:nvPicPr>
                <p:cNvPr id="14" name="Ink 13">
                  <a:extLst>
                    <a:ext uri="{FF2B5EF4-FFF2-40B4-BE49-F238E27FC236}">
                      <a16:creationId xmlns:a16="http://schemas.microsoft.com/office/drawing/2014/main" id="{2C63C2C2-CE88-F5E9-17D8-0DE5649F7937}"/>
                    </a:ext>
                  </a:extLst>
                </p:cNvPr>
                <p:cNvPicPr/>
                <p:nvPr/>
              </p:nvPicPr>
              <p:blipFill>
                <a:blip r:embed="rId23"/>
                <a:stretch>
                  <a:fillRect/>
                </a:stretch>
              </p:blipFill>
              <p:spPr>
                <a:xfrm>
                  <a:off x="1905283" y="1387297"/>
                  <a:ext cx="2408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5EDFCFD7-8DA5-4034-4F82-7066EC9F93D5}"/>
                    </a:ext>
                  </a:extLst>
                </p14:cNvPr>
                <p14:cNvContentPartPr/>
                <p14:nvPr/>
              </p14:nvContentPartPr>
              <p14:xfrm>
                <a:off x="2303083" y="1155097"/>
                <a:ext cx="231480" cy="18360"/>
              </p14:xfrm>
            </p:contentPart>
          </mc:Choice>
          <mc:Fallback xmlns="">
            <p:pic>
              <p:nvPicPr>
                <p:cNvPr id="15" name="Ink 14">
                  <a:extLst>
                    <a:ext uri="{FF2B5EF4-FFF2-40B4-BE49-F238E27FC236}">
                      <a16:creationId xmlns:a16="http://schemas.microsoft.com/office/drawing/2014/main" id="{5EDFCFD7-8DA5-4034-4F82-7066EC9F93D5}"/>
                    </a:ext>
                  </a:extLst>
                </p:cNvPr>
                <p:cNvPicPr/>
                <p:nvPr/>
              </p:nvPicPr>
              <p:blipFill>
                <a:blip r:embed="rId25"/>
                <a:stretch>
                  <a:fillRect/>
                </a:stretch>
              </p:blipFill>
              <p:spPr>
                <a:xfrm>
                  <a:off x="2294083" y="1146097"/>
                  <a:ext cx="249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2426B83B-6BE6-00D3-BFC8-24FA029BC57A}"/>
                    </a:ext>
                  </a:extLst>
                </p14:cNvPr>
                <p14:cNvContentPartPr/>
                <p14:nvPr/>
              </p14:nvContentPartPr>
              <p14:xfrm>
                <a:off x="2392363" y="1164457"/>
                <a:ext cx="48960" cy="148680"/>
              </p14:xfrm>
            </p:contentPart>
          </mc:Choice>
          <mc:Fallback xmlns="">
            <p:pic>
              <p:nvPicPr>
                <p:cNvPr id="16" name="Ink 15">
                  <a:extLst>
                    <a:ext uri="{FF2B5EF4-FFF2-40B4-BE49-F238E27FC236}">
                      <a16:creationId xmlns:a16="http://schemas.microsoft.com/office/drawing/2014/main" id="{2426B83B-6BE6-00D3-BFC8-24FA029BC57A}"/>
                    </a:ext>
                  </a:extLst>
                </p:cNvPr>
                <p:cNvPicPr/>
                <p:nvPr/>
              </p:nvPicPr>
              <p:blipFill>
                <a:blip r:embed="rId27"/>
                <a:stretch>
                  <a:fillRect/>
                </a:stretch>
              </p:blipFill>
              <p:spPr>
                <a:xfrm>
                  <a:off x="2383723" y="1155817"/>
                  <a:ext cx="666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0DD32EE-2929-5953-D54C-500A3C8D62DB}"/>
                    </a:ext>
                  </a:extLst>
                </p14:cNvPr>
                <p14:cNvContentPartPr/>
                <p14:nvPr/>
              </p14:nvContentPartPr>
              <p14:xfrm>
                <a:off x="2510083" y="1261297"/>
                <a:ext cx="346320" cy="315360"/>
              </p14:xfrm>
            </p:contentPart>
          </mc:Choice>
          <mc:Fallback xmlns="">
            <p:pic>
              <p:nvPicPr>
                <p:cNvPr id="17" name="Ink 16">
                  <a:extLst>
                    <a:ext uri="{FF2B5EF4-FFF2-40B4-BE49-F238E27FC236}">
                      <a16:creationId xmlns:a16="http://schemas.microsoft.com/office/drawing/2014/main" id="{20DD32EE-2929-5953-D54C-500A3C8D62DB}"/>
                    </a:ext>
                  </a:extLst>
                </p:cNvPr>
                <p:cNvPicPr/>
                <p:nvPr/>
              </p:nvPicPr>
              <p:blipFill>
                <a:blip r:embed="rId29"/>
                <a:stretch>
                  <a:fillRect/>
                </a:stretch>
              </p:blipFill>
              <p:spPr>
                <a:xfrm>
                  <a:off x="2501083" y="1252297"/>
                  <a:ext cx="36396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D27179CC-58C4-E01D-32AD-74782FC19490}"/>
                    </a:ext>
                  </a:extLst>
                </p14:cNvPr>
                <p14:cNvContentPartPr/>
                <p14:nvPr/>
              </p14:nvContentPartPr>
              <p14:xfrm>
                <a:off x="2708443" y="1216297"/>
                <a:ext cx="154800" cy="360"/>
              </p14:xfrm>
            </p:contentPart>
          </mc:Choice>
          <mc:Fallback xmlns="">
            <p:pic>
              <p:nvPicPr>
                <p:cNvPr id="18" name="Ink 17">
                  <a:extLst>
                    <a:ext uri="{FF2B5EF4-FFF2-40B4-BE49-F238E27FC236}">
                      <a16:creationId xmlns:a16="http://schemas.microsoft.com/office/drawing/2014/main" id="{D27179CC-58C4-E01D-32AD-74782FC19490}"/>
                    </a:ext>
                  </a:extLst>
                </p:cNvPr>
                <p:cNvPicPr/>
                <p:nvPr/>
              </p:nvPicPr>
              <p:blipFill>
                <a:blip r:embed="rId31"/>
                <a:stretch>
                  <a:fillRect/>
                </a:stretch>
              </p:blipFill>
              <p:spPr>
                <a:xfrm>
                  <a:off x="2699803" y="1207657"/>
                  <a:ext cx="172440" cy="18000"/>
                </a:xfrm>
                <a:prstGeom prst="rect">
                  <a:avLst/>
                </a:prstGeom>
              </p:spPr>
            </p:pic>
          </mc:Fallback>
        </mc:AlternateContent>
      </p:grpSp>
      <p:grpSp>
        <p:nvGrpSpPr>
          <p:cNvPr id="34" name="Group 33">
            <a:extLst>
              <a:ext uri="{FF2B5EF4-FFF2-40B4-BE49-F238E27FC236}">
                <a16:creationId xmlns:a16="http://schemas.microsoft.com/office/drawing/2014/main" id="{AD519AB3-9E3D-FF45-0DA0-6C03CD4909F5}"/>
              </a:ext>
            </a:extLst>
          </p:cNvPr>
          <p:cNvGrpSpPr/>
          <p:nvPr/>
        </p:nvGrpSpPr>
        <p:grpSpPr>
          <a:xfrm>
            <a:off x="3250243" y="792937"/>
            <a:ext cx="2745360" cy="639360"/>
            <a:chOff x="3250243" y="792937"/>
            <a:chExt cx="2745360" cy="639360"/>
          </a:xfrm>
        </p:grpSpPr>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06A04F2C-8E2C-2380-2977-F86F44FA4D45}"/>
                    </a:ext>
                  </a:extLst>
                </p14:cNvPr>
                <p14:cNvContentPartPr/>
                <p14:nvPr/>
              </p14:nvContentPartPr>
              <p14:xfrm>
                <a:off x="3250243" y="1337257"/>
                <a:ext cx="59040" cy="360"/>
              </p14:xfrm>
            </p:contentPart>
          </mc:Choice>
          <mc:Fallback xmlns="">
            <p:pic>
              <p:nvPicPr>
                <p:cNvPr id="20" name="Ink 19">
                  <a:extLst>
                    <a:ext uri="{FF2B5EF4-FFF2-40B4-BE49-F238E27FC236}">
                      <a16:creationId xmlns:a16="http://schemas.microsoft.com/office/drawing/2014/main" id="{06A04F2C-8E2C-2380-2977-F86F44FA4D45}"/>
                    </a:ext>
                  </a:extLst>
                </p:cNvPr>
                <p:cNvPicPr/>
                <p:nvPr/>
              </p:nvPicPr>
              <p:blipFill>
                <a:blip r:embed="rId33"/>
                <a:stretch>
                  <a:fillRect/>
                </a:stretch>
              </p:blipFill>
              <p:spPr>
                <a:xfrm>
                  <a:off x="3241603" y="1328257"/>
                  <a:ext cx="76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384FD336-BE53-A366-D4B3-CFAAE0C9FAB6}"/>
                    </a:ext>
                  </a:extLst>
                </p14:cNvPr>
                <p14:cNvContentPartPr/>
                <p14:nvPr/>
              </p14:nvContentPartPr>
              <p14:xfrm>
                <a:off x="3277603" y="1403497"/>
                <a:ext cx="117720" cy="28800"/>
              </p14:xfrm>
            </p:contentPart>
          </mc:Choice>
          <mc:Fallback xmlns="">
            <p:pic>
              <p:nvPicPr>
                <p:cNvPr id="21" name="Ink 20">
                  <a:extLst>
                    <a:ext uri="{FF2B5EF4-FFF2-40B4-BE49-F238E27FC236}">
                      <a16:creationId xmlns:a16="http://schemas.microsoft.com/office/drawing/2014/main" id="{384FD336-BE53-A366-D4B3-CFAAE0C9FAB6}"/>
                    </a:ext>
                  </a:extLst>
                </p:cNvPr>
                <p:cNvPicPr/>
                <p:nvPr/>
              </p:nvPicPr>
              <p:blipFill>
                <a:blip r:embed="rId35"/>
                <a:stretch>
                  <a:fillRect/>
                </a:stretch>
              </p:blipFill>
              <p:spPr>
                <a:xfrm>
                  <a:off x="3268963" y="1394497"/>
                  <a:ext cx="1353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F8BFC809-EC6C-9438-84D1-74A51D89C783}"/>
                    </a:ext>
                  </a:extLst>
                </p14:cNvPr>
                <p14:cNvContentPartPr/>
                <p14:nvPr/>
              </p14:nvContentPartPr>
              <p14:xfrm>
                <a:off x="3674683" y="1250497"/>
                <a:ext cx="164520" cy="160560"/>
              </p14:xfrm>
            </p:contentPart>
          </mc:Choice>
          <mc:Fallback xmlns="">
            <p:pic>
              <p:nvPicPr>
                <p:cNvPr id="22" name="Ink 21">
                  <a:extLst>
                    <a:ext uri="{FF2B5EF4-FFF2-40B4-BE49-F238E27FC236}">
                      <a16:creationId xmlns:a16="http://schemas.microsoft.com/office/drawing/2014/main" id="{F8BFC809-EC6C-9438-84D1-74A51D89C783}"/>
                    </a:ext>
                  </a:extLst>
                </p:cNvPr>
                <p:cNvPicPr/>
                <p:nvPr/>
              </p:nvPicPr>
              <p:blipFill>
                <a:blip r:embed="rId37"/>
                <a:stretch>
                  <a:fillRect/>
                </a:stretch>
              </p:blipFill>
              <p:spPr>
                <a:xfrm>
                  <a:off x="3665683" y="1241857"/>
                  <a:ext cx="1821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DD1C6964-A8CF-BAA2-52DD-A71BCB182023}"/>
                    </a:ext>
                  </a:extLst>
                </p14:cNvPr>
                <p14:cNvContentPartPr/>
                <p14:nvPr/>
              </p14:nvContentPartPr>
              <p14:xfrm>
                <a:off x="4029283" y="948817"/>
                <a:ext cx="520920" cy="209160"/>
              </p14:xfrm>
            </p:contentPart>
          </mc:Choice>
          <mc:Fallback xmlns="">
            <p:pic>
              <p:nvPicPr>
                <p:cNvPr id="23" name="Ink 22">
                  <a:extLst>
                    <a:ext uri="{FF2B5EF4-FFF2-40B4-BE49-F238E27FC236}">
                      <a16:creationId xmlns:a16="http://schemas.microsoft.com/office/drawing/2014/main" id="{DD1C6964-A8CF-BAA2-52DD-A71BCB182023}"/>
                    </a:ext>
                  </a:extLst>
                </p:cNvPr>
                <p:cNvPicPr/>
                <p:nvPr/>
              </p:nvPicPr>
              <p:blipFill>
                <a:blip r:embed="rId39"/>
                <a:stretch>
                  <a:fillRect/>
                </a:stretch>
              </p:blipFill>
              <p:spPr>
                <a:xfrm>
                  <a:off x="4020643" y="939817"/>
                  <a:ext cx="538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4D54242D-3E6E-A1E4-3B87-1C61BC3E39C8}"/>
                    </a:ext>
                  </a:extLst>
                </p14:cNvPr>
                <p14:cNvContentPartPr/>
                <p14:nvPr/>
              </p14:nvContentPartPr>
              <p14:xfrm>
                <a:off x="4640563" y="896977"/>
                <a:ext cx="112320" cy="322560"/>
              </p14:xfrm>
            </p:contentPart>
          </mc:Choice>
          <mc:Fallback xmlns="">
            <p:pic>
              <p:nvPicPr>
                <p:cNvPr id="24" name="Ink 23">
                  <a:extLst>
                    <a:ext uri="{FF2B5EF4-FFF2-40B4-BE49-F238E27FC236}">
                      <a16:creationId xmlns:a16="http://schemas.microsoft.com/office/drawing/2014/main" id="{4D54242D-3E6E-A1E4-3B87-1C61BC3E39C8}"/>
                    </a:ext>
                  </a:extLst>
                </p:cNvPr>
                <p:cNvPicPr/>
                <p:nvPr/>
              </p:nvPicPr>
              <p:blipFill>
                <a:blip r:embed="rId41"/>
                <a:stretch>
                  <a:fillRect/>
                </a:stretch>
              </p:blipFill>
              <p:spPr>
                <a:xfrm>
                  <a:off x="4631923" y="887977"/>
                  <a:ext cx="1299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E801472E-5E6F-FF4F-E1F8-FF07D2D9D8A3}"/>
                    </a:ext>
                  </a:extLst>
                </p14:cNvPr>
                <p14:cNvContentPartPr/>
                <p14:nvPr/>
              </p14:nvContentPartPr>
              <p14:xfrm>
                <a:off x="4856563" y="879697"/>
                <a:ext cx="180000" cy="3600"/>
              </p14:xfrm>
            </p:contentPart>
          </mc:Choice>
          <mc:Fallback xmlns="">
            <p:pic>
              <p:nvPicPr>
                <p:cNvPr id="25" name="Ink 24">
                  <a:extLst>
                    <a:ext uri="{FF2B5EF4-FFF2-40B4-BE49-F238E27FC236}">
                      <a16:creationId xmlns:a16="http://schemas.microsoft.com/office/drawing/2014/main" id="{E801472E-5E6F-FF4F-E1F8-FF07D2D9D8A3}"/>
                    </a:ext>
                  </a:extLst>
                </p:cNvPr>
                <p:cNvPicPr/>
                <p:nvPr/>
              </p:nvPicPr>
              <p:blipFill>
                <a:blip r:embed="rId43"/>
                <a:stretch>
                  <a:fillRect/>
                </a:stretch>
              </p:blipFill>
              <p:spPr>
                <a:xfrm>
                  <a:off x="4847563" y="871057"/>
                  <a:ext cx="197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A099B15F-11FA-075D-C994-62BE2BC2BE48}"/>
                    </a:ext>
                  </a:extLst>
                </p14:cNvPr>
                <p14:cNvContentPartPr/>
                <p14:nvPr/>
              </p14:nvContentPartPr>
              <p14:xfrm>
                <a:off x="4936123" y="905617"/>
                <a:ext cx="41400" cy="232920"/>
              </p14:xfrm>
            </p:contentPart>
          </mc:Choice>
          <mc:Fallback xmlns="">
            <p:pic>
              <p:nvPicPr>
                <p:cNvPr id="26" name="Ink 25">
                  <a:extLst>
                    <a:ext uri="{FF2B5EF4-FFF2-40B4-BE49-F238E27FC236}">
                      <a16:creationId xmlns:a16="http://schemas.microsoft.com/office/drawing/2014/main" id="{A099B15F-11FA-075D-C994-62BE2BC2BE48}"/>
                    </a:ext>
                  </a:extLst>
                </p:cNvPr>
                <p:cNvPicPr/>
                <p:nvPr/>
              </p:nvPicPr>
              <p:blipFill>
                <a:blip r:embed="rId45"/>
                <a:stretch>
                  <a:fillRect/>
                </a:stretch>
              </p:blipFill>
              <p:spPr>
                <a:xfrm>
                  <a:off x="4927123" y="896977"/>
                  <a:ext cx="590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2890EE80-30EC-3543-AEF3-30BCCC7733C6}"/>
                    </a:ext>
                  </a:extLst>
                </p14:cNvPr>
                <p14:cNvContentPartPr/>
                <p14:nvPr/>
              </p14:nvContentPartPr>
              <p14:xfrm>
                <a:off x="5078323" y="1017217"/>
                <a:ext cx="104040" cy="163440"/>
              </p14:xfrm>
            </p:contentPart>
          </mc:Choice>
          <mc:Fallback xmlns="">
            <p:pic>
              <p:nvPicPr>
                <p:cNvPr id="27" name="Ink 26">
                  <a:extLst>
                    <a:ext uri="{FF2B5EF4-FFF2-40B4-BE49-F238E27FC236}">
                      <a16:creationId xmlns:a16="http://schemas.microsoft.com/office/drawing/2014/main" id="{2890EE80-30EC-3543-AEF3-30BCCC7733C6}"/>
                    </a:ext>
                  </a:extLst>
                </p:cNvPr>
                <p:cNvPicPr/>
                <p:nvPr/>
              </p:nvPicPr>
              <p:blipFill>
                <a:blip r:embed="rId47"/>
                <a:stretch>
                  <a:fillRect/>
                </a:stretch>
              </p:blipFill>
              <p:spPr>
                <a:xfrm>
                  <a:off x="5069323" y="1008217"/>
                  <a:ext cx="121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C3608BBF-DE1E-8A46-8965-050A79CF3907}"/>
                    </a:ext>
                  </a:extLst>
                </p14:cNvPr>
                <p14:cNvContentPartPr/>
                <p14:nvPr/>
              </p14:nvContentPartPr>
              <p14:xfrm>
                <a:off x="5266963" y="1103977"/>
                <a:ext cx="24120" cy="133920"/>
              </p14:xfrm>
            </p:contentPart>
          </mc:Choice>
          <mc:Fallback xmlns="">
            <p:pic>
              <p:nvPicPr>
                <p:cNvPr id="28" name="Ink 27">
                  <a:extLst>
                    <a:ext uri="{FF2B5EF4-FFF2-40B4-BE49-F238E27FC236}">
                      <a16:creationId xmlns:a16="http://schemas.microsoft.com/office/drawing/2014/main" id="{C3608BBF-DE1E-8A46-8965-050A79CF3907}"/>
                    </a:ext>
                  </a:extLst>
                </p:cNvPr>
                <p:cNvPicPr/>
                <p:nvPr/>
              </p:nvPicPr>
              <p:blipFill>
                <a:blip r:embed="rId49"/>
                <a:stretch>
                  <a:fillRect/>
                </a:stretch>
              </p:blipFill>
              <p:spPr>
                <a:xfrm>
                  <a:off x="5257963" y="1094977"/>
                  <a:ext cx="41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A91C240B-6590-CAA8-36E2-5DE016B61712}"/>
                    </a:ext>
                  </a:extLst>
                </p14:cNvPr>
                <p14:cNvContentPartPr/>
                <p14:nvPr/>
              </p14:nvContentPartPr>
              <p14:xfrm>
                <a:off x="5486203" y="870697"/>
                <a:ext cx="124920" cy="234720"/>
              </p14:xfrm>
            </p:contentPart>
          </mc:Choice>
          <mc:Fallback xmlns="">
            <p:pic>
              <p:nvPicPr>
                <p:cNvPr id="29" name="Ink 28">
                  <a:extLst>
                    <a:ext uri="{FF2B5EF4-FFF2-40B4-BE49-F238E27FC236}">
                      <a16:creationId xmlns:a16="http://schemas.microsoft.com/office/drawing/2014/main" id="{A91C240B-6590-CAA8-36E2-5DE016B61712}"/>
                    </a:ext>
                  </a:extLst>
                </p:cNvPr>
                <p:cNvPicPr/>
                <p:nvPr/>
              </p:nvPicPr>
              <p:blipFill>
                <a:blip r:embed="rId51"/>
                <a:stretch>
                  <a:fillRect/>
                </a:stretch>
              </p:blipFill>
              <p:spPr>
                <a:xfrm>
                  <a:off x="5477563" y="861697"/>
                  <a:ext cx="1425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B3947D8E-C070-22B6-C41A-715F58544172}"/>
                    </a:ext>
                  </a:extLst>
                </p14:cNvPr>
                <p14:cNvContentPartPr/>
                <p14:nvPr/>
              </p14:nvContentPartPr>
              <p14:xfrm>
                <a:off x="5666923" y="1000657"/>
                <a:ext cx="94320" cy="185400"/>
              </p14:xfrm>
            </p:contentPart>
          </mc:Choice>
          <mc:Fallback xmlns="">
            <p:pic>
              <p:nvPicPr>
                <p:cNvPr id="30" name="Ink 29">
                  <a:extLst>
                    <a:ext uri="{FF2B5EF4-FFF2-40B4-BE49-F238E27FC236}">
                      <a16:creationId xmlns:a16="http://schemas.microsoft.com/office/drawing/2014/main" id="{B3947D8E-C070-22B6-C41A-715F58544172}"/>
                    </a:ext>
                  </a:extLst>
                </p:cNvPr>
                <p:cNvPicPr/>
                <p:nvPr/>
              </p:nvPicPr>
              <p:blipFill>
                <a:blip r:embed="rId53"/>
                <a:stretch>
                  <a:fillRect/>
                </a:stretch>
              </p:blipFill>
              <p:spPr>
                <a:xfrm>
                  <a:off x="5657923" y="991657"/>
                  <a:ext cx="1119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1E12A291-6D78-22C4-6C12-47A797BA9B31}"/>
                    </a:ext>
                  </a:extLst>
                </p14:cNvPr>
                <p14:cNvContentPartPr/>
                <p14:nvPr/>
              </p14:nvContentPartPr>
              <p14:xfrm>
                <a:off x="5891923" y="792937"/>
                <a:ext cx="103680" cy="400320"/>
              </p14:xfrm>
            </p:contentPart>
          </mc:Choice>
          <mc:Fallback xmlns="">
            <p:pic>
              <p:nvPicPr>
                <p:cNvPr id="31" name="Ink 30">
                  <a:extLst>
                    <a:ext uri="{FF2B5EF4-FFF2-40B4-BE49-F238E27FC236}">
                      <a16:creationId xmlns:a16="http://schemas.microsoft.com/office/drawing/2014/main" id="{1E12A291-6D78-22C4-6C12-47A797BA9B31}"/>
                    </a:ext>
                  </a:extLst>
                </p:cNvPr>
                <p:cNvPicPr/>
                <p:nvPr/>
              </p:nvPicPr>
              <p:blipFill>
                <a:blip r:embed="rId55"/>
                <a:stretch>
                  <a:fillRect/>
                </a:stretch>
              </p:blipFill>
              <p:spPr>
                <a:xfrm>
                  <a:off x="5883283" y="784297"/>
                  <a:ext cx="121320" cy="417960"/>
                </a:xfrm>
                <a:prstGeom prst="rect">
                  <a:avLst/>
                </a:prstGeom>
              </p:spPr>
            </p:pic>
          </mc:Fallback>
        </mc:AlternateContent>
      </p:grpSp>
      <p:grpSp>
        <p:nvGrpSpPr>
          <p:cNvPr id="41" name="Group 40">
            <a:extLst>
              <a:ext uri="{FF2B5EF4-FFF2-40B4-BE49-F238E27FC236}">
                <a16:creationId xmlns:a16="http://schemas.microsoft.com/office/drawing/2014/main" id="{07E6CF20-1176-F428-D551-7F83A179D6C7}"/>
              </a:ext>
            </a:extLst>
          </p:cNvPr>
          <p:cNvGrpSpPr/>
          <p:nvPr/>
        </p:nvGrpSpPr>
        <p:grpSpPr>
          <a:xfrm>
            <a:off x="431083" y="2096857"/>
            <a:ext cx="1247760" cy="331920"/>
            <a:chOff x="431083" y="2096857"/>
            <a:chExt cx="1247760" cy="331920"/>
          </a:xfrm>
        </p:grpSpPr>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2ADF9AA0-CE2D-9FEC-D05B-84C4AA1F5491}"/>
                    </a:ext>
                  </a:extLst>
                </p14:cNvPr>
                <p14:cNvContentPartPr/>
                <p14:nvPr/>
              </p14:nvContentPartPr>
              <p14:xfrm>
                <a:off x="431083" y="2120977"/>
                <a:ext cx="241200" cy="307800"/>
              </p14:xfrm>
            </p:contentPart>
          </mc:Choice>
          <mc:Fallback xmlns="">
            <p:pic>
              <p:nvPicPr>
                <p:cNvPr id="35" name="Ink 34">
                  <a:extLst>
                    <a:ext uri="{FF2B5EF4-FFF2-40B4-BE49-F238E27FC236}">
                      <a16:creationId xmlns:a16="http://schemas.microsoft.com/office/drawing/2014/main" id="{2ADF9AA0-CE2D-9FEC-D05B-84C4AA1F5491}"/>
                    </a:ext>
                  </a:extLst>
                </p:cNvPr>
                <p:cNvPicPr/>
                <p:nvPr/>
              </p:nvPicPr>
              <p:blipFill>
                <a:blip r:embed="rId57"/>
                <a:stretch>
                  <a:fillRect/>
                </a:stretch>
              </p:blipFill>
              <p:spPr>
                <a:xfrm>
                  <a:off x="422083" y="2112337"/>
                  <a:ext cx="25884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52AFE0F2-B67C-D6F3-440F-D13FBD735F0D}"/>
                    </a:ext>
                  </a:extLst>
                </p14:cNvPr>
                <p14:cNvContentPartPr/>
                <p14:nvPr/>
              </p14:nvContentPartPr>
              <p14:xfrm>
                <a:off x="500203" y="2235097"/>
                <a:ext cx="179640" cy="25200"/>
              </p14:xfrm>
            </p:contentPart>
          </mc:Choice>
          <mc:Fallback xmlns="">
            <p:pic>
              <p:nvPicPr>
                <p:cNvPr id="36" name="Ink 35">
                  <a:extLst>
                    <a:ext uri="{FF2B5EF4-FFF2-40B4-BE49-F238E27FC236}">
                      <a16:creationId xmlns:a16="http://schemas.microsoft.com/office/drawing/2014/main" id="{52AFE0F2-B67C-D6F3-440F-D13FBD735F0D}"/>
                    </a:ext>
                  </a:extLst>
                </p:cNvPr>
                <p:cNvPicPr/>
                <p:nvPr/>
              </p:nvPicPr>
              <p:blipFill>
                <a:blip r:embed="rId59"/>
                <a:stretch>
                  <a:fillRect/>
                </a:stretch>
              </p:blipFill>
              <p:spPr>
                <a:xfrm>
                  <a:off x="491563" y="2226457"/>
                  <a:ext cx="197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4BF630DD-04B4-42BA-0EA1-B06FF38CAF26}"/>
                    </a:ext>
                  </a:extLst>
                </p14:cNvPr>
                <p14:cNvContentPartPr/>
                <p14:nvPr/>
              </p14:nvContentPartPr>
              <p14:xfrm>
                <a:off x="861283" y="2126017"/>
                <a:ext cx="176760" cy="235800"/>
              </p14:xfrm>
            </p:contentPart>
          </mc:Choice>
          <mc:Fallback xmlns="">
            <p:pic>
              <p:nvPicPr>
                <p:cNvPr id="37" name="Ink 36">
                  <a:extLst>
                    <a:ext uri="{FF2B5EF4-FFF2-40B4-BE49-F238E27FC236}">
                      <a16:creationId xmlns:a16="http://schemas.microsoft.com/office/drawing/2014/main" id="{4BF630DD-04B4-42BA-0EA1-B06FF38CAF26}"/>
                    </a:ext>
                  </a:extLst>
                </p:cNvPr>
                <p:cNvPicPr/>
                <p:nvPr/>
              </p:nvPicPr>
              <p:blipFill>
                <a:blip r:embed="rId61"/>
                <a:stretch>
                  <a:fillRect/>
                </a:stretch>
              </p:blipFill>
              <p:spPr>
                <a:xfrm>
                  <a:off x="852283" y="2117377"/>
                  <a:ext cx="194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E1123711-1C31-B53F-7065-75EA0CD7FBFA}"/>
                    </a:ext>
                  </a:extLst>
                </p14:cNvPr>
                <p14:cNvContentPartPr/>
                <p14:nvPr/>
              </p14:nvContentPartPr>
              <p14:xfrm>
                <a:off x="1172683" y="2096857"/>
                <a:ext cx="199080" cy="271800"/>
              </p14:xfrm>
            </p:contentPart>
          </mc:Choice>
          <mc:Fallback xmlns="">
            <p:pic>
              <p:nvPicPr>
                <p:cNvPr id="38" name="Ink 37">
                  <a:extLst>
                    <a:ext uri="{FF2B5EF4-FFF2-40B4-BE49-F238E27FC236}">
                      <a16:creationId xmlns:a16="http://schemas.microsoft.com/office/drawing/2014/main" id="{E1123711-1C31-B53F-7065-75EA0CD7FBFA}"/>
                    </a:ext>
                  </a:extLst>
                </p:cNvPr>
                <p:cNvPicPr/>
                <p:nvPr/>
              </p:nvPicPr>
              <p:blipFill>
                <a:blip r:embed="rId63"/>
                <a:stretch>
                  <a:fillRect/>
                </a:stretch>
              </p:blipFill>
              <p:spPr>
                <a:xfrm>
                  <a:off x="1164043" y="2087857"/>
                  <a:ext cx="2167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CB093FB7-6CAD-F79D-3C22-DB860CF07BB9}"/>
                    </a:ext>
                  </a:extLst>
                </p14:cNvPr>
                <p14:cNvContentPartPr/>
                <p14:nvPr/>
              </p14:nvContentPartPr>
              <p14:xfrm>
                <a:off x="1612963" y="2217097"/>
                <a:ext cx="59040" cy="8640"/>
              </p14:xfrm>
            </p:contentPart>
          </mc:Choice>
          <mc:Fallback xmlns="">
            <p:pic>
              <p:nvPicPr>
                <p:cNvPr id="39" name="Ink 38">
                  <a:extLst>
                    <a:ext uri="{FF2B5EF4-FFF2-40B4-BE49-F238E27FC236}">
                      <a16:creationId xmlns:a16="http://schemas.microsoft.com/office/drawing/2014/main" id="{CB093FB7-6CAD-F79D-3C22-DB860CF07BB9}"/>
                    </a:ext>
                  </a:extLst>
                </p:cNvPr>
                <p:cNvPicPr/>
                <p:nvPr/>
              </p:nvPicPr>
              <p:blipFill>
                <a:blip r:embed="rId65"/>
                <a:stretch>
                  <a:fillRect/>
                </a:stretch>
              </p:blipFill>
              <p:spPr>
                <a:xfrm>
                  <a:off x="1603963" y="2208097"/>
                  <a:ext cx="76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277E019D-6351-B3F2-C8DB-BE7D3E122A7B}"/>
                    </a:ext>
                  </a:extLst>
                </p14:cNvPr>
                <p14:cNvContentPartPr/>
                <p14:nvPr/>
              </p14:nvContentPartPr>
              <p14:xfrm>
                <a:off x="1630243" y="2285857"/>
                <a:ext cx="48600" cy="360"/>
              </p14:xfrm>
            </p:contentPart>
          </mc:Choice>
          <mc:Fallback xmlns="">
            <p:pic>
              <p:nvPicPr>
                <p:cNvPr id="40" name="Ink 39">
                  <a:extLst>
                    <a:ext uri="{FF2B5EF4-FFF2-40B4-BE49-F238E27FC236}">
                      <a16:creationId xmlns:a16="http://schemas.microsoft.com/office/drawing/2014/main" id="{277E019D-6351-B3F2-C8DB-BE7D3E122A7B}"/>
                    </a:ext>
                  </a:extLst>
                </p:cNvPr>
                <p:cNvPicPr/>
                <p:nvPr/>
              </p:nvPicPr>
              <p:blipFill>
                <a:blip r:embed="rId67"/>
                <a:stretch>
                  <a:fillRect/>
                </a:stretch>
              </p:blipFill>
              <p:spPr>
                <a:xfrm>
                  <a:off x="1621243" y="2277217"/>
                  <a:ext cx="66240" cy="18000"/>
                </a:xfrm>
                <a:prstGeom prst="rect">
                  <a:avLst/>
                </a:prstGeom>
              </p:spPr>
            </p:pic>
          </mc:Fallback>
        </mc:AlternateContent>
      </p:grpSp>
      <p:grpSp>
        <p:nvGrpSpPr>
          <p:cNvPr id="45" name="Group 44">
            <a:extLst>
              <a:ext uri="{FF2B5EF4-FFF2-40B4-BE49-F238E27FC236}">
                <a16:creationId xmlns:a16="http://schemas.microsoft.com/office/drawing/2014/main" id="{C99CEA55-26A2-11BB-8A84-985AA39B02E0}"/>
              </a:ext>
            </a:extLst>
          </p:cNvPr>
          <p:cNvGrpSpPr/>
          <p:nvPr/>
        </p:nvGrpSpPr>
        <p:grpSpPr>
          <a:xfrm>
            <a:off x="1992043" y="1846657"/>
            <a:ext cx="492480" cy="869400"/>
            <a:chOff x="1992043" y="1846657"/>
            <a:chExt cx="492480" cy="869400"/>
          </a:xfrm>
        </p:grpSpPr>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24B8EDE2-ACD0-7073-499C-3D1FADEF5678}"/>
                    </a:ext>
                  </a:extLst>
                </p14:cNvPr>
                <p14:cNvContentPartPr/>
                <p14:nvPr/>
              </p14:nvContentPartPr>
              <p14:xfrm>
                <a:off x="2304523" y="2007217"/>
                <a:ext cx="180000" cy="574560"/>
              </p14:xfrm>
            </p:contentPart>
          </mc:Choice>
          <mc:Fallback xmlns="">
            <p:pic>
              <p:nvPicPr>
                <p:cNvPr id="42" name="Ink 41">
                  <a:extLst>
                    <a:ext uri="{FF2B5EF4-FFF2-40B4-BE49-F238E27FC236}">
                      <a16:creationId xmlns:a16="http://schemas.microsoft.com/office/drawing/2014/main" id="{24B8EDE2-ACD0-7073-499C-3D1FADEF5678}"/>
                    </a:ext>
                  </a:extLst>
                </p:cNvPr>
                <p:cNvPicPr/>
                <p:nvPr/>
              </p:nvPicPr>
              <p:blipFill>
                <a:blip r:embed="rId69"/>
                <a:stretch>
                  <a:fillRect/>
                </a:stretch>
              </p:blipFill>
              <p:spPr>
                <a:xfrm>
                  <a:off x="2295523" y="1998577"/>
                  <a:ext cx="19764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79D521E2-2DD7-0943-36A6-6B4F3CE504F6}"/>
                    </a:ext>
                  </a:extLst>
                </p14:cNvPr>
                <p14:cNvContentPartPr/>
                <p14:nvPr/>
              </p14:nvContentPartPr>
              <p14:xfrm>
                <a:off x="2095363" y="2544697"/>
                <a:ext cx="135720" cy="171360"/>
              </p14:xfrm>
            </p:contentPart>
          </mc:Choice>
          <mc:Fallback xmlns="">
            <p:pic>
              <p:nvPicPr>
                <p:cNvPr id="43" name="Ink 42">
                  <a:extLst>
                    <a:ext uri="{FF2B5EF4-FFF2-40B4-BE49-F238E27FC236}">
                      <a16:creationId xmlns:a16="http://schemas.microsoft.com/office/drawing/2014/main" id="{79D521E2-2DD7-0943-36A6-6B4F3CE504F6}"/>
                    </a:ext>
                  </a:extLst>
                </p:cNvPr>
                <p:cNvPicPr/>
                <p:nvPr/>
              </p:nvPicPr>
              <p:blipFill>
                <a:blip r:embed="rId71"/>
                <a:stretch>
                  <a:fillRect/>
                </a:stretch>
              </p:blipFill>
              <p:spPr>
                <a:xfrm>
                  <a:off x="2086363" y="2535697"/>
                  <a:ext cx="153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785AC202-CEA0-9CFB-6E87-2EA4D2151C0F}"/>
                    </a:ext>
                  </a:extLst>
                </p14:cNvPr>
                <p14:cNvContentPartPr/>
                <p14:nvPr/>
              </p14:nvContentPartPr>
              <p14:xfrm>
                <a:off x="1992043" y="1846657"/>
                <a:ext cx="224640" cy="160920"/>
              </p14:xfrm>
            </p:contentPart>
          </mc:Choice>
          <mc:Fallback xmlns="">
            <p:pic>
              <p:nvPicPr>
                <p:cNvPr id="44" name="Ink 43">
                  <a:extLst>
                    <a:ext uri="{FF2B5EF4-FFF2-40B4-BE49-F238E27FC236}">
                      <a16:creationId xmlns:a16="http://schemas.microsoft.com/office/drawing/2014/main" id="{785AC202-CEA0-9CFB-6E87-2EA4D2151C0F}"/>
                    </a:ext>
                  </a:extLst>
                </p:cNvPr>
                <p:cNvPicPr/>
                <p:nvPr/>
              </p:nvPicPr>
              <p:blipFill>
                <a:blip r:embed="rId73"/>
                <a:stretch>
                  <a:fillRect/>
                </a:stretch>
              </p:blipFill>
              <p:spPr>
                <a:xfrm>
                  <a:off x="1983043" y="1838017"/>
                  <a:ext cx="24228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8" name="Ink 57">
                <a:extLst>
                  <a:ext uri="{FF2B5EF4-FFF2-40B4-BE49-F238E27FC236}">
                    <a16:creationId xmlns:a16="http://schemas.microsoft.com/office/drawing/2014/main" id="{4F861FEC-D31E-6D5E-74F7-A4F8FD414E3B}"/>
                  </a:ext>
                </a:extLst>
              </p14:cNvPr>
              <p14:cNvContentPartPr/>
              <p14:nvPr/>
            </p14:nvContentPartPr>
            <p14:xfrm>
              <a:off x="4420243" y="2085337"/>
              <a:ext cx="200520" cy="481680"/>
            </p14:xfrm>
          </p:contentPart>
        </mc:Choice>
        <mc:Fallback xmlns="">
          <p:pic>
            <p:nvPicPr>
              <p:cNvPr id="58" name="Ink 57">
                <a:extLst>
                  <a:ext uri="{FF2B5EF4-FFF2-40B4-BE49-F238E27FC236}">
                    <a16:creationId xmlns:a16="http://schemas.microsoft.com/office/drawing/2014/main" id="{4F861FEC-D31E-6D5E-74F7-A4F8FD414E3B}"/>
                  </a:ext>
                </a:extLst>
              </p:cNvPr>
              <p:cNvPicPr/>
              <p:nvPr/>
            </p:nvPicPr>
            <p:blipFill>
              <a:blip r:embed="rId75"/>
              <a:stretch>
                <a:fillRect/>
              </a:stretch>
            </p:blipFill>
            <p:spPr>
              <a:xfrm>
                <a:off x="4411603" y="2076337"/>
                <a:ext cx="21816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063969DC-B4DB-2EF1-BD30-4ECB518699E4}"/>
                  </a:ext>
                </a:extLst>
              </p14:cNvPr>
              <p14:cNvContentPartPr/>
              <p14:nvPr/>
            </p14:nvContentPartPr>
            <p14:xfrm>
              <a:off x="4770523" y="2118097"/>
              <a:ext cx="81000" cy="223560"/>
            </p14:xfrm>
          </p:contentPart>
        </mc:Choice>
        <mc:Fallback xmlns="">
          <p:pic>
            <p:nvPicPr>
              <p:cNvPr id="59" name="Ink 58">
                <a:extLst>
                  <a:ext uri="{FF2B5EF4-FFF2-40B4-BE49-F238E27FC236}">
                    <a16:creationId xmlns:a16="http://schemas.microsoft.com/office/drawing/2014/main" id="{063969DC-B4DB-2EF1-BD30-4ECB518699E4}"/>
                  </a:ext>
                </a:extLst>
              </p:cNvPr>
              <p:cNvPicPr/>
              <p:nvPr/>
            </p:nvPicPr>
            <p:blipFill>
              <a:blip r:embed="rId77"/>
              <a:stretch>
                <a:fillRect/>
              </a:stretch>
            </p:blipFill>
            <p:spPr>
              <a:xfrm>
                <a:off x="4761523" y="2109097"/>
                <a:ext cx="98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AE392F6D-D9B4-EFE3-89C8-6A5B36D37D61}"/>
                  </a:ext>
                </a:extLst>
              </p14:cNvPr>
              <p14:cNvContentPartPr/>
              <p14:nvPr/>
            </p14:nvContentPartPr>
            <p14:xfrm>
              <a:off x="4687363" y="2018377"/>
              <a:ext cx="421200" cy="257400"/>
            </p14:xfrm>
          </p:contentPart>
        </mc:Choice>
        <mc:Fallback xmlns="">
          <p:pic>
            <p:nvPicPr>
              <p:cNvPr id="60" name="Ink 59">
                <a:extLst>
                  <a:ext uri="{FF2B5EF4-FFF2-40B4-BE49-F238E27FC236}">
                    <a16:creationId xmlns:a16="http://schemas.microsoft.com/office/drawing/2014/main" id="{AE392F6D-D9B4-EFE3-89C8-6A5B36D37D61}"/>
                  </a:ext>
                </a:extLst>
              </p:cNvPr>
              <p:cNvPicPr/>
              <p:nvPr/>
            </p:nvPicPr>
            <p:blipFill>
              <a:blip r:embed="rId79"/>
              <a:stretch>
                <a:fillRect/>
              </a:stretch>
            </p:blipFill>
            <p:spPr>
              <a:xfrm>
                <a:off x="4678363" y="2009377"/>
                <a:ext cx="4388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1" name="Ink 60">
                <a:extLst>
                  <a:ext uri="{FF2B5EF4-FFF2-40B4-BE49-F238E27FC236}">
                    <a16:creationId xmlns:a16="http://schemas.microsoft.com/office/drawing/2014/main" id="{58B43870-E470-D113-FFE0-32B1AD7360B2}"/>
                  </a:ext>
                </a:extLst>
              </p14:cNvPr>
              <p14:cNvContentPartPr/>
              <p14:nvPr/>
            </p14:nvContentPartPr>
            <p14:xfrm>
              <a:off x="5227723" y="1950337"/>
              <a:ext cx="385560" cy="308880"/>
            </p14:xfrm>
          </p:contentPart>
        </mc:Choice>
        <mc:Fallback xmlns="">
          <p:pic>
            <p:nvPicPr>
              <p:cNvPr id="61" name="Ink 60">
                <a:extLst>
                  <a:ext uri="{FF2B5EF4-FFF2-40B4-BE49-F238E27FC236}">
                    <a16:creationId xmlns:a16="http://schemas.microsoft.com/office/drawing/2014/main" id="{58B43870-E470-D113-FFE0-32B1AD7360B2}"/>
                  </a:ext>
                </a:extLst>
              </p:cNvPr>
              <p:cNvPicPr/>
              <p:nvPr/>
            </p:nvPicPr>
            <p:blipFill>
              <a:blip r:embed="rId81"/>
              <a:stretch>
                <a:fillRect/>
              </a:stretch>
            </p:blipFill>
            <p:spPr>
              <a:xfrm>
                <a:off x="5219083" y="1941697"/>
                <a:ext cx="4032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2" name="Ink 61">
                <a:extLst>
                  <a:ext uri="{FF2B5EF4-FFF2-40B4-BE49-F238E27FC236}">
                    <a16:creationId xmlns:a16="http://schemas.microsoft.com/office/drawing/2014/main" id="{DB1C45D8-FF93-749E-9EA7-DF858BAEB7A0}"/>
                  </a:ext>
                </a:extLst>
              </p14:cNvPr>
              <p14:cNvContentPartPr/>
              <p14:nvPr/>
            </p14:nvContentPartPr>
            <p14:xfrm>
              <a:off x="5546683" y="2020537"/>
              <a:ext cx="198000" cy="24120"/>
            </p14:xfrm>
          </p:contentPart>
        </mc:Choice>
        <mc:Fallback xmlns="">
          <p:pic>
            <p:nvPicPr>
              <p:cNvPr id="62" name="Ink 61">
                <a:extLst>
                  <a:ext uri="{FF2B5EF4-FFF2-40B4-BE49-F238E27FC236}">
                    <a16:creationId xmlns:a16="http://schemas.microsoft.com/office/drawing/2014/main" id="{DB1C45D8-FF93-749E-9EA7-DF858BAEB7A0}"/>
                  </a:ext>
                </a:extLst>
              </p:cNvPr>
              <p:cNvPicPr/>
              <p:nvPr/>
            </p:nvPicPr>
            <p:blipFill>
              <a:blip r:embed="rId83"/>
              <a:stretch>
                <a:fillRect/>
              </a:stretch>
            </p:blipFill>
            <p:spPr>
              <a:xfrm>
                <a:off x="5537683" y="2011537"/>
                <a:ext cx="215640" cy="41760"/>
              </a:xfrm>
              <a:prstGeom prst="rect">
                <a:avLst/>
              </a:prstGeom>
            </p:spPr>
          </p:pic>
        </mc:Fallback>
      </mc:AlternateContent>
      <p:grpSp>
        <p:nvGrpSpPr>
          <p:cNvPr id="71" name="Group 70">
            <a:extLst>
              <a:ext uri="{FF2B5EF4-FFF2-40B4-BE49-F238E27FC236}">
                <a16:creationId xmlns:a16="http://schemas.microsoft.com/office/drawing/2014/main" id="{E09A4AAF-7107-8B92-C74E-3C62997A8F9D}"/>
              </a:ext>
            </a:extLst>
          </p:cNvPr>
          <p:cNvGrpSpPr/>
          <p:nvPr/>
        </p:nvGrpSpPr>
        <p:grpSpPr>
          <a:xfrm>
            <a:off x="960643" y="3128977"/>
            <a:ext cx="902880" cy="799920"/>
            <a:chOff x="960643" y="3128977"/>
            <a:chExt cx="902880" cy="799920"/>
          </a:xfrm>
        </p:grpSpPr>
        <mc:AlternateContent xmlns:mc="http://schemas.openxmlformats.org/markup-compatibility/2006" xmlns:p14="http://schemas.microsoft.com/office/powerpoint/2010/main">
          <mc:Choice Requires="p14">
            <p:contentPart p14:bwMode="auto" r:id="rId84">
              <p14:nvContentPartPr>
                <p14:cNvPr id="66" name="Ink 65">
                  <a:extLst>
                    <a:ext uri="{FF2B5EF4-FFF2-40B4-BE49-F238E27FC236}">
                      <a16:creationId xmlns:a16="http://schemas.microsoft.com/office/drawing/2014/main" id="{E2544267-1B03-0411-07F9-97A8B9EB9429}"/>
                    </a:ext>
                  </a:extLst>
                </p14:cNvPr>
                <p14:cNvContentPartPr/>
                <p14:nvPr/>
              </p14:nvContentPartPr>
              <p14:xfrm>
                <a:off x="960643" y="3280537"/>
                <a:ext cx="125640" cy="23400"/>
              </p14:xfrm>
            </p:contentPart>
          </mc:Choice>
          <mc:Fallback xmlns="">
            <p:pic>
              <p:nvPicPr>
                <p:cNvPr id="66" name="Ink 65">
                  <a:extLst>
                    <a:ext uri="{FF2B5EF4-FFF2-40B4-BE49-F238E27FC236}">
                      <a16:creationId xmlns:a16="http://schemas.microsoft.com/office/drawing/2014/main" id="{E2544267-1B03-0411-07F9-97A8B9EB9429}"/>
                    </a:ext>
                  </a:extLst>
                </p:cNvPr>
                <p:cNvPicPr/>
                <p:nvPr/>
              </p:nvPicPr>
              <p:blipFill>
                <a:blip r:embed="rId85"/>
                <a:stretch>
                  <a:fillRect/>
                </a:stretch>
              </p:blipFill>
              <p:spPr>
                <a:xfrm>
                  <a:off x="951643" y="3271537"/>
                  <a:ext cx="143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7" name="Ink 66">
                  <a:extLst>
                    <a:ext uri="{FF2B5EF4-FFF2-40B4-BE49-F238E27FC236}">
                      <a16:creationId xmlns:a16="http://schemas.microsoft.com/office/drawing/2014/main" id="{5DDCE285-C66A-1D2D-DB88-AEC56CC80DF3}"/>
                    </a:ext>
                  </a:extLst>
                </p14:cNvPr>
                <p14:cNvContentPartPr/>
                <p14:nvPr/>
              </p14:nvContentPartPr>
              <p14:xfrm>
                <a:off x="1000603" y="3383497"/>
                <a:ext cx="124560" cy="25920"/>
              </p14:xfrm>
            </p:contentPart>
          </mc:Choice>
          <mc:Fallback xmlns="">
            <p:pic>
              <p:nvPicPr>
                <p:cNvPr id="67" name="Ink 66">
                  <a:extLst>
                    <a:ext uri="{FF2B5EF4-FFF2-40B4-BE49-F238E27FC236}">
                      <a16:creationId xmlns:a16="http://schemas.microsoft.com/office/drawing/2014/main" id="{5DDCE285-C66A-1D2D-DB88-AEC56CC80DF3}"/>
                    </a:ext>
                  </a:extLst>
                </p:cNvPr>
                <p:cNvPicPr/>
                <p:nvPr/>
              </p:nvPicPr>
              <p:blipFill>
                <a:blip r:embed="rId87"/>
                <a:stretch>
                  <a:fillRect/>
                </a:stretch>
              </p:blipFill>
              <p:spPr>
                <a:xfrm>
                  <a:off x="991963" y="3374857"/>
                  <a:ext cx="142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Ink 68">
                  <a:extLst>
                    <a:ext uri="{FF2B5EF4-FFF2-40B4-BE49-F238E27FC236}">
                      <a16:creationId xmlns:a16="http://schemas.microsoft.com/office/drawing/2014/main" id="{4A0EFF0A-DF54-4734-6362-C9614B24D629}"/>
                    </a:ext>
                  </a:extLst>
                </p14:cNvPr>
                <p14:cNvContentPartPr/>
                <p14:nvPr/>
              </p14:nvContentPartPr>
              <p14:xfrm>
                <a:off x="1586683" y="3128977"/>
                <a:ext cx="276840" cy="609480"/>
              </p14:xfrm>
            </p:contentPart>
          </mc:Choice>
          <mc:Fallback xmlns="">
            <p:pic>
              <p:nvPicPr>
                <p:cNvPr id="69" name="Ink 68">
                  <a:extLst>
                    <a:ext uri="{FF2B5EF4-FFF2-40B4-BE49-F238E27FC236}">
                      <a16:creationId xmlns:a16="http://schemas.microsoft.com/office/drawing/2014/main" id="{4A0EFF0A-DF54-4734-6362-C9614B24D629}"/>
                    </a:ext>
                  </a:extLst>
                </p:cNvPr>
                <p:cNvPicPr/>
                <p:nvPr/>
              </p:nvPicPr>
              <p:blipFill>
                <a:blip r:embed="rId89"/>
                <a:stretch>
                  <a:fillRect/>
                </a:stretch>
              </p:blipFill>
              <p:spPr>
                <a:xfrm>
                  <a:off x="1578043" y="3119977"/>
                  <a:ext cx="294480" cy="627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Ink 69">
                  <a:extLst>
                    <a:ext uri="{FF2B5EF4-FFF2-40B4-BE49-F238E27FC236}">
                      <a16:creationId xmlns:a16="http://schemas.microsoft.com/office/drawing/2014/main" id="{9C9706B2-B4AA-ED06-F7E6-F1B7CCF4AB92}"/>
                    </a:ext>
                  </a:extLst>
                </p14:cNvPr>
                <p14:cNvContentPartPr/>
                <p14:nvPr/>
              </p14:nvContentPartPr>
              <p14:xfrm>
                <a:off x="1320643" y="3784537"/>
                <a:ext cx="84600" cy="144360"/>
              </p14:xfrm>
            </p:contentPart>
          </mc:Choice>
          <mc:Fallback xmlns="">
            <p:pic>
              <p:nvPicPr>
                <p:cNvPr id="70" name="Ink 69">
                  <a:extLst>
                    <a:ext uri="{FF2B5EF4-FFF2-40B4-BE49-F238E27FC236}">
                      <a16:creationId xmlns:a16="http://schemas.microsoft.com/office/drawing/2014/main" id="{9C9706B2-B4AA-ED06-F7E6-F1B7CCF4AB92}"/>
                    </a:ext>
                  </a:extLst>
                </p:cNvPr>
                <p:cNvPicPr/>
                <p:nvPr/>
              </p:nvPicPr>
              <p:blipFill>
                <a:blip r:embed="rId91"/>
                <a:stretch>
                  <a:fillRect/>
                </a:stretch>
              </p:blipFill>
              <p:spPr>
                <a:xfrm>
                  <a:off x="1312003" y="3775537"/>
                  <a:ext cx="102240" cy="16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2">
            <p14:nvContentPartPr>
              <p14:cNvPr id="72" name="Ink 71">
                <a:extLst>
                  <a:ext uri="{FF2B5EF4-FFF2-40B4-BE49-F238E27FC236}">
                    <a16:creationId xmlns:a16="http://schemas.microsoft.com/office/drawing/2014/main" id="{48AFFD86-652C-FA24-1A3F-FF668F765135}"/>
                  </a:ext>
                </a:extLst>
              </p14:cNvPr>
              <p14:cNvContentPartPr/>
              <p14:nvPr/>
            </p14:nvContentPartPr>
            <p14:xfrm>
              <a:off x="1379323" y="2907217"/>
              <a:ext cx="202680" cy="87480"/>
            </p14:xfrm>
          </p:contentPart>
        </mc:Choice>
        <mc:Fallback xmlns="">
          <p:pic>
            <p:nvPicPr>
              <p:cNvPr id="72" name="Ink 71">
                <a:extLst>
                  <a:ext uri="{FF2B5EF4-FFF2-40B4-BE49-F238E27FC236}">
                    <a16:creationId xmlns:a16="http://schemas.microsoft.com/office/drawing/2014/main" id="{48AFFD86-652C-FA24-1A3F-FF668F765135}"/>
                  </a:ext>
                </a:extLst>
              </p:cNvPr>
              <p:cNvPicPr/>
              <p:nvPr/>
            </p:nvPicPr>
            <p:blipFill>
              <a:blip r:embed="rId93"/>
              <a:stretch>
                <a:fillRect/>
              </a:stretch>
            </p:blipFill>
            <p:spPr>
              <a:xfrm>
                <a:off x="1370683" y="2898577"/>
                <a:ext cx="220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3" name="Ink 72">
                <a:extLst>
                  <a:ext uri="{FF2B5EF4-FFF2-40B4-BE49-F238E27FC236}">
                    <a16:creationId xmlns:a16="http://schemas.microsoft.com/office/drawing/2014/main" id="{B39D6DF1-2719-689E-9B58-31E5CA1064DB}"/>
                  </a:ext>
                </a:extLst>
              </p14:cNvPr>
              <p14:cNvContentPartPr/>
              <p14:nvPr/>
            </p14:nvContentPartPr>
            <p14:xfrm>
              <a:off x="2027323" y="3317257"/>
              <a:ext cx="140400" cy="195120"/>
            </p14:xfrm>
          </p:contentPart>
        </mc:Choice>
        <mc:Fallback xmlns="">
          <p:pic>
            <p:nvPicPr>
              <p:cNvPr id="73" name="Ink 72">
                <a:extLst>
                  <a:ext uri="{FF2B5EF4-FFF2-40B4-BE49-F238E27FC236}">
                    <a16:creationId xmlns:a16="http://schemas.microsoft.com/office/drawing/2014/main" id="{B39D6DF1-2719-689E-9B58-31E5CA1064DB}"/>
                  </a:ext>
                </a:extLst>
              </p:cNvPr>
              <p:cNvPicPr/>
              <p:nvPr/>
            </p:nvPicPr>
            <p:blipFill>
              <a:blip r:embed="rId95"/>
              <a:stretch>
                <a:fillRect/>
              </a:stretch>
            </p:blipFill>
            <p:spPr>
              <a:xfrm>
                <a:off x="2018323" y="3308617"/>
                <a:ext cx="1580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4" name="Ink 73">
                <a:extLst>
                  <a:ext uri="{FF2B5EF4-FFF2-40B4-BE49-F238E27FC236}">
                    <a16:creationId xmlns:a16="http://schemas.microsoft.com/office/drawing/2014/main" id="{0AA89B69-9767-1067-640B-B642DBD2529D}"/>
                  </a:ext>
                </a:extLst>
              </p14:cNvPr>
              <p14:cNvContentPartPr/>
              <p14:nvPr/>
            </p14:nvContentPartPr>
            <p14:xfrm>
              <a:off x="2293723" y="3104857"/>
              <a:ext cx="137160" cy="187200"/>
            </p14:xfrm>
          </p:contentPart>
        </mc:Choice>
        <mc:Fallback xmlns="">
          <p:pic>
            <p:nvPicPr>
              <p:cNvPr id="74" name="Ink 73">
                <a:extLst>
                  <a:ext uri="{FF2B5EF4-FFF2-40B4-BE49-F238E27FC236}">
                    <a16:creationId xmlns:a16="http://schemas.microsoft.com/office/drawing/2014/main" id="{0AA89B69-9767-1067-640B-B642DBD2529D}"/>
                  </a:ext>
                </a:extLst>
              </p:cNvPr>
              <p:cNvPicPr/>
              <p:nvPr/>
            </p:nvPicPr>
            <p:blipFill>
              <a:blip r:embed="rId97"/>
              <a:stretch>
                <a:fillRect/>
              </a:stretch>
            </p:blipFill>
            <p:spPr>
              <a:xfrm>
                <a:off x="2285083" y="3096217"/>
                <a:ext cx="1548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5" name="Ink 74">
                <a:extLst>
                  <a:ext uri="{FF2B5EF4-FFF2-40B4-BE49-F238E27FC236}">
                    <a16:creationId xmlns:a16="http://schemas.microsoft.com/office/drawing/2014/main" id="{58DBED61-1C42-7E4B-EF7A-07710A678474}"/>
                  </a:ext>
                </a:extLst>
              </p14:cNvPr>
              <p14:cNvContentPartPr/>
              <p14:nvPr/>
            </p14:nvContentPartPr>
            <p14:xfrm>
              <a:off x="2311723" y="3051217"/>
              <a:ext cx="192240" cy="88920"/>
            </p14:xfrm>
          </p:contentPart>
        </mc:Choice>
        <mc:Fallback xmlns="">
          <p:pic>
            <p:nvPicPr>
              <p:cNvPr id="75" name="Ink 74">
                <a:extLst>
                  <a:ext uri="{FF2B5EF4-FFF2-40B4-BE49-F238E27FC236}">
                    <a16:creationId xmlns:a16="http://schemas.microsoft.com/office/drawing/2014/main" id="{58DBED61-1C42-7E4B-EF7A-07710A678474}"/>
                  </a:ext>
                </a:extLst>
              </p:cNvPr>
              <p:cNvPicPr/>
              <p:nvPr/>
            </p:nvPicPr>
            <p:blipFill>
              <a:blip r:embed="rId99"/>
              <a:stretch>
                <a:fillRect/>
              </a:stretch>
            </p:blipFill>
            <p:spPr>
              <a:xfrm>
                <a:off x="2303083" y="3042577"/>
                <a:ext cx="2098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6" name="Ink 75">
                <a:extLst>
                  <a:ext uri="{FF2B5EF4-FFF2-40B4-BE49-F238E27FC236}">
                    <a16:creationId xmlns:a16="http://schemas.microsoft.com/office/drawing/2014/main" id="{C9DAE840-9141-6529-BF54-0804C65DA182}"/>
                  </a:ext>
                </a:extLst>
              </p14:cNvPr>
              <p14:cNvContentPartPr/>
              <p14:nvPr/>
            </p14:nvContentPartPr>
            <p14:xfrm>
              <a:off x="2557603" y="3096217"/>
              <a:ext cx="289080" cy="550080"/>
            </p14:xfrm>
          </p:contentPart>
        </mc:Choice>
        <mc:Fallback xmlns="">
          <p:pic>
            <p:nvPicPr>
              <p:cNvPr id="76" name="Ink 75">
                <a:extLst>
                  <a:ext uri="{FF2B5EF4-FFF2-40B4-BE49-F238E27FC236}">
                    <a16:creationId xmlns:a16="http://schemas.microsoft.com/office/drawing/2014/main" id="{C9DAE840-9141-6529-BF54-0804C65DA182}"/>
                  </a:ext>
                </a:extLst>
              </p:cNvPr>
              <p:cNvPicPr/>
              <p:nvPr/>
            </p:nvPicPr>
            <p:blipFill>
              <a:blip r:embed="rId101"/>
              <a:stretch>
                <a:fillRect/>
              </a:stretch>
            </p:blipFill>
            <p:spPr>
              <a:xfrm>
                <a:off x="2548963" y="3087217"/>
                <a:ext cx="306720" cy="567720"/>
              </a:xfrm>
              <a:prstGeom prst="rect">
                <a:avLst/>
              </a:prstGeom>
            </p:spPr>
          </p:pic>
        </mc:Fallback>
      </mc:AlternateContent>
      <p:grpSp>
        <p:nvGrpSpPr>
          <p:cNvPr id="112" name="Group 111">
            <a:extLst>
              <a:ext uri="{FF2B5EF4-FFF2-40B4-BE49-F238E27FC236}">
                <a16:creationId xmlns:a16="http://schemas.microsoft.com/office/drawing/2014/main" id="{5A4FA8EC-8AD4-8BD5-9CF7-9059CB915C03}"/>
              </a:ext>
            </a:extLst>
          </p:cNvPr>
          <p:cNvGrpSpPr/>
          <p:nvPr/>
        </p:nvGrpSpPr>
        <p:grpSpPr>
          <a:xfrm>
            <a:off x="3045043" y="3113857"/>
            <a:ext cx="1620720" cy="556560"/>
            <a:chOff x="3045043" y="3113857"/>
            <a:chExt cx="1620720" cy="556560"/>
          </a:xfrm>
        </p:grpSpPr>
        <mc:AlternateContent xmlns:mc="http://schemas.openxmlformats.org/markup-compatibility/2006" xmlns:p14="http://schemas.microsoft.com/office/powerpoint/2010/main">
          <mc:Choice Requires="p14">
            <p:contentPart p14:bwMode="auto" r:id="rId102">
              <p14:nvContentPartPr>
                <p14:cNvPr id="78" name="Ink 77">
                  <a:extLst>
                    <a:ext uri="{FF2B5EF4-FFF2-40B4-BE49-F238E27FC236}">
                      <a16:creationId xmlns:a16="http://schemas.microsoft.com/office/drawing/2014/main" id="{A7654D9D-9B70-7245-1562-2A0818C17503}"/>
                    </a:ext>
                  </a:extLst>
                </p14:cNvPr>
                <p14:cNvContentPartPr/>
                <p14:nvPr/>
              </p14:nvContentPartPr>
              <p14:xfrm>
                <a:off x="3064123" y="3190897"/>
                <a:ext cx="179640" cy="479520"/>
              </p14:xfrm>
            </p:contentPart>
          </mc:Choice>
          <mc:Fallback xmlns="">
            <p:pic>
              <p:nvPicPr>
                <p:cNvPr id="78" name="Ink 77">
                  <a:extLst>
                    <a:ext uri="{FF2B5EF4-FFF2-40B4-BE49-F238E27FC236}">
                      <a16:creationId xmlns:a16="http://schemas.microsoft.com/office/drawing/2014/main" id="{A7654D9D-9B70-7245-1562-2A0818C17503}"/>
                    </a:ext>
                  </a:extLst>
                </p:cNvPr>
                <p:cNvPicPr/>
                <p:nvPr/>
              </p:nvPicPr>
              <p:blipFill>
                <a:blip r:embed="rId103"/>
                <a:stretch>
                  <a:fillRect/>
                </a:stretch>
              </p:blipFill>
              <p:spPr>
                <a:xfrm>
                  <a:off x="3055483" y="3181897"/>
                  <a:ext cx="19728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9" name="Ink 78">
                  <a:extLst>
                    <a:ext uri="{FF2B5EF4-FFF2-40B4-BE49-F238E27FC236}">
                      <a16:creationId xmlns:a16="http://schemas.microsoft.com/office/drawing/2014/main" id="{D5071D0A-9256-E0C6-DBB1-DCB467CBC626}"/>
                    </a:ext>
                  </a:extLst>
                </p14:cNvPr>
                <p14:cNvContentPartPr/>
                <p14:nvPr/>
              </p14:nvContentPartPr>
              <p14:xfrm>
                <a:off x="3045043" y="3284137"/>
                <a:ext cx="284400" cy="97560"/>
              </p14:xfrm>
            </p:contentPart>
          </mc:Choice>
          <mc:Fallback xmlns="">
            <p:pic>
              <p:nvPicPr>
                <p:cNvPr id="79" name="Ink 78">
                  <a:extLst>
                    <a:ext uri="{FF2B5EF4-FFF2-40B4-BE49-F238E27FC236}">
                      <a16:creationId xmlns:a16="http://schemas.microsoft.com/office/drawing/2014/main" id="{D5071D0A-9256-E0C6-DBB1-DCB467CBC626}"/>
                    </a:ext>
                  </a:extLst>
                </p:cNvPr>
                <p:cNvPicPr/>
                <p:nvPr/>
              </p:nvPicPr>
              <p:blipFill>
                <a:blip r:embed="rId105"/>
                <a:stretch>
                  <a:fillRect/>
                </a:stretch>
              </p:blipFill>
              <p:spPr>
                <a:xfrm>
                  <a:off x="3036043" y="3275137"/>
                  <a:ext cx="302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Ink 80">
                  <a:extLst>
                    <a:ext uri="{FF2B5EF4-FFF2-40B4-BE49-F238E27FC236}">
                      <a16:creationId xmlns:a16="http://schemas.microsoft.com/office/drawing/2014/main" id="{B6D8390E-A7C5-AB59-A541-11BEC9F8E4AC}"/>
                    </a:ext>
                  </a:extLst>
                </p14:cNvPr>
                <p14:cNvContentPartPr/>
                <p14:nvPr/>
              </p14:nvContentPartPr>
              <p14:xfrm>
                <a:off x="3400723" y="3396457"/>
                <a:ext cx="120240" cy="45360"/>
              </p14:xfrm>
            </p:contentPart>
          </mc:Choice>
          <mc:Fallback xmlns="">
            <p:pic>
              <p:nvPicPr>
                <p:cNvPr id="81" name="Ink 80">
                  <a:extLst>
                    <a:ext uri="{FF2B5EF4-FFF2-40B4-BE49-F238E27FC236}">
                      <a16:creationId xmlns:a16="http://schemas.microsoft.com/office/drawing/2014/main" id="{B6D8390E-A7C5-AB59-A541-11BEC9F8E4AC}"/>
                    </a:ext>
                  </a:extLst>
                </p:cNvPr>
                <p:cNvPicPr/>
                <p:nvPr/>
              </p:nvPicPr>
              <p:blipFill>
                <a:blip r:embed="rId107"/>
                <a:stretch>
                  <a:fillRect/>
                </a:stretch>
              </p:blipFill>
              <p:spPr>
                <a:xfrm>
                  <a:off x="3391723" y="3387457"/>
                  <a:ext cx="1378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2" name="Ink 81">
                  <a:extLst>
                    <a:ext uri="{FF2B5EF4-FFF2-40B4-BE49-F238E27FC236}">
                      <a16:creationId xmlns:a16="http://schemas.microsoft.com/office/drawing/2014/main" id="{58A023CB-16A3-B4AF-11B5-9D515255C24F}"/>
                    </a:ext>
                  </a:extLst>
                </p14:cNvPr>
                <p14:cNvContentPartPr/>
                <p14:nvPr/>
              </p14:nvContentPartPr>
              <p14:xfrm>
                <a:off x="3449683" y="3398617"/>
                <a:ext cx="18360" cy="186840"/>
              </p14:xfrm>
            </p:contentPart>
          </mc:Choice>
          <mc:Fallback xmlns="">
            <p:pic>
              <p:nvPicPr>
                <p:cNvPr id="82" name="Ink 81">
                  <a:extLst>
                    <a:ext uri="{FF2B5EF4-FFF2-40B4-BE49-F238E27FC236}">
                      <a16:creationId xmlns:a16="http://schemas.microsoft.com/office/drawing/2014/main" id="{58A023CB-16A3-B4AF-11B5-9D515255C24F}"/>
                    </a:ext>
                  </a:extLst>
                </p:cNvPr>
                <p:cNvPicPr/>
                <p:nvPr/>
              </p:nvPicPr>
              <p:blipFill>
                <a:blip r:embed="rId109"/>
                <a:stretch>
                  <a:fillRect/>
                </a:stretch>
              </p:blipFill>
              <p:spPr>
                <a:xfrm>
                  <a:off x="3440683" y="3389617"/>
                  <a:ext cx="360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Ink 83">
                  <a:extLst>
                    <a:ext uri="{FF2B5EF4-FFF2-40B4-BE49-F238E27FC236}">
                      <a16:creationId xmlns:a16="http://schemas.microsoft.com/office/drawing/2014/main" id="{F1B3E722-B83F-5A4D-9017-9814628BD3C3}"/>
                    </a:ext>
                  </a:extLst>
                </p14:cNvPr>
                <p14:cNvContentPartPr/>
                <p14:nvPr/>
              </p14:nvContentPartPr>
              <p14:xfrm>
                <a:off x="3572443" y="3489337"/>
                <a:ext cx="136800" cy="125640"/>
              </p14:xfrm>
            </p:contentPart>
          </mc:Choice>
          <mc:Fallback xmlns="">
            <p:pic>
              <p:nvPicPr>
                <p:cNvPr id="84" name="Ink 83">
                  <a:extLst>
                    <a:ext uri="{FF2B5EF4-FFF2-40B4-BE49-F238E27FC236}">
                      <a16:creationId xmlns:a16="http://schemas.microsoft.com/office/drawing/2014/main" id="{F1B3E722-B83F-5A4D-9017-9814628BD3C3}"/>
                    </a:ext>
                  </a:extLst>
                </p:cNvPr>
                <p:cNvPicPr/>
                <p:nvPr/>
              </p:nvPicPr>
              <p:blipFill>
                <a:blip r:embed="rId111"/>
                <a:stretch>
                  <a:fillRect/>
                </a:stretch>
              </p:blipFill>
              <p:spPr>
                <a:xfrm>
                  <a:off x="3563803" y="3480337"/>
                  <a:ext cx="154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Ink 85">
                  <a:extLst>
                    <a:ext uri="{FF2B5EF4-FFF2-40B4-BE49-F238E27FC236}">
                      <a16:creationId xmlns:a16="http://schemas.microsoft.com/office/drawing/2014/main" id="{B7690F10-BF37-6159-1007-5CA26D65AC89}"/>
                    </a:ext>
                  </a:extLst>
                </p14:cNvPr>
                <p14:cNvContentPartPr/>
                <p14:nvPr/>
              </p14:nvContentPartPr>
              <p14:xfrm>
                <a:off x="3853963" y="3191617"/>
                <a:ext cx="130680" cy="315000"/>
              </p14:xfrm>
            </p:contentPart>
          </mc:Choice>
          <mc:Fallback xmlns="">
            <p:pic>
              <p:nvPicPr>
                <p:cNvPr id="86" name="Ink 85">
                  <a:extLst>
                    <a:ext uri="{FF2B5EF4-FFF2-40B4-BE49-F238E27FC236}">
                      <a16:creationId xmlns:a16="http://schemas.microsoft.com/office/drawing/2014/main" id="{B7690F10-BF37-6159-1007-5CA26D65AC89}"/>
                    </a:ext>
                  </a:extLst>
                </p:cNvPr>
                <p:cNvPicPr/>
                <p:nvPr/>
              </p:nvPicPr>
              <p:blipFill>
                <a:blip r:embed="rId113"/>
                <a:stretch>
                  <a:fillRect/>
                </a:stretch>
              </p:blipFill>
              <p:spPr>
                <a:xfrm>
                  <a:off x="3844963" y="3182617"/>
                  <a:ext cx="148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7" name="Ink 86">
                  <a:extLst>
                    <a:ext uri="{FF2B5EF4-FFF2-40B4-BE49-F238E27FC236}">
                      <a16:creationId xmlns:a16="http://schemas.microsoft.com/office/drawing/2014/main" id="{94B721C5-7341-F33E-C86E-659784A60753}"/>
                    </a:ext>
                  </a:extLst>
                </p14:cNvPr>
                <p14:cNvContentPartPr/>
                <p14:nvPr/>
              </p14:nvContentPartPr>
              <p14:xfrm>
                <a:off x="4089763" y="3243457"/>
                <a:ext cx="91440" cy="183960"/>
              </p14:xfrm>
            </p:contentPart>
          </mc:Choice>
          <mc:Fallback xmlns="">
            <p:pic>
              <p:nvPicPr>
                <p:cNvPr id="87" name="Ink 86">
                  <a:extLst>
                    <a:ext uri="{FF2B5EF4-FFF2-40B4-BE49-F238E27FC236}">
                      <a16:creationId xmlns:a16="http://schemas.microsoft.com/office/drawing/2014/main" id="{94B721C5-7341-F33E-C86E-659784A60753}"/>
                    </a:ext>
                  </a:extLst>
                </p:cNvPr>
                <p:cNvPicPr/>
                <p:nvPr/>
              </p:nvPicPr>
              <p:blipFill>
                <a:blip r:embed="rId115"/>
                <a:stretch>
                  <a:fillRect/>
                </a:stretch>
              </p:blipFill>
              <p:spPr>
                <a:xfrm>
                  <a:off x="4081123" y="3234817"/>
                  <a:ext cx="1090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8" name="Ink 87">
                  <a:extLst>
                    <a:ext uri="{FF2B5EF4-FFF2-40B4-BE49-F238E27FC236}">
                      <a16:creationId xmlns:a16="http://schemas.microsoft.com/office/drawing/2014/main" id="{8138A428-1FCC-BF6F-915A-CC773ADF6112}"/>
                    </a:ext>
                  </a:extLst>
                </p14:cNvPr>
                <p14:cNvContentPartPr/>
                <p14:nvPr/>
              </p14:nvContentPartPr>
              <p14:xfrm>
                <a:off x="4045483" y="3113857"/>
                <a:ext cx="313200" cy="245880"/>
              </p14:xfrm>
            </p:contentPart>
          </mc:Choice>
          <mc:Fallback xmlns="">
            <p:pic>
              <p:nvPicPr>
                <p:cNvPr id="88" name="Ink 87">
                  <a:extLst>
                    <a:ext uri="{FF2B5EF4-FFF2-40B4-BE49-F238E27FC236}">
                      <a16:creationId xmlns:a16="http://schemas.microsoft.com/office/drawing/2014/main" id="{8138A428-1FCC-BF6F-915A-CC773ADF6112}"/>
                    </a:ext>
                  </a:extLst>
                </p:cNvPr>
                <p:cNvPicPr/>
                <p:nvPr/>
              </p:nvPicPr>
              <p:blipFill>
                <a:blip r:embed="rId117"/>
                <a:stretch>
                  <a:fillRect/>
                </a:stretch>
              </p:blipFill>
              <p:spPr>
                <a:xfrm>
                  <a:off x="4036843" y="3105217"/>
                  <a:ext cx="3308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9" name="Ink 88">
                  <a:extLst>
                    <a:ext uri="{FF2B5EF4-FFF2-40B4-BE49-F238E27FC236}">
                      <a16:creationId xmlns:a16="http://schemas.microsoft.com/office/drawing/2014/main" id="{DF9E7E1F-30D1-2CED-FA5F-C888B70F0D43}"/>
                    </a:ext>
                  </a:extLst>
                </p14:cNvPr>
                <p14:cNvContentPartPr/>
                <p14:nvPr/>
              </p14:nvContentPartPr>
              <p14:xfrm>
                <a:off x="4545883" y="3209617"/>
                <a:ext cx="119880" cy="8280"/>
              </p14:xfrm>
            </p:contentPart>
          </mc:Choice>
          <mc:Fallback xmlns="">
            <p:pic>
              <p:nvPicPr>
                <p:cNvPr id="89" name="Ink 88">
                  <a:extLst>
                    <a:ext uri="{FF2B5EF4-FFF2-40B4-BE49-F238E27FC236}">
                      <a16:creationId xmlns:a16="http://schemas.microsoft.com/office/drawing/2014/main" id="{DF9E7E1F-30D1-2CED-FA5F-C888B70F0D43}"/>
                    </a:ext>
                  </a:extLst>
                </p:cNvPr>
                <p:cNvPicPr/>
                <p:nvPr/>
              </p:nvPicPr>
              <p:blipFill>
                <a:blip r:embed="rId119"/>
                <a:stretch>
                  <a:fillRect/>
                </a:stretch>
              </p:blipFill>
              <p:spPr>
                <a:xfrm>
                  <a:off x="4537243" y="3200617"/>
                  <a:ext cx="137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0" name="Ink 89">
                  <a:extLst>
                    <a:ext uri="{FF2B5EF4-FFF2-40B4-BE49-F238E27FC236}">
                      <a16:creationId xmlns:a16="http://schemas.microsoft.com/office/drawing/2014/main" id="{48F713A9-D451-FC3A-4EC5-4FAA23C80CB8}"/>
                    </a:ext>
                  </a:extLst>
                </p14:cNvPr>
                <p14:cNvContentPartPr/>
                <p14:nvPr/>
              </p14:nvContentPartPr>
              <p14:xfrm>
                <a:off x="4606363" y="3139777"/>
                <a:ext cx="15480" cy="187200"/>
              </p14:xfrm>
            </p:contentPart>
          </mc:Choice>
          <mc:Fallback xmlns="">
            <p:pic>
              <p:nvPicPr>
                <p:cNvPr id="90" name="Ink 89">
                  <a:extLst>
                    <a:ext uri="{FF2B5EF4-FFF2-40B4-BE49-F238E27FC236}">
                      <a16:creationId xmlns:a16="http://schemas.microsoft.com/office/drawing/2014/main" id="{48F713A9-D451-FC3A-4EC5-4FAA23C80CB8}"/>
                    </a:ext>
                  </a:extLst>
                </p:cNvPr>
                <p:cNvPicPr/>
                <p:nvPr/>
              </p:nvPicPr>
              <p:blipFill>
                <a:blip r:embed="rId121"/>
                <a:stretch>
                  <a:fillRect/>
                </a:stretch>
              </p:blipFill>
              <p:spPr>
                <a:xfrm>
                  <a:off x="4597723" y="3131137"/>
                  <a:ext cx="33120" cy="204840"/>
                </a:xfrm>
                <a:prstGeom prst="rect">
                  <a:avLst/>
                </a:prstGeom>
              </p:spPr>
            </p:pic>
          </mc:Fallback>
        </mc:AlternateContent>
      </p:grpSp>
      <p:grpSp>
        <p:nvGrpSpPr>
          <p:cNvPr id="110" name="Group 109">
            <a:extLst>
              <a:ext uri="{FF2B5EF4-FFF2-40B4-BE49-F238E27FC236}">
                <a16:creationId xmlns:a16="http://schemas.microsoft.com/office/drawing/2014/main" id="{C5AE12F1-01D6-124E-07B6-10BBDE911BC1}"/>
              </a:ext>
            </a:extLst>
          </p:cNvPr>
          <p:cNvGrpSpPr/>
          <p:nvPr/>
        </p:nvGrpSpPr>
        <p:grpSpPr>
          <a:xfrm>
            <a:off x="5108203" y="3010537"/>
            <a:ext cx="1301400" cy="639000"/>
            <a:chOff x="5108203" y="3010537"/>
            <a:chExt cx="1301400" cy="639000"/>
          </a:xfrm>
        </p:grpSpPr>
        <mc:AlternateContent xmlns:mc="http://schemas.openxmlformats.org/markup-compatibility/2006" xmlns:p14="http://schemas.microsoft.com/office/powerpoint/2010/main">
          <mc:Choice Requires="p14">
            <p:contentPart p14:bwMode="auto" r:id="rId122">
              <p14:nvContentPartPr>
                <p14:cNvPr id="91" name="Ink 90">
                  <a:extLst>
                    <a:ext uri="{FF2B5EF4-FFF2-40B4-BE49-F238E27FC236}">
                      <a16:creationId xmlns:a16="http://schemas.microsoft.com/office/drawing/2014/main" id="{90AF66C4-725E-5358-9200-836CDEAEE8E4}"/>
                    </a:ext>
                  </a:extLst>
                </p14:cNvPr>
                <p14:cNvContentPartPr/>
                <p14:nvPr/>
              </p14:nvContentPartPr>
              <p14:xfrm>
                <a:off x="5108203" y="3064177"/>
                <a:ext cx="108360" cy="585360"/>
              </p14:xfrm>
            </p:contentPart>
          </mc:Choice>
          <mc:Fallback xmlns="">
            <p:pic>
              <p:nvPicPr>
                <p:cNvPr id="91" name="Ink 90">
                  <a:extLst>
                    <a:ext uri="{FF2B5EF4-FFF2-40B4-BE49-F238E27FC236}">
                      <a16:creationId xmlns:a16="http://schemas.microsoft.com/office/drawing/2014/main" id="{90AF66C4-725E-5358-9200-836CDEAEE8E4}"/>
                    </a:ext>
                  </a:extLst>
                </p:cNvPr>
                <p:cNvPicPr/>
                <p:nvPr/>
              </p:nvPicPr>
              <p:blipFill>
                <a:blip r:embed="rId123"/>
                <a:stretch>
                  <a:fillRect/>
                </a:stretch>
              </p:blipFill>
              <p:spPr>
                <a:xfrm>
                  <a:off x="5099203" y="3055177"/>
                  <a:ext cx="12600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Ink 91">
                  <a:extLst>
                    <a:ext uri="{FF2B5EF4-FFF2-40B4-BE49-F238E27FC236}">
                      <a16:creationId xmlns:a16="http://schemas.microsoft.com/office/drawing/2014/main" id="{52CD6D5F-3005-1B69-F8CC-75A8B36B4015}"/>
                    </a:ext>
                  </a:extLst>
                </p14:cNvPr>
                <p14:cNvContentPartPr/>
                <p14:nvPr/>
              </p14:nvContentPartPr>
              <p14:xfrm>
                <a:off x="5140963" y="3337417"/>
                <a:ext cx="203040" cy="18360"/>
              </p14:xfrm>
            </p:contentPart>
          </mc:Choice>
          <mc:Fallback xmlns="">
            <p:pic>
              <p:nvPicPr>
                <p:cNvPr id="92" name="Ink 91">
                  <a:extLst>
                    <a:ext uri="{FF2B5EF4-FFF2-40B4-BE49-F238E27FC236}">
                      <a16:creationId xmlns:a16="http://schemas.microsoft.com/office/drawing/2014/main" id="{52CD6D5F-3005-1B69-F8CC-75A8B36B4015}"/>
                    </a:ext>
                  </a:extLst>
                </p:cNvPr>
                <p:cNvPicPr/>
                <p:nvPr/>
              </p:nvPicPr>
              <p:blipFill>
                <a:blip r:embed="rId125"/>
                <a:stretch>
                  <a:fillRect/>
                </a:stretch>
              </p:blipFill>
              <p:spPr>
                <a:xfrm>
                  <a:off x="5132323" y="3328777"/>
                  <a:ext cx="220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Ink 92">
                  <a:extLst>
                    <a:ext uri="{FF2B5EF4-FFF2-40B4-BE49-F238E27FC236}">
                      <a16:creationId xmlns:a16="http://schemas.microsoft.com/office/drawing/2014/main" id="{08FC7BE3-8F6E-33A6-2211-B3732BC68110}"/>
                    </a:ext>
                  </a:extLst>
                </p14:cNvPr>
                <p14:cNvContentPartPr/>
                <p14:nvPr/>
              </p14:nvContentPartPr>
              <p14:xfrm>
                <a:off x="5503483" y="3288097"/>
                <a:ext cx="122040" cy="207720"/>
              </p14:xfrm>
            </p:contentPart>
          </mc:Choice>
          <mc:Fallback xmlns="">
            <p:pic>
              <p:nvPicPr>
                <p:cNvPr id="93" name="Ink 92">
                  <a:extLst>
                    <a:ext uri="{FF2B5EF4-FFF2-40B4-BE49-F238E27FC236}">
                      <a16:creationId xmlns:a16="http://schemas.microsoft.com/office/drawing/2014/main" id="{08FC7BE3-8F6E-33A6-2211-B3732BC68110}"/>
                    </a:ext>
                  </a:extLst>
                </p:cNvPr>
                <p:cNvPicPr/>
                <p:nvPr/>
              </p:nvPicPr>
              <p:blipFill>
                <a:blip r:embed="rId127"/>
                <a:stretch>
                  <a:fillRect/>
                </a:stretch>
              </p:blipFill>
              <p:spPr>
                <a:xfrm>
                  <a:off x="5494843" y="3279457"/>
                  <a:ext cx="139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4" name="Ink 93">
                  <a:extLst>
                    <a:ext uri="{FF2B5EF4-FFF2-40B4-BE49-F238E27FC236}">
                      <a16:creationId xmlns:a16="http://schemas.microsoft.com/office/drawing/2014/main" id="{1749558D-5035-0932-7DA6-ACF82849F75A}"/>
                    </a:ext>
                  </a:extLst>
                </p14:cNvPr>
                <p14:cNvContentPartPr/>
                <p14:nvPr/>
              </p14:nvContentPartPr>
              <p14:xfrm>
                <a:off x="5667283" y="3364417"/>
                <a:ext cx="106920" cy="245160"/>
              </p14:xfrm>
            </p:contentPart>
          </mc:Choice>
          <mc:Fallback xmlns="">
            <p:pic>
              <p:nvPicPr>
                <p:cNvPr id="94" name="Ink 93">
                  <a:extLst>
                    <a:ext uri="{FF2B5EF4-FFF2-40B4-BE49-F238E27FC236}">
                      <a16:creationId xmlns:a16="http://schemas.microsoft.com/office/drawing/2014/main" id="{1749558D-5035-0932-7DA6-ACF82849F75A}"/>
                    </a:ext>
                  </a:extLst>
                </p:cNvPr>
                <p:cNvPicPr/>
                <p:nvPr/>
              </p:nvPicPr>
              <p:blipFill>
                <a:blip r:embed="rId129"/>
                <a:stretch>
                  <a:fillRect/>
                </a:stretch>
              </p:blipFill>
              <p:spPr>
                <a:xfrm>
                  <a:off x="5658643" y="3355417"/>
                  <a:ext cx="124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5" name="Ink 94">
                  <a:extLst>
                    <a:ext uri="{FF2B5EF4-FFF2-40B4-BE49-F238E27FC236}">
                      <a16:creationId xmlns:a16="http://schemas.microsoft.com/office/drawing/2014/main" id="{4E30925A-297D-B4F6-A51A-40934AB4D10F}"/>
                    </a:ext>
                  </a:extLst>
                </p14:cNvPr>
                <p14:cNvContentPartPr/>
                <p14:nvPr/>
              </p14:nvContentPartPr>
              <p14:xfrm>
                <a:off x="5935123" y="3029257"/>
                <a:ext cx="77760" cy="436320"/>
              </p14:xfrm>
            </p:contentPart>
          </mc:Choice>
          <mc:Fallback xmlns="">
            <p:pic>
              <p:nvPicPr>
                <p:cNvPr id="95" name="Ink 94">
                  <a:extLst>
                    <a:ext uri="{FF2B5EF4-FFF2-40B4-BE49-F238E27FC236}">
                      <a16:creationId xmlns:a16="http://schemas.microsoft.com/office/drawing/2014/main" id="{4E30925A-297D-B4F6-A51A-40934AB4D10F}"/>
                    </a:ext>
                  </a:extLst>
                </p:cNvPr>
                <p:cNvPicPr/>
                <p:nvPr/>
              </p:nvPicPr>
              <p:blipFill>
                <a:blip r:embed="rId131"/>
                <a:stretch>
                  <a:fillRect/>
                </a:stretch>
              </p:blipFill>
              <p:spPr>
                <a:xfrm>
                  <a:off x="5926483" y="3020617"/>
                  <a:ext cx="9540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6" name="Ink 95">
                  <a:extLst>
                    <a:ext uri="{FF2B5EF4-FFF2-40B4-BE49-F238E27FC236}">
                      <a16:creationId xmlns:a16="http://schemas.microsoft.com/office/drawing/2014/main" id="{07098CA3-C1DF-743F-7FBC-962F9CFE75EF}"/>
                    </a:ext>
                  </a:extLst>
                </p14:cNvPr>
                <p14:cNvContentPartPr/>
                <p14:nvPr/>
              </p14:nvContentPartPr>
              <p14:xfrm>
                <a:off x="6133483" y="3136897"/>
                <a:ext cx="77040" cy="216360"/>
              </p14:xfrm>
            </p:contentPart>
          </mc:Choice>
          <mc:Fallback xmlns="">
            <p:pic>
              <p:nvPicPr>
                <p:cNvPr id="96" name="Ink 95">
                  <a:extLst>
                    <a:ext uri="{FF2B5EF4-FFF2-40B4-BE49-F238E27FC236}">
                      <a16:creationId xmlns:a16="http://schemas.microsoft.com/office/drawing/2014/main" id="{07098CA3-C1DF-743F-7FBC-962F9CFE75EF}"/>
                    </a:ext>
                  </a:extLst>
                </p:cNvPr>
                <p:cNvPicPr/>
                <p:nvPr/>
              </p:nvPicPr>
              <p:blipFill>
                <a:blip r:embed="rId133"/>
                <a:stretch>
                  <a:fillRect/>
                </a:stretch>
              </p:blipFill>
              <p:spPr>
                <a:xfrm>
                  <a:off x="6124843" y="3127897"/>
                  <a:ext cx="94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7" name="Ink 96">
                  <a:extLst>
                    <a:ext uri="{FF2B5EF4-FFF2-40B4-BE49-F238E27FC236}">
                      <a16:creationId xmlns:a16="http://schemas.microsoft.com/office/drawing/2014/main" id="{05EF68A4-6DB8-34DF-1FD6-68E6B9C5FD3A}"/>
                    </a:ext>
                  </a:extLst>
                </p14:cNvPr>
                <p14:cNvContentPartPr/>
                <p14:nvPr/>
              </p14:nvContentPartPr>
              <p14:xfrm>
                <a:off x="6159403" y="3010537"/>
                <a:ext cx="250200" cy="306360"/>
              </p14:xfrm>
            </p:contentPart>
          </mc:Choice>
          <mc:Fallback xmlns="">
            <p:pic>
              <p:nvPicPr>
                <p:cNvPr id="97" name="Ink 96">
                  <a:extLst>
                    <a:ext uri="{FF2B5EF4-FFF2-40B4-BE49-F238E27FC236}">
                      <a16:creationId xmlns:a16="http://schemas.microsoft.com/office/drawing/2014/main" id="{05EF68A4-6DB8-34DF-1FD6-68E6B9C5FD3A}"/>
                    </a:ext>
                  </a:extLst>
                </p:cNvPr>
                <p:cNvPicPr/>
                <p:nvPr/>
              </p:nvPicPr>
              <p:blipFill>
                <a:blip r:embed="rId135"/>
                <a:stretch>
                  <a:fillRect/>
                </a:stretch>
              </p:blipFill>
              <p:spPr>
                <a:xfrm>
                  <a:off x="6150403" y="3001897"/>
                  <a:ext cx="267840" cy="32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98" name="Ink 97">
                <a:extLst>
                  <a:ext uri="{FF2B5EF4-FFF2-40B4-BE49-F238E27FC236}">
                    <a16:creationId xmlns:a16="http://schemas.microsoft.com/office/drawing/2014/main" id="{F88D2485-08F5-2533-EB92-F26FAF000948}"/>
                  </a:ext>
                </a:extLst>
              </p14:cNvPr>
              <p14:cNvContentPartPr/>
              <p14:nvPr/>
            </p14:nvContentPartPr>
            <p14:xfrm>
              <a:off x="6788683" y="3200617"/>
              <a:ext cx="195480" cy="8640"/>
            </p14:xfrm>
          </p:contentPart>
        </mc:Choice>
        <mc:Fallback xmlns="">
          <p:pic>
            <p:nvPicPr>
              <p:cNvPr id="98" name="Ink 97">
                <a:extLst>
                  <a:ext uri="{FF2B5EF4-FFF2-40B4-BE49-F238E27FC236}">
                    <a16:creationId xmlns:a16="http://schemas.microsoft.com/office/drawing/2014/main" id="{F88D2485-08F5-2533-EB92-F26FAF000948}"/>
                  </a:ext>
                </a:extLst>
              </p:cNvPr>
              <p:cNvPicPr/>
              <p:nvPr/>
            </p:nvPicPr>
            <p:blipFill>
              <a:blip r:embed="rId137"/>
              <a:stretch>
                <a:fillRect/>
              </a:stretch>
            </p:blipFill>
            <p:spPr>
              <a:xfrm>
                <a:off x="6780043" y="3191617"/>
                <a:ext cx="213120" cy="26280"/>
              </a:xfrm>
              <a:prstGeom prst="rect">
                <a:avLst/>
              </a:prstGeom>
            </p:spPr>
          </p:pic>
        </mc:Fallback>
      </mc:AlternateContent>
      <p:grpSp>
        <p:nvGrpSpPr>
          <p:cNvPr id="109" name="Group 108">
            <a:extLst>
              <a:ext uri="{FF2B5EF4-FFF2-40B4-BE49-F238E27FC236}">
                <a16:creationId xmlns:a16="http://schemas.microsoft.com/office/drawing/2014/main" id="{CD89E97E-D541-8683-F0D7-2AF4037F4BDA}"/>
              </a:ext>
            </a:extLst>
          </p:cNvPr>
          <p:cNvGrpSpPr/>
          <p:nvPr/>
        </p:nvGrpSpPr>
        <p:grpSpPr>
          <a:xfrm>
            <a:off x="7429483" y="2957617"/>
            <a:ext cx="978840" cy="644400"/>
            <a:chOff x="7429483" y="2957617"/>
            <a:chExt cx="978840" cy="644400"/>
          </a:xfrm>
        </p:grpSpPr>
        <mc:AlternateContent xmlns:mc="http://schemas.openxmlformats.org/markup-compatibility/2006" xmlns:p14="http://schemas.microsoft.com/office/powerpoint/2010/main">
          <mc:Choice Requires="p14">
            <p:contentPart p14:bwMode="auto" r:id="rId138">
              <p14:nvContentPartPr>
                <p14:cNvPr id="99" name="Ink 98">
                  <a:extLst>
                    <a:ext uri="{FF2B5EF4-FFF2-40B4-BE49-F238E27FC236}">
                      <a16:creationId xmlns:a16="http://schemas.microsoft.com/office/drawing/2014/main" id="{0EB3E90B-0ED6-5C9E-2AC3-B06EB928C1AC}"/>
                    </a:ext>
                  </a:extLst>
                </p14:cNvPr>
                <p14:cNvContentPartPr/>
                <p14:nvPr/>
              </p14:nvContentPartPr>
              <p14:xfrm>
                <a:off x="7429483" y="2957617"/>
                <a:ext cx="175680" cy="631800"/>
              </p14:xfrm>
            </p:contentPart>
          </mc:Choice>
          <mc:Fallback xmlns="">
            <p:pic>
              <p:nvPicPr>
                <p:cNvPr id="99" name="Ink 98">
                  <a:extLst>
                    <a:ext uri="{FF2B5EF4-FFF2-40B4-BE49-F238E27FC236}">
                      <a16:creationId xmlns:a16="http://schemas.microsoft.com/office/drawing/2014/main" id="{0EB3E90B-0ED6-5C9E-2AC3-B06EB928C1AC}"/>
                    </a:ext>
                  </a:extLst>
                </p:cNvPr>
                <p:cNvPicPr/>
                <p:nvPr/>
              </p:nvPicPr>
              <p:blipFill>
                <a:blip r:embed="rId139"/>
                <a:stretch>
                  <a:fillRect/>
                </a:stretch>
              </p:blipFill>
              <p:spPr>
                <a:xfrm>
                  <a:off x="7420483" y="2948617"/>
                  <a:ext cx="193320" cy="6494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Ink 99">
                  <a:extLst>
                    <a:ext uri="{FF2B5EF4-FFF2-40B4-BE49-F238E27FC236}">
                      <a16:creationId xmlns:a16="http://schemas.microsoft.com/office/drawing/2014/main" id="{5572C327-31C3-1279-FE5E-F764C0D6C388}"/>
                    </a:ext>
                  </a:extLst>
                </p14:cNvPr>
                <p14:cNvContentPartPr/>
                <p14:nvPr/>
              </p14:nvContentPartPr>
              <p14:xfrm>
                <a:off x="7435963" y="3209257"/>
                <a:ext cx="246240" cy="42840"/>
              </p14:xfrm>
            </p:contentPart>
          </mc:Choice>
          <mc:Fallback xmlns="">
            <p:pic>
              <p:nvPicPr>
                <p:cNvPr id="100" name="Ink 99">
                  <a:extLst>
                    <a:ext uri="{FF2B5EF4-FFF2-40B4-BE49-F238E27FC236}">
                      <a16:creationId xmlns:a16="http://schemas.microsoft.com/office/drawing/2014/main" id="{5572C327-31C3-1279-FE5E-F764C0D6C388}"/>
                    </a:ext>
                  </a:extLst>
                </p:cNvPr>
                <p:cNvPicPr/>
                <p:nvPr/>
              </p:nvPicPr>
              <p:blipFill>
                <a:blip r:embed="rId141"/>
                <a:stretch>
                  <a:fillRect/>
                </a:stretch>
              </p:blipFill>
              <p:spPr>
                <a:xfrm>
                  <a:off x="7426963" y="3200257"/>
                  <a:ext cx="263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97596774-5313-6DDD-9A74-DC217FAD492C}"/>
                    </a:ext>
                  </a:extLst>
                </p14:cNvPr>
                <p14:cNvContentPartPr/>
                <p14:nvPr/>
              </p14:nvContentPartPr>
              <p14:xfrm>
                <a:off x="7815403" y="3253897"/>
                <a:ext cx="238320" cy="41760"/>
              </p14:xfrm>
            </p:contentPart>
          </mc:Choice>
          <mc:Fallback xmlns="">
            <p:pic>
              <p:nvPicPr>
                <p:cNvPr id="101" name="Ink 100">
                  <a:extLst>
                    <a:ext uri="{FF2B5EF4-FFF2-40B4-BE49-F238E27FC236}">
                      <a16:creationId xmlns:a16="http://schemas.microsoft.com/office/drawing/2014/main" id="{97596774-5313-6DDD-9A74-DC217FAD492C}"/>
                    </a:ext>
                  </a:extLst>
                </p:cNvPr>
                <p:cNvPicPr/>
                <p:nvPr/>
              </p:nvPicPr>
              <p:blipFill>
                <a:blip r:embed="rId143"/>
                <a:stretch>
                  <a:fillRect/>
                </a:stretch>
              </p:blipFill>
              <p:spPr>
                <a:xfrm>
                  <a:off x="7806403" y="3244897"/>
                  <a:ext cx="255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Ink 101">
                  <a:extLst>
                    <a:ext uri="{FF2B5EF4-FFF2-40B4-BE49-F238E27FC236}">
                      <a16:creationId xmlns:a16="http://schemas.microsoft.com/office/drawing/2014/main" id="{84977B88-6D1C-49FB-B095-4D08BB8B9413}"/>
                    </a:ext>
                  </a:extLst>
                </p14:cNvPr>
                <p14:cNvContentPartPr/>
                <p14:nvPr/>
              </p14:nvContentPartPr>
              <p14:xfrm>
                <a:off x="7943563" y="3286657"/>
                <a:ext cx="35640" cy="173160"/>
              </p14:xfrm>
            </p:contentPart>
          </mc:Choice>
          <mc:Fallback xmlns="">
            <p:pic>
              <p:nvPicPr>
                <p:cNvPr id="102" name="Ink 101">
                  <a:extLst>
                    <a:ext uri="{FF2B5EF4-FFF2-40B4-BE49-F238E27FC236}">
                      <a16:creationId xmlns:a16="http://schemas.microsoft.com/office/drawing/2014/main" id="{84977B88-6D1C-49FB-B095-4D08BB8B9413}"/>
                    </a:ext>
                  </a:extLst>
                </p:cNvPr>
                <p:cNvPicPr/>
                <p:nvPr/>
              </p:nvPicPr>
              <p:blipFill>
                <a:blip r:embed="rId145"/>
                <a:stretch>
                  <a:fillRect/>
                </a:stretch>
              </p:blipFill>
              <p:spPr>
                <a:xfrm>
                  <a:off x="7934923" y="3277657"/>
                  <a:ext cx="53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Ink 102">
                  <a:extLst>
                    <a:ext uri="{FF2B5EF4-FFF2-40B4-BE49-F238E27FC236}">
                      <a16:creationId xmlns:a16="http://schemas.microsoft.com/office/drawing/2014/main" id="{02660470-0B7F-AF77-AB28-40CD11FD5B6C}"/>
                    </a:ext>
                  </a:extLst>
                </p14:cNvPr>
                <p14:cNvContentPartPr/>
                <p14:nvPr/>
              </p14:nvContentPartPr>
              <p14:xfrm>
                <a:off x="8056963" y="3305377"/>
                <a:ext cx="351360" cy="296640"/>
              </p14:xfrm>
            </p:contentPart>
          </mc:Choice>
          <mc:Fallback xmlns="">
            <p:pic>
              <p:nvPicPr>
                <p:cNvPr id="103" name="Ink 102">
                  <a:extLst>
                    <a:ext uri="{FF2B5EF4-FFF2-40B4-BE49-F238E27FC236}">
                      <a16:creationId xmlns:a16="http://schemas.microsoft.com/office/drawing/2014/main" id="{02660470-0B7F-AF77-AB28-40CD11FD5B6C}"/>
                    </a:ext>
                  </a:extLst>
                </p:cNvPr>
                <p:cNvPicPr/>
                <p:nvPr/>
              </p:nvPicPr>
              <p:blipFill>
                <a:blip r:embed="rId147"/>
                <a:stretch>
                  <a:fillRect/>
                </a:stretch>
              </p:blipFill>
              <p:spPr>
                <a:xfrm>
                  <a:off x="8047963" y="3296737"/>
                  <a:ext cx="369000" cy="314280"/>
                </a:xfrm>
                <a:prstGeom prst="rect">
                  <a:avLst/>
                </a:prstGeom>
              </p:spPr>
            </p:pic>
          </mc:Fallback>
        </mc:AlternateContent>
      </p:grpSp>
      <p:grpSp>
        <p:nvGrpSpPr>
          <p:cNvPr id="108" name="Group 107">
            <a:extLst>
              <a:ext uri="{FF2B5EF4-FFF2-40B4-BE49-F238E27FC236}">
                <a16:creationId xmlns:a16="http://schemas.microsoft.com/office/drawing/2014/main" id="{B36B6B76-80A9-E5C0-F1E4-B6193458DC94}"/>
              </a:ext>
            </a:extLst>
          </p:cNvPr>
          <p:cNvGrpSpPr/>
          <p:nvPr/>
        </p:nvGrpSpPr>
        <p:grpSpPr>
          <a:xfrm>
            <a:off x="8668243" y="2808577"/>
            <a:ext cx="482040" cy="524160"/>
            <a:chOff x="8668243" y="2808577"/>
            <a:chExt cx="482040" cy="524160"/>
          </a:xfrm>
        </p:grpSpPr>
        <mc:AlternateContent xmlns:mc="http://schemas.openxmlformats.org/markup-compatibility/2006" xmlns:p14="http://schemas.microsoft.com/office/powerpoint/2010/main">
          <mc:Choice Requires="p14">
            <p:contentPart p14:bwMode="auto" r:id="rId148">
              <p14:nvContentPartPr>
                <p14:cNvPr id="104" name="Ink 103">
                  <a:extLst>
                    <a:ext uri="{FF2B5EF4-FFF2-40B4-BE49-F238E27FC236}">
                      <a16:creationId xmlns:a16="http://schemas.microsoft.com/office/drawing/2014/main" id="{E560A3D4-90CA-C14C-4BDC-1982E976256E}"/>
                    </a:ext>
                  </a:extLst>
                </p14:cNvPr>
                <p14:cNvContentPartPr/>
                <p14:nvPr/>
              </p14:nvContentPartPr>
              <p14:xfrm>
                <a:off x="8668243" y="2932777"/>
                <a:ext cx="75600" cy="345600"/>
              </p14:xfrm>
            </p:contentPart>
          </mc:Choice>
          <mc:Fallback xmlns="">
            <p:pic>
              <p:nvPicPr>
                <p:cNvPr id="104" name="Ink 103">
                  <a:extLst>
                    <a:ext uri="{FF2B5EF4-FFF2-40B4-BE49-F238E27FC236}">
                      <a16:creationId xmlns:a16="http://schemas.microsoft.com/office/drawing/2014/main" id="{E560A3D4-90CA-C14C-4BDC-1982E976256E}"/>
                    </a:ext>
                  </a:extLst>
                </p:cNvPr>
                <p:cNvPicPr/>
                <p:nvPr/>
              </p:nvPicPr>
              <p:blipFill>
                <a:blip r:embed="rId149"/>
                <a:stretch>
                  <a:fillRect/>
                </a:stretch>
              </p:blipFill>
              <p:spPr>
                <a:xfrm>
                  <a:off x="8659243" y="2924137"/>
                  <a:ext cx="932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5" name="Ink 104">
                  <a:extLst>
                    <a:ext uri="{FF2B5EF4-FFF2-40B4-BE49-F238E27FC236}">
                      <a16:creationId xmlns:a16="http://schemas.microsoft.com/office/drawing/2014/main" id="{1AC4C481-1334-9483-87E0-14DF8037913F}"/>
                    </a:ext>
                  </a:extLst>
                </p14:cNvPr>
                <p14:cNvContentPartPr/>
                <p14:nvPr/>
              </p14:nvContentPartPr>
              <p14:xfrm>
                <a:off x="8896843" y="2963377"/>
                <a:ext cx="68760" cy="282600"/>
              </p14:xfrm>
            </p:contentPart>
          </mc:Choice>
          <mc:Fallback xmlns="">
            <p:pic>
              <p:nvPicPr>
                <p:cNvPr id="105" name="Ink 104">
                  <a:extLst>
                    <a:ext uri="{FF2B5EF4-FFF2-40B4-BE49-F238E27FC236}">
                      <a16:creationId xmlns:a16="http://schemas.microsoft.com/office/drawing/2014/main" id="{1AC4C481-1334-9483-87E0-14DF8037913F}"/>
                    </a:ext>
                  </a:extLst>
                </p:cNvPr>
                <p:cNvPicPr/>
                <p:nvPr/>
              </p:nvPicPr>
              <p:blipFill>
                <a:blip r:embed="rId151"/>
                <a:stretch>
                  <a:fillRect/>
                </a:stretch>
              </p:blipFill>
              <p:spPr>
                <a:xfrm>
                  <a:off x="8888203" y="2954377"/>
                  <a:ext cx="864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6" name="Ink 105">
                  <a:extLst>
                    <a:ext uri="{FF2B5EF4-FFF2-40B4-BE49-F238E27FC236}">
                      <a16:creationId xmlns:a16="http://schemas.microsoft.com/office/drawing/2014/main" id="{D80339E8-7D86-A950-7CD6-66FB308BA32E}"/>
                    </a:ext>
                  </a:extLst>
                </p14:cNvPr>
                <p14:cNvContentPartPr/>
                <p14:nvPr/>
              </p14:nvContentPartPr>
              <p14:xfrm>
                <a:off x="9048763" y="2808577"/>
                <a:ext cx="101520" cy="524160"/>
              </p14:xfrm>
            </p:contentPart>
          </mc:Choice>
          <mc:Fallback xmlns="">
            <p:pic>
              <p:nvPicPr>
                <p:cNvPr id="106" name="Ink 105">
                  <a:extLst>
                    <a:ext uri="{FF2B5EF4-FFF2-40B4-BE49-F238E27FC236}">
                      <a16:creationId xmlns:a16="http://schemas.microsoft.com/office/drawing/2014/main" id="{D80339E8-7D86-A950-7CD6-66FB308BA32E}"/>
                    </a:ext>
                  </a:extLst>
                </p:cNvPr>
                <p:cNvPicPr/>
                <p:nvPr/>
              </p:nvPicPr>
              <p:blipFill>
                <a:blip r:embed="rId153"/>
                <a:stretch>
                  <a:fillRect/>
                </a:stretch>
              </p:blipFill>
              <p:spPr>
                <a:xfrm>
                  <a:off x="9039763" y="2799937"/>
                  <a:ext cx="119160" cy="541800"/>
                </a:xfrm>
                <a:prstGeom prst="rect">
                  <a:avLst/>
                </a:prstGeom>
              </p:spPr>
            </p:pic>
          </mc:Fallback>
        </mc:AlternateContent>
      </p:grpSp>
      <p:grpSp>
        <p:nvGrpSpPr>
          <p:cNvPr id="116" name="Group 115">
            <a:extLst>
              <a:ext uri="{FF2B5EF4-FFF2-40B4-BE49-F238E27FC236}">
                <a16:creationId xmlns:a16="http://schemas.microsoft.com/office/drawing/2014/main" id="{A5FCA691-0122-7052-D73F-E04055336C18}"/>
              </a:ext>
            </a:extLst>
          </p:cNvPr>
          <p:cNvGrpSpPr/>
          <p:nvPr/>
        </p:nvGrpSpPr>
        <p:grpSpPr>
          <a:xfrm>
            <a:off x="9405523" y="2734417"/>
            <a:ext cx="1010160" cy="566280"/>
            <a:chOff x="9405523" y="2734417"/>
            <a:chExt cx="1010160" cy="566280"/>
          </a:xfrm>
        </p:grpSpPr>
        <mc:AlternateContent xmlns:mc="http://schemas.openxmlformats.org/markup-compatibility/2006" xmlns:p14="http://schemas.microsoft.com/office/powerpoint/2010/main">
          <mc:Choice Requires="p14">
            <p:contentPart p14:bwMode="auto" r:id="rId154">
              <p14:nvContentPartPr>
                <p14:cNvPr id="113" name="Ink 112">
                  <a:extLst>
                    <a:ext uri="{FF2B5EF4-FFF2-40B4-BE49-F238E27FC236}">
                      <a16:creationId xmlns:a16="http://schemas.microsoft.com/office/drawing/2014/main" id="{521F2E72-8CF3-28C9-FCD5-E77B1277E4E6}"/>
                    </a:ext>
                  </a:extLst>
                </p14:cNvPr>
                <p14:cNvContentPartPr/>
                <p14:nvPr/>
              </p14:nvContentPartPr>
              <p14:xfrm>
                <a:off x="9405523" y="2734417"/>
                <a:ext cx="90360" cy="566280"/>
              </p14:xfrm>
            </p:contentPart>
          </mc:Choice>
          <mc:Fallback xmlns="">
            <p:pic>
              <p:nvPicPr>
                <p:cNvPr id="113" name="Ink 112">
                  <a:extLst>
                    <a:ext uri="{FF2B5EF4-FFF2-40B4-BE49-F238E27FC236}">
                      <a16:creationId xmlns:a16="http://schemas.microsoft.com/office/drawing/2014/main" id="{521F2E72-8CF3-28C9-FCD5-E77B1277E4E6}"/>
                    </a:ext>
                  </a:extLst>
                </p:cNvPr>
                <p:cNvPicPr/>
                <p:nvPr/>
              </p:nvPicPr>
              <p:blipFill>
                <a:blip r:embed="rId155"/>
                <a:stretch>
                  <a:fillRect/>
                </a:stretch>
              </p:blipFill>
              <p:spPr>
                <a:xfrm>
                  <a:off x="9396883" y="2725417"/>
                  <a:ext cx="10800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4" name="Ink 113">
                  <a:extLst>
                    <a:ext uri="{FF2B5EF4-FFF2-40B4-BE49-F238E27FC236}">
                      <a16:creationId xmlns:a16="http://schemas.microsoft.com/office/drawing/2014/main" id="{E5774FC0-B72F-0D07-9AED-E964D8F79BE0}"/>
                    </a:ext>
                  </a:extLst>
                </p14:cNvPr>
                <p14:cNvContentPartPr/>
                <p14:nvPr/>
              </p14:nvContentPartPr>
              <p14:xfrm>
                <a:off x="9678403" y="2736577"/>
                <a:ext cx="618840" cy="434160"/>
              </p14:xfrm>
            </p:contentPart>
          </mc:Choice>
          <mc:Fallback xmlns="">
            <p:pic>
              <p:nvPicPr>
                <p:cNvPr id="114" name="Ink 113">
                  <a:extLst>
                    <a:ext uri="{FF2B5EF4-FFF2-40B4-BE49-F238E27FC236}">
                      <a16:creationId xmlns:a16="http://schemas.microsoft.com/office/drawing/2014/main" id="{E5774FC0-B72F-0D07-9AED-E964D8F79BE0}"/>
                    </a:ext>
                  </a:extLst>
                </p:cNvPr>
                <p:cNvPicPr/>
                <p:nvPr/>
              </p:nvPicPr>
              <p:blipFill>
                <a:blip r:embed="rId157"/>
                <a:stretch>
                  <a:fillRect/>
                </a:stretch>
              </p:blipFill>
              <p:spPr>
                <a:xfrm>
                  <a:off x="9669763" y="2727577"/>
                  <a:ext cx="63648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5" name="Ink 114">
                  <a:extLst>
                    <a:ext uri="{FF2B5EF4-FFF2-40B4-BE49-F238E27FC236}">
                      <a16:creationId xmlns:a16="http://schemas.microsoft.com/office/drawing/2014/main" id="{84B23723-731B-5C73-5083-8ACCAAB8CACA}"/>
                    </a:ext>
                  </a:extLst>
                </p14:cNvPr>
                <p14:cNvContentPartPr/>
                <p14:nvPr/>
              </p14:nvContentPartPr>
              <p14:xfrm>
                <a:off x="10213723" y="2880937"/>
                <a:ext cx="201960" cy="360"/>
              </p14:xfrm>
            </p:contentPart>
          </mc:Choice>
          <mc:Fallback xmlns="">
            <p:pic>
              <p:nvPicPr>
                <p:cNvPr id="115" name="Ink 114">
                  <a:extLst>
                    <a:ext uri="{FF2B5EF4-FFF2-40B4-BE49-F238E27FC236}">
                      <a16:creationId xmlns:a16="http://schemas.microsoft.com/office/drawing/2014/main" id="{84B23723-731B-5C73-5083-8ACCAAB8CACA}"/>
                    </a:ext>
                  </a:extLst>
                </p:cNvPr>
                <p:cNvPicPr/>
                <p:nvPr/>
              </p:nvPicPr>
              <p:blipFill>
                <a:blip r:embed="rId159"/>
                <a:stretch>
                  <a:fillRect/>
                </a:stretch>
              </p:blipFill>
              <p:spPr>
                <a:xfrm>
                  <a:off x="10204723" y="2872297"/>
                  <a:ext cx="219600" cy="18000"/>
                </a:xfrm>
                <a:prstGeom prst="rect">
                  <a:avLst/>
                </a:prstGeom>
              </p:spPr>
            </p:pic>
          </mc:Fallback>
        </mc:AlternateContent>
      </p:grpSp>
      <p:grpSp>
        <p:nvGrpSpPr>
          <p:cNvPr id="139" name="Group 138">
            <a:extLst>
              <a:ext uri="{FF2B5EF4-FFF2-40B4-BE49-F238E27FC236}">
                <a16:creationId xmlns:a16="http://schemas.microsoft.com/office/drawing/2014/main" id="{701D56AD-6233-A55D-041F-68BB1910ED9E}"/>
              </a:ext>
            </a:extLst>
          </p:cNvPr>
          <p:cNvGrpSpPr/>
          <p:nvPr/>
        </p:nvGrpSpPr>
        <p:grpSpPr>
          <a:xfrm>
            <a:off x="224083" y="3914497"/>
            <a:ext cx="2870640" cy="956520"/>
            <a:chOff x="224083" y="3914497"/>
            <a:chExt cx="2870640" cy="956520"/>
          </a:xfrm>
        </p:grpSpPr>
        <mc:AlternateContent xmlns:mc="http://schemas.openxmlformats.org/markup-compatibility/2006" xmlns:p14="http://schemas.microsoft.com/office/powerpoint/2010/main">
          <mc:Choice Requires="p14">
            <p:contentPart p14:bwMode="auto" r:id="rId160">
              <p14:nvContentPartPr>
                <p14:cNvPr id="117" name="Ink 116">
                  <a:extLst>
                    <a:ext uri="{FF2B5EF4-FFF2-40B4-BE49-F238E27FC236}">
                      <a16:creationId xmlns:a16="http://schemas.microsoft.com/office/drawing/2014/main" id="{A1428B00-070A-25F0-24B0-D500DCEF71ED}"/>
                    </a:ext>
                  </a:extLst>
                </p14:cNvPr>
                <p14:cNvContentPartPr/>
                <p14:nvPr/>
              </p14:nvContentPartPr>
              <p14:xfrm>
                <a:off x="224083" y="4358737"/>
                <a:ext cx="113400" cy="32400"/>
              </p14:xfrm>
            </p:contentPart>
          </mc:Choice>
          <mc:Fallback xmlns="">
            <p:pic>
              <p:nvPicPr>
                <p:cNvPr id="117" name="Ink 116">
                  <a:extLst>
                    <a:ext uri="{FF2B5EF4-FFF2-40B4-BE49-F238E27FC236}">
                      <a16:creationId xmlns:a16="http://schemas.microsoft.com/office/drawing/2014/main" id="{A1428B00-070A-25F0-24B0-D500DCEF71ED}"/>
                    </a:ext>
                  </a:extLst>
                </p:cNvPr>
                <p:cNvPicPr/>
                <p:nvPr/>
              </p:nvPicPr>
              <p:blipFill>
                <a:blip r:embed="rId161"/>
                <a:stretch>
                  <a:fillRect/>
                </a:stretch>
              </p:blipFill>
              <p:spPr>
                <a:xfrm>
                  <a:off x="215083" y="4349737"/>
                  <a:ext cx="1310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18" name="Ink 117">
                  <a:extLst>
                    <a:ext uri="{FF2B5EF4-FFF2-40B4-BE49-F238E27FC236}">
                      <a16:creationId xmlns:a16="http://schemas.microsoft.com/office/drawing/2014/main" id="{6CFF3AF0-F6CE-5A5E-B391-5E16A6AA990F}"/>
                    </a:ext>
                  </a:extLst>
                </p14:cNvPr>
                <p14:cNvContentPartPr/>
                <p14:nvPr/>
              </p14:nvContentPartPr>
              <p14:xfrm>
                <a:off x="250003" y="4465297"/>
                <a:ext cx="96120" cy="28800"/>
              </p14:xfrm>
            </p:contentPart>
          </mc:Choice>
          <mc:Fallback xmlns="">
            <p:pic>
              <p:nvPicPr>
                <p:cNvPr id="118" name="Ink 117">
                  <a:extLst>
                    <a:ext uri="{FF2B5EF4-FFF2-40B4-BE49-F238E27FC236}">
                      <a16:creationId xmlns:a16="http://schemas.microsoft.com/office/drawing/2014/main" id="{6CFF3AF0-F6CE-5A5E-B391-5E16A6AA990F}"/>
                    </a:ext>
                  </a:extLst>
                </p:cNvPr>
                <p:cNvPicPr/>
                <p:nvPr/>
              </p:nvPicPr>
              <p:blipFill>
                <a:blip r:embed="rId163"/>
                <a:stretch>
                  <a:fillRect/>
                </a:stretch>
              </p:blipFill>
              <p:spPr>
                <a:xfrm>
                  <a:off x="241003" y="4456657"/>
                  <a:ext cx="113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Ink 118">
                  <a:extLst>
                    <a:ext uri="{FF2B5EF4-FFF2-40B4-BE49-F238E27FC236}">
                      <a16:creationId xmlns:a16="http://schemas.microsoft.com/office/drawing/2014/main" id="{639D64F1-C0CD-E54B-F0D1-B1BE1B0C07A3}"/>
                    </a:ext>
                  </a:extLst>
                </p14:cNvPr>
                <p14:cNvContentPartPr/>
                <p14:nvPr/>
              </p14:nvContentPartPr>
              <p14:xfrm>
                <a:off x="567883" y="4214377"/>
                <a:ext cx="156960" cy="575280"/>
              </p14:xfrm>
            </p:contentPart>
          </mc:Choice>
          <mc:Fallback xmlns="">
            <p:pic>
              <p:nvPicPr>
                <p:cNvPr id="119" name="Ink 118">
                  <a:extLst>
                    <a:ext uri="{FF2B5EF4-FFF2-40B4-BE49-F238E27FC236}">
                      <a16:creationId xmlns:a16="http://schemas.microsoft.com/office/drawing/2014/main" id="{639D64F1-C0CD-E54B-F0D1-B1BE1B0C07A3}"/>
                    </a:ext>
                  </a:extLst>
                </p:cNvPr>
                <p:cNvPicPr/>
                <p:nvPr/>
              </p:nvPicPr>
              <p:blipFill>
                <a:blip r:embed="rId165"/>
                <a:stretch>
                  <a:fillRect/>
                </a:stretch>
              </p:blipFill>
              <p:spPr>
                <a:xfrm>
                  <a:off x="558883" y="4205737"/>
                  <a:ext cx="1746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Ink 119">
                  <a:extLst>
                    <a:ext uri="{FF2B5EF4-FFF2-40B4-BE49-F238E27FC236}">
                      <a16:creationId xmlns:a16="http://schemas.microsoft.com/office/drawing/2014/main" id="{430738E8-CEE9-12EC-9A3C-83C4278ED17B}"/>
                    </a:ext>
                  </a:extLst>
                </p14:cNvPr>
                <p14:cNvContentPartPr/>
                <p14:nvPr/>
              </p14:nvContentPartPr>
              <p14:xfrm>
                <a:off x="429643" y="4737097"/>
                <a:ext cx="69120" cy="133920"/>
              </p14:xfrm>
            </p:contentPart>
          </mc:Choice>
          <mc:Fallback xmlns="">
            <p:pic>
              <p:nvPicPr>
                <p:cNvPr id="120" name="Ink 119">
                  <a:extLst>
                    <a:ext uri="{FF2B5EF4-FFF2-40B4-BE49-F238E27FC236}">
                      <a16:creationId xmlns:a16="http://schemas.microsoft.com/office/drawing/2014/main" id="{430738E8-CEE9-12EC-9A3C-83C4278ED17B}"/>
                    </a:ext>
                  </a:extLst>
                </p:cNvPr>
                <p:cNvPicPr/>
                <p:nvPr/>
              </p:nvPicPr>
              <p:blipFill>
                <a:blip r:embed="rId167"/>
                <a:stretch>
                  <a:fillRect/>
                </a:stretch>
              </p:blipFill>
              <p:spPr>
                <a:xfrm>
                  <a:off x="421003" y="4728097"/>
                  <a:ext cx="86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Ink 120">
                  <a:extLst>
                    <a:ext uri="{FF2B5EF4-FFF2-40B4-BE49-F238E27FC236}">
                      <a16:creationId xmlns:a16="http://schemas.microsoft.com/office/drawing/2014/main" id="{B69AEC03-14EC-F99A-01A3-169556BD573B}"/>
                    </a:ext>
                  </a:extLst>
                </p14:cNvPr>
                <p14:cNvContentPartPr/>
                <p14:nvPr/>
              </p14:nvContentPartPr>
              <p14:xfrm>
                <a:off x="351163" y="3914497"/>
                <a:ext cx="214560" cy="172080"/>
              </p14:xfrm>
            </p:contentPart>
          </mc:Choice>
          <mc:Fallback xmlns="">
            <p:pic>
              <p:nvPicPr>
                <p:cNvPr id="121" name="Ink 120">
                  <a:extLst>
                    <a:ext uri="{FF2B5EF4-FFF2-40B4-BE49-F238E27FC236}">
                      <a16:creationId xmlns:a16="http://schemas.microsoft.com/office/drawing/2014/main" id="{B69AEC03-14EC-F99A-01A3-169556BD573B}"/>
                    </a:ext>
                  </a:extLst>
                </p:cNvPr>
                <p:cNvPicPr/>
                <p:nvPr/>
              </p:nvPicPr>
              <p:blipFill>
                <a:blip r:embed="rId169"/>
                <a:stretch>
                  <a:fillRect/>
                </a:stretch>
              </p:blipFill>
              <p:spPr>
                <a:xfrm>
                  <a:off x="342523" y="3905497"/>
                  <a:ext cx="232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293100A7-CE5E-6951-9140-C5C8356CF2C3}"/>
                    </a:ext>
                  </a:extLst>
                </p14:cNvPr>
                <p14:cNvContentPartPr/>
                <p14:nvPr/>
              </p14:nvContentPartPr>
              <p14:xfrm>
                <a:off x="819163" y="4416697"/>
                <a:ext cx="155520" cy="127800"/>
              </p14:xfrm>
            </p:contentPart>
          </mc:Choice>
          <mc:Fallback xmlns="">
            <p:pic>
              <p:nvPicPr>
                <p:cNvPr id="123" name="Ink 122">
                  <a:extLst>
                    <a:ext uri="{FF2B5EF4-FFF2-40B4-BE49-F238E27FC236}">
                      <a16:creationId xmlns:a16="http://schemas.microsoft.com/office/drawing/2014/main" id="{293100A7-CE5E-6951-9140-C5C8356CF2C3}"/>
                    </a:ext>
                  </a:extLst>
                </p:cNvPr>
                <p:cNvPicPr/>
                <p:nvPr/>
              </p:nvPicPr>
              <p:blipFill>
                <a:blip r:embed="rId171"/>
                <a:stretch>
                  <a:fillRect/>
                </a:stretch>
              </p:blipFill>
              <p:spPr>
                <a:xfrm>
                  <a:off x="810523" y="4408057"/>
                  <a:ext cx="173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CD59F849-8763-0F13-9D1E-97F998F0EF01}"/>
                    </a:ext>
                  </a:extLst>
                </p14:cNvPr>
                <p14:cNvContentPartPr/>
                <p14:nvPr/>
              </p14:nvContentPartPr>
              <p14:xfrm>
                <a:off x="1077643" y="4201057"/>
                <a:ext cx="60840" cy="172440"/>
              </p14:xfrm>
            </p:contentPart>
          </mc:Choice>
          <mc:Fallback xmlns="">
            <p:pic>
              <p:nvPicPr>
                <p:cNvPr id="124" name="Ink 123">
                  <a:extLst>
                    <a:ext uri="{FF2B5EF4-FFF2-40B4-BE49-F238E27FC236}">
                      <a16:creationId xmlns:a16="http://schemas.microsoft.com/office/drawing/2014/main" id="{CD59F849-8763-0F13-9D1E-97F998F0EF01}"/>
                    </a:ext>
                  </a:extLst>
                </p:cNvPr>
                <p:cNvPicPr/>
                <p:nvPr/>
              </p:nvPicPr>
              <p:blipFill>
                <a:blip r:embed="rId173"/>
                <a:stretch>
                  <a:fillRect/>
                </a:stretch>
              </p:blipFill>
              <p:spPr>
                <a:xfrm>
                  <a:off x="1069003" y="4192057"/>
                  <a:ext cx="7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Ink 124">
                  <a:extLst>
                    <a:ext uri="{FF2B5EF4-FFF2-40B4-BE49-F238E27FC236}">
                      <a16:creationId xmlns:a16="http://schemas.microsoft.com/office/drawing/2014/main" id="{271F52B0-21A3-E5BF-3DB7-86C4F68705A6}"/>
                    </a:ext>
                  </a:extLst>
                </p14:cNvPr>
                <p14:cNvContentPartPr/>
                <p14:nvPr/>
              </p14:nvContentPartPr>
              <p14:xfrm>
                <a:off x="1069723" y="4236697"/>
                <a:ext cx="162000" cy="24840"/>
              </p14:xfrm>
            </p:contentPart>
          </mc:Choice>
          <mc:Fallback xmlns="">
            <p:pic>
              <p:nvPicPr>
                <p:cNvPr id="125" name="Ink 124">
                  <a:extLst>
                    <a:ext uri="{FF2B5EF4-FFF2-40B4-BE49-F238E27FC236}">
                      <a16:creationId xmlns:a16="http://schemas.microsoft.com/office/drawing/2014/main" id="{271F52B0-21A3-E5BF-3DB7-86C4F68705A6}"/>
                    </a:ext>
                  </a:extLst>
                </p:cNvPr>
                <p:cNvPicPr/>
                <p:nvPr/>
              </p:nvPicPr>
              <p:blipFill>
                <a:blip r:embed="rId175"/>
                <a:stretch>
                  <a:fillRect/>
                </a:stretch>
              </p:blipFill>
              <p:spPr>
                <a:xfrm>
                  <a:off x="1060723" y="4227697"/>
                  <a:ext cx="179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Ink 125">
                  <a:extLst>
                    <a:ext uri="{FF2B5EF4-FFF2-40B4-BE49-F238E27FC236}">
                      <a16:creationId xmlns:a16="http://schemas.microsoft.com/office/drawing/2014/main" id="{8E08A494-367B-E32C-0108-382F3A8F6843}"/>
                    </a:ext>
                  </a:extLst>
                </p14:cNvPr>
                <p14:cNvContentPartPr/>
                <p14:nvPr/>
              </p14:nvContentPartPr>
              <p14:xfrm>
                <a:off x="1333603" y="4097377"/>
                <a:ext cx="215280" cy="678960"/>
              </p14:xfrm>
            </p:contentPart>
          </mc:Choice>
          <mc:Fallback xmlns="">
            <p:pic>
              <p:nvPicPr>
                <p:cNvPr id="126" name="Ink 125">
                  <a:extLst>
                    <a:ext uri="{FF2B5EF4-FFF2-40B4-BE49-F238E27FC236}">
                      <a16:creationId xmlns:a16="http://schemas.microsoft.com/office/drawing/2014/main" id="{8E08A494-367B-E32C-0108-382F3A8F6843}"/>
                    </a:ext>
                  </a:extLst>
                </p:cNvPr>
                <p:cNvPicPr/>
                <p:nvPr/>
              </p:nvPicPr>
              <p:blipFill>
                <a:blip r:embed="rId177"/>
                <a:stretch>
                  <a:fillRect/>
                </a:stretch>
              </p:blipFill>
              <p:spPr>
                <a:xfrm>
                  <a:off x="1324963" y="4088377"/>
                  <a:ext cx="23292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Ink 126">
                  <a:extLst>
                    <a:ext uri="{FF2B5EF4-FFF2-40B4-BE49-F238E27FC236}">
                      <a16:creationId xmlns:a16="http://schemas.microsoft.com/office/drawing/2014/main" id="{F883F7FD-581B-3CE7-7014-CF20CCE4A247}"/>
                    </a:ext>
                  </a:extLst>
                </p14:cNvPr>
                <p14:cNvContentPartPr/>
                <p14:nvPr/>
              </p14:nvContentPartPr>
              <p14:xfrm>
                <a:off x="1587043" y="4424977"/>
                <a:ext cx="160200" cy="157680"/>
              </p14:xfrm>
            </p:contentPart>
          </mc:Choice>
          <mc:Fallback xmlns="">
            <p:pic>
              <p:nvPicPr>
                <p:cNvPr id="127" name="Ink 126">
                  <a:extLst>
                    <a:ext uri="{FF2B5EF4-FFF2-40B4-BE49-F238E27FC236}">
                      <a16:creationId xmlns:a16="http://schemas.microsoft.com/office/drawing/2014/main" id="{F883F7FD-581B-3CE7-7014-CF20CCE4A247}"/>
                    </a:ext>
                  </a:extLst>
                </p:cNvPr>
                <p:cNvPicPr/>
                <p:nvPr/>
              </p:nvPicPr>
              <p:blipFill>
                <a:blip r:embed="rId179"/>
                <a:stretch>
                  <a:fillRect/>
                </a:stretch>
              </p:blipFill>
              <p:spPr>
                <a:xfrm>
                  <a:off x="1578403" y="4416337"/>
                  <a:ext cx="1778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Ink 127">
                  <a:extLst>
                    <a:ext uri="{FF2B5EF4-FFF2-40B4-BE49-F238E27FC236}">
                      <a16:creationId xmlns:a16="http://schemas.microsoft.com/office/drawing/2014/main" id="{413A2F85-5276-E3E0-549D-2F15D3CDD4ED}"/>
                    </a:ext>
                  </a:extLst>
                </p14:cNvPr>
                <p14:cNvContentPartPr/>
                <p14:nvPr/>
              </p14:nvContentPartPr>
              <p14:xfrm>
                <a:off x="1587043" y="4412377"/>
                <a:ext cx="142560" cy="82080"/>
              </p14:xfrm>
            </p:contentPart>
          </mc:Choice>
          <mc:Fallback xmlns="">
            <p:pic>
              <p:nvPicPr>
                <p:cNvPr id="128" name="Ink 127">
                  <a:extLst>
                    <a:ext uri="{FF2B5EF4-FFF2-40B4-BE49-F238E27FC236}">
                      <a16:creationId xmlns:a16="http://schemas.microsoft.com/office/drawing/2014/main" id="{413A2F85-5276-E3E0-549D-2F15D3CDD4ED}"/>
                    </a:ext>
                  </a:extLst>
                </p:cNvPr>
                <p:cNvPicPr/>
                <p:nvPr/>
              </p:nvPicPr>
              <p:blipFill>
                <a:blip r:embed="rId181"/>
                <a:stretch>
                  <a:fillRect/>
                </a:stretch>
              </p:blipFill>
              <p:spPr>
                <a:xfrm>
                  <a:off x="1578043" y="4403737"/>
                  <a:ext cx="160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Ink 128">
                  <a:extLst>
                    <a:ext uri="{FF2B5EF4-FFF2-40B4-BE49-F238E27FC236}">
                      <a16:creationId xmlns:a16="http://schemas.microsoft.com/office/drawing/2014/main" id="{7E270F1C-2E72-40A8-155A-CE87C67E0F4C}"/>
                    </a:ext>
                  </a:extLst>
                </p14:cNvPr>
                <p14:cNvContentPartPr/>
                <p14:nvPr/>
              </p14:nvContentPartPr>
              <p14:xfrm>
                <a:off x="1777843" y="4312297"/>
                <a:ext cx="147960" cy="369720"/>
              </p14:xfrm>
            </p:contentPart>
          </mc:Choice>
          <mc:Fallback xmlns="">
            <p:pic>
              <p:nvPicPr>
                <p:cNvPr id="129" name="Ink 128">
                  <a:extLst>
                    <a:ext uri="{FF2B5EF4-FFF2-40B4-BE49-F238E27FC236}">
                      <a16:creationId xmlns:a16="http://schemas.microsoft.com/office/drawing/2014/main" id="{7E270F1C-2E72-40A8-155A-CE87C67E0F4C}"/>
                    </a:ext>
                  </a:extLst>
                </p:cNvPr>
                <p:cNvPicPr/>
                <p:nvPr/>
              </p:nvPicPr>
              <p:blipFill>
                <a:blip r:embed="rId183"/>
                <a:stretch>
                  <a:fillRect/>
                </a:stretch>
              </p:blipFill>
              <p:spPr>
                <a:xfrm>
                  <a:off x="1768843" y="4303657"/>
                  <a:ext cx="16560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Ink 129">
                  <a:extLst>
                    <a:ext uri="{FF2B5EF4-FFF2-40B4-BE49-F238E27FC236}">
                      <a16:creationId xmlns:a16="http://schemas.microsoft.com/office/drawing/2014/main" id="{EAED6B4F-B7CF-541D-7BFC-DBFB5822D2D1}"/>
                    </a:ext>
                  </a:extLst>
                </p14:cNvPr>
                <p14:cNvContentPartPr/>
                <p14:nvPr/>
              </p14:nvContentPartPr>
              <p14:xfrm>
                <a:off x="2027323" y="4415977"/>
                <a:ext cx="81720" cy="118800"/>
              </p14:xfrm>
            </p:contentPart>
          </mc:Choice>
          <mc:Fallback xmlns="">
            <p:pic>
              <p:nvPicPr>
                <p:cNvPr id="130" name="Ink 129">
                  <a:extLst>
                    <a:ext uri="{FF2B5EF4-FFF2-40B4-BE49-F238E27FC236}">
                      <a16:creationId xmlns:a16="http://schemas.microsoft.com/office/drawing/2014/main" id="{EAED6B4F-B7CF-541D-7BFC-DBFB5822D2D1}"/>
                    </a:ext>
                  </a:extLst>
                </p:cNvPr>
                <p:cNvPicPr/>
                <p:nvPr/>
              </p:nvPicPr>
              <p:blipFill>
                <a:blip r:embed="rId185"/>
                <a:stretch>
                  <a:fillRect/>
                </a:stretch>
              </p:blipFill>
              <p:spPr>
                <a:xfrm>
                  <a:off x="2018323" y="4406977"/>
                  <a:ext cx="99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Ink 130">
                  <a:extLst>
                    <a:ext uri="{FF2B5EF4-FFF2-40B4-BE49-F238E27FC236}">
                      <a16:creationId xmlns:a16="http://schemas.microsoft.com/office/drawing/2014/main" id="{5B926D5F-8BB9-C3BF-FD80-A30B66541ED9}"/>
                    </a:ext>
                  </a:extLst>
                </p14:cNvPr>
                <p14:cNvContentPartPr/>
                <p14:nvPr/>
              </p14:nvContentPartPr>
              <p14:xfrm>
                <a:off x="2242963" y="4279537"/>
                <a:ext cx="222120" cy="227880"/>
              </p14:xfrm>
            </p:contentPart>
          </mc:Choice>
          <mc:Fallback xmlns="">
            <p:pic>
              <p:nvPicPr>
                <p:cNvPr id="131" name="Ink 130">
                  <a:extLst>
                    <a:ext uri="{FF2B5EF4-FFF2-40B4-BE49-F238E27FC236}">
                      <a16:creationId xmlns:a16="http://schemas.microsoft.com/office/drawing/2014/main" id="{5B926D5F-8BB9-C3BF-FD80-A30B66541ED9}"/>
                    </a:ext>
                  </a:extLst>
                </p:cNvPr>
                <p:cNvPicPr/>
                <p:nvPr/>
              </p:nvPicPr>
              <p:blipFill>
                <a:blip r:embed="rId187"/>
                <a:stretch>
                  <a:fillRect/>
                </a:stretch>
              </p:blipFill>
              <p:spPr>
                <a:xfrm>
                  <a:off x="2233963" y="4270537"/>
                  <a:ext cx="239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Ink 131">
                  <a:extLst>
                    <a:ext uri="{FF2B5EF4-FFF2-40B4-BE49-F238E27FC236}">
                      <a16:creationId xmlns:a16="http://schemas.microsoft.com/office/drawing/2014/main" id="{D6D05138-A099-612F-FD5F-FA65C7D4C469}"/>
                    </a:ext>
                  </a:extLst>
                </p14:cNvPr>
                <p14:cNvContentPartPr/>
                <p14:nvPr/>
              </p14:nvContentPartPr>
              <p14:xfrm>
                <a:off x="2536003" y="4449097"/>
                <a:ext cx="133560" cy="115200"/>
              </p14:xfrm>
            </p:contentPart>
          </mc:Choice>
          <mc:Fallback xmlns="">
            <p:pic>
              <p:nvPicPr>
                <p:cNvPr id="132" name="Ink 131">
                  <a:extLst>
                    <a:ext uri="{FF2B5EF4-FFF2-40B4-BE49-F238E27FC236}">
                      <a16:creationId xmlns:a16="http://schemas.microsoft.com/office/drawing/2014/main" id="{D6D05138-A099-612F-FD5F-FA65C7D4C469}"/>
                    </a:ext>
                  </a:extLst>
                </p:cNvPr>
                <p:cNvPicPr/>
                <p:nvPr/>
              </p:nvPicPr>
              <p:blipFill>
                <a:blip r:embed="rId189"/>
                <a:stretch>
                  <a:fillRect/>
                </a:stretch>
              </p:blipFill>
              <p:spPr>
                <a:xfrm>
                  <a:off x="2527003" y="4440457"/>
                  <a:ext cx="151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Ink 132">
                  <a:extLst>
                    <a:ext uri="{FF2B5EF4-FFF2-40B4-BE49-F238E27FC236}">
                      <a16:creationId xmlns:a16="http://schemas.microsoft.com/office/drawing/2014/main" id="{33E7623C-79FC-1501-0A18-39B81FD70E8E}"/>
                    </a:ext>
                  </a:extLst>
                </p14:cNvPr>
                <p14:cNvContentPartPr/>
                <p14:nvPr/>
              </p14:nvContentPartPr>
              <p14:xfrm>
                <a:off x="2734363" y="4468537"/>
                <a:ext cx="73080" cy="360"/>
              </p14:xfrm>
            </p:contentPart>
          </mc:Choice>
          <mc:Fallback xmlns="">
            <p:pic>
              <p:nvPicPr>
                <p:cNvPr id="133" name="Ink 132">
                  <a:extLst>
                    <a:ext uri="{FF2B5EF4-FFF2-40B4-BE49-F238E27FC236}">
                      <a16:creationId xmlns:a16="http://schemas.microsoft.com/office/drawing/2014/main" id="{33E7623C-79FC-1501-0A18-39B81FD70E8E}"/>
                    </a:ext>
                  </a:extLst>
                </p:cNvPr>
                <p:cNvPicPr/>
                <p:nvPr/>
              </p:nvPicPr>
              <p:blipFill>
                <a:blip r:embed="rId191"/>
                <a:stretch>
                  <a:fillRect/>
                </a:stretch>
              </p:blipFill>
              <p:spPr>
                <a:xfrm>
                  <a:off x="2725723" y="4459897"/>
                  <a:ext cx="90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Ink 133">
                  <a:extLst>
                    <a:ext uri="{FF2B5EF4-FFF2-40B4-BE49-F238E27FC236}">
                      <a16:creationId xmlns:a16="http://schemas.microsoft.com/office/drawing/2014/main" id="{1B298173-A7F4-9393-BA5A-ED9BFFFD7B56}"/>
                    </a:ext>
                  </a:extLst>
                </p14:cNvPr>
                <p14:cNvContentPartPr/>
                <p14:nvPr/>
              </p14:nvContentPartPr>
              <p14:xfrm>
                <a:off x="2794483" y="4416697"/>
                <a:ext cx="177840" cy="141840"/>
              </p14:xfrm>
            </p:contentPart>
          </mc:Choice>
          <mc:Fallback xmlns="">
            <p:pic>
              <p:nvPicPr>
                <p:cNvPr id="134" name="Ink 133">
                  <a:extLst>
                    <a:ext uri="{FF2B5EF4-FFF2-40B4-BE49-F238E27FC236}">
                      <a16:creationId xmlns:a16="http://schemas.microsoft.com/office/drawing/2014/main" id="{1B298173-A7F4-9393-BA5A-ED9BFFFD7B56}"/>
                    </a:ext>
                  </a:extLst>
                </p:cNvPr>
                <p:cNvPicPr/>
                <p:nvPr/>
              </p:nvPicPr>
              <p:blipFill>
                <a:blip r:embed="rId193"/>
                <a:stretch>
                  <a:fillRect/>
                </a:stretch>
              </p:blipFill>
              <p:spPr>
                <a:xfrm>
                  <a:off x="2785843" y="4408057"/>
                  <a:ext cx="1954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 name="Ink 134">
                  <a:extLst>
                    <a:ext uri="{FF2B5EF4-FFF2-40B4-BE49-F238E27FC236}">
                      <a16:creationId xmlns:a16="http://schemas.microsoft.com/office/drawing/2014/main" id="{6689206C-E71F-1EFE-4805-7EA7B64F1CB6}"/>
                    </a:ext>
                  </a:extLst>
                </p14:cNvPr>
                <p14:cNvContentPartPr/>
                <p14:nvPr/>
              </p14:nvContentPartPr>
              <p14:xfrm>
                <a:off x="2933083" y="4454857"/>
                <a:ext cx="161640" cy="14040"/>
              </p14:xfrm>
            </p:contentPart>
          </mc:Choice>
          <mc:Fallback xmlns="">
            <p:pic>
              <p:nvPicPr>
                <p:cNvPr id="135" name="Ink 134">
                  <a:extLst>
                    <a:ext uri="{FF2B5EF4-FFF2-40B4-BE49-F238E27FC236}">
                      <a16:creationId xmlns:a16="http://schemas.microsoft.com/office/drawing/2014/main" id="{6689206C-E71F-1EFE-4805-7EA7B64F1CB6}"/>
                    </a:ext>
                  </a:extLst>
                </p:cNvPr>
                <p:cNvPicPr/>
                <p:nvPr/>
              </p:nvPicPr>
              <p:blipFill>
                <a:blip r:embed="rId195"/>
                <a:stretch>
                  <a:fillRect/>
                </a:stretch>
              </p:blipFill>
              <p:spPr>
                <a:xfrm>
                  <a:off x="2924083" y="4445857"/>
                  <a:ext cx="179280" cy="31680"/>
                </a:xfrm>
                <a:prstGeom prst="rect">
                  <a:avLst/>
                </a:prstGeom>
              </p:spPr>
            </p:pic>
          </mc:Fallback>
        </mc:AlternateContent>
      </p:grpSp>
      <p:grpSp>
        <p:nvGrpSpPr>
          <p:cNvPr id="138" name="Group 137">
            <a:extLst>
              <a:ext uri="{FF2B5EF4-FFF2-40B4-BE49-F238E27FC236}">
                <a16:creationId xmlns:a16="http://schemas.microsoft.com/office/drawing/2014/main" id="{029A850D-0500-A97A-8AF6-FA6A404FEF7B}"/>
              </a:ext>
            </a:extLst>
          </p:cNvPr>
          <p:cNvGrpSpPr/>
          <p:nvPr/>
        </p:nvGrpSpPr>
        <p:grpSpPr>
          <a:xfrm>
            <a:off x="3303523" y="4209337"/>
            <a:ext cx="173880" cy="297720"/>
            <a:chOff x="3303523" y="4209337"/>
            <a:chExt cx="173880" cy="297720"/>
          </a:xfrm>
        </p:grpSpPr>
        <mc:AlternateContent xmlns:mc="http://schemas.openxmlformats.org/markup-compatibility/2006" xmlns:p14="http://schemas.microsoft.com/office/powerpoint/2010/main">
          <mc:Choice Requires="p14">
            <p:contentPart p14:bwMode="auto" r:id="rId196">
              <p14:nvContentPartPr>
                <p14:cNvPr id="136" name="Ink 135">
                  <a:extLst>
                    <a:ext uri="{FF2B5EF4-FFF2-40B4-BE49-F238E27FC236}">
                      <a16:creationId xmlns:a16="http://schemas.microsoft.com/office/drawing/2014/main" id="{DC48D877-15EB-2936-02C0-71587CCE7A41}"/>
                    </a:ext>
                  </a:extLst>
                </p14:cNvPr>
                <p14:cNvContentPartPr/>
                <p14:nvPr/>
              </p14:nvContentPartPr>
              <p14:xfrm>
                <a:off x="3303523" y="4347577"/>
                <a:ext cx="173880" cy="360"/>
              </p14:xfrm>
            </p:contentPart>
          </mc:Choice>
          <mc:Fallback xmlns="">
            <p:pic>
              <p:nvPicPr>
                <p:cNvPr id="136" name="Ink 135">
                  <a:extLst>
                    <a:ext uri="{FF2B5EF4-FFF2-40B4-BE49-F238E27FC236}">
                      <a16:creationId xmlns:a16="http://schemas.microsoft.com/office/drawing/2014/main" id="{DC48D877-15EB-2936-02C0-71587CCE7A41}"/>
                    </a:ext>
                  </a:extLst>
                </p:cNvPr>
                <p:cNvPicPr/>
                <p:nvPr/>
              </p:nvPicPr>
              <p:blipFill>
                <a:blip r:embed="rId197"/>
                <a:stretch>
                  <a:fillRect/>
                </a:stretch>
              </p:blipFill>
              <p:spPr>
                <a:xfrm>
                  <a:off x="3294883" y="4338937"/>
                  <a:ext cx="191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7" name="Ink 136">
                  <a:extLst>
                    <a:ext uri="{FF2B5EF4-FFF2-40B4-BE49-F238E27FC236}">
                      <a16:creationId xmlns:a16="http://schemas.microsoft.com/office/drawing/2014/main" id="{A46C375A-32A8-5A75-89AE-BBC85A96BEE3}"/>
                    </a:ext>
                  </a:extLst>
                </p14:cNvPr>
                <p14:cNvContentPartPr/>
                <p14:nvPr/>
              </p14:nvContentPartPr>
              <p14:xfrm>
                <a:off x="3374083" y="4209337"/>
                <a:ext cx="23400" cy="297720"/>
              </p14:xfrm>
            </p:contentPart>
          </mc:Choice>
          <mc:Fallback xmlns="">
            <p:pic>
              <p:nvPicPr>
                <p:cNvPr id="137" name="Ink 136">
                  <a:extLst>
                    <a:ext uri="{FF2B5EF4-FFF2-40B4-BE49-F238E27FC236}">
                      <a16:creationId xmlns:a16="http://schemas.microsoft.com/office/drawing/2014/main" id="{A46C375A-32A8-5A75-89AE-BBC85A96BEE3}"/>
                    </a:ext>
                  </a:extLst>
                </p:cNvPr>
                <p:cNvPicPr/>
                <p:nvPr/>
              </p:nvPicPr>
              <p:blipFill>
                <a:blip r:embed="rId199"/>
                <a:stretch>
                  <a:fillRect/>
                </a:stretch>
              </p:blipFill>
              <p:spPr>
                <a:xfrm>
                  <a:off x="3365443" y="4200697"/>
                  <a:ext cx="41040" cy="315360"/>
                </a:xfrm>
                <a:prstGeom prst="rect">
                  <a:avLst/>
                </a:prstGeom>
              </p:spPr>
            </p:pic>
          </mc:Fallback>
        </mc:AlternateContent>
      </p:grpSp>
      <p:grpSp>
        <p:nvGrpSpPr>
          <p:cNvPr id="150" name="Group 149">
            <a:extLst>
              <a:ext uri="{FF2B5EF4-FFF2-40B4-BE49-F238E27FC236}">
                <a16:creationId xmlns:a16="http://schemas.microsoft.com/office/drawing/2014/main" id="{38E9539C-E62F-7108-FBA1-F202EC46A9AB}"/>
              </a:ext>
            </a:extLst>
          </p:cNvPr>
          <p:cNvGrpSpPr/>
          <p:nvPr/>
        </p:nvGrpSpPr>
        <p:grpSpPr>
          <a:xfrm>
            <a:off x="3769723" y="4130137"/>
            <a:ext cx="1747440" cy="454680"/>
            <a:chOff x="3769723" y="4130137"/>
            <a:chExt cx="1747440" cy="454680"/>
          </a:xfrm>
        </p:grpSpPr>
        <mc:AlternateContent xmlns:mc="http://schemas.openxmlformats.org/markup-compatibility/2006" xmlns:p14="http://schemas.microsoft.com/office/powerpoint/2010/main">
          <mc:Choice Requires="p14">
            <p:contentPart p14:bwMode="auto" r:id="rId200">
              <p14:nvContentPartPr>
                <p14:cNvPr id="140" name="Ink 139">
                  <a:extLst>
                    <a:ext uri="{FF2B5EF4-FFF2-40B4-BE49-F238E27FC236}">
                      <a16:creationId xmlns:a16="http://schemas.microsoft.com/office/drawing/2014/main" id="{DB1D08D3-CA26-0904-4BCE-3DE44B62F77C}"/>
                    </a:ext>
                  </a:extLst>
                </p14:cNvPr>
                <p14:cNvContentPartPr/>
                <p14:nvPr/>
              </p14:nvContentPartPr>
              <p14:xfrm>
                <a:off x="3769723" y="4300417"/>
                <a:ext cx="136800" cy="135360"/>
              </p14:xfrm>
            </p:contentPart>
          </mc:Choice>
          <mc:Fallback xmlns="">
            <p:pic>
              <p:nvPicPr>
                <p:cNvPr id="140" name="Ink 139">
                  <a:extLst>
                    <a:ext uri="{FF2B5EF4-FFF2-40B4-BE49-F238E27FC236}">
                      <a16:creationId xmlns:a16="http://schemas.microsoft.com/office/drawing/2014/main" id="{DB1D08D3-CA26-0904-4BCE-3DE44B62F77C}"/>
                    </a:ext>
                  </a:extLst>
                </p:cNvPr>
                <p:cNvPicPr/>
                <p:nvPr/>
              </p:nvPicPr>
              <p:blipFill>
                <a:blip r:embed="rId201"/>
                <a:stretch>
                  <a:fillRect/>
                </a:stretch>
              </p:blipFill>
              <p:spPr>
                <a:xfrm>
                  <a:off x="3761083" y="4291417"/>
                  <a:ext cx="154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 name="Ink 140">
                  <a:extLst>
                    <a:ext uri="{FF2B5EF4-FFF2-40B4-BE49-F238E27FC236}">
                      <a16:creationId xmlns:a16="http://schemas.microsoft.com/office/drawing/2014/main" id="{35E98EA9-7946-46EC-F84F-04E93191B277}"/>
                    </a:ext>
                  </a:extLst>
                </p14:cNvPr>
                <p14:cNvContentPartPr/>
                <p14:nvPr/>
              </p14:nvContentPartPr>
              <p14:xfrm>
                <a:off x="3787003" y="4284937"/>
                <a:ext cx="181440" cy="63000"/>
              </p14:xfrm>
            </p:contentPart>
          </mc:Choice>
          <mc:Fallback xmlns="">
            <p:pic>
              <p:nvPicPr>
                <p:cNvPr id="141" name="Ink 140">
                  <a:extLst>
                    <a:ext uri="{FF2B5EF4-FFF2-40B4-BE49-F238E27FC236}">
                      <a16:creationId xmlns:a16="http://schemas.microsoft.com/office/drawing/2014/main" id="{35E98EA9-7946-46EC-F84F-04E93191B277}"/>
                    </a:ext>
                  </a:extLst>
                </p:cNvPr>
                <p:cNvPicPr/>
                <p:nvPr/>
              </p:nvPicPr>
              <p:blipFill>
                <a:blip r:embed="rId203"/>
                <a:stretch>
                  <a:fillRect/>
                </a:stretch>
              </p:blipFill>
              <p:spPr>
                <a:xfrm>
                  <a:off x="3778003" y="4276297"/>
                  <a:ext cx="199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2" name="Ink 141">
                  <a:extLst>
                    <a:ext uri="{FF2B5EF4-FFF2-40B4-BE49-F238E27FC236}">
                      <a16:creationId xmlns:a16="http://schemas.microsoft.com/office/drawing/2014/main" id="{60BCCDC0-B254-DFA5-4C19-2632F203A7F6}"/>
                    </a:ext>
                  </a:extLst>
                </p14:cNvPr>
                <p14:cNvContentPartPr/>
                <p14:nvPr/>
              </p14:nvContentPartPr>
              <p14:xfrm>
                <a:off x="4079683" y="4151737"/>
                <a:ext cx="79560" cy="423000"/>
              </p14:xfrm>
            </p:contentPart>
          </mc:Choice>
          <mc:Fallback xmlns="">
            <p:pic>
              <p:nvPicPr>
                <p:cNvPr id="142" name="Ink 141">
                  <a:extLst>
                    <a:ext uri="{FF2B5EF4-FFF2-40B4-BE49-F238E27FC236}">
                      <a16:creationId xmlns:a16="http://schemas.microsoft.com/office/drawing/2014/main" id="{60BCCDC0-B254-DFA5-4C19-2632F203A7F6}"/>
                    </a:ext>
                  </a:extLst>
                </p:cNvPr>
                <p:cNvPicPr/>
                <p:nvPr/>
              </p:nvPicPr>
              <p:blipFill>
                <a:blip r:embed="rId205"/>
                <a:stretch>
                  <a:fillRect/>
                </a:stretch>
              </p:blipFill>
              <p:spPr>
                <a:xfrm>
                  <a:off x="4071043" y="4142737"/>
                  <a:ext cx="972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3" name="Ink 142">
                  <a:extLst>
                    <a:ext uri="{FF2B5EF4-FFF2-40B4-BE49-F238E27FC236}">
                      <a16:creationId xmlns:a16="http://schemas.microsoft.com/office/drawing/2014/main" id="{0D51D701-0B6B-B928-1F59-76E457D9CA30}"/>
                    </a:ext>
                  </a:extLst>
                </p14:cNvPr>
                <p14:cNvContentPartPr/>
                <p14:nvPr/>
              </p14:nvContentPartPr>
              <p14:xfrm>
                <a:off x="4208923" y="4304377"/>
                <a:ext cx="159120" cy="206640"/>
              </p14:xfrm>
            </p:contentPart>
          </mc:Choice>
          <mc:Fallback xmlns="">
            <p:pic>
              <p:nvPicPr>
                <p:cNvPr id="143" name="Ink 142">
                  <a:extLst>
                    <a:ext uri="{FF2B5EF4-FFF2-40B4-BE49-F238E27FC236}">
                      <a16:creationId xmlns:a16="http://schemas.microsoft.com/office/drawing/2014/main" id="{0D51D701-0B6B-B928-1F59-76E457D9CA30}"/>
                    </a:ext>
                  </a:extLst>
                </p:cNvPr>
                <p:cNvPicPr/>
                <p:nvPr/>
              </p:nvPicPr>
              <p:blipFill>
                <a:blip r:embed="rId207"/>
                <a:stretch>
                  <a:fillRect/>
                </a:stretch>
              </p:blipFill>
              <p:spPr>
                <a:xfrm>
                  <a:off x="4199923" y="4295377"/>
                  <a:ext cx="1767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4" name="Ink 143">
                  <a:extLst>
                    <a:ext uri="{FF2B5EF4-FFF2-40B4-BE49-F238E27FC236}">
                      <a16:creationId xmlns:a16="http://schemas.microsoft.com/office/drawing/2014/main" id="{9A7DC1E1-306F-1B95-903D-932E89E06B76}"/>
                    </a:ext>
                  </a:extLst>
                </p14:cNvPr>
                <p14:cNvContentPartPr/>
                <p14:nvPr/>
              </p14:nvContentPartPr>
              <p14:xfrm>
                <a:off x="4528603" y="4130137"/>
                <a:ext cx="278640" cy="174600"/>
              </p14:xfrm>
            </p:contentPart>
          </mc:Choice>
          <mc:Fallback xmlns="">
            <p:pic>
              <p:nvPicPr>
                <p:cNvPr id="144" name="Ink 143">
                  <a:extLst>
                    <a:ext uri="{FF2B5EF4-FFF2-40B4-BE49-F238E27FC236}">
                      <a16:creationId xmlns:a16="http://schemas.microsoft.com/office/drawing/2014/main" id="{9A7DC1E1-306F-1B95-903D-932E89E06B76}"/>
                    </a:ext>
                  </a:extLst>
                </p:cNvPr>
                <p:cNvPicPr/>
                <p:nvPr/>
              </p:nvPicPr>
              <p:blipFill>
                <a:blip r:embed="rId209"/>
                <a:stretch>
                  <a:fillRect/>
                </a:stretch>
              </p:blipFill>
              <p:spPr>
                <a:xfrm>
                  <a:off x="4519963" y="4121137"/>
                  <a:ext cx="296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5" name="Ink 144">
                  <a:extLst>
                    <a:ext uri="{FF2B5EF4-FFF2-40B4-BE49-F238E27FC236}">
                      <a16:creationId xmlns:a16="http://schemas.microsoft.com/office/drawing/2014/main" id="{B4FBAE61-4EAD-E604-336B-C32B6683D153}"/>
                    </a:ext>
                  </a:extLst>
                </p14:cNvPr>
                <p14:cNvContentPartPr/>
                <p14:nvPr/>
              </p14:nvContentPartPr>
              <p14:xfrm>
                <a:off x="4873483" y="4230577"/>
                <a:ext cx="154440" cy="135360"/>
              </p14:xfrm>
            </p:contentPart>
          </mc:Choice>
          <mc:Fallback xmlns="">
            <p:pic>
              <p:nvPicPr>
                <p:cNvPr id="145" name="Ink 144">
                  <a:extLst>
                    <a:ext uri="{FF2B5EF4-FFF2-40B4-BE49-F238E27FC236}">
                      <a16:creationId xmlns:a16="http://schemas.microsoft.com/office/drawing/2014/main" id="{B4FBAE61-4EAD-E604-336B-C32B6683D153}"/>
                    </a:ext>
                  </a:extLst>
                </p:cNvPr>
                <p:cNvPicPr/>
                <p:nvPr/>
              </p:nvPicPr>
              <p:blipFill>
                <a:blip r:embed="rId211"/>
                <a:stretch>
                  <a:fillRect/>
                </a:stretch>
              </p:blipFill>
              <p:spPr>
                <a:xfrm>
                  <a:off x="4864843" y="4221577"/>
                  <a:ext cx="172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6" name="Ink 145">
                  <a:extLst>
                    <a:ext uri="{FF2B5EF4-FFF2-40B4-BE49-F238E27FC236}">
                      <a16:creationId xmlns:a16="http://schemas.microsoft.com/office/drawing/2014/main" id="{CE68584E-EEAE-06E3-8950-2992615B3F70}"/>
                    </a:ext>
                  </a:extLst>
                </p14:cNvPr>
                <p14:cNvContentPartPr/>
                <p14:nvPr/>
              </p14:nvContentPartPr>
              <p14:xfrm>
                <a:off x="4926043" y="4243897"/>
                <a:ext cx="149040" cy="340920"/>
              </p14:xfrm>
            </p:contentPart>
          </mc:Choice>
          <mc:Fallback xmlns="">
            <p:pic>
              <p:nvPicPr>
                <p:cNvPr id="146" name="Ink 145">
                  <a:extLst>
                    <a:ext uri="{FF2B5EF4-FFF2-40B4-BE49-F238E27FC236}">
                      <a16:creationId xmlns:a16="http://schemas.microsoft.com/office/drawing/2014/main" id="{CE68584E-EEAE-06E3-8950-2992615B3F70}"/>
                    </a:ext>
                  </a:extLst>
                </p:cNvPr>
                <p:cNvPicPr/>
                <p:nvPr/>
              </p:nvPicPr>
              <p:blipFill>
                <a:blip r:embed="rId213"/>
                <a:stretch>
                  <a:fillRect/>
                </a:stretch>
              </p:blipFill>
              <p:spPr>
                <a:xfrm>
                  <a:off x="4917403" y="4235257"/>
                  <a:ext cx="16668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7" name="Ink 146">
                  <a:extLst>
                    <a:ext uri="{FF2B5EF4-FFF2-40B4-BE49-F238E27FC236}">
                      <a16:creationId xmlns:a16="http://schemas.microsoft.com/office/drawing/2014/main" id="{2B3F5E6E-9D79-4712-FC4B-532BB13C79D0}"/>
                    </a:ext>
                  </a:extLst>
                </p14:cNvPr>
                <p14:cNvContentPartPr/>
                <p14:nvPr/>
              </p14:nvContentPartPr>
              <p14:xfrm>
                <a:off x="5149963" y="4295737"/>
                <a:ext cx="117720" cy="360"/>
              </p14:xfrm>
            </p:contentPart>
          </mc:Choice>
          <mc:Fallback xmlns="">
            <p:pic>
              <p:nvPicPr>
                <p:cNvPr id="147" name="Ink 146">
                  <a:extLst>
                    <a:ext uri="{FF2B5EF4-FFF2-40B4-BE49-F238E27FC236}">
                      <a16:creationId xmlns:a16="http://schemas.microsoft.com/office/drawing/2014/main" id="{2B3F5E6E-9D79-4712-FC4B-532BB13C79D0}"/>
                    </a:ext>
                  </a:extLst>
                </p:cNvPr>
                <p:cNvPicPr/>
                <p:nvPr/>
              </p:nvPicPr>
              <p:blipFill>
                <a:blip r:embed="rId215"/>
                <a:stretch>
                  <a:fillRect/>
                </a:stretch>
              </p:blipFill>
              <p:spPr>
                <a:xfrm>
                  <a:off x="5140963" y="4287097"/>
                  <a:ext cx="135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8" name="Ink 147">
                  <a:extLst>
                    <a:ext uri="{FF2B5EF4-FFF2-40B4-BE49-F238E27FC236}">
                      <a16:creationId xmlns:a16="http://schemas.microsoft.com/office/drawing/2014/main" id="{E1162E8E-5A41-9401-4875-6DBB81B251FF}"/>
                    </a:ext>
                  </a:extLst>
                </p14:cNvPr>
                <p14:cNvContentPartPr/>
                <p14:nvPr/>
              </p14:nvContentPartPr>
              <p14:xfrm>
                <a:off x="5201083" y="4226977"/>
                <a:ext cx="18360" cy="201960"/>
              </p14:xfrm>
            </p:contentPart>
          </mc:Choice>
          <mc:Fallback xmlns="">
            <p:pic>
              <p:nvPicPr>
                <p:cNvPr id="148" name="Ink 147">
                  <a:extLst>
                    <a:ext uri="{FF2B5EF4-FFF2-40B4-BE49-F238E27FC236}">
                      <a16:creationId xmlns:a16="http://schemas.microsoft.com/office/drawing/2014/main" id="{E1162E8E-5A41-9401-4875-6DBB81B251FF}"/>
                    </a:ext>
                  </a:extLst>
                </p:cNvPr>
                <p:cNvPicPr/>
                <p:nvPr/>
              </p:nvPicPr>
              <p:blipFill>
                <a:blip r:embed="rId217"/>
                <a:stretch>
                  <a:fillRect/>
                </a:stretch>
              </p:blipFill>
              <p:spPr>
                <a:xfrm>
                  <a:off x="5192083" y="4217977"/>
                  <a:ext cx="36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9" name="Ink 148">
                  <a:extLst>
                    <a:ext uri="{FF2B5EF4-FFF2-40B4-BE49-F238E27FC236}">
                      <a16:creationId xmlns:a16="http://schemas.microsoft.com/office/drawing/2014/main" id="{AAAED097-2674-6D27-D27A-C2E935C1F6E6}"/>
                    </a:ext>
                  </a:extLst>
                </p14:cNvPr>
                <p14:cNvContentPartPr/>
                <p14:nvPr/>
              </p14:nvContentPartPr>
              <p14:xfrm>
                <a:off x="5356603" y="4275577"/>
                <a:ext cx="160560" cy="113040"/>
              </p14:xfrm>
            </p:contentPart>
          </mc:Choice>
          <mc:Fallback xmlns="">
            <p:pic>
              <p:nvPicPr>
                <p:cNvPr id="149" name="Ink 148">
                  <a:extLst>
                    <a:ext uri="{FF2B5EF4-FFF2-40B4-BE49-F238E27FC236}">
                      <a16:creationId xmlns:a16="http://schemas.microsoft.com/office/drawing/2014/main" id="{AAAED097-2674-6D27-D27A-C2E935C1F6E6}"/>
                    </a:ext>
                  </a:extLst>
                </p:cNvPr>
                <p:cNvPicPr/>
                <p:nvPr/>
              </p:nvPicPr>
              <p:blipFill>
                <a:blip r:embed="rId219"/>
                <a:stretch>
                  <a:fillRect/>
                </a:stretch>
              </p:blipFill>
              <p:spPr>
                <a:xfrm>
                  <a:off x="5347963" y="4266937"/>
                  <a:ext cx="17820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151" name="Ink 150">
                <a:extLst>
                  <a:ext uri="{FF2B5EF4-FFF2-40B4-BE49-F238E27FC236}">
                    <a16:creationId xmlns:a16="http://schemas.microsoft.com/office/drawing/2014/main" id="{C0907C3E-C2CA-999B-1677-D23B6BD9FBD2}"/>
                  </a:ext>
                </a:extLst>
              </p14:cNvPr>
              <p14:cNvContentPartPr/>
              <p14:nvPr/>
            </p14:nvContentPartPr>
            <p14:xfrm>
              <a:off x="5908843" y="4181257"/>
              <a:ext cx="228240" cy="46080"/>
            </p14:xfrm>
          </p:contentPart>
        </mc:Choice>
        <mc:Fallback xmlns="">
          <p:pic>
            <p:nvPicPr>
              <p:cNvPr id="151" name="Ink 150">
                <a:extLst>
                  <a:ext uri="{FF2B5EF4-FFF2-40B4-BE49-F238E27FC236}">
                    <a16:creationId xmlns:a16="http://schemas.microsoft.com/office/drawing/2014/main" id="{C0907C3E-C2CA-999B-1677-D23B6BD9FBD2}"/>
                  </a:ext>
                </a:extLst>
              </p:cNvPr>
              <p:cNvPicPr/>
              <p:nvPr/>
            </p:nvPicPr>
            <p:blipFill>
              <a:blip r:embed="rId221"/>
              <a:stretch>
                <a:fillRect/>
              </a:stretch>
            </p:blipFill>
            <p:spPr>
              <a:xfrm>
                <a:off x="5900203" y="4172257"/>
                <a:ext cx="245880" cy="63720"/>
              </a:xfrm>
              <a:prstGeom prst="rect">
                <a:avLst/>
              </a:prstGeom>
            </p:spPr>
          </p:pic>
        </mc:Fallback>
      </mc:AlternateContent>
      <p:grpSp>
        <p:nvGrpSpPr>
          <p:cNvPr id="157" name="Group 156">
            <a:extLst>
              <a:ext uri="{FF2B5EF4-FFF2-40B4-BE49-F238E27FC236}">
                <a16:creationId xmlns:a16="http://schemas.microsoft.com/office/drawing/2014/main" id="{8CC6E88E-2015-2969-22B7-5F88CA484FBE}"/>
              </a:ext>
            </a:extLst>
          </p:cNvPr>
          <p:cNvGrpSpPr/>
          <p:nvPr/>
        </p:nvGrpSpPr>
        <p:grpSpPr>
          <a:xfrm>
            <a:off x="6573043" y="3980377"/>
            <a:ext cx="934560" cy="575640"/>
            <a:chOff x="6573043" y="3980377"/>
            <a:chExt cx="934560" cy="575640"/>
          </a:xfrm>
        </p:grpSpPr>
        <mc:AlternateContent xmlns:mc="http://schemas.openxmlformats.org/markup-compatibility/2006" xmlns:p14="http://schemas.microsoft.com/office/powerpoint/2010/main">
          <mc:Choice Requires="p14">
            <p:contentPart p14:bwMode="auto" r:id="rId222">
              <p14:nvContentPartPr>
                <p14:cNvPr id="152" name="Ink 151">
                  <a:extLst>
                    <a:ext uri="{FF2B5EF4-FFF2-40B4-BE49-F238E27FC236}">
                      <a16:creationId xmlns:a16="http://schemas.microsoft.com/office/drawing/2014/main" id="{E5A02AAD-193F-877D-F4E0-D0B8B499023E}"/>
                    </a:ext>
                  </a:extLst>
                </p14:cNvPr>
                <p14:cNvContentPartPr/>
                <p14:nvPr/>
              </p14:nvContentPartPr>
              <p14:xfrm>
                <a:off x="6598243" y="4192057"/>
                <a:ext cx="69480" cy="124200"/>
              </p14:xfrm>
            </p:contentPart>
          </mc:Choice>
          <mc:Fallback xmlns="">
            <p:pic>
              <p:nvPicPr>
                <p:cNvPr id="152" name="Ink 151">
                  <a:extLst>
                    <a:ext uri="{FF2B5EF4-FFF2-40B4-BE49-F238E27FC236}">
                      <a16:creationId xmlns:a16="http://schemas.microsoft.com/office/drawing/2014/main" id="{E5A02AAD-193F-877D-F4E0-D0B8B499023E}"/>
                    </a:ext>
                  </a:extLst>
                </p:cNvPr>
                <p:cNvPicPr/>
                <p:nvPr/>
              </p:nvPicPr>
              <p:blipFill>
                <a:blip r:embed="rId223"/>
                <a:stretch>
                  <a:fillRect/>
                </a:stretch>
              </p:blipFill>
              <p:spPr>
                <a:xfrm>
                  <a:off x="6589243" y="4183417"/>
                  <a:ext cx="87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3" name="Ink 152">
                  <a:extLst>
                    <a:ext uri="{FF2B5EF4-FFF2-40B4-BE49-F238E27FC236}">
                      <a16:creationId xmlns:a16="http://schemas.microsoft.com/office/drawing/2014/main" id="{96ADF555-0C55-1326-40AB-7E28583D4F53}"/>
                    </a:ext>
                  </a:extLst>
                </p14:cNvPr>
                <p14:cNvContentPartPr/>
                <p14:nvPr/>
              </p14:nvContentPartPr>
              <p14:xfrm>
                <a:off x="6573043" y="4188457"/>
                <a:ext cx="141840" cy="47160"/>
              </p14:xfrm>
            </p:contentPart>
          </mc:Choice>
          <mc:Fallback xmlns="">
            <p:pic>
              <p:nvPicPr>
                <p:cNvPr id="153" name="Ink 152">
                  <a:extLst>
                    <a:ext uri="{FF2B5EF4-FFF2-40B4-BE49-F238E27FC236}">
                      <a16:creationId xmlns:a16="http://schemas.microsoft.com/office/drawing/2014/main" id="{96ADF555-0C55-1326-40AB-7E28583D4F53}"/>
                    </a:ext>
                  </a:extLst>
                </p:cNvPr>
                <p:cNvPicPr/>
                <p:nvPr/>
              </p:nvPicPr>
              <p:blipFill>
                <a:blip r:embed="rId225"/>
                <a:stretch>
                  <a:fillRect/>
                </a:stretch>
              </p:blipFill>
              <p:spPr>
                <a:xfrm>
                  <a:off x="6564403" y="4179457"/>
                  <a:ext cx="159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4" name="Ink 153">
                  <a:extLst>
                    <a:ext uri="{FF2B5EF4-FFF2-40B4-BE49-F238E27FC236}">
                      <a16:creationId xmlns:a16="http://schemas.microsoft.com/office/drawing/2014/main" id="{CABE329F-3BDD-03BA-F6F7-7DFFC2B6EC0C}"/>
                    </a:ext>
                  </a:extLst>
                </p14:cNvPr>
                <p14:cNvContentPartPr/>
                <p14:nvPr/>
              </p14:nvContentPartPr>
              <p14:xfrm>
                <a:off x="6831163" y="3980377"/>
                <a:ext cx="108720" cy="480240"/>
              </p14:xfrm>
            </p:contentPart>
          </mc:Choice>
          <mc:Fallback xmlns="">
            <p:pic>
              <p:nvPicPr>
                <p:cNvPr id="154" name="Ink 153">
                  <a:extLst>
                    <a:ext uri="{FF2B5EF4-FFF2-40B4-BE49-F238E27FC236}">
                      <a16:creationId xmlns:a16="http://schemas.microsoft.com/office/drawing/2014/main" id="{CABE329F-3BDD-03BA-F6F7-7DFFC2B6EC0C}"/>
                    </a:ext>
                  </a:extLst>
                </p:cNvPr>
                <p:cNvPicPr/>
                <p:nvPr/>
              </p:nvPicPr>
              <p:blipFill>
                <a:blip r:embed="rId227"/>
                <a:stretch>
                  <a:fillRect/>
                </a:stretch>
              </p:blipFill>
              <p:spPr>
                <a:xfrm>
                  <a:off x="6822163" y="3971377"/>
                  <a:ext cx="12636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5" name="Ink 154">
                  <a:extLst>
                    <a:ext uri="{FF2B5EF4-FFF2-40B4-BE49-F238E27FC236}">
                      <a16:creationId xmlns:a16="http://schemas.microsoft.com/office/drawing/2014/main" id="{485FE495-2AB0-CCC4-F9B8-75253135797E}"/>
                    </a:ext>
                  </a:extLst>
                </p14:cNvPr>
                <p14:cNvContentPartPr/>
                <p14:nvPr/>
              </p14:nvContentPartPr>
              <p14:xfrm>
                <a:off x="7073443" y="4134097"/>
                <a:ext cx="175320" cy="171000"/>
              </p14:xfrm>
            </p:contentPart>
          </mc:Choice>
          <mc:Fallback xmlns="">
            <p:pic>
              <p:nvPicPr>
                <p:cNvPr id="155" name="Ink 154">
                  <a:extLst>
                    <a:ext uri="{FF2B5EF4-FFF2-40B4-BE49-F238E27FC236}">
                      <a16:creationId xmlns:a16="http://schemas.microsoft.com/office/drawing/2014/main" id="{485FE495-2AB0-CCC4-F9B8-75253135797E}"/>
                    </a:ext>
                  </a:extLst>
                </p:cNvPr>
                <p:cNvPicPr/>
                <p:nvPr/>
              </p:nvPicPr>
              <p:blipFill>
                <a:blip r:embed="rId229"/>
                <a:stretch>
                  <a:fillRect/>
                </a:stretch>
              </p:blipFill>
              <p:spPr>
                <a:xfrm>
                  <a:off x="7064443" y="4125457"/>
                  <a:ext cx="1929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6" name="Ink 155">
                  <a:extLst>
                    <a:ext uri="{FF2B5EF4-FFF2-40B4-BE49-F238E27FC236}">
                      <a16:creationId xmlns:a16="http://schemas.microsoft.com/office/drawing/2014/main" id="{29669E59-4678-53AC-9499-32EF8330A98B}"/>
                    </a:ext>
                  </a:extLst>
                </p14:cNvPr>
                <p14:cNvContentPartPr/>
                <p14:nvPr/>
              </p14:nvContentPartPr>
              <p14:xfrm>
                <a:off x="7332643" y="4103857"/>
                <a:ext cx="174960" cy="452160"/>
              </p14:xfrm>
            </p:contentPart>
          </mc:Choice>
          <mc:Fallback xmlns="">
            <p:pic>
              <p:nvPicPr>
                <p:cNvPr id="156" name="Ink 155">
                  <a:extLst>
                    <a:ext uri="{FF2B5EF4-FFF2-40B4-BE49-F238E27FC236}">
                      <a16:creationId xmlns:a16="http://schemas.microsoft.com/office/drawing/2014/main" id="{29669E59-4678-53AC-9499-32EF8330A98B}"/>
                    </a:ext>
                  </a:extLst>
                </p:cNvPr>
                <p:cNvPicPr/>
                <p:nvPr/>
              </p:nvPicPr>
              <p:blipFill>
                <a:blip r:embed="rId231"/>
                <a:stretch>
                  <a:fillRect/>
                </a:stretch>
              </p:blipFill>
              <p:spPr>
                <a:xfrm>
                  <a:off x="7323643" y="4094857"/>
                  <a:ext cx="192600" cy="469800"/>
                </a:xfrm>
                <a:prstGeom prst="rect">
                  <a:avLst/>
                </a:prstGeom>
              </p:spPr>
            </p:pic>
          </mc:Fallback>
        </mc:AlternateContent>
      </p:grpSp>
      <p:grpSp>
        <p:nvGrpSpPr>
          <p:cNvPr id="173" name="Group 172">
            <a:extLst>
              <a:ext uri="{FF2B5EF4-FFF2-40B4-BE49-F238E27FC236}">
                <a16:creationId xmlns:a16="http://schemas.microsoft.com/office/drawing/2014/main" id="{A926EA59-7AAA-C50C-0763-4269D30DC2A4}"/>
              </a:ext>
            </a:extLst>
          </p:cNvPr>
          <p:cNvGrpSpPr/>
          <p:nvPr/>
        </p:nvGrpSpPr>
        <p:grpSpPr>
          <a:xfrm>
            <a:off x="7763563" y="3795697"/>
            <a:ext cx="2697120" cy="585360"/>
            <a:chOff x="7763563" y="3795697"/>
            <a:chExt cx="2697120" cy="585360"/>
          </a:xfrm>
        </p:grpSpPr>
        <mc:AlternateContent xmlns:mc="http://schemas.openxmlformats.org/markup-compatibility/2006" xmlns:p14="http://schemas.microsoft.com/office/powerpoint/2010/main">
          <mc:Choice Requires="p14">
            <p:contentPart p14:bwMode="auto" r:id="rId232">
              <p14:nvContentPartPr>
                <p14:cNvPr id="158" name="Ink 157">
                  <a:extLst>
                    <a:ext uri="{FF2B5EF4-FFF2-40B4-BE49-F238E27FC236}">
                      <a16:creationId xmlns:a16="http://schemas.microsoft.com/office/drawing/2014/main" id="{98C19EF0-A32F-DD01-84FA-612F1C02AAF9}"/>
                    </a:ext>
                  </a:extLst>
                </p14:cNvPr>
                <p14:cNvContentPartPr/>
                <p14:nvPr/>
              </p14:nvContentPartPr>
              <p14:xfrm>
                <a:off x="7763563" y="3949777"/>
                <a:ext cx="325080" cy="277560"/>
              </p14:xfrm>
            </p:contentPart>
          </mc:Choice>
          <mc:Fallback xmlns="">
            <p:pic>
              <p:nvPicPr>
                <p:cNvPr id="158" name="Ink 157">
                  <a:extLst>
                    <a:ext uri="{FF2B5EF4-FFF2-40B4-BE49-F238E27FC236}">
                      <a16:creationId xmlns:a16="http://schemas.microsoft.com/office/drawing/2014/main" id="{98C19EF0-A32F-DD01-84FA-612F1C02AAF9}"/>
                    </a:ext>
                  </a:extLst>
                </p:cNvPr>
                <p:cNvPicPr/>
                <p:nvPr/>
              </p:nvPicPr>
              <p:blipFill>
                <a:blip r:embed="rId233"/>
                <a:stretch>
                  <a:fillRect/>
                </a:stretch>
              </p:blipFill>
              <p:spPr>
                <a:xfrm>
                  <a:off x="7754563" y="3941137"/>
                  <a:ext cx="3427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9" name="Ink 158">
                  <a:extLst>
                    <a:ext uri="{FF2B5EF4-FFF2-40B4-BE49-F238E27FC236}">
                      <a16:creationId xmlns:a16="http://schemas.microsoft.com/office/drawing/2014/main" id="{16A449BB-F6DA-1C43-4890-83B6B10F9CCC}"/>
                    </a:ext>
                  </a:extLst>
                </p14:cNvPr>
                <p14:cNvContentPartPr/>
                <p14:nvPr/>
              </p14:nvContentPartPr>
              <p14:xfrm>
                <a:off x="8168923" y="4090177"/>
                <a:ext cx="124200" cy="159480"/>
              </p14:xfrm>
            </p:contentPart>
          </mc:Choice>
          <mc:Fallback xmlns="">
            <p:pic>
              <p:nvPicPr>
                <p:cNvPr id="159" name="Ink 158">
                  <a:extLst>
                    <a:ext uri="{FF2B5EF4-FFF2-40B4-BE49-F238E27FC236}">
                      <a16:creationId xmlns:a16="http://schemas.microsoft.com/office/drawing/2014/main" id="{16A449BB-F6DA-1C43-4890-83B6B10F9CCC}"/>
                    </a:ext>
                  </a:extLst>
                </p:cNvPr>
                <p:cNvPicPr/>
                <p:nvPr/>
              </p:nvPicPr>
              <p:blipFill>
                <a:blip r:embed="rId235"/>
                <a:stretch>
                  <a:fillRect/>
                </a:stretch>
              </p:blipFill>
              <p:spPr>
                <a:xfrm>
                  <a:off x="8159923" y="4081537"/>
                  <a:ext cx="141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0" name="Ink 159">
                  <a:extLst>
                    <a:ext uri="{FF2B5EF4-FFF2-40B4-BE49-F238E27FC236}">
                      <a16:creationId xmlns:a16="http://schemas.microsoft.com/office/drawing/2014/main" id="{9149C8BF-6B42-5862-57B7-13D43848A25D}"/>
                    </a:ext>
                  </a:extLst>
                </p14:cNvPr>
                <p14:cNvContentPartPr/>
                <p14:nvPr/>
              </p14:nvContentPartPr>
              <p14:xfrm>
                <a:off x="8367283" y="4166497"/>
                <a:ext cx="83520" cy="17280"/>
              </p14:xfrm>
            </p:contentPart>
          </mc:Choice>
          <mc:Fallback xmlns="">
            <p:pic>
              <p:nvPicPr>
                <p:cNvPr id="160" name="Ink 159">
                  <a:extLst>
                    <a:ext uri="{FF2B5EF4-FFF2-40B4-BE49-F238E27FC236}">
                      <a16:creationId xmlns:a16="http://schemas.microsoft.com/office/drawing/2014/main" id="{9149C8BF-6B42-5862-57B7-13D43848A25D}"/>
                    </a:ext>
                  </a:extLst>
                </p:cNvPr>
                <p:cNvPicPr/>
                <p:nvPr/>
              </p:nvPicPr>
              <p:blipFill>
                <a:blip r:embed="rId237"/>
                <a:stretch>
                  <a:fillRect/>
                </a:stretch>
              </p:blipFill>
              <p:spPr>
                <a:xfrm>
                  <a:off x="8358643" y="4157857"/>
                  <a:ext cx="101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1" name="Ink 160">
                  <a:extLst>
                    <a:ext uri="{FF2B5EF4-FFF2-40B4-BE49-F238E27FC236}">
                      <a16:creationId xmlns:a16="http://schemas.microsoft.com/office/drawing/2014/main" id="{BE38A9B9-D08E-9E18-DBBD-D7125EC5B23A}"/>
                    </a:ext>
                  </a:extLst>
                </p14:cNvPr>
                <p14:cNvContentPartPr/>
                <p14:nvPr/>
              </p14:nvContentPartPr>
              <p14:xfrm>
                <a:off x="8418403" y="4080097"/>
                <a:ext cx="217440" cy="171000"/>
              </p14:xfrm>
            </p:contentPart>
          </mc:Choice>
          <mc:Fallback xmlns="">
            <p:pic>
              <p:nvPicPr>
                <p:cNvPr id="161" name="Ink 160">
                  <a:extLst>
                    <a:ext uri="{FF2B5EF4-FFF2-40B4-BE49-F238E27FC236}">
                      <a16:creationId xmlns:a16="http://schemas.microsoft.com/office/drawing/2014/main" id="{BE38A9B9-D08E-9E18-DBBD-D7125EC5B23A}"/>
                    </a:ext>
                  </a:extLst>
                </p:cNvPr>
                <p:cNvPicPr/>
                <p:nvPr/>
              </p:nvPicPr>
              <p:blipFill>
                <a:blip r:embed="rId239"/>
                <a:stretch>
                  <a:fillRect/>
                </a:stretch>
              </p:blipFill>
              <p:spPr>
                <a:xfrm>
                  <a:off x="8409763" y="4071457"/>
                  <a:ext cx="235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2" name="Ink 161">
                  <a:extLst>
                    <a:ext uri="{FF2B5EF4-FFF2-40B4-BE49-F238E27FC236}">
                      <a16:creationId xmlns:a16="http://schemas.microsoft.com/office/drawing/2014/main" id="{73A242FC-12BF-6DD1-C079-DC27EE5B59B4}"/>
                    </a:ext>
                  </a:extLst>
                </p14:cNvPr>
                <p14:cNvContentPartPr/>
                <p14:nvPr/>
              </p14:nvContentPartPr>
              <p14:xfrm>
                <a:off x="8574283" y="4121137"/>
                <a:ext cx="122760" cy="62640"/>
              </p14:xfrm>
            </p:contentPart>
          </mc:Choice>
          <mc:Fallback xmlns="">
            <p:pic>
              <p:nvPicPr>
                <p:cNvPr id="162" name="Ink 161">
                  <a:extLst>
                    <a:ext uri="{FF2B5EF4-FFF2-40B4-BE49-F238E27FC236}">
                      <a16:creationId xmlns:a16="http://schemas.microsoft.com/office/drawing/2014/main" id="{73A242FC-12BF-6DD1-C079-DC27EE5B59B4}"/>
                    </a:ext>
                  </a:extLst>
                </p:cNvPr>
                <p:cNvPicPr/>
                <p:nvPr/>
              </p:nvPicPr>
              <p:blipFill>
                <a:blip r:embed="rId241"/>
                <a:stretch>
                  <a:fillRect/>
                </a:stretch>
              </p:blipFill>
              <p:spPr>
                <a:xfrm>
                  <a:off x="8565643" y="4112137"/>
                  <a:ext cx="140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3" name="Ink 162">
                  <a:extLst>
                    <a:ext uri="{FF2B5EF4-FFF2-40B4-BE49-F238E27FC236}">
                      <a16:creationId xmlns:a16="http://schemas.microsoft.com/office/drawing/2014/main" id="{0DF7BB0D-395E-3988-037E-9B417CE91884}"/>
                    </a:ext>
                  </a:extLst>
                </p14:cNvPr>
                <p14:cNvContentPartPr/>
                <p14:nvPr/>
              </p14:nvContentPartPr>
              <p14:xfrm>
                <a:off x="8813323" y="4019617"/>
                <a:ext cx="19800" cy="20520"/>
              </p14:xfrm>
            </p:contentPart>
          </mc:Choice>
          <mc:Fallback xmlns="">
            <p:pic>
              <p:nvPicPr>
                <p:cNvPr id="163" name="Ink 162">
                  <a:extLst>
                    <a:ext uri="{FF2B5EF4-FFF2-40B4-BE49-F238E27FC236}">
                      <a16:creationId xmlns:a16="http://schemas.microsoft.com/office/drawing/2014/main" id="{0DF7BB0D-395E-3988-037E-9B417CE91884}"/>
                    </a:ext>
                  </a:extLst>
                </p:cNvPr>
                <p:cNvPicPr/>
                <p:nvPr/>
              </p:nvPicPr>
              <p:blipFill>
                <a:blip r:embed="rId243"/>
                <a:stretch>
                  <a:fillRect/>
                </a:stretch>
              </p:blipFill>
              <p:spPr>
                <a:xfrm>
                  <a:off x="8804683" y="4010617"/>
                  <a:ext cx="37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4" name="Ink 163">
                  <a:extLst>
                    <a:ext uri="{FF2B5EF4-FFF2-40B4-BE49-F238E27FC236}">
                      <a16:creationId xmlns:a16="http://schemas.microsoft.com/office/drawing/2014/main" id="{F4655329-F588-187C-D77B-96ADF26ABC20}"/>
                    </a:ext>
                  </a:extLst>
                </p14:cNvPr>
                <p14:cNvContentPartPr/>
                <p14:nvPr/>
              </p14:nvContentPartPr>
              <p14:xfrm>
                <a:off x="8794243" y="4149217"/>
                <a:ext cx="30600" cy="14400"/>
              </p14:xfrm>
            </p:contentPart>
          </mc:Choice>
          <mc:Fallback xmlns="">
            <p:pic>
              <p:nvPicPr>
                <p:cNvPr id="164" name="Ink 163">
                  <a:extLst>
                    <a:ext uri="{FF2B5EF4-FFF2-40B4-BE49-F238E27FC236}">
                      <a16:creationId xmlns:a16="http://schemas.microsoft.com/office/drawing/2014/main" id="{F4655329-F588-187C-D77B-96ADF26ABC20}"/>
                    </a:ext>
                  </a:extLst>
                </p:cNvPr>
                <p:cNvPicPr/>
                <p:nvPr/>
              </p:nvPicPr>
              <p:blipFill>
                <a:blip r:embed="rId245"/>
                <a:stretch>
                  <a:fillRect/>
                </a:stretch>
              </p:blipFill>
              <p:spPr>
                <a:xfrm>
                  <a:off x="8785603" y="4140217"/>
                  <a:ext cx="48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5" name="Ink 164">
                  <a:extLst>
                    <a:ext uri="{FF2B5EF4-FFF2-40B4-BE49-F238E27FC236}">
                      <a16:creationId xmlns:a16="http://schemas.microsoft.com/office/drawing/2014/main" id="{9D53EFC6-5EC4-D44D-3ACD-7FECF2EA8CB9}"/>
                    </a:ext>
                  </a:extLst>
                </p14:cNvPr>
                <p14:cNvContentPartPr/>
                <p14:nvPr/>
              </p14:nvContentPartPr>
              <p14:xfrm>
                <a:off x="8993683" y="4006657"/>
                <a:ext cx="172800" cy="374400"/>
              </p14:xfrm>
            </p:contentPart>
          </mc:Choice>
          <mc:Fallback xmlns="">
            <p:pic>
              <p:nvPicPr>
                <p:cNvPr id="165" name="Ink 164">
                  <a:extLst>
                    <a:ext uri="{FF2B5EF4-FFF2-40B4-BE49-F238E27FC236}">
                      <a16:creationId xmlns:a16="http://schemas.microsoft.com/office/drawing/2014/main" id="{9D53EFC6-5EC4-D44D-3ACD-7FECF2EA8CB9}"/>
                    </a:ext>
                  </a:extLst>
                </p:cNvPr>
                <p:cNvPicPr/>
                <p:nvPr/>
              </p:nvPicPr>
              <p:blipFill>
                <a:blip r:embed="rId247"/>
                <a:stretch>
                  <a:fillRect/>
                </a:stretch>
              </p:blipFill>
              <p:spPr>
                <a:xfrm>
                  <a:off x="8984683" y="3998017"/>
                  <a:ext cx="19044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6" name="Ink 165">
                  <a:extLst>
                    <a:ext uri="{FF2B5EF4-FFF2-40B4-BE49-F238E27FC236}">
                      <a16:creationId xmlns:a16="http://schemas.microsoft.com/office/drawing/2014/main" id="{D4CE2F31-4BB7-51AF-A86A-F77533CD728D}"/>
                    </a:ext>
                  </a:extLst>
                </p14:cNvPr>
                <p14:cNvContentPartPr/>
                <p14:nvPr/>
              </p14:nvContentPartPr>
              <p14:xfrm>
                <a:off x="9256123" y="4123657"/>
                <a:ext cx="124560" cy="17280"/>
              </p14:xfrm>
            </p:contentPart>
          </mc:Choice>
          <mc:Fallback xmlns="">
            <p:pic>
              <p:nvPicPr>
                <p:cNvPr id="166" name="Ink 165">
                  <a:extLst>
                    <a:ext uri="{FF2B5EF4-FFF2-40B4-BE49-F238E27FC236}">
                      <a16:creationId xmlns:a16="http://schemas.microsoft.com/office/drawing/2014/main" id="{D4CE2F31-4BB7-51AF-A86A-F77533CD728D}"/>
                    </a:ext>
                  </a:extLst>
                </p:cNvPr>
                <p:cNvPicPr/>
                <p:nvPr/>
              </p:nvPicPr>
              <p:blipFill>
                <a:blip r:embed="rId249"/>
                <a:stretch>
                  <a:fillRect/>
                </a:stretch>
              </p:blipFill>
              <p:spPr>
                <a:xfrm>
                  <a:off x="9247123" y="4114657"/>
                  <a:ext cx="142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7" name="Ink 166">
                  <a:extLst>
                    <a:ext uri="{FF2B5EF4-FFF2-40B4-BE49-F238E27FC236}">
                      <a16:creationId xmlns:a16="http://schemas.microsoft.com/office/drawing/2014/main" id="{EA37CAB1-A075-B072-CD76-3E53B002E068}"/>
                    </a:ext>
                  </a:extLst>
                </p14:cNvPr>
                <p14:cNvContentPartPr/>
                <p14:nvPr/>
              </p14:nvContentPartPr>
              <p14:xfrm>
                <a:off x="9307603" y="4045537"/>
                <a:ext cx="24480" cy="236880"/>
              </p14:xfrm>
            </p:contentPart>
          </mc:Choice>
          <mc:Fallback xmlns="">
            <p:pic>
              <p:nvPicPr>
                <p:cNvPr id="167" name="Ink 166">
                  <a:extLst>
                    <a:ext uri="{FF2B5EF4-FFF2-40B4-BE49-F238E27FC236}">
                      <a16:creationId xmlns:a16="http://schemas.microsoft.com/office/drawing/2014/main" id="{EA37CAB1-A075-B072-CD76-3E53B002E068}"/>
                    </a:ext>
                  </a:extLst>
                </p:cNvPr>
                <p:cNvPicPr/>
                <p:nvPr/>
              </p:nvPicPr>
              <p:blipFill>
                <a:blip r:embed="rId251"/>
                <a:stretch>
                  <a:fillRect/>
                </a:stretch>
              </p:blipFill>
              <p:spPr>
                <a:xfrm>
                  <a:off x="9298603" y="4036537"/>
                  <a:ext cx="42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8" name="Ink 167">
                  <a:extLst>
                    <a:ext uri="{FF2B5EF4-FFF2-40B4-BE49-F238E27FC236}">
                      <a16:creationId xmlns:a16="http://schemas.microsoft.com/office/drawing/2014/main" id="{9E815344-A542-F35E-5C76-D07B55121343}"/>
                    </a:ext>
                  </a:extLst>
                </p14:cNvPr>
                <p14:cNvContentPartPr/>
                <p14:nvPr/>
              </p14:nvContentPartPr>
              <p14:xfrm>
                <a:off x="9471763" y="4037257"/>
                <a:ext cx="124920" cy="194760"/>
              </p14:xfrm>
            </p:contentPart>
          </mc:Choice>
          <mc:Fallback xmlns="">
            <p:pic>
              <p:nvPicPr>
                <p:cNvPr id="168" name="Ink 167">
                  <a:extLst>
                    <a:ext uri="{FF2B5EF4-FFF2-40B4-BE49-F238E27FC236}">
                      <a16:creationId xmlns:a16="http://schemas.microsoft.com/office/drawing/2014/main" id="{9E815344-A542-F35E-5C76-D07B55121343}"/>
                    </a:ext>
                  </a:extLst>
                </p:cNvPr>
                <p:cNvPicPr/>
                <p:nvPr/>
              </p:nvPicPr>
              <p:blipFill>
                <a:blip r:embed="rId253"/>
                <a:stretch>
                  <a:fillRect/>
                </a:stretch>
              </p:blipFill>
              <p:spPr>
                <a:xfrm>
                  <a:off x="9463123" y="4028257"/>
                  <a:ext cx="1425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0" name="Ink 169">
                  <a:extLst>
                    <a:ext uri="{FF2B5EF4-FFF2-40B4-BE49-F238E27FC236}">
                      <a16:creationId xmlns:a16="http://schemas.microsoft.com/office/drawing/2014/main" id="{48C1912C-7185-4CC4-4BED-8C68998F82DA}"/>
                    </a:ext>
                  </a:extLst>
                </p14:cNvPr>
                <p14:cNvContentPartPr/>
                <p14:nvPr/>
              </p14:nvContentPartPr>
              <p14:xfrm>
                <a:off x="9601003" y="3795697"/>
                <a:ext cx="172080" cy="579600"/>
              </p14:xfrm>
            </p:contentPart>
          </mc:Choice>
          <mc:Fallback xmlns="">
            <p:pic>
              <p:nvPicPr>
                <p:cNvPr id="170" name="Ink 169">
                  <a:extLst>
                    <a:ext uri="{FF2B5EF4-FFF2-40B4-BE49-F238E27FC236}">
                      <a16:creationId xmlns:a16="http://schemas.microsoft.com/office/drawing/2014/main" id="{48C1912C-7185-4CC4-4BED-8C68998F82DA}"/>
                    </a:ext>
                  </a:extLst>
                </p:cNvPr>
                <p:cNvPicPr/>
                <p:nvPr/>
              </p:nvPicPr>
              <p:blipFill>
                <a:blip r:embed="rId255"/>
                <a:stretch>
                  <a:fillRect/>
                </a:stretch>
              </p:blipFill>
              <p:spPr>
                <a:xfrm>
                  <a:off x="9592003" y="3786697"/>
                  <a:ext cx="18972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1" name="Ink 170">
                  <a:extLst>
                    <a:ext uri="{FF2B5EF4-FFF2-40B4-BE49-F238E27FC236}">
                      <a16:creationId xmlns:a16="http://schemas.microsoft.com/office/drawing/2014/main" id="{681FCF6B-E3C6-3A69-A2C0-C7A00C5C32BF}"/>
                    </a:ext>
                  </a:extLst>
                </p14:cNvPr>
                <p14:cNvContentPartPr/>
                <p14:nvPr/>
              </p14:nvContentPartPr>
              <p14:xfrm>
                <a:off x="9858763" y="3827377"/>
                <a:ext cx="458280" cy="349920"/>
              </p14:xfrm>
            </p:contentPart>
          </mc:Choice>
          <mc:Fallback xmlns="">
            <p:pic>
              <p:nvPicPr>
                <p:cNvPr id="171" name="Ink 170">
                  <a:extLst>
                    <a:ext uri="{FF2B5EF4-FFF2-40B4-BE49-F238E27FC236}">
                      <a16:creationId xmlns:a16="http://schemas.microsoft.com/office/drawing/2014/main" id="{681FCF6B-E3C6-3A69-A2C0-C7A00C5C32BF}"/>
                    </a:ext>
                  </a:extLst>
                </p:cNvPr>
                <p:cNvPicPr/>
                <p:nvPr/>
              </p:nvPicPr>
              <p:blipFill>
                <a:blip r:embed="rId257"/>
                <a:stretch>
                  <a:fillRect/>
                </a:stretch>
              </p:blipFill>
              <p:spPr>
                <a:xfrm>
                  <a:off x="9849763" y="3818737"/>
                  <a:ext cx="47592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2" name="Ink 171">
                  <a:extLst>
                    <a:ext uri="{FF2B5EF4-FFF2-40B4-BE49-F238E27FC236}">
                      <a16:creationId xmlns:a16="http://schemas.microsoft.com/office/drawing/2014/main" id="{815F0FC3-61FE-855F-3AD0-250300EA9D7C}"/>
                    </a:ext>
                  </a:extLst>
                </p14:cNvPr>
                <p14:cNvContentPartPr/>
                <p14:nvPr/>
              </p14:nvContentPartPr>
              <p14:xfrm>
                <a:off x="10265203" y="3942217"/>
                <a:ext cx="195480" cy="360"/>
              </p14:xfrm>
            </p:contentPart>
          </mc:Choice>
          <mc:Fallback xmlns="">
            <p:pic>
              <p:nvPicPr>
                <p:cNvPr id="172" name="Ink 171">
                  <a:extLst>
                    <a:ext uri="{FF2B5EF4-FFF2-40B4-BE49-F238E27FC236}">
                      <a16:creationId xmlns:a16="http://schemas.microsoft.com/office/drawing/2014/main" id="{815F0FC3-61FE-855F-3AD0-250300EA9D7C}"/>
                    </a:ext>
                  </a:extLst>
                </p:cNvPr>
                <p:cNvPicPr/>
                <p:nvPr/>
              </p:nvPicPr>
              <p:blipFill>
                <a:blip r:embed="rId259"/>
                <a:stretch>
                  <a:fillRect/>
                </a:stretch>
              </p:blipFill>
              <p:spPr>
                <a:xfrm>
                  <a:off x="10256203" y="3933577"/>
                  <a:ext cx="213120" cy="18000"/>
                </a:xfrm>
                <a:prstGeom prst="rect">
                  <a:avLst/>
                </a:prstGeom>
              </p:spPr>
            </p:pic>
          </mc:Fallback>
        </mc:AlternateContent>
      </p:grpSp>
      <p:grpSp>
        <p:nvGrpSpPr>
          <p:cNvPr id="181" name="Group 180">
            <a:extLst>
              <a:ext uri="{FF2B5EF4-FFF2-40B4-BE49-F238E27FC236}">
                <a16:creationId xmlns:a16="http://schemas.microsoft.com/office/drawing/2014/main" id="{293E1D14-A46F-C048-52FA-7E60F31328B4}"/>
              </a:ext>
            </a:extLst>
          </p:cNvPr>
          <p:cNvGrpSpPr/>
          <p:nvPr/>
        </p:nvGrpSpPr>
        <p:grpSpPr>
          <a:xfrm>
            <a:off x="224083" y="5291857"/>
            <a:ext cx="151200" cy="91080"/>
            <a:chOff x="224083" y="5291857"/>
            <a:chExt cx="151200" cy="91080"/>
          </a:xfrm>
        </p:grpSpPr>
        <mc:AlternateContent xmlns:mc="http://schemas.openxmlformats.org/markup-compatibility/2006" xmlns:p14="http://schemas.microsoft.com/office/powerpoint/2010/main">
          <mc:Choice Requires="p14">
            <p:contentPart p14:bwMode="auto" r:id="rId260">
              <p14:nvContentPartPr>
                <p14:cNvPr id="174" name="Ink 173">
                  <a:extLst>
                    <a:ext uri="{FF2B5EF4-FFF2-40B4-BE49-F238E27FC236}">
                      <a16:creationId xmlns:a16="http://schemas.microsoft.com/office/drawing/2014/main" id="{0233D9F6-A6C0-E7DD-DFE3-4AD3F61B321D}"/>
                    </a:ext>
                  </a:extLst>
                </p14:cNvPr>
                <p14:cNvContentPartPr/>
                <p14:nvPr/>
              </p14:nvContentPartPr>
              <p14:xfrm>
                <a:off x="224083" y="5291857"/>
                <a:ext cx="117720" cy="30960"/>
              </p14:xfrm>
            </p:contentPart>
          </mc:Choice>
          <mc:Fallback xmlns="">
            <p:pic>
              <p:nvPicPr>
                <p:cNvPr id="174" name="Ink 173">
                  <a:extLst>
                    <a:ext uri="{FF2B5EF4-FFF2-40B4-BE49-F238E27FC236}">
                      <a16:creationId xmlns:a16="http://schemas.microsoft.com/office/drawing/2014/main" id="{0233D9F6-A6C0-E7DD-DFE3-4AD3F61B321D}"/>
                    </a:ext>
                  </a:extLst>
                </p:cNvPr>
                <p:cNvPicPr/>
                <p:nvPr/>
              </p:nvPicPr>
              <p:blipFill>
                <a:blip r:embed="rId261"/>
                <a:stretch>
                  <a:fillRect/>
                </a:stretch>
              </p:blipFill>
              <p:spPr>
                <a:xfrm>
                  <a:off x="215083" y="5283217"/>
                  <a:ext cx="135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5" name="Ink 174">
                  <a:extLst>
                    <a:ext uri="{FF2B5EF4-FFF2-40B4-BE49-F238E27FC236}">
                      <a16:creationId xmlns:a16="http://schemas.microsoft.com/office/drawing/2014/main" id="{EA1A75DB-BDBB-E74D-498C-7627DB20321B}"/>
                    </a:ext>
                  </a:extLst>
                </p14:cNvPr>
                <p14:cNvContentPartPr/>
                <p14:nvPr/>
              </p14:nvContentPartPr>
              <p14:xfrm>
                <a:off x="284563" y="5382577"/>
                <a:ext cx="90720" cy="360"/>
              </p14:xfrm>
            </p:contentPart>
          </mc:Choice>
          <mc:Fallback xmlns="">
            <p:pic>
              <p:nvPicPr>
                <p:cNvPr id="175" name="Ink 174">
                  <a:extLst>
                    <a:ext uri="{FF2B5EF4-FFF2-40B4-BE49-F238E27FC236}">
                      <a16:creationId xmlns:a16="http://schemas.microsoft.com/office/drawing/2014/main" id="{EA1A75DB-BDBB-E74D-498C-7627DB20321B}"/>
                    </a:ext>
                  </a:extLst>
                </p:cNvPr>
                <p:cNvPicPr/>
                <p:nvPr/>
              </p:nvPicPr>
              <p:blipFill>
                <a:blip r:embed="rId263"/>
                <a:stretch>
                  <a:fillRect/>
                </a:stretch>
              </p:blipFill>
              <p:spPr>
                <a:xfrm>
                  <a:off x="275923" y="5373937"/>
                  <a:ext cx="108360" cy="18000"/>
                </a:xfrm>
                <a:prstGeom prst="rect">
                  <a:avLst/>
                </a:prstGeom>
              </p:spPr>
            </p:pic>
          </mc:Fallback>
        </mc:AlternateContent>
      </p:grpSp>
      <p:grpSp>
        <p:nvGrpSpPr>
          <p:cNvPr id="180" name="Group 179">
            <a:extLst>
              <a:ext uri="{FF2B5EF4-FFF2-40B4-BE49-F238E27FC236}">
                <a16:creationId xmlns:a16="http://schemas.microsoft.com/office/drawing/2014/main" id="{905C4249-B1B6-6586-F0A1-8C98051A5EB3}"/>
              </a:ext>
            </a:extLst>
          </p:cNvPr>
          <p:cNvGrpSpPr/>
          <p:nvPr/>
        </p:nvGrpSpPr>
        <p:grpSpPr>
          <a:xfrm>
            <a:off x="1155763" y="4984057"/>
            <a:ext cx="569160" cy="453960"/>
            <a:chOff x="1155763" y="4984057"/>
            <a:chExt cx="569160" cy="453960"/>
          </a:xfrm>
        </p:grpSpPr>
        <mc:AlternateContent xmlns:mc="http://schemas.openxmlformats.org/markup-compatibility/2006" xmlns:p14="http://schemas.microsoft.com/office/powerpoint/2010/main">
          <mc:Choice Requires="p14">
            <p:contentPart p14:bwMode="auto" r:id="rId264">
              <p14:nvContentPartPr>
                <p14:cNvPr id="176" name="Ink 175">
                  <a:extLst>
                    <a:ext uri="{FF2B5EF4-FFF2-40B4-BE49-F238E27FC236}">
                      <a16:creationId xmlns:a16="http://schemas.microsoft.com/office/drawing/2014/main" id="{FCD412BA-C3B0-E6B7-6AF6-59E9B0488AE7}"/>
                    </a:ext>
                  </a:extLst>
                </p14:cNvPr>
                <p14:cNvContentPartPr/>
                <p14:nvPr/>
              </p14:nvContentPartPr>
              <p14:xfrm>
                <a:off x="1191403" y="5107537"/>
                <a:ext cx="186480" cy="318240"/>
              </p14:xfrm>
            </p:contentPart>
          </mc:Choice>
          <mc:Fallback xmlns="">
            <p:pic>
              <p:nvPicPr>
                <p:cNvPr id="176" name="Ink 175">
                  <a:extLst>
                    <a:ext uri="{FF2B5EF4-FFF2-40B4-BE49-F238E27FC236}">
                      <a16:creationId xmlns:a16="http://schemas.microsoft.com/office/drawing/2014/main" id="{FCD412BA-C3B0-E6B7-6AF6-59E9B0488AE7}"/>
                    </a:ext>
                  </a:extLst>
                </p:cNvPr>
                <p:cNvPicPr/>
                <p:nvPr/>
              </p:nvPicPr>
              <p:blipFill>
                <a:blip r:embed="rId265"/>
                <a:stretch>
                  <a:fillRect/>
                </a:stretch>
              </p:blipFill>
              <p:spPr>
                <a:xfrm>
                  <a:off x="1182763" y="5098537"/>
                  <a:ext cx="2041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7" name="Ink 176">
                  <a:extLst>
                    <a:ext uri="{FF2B5EF4-FFF2-40B4-BE49-F238E27FC236}">
                      <a16:creationId xmlns:a16="http://schemas.microsoft.com/office/drawing/2014/main" id="{4442C43D-B51E-BA0B-59DF-8527EFFEC931}"/>
                    </a:ext>
                  </a:extLst>
                </p14:cNvPr>
                <p14:cNvContentPartPr/>
                <p14:nvPr/>
              </p14:nvContentPartPr>
              <p14:xfrm>
                <a:off x="1224523" y="5273497"/>
                <a:ext cx="98280" cy="31680"/>
              </p14:xfrm>
            </p:contentPart>
          </mc:Choice>
          <mc:Fallback xmlns="">
            <p:pic>
              <p:nvPicPr>
                <p:cNvPr id="177" name="Ink 176">
                  <a:extLst>
                    <a:ext uri="{FF2B5EF4-FFF2-40B4-BE49-F238E27FC236}">
                      <a16:creationId xmlns:a16="http://schemas.microsoft.com/office/drawing/2014/main" id="{4442C43D-B51E-BA0B-59DF-8527EFFEC931}"/>
                    </a:ext>
                  </a:extLst>
                </p:cNvPr>
                <p:cNvPicPr/>
                <p:nvPr/>
              </p:nvPicPr>
              <p:blipFill>
                <a:blip r:embed="rId267"/>
                <a:stretch>
                  <a:fillRect/>
                </a:stretch>
              </p:blipFill>
              <p:spPr>
                <a:xfrm>
                  <a:off x="1215883" y="5264857"/>
                  <a:ext cx="115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8" name="Ink 177">
                  <a:extLst>
                    <a:ext uri="{FF2B5EF4-FFF2-40B4-BE49-F238E27FC236}">
                      <a16:creationId xmlns:a16="http://schemas.microsoft.com/office/drawing/2014/main" id="{D42BC109-75D9-6A3A-2253-6D356D233EB0}"/>
                    </a:ext>
                  </a:extLst>
                </p14:cNvPr>
                <p14:cNvContentPartPr/>
                <p14:nvPr/>
              </p14:nvContentPartPr>
              <p14:xfrm>
                <a:off x="1155763" y="4984057"/>
                <a:ext cx="155160" cy="62280"/>
              </p14:xfrm>
            </p:contentPart>
          </mc:Choice>
          <mc:Fallback xmlns="">
            <p:pic>
              <p:nvPicPr>
                <p:cNvPr id="178" name="Ink 177">
                  <a:extLst>
                    <a:ext uri="{FF2B5EF4-FFF2-40B4-BE49-F238E27FC236}">
                      <a16:creationId xmlns:a16="http://schemas.microsoft.com/office/drawing/2014/main" id="{D42BC109-75D9-6A3A-2253-6D356D233EB0}"/>
                    </a:ext>
                  </a:extLst>
                </p:cNvPr>
                <p:cNvPicPr/>
                <p:nvPr/>
              </p:nvPicPr>
              <p:blipFill>
                <a:blip r:embed="rId269"/>
                <a:stretch>
                  <a:fillRect/>
                </a:stretch>
              </p:blipFill>
              <p:spPr>
                <a:xfrm>
                  <a:off x="1146763" y="4975417"/>
                  <a:ext cx="172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9" name="Ink 178">
                  <a:extLst>
                    <a:ext uri="{FF2B5EF4-FFF2-40B4-BE49-F238E27FC236}">
                      <a16:creationId xmlns:a16="http://schemas.microsoft.com/office/drawing/2014/main" id="{DFAB6A35-93DB-37C1-36A9-FF1698DED2A4}"/>
                    </a:ext>
                  </a:extLst>
                </p14:cNvPr>
                <p14:cNvContentPartPr/>
                <p14:nvPr/>
              </p14:nvContentPartPr>
              <p14:xfrm>
                <a:off x="1526923" y="5275297"/>
                <a:ext cx="198000" cy="162720"/>
              </p14:xfrm>
            </p:contentPart>
          </mc:Choice>
          <mc:Fallback xmlns="">
            <p:pic>
              <p:nvPicPr>
                <p:cNvPr id="179" name="Ink 178">
                  <a:extLst>
                    <a:ext uri="{FF2B5EF4-FFF2-40B4-BE49-F238E27FC236}">
                      <a16:creationId xmlns:a16="http://schemas.microsoft.com/office/drawing/2014/main" id="{DFAB6A35-93DB-37C1-36A9-FF1698DED2A4}"/>
                    </a:ext>
                  </a:extLst>
                </p:cNvPr>
                <p:cNvPicPr/>
                <p:nvPr/>
              </p:nvPicPr>
              <p:blipFill>
                <a:blip r:embed="rId271"/>
                <a:stretch>
                  <a:fillRect/>
                </a:stretch>
              </p:blipFill>
              <p:spPr>
                <a:xfrm>
                  <a:off x="1517923" y="5266297"/>
                  <a:ext cx="215640" cy="180360"/>
                </a:xfrm>
                <a:prstGeom prst="rect">
                  <a:avLst/>
                </a:prstGeom>
              </p:spPr>
            </p:pic>
          </mc:Fallback>
        </mc:AlternateContent>
      </p:grpSp>
      <p:grpSp>
        <p:nvGrpSpPr>
          <p:cNvPr id="184" name="Group 183">
            <a:extLst>
              <a:ext uri="{FF2B5EF4-FFF2-40B4-BE49-F238E27FC236}">
                <a16:creationId xmlns:a16="http://schemas.microsoft.com/office/drawing/2014/main" id="{D331AC99-A020-BECB-45C8-8A2C4B5C2EB2}"/>
              </a:ext>
            </a:extLst>
          </p:cNvPr>
          <p:cNvGrpSpPr/>
          <p:nvPr/>
        </p:nvGrpSpPr>
        <p:grpSpPr>
          <a:xfrm>
            <a:off x="1992403" y="5054977"/>
            <a:ext cx="110160" cy="219240"/>
            <a:chOff x="1992403" y="5054977"/>
            <a:chExt cx="110160" cy="219240"/>
          </a:xfrm>
        </p:grpSpPr>
        <mc:AlternateContent xmlns:mc="http://schemas.openxmlformats.org/markup-compatibility/2006" xmlns:p14="http://schemas.microsoft.com/office/powerpoint/2010/main">
          <mc:Choice Requires="p14">
            <p:contentPart p14:bwMode="auto" r:id="rId272">
              <p14:nvContentPartPr>
                <p14:cNvPr id="182" name="Ink 181">
                  <a:extLst>
                    <a:ext uri="{FF2B5EF4-FFF2-40B4-BE49-F238E27FC236}">
                      <a16:creationId xmlns:a16="http://schemas.microsoft.com/office/drawing/2014/main" id="{0033DC4B-21DE-3B37-4C06-CAC0CCB0B10D}"/>
                    </a:ext>
                  </a:extLst>
                </p14:cNvPr>
                <p14:cNvContentPartPr/>
                <p14:nvPr/>
              </p14:nvContentPartPr>
              <p14:xfrm>
                <a:off x="1992403" y="5124817"/>
                <a:ext cx="110160" cy="34200"/>
              </p14:xfrm>
            </p:contentPart>
          </mc:Choice>
          <mc:Fallback xmlns="">
            <p:pic>
              <p:nvPicPr>
                <p:cNvPr id="182" name="Ink 181">
                  <a:extLst>
                    <a:ext uri="{FF2B5EF4-FFF2-40B4-BE49-F238E27FC236}">
                      <a16:creationId xmlns:a16="http://schemas.microsoft.com/office/drawing/2014/main" id="{0033DC4B-21DE-3B37-4C06-CAC0CCB0B10D}"/>
                    </a:ext>
                  </a:extLst>
                </p:cNvPr>
                <p:cNvPicPr/>
                <p:nvPr/>
              </p:nvPicPr>
              <p:blipFill>
                <a:blip r:embed="rId273"/>
                <a:stretch>
                  <a:fillRect/>
                </a:stretch>
              </p:blipFill>
              <p:spPr>
                <a:xfrm>
                  <a:off x="1983763" y="5115817"/>
                  <a:ext cx="1278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3" name="Ink 182">
                  <a:extLst>
                    <a:ext uri="{FF2B5EF4-FFF2-40B4-BE49-F238E27FC236}">
                      <a16:creationId xmlns:a16="http://schemas.microsoft.com/office/drawing/2014/main" id="{22296721-33C0-CABE-DEED-7096C5F3BDA6}"/>
                    </a:ext>
                  </a:extLst>
                </p14:cNvPr>
                <p14:cNvContentPartPr/>
                <p14:nvPr/>
              </p14:nvContentPartPr>
              <p14:xfrm>
                <a:off x="2061523" y="5054977"/>
                <a:ext cx="19440" cy="219240"/>
              </p14:xfrm>
            </p:contentPart>
          </mc:Choice>
          <mc:Fallback xmlns="">
            <p:pic>
              <p:nvPicPr>
                <p:cNvPr id="183" name="Ink 182">
                  <a:extLst>
                    <a:ext uri="{FF2B5EF4-FFF2-40B4-BE49-F238E27FC236}">
                      <a16:creationId xmlns:a16="http://schemas.microsoft.com/office/drawing/2014/main" id="{22296721-33C0-CABE-DEED-7096C5F3BDA6}"/>
                    </a:ext>
                  </a:extLst>
                </p:cNvPr>
                <p:cNvPicPr/>
                <p:nvPr/>
              </p:nvPicPr>
              <p:blipFill>
                <a:blip r:embed="rId275"/>
                <a:stretch>
                  <a:fillRect/>
                </a:stretch>
              </p:blipFill>
              <p:spPr>
                <a:xfrm>
                  <a:off x="2052523" y="5045977"/>
                  <a:ext cx="37080" cy="236880"/>
                </a:xfrm>
                <a:prstGeom prst="rect">
                  <a:avLst/>
                </a:prstGeom>
              </p:spPr>
            </p:pic>
          </mc:Fallback>
        </mc:AlternateContent>
      </p:grpSp>
      <p:grpSp>
        <p:nvGrpSpPr>
          <p:cNvPr id="189" name="Group 188">
            <a:extLst>
              <a:ext uri="{FF2B5EF4-FFF2-40B4-BE49-F238E27FC236}">
                <a16:creationId xmlns:a16="http://schemas.microsoft.com/office/drawing/2014/main" id="{80C9B98D-B645-9345-19DA-4AE8F2513DFA}"/>
              </a:ext>
            </a:extLst>
          </p:cNvPr>
          <p:cNvGrpSpPr/>
          <p:nvPr/>
        </p:nvGrpSpPr>
        <p:grpSpPr>
          <a:xfrm>
            <a:off x="2484163" y="4828177"/>
            <a:ext cx="451800" cy="645840"/>
            <a:chOff x="2484163" y="4828177"/>
            <a:chExt cx="451800" cy="645840"/>
          </a:xfrm>
        </p:grpSpPr>
        <mc:AlternateContent xmlns:mc="http://schemas.openxmlformats.org/markup-compatibility/2006" xmlns:p14="http://schemas.microsoft.com/office/powerpoint/2010/main">
          <mc:Choice Requires="p14">
            <p:contentPart p14:bwMode="auto" r:id="rId276">
              <p14:nvContentPartPr>
                <p14:cNvPr id="185" name="Ink 184">
                  <a:extLst>
                    <a:ext uri="{FF2B5EF4-FFF2-40B4-BE49-F238E27FC236}">
                      <a16:creationId xmlns:a16="http://schemas.microsoft.com/office/drawing/2014/main" id="{D7310DFE-0812-B697-DB0A-AFD28F3996D2}"/>
                    </a:ext>
                  </a:extLst>
                </p14:cNvPr>
                <p14:cNvContentPartPr/>
                <p14:nvPr/>
              </p14:nvContentPartPr>
              <p14:xfrm>
                <a:off x="2519803" y="4949137"/>
                <a:ext cx="140760" cy="302760"/>
              </p14:xfrm>
            </p:contentPart>
          </mc:Choice>
          <mc:Fallback xmlns="">
            <p:pic>
              <p:nvPicPr>
                <p:cNvPr id="185" name="Ink 184">
                  <a:extLst>
                    <a:ext uri="{FF2B5EF4-FFF2-40B4-BE49-F238E27FC236}">
                      <a16:creationId xmlns:a16="http://schemas.microsoft.com/office/drawing/2014/main" id="{D7310DFE-0812-B697-DB0A-AFD28F3996D2}"/>
                    </a:ext>
                  </a:extLst>
                </p:cNvPr>
                <p:cNvPicPr/>
                <p:nvPr/>
              </p:nvPicPr>
              <p:blipFill>
                <a:blip r:embed="rId277"/>
                <a:stretch>
                  <a:fillRect/>
                </a:stretch>
              </p:blipFill>
              <p:spPr>
                <a:xfrm>
                  <a:off x="2511163" y="4940497"/>
                  <a:ext cx="1584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6" name="Ink 185">
                  <a:extLst>
                    <a:ext uri="{FF2B5EF4-FFF2-40B4-BE49-F238E27FC236}">
                      <a16:creationId xmlns:a16="http://schemas.microsoft.com/office/drawing/2014/main" id="{5462E54D-F3F8-9E82-7237-C5C906EA7954}"/>
                    </a:ext>
                  </a:extLst>
                </p14:cNvPr>
                <p14:cNvContentPartPr/>
                <p14:nvPr/>
              </p14:nvContentPartPr>
              <p14:xfrm>
                <a:off x="2561923" y="5103937"/>
                <a:ext cx="74160" cy="46080"/>
              </p14:xfrm>
            </p:contentPart>
          </mc:Choice>
          <mc:Fallback xmlns="">
            <p:pic>
              <p:nvPicPr>
                <p:cNvPr id="186" name="Ink 185">
                  <a:extLst>
                    <a:ext uri="{FF2B5EF4-FFF2-40B4-BE49-F238E27FC236}">
                      <a16:creationId xmlns:a16="http://schemas.microsoft.com/office/drawing/2014/main" id="{5462E54D-F3F8-9E82-7237-C5C906EA7954}"/>
                    </a:ext>
                  </a:extLst>
                </p:cNvPr>
                <p:cNvPicPr/>
                <p:nvPr/>
              </p:nvPicPr>
              <p:blipFill>
                <a:blip r:embed="rId279"/>
                <a:stretch>
                  <a:fillRect/>
                </a:stretch>
              </p:blipFill>
              <p:spPr>
                <a:xfrm>
                  <a:off x="2552923" y="5095297"/>
                  <a:ext cx="91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7" name="Ink 186">
                  <a:extLst>
                    <a:ext uri="{FF2B5EF4-FFF2-40B4-BE49-F238E27FC236}">
                      <a16:creationId xmlns:a16="http://schemas.microsoft.com/office/drawing/2014/main" id="{94D5D7FF-1220-CA5C-C639-D24094AC3EB8}"/>
                    </a:ext>
                  </a:extLst>
                </p14:cNvPr>
                <p14:cNvContentPartPr/>
                <p14:nvPr/>
              </p14:nvContentPartPr>
              <p14:xfrm>
                <a:off x="2484163" y="4828177"/>
                <a:ext cx="199440" cy="63360"/>
              </p14:xfrm>
            </p:contentPart>
          </mc:Choice>
          <mc:Fallback xmlns="">
            <p:pic>
              <p:nvPicPr>
                <p:cNvPr id="187" name="Ink 186">
                  <a:extLst>
                    <a:ext uri="{FF2B5EF4-FFF2-40B4-BE49-F238E27FC236}">
                      <a16:creationId xmlns:a16="http://schemas.microsoft.com/office/drawing/2014/main" id="{94D5D7FF-1220-CA5C-C639-D24094AC3EB8}"/>
                    </a:ext>
                  </a:extLst>
                </p:cNvPr>
                <p:cNvPicPr/>
                <p:nvPr/>
              </p:nvPicPr>
              <p:blipFill>
                <a:blip r:embed="rId281"/>
                <a:stretch>
                  <a:fillRect/>
                </a:stretch>
              </p:blipFill>
              <p:spPr>
                <a:xfrm>
                  <a:off x="2475163" y="4819177"/>
                  <a:ext cx="217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8" name="Ink 187">
                  <a:extLst>
                    <a:ext uri="{FF2B5EF4-FFF2-40B4-BE49-F238E27FC236}">
                      <a16:creationId xmlns:a16="http://schemas.microsoft.com/office/drawing/2014/main" id="{0769D320-2C97-B198-2133-D9A360A25F3D}"/>
                    </a:ext>
                  </a:extLst>
                </p14:cNvPr>
                <p14:cNvContentPartPr/>
                <p14:nvPr/>
              </p14:nvContentPartPr>
              <p14:xfrm>
                <a:off x="2766763" y="5097817"/>
                <a:ext cx="169200" cy="376200"/>
              </p14:xfrm>
            </p:contentPart>
          </mc:Choice>
          <mc:Fallback xmlns="">
            <p:pic>
              <p:nvPicPr>
                <p:cNvPr id="188" name="Ink 187">
                  <a:extLst>
                    <a:ext uri="{FF2B5EF4-FFF2-40B4-BE49-F238E27FC236}">
                      <a16:creationId xmlns:a16="http://schemas.microsoft.com/office/drawing/2014/main" id="{0769D320-2C97-B198-2133-D9A360A25F3D}"/>
                    </a:ext>
                  </a:extLst>
                </p:cNvPr>
                <p:cNvPicPr/>
                <p:nvPr/>
              </p:nvPicPr>
              <p:blipFill>
                <a:blip r:embed="rId283"/>
                <a:stretch>
                  <a:fillRect/>
                </a:stretch>
              </p:blipFill>
              <p:spPr>
                <a:xfrm>
                  <a:off x="2757763" y="5089177"/>
                  <a:ext cx="186840" cy="393840"/>
                </a:xfrm>
                <a:prstGeom prst="rect">
                  <a:avLst/>
                </a:prstGeom>
              </p:spPr>
            </p:pic>
          </mc:Fallback>
        </mc:AlternateContent>
      </p:grpSp>
      <p:grpSp>
        <p:nvGrpSpPr>
          <p:cNvPr id="191" name="Group 190">
            <a:extLst>
              <a:ext uri="{FF2B5EF4-FFF2-40B4-BE49-F238E27FC236}">
                <a16:creationId xmlns:a16="http://schemas.microsoft.com/office/drawing/2014/main" id="{39841913-460A-9833-FA82-578445CEB4CF}"/>
              </a:ext>
            </a:extLst>
          </p:cNvPr>
          <p:cNvGrpSpPr/>
          <p:nvPr/>
        </p:nvGrpSpPr>
        <p:grpSpPr>
          <a:xfrm>
            <a:off x="2734003" y="2037817"/>
            <a:ext cx="1461240" cy="775800"/>
            <a:chOff x="2734003" y="2037817"/>
            <a:chExt cx="1461240" cy="775800"/>
          </a:xfrm>
        </p:grpSpPr>
        <mc:AlternateContent xmlns:mc="http://schemas.openxmlformats.org/markup-compatibility/2006" xmlns:p14="http://schemas.microsoft.com/office/powerpoint/2010/main">
          <mc:Choice Requires="p14">
            <p:contentPart p14:bwMode="auto" r:id="rId284">
              <p14:nvContentPartPr>
                <p14:cNvPr id="46" name="Ink 45">
                  <a:extLst>
                    <a:ext uri="{FF2B5EF4-FFF2-40B4-BE49-F238E27FC236}">
                      <a16:creationId xmlns:a16="http://schemas.microsoft.com/office/drawing/2014/main" id="{05593A84-361B-A5F8-5050-5968BB648C48}"/>
                    </a:ext>
                  </a:extLst>
                </p14:cNvPr>
                <p14:cNvContentPartPr/>
                <p14:nvPr/>
              </p14:nvContentPartPr>
              <p14:xfrm>
                <a:off x="2734003" y="2241937"/>
                <a:ext cx="126360" cy="140400"/>
              </p14:xfrm>
            </p:contentPart>
          </mc:Choice>
          <mc:Fallback xmlns="">
            <p:pic>
              <p:nvPicPr>
                <p:cNvPr id="46" name="Ink 45">
                  <a:extLst>
                    <a:ext uri="{FF2B5EF4-FFF2-40B4-BE49-F238E27FC236}">
                      <a16:creationId xmlns:a16="http://schemas.microsoft.com/office/drawing/2014/main" id="{05593A84-361B-A5F8-5050-5968BB648C48}"/>
                    </a:ext>
                  </a:extLst>
                </p:cNvPr>
                <p:cNvPicPr/>
                <p:nvPr/>
              </p:nvPicPr>
              <p:blipFill>
                <a:blip r:embed="rId285"/>
                <a:stretch>
                  <a:fillRect/>
                </a:stretch>
              </p:blipFill>
              <p:spPr>
                <a:xfrm>
                  <a:off x="2725363" y="2232937"/>
                  <a:ext cx="1440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3" name="Ink 52">
                  <a:extLst>
                    <a:ext uri="{FF2B5EF4-FFF2-40B4-BE49-F238E27FC236}">
                      <a16:creationId xmlns:a16="http://schemas.microsoft.com/office/drawing/2014/main" id="{9EB6F478-290B-7BE8-5F22-637CAE636EC9}"/>
                    </a:ext>
                  </a:extLst>
                </p14:cNvPr>
                <p14:cNvContentPartPr/>
                <p14:nvPr/>
              </p14:nvContentPartPr>
              <p14:xfrm>
                <a:off x="3358243" y="2037817"/>
                <a:ext cx="196200" cy="715320"/>
              </p14:xfrm>
            </p:contentPart>
          </mc:Choice>
          <mc:Fallback xmlns="">
            <p:pic>
              <p:nvPicPr>
                <p:cNvPr id="53" name="Ink 52">
                  <a:extLst>
                    <a:ext uri="{FF2B5EF4-FFF2-40B4-BE49-F238E27FC236}">
                      <a16:creationId xmlns:a16="http://schemas.microsoft.com/office/drawing/2014/main" id="{9EB6F478-290B-7BE8-5F22-637CAE636EC9}"/>
                    </a:ext>
                  </a:extLst>
                </p:cNvPr>
                <p:cNvPicPr/>
                <p:nvPr/>
              </p:nvPicPr>
              <p:blipFill>
                <a:blip r:embed="rId287"/>
                <a:stretch>
                  <a:fillRect/>
                </a:stretch>
              </p:blipFill>
              <p:spPr>
                <a:xfrm>
                  <a:off x="3349243" y="2028817"/>
                  <a:ext cx="21384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4" name="Ink 53">
                  <a:extLst>
                    <a:ext uri="{FF2B5EF4-FFF2-40B4-BE49-F238E27FC236}">
                      <a16:creationId xmlns:a16="http://schemas.microsoft.com/office/drawing/2014/main" id="{685F6A8A-0D23-3E7E-94D7-A62DF0F14980}"/>
                    </a:ext>
                  </a:extLst>
                </p14:cNvPr>
                <p14:cNvContentPartPr/>
                <p14:nvPr/>
              </p14:nvContentPartPr>
              <p14:xfrm>
                <a:off x="3336283" y="2422297"/>
                <a:ext cx="218520" cy="45000"/>
              </p14:xfrm>
            </p:contentPart>
          </mc:Choice>
          <mc:Fallback xmlns="">
            <p:pic>
              <p:nvPicPr>
                <p:cNvPr id="54" name="Ink 53">
                  <a:extLst>
                    <a:ext uri="{FF2B5EF4-FFF2-40B4-BE49-F238E27FC236}">
                      <a16:creationId xmlns:a16="http://schemas.microsoft.com/office/drawing/2014/main" id="{685F6A8A-0D23-3E7E-94D7-A62DF0F14980}"/>
                    </a:ext>
                  </a:extLst>
                </p:cNvPr>
                <p:cNvPicPr/>
                <p:nvPr/>
              </p:nvPicPr>
              <p:blipFill>
                <a:blip r:embed="rId289"/>
                <a:stretch>
                  <a:fillRect/>
                </a:stretch>
              </p:blipFill>
              <p:spPr>
                <a:xfrm>
                  <a:off x="3327643" y="2413657"/>
                  <a:ext cx="2361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5" name="Ink 54">
                  <a:extLst>
                    <a:ext uri="{FF2B5EF4-FFF2-40B4-BE49-F238E27FC236}">
                      <a16:creationId xmlns:a16="http://schemas.microsoft.com/office/drawing/2014/main" id="{9BAA8FAA-2D13-B521-3874-674F579A0E75}"/>
                    </a:ext>
                  </a:extLst>
                </p14:cNvPr>
                <p14:cNvContentPartPr/>
                <p14:nvPr/>
              </p14:nvContentPartPr>
              <p14:xfrm>
                <a:off x="3666043" y="2388457"/>
                <a:ext cx="162720" cy="227160"/>
              </p14:xfrm>
            </p:contentPart>
          </mc:Choice>
          <mc:Fallback xmlns="">
            <p:pic>
              <p:nvPicPr>
                <p:cNvPr id="55" name="Ink 54">
                  <a:extLst>
                    <a:ext uri="{FF2B5EF4-FFF2-40B4-BE49-F238E27FC236}">
                      <a16:creationId xmlns:a16="http://schemas.microsoft.com/office/drawing/2014/main" id="{9BAA8FAA-2D13-B521-3874-674F579A0E75}"/>
                    </a:ext>
                  </a:extLst>
                </p:cNvPr>
                <p:cNvPicPr/>
                <p:nvPr/>
              </p:nvPicPr>
              <p:blipFill>
                <a:blip r:embed="rId291"/>
                <a:stretch>
                  <a:fillRect/>
                </a:stretch>
              </p:blipFill>
              <p:spPr>
                <a:xfrm>
                  <a:off x="3657403" y="2379457"/>
                  <a:ext cx="180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6" name="Ink 55">
                  <a:extLst>
                    <a:ext uri="{FF2B5EF4-FFF2-40B4-BE49-F238E27FC236}">
                      <a16:creationId xmlns:a16="http://schemas.microsoft.com/office/drawing/2014/main" id="{5D6BA29C-E84E-CE53-B4DF-866FF34EE9BD}"/>
                    </a:ext>
                  </a:extLst>
                </p14:cNvPr>
                <p14:cNvContentPartPr/>
                <p14:nvPr/>
              </p14:nvContentPartPr>
              <p14:xfrm>
                <a:off x="3893923" y="2492497"/>
                <a:ext cx="301320" cy="321120"/>
              </p14:xfrm>
            </p:contentPart>
          </mc:Choice>
          <mc:Fallback xmlns="">
            <p:pic>
              <p:nvPicPr>
                <p:cNvPr id="56" name="Ink 55">
                  <a:extLst>
                    <a:ext uri="{FF2B5EF4-FFF2-40B4-BE49-F238E27FC236}">
                      <a16:creationId xmlns:a16="http://schemas.microsoft.com/office/drawing/2014/main" id="{5D6BA29C-E84E-CE53-B4DF-866FF34EE9BD}"/>
                    </a:ext>
                  </a:extLst>
                </p:cNvPr>
                <p:cNvPicPr/>
                <p:nvPr/>
              </p:nvPicPr>
              <p:blipFill>
                <a:blip r:embed="rId293"/>
                <a:stretch>
                  <a:fillRect/>
                </a:stretch>
              </p:blipFill>
              <p:spPr>
                <a:xfrm>
                  <a:off x="3885283" y="2483857"/>
                  <a:ext cx="3189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7" name="Ink 56">
                  <a:extLst>
                    <a:ext uri="{FF2B5EF4-FFF2-40B4-BE49-F238E27FC236}">
                      <a16:creationId xmlns:a16="http://schemas.microsoft.com/office/drawing/2014/main" id="{EF4F143F-AC26-A31F-D9A5-B2477CB95C21}"/>
                    </a:ext>
                  </a:extLst>
                </p14:cNvPr>
                <p14:cNvContentPartPr/>
                <p14:nvPr/>
              </p14:nvContentPartPr>
              <p14:xfrm>
                <a:off x="4019563" y="2415097"/>
                <a:ext cx="159840" cy="9720"/>
              </p14:xfrm>
            </p:contentPart>
          </mc:Choice>
          <mc:Fallback xmlns="">
            <p:pic>
              <p:nvPicPr>
                <p:cNvPr id="57" name="Ink 56">
                  <a:extLst>
                    <a:ext uri="{FF2B5EF4-FFF2-40B4-BE49-F238E27FC236}">
                      <a16:creationId xmlns:a16="http://schemas.microsoft.com/office/drawing/2014/main" id="{EF4F143F-AC26-A31F-D9A5-B2477CB95C21}"/>
                    </a:ext>
                  </a:extLst>
                </p:cNvPr>
                <p:cNvPicPr/>
                <p:nvPr/>
              </p:nvPicPr>
              <p:blipFill>
                <a:blip r:embed="rId295"/>
                <a:stretch>
                  <a:fillRect/>
                </a:stretch>
              </p:blipFill>
              <p:spPr>
                <a:xfrm>
                  <a:off x="4010923" y="2406097"/>
                  <a:ext cx="17748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6">
            <p14:nvContentPartPr>
              <p14:cNvPr id="193" name="Ink 192">
                <a:extLst>
                  <a:ext uri="{FF2B5EF4-FFF2-40B4-BE49-F238E27FC236}">
                    <a16:creationId xmlns:a16="http://schemas.microsoft.com/office/drawing/2014/main" id="{4AF9A03D-1DF3-3DFD-B871-E733820F0327}"/>
                  </a:ext>
                </a:extLst>
              </p14:cNvPr>
              <p14:cNvContentPartPr/>
              <p14:nvPr/>
            </p14:nvContentPartPr>
            <p14:xfrm>
              <a:off x="3221803" y="5057497"/>
              <a:ext cx="219960" cy="14760"/>
            </p14:xfrm>
          </p:contentPart>
        </mc:Choice>
        <mc:Fallback xmlns="">
          <p:pic>
            <p:nvPicPr>
              <p:cNvPr id="193" name="Ink 192">
                <a:extLst>
                  <a:ext uri="{FF2B5EF4-FFF2-40B4-BE49-F238E27FC236}">
                    <a16:creationId xmlns:a16="http://schemas.microsoft.com/office/drawing/2014/main" id="{4AF9A03D-1DF3-3DFD-B871-E733820F0327}"/>
                  </a:ext>
                </a:extLst>
              </p:cNvPr>
              <p:cNvPicPr/>
              <p:nvPr/>
            </p:nvPicPr>
            <p:blipFill>
              <a:blip r:embed="rId297"/>
              <a:stretch>
                <a:fillRect/>
              </a:stretch>
            </p:blipFill>
            <p:spPr>
              <a:xfrm>
                <a:off x="3212803" y="5048857"/>
                <a:ext cx="2376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6" name="Ink 195">
                <a:extLst>
                  <a:ext uri="{FF2B5EF4-FFF2-40B4-BE49-F238E27FC236}">
                    <a16:creationId xmlns:a16="http://schemas.microsoft.com/office/drawing/2014/main" id="{0FF876CB-DBE9-AFC1-E015-AF365F808E7B}"/>
                  </a:ext>
                </a:extLst>
              </p14:cNvPr>
              <p14:cNvContentPartPr/>
              <p14:nvPr/>
            </p14:nvContentPartPr>
            <p14:xfrm>
              <a:off x="3691963" y="4718017"/>
              <a:ext cx="149760" cy="43920"/>
            </p14:xfrm>
          </p:contentPart>
        </mc:Choice>
        <mc:Fallback xmlns="">
          <p:pic>
            <p:nvPicPr>
              <p:cNvPr id="196" name="Ink 195">
                <a:extLst>
                  <a:ext uri="{FF2B5EF4-FFF2-40B4-BE49-F238E27FC236}">
                    <a16:creationId xmlns:a16="http://schemas.microsoft.com/office/drawing/2014/main" id="{0FF876CB-DBE9-AFC1-E015-AF365F808E7B}"/>
                  </a:ext>
                </a:extLst>
              </p:cNvPr>
              <p:cNvPicPr/>
              <p:nvPr/>
            </p:nvPicPr>
            <p:blipFill>
              <a:blip r:embed="rId299"/>
              <a:stretch>
                <a:fillRect/>
              </a:stretch>
            </p:blipFill>
            <p:spPr>
              <a:xfrm>
                <a:off x="3683323" y="4709377"/>
                <a:ext cx="167400" cy="61560"/>
              </a:xfrm>
              <a:prstGeom prst="rect">
                <a:avLst/>
              </a:prstGeom>
            </p:spPr>
          </p:pic>
        </mc:Fallback>
      </mc:AlternateContent>
      <p:grpSp>
        <p:nvGrpSpPr>
          <p:cNvPr id="198" name="Group 197">
            <a:extLst>
              <a:ext uri="{FF2B5EF4-FFF2-40B4-BE49-F238E27FC236}">
                <a16:creationId xmlns:a16="http://schemas.microsoft.com/office/drawing/2014/main" id="{95A283ED-C088-76E5-2497-B9CF220FA3D1}"/>
              </a:ext>
            </a:extLst>
          </p:cNvPr>
          <p:cNvGrpSpPr/>
          <p:nvPr/>
        </p:nvGrpSpPr>
        <p:grpSpPr>
          <a:xfrm>
            <a:off x="3687643" y="4898017"/>
            <a:ext cx="695880" cy="502920"/>
            <a:chOff x="3687643" y="4898017"/>
            <a:chExt cx="695880" cy="502920"/>
          </a:xfrm>
        </p:grpSpPr>
        <mc:AlternateContent xmlns:mc="http://schemas.openxmlformats.org/markup-compatibility/2006" xmlns:p14="http://schemas.microsoft.com/office/powerpoint/2010/main">
          <mc:Choice Requires="p14">
            <p:contentPart p14:bwMode="auto" r:id="rId300">
              <p14:nvContentPartPr>
                <p14:cNvPr id="194" name="Ink 193">
                  <a:extLst>
                    <a:ext uri="{FF2B5EF4-FFF2-40B4-BE49-F238E27FC236}">
                      <a16:creationId xmlns:a16="http://schemas.microsoft.com/office/drawing/2014/main" id="{02B5D0F5-5EDD-F1E7-A75B-050DEB332D89}"/>
                    </a:ext>
                  </a:extLst>
                </p14:cNvPr>
                <p14:cNvContentPartPr/>
                <p14:nvPr/>
              </p14:nvContentPartPr>
              <p14:xfrm>
                <a:off x="3687643" y="4898017"/>
                <a:ext cx="187560" cy="317520"/>
              </p14:xfrm>
            </p:contentPart>
          </mc:Choice>
          <mc:Fallback xmlns="">
            <p:pic>
              <p:nvPicPr>
                <p:cNvPr id="194" name="Ink 193">
                  <a:extLst>
                    <a:ext uri="{FF2B5EF4-FFF2-40B4-BE49-F238E27FC236}">
                      <a16:creationId xmlns:a16="http://schemas.microsoft.com/office/drawing/2014/main" id="{02B5D0F5-5EDD-F1E7-A75B-050DEB332D89}"/>
                    </a:ext>
                  </a:extLst>
                </p:cNvPr>
                <p:cNvPicPr/>
                <p:nvPr/>
              </p:nvPicPr>
              <p:blipFill>
                <a:blip r:embed="rId301"/>
                <a:stretch>
                  <a:fillRect/>
                </a:stretch>
              </p:blipFill>
              <p:spPr>
                <a:xfrm>
                  <a:off x="3679003" y="4889017"/>
                  <a:ext cx="2052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5" name="Ink 194">
                  <a:extLst>
                    <a:ext uri="{FF2B5EF4-FFF2-40B4-BE49-F238E27FC236}">
                      <a16:creationId xmlns:a16="http://schemas.microsoft.com/office/drawing/2014/main" id="{A1267FF4-8884-477A-EBCB-6328BFFC8A83}"/>
                    </a:ext>
                  </a:extLst>
                </p14:cNvPr>
                <p14:cNvContentPartPr/>
                <p14:nvPr/>
              </p14:nvContentPartPr>
              <p14:xfrm>
                <a:off x="3761083" y="5065417"/>
                <a:ext cx="101880" cy="58680"/>
              </p14:xfrm>
            </p:contentPart>
          </mc:Choice>
          <mc:Fallback xmlns="">
            <p:pic>
              <p:nvPicPr>
                <p:cNvPr id="195" name="Ink 194">
                  <a:extLst>
                    <a:ext uri="{FF2B5EF4-FFF2-40B4-BE49-F238E27FC236}">
                      <a16:creationId xmlns:a16="http://schemas.microsoft.com/office/drawing/2014/main" id="{A1267FF4-8884-477A-EBCB-6328BFFC8A83}"/>
                    </a:ext>
                  </a:extLst>
                </p:cNvPr>
                <p:cNvPicPr/>
                <p:nvPr/>
              </p:nvPicPr>
              <p:blipFill>
                <a:blip r:embed="rId303"/>
                <a:stretch>
                  <a:fillRect/>
                </a:stretch>
              </p:blipFill>
              <p:spPr>
                <a:xfrm>
                  <a:off x="3752083" y="5056777"/>
                  <a:ext cx="119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Ink 196">
                  <a:extLst>
                    <a:ext uri="{FF2B5EF4-FFF2-40B4-BE49-F238E27FC236}">
                      <a16:creationId xmlns:a16="http://schemas.microsoft.com/office/drawing/2014/main" id="{6CDD5125-D9AD-AEBC-DCCD-243533C8D00D}"/>
                    </a:ext>
                  </a:extLst>
                </p14:cNvPr>
                <p14:cNvContentPartPr/>
                <p14:nvPr/>
              </p14:nvContentPartPr>
              <p14:xfrm>
                <a:off x="4022443" y="5062537"/>
                <a:ext cx="361080" cy="338400"/>
              </p14:xfrm>
            </p:contentPart>
          </mc:Choice>
          <mc:Fallback xmlns="">
            <p:pic>
              <p:nvPicPr>
                <p:cNvPr id="197" name="Ink 196">
                  <a:extLst>
                    <a:ext uri="{FF2B5EF4-FFF2-40B4-BE49-F238E27FC236}">
                      <a16:creationId xmlns:a16="http://schemas.microsoft.com/office/drawing/2014/main" id="{6CDD5125-D9AD-AEBC-DCCD-243533C8D00D}"/>
                    </a:ext>
                  </a:extLst>
                </p:cNvPr>
                <p:cNvPicPr/>
                <p:nvPr/>
              </p:nvPicPr>
              <p:blipFill>
                <a:blip r:embed="rId305"/>
                <a:stretch>
                  <a:fillRect/>
                </a:stretch>
              </p:blipFill>
              <p:spPr>
                <a:xfrm>
                  <a:off x="4013803" y="5053537"/>
                  <a:ext cx="378720" cy="35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6">
            <p14:nvContentPartPr>
              <p14:cNvPr id="199" name="Ink 198">
                <a:extLst>
                  <a:ext uri="{FF2B5EF4-FFF2-40B4-BE49-F238E27FC236}">
                    <a16:creationId xmlns:a16="http://schemas.microsoft.com/office/drawing/2014/main" id="{45A3D910-0160-F6D1-A84E-EF651ACD1D13}"/>
                  </a:ext>
                </a:extLst>
              </p14:cNvPr>
              <p14:cNvContentPartPr/>
              <p14:nvPr/>
            </p14:nvContentPartPr>
            <p14:xfrm>
              <a:off x="5261923" y="4882177"/>
              <a:ext cx="360" cy="360"/>
            </p14:xfrm>
          </p:contentPart>
        </mc:Choice>
        <mc:Fallback xmlns="">
          <p:pic>
            <p:nvPicPr>
              <p:cNvPr id="199" name="Ink 198">
                <a:extLst>
                  <a:ext uri="{FF2B5EF4-FFF2-40B4-BE49-F238E27FC236}">
                    <a16:creationId xmlns:a16="http://schemas.microsoft.com/office/drawing/2014/main" id="{45A3D910-0160-F6D1-A84E-EF651ACD1D13}"/>
                  </a:ext>
                </a:extLst>
              </p:cNvPr>
              <p:cNvPicPr/>
              <p:nvPr/>
            </p:nvPicPr>
            <p:blipFill>
              <a:blip r:embed="rId307"/>
              <a:stretch>
                <a:fillRect/>
              </a:stretch>
            </p:blipFill>
            <p:spPr>
              <a:xfrm>
                <a:off x="5252923" y="4873537"/>
                <a:ext cx="18000" cy="18000"/>
              </a:xfrm>
              <a:prstGeom prst="rect">
                <a:avLst/>
              </a:prstGeom>
            </p:spPr>
          </p:pic>
        </mc:Fallback>
      </mc:AlternateContent>
      <p:grpSp>
        <p:nvGrpSpPr>
          <p:cNvPr id="208" name="Group 207">
            <a:extLst>
              <a:ext uri="{FF2B5EF4-FFF2-40B4-BE49-F238E27FC236}">
                <a16:creationId xmlns:a16="http://schemas.microsoft.com/office/drawing/2014/main" id="{8D295D3A-8326-9FEB-3330-5A954A44C389}"/>
              </a:ext>
            </a:extLst>
          </p:cNvPr>
          <p:cNvGrpSpPr/>
          <p:nvPr/>
        </p:nvGrpSpPr>
        <p:grpSpPr>
          <a:xfrm>
            <a:off x="102403" y="4701457"/>
            <a:ext cx="751680" cy="1750320"/>
            <a:chOff x="102403" y="4701457"/>
            <a:chExt cx="751680" cy="1750320"/>
          </a:xfrm>
        </p:grpSpPr>
        <mc:AlternateContent xmlns:mc="http://schemas.openxmlformats.org/markup-compatibility/2006" xmlns:p14="http://schemas.microsoft.com/office/powerpoint/2010/main">
          <mc:Choice Requires="p14">
            <p:contentPart p14:bwMode="auto" r:id="rId308">
              <p14:nvContentPartPr>
                <p14:cNvPr id="200" name="Ink 199">
                  <a:extLst>
                    <a:ext uri="{FF2B5EF4-FFF2-40B4-BE49-F238E27FC236}">
                      <a16:creationId xmlns:a16="http://schemas.microsoft.com/office/drawing/2014/main" id="{73CF2507-1C9B-88C9-9FBA-60858EF3BAF9}"/>
                    </a:ext>
                  </a:extLst>
                </p14:cNvPr>
                <p14:cNvContentPartPr/>
                <p14:nvPr/>
              </p14:nvContentPartPr>
              <p14:xfrm>
                <a:off x="102403" y="4701457"/>
                <a:ext cx="197280" cy="1016640"/>
              </p14:xfrm>
            </p:contentPart>
          </mc:Choice>
          <mc:Fallback xmlns="">
            <p:pic>
              <p:nvPicPr>
                <p:cNvPr id="200" name="Ink 199">
                  <a:extLst>
                    <a:ext uri="{FF2B5EF4-FFF2-40B4-BE49-F238E27FC236}">
                      <a16:creationId xmlns:a16="http://schemas.microsoft.com/office/drawing/2014/main" id="{73CF2507-1C9B-88C9-9FBA-60858EF3BAF9}"/>
                    </a:ext>
                  </a:extLst>
                </p:cNvPr>
                <p:cNvPicPr/>
                <p:nvPr/>
              </p:nvPicPr>
              <p:blipFill>
                <a:blip r:embed="rId309"/>
                <a:stretch>
                  <a:fillRect/>
                </a:stretch>
              </p:blipFill>
              <p:spPr>
                <a:xfrm>
                  <a:off x="93403" y="4692457"/>
                  <a:ext cx="21492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1" name="Ink 200">
                  <a:extLst>
                    <a:ext uri="{FF2B5EF4-FFF2-40B4-BE49-F238E27FC236}">
                      <a16:creationId xmlns:a16="http://schemas.microsoft.com/office/drawing/2014/main" id="{DFA745E5-8388-1163-D095-0CE6FB6DA43F}"/>
                    </a:ext>
                  </a:extLst>
                </p14:cNvPr>
                <p14:cNvContentPartPr/>
                <p14:nvPr/>
              </p14:nvContentPartPr>
              <p14:xfrm>
                <a:off x="284923" y="5633137"/>
                <a:ext cx="64440" cy="147600"/>
              </p14:xfrm>
            </p:contentPart>
          </mc:Choice>
          <mc:Fallback xmlns="">
            <p:pic>
              <p:nvPicPr>
                <p:cNvPr id="201" name="Ink 200">
                  <a:extLst>
                    <a:ext uri="{FF2B5EF4-FFF2-40B4-BE49-F238E27FC236}">
                      <a16:creationId xmlns:a16="http://schemas.microsoft.com/office/drawing/2014/main" id="{DFA745E5-8388-1163-D095-0CE6FB6DA43F}"/>
                    </a:ext>
                  </a:extLst>
                </p:cNvPr>
                <p:cNvPicPr/>
                <p:nvPr/>
              </p:nvPicPr>
              <p:blipFill>
                <a:blip r:embed="rId311"/>
                <a:stretch>
                  <a:fillRect/>
                </a:stretch>
              </p:blipFill>
              <p:spPr>
                <a:xfrm>
                  <a:off x="276283" y="5624137"/>
                  <a:ext cx="82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3" name="Ink 202">
                  <a:extLst>
                    <a:ext uri="{FF2B5EF4-FFF2-40B4-BE49-F238E27FC236}">
                      <a16:creationId xmlns:a16="http://schemas.microsoft.com/office/drawing/2014/main" id="{D2A03DC3-F1D0-3F37-94E7-0A44FFFDF454}"/>
                    </a:ext>
                  </a:extLst>
                </p14:cNvPr>
                <p14:cNvContentPartPr/>
                <p14:nvPr/>
              </p14:nvContentPartPr>
              <p14:xfrm>
                <a:off x="275923" y="5995297"/>
                <a:ext cx="96120" cy="360"/>
              </p14:xfrm>
            </p:contentPart>
          </mc:Choice>
          <mc:Fallback xmlns="">
            <p:pic>
              <p:nvPicPr>
                <p:cNvPr id="203" name="Ink 202">
                  <a:extLst>
                    <a:ext uri="{FF2B5EF4-FFF2-40B4-BE49-F238E27FC236}">
                      <a16:creationId xmlns:a16="http://schemas.microsoft.com/office/drawing/2014/main" id="{D2A03DC3-F1D0-3F37-94E7-0A44FFFDF454}"/>
                    </a:ext>
                  </a:extLst>
                </p:cNvPr>
                <p:cNvPicPr/>
                <p:nvPr/>
              </p:nvPicPr>
              <p:blipFill>
                <a:blip r:embed="rId313"/>
                <a:stretch>
                  <a:fillRect/>
                </a:stretch>
              </p:blipFill>
              <p:spPr>
                <a:xfrm>
                  <a:off x="266923" y="5986657"/>
                  <a:ext cx="11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4" name="Ink 203">
                  <a:extLst>
                    <a:ext uri="{FF2B5EF4-FFF2-40B4-BE49-F238E27FC236}">
                      <a16:creationId xmlns:a16="http://schemas.microsoft.com/office/drawing/2014/main" id="{B1345F9A-8ABA-72B9-AF11-08897E1D980E}"/>
                    </a:ext>
                  </a:extLst>
                </p14:cNvPr>
                <p14:cNvContentPartPr/>
                <p14:nvPr/>
              </p14:nvContentPartPr>
              <p14:xfrm>
                <a:off x="292843" y="6110857"/>
                <a:ext cx="100440" cy="5760"/>
              </p14:xfrm>
            </p:contentPart>
          </mc:Choice>
          <mc:Fallback xmlns="">
            <p:pic>
              <p:nvPicPr>
                <p:cNvPr id="204" name="Ink 203">
                  <a:extLst>
                    <a:ext uri="{FF2B5EF4-FFF2-40B4-BE49-F238E27FC236}">
                      <a16:creationId xmlns:a16="http://schemas.microsoft.com/office/drawing/2014/main" id="{B1345F9A-8ABA-72B9-AF11-08897E1D980E}"/>
                    </a:ext>
                  </a:extLst>
                </p:cNvPr>
                <p:cNvPicPr/>
                <p:nvPr/>
              </p:nvPicPr>
              <p:blipFill>
                <a:blip r:embed="rId315"/>
                <a:stretch>
                  <a:fillRect/>
                </a:stretch>
              </p:blipFill>
              <p:spPr>
                <a:xfrm>
                  <a:off x="284203" y="6101857"/>
                  <a:ext cx="11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5" name="Ink 204">
                  <a:extLst>
                    <a:ext uri="{FF2B5EF4-FFF2-40B4-BE49-F238E27FC236}">
                      <a16:creationId xmlns:a16="http://schemas.microsoft.com/office/drawing/2014/main" id="{6A41306A-779E-9DD9-E9D7-FB783FC3EA9C}"/>
                    </a:ext>
                  </a:extLst>
                </p14:cNvPr>
                <p14:cNvContentPartPr/>
                <p14:nvPr/>
              </p14:nvContentPartPr>
              <p14:xfrm>
                <a:off x="672643" y="5776777"/>
                <a:ext cx="181440" cy="523440"/>
              </p14:xfrm>
            </p:contentPart>
          </mc:Choice>
          <mc:Fallback xmlns="">
            <p:pic>
              <p:nvPicPr>
                <p:cNvPr id="205" name="Ink 204">
                  <a:extLst>
                    <a:ext uri="{FF2B5EF4-FFF2-40B4-BE49-F238E27FC236}">
                      <a16:creationId xmlns:a16="http://schemas.microsoft.com/office/drawing/2014/main" id="{6A41306A-779E-9DD9-E9D7-FB783FC3EA9C}"/>
                    </a:ext>
                  </a:extLst>
                </p:cNvPr>
                <p:cNvPicPr/>
                <p:nvPr/>
              </p:nvPicPr>
              <p:blipFill>
                <a:blip r:embed="rId317"/>
                <a:stretch>
                  <a:fillRect/>
                </a:stretch>
              </p:blipFill>
              <p:spPr>
                <a:xfrm>
                  <a:off x="664003" y="5768137"/>
                  <a:ext cx="19908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6" name="Ink 205">
                  <a:extLst>
                    <a:ext uri="{FF2B5EF4-FFF2-40B4-BE49-F238E27FC236}">
                      <a16:creationId xmlns:a16="http://schemas.microsoft.com/office/drawing/2014/main" id="{B210C1EB-8893-7DF0-7252-C04E6BBAC0CD}"/>
                    </a:ext>
                  </a:extLst>
                </p14:cNvPr>
                <p14:cNvContentPartPr/>
                <p14:nvPr/>
              </p14:nvContentPartPr>
              <p14:xfrm>
                <a:off x="520363" y="6354217"/>
                <a:ext cx="73800" cy="97560"/>
              </p14:xfrm>
            </p:contentPart>
          </mc:Choice>
          <mc:Fallback xmlns="">
            <p:pic>
              <p:nvPicPr>
                <p:cNvPr id="206" name="Ink 205">
                  <a:extLst>
                    <a:ext uri="{FF2B5EF4-FFF2-40B4-BE49-F238E27FC236}">
                      <a16:creationId xmlns:a16="http://schemas.microsoft.com/office/drawing/2014/main" id="{B210C1EB-8893-7DF0-7252-C04E6BBAC0CD}"/>
                    </a:ext>
                  </a:extLst>
                </p:cNvPr>
                <p:cNvPicPr/>
                <p:nvPr/>
              </p:nvPicPr>
              <p:blipFill>
                <a:blip r:embed="rId319"/>
                <a:stretch>
                  <a:fillRect/>
                </a:stretch>
              </p:blipFill>
              <p:spPr>
                <a:xfrm>
                  <a:off x="511723" y="6345577"/>
                  <a:ext cx="91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7" name="Ink 206">
                  <a:extLst>
                    <a:ext uri="{FF2B5EF4-FFF2-40B4-BE49-F238E27FC236}">
                      <a16:creationId xmlns:a16="http://schemas.microsoft.com/office/drawing/2014/main" id="{D1360813-F2A5-4E2D-DD1B-A1B62B2165E3}"/>
                    </a:ext>
                  </a:extLst>
                </p14:cNvPr>
                <p14:cNvContentPartPr/>
                <p14:nvPr/>
              </p14:nvContentPartPr>
              <p14:xfrm>
                <a:off x="544123" y="5499937"/>
                <a:ext cx="121320" cy="71280"/>
              </p14:xfrm>
            </p:contentPart>
          </mc:Choice>
          <mc:Fallback xmlns="">
            <p:pic>
              <p:nvPicPr>
                <p:cNvPr id="207" name="Ink 206">
                  <a:extLst>
                    <a:ext uri="{FF2B5EF4-FFF2-40B4-BE49-F238E27FC236}">
                      <a16:creationId xmlns:a16="http://schemas.microsoft.com/office/drawing/2014/main" id="{D1360813-F2A5-4E2D-DD1B-A1B62B2165E3}"/>
                    </a:ext>
                  </a:extLst>
                </p:cNvPr>
                <p:cNvPicPr/>
                <p:nvPr/>
              </p:nvPicPr>
              <p:blipFill>
                <a:blip r:embed="rId321"/>
                <a:stretch>
                  <a:fillRect/>
                </a:stretch>
              </p:blipFill>
              <p:spPr>
                <a:xfrm>
                  <a:off x="535123" y="5490937"/>
                  <a:ext cx="138960" cy="88920"/>
                </a:xfrm>
                <a:prstGeom prst="rect">
                  <a:avLst/>
                </a:prstGeom>
              </p:spPr>
            </p:pic>
          </mc:Fallback>
        </mc:AlternateContent>
      </p:grpSp>
      <p:grpSp>
        <p:nvGrpSpPr>
          <p:cNvPr id="213" name="Group 212">
            <a:extLst>
              <a:ext uri="{FF2B5EF4-FFF2-40B4-BE49-F238E27FC236}">
                <a16:creationId xmlns:a16="http://schemas.microsoft.com/office/drawing/2014/main" id="{9FF7CC07-05AA-9413-4F59-9A2A2542137B}"/>
              </a:ext>
            </a:extLst>
          </p:cNvPr>
          <p:cNvGrpSpPr/>
          <p:nvPr/>
        </p:nvGrpSpPr>
        <p:grpSpPr>
          <a:xfrm>
            <a:off x="914203" y="5686417"/>
            <a:ext cx="423000" cy="801360"/>
            <a:chOff x="914203" y="5686417"/>
            <a:chExt cx="423000" cy="801360"/>
          </a:xfrm>
        </p:grpSpPr>
        <mc:AlternateContent xmlns:mc="http://schemas.openxmlformats.org/markup-compatibility/2006" xmlns:p14="http://schemas.microsoft.com/office/powerpoint/2010/main">
          <mc:Choice Requires="p14">
            <p:contentPart p14:bwMode="auto" r:id="rId322">
              <p14:nvContentPartPr>
                <p14:cNvPr id="209" name="Ink 208">
                  <a:extLst>
                    <a:ext uri="{FF2B5EF4-FFF2-40B4-BE49-F238E27FC236}">
                      <a16:creationId xmlns:a16="http://schemas.microsoft.com/office/drawing/2014/main" id="{BF77A129-5245-9D74-171F-8FD9A6B13120}"/>
                    </a:ext>
                  </a:extLst>
                </p14:cNvPr>
                <p14:cNvContentPartPr/>
                <p14:nvPr/>
              </p14:nvContentPartPr>
              <p14:xfrm>
                <a:off x="914203" y="5986657"/>
                <a:ext cx="90000" cy="113760"/>
              </p14:xfrm>
            </p:contentPart>
          </mc:Choice>
          <mc:Fallback xmlns="">
            <p:pic>
              <p:nvPicPr>
                <p:cNvPr id="209" name="Ink 208">
                  <a:extLst>
                    <a:ext uri="{FF2B5EF4-FFF2-40B4-BE49-F238E27FC236}">
                      <a16:creationId xmlns:a16="http://schemas.microsoft.com/office/drawing/2014/main" id="{BF77A129-5245-9D74-171F-8FD9A6B13120}"/>
                    </a:ext>
                  </a:extLst>
                </p:cNvPr>
                <p:cNvPicPr/>
                <p:nvPr/>
              </p:nvPicPr>
              <p:blipFill>
                <a:blip r:embed="rId323"/>
                <a:stretch>
                  <a:fillRect/>
                </a:stretch>
              </p:blipFill>
              <p:spPr>
                <a:xfrm>
                  <a:off x="905203" y="5977657"/>
                  <a:ext cx="107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10" name="Ink 209">
                  <a:extLst>
                    <a:ext uri="{FF2B5EF4-FFF2-40B4-BE49-F238E27FC236}">
                      <a16:creationId xmlns:a16="http://schemas.microsoft.com/office/drawing/2014/main" id="{59C7D75B-009F-08B0-378F-66266627904D}"/>
                    </a:ext>
                  </a:extLst>
                </p14:cNvPr>
                <p14:cNvContentPartPr/>
                <p14:nvPr/>
              </p14:nvContentPartPr>
              <p14:xfrm>
                <a:off x="1060723" y="5796937"/>
                <a:ext cx="58680" cy="210240"/>
              </p14:xfrm>
            </p:contentPart>
          </mc:Choice>
          <mc:Fallback xmlns="">
            <p:pic>
              <p:nvPicPr>
                <p:cNvPr id="210" name="Ink 209">
                  <a:extLst>
                    <a:ext uri="{FF2B5EF4-FFF2-40B4-BE49-F238E27FC236}">
                      <a16:creationId xmlns:a16="http://schemas.microsoft.com/office/drawing/2014/main" id="{59C7D75B-009F-08B0-378F-66266627904D}"/>
                    </a:ext>
                  </a:extLst>
                </p:cNvPr>
                <p:cNvPicPr/>
                <p:nvPr/>
              </p:nvPicPr>
              <p:blipFill>
                <a:blip r:embed="rId325"/>
                <a:stretch>
                  <a:fillRect/>
                </a:stretch>
              </p:blipFill>
              <p:spPr>
                <a:xfrm>
                  <a:off x="1052083" y="5787937"/>
                  <a:ext cx="763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1" name="Ink 210">
                  <a:extLst>
                    <a:ext uri="{FF2B5EF4-FFF2-40B4-BE49-F238E27FC236}">
                      <a16:creationId xmlns:a16="http://schemas.microsoft.com/office/drawing/2014/main" id="{B480D85E-61D9-CC3B-29B8-EB412E4F7017}"/>
                    </a:ext>
                  </a:extLst>
                </p14:cNvPr>
                <p14:cNvContentPartPr/>
                <p14:nvPr/>
              </p14:nvContentPartPr>
              <p14:xfrm>
                <a:off x="1058923" y="5875417"/>
                <a:ext cx="74880" cy="33840"/>
              </p14:xfrm>
            </p:contentPart>
          </mc:Choice>
          <mc:Fallback xmlns="">
            <p:pic>
              <p:nvPicPr>
                <p:cNvPr id="211" name="Ink 210">
                  <a:extLst>
                    <a:ext uri="{FF2B5EF4-FFF2-40B4-BE49-F238E27FC236}">
                      <a16:creationId xmlns:a16="http://schemas.microsoft.com/office/drawing/2014/main" id="{B480D85E-61D9-CC3B-29B8-EB412E4F7017}"/>
                    </a:ext>
                  </a:extLst>
                </p:cNvPr>
                <p:cNvPicPr/>
                <p:nvPr/>
              </p:nvPicPr>
              <p:blipFill>
                <a:blip r:embed="rId327"/>
                <a:stretch>
                  <a:fillRect/>
                </a:stretch>
              </p:blipFill>
              <p:spPr>
                <a:xfrm>
                  <a:off x="1049923" y="5866417"/>
                  <a:ext cx="925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2" name="Ink 211">
                  <a:extLst>
                    <a:ext uri="{FF2B5EF4-FFF2-40B4-BE49-F238E27FC236}">
                      <a16:creationId xmlns:a16="http://schemas.microsoft.com/office/drawing/2014/main" id="{92E254F0-FCA4-A3DE-27C5-A3B93D0F6D98}"/>
                    </a:ext>
                  </a:extLst>
                </p14:cNvPr>
                <p14:cNvContentPartPr/>
                <p14:nvPr/>
              </p14:nvContentPartPr>
              <p14:xfrm>
                <a:off x="1188523" y="5686417"/>
                <a:ext cx="148680" cy="801360"/>
              </p14:xfrm>
            </p:contentPart>
          </mc:Choice>
          <mc:Fallback xmlns="">
            <p:pic>
              <p:nvPicPr>
                <p:cNvPr id="212" name="Ink 211">
                  <a:extLst>
                    <a:ext uri="{FF2B5EF4-FFF2-40B4-BE49-F238E27FC236}">
                      <a16:creationId xmlns:a16="http://schemas.microsoft.com/office/drawing/2014/main" id="{92E254F0-FCA4-A3DE-27C5-A3B93D0F6D98}"/>
                    </a:ext>
                  </a:extLst>
                </p:cNvPr>
                <p:cNvPicPr/>
                <p:nvPr/>
              </p:nvPicPr>
              <p:blipFill>
                <a:blip r:embed="rId329"/>
                <a:stretch>
                  <a:fillRect/>
                </a:stretch>
              </p:blipFill>
              <p:spPr>
                <a:xfrm>
                  <a:off x="1179883" y="5677777"/>
                  <a:ext cx="166320" cy="819000"/>
                </a:xfrm>
                <a:prstGeom prst="rect">
                  <a:avLst/>
                </a:prstGeom>
              </p:spPr>
            </p:pic>
          </mc:Fallback>
        </mc:AlternateContent>
      </p:grpSp>
      <p:grpSp>
        <p:nvGrpSpPr>
          <p:cNvPr id="233" name="Group 232">
            <a:extLst>
              <a:ext uri="{FF2B5EF4-FFF2-40B4-BE49-F238E27FC236}">
                <a16:creationId xmlns:a16="http://schemas.microsoft.com/office/drawing/2014/main" id="{E915BC27-43D5-0862-6285-8DD6C917E57F}"/>
              </a:ext>
            </a:extLst>
          </p:cNvPr>
          <p:cNvGrpSpPr/>
          <p:nvPr/>
        </p:nvGrpSpPr>
        <p:grpSpPr>
          <a:xfrm>
            <a:off x="1431883" y="5811337"/>
            <a:ext cx="1507680" cy="470520"/>
            <a:chOff x="1431883" y="5811337"/>
            <a:chExt cx="1507680" cy="470520"/>
          </a:xfrm>
        </p:grpSpPr>
        <mc:AlternateContent xmlns:mc="http://schemas.openxmlformats.org/markup-compatibility/2006" xmlns:p14="http://schemas.microsoft.com/office/powerpoint/2010/main">
          <mc:Choice Requires="p14">
            <p:contentPart p14:bwMode="auto" r:id="rId330">
              <p14:nvContentPartPr>
                <p14:cNvPr id="214" name="Ink 213">
                  <a:extLst>
                    <a:ext uri="{FF2B5EF4-FFF2-40B4-BE49-F238E27FC236}">
                      <a16:creationId xmlns:a16="http://schemas.microsoft.com/office/drawing/2014/main" id="{4729F479-3049-1D6C-D56A-D01EEB707F6E}"/>
                    </a:ext>
                  </a:extLst>
                </p14:cNvPr>
                <p14:cNvContentPartPr/>
                <p14:nvPr/>
              </p14:nvContentPartPr>
              <p14:xfrm>
                <a:off x="1538443" y="6033097"/>
                <a:ext cx="62280" cy="127080"/>
              </p14:xfrm>
            </p:contentPart>
          </mc:Choice>
          <mc:Fallback xmlns="">
            <p:pic>
              <p:nvPicPr>
                <p:cNvPr id="214" name="Ink 213">
                  <a:extLst>
                    <a:ext uri="{FF2B5EF4-FFF2-40B4-BE49-F238E27FC236}">
                      <a16:creationId xmlns:a16="http://schemas.microsoft.com/office/drawing/2014/main" id="{4729F479-3049-1D6C-D56A-D01EEB707F6E}"/>
                    </a:ext>
                  </a:extLst>
                </p:cNvPr>
                <p:cNvPicPr/>
                <p:nvPr/>
              </p:nvPicPr>
              <p:blipFill>
                <a:blip r:embed="rId331"/>
                <a:stretch>
                  <a:fillRect/>
                </a:stretch>
              </p:blipFill>
              <p:spPr>
                <a:xfrm>
                  <a:off x="1529443" y="6024097"/>
                  <a:ext cx="799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5" name="Ink 214">
                  <a:extLst>
                    <a:ext uri="{FF2B5EF4-FFF2-40B4-BE49-F238E27FC236}">
                      <a16:creationId xmlns:a16="http://schemas.microsoft.com/office/drawing/2014/main" id="{87374C7E-D8AE-1E73-59AE-FFFA0D00A1FF}"/>
                    </a:ext>
                  </a:extLst>
                </p14:cNvPr>
                <p14:cNvContentPartPr/>
                <p14:nvPr/>
              </p14:nvContentPartPr>
              <p14:xfrm>
                <a:off x="1543843" y="5961817"/>
                <a:ext cx="104760" cy="111240"/>
              </p14:xfrm>
            </p:contentPart>
          </mc:Choice>
          <mc:Fallback xmlns="">
            <p:pic>
              <p:nvPicPr>
                <p:cNvPr id="215" name="Ink 214">
                  <a:extLst>
                    <a:ext uri="{FF2B5EF4-FFF2-40B4-BE49-F238E27FC236}">
                      <a16:creationId xmlns:a16="http://schemas.microsoft.com/office/drawing/2014/main" id="{87374C7E-D8AE-1E73-59AE-FFFA0D00A1FF}"/>
                    </a:ext>
                  </a:extLst>
                </p:cNvPr>
                <p:cNvPicPr/>
                <p:nvPr/>
              </p:nvPicPr>
              <p:blipFill>
                <a:blip r:embed="rId333"/>
                <a:stretch>
                  <a:fillRect/>
                </a:stretch>
              </p:blipFill>
              <p:spPr>
                <a:xfrm>
                  <a:off x="1535203" y="5952817"/>
                  <a:ext cx="122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6" name="Ink 215">
                  <a:extLst>
                    <a:ext uri="{FF2B5EF4-FFF2-40B4-BE49-F238E27FC236}">
                      <a16:creationId xmlns:a16="http://schemas.microsoft.com/office/drawing/2014/main" id="{0C398887-D804-FC00-4243-2810B72F13C3}"/>
                    </a:ext>
                  </a:extLst>
                </p14:cNvPr>
                <p14:cNvContentPartPr/>
                <p14:nvPr/>
              </p14:nvContentPartPr>
              <p14:xfrm>
                <a:off x="1733563" y="5811337"/>
                <a:ext cx="146880" cy="470520"/>
              </p14:xfrm>
            </p:contentPart>
          </mc:Choice>
          <mc:Fallback xmlns="">
            <p:pic>
              <p:nvPicPr>
                <p:cNvPr id="216" name="Ink 215">
                  <a:extLst>
                    <a:ext uri="{FF2B5EF4-FFF2-40B4-BE49-F238E27FC236}">
                      <a16:creationId xmlns:a16="http://schemas.microsoft.com/office/drawing/2014/main" id="{0C398887-D804-FC00-4243-2810B72F13C3}"/>
                    </a:ext>
                  </a:extLst>
                </p:cNvPr>
                <p:cNvPicPr/>
                <p:nvPr/>
              </p:nvPicPr>
              <p:blipFill>
                <a:blip r:embed="rId335"/>
                <a:stretch>
                  <a:fillRect/>
                </a:stretch>
              </p:blipFill>
              <p:spPr>
                <a:xfrm>
                  <a:off x="1724923" y="5802337"/>
                  <a:ext cx="16452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7" name="Ink 216">
                  <a:extLst>
                    <a:ext uri="{FF2B5EF4-FFF2-40B4-BE49-F238E27FC236}">
                      <a16:creationId xmlns:a16="http://schemas.microsoft.com/office/drawing/2014/main" id="{204B6673-9CE8-EBE8-DDC3-E3283767A0FA}"/>
                    </a:ext>
                  </a:extLst>
                </p14:cNvPr>
                <p14:cNvContentPartPr/>
                <p14:nvPr/>
              </p14:nvContentPartPr>
              <p14:xfrm>
                <a:off x="1923643" y="5960017"/>
                <a:ext cx="151200" cy="174600"/>
              </p14:xfrm>
            </p:contentPart>
          </mc:Choice>
          <mc:Fallback xmlns="">
            <p:pic>
              <p:nvPicPr>
                <p:cNvPr id="217" name="Ink 216">
                  <a:extLst>
                    <a:ext uri="{FF2B5EF4-FFF2-40B4-BE49-F238E27FC236}">
                      <a16:creationId xmlns:a16="http://schemas.microsoft.com/office/drawing/2014/main" id="{204B6673-9CE8-EBE8-DDC3-E3283767A0FA}"/>
                    </a:ext>
                  </a:extLst>
                </p:cNvPr>
                <p:cNvPicPr/>
                <p:nvPr/>
              </p:nvPicPr>
              <p:blipFill>
                <a:blip r:embed="rId337"/>
                <a:stretch>
                  <a:fillRect/>
                </a:stretch>
              </p:blipFill>
              <p:spPr>
                <a:xfrm>
                  <a:off x="1914643" y="5951017"/>
                  <a:ext cx="1688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8" name="Ink 217">
                  <a:extLst>
                    <a:ext uri="{FF2B5EF4-FFF2-40B4-BE49-F238E27FC236}">
                      <a16:creationId xmlns:a16="http://schemas.microsoft.com/office/drawing/2014/main" id="{8B021B29-7E5D-7E69-DDF0-AFBD9111EB50}"/>
                    </a:ext>
                  </a:extLst>
                </p14:cNvPr>
                <p14:cNvContentPartPr/>
                <p14:nvPr/>
              </p14:nvContentPartPr>
              <p14:xfrm>
                <a:off x="2233963" y="5841577"/>
                <a:ext cx="209160" cy="216000"/>
              </p14:xfrm>
            </p:contentPart>
          </mc:Choice>
          <mc:Fallback xmlns="">
            <p:pic>
              <p:nvPicPr>
                <p:cNvPr id="218" name="Ink 217">
                  <a:extLst>
                    <a:ext uri="{FF2B5EF4-FFF2-40B4-BE49-F238E27FC236}">
                      <a16:creationId xmlns:a16="http://schemas.microsoft.com/office/drawing/2014/main" id="{8B021B29-7E5D-7E69-DDF0-AFBD9111EB50}"/>
                    </a:ext>
                  </a:extLst>
                </p:cNvPr>
                <p:cNvPicPr/>
                <p:nvPr/>
              </p:nvPicPr>
              <p:blipFill>
                <a:blip r:embed="rId339"/>
                <a:stretch>
                  <a:fillRect/>
                </a:stretch>
              </p:blipFill>
              <p:spPr>
                <a:xfrm>
                  <a:off x="2225323" y="5832577"/>
                  <a:ext cx="226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9" name="Ink 218">
                  <a:extLst>
                    <a:ext uri="{FF2B5EF4-FFF2-40B4-BE49-F238E27FC236}">
                      <a16:creationId xmlns:a16="http://schemas.microsoft.com/office/drawing/2014/main" id="{BD6E4B2F-0032-9D43-4801-DE3A273B2F71}"/>
                    </a:ext>
                  </a:extLst>
                </p14:cNvPr>
                <p14:cNvContentPartPr/>
                <p14:nvPr/>
              </p14:nvContentPartPr>
              <p14:xfrm>
                <a:off x="2518723" y="5968297"/>
                <a:ext cx="171360" cy="108360"/>
              </p14:xfrm>
            </p:contentPart>
          </mc:Choice>
          <mc:Fallback xmlns="">
            <p:pic>
              <p:nvPicPr>
                <p:cNvPr id="219" name="Ink 218">
                  <a:extLst>
                    <a:ext uri="{FF2B5EF4-FFF2-40B4-BE49-F238E27FC236}">
                      <a16:creationId xmlns:a16="http://schemas.microsoft.com/office/drawing/2014/main" id="{BD6E4B2F-0032-9D43-4801-DE3A273B2F71}"/>
                    </a:ext>
                  </a:extLst>
                </p:cNvPr>
                <p:cNvPicPr/>
                <p:nvPr/>
              </p:nvPicPr>
              <p:blipFill>
                <a:blip r:embed="rId341"/>
                <a:stretch>
                  <a:fillRect/>
                </a:stretch>
              </p:blipFill>
              <p:spPr>
                <a:xfrm>
                  <a:off x="2509723" y="5959297"/>
                  <a:ext cx="189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0" name="Ink 219">
                  <a:extLst>
                    <a:ext uri="{FF2B5EF4-FFF2-40B4-BE49-F238E27FC236}">
                      <a16:creationId xmlns:a16="http://schemas.microsoft.com/office/drawing/2014/main" id="{7DDCDAED-6431-BA75-4925-2D7A41170F1D}"/>
                    </a:ext>
                  </a:extLst>
                </p14:cNvPr>
                <p14:cNvContentPartPr/>
                <p14:nvPr/>
              </p14:nvContentPartPr>
              <p14:xfrm>
                <a:off x="2751643" y="5986657"/>
                <a:ext cx="50400" cy="360"/>
              </p14:xfrm>
            </p:contentPart>
          </mc:Choice>
          <mc:Fallback xmlns="">
            <p:pic>
              <p:nvPicPr>
                <p:cNvPr id="220" name="Ink 219">
                  <a:extLst>
                    <a:ext uri="{FF2B5EF4-FFF2-40B4-BE49-F238E27FC236}">
                      <a16:creationId xmlns:a16="http://schemas.microsoft.com/office/drawing/2014/main" id="{7DDCDAED-6431-BA75-4925-2D7A41170F1D}"/>
                    </a:ext>
                  </a:extLst>
                </p:cNvPr>
                <p:cNvPicPr/>
                <p:nvPr/>
              </p:nvPicPr>
              <p:blipFill>
                <a:blip r:embed="rId343"/>
                <a:stretch>
                  <a:fillRect/>
                </a:stretch>
              </p:blipFill>
              <p:spPr>
                <a:xfrm>
                  <a:off x="2742643" y="5977657"/>
                  <a:ext cx="68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1" name="Ink 220">
                  <a:extLst>
                    <a:ext uri="{FF2B5EF4-FFF2-40B4-BE49-F238E27FC236}">
                      <a16:creationId xmlns:a16="http://schemas.microsoft.com/office/drawing/2014/main" id="{7728AFA3-AA8C-619A-3C02-45755F621D9C}"/>
                    </a:ext>
                  </a:extLst>
                </p14:cNvPr>
                <p14:cNvContentPartPr/>
                <p14:nvPr/>
              </p14:nvContentPartPr>
              <p14:xfrm>
                <a:off x="2786203" y="5951737"/>
                <a:ext cx="122040" cy="145440"/>
              </p14:xfrm>
            </p:contentPart>
          </mc:Choice>
          <mc:Fallback xmlns="">
            <p:pic>
              <p:nvPicPr>
                <p:cNvPr id="221" name="Ink 220">
                  <a:extLst>
                    <a:ext uri="{FF2B5EF4-FFF2-40B4-BE49-F238E27FC236}">
                      <a16:creationId xmlns:a16="http://schemas.microsoft.com/office/drawing/2014/main" id="{7728AFA3-AA8C-619A-3C02-45755F621D9C}"/>
                    </a:ext>
                  </a:extLst>
                </p:cNvPr>
                <p:cNvPicPr/>
                <p:nvPr/>
              </p:nvPicPr>
              <p:blipFill>
                <a:blip r:embed="rId345"/>
                <a:stretch>
                  <a:fillRect/>
                </a:stretch>
              </p:blipFill>
              <p:spPr>
                <a:xfrm>
                  <a:off x="2777563" y="5943097"/>
                  <a:ext cx="139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2" name="Ink 221">
                  <a:extLst>
                    <a:ext uri="{FF2B5EF4-FFF2-40B4-BE49-F238E27FC236}">
                      <a16:creationId xmlns:a16="http://schemas.microsoft.com/office/drawing/2014/main" id="{8850F078-3C3E-4C51-2BAD-E366EB28B7B4}"/>
                    </a:ext>
                  </a:extLst>
                </p14:cNvPr>
                <p14:cNvContentPartPr/>
                <p14:nvPr/>
              </p14:nvContentPartPr>
              <p14:xfrm>
                <a:off x="2864683" y="5995297"/>
                <a:ext cx="74880" cy="7920"/>
              </p14:xfrm>
            </p:contentPart>
          </mc:Choice>
          <mc:Fallback xmlns="">
            <p:pic>
              <p:nvPicPr>
                <p:cNvPr id="222" name="Ink 221">
                  <a:extLst>
                    <a:ext uri="{FF2B5EF4-FFF2-40B4-BE49-F238E27FC236}">
                      <a16:creationId xmlns:a16="http://schemas.microsoft.com/office/drawing/2014/main" id="{8850F078-3C3E-4C51-2BAD-E366EB28B7B4}"/>
                    </a:ext>
                  </a:extLst>
                </p:cNvPr>
                <p:cNvPicPr/>
                <p:nvPr/>
              </p:nvPicPr>
              <p:blipFill>
                <a:blip r:embed="rId347"/>
                <a:stretch>
                  <a:fillRect/>
                </a:stretch>
              </p:blipFill>
              <p:spPr>
                <a:xfrm>
                  <a:off x="2856043" y="5986657"/>
                  <a:ext cx="9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31" name="Ink 230">
                  <a:extLst>
                    <a:ext uri="{FF2B5EF4-FFF2-40B4-BE49-F238E27FC236}">
                      <a16:creationId xmlns:a16="http://schemas.microsoft.com/office/drawing/2014/main" id="{0A771AAF-BF83-EE9F-E327-CB3EFFE652E5}"/>
                    </a:ext>
                  </a:extLst>
                </p14:cNvPr>
                <p14:cNvContentPartPr/>
                <p14:nvPr/>
              </p14:nvContentPartPr>
              <p14:xfrm>
                <a:off x="1431883" y="6002137"/>
                <a:ext cx="134280" cy="10800"/>
              </p14:xfrm>
            </p:contentPart>
          </mc:Choice>
          <mc:Fallback xmlns="">
            <p:pic>
              <p:nvPicPr>
                <p:cNvPr id="231" name="Ink 230">
                  <a:extLst>
                    <a:ext uri="{FF2B5EF4-FFF2-40B4-BE49-F238E27FC236}">
                      <a16:creationId xmlns:a16="http://schemas.microsoft.com/office/drawing/2014/main" id="{0A771AAF-BF83-EE9F-E327-CB3EFFE652E5}"/>
                    </a:ext>
                  </a:extLst>
                </p:cNvPr>
                <p:cNvPicPr/>
                <p:nvPr/>
              </p:nvPicPr>
              <p:blipFill>
                <a:blip r:embed="rId349"/>
                <a:stretch>
                  <a:fillRect/>
                </a:stretch>
              </p:blipFill>
              <p:spPr>
                <a:xfrm>
                  <a:off x="1423243" y="5993137"/>
                  <a:ext cx="151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32" name="Ink 231">
                  <a:extLst>
                    <a:ext uri="{FF2B5EF4-FFF2-40B4-BE49-F238E27FC236}">
                      <a16:creationId xmlns:a16="http://schemas.microsoft.com/office/drawing/2014/main" id="{EEBED95D-C980-974D-BD3F-89198421C610}"/>
                    </a:ext>
                  </a:extLst>
                </p14:cNvPr>
                <p14:cNvContentPartPr/>
                <p14:nvPr/>
              </p14:nvContentPartPr>
              <p14:xfrm>
                <a:off x="1526923" y="5925817"/>
                <a:ext cx="15840" cy="195840"/>
              </p14:xfrm>
            </p:contentPart>
          </mc:Choice>
          <mc:Fallback xmlns="">
            <p:pic>
              <p:nvPicPr>
                <p:cNvPr id="232" name="Ink 231">
                  <a:extLst>
                    <a:ext uri="{FF2B5EF4-FFF2-40B4-BE49-F238E27FC236}">
                      <a16:creationId xmlns:a16="http://schemas.microsoft.com/office/drawing/2014/main" id="{EEBED95D-C980-974D-BD3F-89198421C610}"/>
                    </a:ext>
                  </a:extLst>
                </p:cNvPr>
                <p:cNvPicPr/>
                <p:nvPr/>
              </p:nvPicPr>
              <p:blipFill>
                <a:blip r:embed="rId351"/>
                <a:stretch>
                  <a:fillRect/>
                </a:stretch>
              </p:blipFill>
              <p:spPr>
                <a:xfrm>
                  <a:off x="1517923" y="5917177"/>
                  <a:ext cx="33480" cy="213480"/>
                </a:xfrm>
                <a:prstGeom prst="rect">
                  <a:avLst/>
                </a:prstGeom>
              </p:spPr>
            </p:pic>
          </mc:Fallback>
        </mc:AlternateContent>
      </p:grpSp>
      <p:grpSp>
        <p:nvGrpSpPr>
          <p:cNvPr id="246" name="Group 245">
            <a:extLst>
              <a:ext uri="{FF2B5EF4-FFF2-40B4-BE49-F238E27FC236}">
                <a16:creationId xmlns:a16="http://schemas.microsoft.com/office/drawing/2014/main" id="{05490992-AB10-F45B-0775-40C5DBBF280F}"/>
              </a:ext>
            </a:extLst>
          </p:cNvPr>
          <p:cNvGrpSpPr/>
          <p:nvPr/>
        </p:nvGrpSpPr>
        <p:grpSpPr>
          <a:xfrm>
            <a:off x="3217483" y="5805577"/>
            <a:ext cx="180360" cy="271080"/>
            <a:chOff x="3217483" y="5805577"/>
            <a:chExt cx="180360" cy="271080"/>
          </a:xfrm>
        </p:grpSpPr>
        <mc:AlternateContent xmlns:mc="http://schemas.openxmlformats.org/markup-compatibility/2006" xmlns:p14="http://schemas.microsoft.com/office/powerpoint/2010/main">
          <mc:Choice Requires="p14">
            <p:contentPart p14:bwMode="auto" r:id="rId352">
              <p14:nvContentPartPr>
                <p14:cNvPr id="234" name="Ink 233">
                  <a:extLst>
                    <a:ext uri="{FF2B5EF4-FFF2-40B4-BE49-F238E27FC236}">
                      <a16:creationId xmlns:a16="http://schemas.microsoft.com/office/drawing/2014/main" id="{92EC6DF4-27B1-0AED-5AA2-4C9A4CBB33AA}"/>
                    </a:ext>
                  </a:extLst>
                </p14:cNvPr>
                <p14:cNvContentPartPr/>
                <p14:nvPr/>
              </p14:nvContentPartPr>
              <p14:xfrm>
                <a:off x="3217483" y="5911057"/>
                <a:ext cx="180360" cy="24120"/>
              </p14:xfrm>
            </p:contentPart>
          </mc:Choice>
          <mc:Fallback xmlns="">
            <p:pic>
              <p:nvPicPr>
                <p:cNvPr id="234" name="Ink 233">
                  <a:extLst>
                    <a:ext uri="{FF2B5EF4-FFF2-40B4-BE49-F238E27FC236}">
                      <a16:creationId xmlns:a16="http://schemas.microsoft.com/office/drawing/2014/main" id="{92EC6DF4-27B1-0AED-5AA2-4C9A4CBB33AA}"/>
                    </a:ext>
                  </a:extLst>
                </p:cNvPr>
                <p:cNvPicPr/>
                <p:nvPr/>
              </p:nvPicPr>
              <p:blipFill>
                <a:blip r:embed="rId353"/>
                <a:stretch>
                  <a:fillRect/>
                </a:stretch>
              </p:blipFill>
              <p:spPr>
                <a:xfrm>
                  <a:off x="3208843" y="5902417"/>
                  <a:ext cx="198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35" name="Ink 234">
                  <a:extLst>
                    <a:ext uri="{FF2B5EF4-FFF2-40B4-BE49-F238E27FC236}">
                      <a16:creationId xmlns:a16="http://schemas.microsoft.com/office/drawing/2014/main" id="{3153B02A-31EB-FFF0-0DE1-0396A2BB43FF}"/>
                    </a:ext>
                  </a:extLst>
                </p14:cNvPr>
                <p14:cNvContentPartPr/>
                <p14:nvPr/>
              </p14:nvContentPartPr>
              <p14:xfrm>
                <a:off x="3312523" y="5805577"/>
                <a:ext cx="20520" cy="271080"/>
              </p14:xfrm>
            </p:contentPart>
          </mc:Choice>
          <mc:Fallback xmlns="">
            <p:pic>
              <p:nvPicPr>
                <p:cNvPr id="235" name="Ink 234">
                  <a:extLst>
                    <a:ext uri="{FF2B5EF4-FFF2-40B4-BE49-F238E27FC236}">
                      <a16:creationId xmlns:a16="http://schemas.microsoft.com/office/drawing/2014/main" id="{3153B02A-31EB-FFF0-0DE1-0396A2BB43FF}"/>
                    </a:ext>
                  </a:extLst>
                </p:cNvPr>
                <p:cNvPicPr/>
                <p:nvPr/>
              </p:nvPicPr>
              <p:blipFill>
                <a:blip r:embed="rId355"/>
                <a:stretch>
                  <a:fillRect/>
                </a:stretch>
              </p:blipFill>
              <p:spPr>
                <a:xfrm>
                  <a:off x="3303523" y="5796937"/>
                  <a:ext cx="38160" cy="288720"/>
                </a:xfrm>
                <a:prstGeom prst="rect">
                  <a:avLst/>
                </a:prstGeom>
              </p:spPr>
            </p:pic>
          </mc:Fallback>
        </mc:AlternateContent>
      </p:grpSp>
      <p:grpSp>
        <p:nvGrpSpPr>
          <p:cNvPr id="245" name="Group 244">
            <a:extLst>
              <a:ext uri="{FF2B5EF4-FFF2-40B4-BE49-F238E27FC236}">
                <a16:creationId xmlns:a16="http://schemas.microsoft.com/office/drawing/2014/main" id="{C7EEA442-9CB7-1E93-F29C-57BAB911D638}"/>
              </a:ext>
            </a:extLst>
          </p:cNvPr>
          <p:cNvGrpSpPr/>
          <p:nvPr/>
        </p:nvGrpSpPr>
        <p:grpSpPr>
          <a:xfrm>
            <a:off x="3571363" y="5771377"/>
            <a:ext cx="1504080" cy="499680"/>
            <a:chOff x="3571363" y="5771377"/>
            <a:chExt cx="1504080" cy="499680"/>
          </a:xfrm>
        </p:grpSpPr>
        <mc:AlternateContent xmlns:mc="http://schemas.openxmlformats.org/markup-compatibility/2006" xmlns:p14="http://schemas.microsoft.com/office/powerpoint/2010/main">
          <mc:Choice Requires="p14">
            <p:contentPart p14:bwMode="auto" r:id="rId356">
              <p14:nvContentPartPr>
                <p14:cNvPr id="236" name="Ink 235">
                  <a:extLst>
                    <a:ext uri="{FF2B5EF4-FFF2-40B4-BE49-F238E27FC236}">
                      <a16:creationId xmlns:a16="http://schemas.microsoft.com/office/drawing/2014/main" id="{4ECA8A3C-35FC-667C-E191-F99B80CEB058}"/>
                    </a:ext>
                  </a:extLst>
                </p14:cNvPr>
                <p14:cNvContentPartPr/>
                <p14:nvPr/>
              </p14:nvContentPartPr>
              <p14:xfrm>
                <a:off x="3571363" y="5934817"/>
                <a:ext cx="104760" cy="131400"/>
              </p14:xfrm>
            </p:contentPart>
          </mc:Choice>
          <mc:Fallback xmlns="">
            <p:pic>
              <p:nvPicPr>
                <p:cNvPr id="236" name="Ink 235">
                  <a:extLst>
                    <a:ext uri="{FF2B5EF4-FFF2-40B4-BE49-F238E27FC236}">
                      <a16:creationId xmlns:a16="http://schemas.microsoft.com/office/drawing/2014/main" id="{4ECA8A3C-35FC-667C-E191-F99B80CEB058}"/>
                    </a:ext>
                  </a:extLst>
                </p:cNvPr>
                <p:cNvPicPr/>
                <p:nvPr/>
              </p:nvPicPr>
              <p:blipFill>
                <a:blip r:embed="rId357"/>
                <a:stretch>
                  <a:fillRect/>
                </a:stretch>
              </p:blipFill>
              <p:spPr>
                <a:xfrm>
                  <a:off x="3562363" y="5925817"/>
                  <a:ext cx="122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7" name="Ink 236">
                  <a:extLst>
                    <a:ext uri="{FF2B5EF4-FFF2-40B4-BE49-F238E27FC236}">
                      <a16:creationId xmlns:a16="http://schemas.microsoft.com/office/drawing/2014/main" id="{1F64AD70-8E24-6909-B984-12D3A6FFEF7B}"/>
                    </a:ext>
                  </a:extLst>
                </p14:cNvPr>
                <p14:cNvContentPartPr/>
                <p14:nvPr/>
              </p14:nvContentPartPr>
              <p14:xfrm>
                <a:off x="3782323" y="5812417"/>
                <a:ext cx="92880" cy="458640"/>
              </p14:xfrm>
            </p:contentPart>
          </mc:Choice>
          <mc:Fallback xmlns="">
            <p:pic>
              <p:nvPicPr>
                <p:cNvPr id="237" name="Ink 236">
                  <a:extLst>
                    <a:ext uri="{FF2B5EF4-FFF2-40B4-BE49-F238E27FC236}">
                      <a16:creationId xmlns:a16="http://schemas.microsoft.com/office/drawing/2014/main" id="{1F64AD70-8E24-6909-B984-12D3A6FFEF7B}"/>
                    </a:ext>
                  </a:extLst>
                </p:cNvPr>
                <p:cNvPicPr/>
                <p:nvPr/>
              </p:nvPicPr>
              <p:blipFill>
                <a:blip r:embed="rId359"/>
                <a:stretch>
                  <a:fillRect/>
                </a:stretch>
              </p:blipFill>
              <p:spPr>
                <a:xfrm>
                  <a:off x="3773683" y="5803417"/>
                  <a:ext cx="11052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38" name="Ink 237">
                  <a:extLst>
                    <a:ext uri="{FF2B5EF4-FFF2-40B4-BE49-F238E27FC236}">
                      <a16:creationId xmlns:a16="http://schemas.microsoft.com/office/drawing/2014/main" id="{2EB4EC14-1C21-B9E4-4A37-7B2BB97FB279}"/>
                    </a:ext>
                  </a:extLst>
                </p14:cNvPr>
                <p14:cNvContentPartPr/>
                <p14:nvPr/>
              </p14:nvContentPartPr>
              <p14:xfrm>
                <a:off x="3915883" y="5960737"/>
                <a:ext cx="159120" cy="285480"/>
              </p14:xfrm>
            </p:contentPart>
          </mc:Choice>
          <mc:Fallback xmlns="">
            <p:pic>
              <p:nvPicPr>
                <p:cNvPr id="238" name="Ink 237">
                  <a:extLst>
                    <a:ext uri="{FF2B5EF4-FFF2-40B4-BE49-F238E27FC236}">
                      <a16:creationId xmlns:a16="http://schemas.microsoft.com/office/drawing/2014/main" id="{2EB4EC14-1C21-B9E4-4A37-7B2BB97FB279}"/>
                    </a:ext>
                  </a:extLst>
                </p:cNvPr>
                <p:cNvPicPr/>
                <p:nvPr/>
              </p:nvPicPr>
              <p:blipFill>
                <a:blip r:embed="rId361"/>
                <a:stretch>
                  <a:fillRect/>
                </a:stretch>
              </p:blipFill>
              <p:spPr>
                <a:xfrm>
                  <a:off x="3907243" y="5951737"/>
                  <a:ext cx="1767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9" name="Ink 238">
                  <a:extLst>
                    <a:ext uri="{FF2B5EF4-FFF2-40B4-BE49-F238E27FC236}">
                      <a16:creationId xmlns:a16="http://schemas.microsoft.com/office/drawing/2014/main" id="{2F5E7F87-0BB2-AEBE-1F65-744461FFEB23}"/>
                    </a:ext>
                  </a:extLst>
                </p14:cNvPr>
                <p14:cNvContentPartPr/>
                <p14:nvPr/>
              </p14:nvContentPartPr>
              <p14:xfrm>
                <a:off x="4226563" y="5771377"/>
                <a:ext cx="321120" cy="245520"/>
              </p14:xfrm>
            </p:contentPart>
          </mc:Choice>
          <mc:Fallback xmlns="">
            <p:pic>
              <p:nvPicPr>
                <p:cNvPr id="239" name="Ink 238">
                  <a:extLst>
                    <a:ext uri="{FF2B5EF4-FFF2-40B4-BE49-F238E27FC236}">
                      <a16:creationId xmlns:a16="http://schemas.microsoft.com/office/drawing/2014/main" id="{2F5E7F87-0BB2-AEBE-1F65-744461FFEB23}"/>
                    </a:ext>
                  </a:extLst>
                </p:cNvPr>
                <p:cNvPicPr/>
                <p:nvPr/>
              </p:nvPicPr>
              <p:blipFill>
                <a:blip r:embed="rId363"/>
                <a:stretch>
                  <a:fillRect/>
                </a:stretch>
              </p:blipFill>
              <p:spPr>
                <a:xfrm>
                  <a:off x="4217563" y="5762377"/>
                  <a:ext cx="338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40" name="Ink 239">
                  <a:extLst>
                    <a:ext uri="{FF2B5EF4-FFF2-40B4-BE49-F238E27FC236}">
                      <a16:creationId xmlns:a16="http://schemas.microsoft.com/office/drawing/2014/main" id="{B9C4BC39-061A-CA75-4EE5-6A96EF4720EB}"/>
                    </a:ext>
                  </a:extLst>
                </p14:cNvPr>
                <p14:cNvContentPartPr/>
                <p14:nvPr/>
              </p14:nvContentPartPr>
              <p14:xfrm>
                <a:off x="4623643" y="5865697"/>
                <a:ext cx="129240" cy="238320"/>
              </p14:xfrm>
            </p:contentPart>
          </mc:Choice>
          <mc:Fallback xmlns="">
            <p:pic>
              <p:nvPicPr>
                <p:cNvPr id="240" name="Ink 239">
                  <a:extLst>
                    <a:ext uri="{FF2B5EF4-FFF2-40B4-BE49-F238E27FC236}">
                      <a16:creationId xmlns:a16="http://schemas.microsoft.com/office/drawing/2014/main" id="{B9C4BC39-061A-CA75-4EE5-6A96EF4720EB}"/>
                    </a:ext>
                  </a:extLst>
                </p:cNvPr>
                <p:cNvPicPr/>
                <p:nvPr/>
              </p:nvPicPr>
              <p:blipFill>
                <a:blip r:embed="rId365"/>
                <a:stretch>
                  <a:fillRect/>
                </a:stretch>
              </p:blipFill>
              <p:spPr>
                <a:xfrm>
                  <a:off x="4614643" y="5857057"/>
                  <a:ext cx="146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41" name="Ink 240">
                  <a:extLst>
                    <a:ext uri="{FF2B5EF4-FFF2-40B4-BE49-F238E27FC236}">
                      <a16:creationId xmlns:a16="http://schemas.microsoft.com/office/drawing/2014/main" id="{52146A67-C5F5-6968-EF9A-D31150FB1459}"/>
                    </a:ext>
                  </a:extLst>
                </p14:cNvPr>
                <p14:cNvContentPartPr/>
                <p14:nvPr/>
              </p14:nvContentPartPr>
              <p14:xfrm>
                <a:off x="4813363" y="5934817"/>
                <a:ext cx="63720" cy="360"/>
              </p14:xfrm>
            </p:contentPart>
          </mc:Choice>
          <mc:Fallback xmlns="">
            <p:pic>
              <p:nvPicPr>
                <p:cNvPr id="241" name="Ink 240">
                  <a:extLst>
                    <a:ext uri="{FF2B5EF4-FFF2-40B4-BE49-F238E27FC236}">
                      <a16:creationId xmlns:a16="http://schemas.microsoft.com/office/drawing/2014/main" id="{52146A67-C5F5-6968-EF9A-D31150FB1459}"/>
                    </a:ext>
                  </a:extLst>
                </p:cNvPr>
                <p:cNvPicPr/>
                <p:nvPr/>
              </p:nvPicPr>
              <p:blipFill>
                <a:blip r:embed="rId367"/>
                <a:stretch>
                  <a:fillRect/>
                </a:stretch>
              </p:blipFill>
              <p:spPr>
                <a:xfrm>
                  <a:off x="4804723" y="5925817"/>
                  <a:ext cx="81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42" name="Ink 241">
                  <a:extLst>
                    <a:ext uri="{FF2B5EF4-FFF2-40B4-BE49-F238E27FC236}">
                      <a16:creationId xmlns:a16="http://schemas.microsoft.com/office/drawing/2014/main" id="{80AFD464-E775-838B-33E3-58C040F241D9}"/>
                    </a:ext>
                  </a:extLst>
                </p14:cNvPr>
                <p14:cNvContentPartPr/>
                <p14:nvPr/>
              </p14:nvContentPartPr>
              <p14:xfrm>
                <a:off x="4865203" y="5857057"/>
                <a:ext cx="153720" cy="181440"/>
              </p14:xfrm>
            </p:contentPart>
          </mc:Choice>
          <mc:Fallback xmlns="">
            <p:pic>
              <p:nvPicPr>
                <p:cNvPr id="242" name="Ink 241">
                  <a:extLst>
                    <a:ext uri="{FF2B5EF4-FFF2-40B4-BE49-F238E27FC236}">
                      <a16:creationId xmlns:a16="http://schemas.microsoft.com/office/drawing/2014/main" id="{80AFD464-E775-838B-33E3-58C040F241D9}"/>
                    </a:ext>
                  </a:extLst>
                </p:cNvPr>
                <p:cNvPicPr/>
                <p:nvPr/>
              </p:nvPicPr>
              <p:blipFill>
                <a:blip r:embed="rId369"/>
                <a:stretch>
                  <a:fillRect/>
                </a:stretch>
              </p:blipFill>
              <p:spPr>
                <a:xfrm>
                  <a:off x="4856563" y="5848057"/>
                  <a:ext cx="1713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43" name="Ink 242">
                  <a:extLst>
                    <a:ext uri="{FF2B5EF4-FFF2-40B4-BE49-F238E27FC236}">
                      <a16:creationId xmlns:a16="http://schemas.microsoft.com/office/drawing/2014/main" id="{C850F658-74BC-9C66-B111-F6A484D076EB}"/>
                    </a:ext>
                  </a:extLst>
                </p14:cNvPr>
                <p14:cNvContentPartPr/>
                <p14:nvPr/>
              </p14:nvContentPartPr>
              <p14:xfrm>
                <a:off x="4977163" y="5891257"/>
                <a:ext cx="98280" cy="42480"/>
              </p14:xfrm>
            </p:contentPart>
          </mc:Choice>
          <mc:Fallback xmlns="">
            <p:pic>
              <p:nvPicPr>
                <p:cNvPr id="243" name="Ink 242">
                  <a:extLst>
                    <a:ext uri="{FF2B5EF4-FFF2-40B4-BE49-F238E27FC236}">
                      <a16:creationId xmlns:a16="http://schemas.microsoft.com/office/drawing/2014/main" id="{C850F658-74BC-9C66-B111-F6A484D076EB}"/>
                    </a:ext>
                  </a:extLst>
                </p:cNvPr>
                <p:cNvPicPr/>
                <p:nvPr/>
              </p:nvPicPr>
              <p:blipFill>
                <a:blip r:embed="rId371"/>
                <a:stretch>
                  <a:fillRect/>
                </a:stretch>
              </p:blipFill>
              <p:spPr>
                <a:xfrm>
                  <a:off x="4968523" y="5882257"/>
                  <a:ext cx="115920" cy="6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2">
            <p14:nvContentPartPr>
              <p14:cNvPr id="244" name="Ink 243">
                <a:extLst>
                  <a:ext uri="{FF2B5EF4-FFF2-40B4-BE49-F238E27FC236}">
                    <a16:creationId xmlns:a16="http://schemas.microsoft.com/office/drawing/2014/main" id="{FE06BC45-052C-62D9-2523-3FC8CA8A57D6}"/>
                  </a:ext>
                </a:extLst>
              </p14:cNvPr>
              <p14:cNvContentPartPr/>
              <p14:nvPr/>
            </p14:nvContentPartPr>
            <p14:xfrm>
              <a:off x="5261923" y="5771017"/>
              <a:ext cx="151200" cy="18360"/>
            </p14:xfrm>
          </p:contentPart>
        </mc:Choice>
        <mc:Fallback xmlns="">
          <p:pic>
            <p:nvPicPr>
              <p:cNvPr id="244" name="Ink 243">
                <a:extLst>
                  <a:ext uri="{FF2B5EF4-FFF2-40B4-BE49-F238E27FC236}">
                    <a16:creationId xmlns:a16="http://schemas.microsoft.com/office/drawing/2014/main" id="{FE06BC45-052C-62D9-2523-3FC8CA8A57D6}"/>
                  </a:ext>
                </a:extLst>
              </p:cNvPr>
              <p:cNvPicPr/>
              <p:nvPr/>
            </p:nvPicPr>
            <p:blipFill>
              <a:blip r:embed="rId373"/>
              <a:stretch>
                <a:fillRect/>
              </a:stretch>
            </p:blipFill>
            <p:spPr>
              <a:xfrm>
                <a:off x="5252923" y="5762017"/>
                <a:ext cx="168840" cy="36000"/>
              </a:xfrm>
              <a:prstGeom prst="rect">
                <a:avLst/>
              </a:prstGeom>
            </p:spPr>
          </p:pic>
        </mc:Fallback>
      </mc:AlternateContent>
      <p:grpSp>
        <p:nvGrpSpPr>
          <p:cNvPr id="258" name="Group 257">
            <a:extLst>
              <a:ext uri="{FF2B5EF4-FFF2-40B4-BE49-F238E27FC236}">
                <a16:creationId xmlns:a16="http://schemas.microsoft.com/office/drawing/2014/main" id="{494AF304-DDA7-834D-6DF6-9BB0A7D20284}"/>
              </a:ext>
            </a:extLst>
          </p:cNvPr>
          <p:cNvGrpSpPr/>
          <p:nvPr/>
        </p:nvGrpSpPr>
        <p:grpSpPr>
          <a:xfrm>
            <a:off x="5900203" y="5650057"/>
            <a:ext cx="647280" cy="483840"/>
            <a:chOff x="5900203" y="5650057"/>
            <a:chExt cx="647280" cy="483840"/>
          </a:xfrm>
        </p:grpSpPr>
        <mc:AlternateContent xmlns:mc="http://schemas.openxmlformats.org/markup-compatibility/2006" xmlns:p14="http://schemas.microsoft.com/office/powerpoint/2010/main">
          <mc:Choice Requires="p14">
            <p:contentPart p14:bwMode="auto" r:id="rId374">
              <p14:nvContentPartPr>
                <p14:cNvPr id="247" name="Ink 246">
                  <a:extLst>
                    <a:ext uri="{FF2B5EF4-FFF2-40B4-BE49-F238E27FC236}">
                      <a16:creationId xmlns:a16="http://schemas.microsoft.com/office/drawing/2014/main" id="{7466F8FD-24AD-42CE-D5E9-3EFE1BF82363}"/>
                    </a:ext>
                  </a:extLst>
                </p14:cNvPr>
                <p14:cNvContentPartPr/>
                <p14:nvPr/>
              </p14:nvContentPartPr>
              <p14:xfrm>
                <a:off x="5917843" y="5736097"/>
                <a:ext cx="74160" cy="162360"/>
              </p14:xfrm>
            </p:contentPart>
          </mc:Choice>
          <mc:Fallback xmlns="">
            <p:pic>
              <p:nvPicPr>
                <p:cNvPr id="247" name="Ink 246">
                  <a:extLst>
                    <a:ext uri="{FF2B5EF4-FFF2-40B4-BE49-F238E27FC236}">
                      <a16:creationId xmlns:a16="http://schemas.microsoft.com/office/drawing/2014/main" id="{7466F8FD-24AD-42CE-D5E9-3EFE1BF82363}"/>
                    </a:ext>
                  </a:extLst>
                </p:cNvPr>
                <p:cNvPicPr/>
                <p:nvPr/>
              </p:nvPicPr>
              <p:blipFill>
                <a:blip r:embed="rId375"/>
                <a:stretch>
                  <a:fillRect/>
                </a:stretch>
              </p:blipFill>
              <p:spPr>
                <a:xfrm>
                  <a:off x="5908843" y="5727457"/>
                  <a:ext cx="91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8" name="Ink 247">
                  <a:extLst>
                    <a:ext uri="{FF2B5EF4-FFF2-40B4-BE49-F238E27FC236}">
                      <a16:creationId xmlns:a16="http://schemas.microsoft.com/office/drawing/2014/main" id="{0CBCB091-E16B-6744-B591-FEBD36A408ED}"/>
                    </a:ext>
                  </a:extLst>
                </p14:cNvPr>
                <p14:cNvContentPartPr/>
                <p14:nvPr/>
              </p14:nvContentPartPr>
              <p14:xfrm>
                <a:off x="5900203" y="5738257"/>
                <a:ext cx="95400" cy="67680"/>
              </p14:xfrm>
            </p:contentPart>
          </mc:Choice>
          <mc:Fallback xmlns="">
            <p:pic>
              <p:nvPicPr>
                <p:cNvPr id="248" name="Ink 247">
                  <a:extLst>
                    <a:ext uri="{FF2B5EF4-FFF2-40B4-BE49-F238E27FC236}">
                      <a16:creationId xmlns:a16="http://schemas.microsoft.com/office/drawing/2014/main" id="{0CBCB091-E16B-6744-B591-FEBD36A408ED}"/>
                    </a:ext>
                  </a:extLst>
                </p:cNvPr>
                <p:cNvPicPr/>
                <p:nvPr/>
              </p:nvPicPr>
              <p:blipFill>
                <a:blip r:embed="rId377"/>
                <a:stretch>
                  <a:fillRect/>
                </a:stretch>
              </p:blipFill>
              <p:spPr>
                <a:xfrm>
                  <a:off x="5891203" y="5729257"/>
                  <a:ext cx="113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9" name="Ink 248">
                  <a:extLst>
                    <a:ext uri="{FF2B5EF4-FFF2-40B4-BE49-F238E27FC236}">
                      <a16:creationId xmlns:a16="http://schemas.microsoft.com/office/drawing/2014/main" id="{B22BAA14-F962-AB9B-E854-FD0FDBAC2461}"/>
                    </a:ext>
                  </a:extLst>
                </p14:cNvPr>
                <p14:cNvContentPartPr/>
                <p14:nvPr/>
              </p14:nvContentPartPr>
              <p14:xfrm>
                <a:off x="6081643" y="5650057"/>
                <a:ext cx="121680" cy="483840"/>
              </p14:xfrm>
            </p:contentPart>
          </mc:Choice>
          <mc:Fallback xmlns="">
            <p:pic>
              <p:nvPicPr>
                <p:cNvPr id="249" name="Ink 248">
                  <a:extLst>
                    <a:ext uri="{FF2B5EF4-FFF2-40B4-BE49-F238E27FC236}">
                      <a16:creationId xmlns:a16="http://schemas.microsoft.com/office/drawing/2014/main" id="{B22BAA14-F962-AB9B-E854-FD0FDBAC2461}"/>
                    </a:ext>
                  </a:extLst>
                </p:cNvPr>
                <p:cNvPicPr/>
                <p:nvPr/>
              </p:nvPicPr>
              <p:blipFill>
                <a:blip r:embed="rId379"/>
                <a:stretch>
                  <a:fillRect/>
                </a:stretch>
              </p:blipFill>
              <p:spPr>
                <a:xfrm>
                  <a:off x="6072643" y="5641417"/>
                  <a:ext cx="13932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50" name="Ink 249">
                  <a:extLst>
                    <a:ext uri="{FF2B5EF4-FFF2-40B4-BE49-F238E27FC236}">
                      <a16:creationId xmlns:a16="http://schemas.microsoft.com/office/drawing/2014/main" id="{15AD3A3E-6D72-312A-9F44-AFCA94E4E363}"/>
                    </a:ext>
                  </a:extLst>
                </p14:cNvPr>
                <p14:cNvContentPartPr/>
                <p14:nvPr/>
              </p14:nvContentPartPr>
              <p14:xfrm>
                <a:off x="6279643" y="5802337"/>
                <a:ext cx="115200" cy="142920"/>
              </p14:xfrm>
            </p:contentPart>
          </mc:Choice>
          <mc:Fallback xmlns="">
            <p:pic>
              <p:nvPicPr>
                <p:cNvPr id="250" name="Ink 249">
                  <a:extLst>
                    <a:ext uri="{FF2B5EF4-FFF2-40B4-BE49-F238E27FC236}">
                      <a16:creationId xmlns:a16="http://schemas.microsoft.com/office/drawing/2014/main" id="{15AD3A3E-6D72-312A-9F44-AFCA94E4E363}"/>
                    </a:ext>
                  </a:extLst>
                </p:cNvPr>
                <p:cNvPicPr/>
                <p:nvPr/>
              </p:nvPicPr>
              <p:blipFill>
                <a:blip r:embed="rId381"/>
                <a:stretch>
                  <a:fillRect/>
                </a:stretch>
              </p:blipFill>
              <p:spPr>
                <a:xfrm>
                  <a:off x="6270643" y="5793697"/>
                  <a:ext cx="1328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51" name="Ink 250">
                  <a:extLst>
                    <a:ext uri="{FF2B5EF4-FFF2-40B4-BE49-F238E27FC236}">
                      <a16:creationId xmlns:a16="http://schemas.microsoft.com/office/drawing/2014/main" id="{C63ED6CF-EB69-4A69-C338-6D5B7062E441}"/>
                    </a:ext>
                  </a:extLst>
                </p14:cNvPr>
                <p14:cNvContentPartPr/>
                <p14:nvPr/>
              </p14:nvContentPartPr>
              <p14:xfrm>
                <a:off x="6536683" y="5884777"/>
                <a:ext cx="10800" cy="7200"/>
              </p14:xfrm>
            </p:contentPart>
          </mc:Choice>
          <mc:Fallback xmlns="">
            <p:pic>
              <p:nvPicPr>
                <p:cNvPr id="251" name="Ink 250">
                  <a:extLst>
                    <a:ext uri="{FF2B5EF4-FFF2-40B4-BE49-F238E27FC236}">
                      <a16:creationId xmlns:a16="http://schemas.microsoft.com/office/drawing/2014/main" id="{C63ED6CF-EB69-4A69-C338-6D5B7062E441}"/>
                    </a:ext>
                  </a:extLst>
                </p:cNvPr>
                <p:cNvPicPr/>
                <p:nvPr/>
              </p:nvPicPr>
              <p:blipFill>
                <a:blip r:embed="rId383"/>
                <a:stretch>
                  <a:fillRect/>
                </a:stretch>
              </p:blipFill>
              <p:spPr>
                <a:xfrm>
                  <a:off x="6527683" y="5876137"/>
                  <a:ext cx="28440" cy="24840"/>
                </a:xfrm>
                <a:prstGeom prst="rect">
                  <a:avLst/>
                </a:prstGeom>
              </p:spPr>
            </p:pic>
          </mc:Fallback>
        </mc:AlternateContent>
      </p:grpSp>
      <p:grpSp>
        <p:nvGrpSpPr>
          <p:cNvPr id="257" name="Group 256">
            <a:extLst>
              <a:ext uri="{FF2B5EF4-FFF2-40B4-BE49-F238E27FC236}">
                <a16:creationId xmlns:a16="http://schemas.microsoft.com/office/drawing/2014/main" id="{DC5064EE-451C-8393-06F8-D71F72291E9D}"/>
              </a:ext>
            </a:extLst>
          </p:cNvPr>
          <p:cNvGrpSpPr/>
          <p:nvPr/>
        </p:nvGrpSpPr>
        <p:grpSpPr>
          <a:xfrm>
            <a:off x="6745843" y="5614777"/>
            <a:ext cx="560520" cy="456120"/>
            <a:chOff x="6745843" y="5614777"/>
            <a:chExt cx="560520" cy="456120"/>
          </a:xfrm>
        </p:grpSpPr>
        <mc:AlternateContent xmlns:mc="http://schemas.openxmlformats.org/markup-compatibility/2006" xmlns:p14="http://schemas.microsoft.com/office/powerpoint/2010/main">
          <mc:Choice Requires="p14">
            <p:contentPart p14:bwMode="auto" r:id="rId384">
              <p14:nvContentPartPr>
                <p14:cNvPr id="252" name="Ink 251">
                  <a:extLst>
                    <a:ext uri="{FF2B5EF4-FFF2-40B4-BE49-F238E27FC236}">
                      <a16:creationId xmlns:a16="http://schemas.microsoft.com/office/drawing/2014/main" id="{4C9A17C3-09F3-992B-726A-E1C56A17966C}"/>
                    </a:ext>
                  </a:extLst>
                </p14:cNvPr>
                <p14:cNvContentPartPr/>
                <p14:nvPr/>
              </p14:nvContentPartPr>
              <p14:xfrm>
                <a:off x="6788683" y="5719177"/>
                <a:ext cx="75600" cy="169560"/>
              </p14:xfrm>
            </p:contentPart>
          </mc:Choice>
          <mc:Fallback xmlns="">
            <p:pic>
              <p:nvPicPr>
                <p:cNvPr id="252" name="Ink 251">
                  <a:extLst>
                    <a:ext uri="{FF2B5EF4-FFF2-40B4-BE49-F238E27FC236}">
                      <a16:creationId xmlns:a16="http://schemas.microsoft.com/office/drawing/2014/main" id="{4C9A17C3-09F3-992B-726A-E1C56A17966C}"/>
                    </a:ext>
                  </a:extLst>
                </p:cNvPr>
                <p:cNvPicPr/>
                <p:nvPr/>
              </p:nvPicPr>
              <p:blipFill>
                <a:blip r:embed="rId385"/>
                <a:stretch>
                  <a:fillRect/>
                </a:stretch>
              </p:blipFill>
              <p:spPr>
                <a:xfrm>
                  <a:off x="6780043" y="5710177"/>
                  <a:ext cx="93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53" name="Ink 252">
                  <a:extLst>
                    <a:ext uri="{FF2B5EF4-FFF2-40B4-BE49-F238E27FC236}">
                      <a16:creationId xmlns:a16="http://schemas.microsoft.com/office/drawing/2014/main" id="{A1ECC222-6C04-56AF-F2BE-FB06E28D1C02}"/>
                    </a:ext>
                  </a:extLst>
                </p14:cNvPr>
                <p14:cNvContentPartPr/>
                <p14:nvPr/>
              </p14:nvContentPartPr>
              <p14:xfrm>
                <a:off x="6745843" y="5705857"/>
                <a:ext cx="188640" cy="48240"/>
              </p14:xfrm>
            </p:contentPart>
          </mc:Choice>
          <mc:Fallback xmlns="">
            <p:pic>
              <p:nvPicPr>
                <p:cNvPr id="253" name="Ink 252">
                  <a:extLst>
                    <a:ext uri="{FF2B5EF4-FFF2-40B4-BE49-F238E27FC236}">
                      <a16:creationId xmlns:a16="http://schemas.microsoft.com/office/drawing/2014/main" id="{A1ECC222-6C04-56AF-F2BE-FB06E28D1C02}"/>
                    </a:ext>
                  </a:extLst>
                </p:cNvPr>
                <p:cNvPicPr/>
                <p:nvPr/>
              </p:nvPicPr>
              <p:blipFill>
                <a:blip r:embed="rId387"/>
                <a:stretch>
                  <a:fillRect/>
                </a:stretch>
              </p:blipFill>
              <p:spPr>
                <a:xfrm>
                  <a:off x="6736843" y="5697217"/>
                  <a:ext cx="206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54" name="Ink 253">
                  <a:extLst>
                    <a:ext uri="{FF2B5EF4-FFF2-40B4-BE49-F238E27FC236}">
                      <a16:creationId xmlns:a16="http://schemas.microsoft.com/office/drawing/2014/main" id="{F0BA071A-C358-3BBB-CFA6-3A0327423236}"/>
                    </a:ext>
                  </a:extLst>
                </p14:cNvPr>
                <p14:cNvContentPartPr/>
                <p14:nvPr/>
              </p14:nvContentPartPr>
              <p14:xfrm>
                <a:off x="6977323" y="5614777"/>
                <a:ext cx="144720" cy="456120"/>
              </p14:xfrm>
            </p:contentPart>
          </mc:Choice>
          <mc:Fallback xmlns="">
            <p:pic>
              <p:nvPicPr>
                <p:cNvPr id="254" name="Ink 253">
                  <a:extLst>
                    <a:ext uri="{FF2B5EF4-FFF2-40B4-BE49-F238E27FC236}">
                      <a16:creationId xmlns:a16="http://schemas.microsoft.com/office/drawing/2014/main" id="{F0BA071A-C358-3BBB-CFA6-3A0327423236}"/>
                    </a:ext>
                  </a:extLst>
                </p:cNvPr>
                <p:cNvPicPr/>
                <p:nvPr/>
              </p:nvPicPr>
              <p:blipFill>
                <a:blip r:embed="rId389"/>
                <a:stretch>
                  <a:fillRect/>
                </a:stretch>
              </p:blipFill>
              <p:spPr>
                <a:xfrm>
                  <a:off x="6968683" y="5606137"/>
                  <a:ext cx="162360" cy="4737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5" name="Ink 254">
                  <a:extLst>
                    <a:ext uri="{FF2B5EF4-FFF2-40B4-BE49-F238E27FC236}">
                      <a16:creationId xmlns:a16="http://schemas.microsoft.com/office/drawing/2014/main" id="{75ACB6D2-0FDC-2798-5D61-0E684DF58160}"/>
                    </a:ext>
                  </a:extLst>
                </p14:cNvPr>
                <p14:cNvContentPartPr/>
                <p14:nvPr/>
              </p14:nvContentPartPr>
              <p14:xfrm>
                <a:off x="7194043" y="5762017"/>
                <a:ext cx="112320" cy="251640"/>
              </p14:xfrm>
            </p:contentPart>
          </mc:Choice>
          <mc:Fallback xmlns="">
            <p:pic>
              <p:nvPicPr>
                <p:cNvPr id="255" name="Ink 254">
                  <a:extLst>
                    <a:ext uri="{FF2B5EF4-FFF2-40B4-BE49-F238E27FC236}">
                      <a16:creationId xmlns:a16="http://schemas.microsoft.com/office/drawing/2014/main" id="{75ACB6D2-0FDC-2798-5D61-0E684DF58160}"/>
                    </a:ext>
                  </a:extLst>
                </p:cNvPr>
                <p:cNvPicPr/>
                <p:nvPr/>
              </p:nvPicPr>
              <p:blipFill>
                <a:blip r:embed="rId391"/>
                <a:stretch>
                  <a:fillRect/>
                </a:stretch>
              </p:blipFill>
              <p:spPr>
                <a:xfrm>
                  <a:off x="7185403" y="5753377"/>
                  <a:ext cx="129960" cy="269280"/>
                </a:xfrm>
                <a:prstGeom prst="rect">
                  <a:avLst/>
                </a:prstGeom>
              </p:spPr>
            </p:pic>
          </mc:Fallback>
        </mc:AlternateContent>
      </p:grpSp>
      <p:grpSp>
        <p:nvGrpSpPr>
          <p:cNvPr id="267" name="Group 266">
            <a:extLst>
              <a:ext uri="{FF2B5EF4-FFF2-40B4-BE49-F238E27FC236}">
                <a16:creationId xmlns:a16="http://schemas.microsoft.com/office/drawing/2014/main" id="{A87D6F5E-E3A6-241A-8BC7-064D940B4519}"/>
              </a:ext>
            </a:extLst>
          </p:cNvPr>
          <p:cNvGrpSpPr/>
          <p:nvPr/>
        </p:nvGrpSpPr>
        <p:grpSpPr>
          <a:xfrm>
            <a:off x="7529203" y="5495257"/>
            <a:ext cx="1549080" cy="424080"/>
            <a:chOff x="7529203" y="5495257"/>
            <a:chExt cx="1549080" cy="424080"/>
          </a:xfrm>
        </p:grpSpPr>
        <mc:AlternateContent xmlns:mc="http://schemas.openxmlformats.org/markup-compatibility/2006" xmlns:p14="http://schemas.microsoft.com/office/powerpoint/2010/main">
          <mc:Choice Requires="p14">
            <p:contentPart p14:bwMode="auto" r:id="rId392">
              <p14:nvContentPartPr>
                <p14:cNvPr id="256" name="Ink 255">
                  <a:extLst>
                    <a:ext uri="{FF2B5EF4-FFF2-40B4-BE49-F238E27FC236}">
                      <a16:creationId xmlns:a16="http://schemas.microsoft.com/office/drawing/2014/main" id="{620B42D2-A8F4-D92D-0AFF-250C31EC4956}"/>
                    </a:ext>
                  </a:extLst>
                </p14:cNvPr>
                <p14:cNvContentPartPr/>
                <p14:nvPr/>
              </p14:nvContentPartPr>
              <p14:xfrm>
                <a:off x="7529203" y="5495257"/>
                <a:ext cx="139320" cy="424080"/>
              </p14:xfrm>
            </p:contentPart>
          </mc:Choice>
          <mc:Fallback xmlns="">
            <p:pic>
              <p:nvPicPr>
                <p:cNvPr id="256" name="Ink 255">
                  <a:extLst>
                    <a:ext uri="{FF2B5EF4-FFF2-40B4-BE49-F238E27FC236}">
                      <a16:creationId xmlns:a16="http://schemas.microsoft.com/office/drawing/2014/main" id="{620B42D2-A8F4-D92D-0AFF-250C31EC4956}"/>
                    </a:ext>
                  </a:extLst>
                </p:cNvPr>
                <p:cNvPicPr/>
                <p:nvPr/>
              </p:nvPicPr>
              <p:blipFill>
                <a:blip r:embed="rId393"/>
                <a:stretch>
                  <a:fillRect/>
                </a:stretch>
              </p:blipFill>
              <p:spPr>
                <a:xfrm>
                  <a:off x="7520563" y="5486257"/>
                  <a:ext cx="1569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9" name="Ink 258">
                  <a:extLst>
                    <a:ext uri="{FF2B5EF4-FFF2-40B4-BE49-F238E27FC236}">
                      <a16:creationId xmlns:a16="http://schemas.microsoft.com/office/drawing/2014/main" id="{4DF82919-5E77-BECC-BE02-00129EDAC4A0}"/>
                    </a:ext>
                  </a:extLst>
                </p14:cNvPr>
                <p14:cNvContentPartPr/>
                <p14:nvPr/>
              </p14:nvContentPartPr>
              <p14:xfrm>
                <a:off x="7806403" y="5561137"/>
                <a:ext cx="345960" cy="270360"/>
              </p14:xfrm>
            </p:contentPart>
          </mc:Choice>
          <mc:Fallback xmlns="">
            <p:pic>
              <p:nvPicPr>
                <p:cNvPr id="259" name="Ink 258">
                  <a:extLst>
                    <a:ext uri="{FF2B5EF4-FFF2-40B4-BE49-F238E27FC236}">
                      <a16:creationId xmlns:a16="http://schemas.microsoft.com/office/drawing/2014/main" id="{4DF82919-5E77-BECC-BE02-00129EDAC4A0}"/>
                    </a:ext>
                  </a:extLst>
                </p:cNvPr>
                <p:cNvPicPr/>
                <p:nvPr/>
              </p:nvPicPr>
              <p:blipFill>
                <a:blip r:embed="rId395"/>
                <a:stretch>
                  <a:fillRect/>
                </a:stretch>
              </p:blipFill>
              <p:spPr>
                <a:xfrm>
                  <a:off x="7797763" y="5552497"/>
                  <a:ext cx="36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60" name="Ink 259">
                  <a:extLst>
                    <a:ext uri="{FF2B5EF4-FFF2-40B4-BE49-F238E27FC236}">
                      <a16:creationId xmlns:a16="http://schemas.microsoft.com/office/drawing/2014/main" id="{15553EC5-1A6A-8362-3A61-DA9882FD6CAF}"/>
                    </a:ext>
                  </a:extLst>
                </p14:cNvPr>
                <p14:cNvContentPartPr/>
                <p14:nvPr/>
              </p14:nvContentPartPr>
              <p14:xfrm>
                <a:off x="8263603" y="5642497"/>
                <a:ext cx="115200" cy="148320"/>
              </p14:xfrm>
            </p:contentPart>
          </mc:Choice>
          <mc:Fallback xmlns="">
            <p:pic>
              <p:nvPicPr>
                <p:cNvPr id="260" name="Ink 259">
                  <a:extLst>
                    <a:ext uri="{FF2B5EF4-FFF2-40B4-BE49-F238E27FC236}">
                      <a16:creationId xmlns:a16="http://schemas.microsoft.com/office/drawing/2014/main" id="{15553EC5-1A6A-8362-3A61-DA9882FD6CAF}"/>
                    </a:ext>
                  </a:extLst>
                </p:cNvPr>
                <p:cNvPicPr/>
                <p:nvPr/>
              </p:nvPicPr>
              <p:blipFill>
                <a:blip r:embed="rId397"/>
                <a:stretch>
                  <a:fillRect/>
                </a:stretch>
              </p:blipFill>
              <p:spPr>
                <a:xfrm>
                  <a:off x="8254963" y="5633497"/>
                  <a:ext cx="1328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61" name="Ink 260">
                  <a:extLst>
                    <a:ext uri="{FF2B5EF4-FFF2-40B4-BE49-F238E27FC236}">
                      <a16:creationId xmlns:a16="http://schemas.microsoft.com/office/drawing/2014/main" id="{1D97175F-CD22-97FC-D1F7-104062F38D0C}"/>
                    </a:ext>
                  </a:extLst>
                </p14:cNvPr>
                <p14:cNvContentPartPr/>
                <p14:nvPr/>
              </p14:nvContentPartPr>
              <p14:xfrm>
                <a:off x="8478163" y="5686417"/>
                <a:ext cx="99000" cy="15840"/>
              </p14:xfrm>
            </p:contentPart>
          </mc:Choice>
          <mc:Fallback xmlns="">
            <p:pic>
              <p:nvPicPr>
                <p:cNvPr id="261" name="Ink 260">
                  <a:extLst>
                    <a:ext uri="{FF2B5EF4-FFF2-40B4-BE49-F238E27FC236}">
                      <a16:creationId xmlns:a16="http://schemas.microsoft.com/office/drawing/2014/main" id="{1D97175F-CD22-97FC-D1F7-104062F38D0C}"/>
                    </a:ext>
                  </a:extLst>
                </p:cNvPr>
                <p:cNvPicPr/>
                <p:nvPr/>
              </p:nvPicPr>
              <p:blipFill>
                <a:blip r:embed="rId399"/>
                <a:stretch>
                  <a:fillRect/>
                </a:stretch>
              </p:blipFill>
              <p:spPr>
                <a:xfrm>
                  <a:off x="8469163" y="5677417"/>
                  <a:ext cx="116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62" name="Ink 261">
                  <a:extLst>
                    <a:ext uri="{FF2B5EF4-FFF2-40B4-BE49-F238E27FC236}">
                      <a16:creationId xmlns:a16="http://schemas.microsoft.com/office/drawing/2014/main" id="{81A50C45-8ED1-A3AE-FBB2-895A04C56EF2}"/>
                    </a:ext>
                  </a:extLst>
                </p14:cNvPr>
                <p14:cNvContentPartPr/>
                <p14:nvPr/>
              </p14:nvContentPartPr>
              <p14:xfrm>
                <a:off x="8548363" y="5615497"/>
                <a:ext cx="7200" cy="158760"/>
              </p14:xfrm>
            </p:contentPart>
          </mc:Choice>
          <mc:Fallback xmlns="">
            <p:pic>
              <p:nvPicPr>
                <p:cNvPr id="262" name="Ink 261">
                  <a:extLst>
                    <a:ext uri="{FF2B5EF4-FFF2-40B4-BE49-F238E27FC236}">
                      <a16:creationId xmlns:a16="http://schemas.microsoft.com/office/drawing/2014/main" id="{81A50C45-8ED1-A3AE-FBB2-895A04C56EF2}"/>
                    </a:ext>
                  </a:extLst>
                </p:cNvPr>
                <p:cNvPicPr/>
                <p:nvPr/>
              </p:nvPicPr>
              <p:blipFill>
                <a:blip r:embed="rId401"/>
                <a:stretch>
                  <a:fillRect/>
                </a:stretch>
              </p:blipFill>
              <p:spPr>
                <a:xfrm>
                  <a:off x="8539723" y="5606497"/>
                  <a:ext cx="24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63" name="Ink 262">
                  <a:extLst>
                    <a:ext uri="{FF2B5EF4-FFF2-40B4-BE49-F238E27FC236}">
                      <a16:creationId xmlns:a16="http://schemas.microsoft.com/office/drawing/2014/main" id="{61FDCB15-1E57-4B06-BCA3-31A273DE7469}"/>
                    </a:ext>
                  </a:extLst>
                </p14:cNvPr>
                <p14:cNvContentPartPr/>
                <p14:nvPr/>
              </p14:nvContentPartPr>
              <p14:xfrm>
                <a:off x="8678683" y="5633137"/>
                <a:ext cx="125280" cy="154080"/>
              </p14:xfrm>
            </p:contentPart>
          </mc:Choice>
          <mc:Fallback xmlns="">
            <p:pic>
              <p:nvPicPr>
                <p:cNvPr id="263" name="Ink 262">
                  <a:extLst>
                    <a:ext uri="{FF2B5EF4-FFF2-40B4-BE49-F238E27FC236}">
                      <a16:creationId xmlns:a16="http://schemas.microsoft.com/office/drawing/2014/main" id="{61FDCB15-1E57-4B06-BCA3-31A273DE7469}"/>
                    </a:ext>
                  </a:extLst>
                </p:cNvPr>
                <p:cNvPicPr/>
                <p:nvPr/>
              </p:nvPicPr>
              <p:blipFill>
                <a:blip r:embed="rId403"/>
                <a:stretch>
                  <a:fillRect/>
                </a:stretch>
              </p:blipFill>
              <p:spPr>
                <a:xfrm>
                  <a:off x="8670043" y="5624137"/>
                  <a:ext cx="142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4" name="Ink 263">
                  <a:extLst>
                    <a:ext uri="{FF2B5EF4-FFF2-40B4-BE49-F238E27FC236}">
                      <a16:creationId xmlns:a16="http://schemas.microsoft.com/office/drawing/2014/main" id="{068C27BB-6AC6-EC4B-8A4A-18F568762859}"/>
                    </a:ext>
                  </a:extLst>
                </p14:cNvPr>
                <p14:cNvContentPartPr/>
                <p14:nvPr/>
              </p14:nvContentPartPr>
              <p14:xfrm>
                <a:off x="8953723" y="5620537"/>
                <a:ext cx="124560" cy="3960"/>
              </p14:xfrm>
            </p:contentPart>
          </mc:Choice>
          <mc:Fallback xmlns="">
            <p:pic>
              <p:nvPicPr>
                <p:cNvPr id="264" name="Ink 263">
                  <a:extLst>
                    <a:ext uri="{FF2B5EF4-FFF2-40B4-BE49-F238E27FC236}">
                      <a16:creationId xmlns:a16="http://schemas.microsoft.com/office/drawing/2014/main" id="{068C27BB-6AC6-EC4B-8A4A-18F568762859}"/>
                    </a:ext>
                  </a:extLst>
                </p:cNvPr>
                <p:cNvPicPr/>
                <p:nvPr/>
              </p:nvPicPr>
              <p:blipFill>
                <a:blip r:embed="rId405"/>
                <a:stretch>
                  <a:fillRect/>
                </a:stretch>
              </p:blipFill>
              <p:spPr>
                <a:xfrm>
                  <a:off x="8945083" y="5611897"/>
                  <a:ext cx="142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Ink 265">
                  <a:extLst>
                    <a:ext uri="{FF2B5EF4-FFF2-40B4-BE49-F238E27FC236}">
                      <a16:creationId xmlns:a16="http://schemas.microsoft.com/office/drawing/2014/main" id="{D0806481-84B0-5D3D-1EE3-27B988F6DAA8}"/>
                    </a:ext>
                  </a:extLst>
                </p14:cNvPr>
                <p14:cNvContentPartPr/>
                <p14:nvPr/>
              </p14:nvContentPartPr>
              <p14:xfrm>
                <a:off x="9048763" y="5520457"/>
                <a:ext cx="360" cy="280800"/>
              </p14:xfrm>
            </p:contentPart>
          </mc:Choice>
          <mc:Fallback xmlns="">
            <p:pic>
              <p:nvPicPr>
                <p:cNvPr id="266" name="Ink 265">
                  <a:extLst>
                    <a:ext uri="{FF2B5EF4-FFF2-40B4-BE49-F238E27FC236}">
                      <a16:creationId xmlns:a16="http://schemas.microsoft.com/office/drawing/2014/main" id="{D0806481-84B0-5D3D-1EE3-27B988F6DAA8}"/>
                    </a:ext>
                  </a:extLst>
                </p:cNvPr>
                <p:cNvPicPr/>
                <p:nvPr/>
              </p:nvPicPr>
              <p:blipFill>
                <a:blip r:embed="rId407"/>
                <a:stretch>
                  <a:fillRect/>
                </a:stretch>
              </p:blipFill>
              <p:spPr>
                <a:xfrm>
                  <a:off x="9039763" y="5511817"/>
                  <a:ext cx="18000" cy="298440"/>
                </a:xfrm>
                <a:prstGeom prst="rect">
                  <a:avLst/>
                </a:prstGeom>
              </p:spPr>
            </p:pic>
          </mc:Fallback>
        </mc:AlternateContent>
      </p:grpSp>
      <p:grpSp>
        <p:nvGrpSpPr>
          <p:cNvPr id="281" name="Group 280">
            <a:extLst>
              <a:ext uri="{FF2B5EF4-FFF2-40B4-BE49-F238E27FC236}">
                <a16:creationId xmlns:a16="http://schemas.microsoft.com/office/drawing/2014/main" id="{6E128D2C-FB53-DED9-A393-324CD63333A3}"/>
              </a:ext>
            </a:extLst>
          </p:cNvPr>
          <p:cNvGrpSpPr/>
          <p:nvPr/>
        </p:nvGrpSpPr>
        <p:grpSpPr>
          <a:xfrm>
            <a:off x="9273043" y="5220937"/>
            <a:ext cx="1963080" cy="684720"/>
            <a:chOff x="9273043" y="5220937"/>
            <a:chExt cx="1963080" cy="684720"/>
          </a:xfrm>
        </p:grpSpPr>
        <mc:AlternateContent xmlns:mc="http://schemas.openxmlformats.org/markup-compatibility/2006" xmlns:p14="http://schemas.microsoft.com/office/powerpoint/2010/main">
          <mc:Choice Requires="p14">
            <p:contentPart p14:bwMode="auto" r:id="rId408">
              <p14:nvContentPartPr>
                <p14:cNvPr id="269" name="Ink 268">
                  <a:extLst>
                    <a:ext uri="{FF2B5EF4-FFF2-40B4-BE49-F238E27FC236}">
                      <a16:creationId xmlns:a16="http://schemas.microsoft.com/office/drawing/2014/main" id="{609BB896-C3E8-64B6-7EAA-0448E7B7D8CA}"/>
                    </a:ext>
                  </a:extLst>
                </p14:cNvPr>
                <p14:cNvContentPartPr/>
                <p14:nvPr/>
              </p14:nvContentPartPr>
              <p14:xfrm>
                <a:off x="9273043" y="5550697"/>
                <a:ext cx="363960" cy="215280"/>
              </p14:xfrm>
            </p:contentPart>
          </mc:Choice>
          <mc:Fallback xmlns="">
            <p:pic>
              <p:nvPicPr>
                <p:cNvPr id="269" name="Ink 268">
                  <a:extLst>
                    <a:ext uri="{FF2B5EF4-FFF2-40B4-BE49-F238E27FC236}">
                      <a16:creationId xmlns:a16="http://schemas.microsoft.com/office/drawing/2014/main" id="{609BB896-C3E8-64B6-7EAA-0448E7B7D8CA}"/>
                    </a:ext>
                  </a:extLst>
                </p:cNvPr>
                <p:cNvPicPr/>
                <p:nvPr/>
              </p:nvPicPr>
              <p:blipFill>
                <a:blip r:embed="rId409"/>
                <a:stretch>
                  <a:fillRect/>
                </a:stretch>
              </p:blipFill>
              <p:spPr>
                <a:xfrm>
                  <a:off x="9264403" y="5541697"/>
                  <a:ext cx="381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70" name="Ink 269">
                  <a:extLst>
                    <a:ext uri="{FF2B5EF4-FFF2-40B4-BE49-F238E27FC236}">
                      <a16:creationId xmlns:a16="http://schemas.microsoft.com/office/drawing/2014/main" id="{74FA0E15-C259-08E3-C808-E4A146E9B289}"/>
                    </a:ext>
                  </a:extLst>
                </p14:cNvPr>
                <p14:cNvContentPartPr/>
                <p14:nvPr/>
              </p14:nvContentPartPr>
              <p14:xfrm>
                <a:off x="9731323" y="5581297"/>
                <a:ext cx="86400" cy="242280"/>
              </p14:xfrm>
            </p:contentPart>
          </mc:Choice>
          <mc:Fallback xmlns="">
            <p:pic>
              <p:nvPicPr>
                <p:cNvPr id="270" name="Ink 269">
                  <a:extLst>
                    <a:ext uri="{FF2B5EF4-FFF2-40B4-BE49-F238E27FC236}">
                      <a16:creationId xmlns:a16="http://schemas.microsoft.com/office/drawing/2014/main" id="{74FA0E15-C259-08E3-C808-E4A146E9B289}"/>
                    </a:ext>
                  </a:extLst>
                </p:cNvPr>
                <p:cNvPicPr/>
                <p:nvPr/>
              </p:nvPicPr>
              <p:blipFill>
                <a:blip r:embed="rId411"/>
                <a:stretch>
                  <a:fillRect/>
                </a:stretch>
              </p:blipFill>
              <p:spPr>
                <a:xfrm>
                  <a:off x="9722683" y="5572297"/>
                  <a:ext cx="104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1" name="Ink 270">
                  <a:extLst>
                    <a:ext uri="{FF2B5EF4-FFF2-40B4-BE49-F238E27FC236}">
                      <a16:creationId xmlns:a16="http://schemas.microsoft.com/office/drawing/2014/main" id="{9EBFAE17-17BB-ECCF-031D-EC7B7C2C7BE2}"/>
                    </a:ext>
                  </a:extLst>
                </p14:cNvPr>
                <p14:cNvContentPartPr/>
                <p14:nvPr/>
              </p14:nvContentPartPr>
              <p14:xfrm>
                <a:off x="9885403" y="5620897"/>
                <a:ext cx="127080" cy="20520"/>
              </p14:xfrm>
            </p:contentPart>
          </mc:Choice>
          <mc:Fallback xmlns="">
            <p:pic>
              <p:nvPicPr>
                <p:cNvPr id="271" name="Ink 270">
                  <a:extLst>
                    <a:ext uri="{FF2B5EF4-FFF2-40B4-BE49-F238E27FC236}">
                      <a16:creationId xmlns:a16="http://schemas.microsoft.com/office/drawing/2014/main" id="{9EBFAE17-17BB-ECCF-031D-EC7B7C2C7BE2}"/>
                    </a:ext>
                  </a:extLst>
                </p:cNvPr>
                <p:cNvPicPr/>
                <p:nvPr/>
              </p:nvPicPr>
              <p:blipFill>
                <a:blip r:embed="rId413"/>
                <a:stretch>
                  <a:fillRect/>
                </a:stretch>
              </p:blipFill>
              <p:spPr>
                <a:xfrm>
                  <a:off x="9876763" y="5612257"/>
                  <a:ext cx="144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2" name="Ink 271">
                  <a:extLst>
                    <a:ext uri="{FF2B5EF4-FFF2-40B4-BE49-F238E27FC236}">
                      <a16:creationId xmlns:a16="http://schemas.microsoft.com/office/drawing/2014/main" id="{E8652548-C70C-88FC-5E86-3E91613DFC05}"/>
                    </a:ext>
                  </a:extLst>
                </p14:cNvPr>
                <p14:cNvContentPartPr/>
                <p14:nvPr/>
              </p14:nvContentPartPr>
              <p14:xfrm>
                <a:off x="9962443" y="5538097"/>
                <a:ext cx="217800" cy="208080"/>
              </p14:xfrm>
            </p:contentPart>
          </mc:Choice>
          <mc:Fallback xmlns="">
            <p:pic>
              <p:nvPicPr>
                <p:cNvPr id="272" name="Ink 271">
                  <a:extLst>
                    <a:ext uri="{FF2B5EF4-FFF2-40B4-BE49-F238E27FC236}">
                      <a16:creationId xmlns:a16="http://schemas.microsoft.com/office/drawing/2014/main" id="{E8652548-C70C-88FC-5E86-3E91613DFC05}"/>
                    </a:ext>
                  </a:extLst>
                </p:cNvPr>
                <p:cNvPicPr/>
                <p:nvPr/>
              </p:nvPicPr>
              <p:blipFill>
                <a:blip r:embed="rId415"/>
                <a:stretch>
                  <a:fillRect/>
                </a:stretch>
              </p:blipFill>
              <p:spPr>
                <a:xfrm>
                  <a:off x="9953803" y="5529457"/>
                  <a:ext cx="235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Ink 272">
                  <a:extLst>
                    <a:ext uri="{FF2B5EF4-FFF2-40B4-BE49-F238E27FC236}">
                      <a16:creationId xmlns:a16="http://schemas.microsoft.com/office/drawing/2014/main" id="{92626A0F-83FB-0D1E-D5C2-1868BB3C25A7}"/>
                    </a:ext>
                  </a:extLst>
                </p14:cNvPr>
                <p14:cNvContentPartPr/>
                <p14:nvPr/>
              </p14:nvContentPartPr>
              <p14:xfrm>
                <a:off x="10126963" y="5589937"/>
                <a:ext cx="88920" cy="360"/>
              </p14:xfrm>
            </p:contentPart>
          </mc:Choice>
          <mc:Fallback xmlns="">
            <p:pic>
              <p:nvPicPr>
                <p:cNvPr id="273" name="Ink 272">
                  <a:extLst>
                    <a:ext uri="{FF2B5EF4-FFF2-40B4-BE49-F238E27FC236}">
                      <a16:creationId xmlns:a16="http://schemas.microsoft.com/office/drawing/2014/main" id="{92626A0F-83FB-0D1E-D5C2-1868BB3C25A7}"/>
                    </a:ext>
                  </a:extLst>
                </p:cNvPr>
                <p:cNvPicPr/>
                <p:nvPr/>
              </p:nvPicPr>
              <p:blipFill>
                <a:blip r:embed="rId417"/>
                <a:stretch>
                  <a:fillRect/>
                </a:stretch>
              </p:blipFill>
              <p:spPr>
                <a:xfrm>
                  <a:off x="10118323" y="5581297"/>
                  <a:ext cx="106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Ink 273">
                  <a:extLst>
                    <a:ext uri="{FF2B5EF4-FFF2-40B4-BE49-F238E27FC236}">
                      <a16:creationId xmlns:a16="http://schemas.microsoft.com/office/drawing/2014/main" id="{B8736B88-67DC-C0F4-29BC-7612D9164D17}"/>
                    </a:ext>
                  </a:extLst>
                </p14:cNvPr>
                <p14:cNvContentPartPr/>
                <p14:nvPr/>
              </p14:nvContentPartPr>
              <p14:xfrm>
                <a:off x="10294723" y="5356657"/>
                <a:ext cx="66960" cy="536040"/>
              </p14:xfrm>
            </p:contentPart>
          </mc:Choice>
          <mc:Fallback xmlns="">
            <p:pic>
              <p:nvPicPr>
                <p:cNvPr id="274" name="Ink 273">
                  <a:extLst>
                    <a:ext uri="{FF2B5EF4-FFF2-40B4-BE49-F238E27FC236}">
                      <a16:creationId xmlns:a16="http://schemas.microsoft.com/office/drawing/2014/main" id="{B8736B88-67DC-C0F4-29BC-7612D9164D17}"/>
                    </a:ext>
                  </a:extLst>
                </p:cNvPr>
                <p:cNvPicPr/>
                <p:nvPr/>
              </p:nvPicPr>
              <p:blipFill>
                <a:blip r:embed="rId419"/>
                <a:stretch>
                  <a:fillRect/>
                </a:stretch>
              </p:blipFill>
              <p:spPr>
                <a:xfrm>
                  <a:off x="10286083" y="5348017"/>
                  <a:ext cx="846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6" name="Ink 275">
                  <a:extLst>
                    <a:ext uri="{FF2B5EF4-FFF2-40B4-BE49-F238E27FC236}">
                      <a16:creationId xmlns:a16="http://schemas.microsoft.com/office/drawing/2014/main" id="{BE104300-6438-EA3B-E935-682374C50732}"/>
                    </a:ext>
                  </a:extLst>
                </p14:cNvPr>
                <p14:cNvContentPartPr/>
                <p14:nvPr/>
              </p14:nvContentPartPr>
              <p14:xfrm>
                <a:off x="10416403" y="5220937"/>
                <a:ext cx="178560" cy="684720"/>
              </p14:xfrm>
            </p:contentPart>
          </mc:Choice>
          <mc:Fallback xmlns="">
            <p:pic>
              <p:nvPicPr>
                <p:cNvPr id="276" name="Ink 275">
                  <a:extLst>
                    <a:ext uri="{FF2B5EF4-FFF2-40B4-BE49-F238E27FC236}">
                      <a16:creationId xmlns:a16="http://schemas.microsoft.com/office/drawing/2014/main" id="{BE104300-6438-EA3B-E935-682374C50732}"/>
                    </a:ext>
                  </a:extLst>
                </p:cNvPr>
                <p:cNvPicPr/>
                <p:nvPr/>
              </p:nvPicPr>
              <p:blipFill>
                <a:blip r:embed="rId421"/>
                <a:stretch>
                  <a:fillRect/>
                </a:stretch>
              </p:blipFill>
              <p:spPr>
                <a:xfrm>
                  <a:off x="10407403" y="5211937"/>
                  <a:ext cx="196200" cy="702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7" name="Ink 276">
                  <a:extLst>
                    <a:ext uri="{FF2B5EF4-FFF2-40B4-BE49-F238E27FC236}">
                      <a16:creationId xmlns:a16="http://schemas.microsoft.com/office/drawing/2014/main" id="{7700FE42-C61E-4927-72C6-9955D8275EDB}"/>
                    </a:ext>
                  </a:extLst>
                </p14:cNvPr>
                <p14:cNvContentPartPr/>
                <p14:nvPr/>
              </p14:nvContentPartPr>
              <p14:xfrm>
                <a:off x="10718083" y="5319577"/>
                <a:ext cx="421920" cy="400320"/>
              </p14:xfrm>
            </p:contentPart>
          </mc:Choice>
          <mc:Fallback xmlns="">
            <p:pic>
              <p:nvPicPr>
                <p:cNvPr id="277" name="Ink 276">
                  <a:extLst>
                    <a:ext uri="{FF2B5EF4-FFF2-40B4-BE49-F238E27FC236}">
                      <a16:creationId xmlns:a16="http://schemas.microsoft.com/office/drawing/2014/main" id="{7700FE42-C61E-4927-72C6-9955D8275EDB}"/>
                    </a:ext>
                  </a:extLst>
                </p:cNvPr>
                <p:cNvPicPr/>
                <p:nvPr/>
              </p:nvPicPr>
              <p:blipFill>
                <a:blip r:embed="rId423"/>
                <a:stretch>
                  <a:fillRect/>
                </a:stretch>
              </p:blipFill>
              <p:spPr>
                <a:xfrm>
                  <a:off x="10709443" y="5310577"/>
                  <a:ext cx="4395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8" name="Ink 277">
                  <a:extLst>
                    <a:ext uri="{FF2B5EF4-FFF2-40B4-BE49-F238E27FC236}">
                      <a16:creationId xmlns:a16="http://schemas.microsoft.com/office/drawing/2014/main" id="{9F208950-9B5C-B075-A713-DEDEE09F715C}"/>
                    </a:ext>
                  </a:extLst>
                </p14:cNvPr>
                <p14:cNvContentPartPr/>
                <p14:nvPr/>
              </p14:nvContentPartPr>
              <p14:xfrm>
                <a:off x="11110483" y="5457097"/>
                <a:ext cx="125640" cy="20520"/>
              </p14:xfrm>
            </p:contentPart>
          </mc:Choice>
          <mc:Fallback xmlns="">
            <p:pic>
              <p:nvPicPr>
                <p:cNvPr id="278" name="Ink 277">
                  <a:extLst>
                    <a:ext uri="{FF2B5EF4-FFF2-40B4-BE49-F238E27FC236}">
                      <a16:creationId xmlns:a16="http://schemas.microsoft.com/office/drawing/2014/main" id="{9F208950-9B5C-B075-A713-DEDEE09F715C}"/>
                    </a:ext>
                  </a:extLst>
                </p:cNvPr>
                <p:cNvPicPr/>
                <p:nvPr/>
              </p:nvPicPr>
              <p:blipFill>
                <a:blip r:embed="rId425"/>
                <a:stretch>
                  <a:fillRect/>
                </a:stretch>
              </p:blipFill>
              <p:spPr>
                <a:xfrm>
                  <a:off x="11101843" y="5448457"/>
                  <a:ext cx="143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0" name="Ink 279">
                  <a:extLst>
                    <a:ext uri="{FF2B5EF4-FFF2-40B4-BE49-F238E27FC236}">
                      <a16:creationId xmlns:a16="http://schemas.microsoft.com/office/drawing/2014/main" id="{38B91BE1-8A0F-30C9-1C28-1C9697F206A2}"/>
                    </a:ext>
                  </a:extLst>
                </p14:cNvPr>
                <p14:cNvContentPartPr/>
                <p14:nvPr/>
              </p14:nvContentPartPr>
              <p14:xfrm>
                <a:off x="10463563" y="5813857"/>
                <a:ext cx="360" cy="360"/>
              </p14:xfrm>
            </p:contentPart>
          </mc:Choice>
          <mc:Fallback xmlns="">
            <p:pic>
              <p:nvPicPr>
                <p:cNvPr id="280" name="Ink 279">
                  <a:extLst>
                    <a:ext uri="{FF2B5EF4-FFF2-40B4-BE49-F238E27FC236}">
                      <a16:creationId xmlns:a16="http://schemas.microsoft.com/office/drawing/2014/main" id="{38B91BE1-8A0F-30C9-1C28-1C9697F206A2}"/>
                    </a:ext>
                  </a:extLst>
                </p:cNvPr>
                <p:cNvPicPr/>
                <p:nvPr/>
              </p:nvPicPr>
              <p:blipFill>
                <a:blip r:embed="rId307"/>
                <a:stretch>
                  <a:fillRect/>
                </a:stretch>
              </p:blipFill>
              <p:spPr>
                <a:xfrm>
                  <a:off x="10454923" y="5805217"/>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7">
            <p14:nvContentPartPr>
              <p14:cNvPr id="282" name="Ink 281">
                <a:extLst>
                  <a:ext uri="{FF2B5EF4-FFF2-40B4-BE49-F238E27FC236}">
                    <a16:creationId xmlns:a16="http://schemas.microsoft.com/office/drawing/2014/main" id="{F9868A10-8EDB-EBDD-DFA9-1D9D8F1C1E60}"/>
                  </a:ext>
                </a:extLst>
              </p14:cNvPr>
              <p14:cNvContentPartPr/>
              <p14:nvPr/>
            </p14:nvContentPartPr>
            <p14:xfrm>
              <a:off x="3390283" y="3027817"/>
              <a:ext cx="360" cy="360"/>
            </p14:xfrm>
          </p:contentPart>
        </mc:Choice>
        <mc:Fallback xmlns="">
          <p:pic>
            <p:nvPicPr>
              <p:cNvPr id="282" name="Ink 281">
                <a:extLst>
                  <a:ext uri="{FF2B5EF4-FFF2-40B4-BE49-F238E27FC236}">
                    <a16:creationId xmlns:a16="http://schemas.microsoft.com/office/drawing/2014/main" id="{F9868A10-8EDB-EBDD-DFA9-1D9D8F1C1E60}"/>
                  </a:ext>
                </a:extLst>
              </p:cNvPr>
              <p:cNvPicPr/>
              <p:nvPr/>
            </p:nvPicPr>
            <p:blipFill>
              <a:blip r:embed="rId307"/>
              <a:stretch>
                <a:fillRect/>
              </a:stretch>
            </p:blipFill>
            <p:spPr>
              <a:xfrm>
                <a:off x="3381283" y="301881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Ink 282">
                <a:extLst>
                  <a:ext uri="{FF2B5EF4-FFF2-40B4-BE49-F238E27FC236}">
                    <a16:creationId xmlns:a16="http://schemas.microsoft.com/office/drawing/2014/main" id="{BD161C3F-9BE8-192E-9D72-47847CF72DB4}"/>
                  </a:ext>
                </a:extLst>
              </p14:cNvPr>
              <p14:cNvContentPartPr/>
              <p14:nvPr/>
            </p14:nvContentPartPr>
            <p14:xfrm>
              <a:off x="-1294037" y="2087497"/>
              <a:ext cx="360" cy="360"/>
            </p14:xfrm>
          </p:contentPart>
        </mc:Choice>
        <mc:Fallback xmlns="">
          <p:pic>
            <p:nvPicPr>
              <p:cNvPr id="283" name="Ink 282">
                <a:extLst>
                  <a:ext uri="{FF2B5EF4-FFF2-40B4-BE49-F238E27FC236}">
                    <a16:creationId xmlns:a16="http://schemas.microsoft.com/office/drawing/2014/main" id="{BD161C3F-9BE8-192E-9D72-47847CF72DB4}"/>
                  </a:ext>
                </a:extLst>
              </p:cNvPr>
              <p:cNvPicPr/>
              <p:nvPr/>
            </p:nvPicPr>
            <p:blipFill>
              <a:blip r:embed="rId429"/>
              <a:stretch>
                <a:fillRect/>
              </a:stretch>
            </p:blipFill>
            <p:spPr>
              <a:xfrm>
                <a:off x="-1303037" y="2078497"/>
                <a:ext cx="18000" cy="18000"/>
              </a:xfrm>
              <a:prstGeom prst="rect">
                <a:avLst/>
              </a:prstGeom>
            </p:spPr>
          </p:pic>
        </mc:Fallback>
      </mc:AlternateContent>
      <p:grpSp>
        <p:nvGrpSpPr>
          <p:cNvPr id="295" name="Group 294">
            <a:extLst>
              <a:ext uri="{FF2B5EF4-FFF2-40B4-BE49-F238E27FC236}">
                <a16:creationId xmlns:a16="http://schemas.microsoft.com/office/drawing/2014/main" id="{0E398207-3CFC-5414-CD2D-3E97D0B99F9A}"/>
              </a:ext>
            </a:extLst>
          </p:cNvPr>
          <p:cNvGrpSpPr/>
          <p:nvPr/>
        </p:nvGrpSpPr>
        <p:grpSpPr>
          <a:xfrm>
            <a:off x="8721163" y="258697"/>
            <a:ext cx="649800" cy="467640"/>
            <a:chOff x="8721163" y="258697"/>
            <a:chExt cx="649800" cy="467640"/>
          </a:xfrm>
        </p:grpSpPr>
        <mc:AlternateContent xmlns:mc="http://schemas.openxmlformats.org/markup-compatibility/2006" xmlns:p14="http://schemas.microsoft.com/office/powerpoint/2010/main">
          <mc:Choice Requires="p14">
            <p:contentPart p14:bwMode="auto" r:id="rId430">
              <p14:nvContentPartPr>
                <p14:cNvPr id="284" name="Ink 283">
                  <a:extLst>
                    <a:ext uri="{FF2B5EF4-FFF2-40B4-BE49-F238E27FC236}">
                      <a16:creationId xmlns:a16="http://schemas.microsoft.com/office/drawing/2014/main" id="{4097B065-5000-EF30-E2AC-8BAC1D2B5076}"/>
                    </a:ext>
                  </a:extLst>
                </p14:cNvPr>
                <p14:cNvContentPartPr/>
                <p14:nvPr/>
              </p14:nvContentPartPr>
              <p14:xfrm>
                <a:off x="8721163" y="258697"/>
                <a:ext cx="201600" cy="360"/>
              </p14:xfrm>
            </p:contentPart>
          </mc:Choice>
          <mc:Fallback xmlns="">
            <p:pic>
              <p:nvPicPr>
                <p:cNvPr id="284" name="Ink 283">
                  <a:extLst>
                    <a:ext uri="{FF2B5EF4-FFF2-40B4-BE49-F238E27FC236}">
                      <a16:creationId xmlns:a16="http://schemas.microsoft.com/office/drawing/2014/main" id="{4097B065-5000-EF30-E2AC-8BAC1D2B5076}"/>
                    </a:ext>
                  </a:extLst>
                </p:cNvPr>
                <p:cNvPicPr/>
                <p:nvPr/>
              </p:nvPicPr>
              <p:blipFill>
                <a:blip r:embed="rId431"/>
                <a:stretch>
                  <a:fillRect/>
                </a:stretch>
              </p:blipFill>
              <p:spPr>
                <a:xfrm>
                  <a:off x="8712163" y="250057"/>
                  <a:ext cx="219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Ink 284">
                  <a:extLst>
                    <a:ext uri="{FF2B5EF4-FFF2-40B4-BE49-F238E27FC236}">
                      <a16:creationId xmlns:a16="http://schemas.microsoft.com/office/drawing/2014/main" id="{337EC132-9A17-34BA-BFEC-5001D7CFA3C3}"/>
                    </a:ext>
                  </a:extLst>
                </p14:cNvPr>
                <p14:cNvContentPartPr/>
                <p14:nvPr/>
              </p14:nvContentPartPr>
              <p14:xfrm>
                <a:off x="8850043" y="258697"/>
                <a:ext cx="18000" cy="305640"/>
              </p14:xfrm>
            </p:contentPart>
          </mc:Choice>
          <mc:Fallback xmlns="">
            <p:pic>
              <p:nvPicPr>
                <p:cNvPr id="285" name="Ink 284">
                  <a:extLst>
                    <a:ext uri="{FF2B5EF4-FFF2-40B4-BE49-F238E27FC236}">
                      <a16:creationId xmlns:a16="http://schemas.microsoft.com/office/drawing/2014/main" id="{337EC132-9A17-34BA-BFEC-5001D7CFA3C3}"/>
                    </a:ext>
                  </a:extLst>
                </p:cNvPr>
                <p:cNvPicPr/>
                <p:nvPr/>
              </p:nvPicPr>
              <p:blipFill>
                <a:blip r:embed="rId433"/>
                <a:stretch>
                  <a:fillRect/>
                </a:stretch>
              </p:blipFill>
              <p:spPr>
                <a:xfrm>
                  <a:off x="8841403" y="250057"/>
                  <a:ext cx="356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Ink 285">
                  <a:extLst>
                    <a:ext uri="{FF2B5EF4-FFF2-40B4-BE49-F238E27FC236}">
                      <a16:creationId xmlns:a16="http://schemas.microsoft.com/office/drawing/2014/main" id="{E4733F84-EEEA-E6CB-9CA3-5BE9F1F0849D}"/>
                    </a:ext>
                  </a:extLst>
                </p14:cNvPr>
                <p14:cNvContentPartPr/>
                <p14:nvPr/>
              </p14:nvContentPartPr>
              <p14:xfrm>
                <a:off x="8979643" y="465337"/>
                <a:ext cx="376200" cy="261000"/>
              </p14:xfrm>
            </p:contentPart>
          </mc:Choice>
          <mc:Fallback xmlns="">
            <p:pic>
              <p:nvPicPr>
                <p:cNvPr id="286" name="Ink 285">
                  <a:extLst>
                    <a:ext uri="{FF2B5EF4-FFF2-40B4-BE49-F238E27FC236}">
                      <a16:creationId xmlns:a16="http://schemas.microsoft.com/office/drawing/2014/main" id="{E4733F84-EEEA-E6CB-9CA3-5BE9F1F0849D}"/>
                    </a:ext>
                  </a:extLst>
                </p:cNvPr>
                <p:cNvPicPr/>
                <p:nvPr/>
              </p:nvPicPr>
              <p:blipFill>
                <a:blip r:embed="rId435"/>
                <a:stretch>
                  <a:fillRect/>
                </a:stretch>
              </p:blipFill>
              <p:spPr>
                <a:xfrm>
                  <a:off x="8971003" y="456337"/>
                  <a:ext cx="393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87" name="Ink 286">
                  <a:extLst>
                    <a:ext uri="{FF2B5EF4-FFF2-40B4-BE49-F238E27FC236}">
                      <a16:creationId xmlns:a16="http://schemas.microsoft.com/office/drawing/2014/main" id="{A1E3D0B4-91CB-A0AB-A7AB-6E2E6FFB7C35}"/>
                    </a:ext>
                  </a:extLst>
                </p14:cNvPr>
                <p14:cNvContentPartPr/>
                <p14:nvPr/>
              </p14:nvContentPartPr>
              <p14:xfrm>
                <a:off x="9135163" y="318097"/>
                <a:ext cx="235800" cy="18360"/>
              </p14:xfrm>
            </p:contentPart>
          </mc:Choice>
          <mc:Fallback xmlns="">
            <p:pic>
              <p:nvPicPr>
                <p:cNvPr id="287" name="Ink 286">
                  <a:extLst>
                    <a:ext uri="{FF2B5EF4-FFF2-40B4-BE49-F238E27FC236}">
                      <a16:creationId xmlns:a16="http://schemas.microsoft.com/office/drawing/2014/main" id="{A1E3D0B4-91CB-A0AB-A7AB-6E2E6FFB7C35}"/>
                    </a:ext>
                  </a:extLst>
                </p:cNvPr>
                <p:cNvPicPr/>
                <p:nvPr/>
              </p:nvPicPr>
              <p:blipFill>
                <a:blip r:embed="rId437"/>
                <a:stretch>
                  <a:fillRect/>
                </a:stretch>
              </p:blipFill>
              <p:spPr>
                <a:xfrm>
                  <a:off x="9126523" y="309457"/>
                  <a:ext cx="253440" cy="36000"/>
                </a:xfrm>
                <a:prstGeom prst="rect">
                  <a:avLst/>
                </a:prstGeom>
              </p:spPr>
            </p:pic>
          </mc:Fallback>
        </mc:AlternateContent>
      </p:grpSp>
      <p:grpSp>
        <p:nvGrpSpPr>
          <p:cNvPr id="294" name="Group 293">
            <a:extLst>
              <a:ext uri="{FF2B5EF4-FFF2-40B4-BE49-F238E27FC236}">
                <a16:creationId xmlns:a16="http://schemas.microsoft.com/office/drawing/2014/main" id="{CA4C29FC-1BAA-14C6-E21E-AB4EC2DCB3A3}"/>
              </a:ext>
            </a:extLst>
          </p:cNvPr>
          <p:cNvGrpSpPr/>
          <p:nvPr/>
        </p:nvGrpSpPr>
        <p:grpSpPr>
          <a:xfrm>
            <a:off x="9609643" y="275977"/>
            <a:ext cx="397080" cy="250560"/>
            <a:chOff x="9609643" y="275977"/>
            <a:chExt cx="397080" cy="250560"/>
          </a:xfrm>
        </p:grpSpPr>
        <mc:AlternateContent xmlns:mc="http://schemas.openxmlformats.org/markup-compatibility/2006" xmlns:p14="http://schemas.microsoft.com/office/powerpoint/2010/main">
          <mc:Choice Requires="p14">
            <p:contentPart p14:bwMode="auto" r:id="rId438">
              <p14:nvContentPartPr>
                <p14:cNvPr id="288" name="Ink 287">
                  <a:extLst>
                    <a:ext uri="{FF2B5EF4-FFF2-40B4-BE49-F238E27FC236}">
                      <a16:creationId xmlns:a16="http://schemas.microsoft.com/office/drawing/2014/main" id="{B9774597-B842-46C4-703F-ADD92D6A43D4}"/>
                    </a:ext>
                  </a:extLst>
                </p14:cNvPr>
                <p14:cNvContentPartPr/>
                <p14:nvPr/>
              </p14:nvContentPartPr>
              <p14:xfrm>
                <a:off x="9609643" y="424297"/>
                <a:ext cx="122400" cy="102240"/>
              </p14:xfrm>
            </p:contentPart>
          </mc:Choice>
          <mc:Fallback xmlns="">
            <p:pic>
              <p:nvPicPr>
                <p:cNvPr id="288" name="Ink 287">
                  <a:extLst>
                    <a:ext uri="{FF2B5EF4-FFF2-40B4-BE49-F238E27FC236}">
                      <a16:creationId xmlns:a16="http://schemas.microsoft.com/office/drawing/2014/main" id="{B9774597-B842-46C4-703F-ADD92D6A43D4}"/>
                    </a:ext>
                  </a:extLst>
                </p:cNvPr>
                <p:cNvPicPr/>
                <p:nvPr/>
              </p:nvPicPr>
              <p:blipFill>
                <a:blip r:embed="rId439"/>
                <a:stretch>
                  <a:fillRect/>
                </a:stretch>
              </p:blipFill>
              <p:spPr>
                <a:xfrm>
                  <a:off x="9601003" y="415657"/>
                  <a:ext cx="140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9" name="Ink 288">
                  <a:extLst>
                    <a:ext uri="{FF2B5EF4-FFF2-40B4-BE49-F238E27FC236}">
                      <a16:creationId xmlns:a16="http://schemas.microsoft.com/office/drawing/2014/main" id="{2AB7E97A-FADB-E4EF-E354-616CF67D5701}"/>
                    </a:ext>
                  </a:extLst>
                </p14:cNvPr>
                <p14:cNvContentPartPr/>
                <p14:nvPr/>
              </p14:nvContentPartPr>
              <p14:xfrm>
                <a:off x="9896203" y="275977"/>
                <a:ext cx="40680" cy="223200"/>
              </p14:xfrm>
            </p:contentPart>
          </mc:Choice>
          <mc:Fallback xmlns="">
            <p:pic>
              <p:nvPicPr>
                <p:cNvPr id="289" name="Ink 288">
                  <a:extLst>
                    <a:ext uri="{FF2B5EF4-FFF2-40B4-BE49-F238E27FC236}">
                      <a16:creationId xmlns:a16="http://schemas.microsoft.com/office/drawing/2014/main" id="{2AB7E97A-FADB-E4EF-E354-616CF67D5701}"/>
                    </a:ext>
                  </a:extLst>
                </p:cNvPr>
                <p:cNvPicPr/>
                <p:nvPr/>
              </p:nvPicPr>
              <p:blipFill>
                <a:blip r:embed="rId441"/>
                <a:stretch>
                  <a:fillRect/>
                </a:stretch>
              </p:blipFill>
              <p:spPr>
                <a:xfrm>
                  <a:off x="9887563" y="266977"/>
                  <a:ext cx="583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0" name="Ink 289">
                  <a:extLst>
                    <a:ext uri="{FF2B5EF4-FFF2-40B4-BE49-F238E27FC236}">
                      <a16:creationId xmlns:a16="http://schemas.microsoft.com/office/drawing/2014/main" id="{CAF11F46-FAB0-FF21-6C4D-F82C7114212E}"/>
                    </a:ext>
                  </a:extLst>
                </p14:cNvPr>
                <p14:cNvContentPartPr/>
                <p14:nvPr/>
              </p14:nvContentPartPr>
              <p14:xfrm>
                <a:off x="9885403" y="339337"/>
                <a:ext cx="121320" cy="31680"/>
              </p14:xfrm>
            </p:contentPart>
          </mc:Choice>
          <mc:Fallback xmlns="">
            <p:pic>
              <p:nvPicPr>
                <p:cNvPr id="290" name="Ink 289">
                  <a:extLst>
                    <a:ext uri="{FF2B5EF4-FFF2-40B4-BE49-F238E27FC236}">
                      <a16:creationId xmlns:a16="http://schemas.microsoft.com/office/drawing/2014/main" id="{CAF11F46-FAB0-FF21-6C4D-F82C7114212E}"/>
                    </a:ext>
                  </a:extLst>
                </p:cNvPr>
                <p:cNvPicPr/>
                <p:nvPr/>
              </p:nvPicPr>
              <p:blipFill>
                <a:blip r:embed="rId443"/>
                <a:stretch>
                  <a:fillRect/>
                </a:stretch>
              </p:blipFill>
              <p:spPr>
                <a:xfrm>
                  <a:off x="9876763" y="330337"/>
                  <a:ext cx="13896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4">
            <p14:nvContentPartPr>
              <p14:cNvPr id="300" name="Ink 299">
                <a:extLst>
                  <a:ext uri="{FF2B5EF4-FFF2-40B4-BE49-F238E27FC236}">
                    <a16:creationId xmlns:a16="http://schemas.microsoft.com/office/drawing/2014/main" id="{692172A8-67E7-0D5C-CF01-07C1DC1A1AFA}"/>
                  </a:ext>
                </a:extLst>
              </p14:cNvPr>
              <p14:cNvContentPartPr/>
              <p14:nvPr/>
            </p14:nvContentPartPr>
            <p14:xfrm>
              <a:off x="8910883" y="758737"/>
              <a:ext cx="1019520" cy="104040"/>
            </p14:xfrm>
          </p:contentPart>
        </mc:Choice>
        <mc:Fallback xmlns="">
          <p:pic>
            <p:nvPicPr>
              <p:cNvPr id="300" name="Ink 299">
                <a:extLst>
                  <a:ext uri="{FF2B5EF4-FFF2-40B4-BE49-F238E27FC236}">
                    <a16:creationId xmlns:a16="http://schemas.microsoft.com/office/drawing/2014/main" id="{692172A8-67E7-0D5C-CF01-07C1DC1A1AFA}"/>
                  </a:ext>
                </a:extLst>
              </p:cNvPr>
              <p:cNvPicPr/>
              <p:nvPr/>
            </p:nvPicPr>
            <p:blipFill>
              <a:blip r:embed="rId445"/>
              <a:stretch>
                <a:fillRect/>
              </a:stretch>
            </p:blipFill>
            <p:spPr>
              <a:xfrm>
                <a:off x="8901883" y="749737"/>
                <a:ext cx="1037160" cy="121680"/>
              </a:xfrm>
              <a:prstGeom prst="rect">
                <a:avLst/>
              </a:prstGeom>
            </p:spPr>
          </p:pic>
        </mc:Fallback>
      </mc:AlternateContent>
      <p:grpSp>
        <p:nvGrpSpPr>
          <p:cNvPr id="307" name="Group 306">
            <a:extLst>
              <a:ext uri="{FF2B5EF4-FFF2-40B4-BE49-F238E27FC236}">
                <a16:creationId xmlns:a16="http://schemas.microsoft.com/office/drawing/2014/main" id="{A8712ADE-370D-707D-0EE4-071B26C54CD9}"/>
              </a:ext>
            </a:extLst>
          </p:cNvPr>
          <p:cNvGrpSpPr/>
          <p:nvPr/>
        </p:nvGrpSpPr>
        <p:grpSpPr>
          <a:xfrm>
            <a:off x="6210523" y="2131777"/>
            <a:ext cx="175680" cy="137520"/>
            <a:chOff x="6210523" y="2131777"/>
            <a:chExt cx="175680" cy="137520"/>
          </a:xfrm>
        </p:grpSpPr>
        <mc:AlternateContent xmlns:mc="http://schemas.openxmlformats.org/markup-compatibility/2006" xmlns:p14="http://schemas.microsoft.com/office/powerpoint/2010/main">
          <mc:Choice Requires="p14">
            <p:contentPart p14:bwMode="auto" r:id="rId446">
              <p14:nvContentPartPr>
                <p14:cNvPr id="301" name="Ink 300">
                  <a:extLst>
                    <a:ext uri="{FF2B5EF4-FFF2-40B4-BE49-F238E27FC236}">
                      <a16:creationId xmlns:a16="http://schemas.microsoft.com/office/drawing/2014/main" id="{F69152F5-57F7-47E4-267F-29831DB022C3}"/>
                    </a:ext>
                  </a:extLst>
                </p14:cNvPr>
                <p14:cNvContentPartPr/>
                <p14:nvPr/>
              </p14:nvContentPartPr>
              <p14:xfrm>
                <a:off x="6236443" y="2131777"/>
                <a:ext cx="106920" cy="25200"/>
              </p14:xfrm>
            </p:contentPart>
          </mc:Choice>
          <mc:Fallback xmlns="">
            <p:pic>
              <p:nvPicPr>
                <p:cNvPr id="301" name="Ink 300">
                  <a:extLst>
                    <a:ext uri="{FF2B5EF4-FFF2-40B4-BE49-F238E27FC236}">
                      <a16:creationId xmlns:a16="http://schemas.microsoft.com/office/drawing/2014/main" id="{F69152F5-57F7-47E4-267F-29831DB022C3}"/>
                    </a:ext>
                  </a:extLst>
                </p:cNvPr>
                <p:cNvPicPr/>
                <p:nvPr/>
              </p:nvPicPr>
              <p:blipFill>
                <a:blip r:embed="rId447"/>
                <a:stretch>
                  <a:fillRect/>
                </a:stretch>
              </p:blipFill>
              <p:spPr>
                <a:xfrm>
                  <a:off x="6227803" y="2122777"/>
                  <a:ext cx="12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2" name="Ink 301">
                  <a:extLst>
                    <a:ext uri="{FF2B5EF4-FFF2-40B4-BE49-F238E27FC236}">
                      <a16:creationId xmlns:a16="http://schemas.microsoft.com/office/drawing/2014/main" id="{CC461F12-893B-9C84-C563-63DCB6EA4C8F}"/>
                    </a:ext>
                  </a:extLst>
                </p14:cNvPr>
                <p14:cNvContentPartPr/>
                <p14:nvPr/>
              </p14:nvContentPartPr>
              <p14:xfrm>
                <a:off x="6210523" y="2239777"/>
                <a:ext cx="175680" cy="29520"/>
              </p14:xfrm>
            </p:contentPart>
          </mc:Choice>
          <mc:Fallback xmlns="">
            <p:pic>
              <p:nvPicPr>
                <p:cNvPr id="302" name="Ink 301">
                  <a:extLst>
                    <a:ext uri="{FF2B5EF4-FFF2-40B4-BE49-F238E27FC236}">
                      <a16:creationId xmlns:a16="http://schemas.microsoft.com/office/drawing/2014/main" id="{CC461F12-893B-9C84-C563-63DCB6EA4C8F}"/>
                    </a:ext>
                  </a:extLst>
                </p:cNvPr>
                <p:cNvPicPr/>
                <p:nvPr/>
              </p:nvPicPr>
              <p:blipFill>
                <a:blip r:embed="rId449"/>
                <a:stretch>
                  <a:fillRect/>
                </a:stretch>
              </p:blipFill>
              <p:spPr>
                <a:xfrm>
                  <a:off x="6201883" y="2230777"/>
                  <a:ext cx="193320" cy="47160"/>
                </a:xfrm>
                <a:prstGeom prst="rect">
                  <a:avLst/>
                </a:prstGeom>
              </p:spPr>
            </p:pic>
          </mc:Fallback>
        </mc:AlternateContent>
      </p:grpSp>
      <p:grpSp>
        <p:nvGrpSpPr>
          <p:cNvPr id="306" name="Group 305">
            <a:extLst>
              <a:ext uri="{FF2B5EF4-FFF2-40B4-BE49-F238E27FC236}">
                <a16:creationId xmlns:a16="http://schemas.microsoft.com/office/drawing/2014/main" id="{A5CAB1DC-C5EE-04E0-554A-3E4E47FC1C9B}"/>
              </a:ext>
            </a:extLst>
          </p:cNvPr>
          <p:cNvGrpSpPr/>
          <p:nvPr/>
        </p:nvGrpSpPr>
        <p:grpSpPr>
          <a:xfrm>
            <a:off x="6594643" y="1934497"/>
            <a:ext cx="435960" cy="706320"/>
            <a:chOff x="6594643" y="1934497"/>
            <a:chExt cx="435960" cy="706320"/>
          </a:xfrm>
        </p:grpSpPr>
        <mc:AlternateContent xmlns:mc="http://schemas.openxmlformats.org/markup-compatibility/2006" xmlns:p14="http://schemas.microsoft.com/office/powerpoint/2010/main">
          <mc:Choice Requires="p14">
            <p:contentPart p14:bwMode="auto" r:id="rId450">
              <p14:nvContentPartPr>
                <p14:cNvPr id="303" name="Ink 302">
                  <a:extLst>
                    <a:ext uri="{FF2B5EF4-FFF2-40B4-BE49-F238E27FC236}">
                      <a16:creationId xmlns:a16="http://schemas.microsoft.com/office/drawing/2014/main" id="{673D8246-AAA0-AB43-0B6A-054F6E65B6F0}"/>
                    </a:ext>
                  </a:extLst>
                </p14:cNvPr>
                <p14:cNvContentPartPr/>
                <p14:nvPr/>
              </p14:nvContentPartPr>
              <p14:xfrm>
                <a:off x="6850963" y="1934497"/>
                <a:ext cx="179640" cy="547920"/>
              </p14:xfrm>
            </p:contentPart>
          </mc:Choice>
          <mc:Fallback xmlns="">
            <p:pic>
              <p:nvPicPr>
                <p:cNvPr id="303" name="Ink 302">
                  <a:extLst>
                    <a:ext uri="{FF2B5EF4-FFF2-40B4-BE49-F238E27FC236}">
                      <a16:creationId xmlns:a16="http://schemas.microsoft.com/office/drawing/2014/main" id="{673D8246-AAA0-AB43-0B6A-054F6E65B6F0}"/>
                    </a:ext>
                  </a:extLst>
                </p:cNvPr>
                <p:cNvPicPr/>
                <p:nvPr/>
              </p:nvPicPr>
              <p:blipFill>
                <a:blip r:embed="rId451"/>
                <a:stretch>
                  <a:fillRect/>
                </a:stretch>
              </p:blipFill>
              <p:spPr>
                <a:xfrm>
                  <a:off x="6842323" y="1925497"/>
                  <a:ext cx="197280" cy="565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04" name="Ink 303">
                  <a:extLst>
                    <a:ext uri="{FF2B5EF4-FFF2-40B4-BE49-F238E27FC236}">
                      <a16:creationId xmlns:a16="http://schemas.microsoft.com/office/drawing/2014/main" id="{4C0A24C4-418E-B4D9-3FD8-8F6F47AB7C0C}"/>
                    </a:ext>
                  </a:extLst>
                </p14:cNvPr>
                <p14:cNvContentPartPr/>
                <p14:nvPr/>
              </p14:nvContentPartPr>
              <p14:xfrm>
                <a:off x="6594643" y="2488537"/>
                <a:ext cx="90360" cy="152280"/>
              </p14:xfrm>
            </p:contentPart>
          </mc:Choice>
          <mc:Fallback xmlns="">
            <p:pic>
              <p:nvPicPr>
                <p:cNvPr id="304" name="Ink 303">
                  <a:extLst>
                    <a:ext uri="{FF2B5EF4-FFF2-40B4-BE49-F238E27FC236}">
                      <a16:creationId xmlns:a16="http://schemas.microsoft.com/office/drawing/2014/main" id="{4C0A24C4-418E-B4D9-3FD8-8F6F47AB7C0C}"/>
                    </a:ext>
                  </a:extLst>
                </p:cNvPr>
                <p:cNvPicPr/>
                <p:nvPr/>
              </p:nvPicPr>
              <p:blipFill>
                <a:blip r:embed="rId453"/>
                <a:stretch>
                  <a:fillRect/>
                </a:stretch>
              </p:blipFill>
              <p:spPr>
                <a:xfrm>
                  <a:off x="6585643" y="2479897"/>
                  <a:ext cx="10800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4">
            <p14:nvContentPartPr>
              <p14:cNvPr id="305" name="Ink 304">
                <a:extLst>
                  <a:ext uri="{FF2B5EF4-FFF2-40B4-BE49-F238E27FC236}">
                    <a16:creationId xmlns:a16="http://schemas.microsoft.com/office/drawing/2014/main" id="{E9FBCDE3-1D5E-8EDE-4232-0E2116DD4377}"/>
                  </a:ext>
                </a:extLst>
              </p14:cNvPr>
              <p14:cNvContentPartPr/>
              <p14:nvPr/>
            </p14:nvContentPartPr>
            <p14:xfrm>
              <a:off x="6633523" y="1562977"/>
              <a:ext cx="219240" cy="133560"/>
            </p14:xfrm>
          </p:contentPart>
        </mc:Choice>
        <mc:Fallback xmlns="">
          <p:pic>
            <p:nvPicPr>
              <p:cNvPr id="305" name="Ink 304">
                <a:extLst>
                  <a:ext uri="{FF2B5EF4-FFF2-40B4-BE49-F238E27FC236}">
                    <a16:creationId xmlns:a16="http://schemas.microsoft.com/office/drawing/2014/main" id="{E9FBCDE3-1D5E-8EDE-4232-0E2116DD4377}"/>
                  </a:ext>
                </a:extLst>
              </p:cNvPr>
              <p:cNvPicPr/>
              <p:nvPr/>
            </p:nvPicPr>
            <p:blipFill>
              <a:blip r:embed="rId455"/>
              <a:stretch>
                <a:fillRect/>
              </a:stretch>
            </p:blipFill>
            <p:spPr>
              <a:xfrm>
                <a:off x="6624523" y="1554337"/>
                <a:ext cx="236880" cy="151200"/>
              </a:xfrm>
              <a:prstGeom prst="rect">
                <a:avLst/>
              </a:prstGeom>
            </p:spPr>
          </p:pic>
        </mc:Fallback>
      </mc:AlternateContent>
      <p:grpSp>
        <p:nvGrpSpPr>
          <p:cNvPr id="315" name="Group 314">
            <a:extLst>
              <a:ext uri="{FF2B5EF4-FFF2-40B4-BE49-F238E27FC236}">
                <a16:creationId xmlns:a16="http://schemas.microsoft.com/office/drawing/2014/main" id="{4D438485-798C-D493-3A54-FDF84B753423}"/>
              </a:ext>
            </a:extLst>
          </p:cNvPr>
          <p:cNvGrpSpPr/>
          <p:nvPr/>
        </p:nvGrpSpPr>
        <p:grpSpPr>
          <a:xfrm>
            <a:off x="10809163" y="387937"/>
            <a:ext cx="1019520" cy="1006920"/>
            <a:chOff x="10809163" y="387937"/>
            <a:chExt cx="1019520" cy="1006920"/>
          </a:xfrm>
        </p:grpSpPr>
        <mc:AlternateContent xmlns:mc="http://schemas.openxmlformats.org/markup-compatibility/2006" xmlns:p14="http://schemas.microsoft.com/office/powerpoint/2010/main">
          <mc:Choice Requires="p14">
            <p:contentPart p14:bwMode="auto" r:id="rId456">
              <p14:nvContentPartPr>
                <p14:cNvPr id="308" name="Ink 307">
                  <a:extLst>
                    <a:ext uri="{FF2B5EF4-FFF2-40B4-BE49-F238E27FC236}">
                      <a16:creationId xmlns:a16="http://schemas.microsoft.com/office/drawing/2014/main" id="{369424AF-B28A-939E-44EB-08BCAFADC3EE}"/>
                    </a:ext>
                  </a:extLst>
                </p14:cNvPr>
                <p14:cNvContentPartPr/>
                <p14:nvPr/>
              </p14:nvContentPartPr>
              <p14:xfrm>
                <a:off x="10809163" y="387937"/>
                <a:ext cx="219240" cy="285120"/>
              </p14:xfrm>
            </p:contentPart>
          </mc:Choice>
          <mc:Fallback xmlns="">
            <p:pic>
              <p:nvPicPr>
                <p:cNvPr id="308" name="Ink 307">
                  <a:extLst>
                    <a:ext uri="{FF2B5EF4-FFF2-40B4-BE49-F238E27FC236}">
                      <a16:creationId xmlns:a16="http://schemas.microsoft.com/office/drawing/2014/main" id="{369424AF-B28A-939E-44EB-08BCAFADC3EE}"/>
                    </a:ext>
                  </a:extLst>
                </p:cNvPr>
                <p:cNvPicPr/>
                <p:nvPr/>
              </p:nvPicPr>
              <p:blipFill>
                <a:blip r:embed="rId457"/>
                <a:stretch>
                  <a:fillRect/>
                </a:stretch>
              </p:blipFill>
              <p:spPr>
                <a:xfrm>
                  <a:off x="10800523" y="378937"/>
                  <a:ext cx="2368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9" name="Ink 308">
                  <a:extLst>
                    <a:ext uri="{FF2B5EF4-FFF2-40B4-BE49-F238E27FC236}">
                      <a16:creationId xmlns:a16="http://schemas.microsoft.com/office/drawing/2014/main" id="{4ADBDB95-6E79-52CD-6B13-97F0D9343E74}"/>
                    </a:ext>
                  </a:extLst>
                </p14:cNvPr>
                <p14:cNvContentPartPr/>
                <p14:nvPr/>
              </p14:nvContentPartPr>
              <p14:xfrm>
                <a:off x="11179603" y="507097"/>
                <a:ext cx="50760" cy="10800"/>
              </p14:xfrm>
            </p:contentPart>
          </mc:Choice>
          <mc:Fallback xmlns="">
            <p:pic>
              <p:nvPicPr>
                <p:cNvPr id="309" name="Ink 308">
                  <a:extLst>
                    <a:ext uri="{FF2B5EF4-FFF2-40B4-BE49-F238E27FC236}">
                      <a16:creationId xmlns:a16="http://schemas.microsoft.com/office/drawing/2014/main" id="{4ADBDB95-6E79-52CD-6B13-97F0D9343E74}"/>
                    </a:ext>
                  </a:extLst>
                </p:cNvPr>
                <p:cNvPicPr/>
                <p:nvPr/>
              </p:nvPicPr>
              <p:blipFill>
                <a:blip r:embed="rId459"/>
                <a:stretch>
                  <a:fillRect/>
                </a:stretch>
              </p:blipFill>
              <p:spPr>
                <a:xfrm>
                  <a:off x="11170603" y="498097"/>
                  <a:ext cx="68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10" name="Ink 309">
                  <a:extLst>
                    <a:ext uri="{FF2B5EF4-FFF2-40B4-BE49-F238E27FC236}">
                      <a16:creationId xmlns:a16="http://schemas.microsoft.com/office/drawing/2014/main" id="{F778A8E7-63F6-5A05-318D-6ABFC53A5512}"/>
                    </a:ext>
                  </a:extLst>
                </p14:cNvPr>
                <p14:cNvContentPartPr/>
                <p14:nvPr/>
              </p14:nvContentPartPr>
              <p14:xfrm>
                <a:off x="11214163" y="593137"/>
                <a:ext cx="55440" cy="10800"/>
              </p14:xfrm>
            </p:contentPart>
          </mc:Choice>
          <mc:Fallback xmlns="">
            <p:pic>
              <p:nvPicPr>
                <p:cNvPr id="310" name="Ink 309">
                  <a:extLst>
                    <a:ext uri="{FF2B5EF4-FFF2-40B4-BE49-F238E27FC236}">
                      <a16:creationId xmlns:a16="http://schemas.microsoft.com/office/drawing/2014/main" id="{F778A8E7-63F6-5A05-318D-6ABFC53A5512}"/>
                    </a:ext>
                  </a:extLst>
                </p:cNvPr>
                <p:cNvPicPr/>
                <p:nvPr/>
              </p:nvPicPr>
              <p:blipFill>
                <a:blip r:embed="rId461"/>
                <a:stretch>
                  <a:fillRect/>
                </a:stretch>
              </p:blipFill>
              <p:spPr>
                <a:xfrm>
                  <a:off x="11205523" y="584137"/>
                  <a:ext cx="730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11" name="Ink 310">
                  <a:extLst>
                    <a:ext uri="{FF2B5EF4-FFF2-40B4-BE49-F238E27FC236}">
                      <a16:creationId xmlns:a16="http://schemas.microsoft.com/office/drawing/2014/main" id="{9749C47E-5F3F-8929-9515-A9F1DEB18F94}"/>
                    </a:ext>
                  </a:extLst>
                </p14:cNvPr>
                <p14:cNvContentPartPr/>
                <p14:nvPr/>
              </p14:nvContentPartPr>
              <p14:xfrm>
                <a:off x="11476603" y="498097"/>
                <a:ext cx="334800" cy="351360"/>
              </p14:xfrm>
            </p:contentPart>
          </mc:Choice>
          <mc:Fallback xmlns="">
            <p:pic>
              <p:nvPicPr>
                <p:cNvPr id="311" name="Ink 310">
                  <a:extLst>
                    <a:ext uri="{FF2B5EF4-FFF2-40B4-BE49-F238E27FC236}">
                      <a16:creationId xmlns:a16="http://schemas.microsoft.com/office/drawing/2014/main" id="{9749C47E-5F3F-8929-9515-A9F1DEB18F94}"/>
                    </a:ext>
                  </a:extLst>
                </p:cNvPr>
                <p:cNvPicPr/>
                <p:nvPr/>
              </p:nvPicPr>
              <p:blipFill>
                <a:blip r:embed="rId463"/>
                <a:stretch>
                  <a:fillRect/>
                </a:stretch>
              </p:blipFill>
              <p:spPr>
                <a:xfrm>
                  <a:off x="11467603" y="489097"/>
                  <a:ext cx="352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12" name="Ink 311">
                  <a:extLst>
                    <a:ext uri="{FF2B5EF4-FFF2-40B4-BE49-F238E27FC236}">
                      <a16:creationId xmlns:a16="http://schemas.microsoft.com/office/drawing/2014/main" id="{30BD664B-8AFC-3B99-621D-905963C51E83}"/>
                    </a:ext>
                  </a:extLst>
                </p14:cNvPr>
                <p14:cNvContentPartPr/>
                <p14:nvPr/>
              </p14:nvContentPartPr>
              <p14:xfrm>
                <a:off x="11290843" y="940177"/>
                <a:ext cx="167400" cy="287280"/>
              </p14:xfrm>
            </p:contentPart>
          </mc:Choice>
          <mc:Fallback xmlns="">
            <p:pic>
              <p:nvPicPr>
                <p:cNvPr id="312" name="Ink 311">
                  <a:extLst>
                    <a:ext uri="{FF2B5EF4-FFF2-40B4-BE49-F238E27FC236}">
                      <a16:creationId xmlns:a16="http://schemas.microsoft.com/office/drawing/2014/main" id="{30BD664B-8AFC-3B99-621D-905963C51E83}"/>
                    </a:ext>
                  </a:extLst>
                </p:cNvPr>
                <p:cNvPicPr/>
                <p:nvPr/>
              </p:nvPicPr>
              <p:blipFill>
                <a:blip r:embed="rId465"/>
                <a:stretch>
                  <a:fillRect/>
                </a:stretch>
              </p:blipFill>
              <p:spPr>
                <a:xfrm>
                  <a:off x="11282203" y="931177"/>
                  <a:ext cx="1850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13" name="Ink 312">
                  <a:extLst>
                    <a:ext uri="{FF2B5EF4-FFF2-40B4-BE49-F238E27FC236}">
                      <a16:creationId xmlns:a16="http://schemas.microsoft.com/office/drawing/2014/main" id="{441897F4-F1DC-1986-ED67-7D0560C39A86}"/>
                    </a:ext>
                  </a:extLst>
                </p14:cNvPr>
                <p14:cNvContentPartPr/>
                <p14:nvPr/>
              </p14:nvContentPartPr>
              <p14:xfrm>
                <a:off x="11578843" y="1086697"/>
                <a:ext cx="121680" cy="308160"/>
              </p14:xfrm>
            </p:contentPart>
          </mc:Choice>
          <mc:Fallback xmlns="">
            <p:pic>
              <p:nvPicPr>
                <p:cNvPr id="313" name="Ink 312">
                  <a:extLst>
                    <a:ext uri="{FF2B5EF4-FFF2-40B4-BE49-F238E27FC236}">
                      <a16:creationId xmlns:a16="http://schemas.microsoft.com/office/drawing/2014/main" id="{441897F4-F1DC-1986-ED67-7D0560C39A86}"/>
                    </a:ext>
                  </a:extLst>
                </p:cNvPr>
                <p:cNvPicPr/>
                <p:nvPr/>
              </p:nvPicPr>
              <p:blipFill>
                <a:blip r:embed="rId467"/>
                <a:stretch>
                  <a:fillRect/>
                </a:stretch>
              </p:blipFill>
              <p:spPr>
                <a:xfrm>
                  <a:off x="11570203" y="1078057"/>
                  <a:ext cx="1393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14" name="Ink 313">
                  <a:extLst>
                    <a:ext uri="{FF2B5EF4-FFF2-40B4-BE49-F238E27FC236}">
                      <a16:creationId xmlns:a16="http://schemas.microsoft.com/office/drawing/2014/main" id="{50A23A3E-2EE9-BA75-8588-C4927C2180A5}"/>
                    </a:ext>
                  </a:extLst>
                </p14:cNvPr>
                <p14:cNvContentPartPr/>
                <p14:nvPr/>
              </p14:nvContentPartPr>
              <p14:xfrm>
                <a:off x="11527723" y="879697"/>
                <a:ext cx="300960" cy="360"/>
              </p14:xfrm>
            </p:contentPart>
          </mc:Choice>
          <mc:Fallback xmlns="">
            <p:pic>
              <p:nvPicPr>
                <p:cNvPr id="314" name="Ink 313">
                  <a:extLst>
                    <a:ext uri="{FF2B5EF4-FFF2-40B4-BE49-F238E27FC236}">
                      <a16:creationId xmlns:a16="http://schemas.microsoft.com/office/drawing/2014/main" id="{50A23A3E-2EE9-BA75-8588-C4927C2180A5}"/>
                    </a:ext>
                  </a:extLst>
                </p:cNvPr>
                <p:cNvPicPr/>
                <p:nvPr/>
              </p:nvPicPr>
              <p:blipFill>
                <a:blip r:embed="rId469"/>
                <a:stretch>
                  <a:fillRect/>
                </a:stretch>
              </p:blipFill>
              <p:spPr>
                <a:xfrm>
                  <a:off x="11519083" y="871057"/>
                  <a:ext cx="318600" cy="18000"/>
                </a:xfrm>
                <a:prstGeom prst="rect">
                  <a:avLst/>
                </a:prstGeom>
              </p:spPr>
            </p:pic>
          </mc:Fallback>
        </mc:AlternateContent>
      </p:grpSp>
      <p:grpSp>
        <p:nvGrpSpPr>
          <p:cNvPr id="322" name="Group 321">
            <a:extLst>
              <a:ext uri="{FF2B5EF4-FFF2-40B4-BE49-F238E27FC236}">
                <a16:creationId xmlns:a16="http://schemas.microsoft.com/office/drawing/2014/main" id="{2FCD1FA9-3C70-0C28-C2F0-792FF397AA5F}"/>
              </a:ext>
            </a:extLst>
          </p:cNvPr>
          <p:cNvGrpSpPr/>
          <p:nvPr/>
        </p:nvGrpSpPr>
        <p:grpSpPr>
          <a:xfrm>
            <a:off x="2898163" y="1975177"/>
            <a:ext cx="215280" cy="225360"/>
            <a:chOff x="2898163" y="1975177"/>
            <a:chExt cx="215280" cy="225360"/>
          </a:xfrm>
        </p:grpSpPr>
        <mc:AlternateContent xmlns:mc="http://schemas.openxmlformats.org/markup-compatibility/2006" xmlns:p14="http://schemas.microsoft.com/office/powerpoint/2010/main">
          <mc:Choice Requires="p14">
            <p:contentPart p14:bwMode="auto" r:id="rId470">
              <p14:nvContentPartPr>
                <p14:cNvPr id="320" name="Ink 319">
                  <a:extLst>
                    <a:ext uri="{FF2B5EF4-FFF2-40B4-BE49-F238E27FC236}">
                      <a16:creationId xmlns:a16="http://schemas.microsoft.com/office/drawing/2014/main" id="{3B108D34-FA29-34AA-9FFC-B778977619A5}"/>
                    </a:ext>
                  </a:extLst>
                </p14:cNvPr>
                <p14:cNvContentPartPr/>
                <p14:nvPr/>
              </p14:nvContentPartPr>
              <p14:xfrm>
                <a:off x="3001123" y="1975177"/>
                <a:ext cx="108000" cy="225360"/>
              </p14:xfrm>
            </p:contentPart>
          </mc:Choice>
          <mc:Fallback xmlns="">
            <p:pic>
              <p:nvPicPr>
                <p:cNvPr id="320" name="Ink 319">
                  <a:extLst>
                    <a:ext uri="{FF2B5EF4-FFF2-40B4-BE49-F238E27FC236}">
                      <a16:creationId xmlns:a16="http://schemas.microsoft.com/office/drawing/2014/main" id="{3B108D34-FA29-34AA-9FFC-B778977619A5}"/>
                    </a:ext>
                  </a:extLst>
                </p:cNvPr>
                <p:cNvPicPr/>
                <p:nvPr/>
              </p:nvPicPr>
              <p:blipFill>
                <a:blip r:embed="rId471"/>
                <a:stretch>
                  <a:fillRect/>
                </a:stretch>
              </p:blipFill>
              <p:spPr>
                <a:xfrm>
                  <a:off x="2992483" y="1966537"/>
                  <a:ext cx="125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1" name="Ink 320">
                  <a:extLst>
                    <a:ext uri="{FF2B5EF4-FFF2-40B4-BE49-F238E27FC236}">
                      <a16:creationId xmlns:a16="http://schemas.microsoft.com/office/drawing/2014/main" id="{AF07FF83-BE52-CDA3-37A1-06A5F1F39CC4}"/>
                    </a:ext>
                  </a:extLst>
                </p14:cNvPr>
                <p14:cNvContentPartPr/>
                <p14:nvPr/>
              </p14:nvContentPartPr>
              <p14:xfrm>
                <a:off x="2898163" y="2013697"/>
                <a:ext cx="215280" cy="48240"/>
              </p14:xfrm>
            </p:contentPart>
          </mc:Choice>
          <mc:Fallback xmlns="">
            <p:pic>
              <p:nvPicPr>
                <p:cNvPr id="321" name="Ink 320">
                  <a:extLst>
                    <a:ext uri="{FF2B5EF4-FFF2-40B4-BE49-F238E27FC236}">
                      <a16:creationId xmlns:a16="http://schemas.microsoft.com/office/drawing/2014/main" id="{AF07FF83-BE52-CDA3-37A1-06A5F1F39CC4}"/>
                    </a:ext>
                  </a:extLst>
                </p:cNvPr>
                <p:cNvPicPr/>
                <p:nvPr/>
              </p:nvPicPr>
              <p:blipFill>
                <a:blip r:embed="rId473"/>
                <a:stretch>
                  <a:fillRect/>
                </a:stretch>
              </p:blipFill>
              <p:spPr>
                <a:xfrm>
                  <a:off x="2889523" y="2004697"/>
                  <a:ext cx="232920" cy="65880"/>
                </a:xfrm>
                <a:prstGeom prst="rect">
                  <a:avLst/>
                </a:prstGeom>
              </p:spPr>
            </p:pic>
          </mc:Fallback>
        </mc:AlternateContent>
      </p:grpSp>
      <p:grpSp>
        <p:nvGrpSpPr>
          <p:cNvPr id="325" name="Group 324">
            <a:extLst>
              <a:ext uri="{FF2B5EF4-FFF2-40B4-BE49-F238E27FC236}">
                <a16:creationId xmlns:a16="http://schemas.microsoft.com/office/drawing/2014/main" id="{BE38759E-7E85-5556-F878-18E3BE161BC9}"/>
              </a:ext>
            </a:extLst>
          </p:cNvPr>
          <p:cNvGrpSpPr/>
          <p:nvPr/>
        </p:nvGrpSpPr>
        <p:grpSpPr>
          <a:xfrm>
            <a:off x="292843" y="6624217"/>
            <a:ext cx="141840" cy="113400"/>
            <a:chOff x="292843" y="6624217"/>
            <a:chExt cx="141840" cy="113400"/>
          </a:xfrm>
        </p:grpSpPr>
        <mc:AlternateContent xmlns:mc="http://schemas.openxmlformats.org/markup-compatibility/2006" xmlns:p14="http://schemas.microsoft.com/office/powerpoint/2010/main">
          <mc:Choice Requires="p14">
            <p:contentPart p14:bwMode="auto" r:id="rId474">
              <p14:nvContentPartPr>
                <p14:cNvPr id="323" name="Ink 322">
                  <a:extLst>
                    <a:ext uri="{FF2B5EF4-FFF2-40B4-BE49-F238E27FC236}">
                      <a16:creationId xmlns:a16="http://schemas.microsoft.com/office/drawing/2014/main" id="{B3F30D24-B3DE-5414-3987-A6EB0D33C43F}"/>
                    </a:ext>
                  </a:extLst>
                </p14:cNvPr>
                <p14:cNvContentPartPr/>
                <p14:nvPr/>
              </p14:nvContentPartPr>
              <p14:xfrm>
                <a:off x="292843" y="6624217"/>
                <a:ext cx="133560" cy="18720"/>
              </p14:xfrm>
            </p:contentPart>
          </mc:Choice>
          <mc:Fallback xmlns="">
            <p:pic>
              <p:nvPicPr>
                <p:cNvPr id="323" name="Ink 322">
                  <a:extLst>
                    <a:ext uri="{FF2B5EF4-FFF2-40B4-BE49-F238E27FC236}">
                      <a16:creationId xmlns:a16="http://schemas.microsoft.com/office/drawing/2014/main" id="{B3F30D24-B3DE-5414-3987-A6EB0D33C43F}"/>
                    </a:ext>
                  </a:extLst>
                </p:cNvPr>
                <p:cNvPicPr/>
                <p:nvPr/>
              </p:nvPicPr>
              <p:blipFill>
                <a:blip r:embed="rId475"/>
                <a:stretch>
                  <a:fillRect/>
                </a:stretch>
              </p:blipFill>
              <p:spPr>
                <a:xfrm>
                  <a:off x="284203" y="6615217"/>
                  <a:ext cx="151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24" name="Ink 323">
                  <a:extLst>
                    <a:ext uri="{FF2B5EF4-FFF2-40B4-BE49-F238E27FC236}">
                      <a16:creationId xmlns:a16="http://schemas.microsoft.com/office/drawing/2014/main" id="{0E312C09-3ADC-2DE9-23DC-8BFCEBB2EE1C}"/>
                    </a:ext>
                  </a:extLst>
                </p14:cNvPr>
                <p14:cNvContentPartPr/>
                <p14:nvPr/>
              </p14:nvContentPartPr>
              <p14:xfrm>
                <a:off x="310483" y="6721417"/>
                <a:ext cx="124200" cy="16200"/>
              </p14:xfrm>
            </p:contentPart>
          </mc:Choice>
          <mc:Fallback xmlns="">
            <p:pic>
              <p:nvPicPr>
                <p:cNvPr id="324" name="Ink 323">
                  <a:extLst>
                    <a:ext uri="{FF2B5EF4-FFF2-40B4-BE49-F238E27FC236}">
                      <a16:creationId xmlns:a16="http://schemas.microsoft.com/office/drawing/2014/main" id="{0E312C09-3ADC-2DE9-23DC-8BFCEBB2EE1C}"/>
                    </a:ext>
                  </a:extLst>
                </p:cNvPr>
                <p:cNvPicPr/>
                <p:nvPr/>
              </p:nvPicPr>
              <p:blipFill>
                <a:blip r:embed="rId477"/>
                <a:stretch>
                  <a:fillRect/>
                </a:stretch>
              </p:blipFill>
              <p:spPr>
                <a:xfrm>
                  <a:off x="301843" y="6712417"/>
                  <a:ext cx="141840" cy="33840"/>
                </a:xfrm>
                <a:prstGeom prst="rect">
                  <a:avLst/>
                </a:prstGeom>
              </p:spPr>
            </p:pic>
          </mc:Fallback>
        </mc:AlternateContent>
      </p:grpSp>
      <p:grpSp>
        <p:nvGrpSpPr>
          <p:cNvPr id="329" name="Group 328">
            <a:extLst>
              <a:ext uri="{FF2B5EF4-FFF2-40B4-BE49-F238E27FC236}">
                <a16:creationId xmlns:a16="http://schemas.microsoft.com/office/drawing/2014/main" id="{99E5FF4C-5885-119A-D1BC-45EB18A9FBF1}"/>
              </a:ext>
            </a:extLst>
          </p:cNvPr>
          <p:cNvGrpSpPr/>
          <p:nvPr/>
        </p:nvGrpSpPr>
        <p:grpSpPr>
          <a:xfrm>
            <a:off x="686323" y="6413977"/>
            <a:ext cx="236880" cy="322920"/>
            <a:chOff x="686323" y="6413977"/>
            <a:chExt cx="236880" cy="322920"/>
          </a:xfrm>
        </p:grpSpPr>
        <mc:AlternateContent xmlns:mc="http://schemas.openxmlformats.org/markup-compatibility/2006" xmlns:p14="http://schemas.microsoft.com/office/powerpoint/2010/main">
          <mc:Choice Requires="p14">
            <p:contentPart p14:bwMode="auto" r:id="rId478">
              <p14:nvContentPartPr>
                <p14:cNvPr id="326" name="Ink 325">
                  <a:extLst>
                    <a:ext uri="{FF2B5EF4-FFF2-40B4-BE49-F238E27FC236}">
                      <a16:creationId xmlns:a16="http://schemas.microsoft.com/office/drawing/2014/main" id="{A9368E1E-1453-7930-68E2-A644BD98E78F}"/>
                    </a:ext>
                  </a:extLst>
                </p14:cNvPr>
                <p14:cNvContentPartPr/>
                <p14:nvPr/>
              </p14:nvContentPartPr>
              <p14:xfrm>
                <a:off x="842203" y="6471577"/>
                <a:ext cx="81000" cy="225720"/>
              </p14:xfrm>
            </p:contentPart>
          </mc:Choice>
          <mc:Fallback xmlns="">
            <p:pic>
              <p:nvPicPr>
                <p:cNvPr id="326" name="Ink 325">
                  <a:extLst>
                    <a:ext uri="{FF2B5EF4-FFF2-40B4-BE49-F238E27FC236}">
                      <a16:creationId xmlns:a16="http://schemas.microsoft.com/office/drawing/2014/main" id="{A9368E1E-1453-7930-68E2-A644BD98E78F}"/>
                    </a:ext>
                  </a:extLst>
                </p:cNvPr>
                <p:cNvPicPr/>
                <p:nvPr/>
              </p:nvPicPr>
              <p:blipFill>
                <a:blip r:embed="rId479"/>
                <a:stretch>
                  <a:fillRect/>
                </a:stretch>
              </p:blipFill>
              <p:spPr>
                <a:xfrm>
                  <a:off x="833563" y="6462937"/>
                  <a:ext cx="98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27" name="Ink 326">
                  <a:extLst>
                    <a:ext uri="{FF2B5EF4-FFF2-40B4-BE49-F238E27FC236}">
                      <a16:creationId xmlns:a16="http://schemas.microsoft.com/office/drawing/2014/main" id="{52E7E165-B3A5-838E-7392-90BD65E0A82A}"/>
                    </a:ext>
                  </a:extLst>
                </p14:cNvPr>
                <p14:cNvContentPartPr/>
                <p14:nvPr/>
              </p14:nvContentPartPr>
              <p14:xfrm>
                <a:off x="705403" y="6661657"/>
                <a:ext cx="58680" cy="75240"/>
              </p14:xfrm>
            </p:contentPart>
          </mc:Choice>
          <mc:Fallback xmlns="">
            <p:pic>
              <p:nvPicPr>
                <p:cNvPr id="327" name="Ink 326">
                  <a:extLst>
                    <a:ext uri="{FF2B5EF4-FFF2-40B4-BE49-F238E27FC236}">
                      <a16:creationId xmlns:a16="http://schemas.microsoft.com/office/drawing/2014/main" id="{52E7E165-B3A5-838E-7392-90BD65E0A82A}"/>
                    </a:ext>
                  </a:extLst>
                </p:cNvPr>
                <p:cNvPicPr/>
                <p:nvPr/>
              </p:nvPicPr>
              <p:blipFill>
                <a:blip r:embed="rId481"/>
                <a:stretch>
                  <a:fillRect/>
                </a:stretch>
              </p:blipFill>
              <p:spPr>
                <a:xfrm>
                  <a:off x="696403" y="6653017"/>
                  <a:ext cx="763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28" name="Ink 327">
                  <a:extLst>
                    <a:ext uri="{FF2B5EF4-FFF2-40B4-BE49-F238E27FC236}">
                      <a16:creationId xmlns:a16="http://schemas.microsoft.com/office/drawing/2014/main" id="{C27CC815-4368-7C69-6A8F-3936FA0543DD}"/>
                    </a:ext>
                  </a:extLst>
                </p14:cNvPr>
                <p14:cNvContentPartPr/>
                <p14:nvPr/>
              </p14:nvContentPartPr>
              <p14:xfrm>
                <a:off x="686323" y="6413977"/>
                <a:ext cx="82800" cy="51840"/>
              </p14:xfrm>
            </p:contentPart>
          </mc:Choice>
          <mc:Fallback xmlns="">
            <p:pic>
              <p:nvPicPr>
                <p:cNvPr id="328" name="Ink 327">
                  <a:extLst>
                    <a:ext uri="{FF2B5EF4-FFF2-40B4-BE49-F238E27FC236}">
                      <a16:creationId xmlns:a16="http://schemas.microsoft.com/office/drawing/2014/main" id="{C27CC815-4368-7C69-6A8F-3936FA0543DD}"/>
                    </a:ext>
                  </a:extLst>
                </p:cNvPr>
                <p:cNvPicPr/>
                <p:nvPr/>
              </p:nvPicPr>
              <p:blipFill>
                <a:blip r:embed="rId483"/>
                <a:stretch>
                  <a:fillRect/>
                </a:stretch>
              </p:blipFill>
              <p:spPr>
                <a:xfrm>
                  <a:off x="677323" y="6404977"/>
                  <a:ext cx="100440" cy="69480"/>
                </a:xfrm>
                <a:prstGeom prst="rect">
                  <a:avLst/>
                </a:prstGeom>
              </p:spPr>
            </p:pic>
          </mc:Fallback>
        </mc:AlternateContent>
      </p:grpSp>
      <p:grpSp>
        <p:nvGrpSpPr>
          <p:cNvPr id="333" name="Group 332">
            <a:extLst>
              <a:ext uri="{FF2B5EF4-FFF2-40B4-BE49-F238E27FC236}">
                <a16:creationId xmlns:a16="http://schemas.microsoft.com/office/drawing/2014/main" id="{EBEC4F03-82D3-45C0-25D3-6317AE061FCC}"/>
              </a:ext>
            </a:extLst>
          </p:cNvPr>
          <p:cNvGrpSpPr/>
          <p:nvPr/>
        </p:nvGrpSpPr>
        <p:grpSpPr>
          <a:xfrm>
            <a:off x="1103923" y="6607657"/>
            <a:ext cx="276840" cy="104760"/>
            <a:chOff x="1103923" y="6607657"/>
            <a:chExt cx="276840" cy="104760"/>
          </a:xfrm>
        </p:grpSpPr>
        <mc:AlternateContent xmlns:mc="http://schemas.openxmlformats.org/markup-compatibility/2006" xmlns:p14="http://schemas.microsoft.com/office/powerpoint/2010/main">
          <mc:Choice Requires="p14">
            <p:contentPart p14:bwMode="auto" r:id="rId484">
              <p14:nvContentPartPr>
                <p14:cNvPr id="330" name="Ink 329">
                  <a:extLst>
                    <a:ext uri="{FF2B5EF4-FFF2-40B4-BE49-F238E27FC236}">
                      <a16:creationId xmlns:a16="http://schemas.microsoft.com/office/drawing/2014/main" id="{285D77CC-D055-7396-8201-922944664F0A}"/>
                    </a:ext>
                  </a:extLst>
                </p14:cNvPr>
                <p14:cNvContentPartPr/>
                <p14:nvPr/>
              </p14:nvContentPartPr>
              <p14:xfrm>
                <a:off x="1103923" y="6607657"/>
                <a:ext cx="84960" cy="104760"/>
              </p14:xfrm>
            </p:contentPart>
          </mc:Choice>
          <mc:Fallback xmlns="">
            <p:pic>
              <p:nvPicPr>
                <p:cNvPr id="330" name="Ink 329">
                  <a:extLst>
                    <a:ext uri="{FF2B5EF4-FFF2-40B4-BE49-F238E27FC236}">
                      <a16:creationId xmlns:a16="http://schemas.microsoft.com/office/drawing/2014/main" id="{285D77CC-D055-7396-8201-922944664F0A}"/>
                    </a:ext>
                  </a:extLst>
                </p:cNvPr>
                <p:cNvPicPr/>
                <p:nvPr/>
              </p:nvPicPr>
              <p:blipFill>
                <a:blip r:embed="rId485"/>
                <a:stretch>
                  <a:fillRect/>
                </a:stretch>
              </p:blipFill>
              <p:spPr>
                <a:xfrm>
                  <a:off x="1094923" y="6599017"/>
                  <a:ext cx="102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1" name="Ink 330">
                  <a:extLst>
                    <a:ext uri="{FF2B5EF4-FFF2-40B4-BE49-F238E27FC236}">
                      <a16:creationId xmlns:a16="http://schemas.microsoft.com/office/drawing/2014/main" id="{ABD3A973-D098-4230-8DDB-D4B68FA6F9AC}"/>
                    </a:ext>
                  </a:extLst>
                </p14:cNvPr>
                <p14:cNvContentPartPr/>
                <p14:nvPr/>
              </p14:nvContentPartPr>
              <p14:xfrm>
                <a:off x="1293643" y="6607657"/>
                <a:ext cx="87120" cy="92880"/>
              </p14:xfrm>
            </p:contentPart>
          </mc:Choice>
          <mc:Fallback xmlns="">
            <p:pic>
              <p:nvPicPr>
                <p:cNvPr id="331" name="Ink 330">
                  <a:extLst>
                    <a:ext uri="{FF2B5EF4-FFF2-40B4-BE49-F238E27FC236}">
                      <a16:creationId xmlns:a16="http://schemas.microsoft.com/office/drawing/2014/main" id="{ABD3A973-D098-4230-8DDB-D4B68FA6F9AC}"/>
                    </a:ext>
                  </a:extLst>
                </p:cNvPr>
                <p:cNvPicPr/>
                <p:nvPr/>
              </p:nvPicPr>
              <p:blipFill>
                <a:blip r:embed="rId487"/>
                <a:stretch>
                  <a:fillRect/>
                </a:stretch>
              </p:blipFill>
              <p:spPr>
                <a:xfrm>
                  <a:off x="1284643" y="6599017"/>
                  <a:ext cx="1047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32" name="Ink 331">
                  <a:extLst>
                    <a:ext uri="{FF2B5EF4-FFF2-40B4-BE49-F238E27FC236}">
                      <a16:creationId xmlns:a16="http://schemas.microsoft.com/office/drawing/2014/main" id="{0624C1EE-EC3E-C135-7972-6456E44570E8}"/>
                    </a:ext>
                  </a:extLst>
                </p14:cNvPr>
                <p14:cNvContentPartPr/>
                <p14:nvPr/>
              </p14:nvContentPartPr>
              <p14:xfrm>
                <a:off x="1285363" y="6610177"/>
                <a:ext cx="90720" cy="40680"/>
              </p14:xfrm>
            </p:contentPart>
          </mc:Choice>
          <mc:Fallback xmlns="">
            <p:pic>
              <p:nvPicPr>
                <p:cNvPr id="332" name="Ink 331">
                  <a:extLst>
                    <a:ext uri="{FF2B5EF4-FFF2-40B4-BE49-F238E27FC236}">
                      <a16:creationId xmlns:a16="http://schemas.microsoft.com/office/drawing/2014/main" id="{0624C1EE-EC3E-C135-7972-6456E44570E8}"/>
                    </a:ext>
                  </a:extLst>
                </p:cNvPr>
                <p:cNvPicPr/>
                <p:nvPr/>
              </p:nvPicPr>
              <p:blipFill>
                <a:blip r:embed="rId489"/>
                <a:stretch>
                  <a:fillRect/>
                </a:stretch>
              </p:blipFill>
              <p:spPr>
                <a:xfrm>
                  <a:off x="1276363" y="6601537"/>
                  <a:ext cx="108360" cy="58320"/>
                </a:xfrm>
                <a:prstGeom prst="rect">
                  <a:avLst/>
                </a:prstGeom>
              </p:spPr>
            </p:pic>
          </mc:Fallback>
        </mc:AlternateContent>
      </p:grpSp>
      <p:grpSp>
        <p:nvGrpSpPr>
          <p:cNvPr id="345" name="Group 344">
            <a:extLst>
              <a:ext uri="{FF2B5EF4-FFF2-40B4-BE49-F238E27FC236}">
                <a16:creationId xmlns:a16="http://schemas.microsoft.com/office/drawing/2014/main" id="{CF423ECE-6246-FECA-E698-5834F4A128FF}"/>
              </a:ext>
            </a:extLst>
          </p:cNvPr>
          <p:cNvGrpSpPr/>
          <p:nvPr/>
        </p:nvGrpSpPr>
        <p:grpSpPr>
          <a:xfrm>
            <a:off x="1591003" y="6434857"/>
            <a:ext cx="1384560" cy="436320"/>
            <a:chOff x="1591003" y="6434857"/>
            <a:chExt cx="1384560" cy="436320"/>
          </a:xfrm>
        </p:grpSpPr>
        <mc:AlternateContent xmlns:mc="http://schemas.openxmlformats.org/markup-compatibility/2006" xmlns:p14="http://schemas.microsoft.com/office/powerpoint/2010/main">
          <mc:Choice Requires="p14">
            <p:contentPart p14:bwMode="auto" r:id="rId490">
              <p14:nvContentPartPr>
                <p14:cNvPr id="334" name="Ink 333">
                  <a:extLst>
                    <a:ext uri="{FF2B5EF4-FFF2-40B4-BE49-F238E27FC236}">
                      <a16:creationId xmlns:a16="http://schemas.microsoft.com/office/drawing/2014/main" id="{0FBB5E21-C11B-7D13-86C8-3503CA590853}"/>
                    </a:ext>
                  </a:extLst>
                </p14:cNvPr>
                <p14:cNvContentPartPr/>
                <p14:nvPr/>
              </p14:nvContentPartPr>
              <p14:xfrm>
                <a:off x="1591003" y="6434857"/>
                <a:ext cx="95400" cy="436320"/>
              </p14:xfrm>
            </p:contentPart>
          </mc:Choice>
          <mc:Fallback xmlns="">
            <p:pic>
              <p:nvPicPr>
                <p:cNvPr id="334" name="Ink 333">
                  <a:extLst>
                    <a:ext uri="{FF2B5EF4-FFF2-40B4-BE49-F238E27FC236}">
                      <a16:creationId xmlns:a16="http://schemas.microsoft.com/office/drawing/2014/main" id="{0FBB5E21-C11B-7D13-86C8-3503CA590853}"/>
                    </a:ext>
                  </a:extLst>
                </p:cNvPr>
                <p:cNvPicPr/>
                <p:nvPr/>
              </p:nvPicPr>
              <p:blipFill>
                <a:blip r:embed="rId491"/>
                <a:stretch>
                  <a:fillRect/>
                </a:stretch>
              </p:blipFill>
              <p:spPr>
                <a:xfrm>
                  <a:off x="1582003" y="6426217"/>
                  <a:ext cx="1130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35" name="Ink 334">
                  <a:extLst>
                    <a:ext uri="{FF2B5EF4-FFF2-40B4-BE49-F238E27FC236}">
                      <a16:creationId xmlns:a16="http://schemas.microsoft.com/office/drawing/2014/main" id="{C46E83BA-26C1-6052-0F62-5DE062FA90FE}"/>
                    </a:ext>
                  </a:extLst>
                </p14:cNvPr>
                <p14:cNvContentPartPr/>
                <p14:nvPr/>
              </p14:nvContentPartPr>
              <p14:xfrm>
                <a:off x="1837603" y="6538524"/>
                <a:ext cx="43200" cy="143280"/>
              </p14:xfrm>
            </p:contentPart>
          </mc:Choice>
          <mc:Fallback xmlns="">
            <p:pic>
              <p:nvPicPr>
                <p:cNvPr id="335" name="Ink 334">
                  <a:extLst>
                    <a:ext uri="{FF2B5EF4-FFF2-40B4-BE49-F238E27FC236}">
                      <a16:creationId xmlns:a16="http://schemas.microsoft.com/office/drawing/2014/main" id="{C46E83BA-26C1-6052-0F62-5DE062FA90FE}"/>
                    </a:ext>
                  </a:extLst>
                </p:cNvPr>
                <p:cNvPicPr/>
                <p:nvPr/>
              </p:nvPicPr>
              <p:blipFill>
                <a:blip r:embed="rId493"/>
                <a:stretch>
                  <a:fillRect/>
                </a:stretch>
              </p:blipFill>
              <p:spPr>
                <a:xfrm>
                  <a:off x="1828603" y="6529884"/>
                  <a:ext cx="60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36" name="Ink 335">
                  <a:extLst>
                    <a:ext uri="{FF2B5EF4-FFF2-40B4-BE49-F238E27FC236}">
                      <a16:creationId xmlns:a16="http://schemas.microsoft.com/office/drawing/2014/main" id="{F2ECA9E7-0C16-6178-12FE-8148DF3190B7}"/>
                    </a:ext>
                  </a:extLst>
                </p14:cNvPr>
                <p14:cNvContentPartPr/>
                <p14:nvPr/>
              </p14:nvContentPartPr>
              <p14:xfrm>
                <a:off x="1785763" y="6579924"/>
                <a:ext cx="88920" cy="45720"/>
              </p14:xfrm>
            </p:contentPart>
          </mc:Choice>
          <mc:Fallback xmlns="">
            <p:pic>
              <p:nvPicPr>
                <p:cNvPr id="336" name="Ink 335">
                  <a:extLst>
                    <a:ext uri="{FF2B5EF4-FFF2-40B4-BE49-F238E27FC236}">
                      <a16:creationId xmlns:a16="http://schemas.microsoft.com/office/drawing/2014/main" id="{F2ECA9E7-0C16-6178-12FE-8148DF3190B7}"/>
                    </a:ext>
                  </a:extLst>
                </p:cNvPr>
                <p:cNvPicPr/>
                <p:nvPr/>
              </p:nvPicPr>
              <p:blipFill>
                <a:blip r:embed="rId495"/>
                <a:stretch>
                  <a:fillRect/>
                </a:stretch>
              </p:blipFill>
              <p:spPr>
                <a:xfrm>
                  <a:off x="1776763" y="6570924"/>
                  <a:ext cx="1065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7" name="Ink 336">
                  <a:extLst>
                    <a:ext uri="{FF2B5EF4-FFF2-40B4-BE49-F238E27FC236}">
                      <a16:creationId xmlns:a16="http://schemas.microsoft.com/office/drawing/2014/main" id="{C2121BF8-2398-3955-0660-C11D61172880}"/>
                    </a:ext>
                  </a:extLst>
                </p14:cNvPr>
                <p14:cNvContentPartPr/>
                <p14:nvPr/>
              </p14:nvContentPartPr>
              <p14:xfrm>
                <a:off x="1958203" y="6462204"/>
                <a:ext cx="75240" cy="267120"/>
              </p14:xfrm>
            </p:contentPart>
          </mc:Choice>
          <mc:Fallback xmlns="">
            <p:pic>
              <p:nvPicPr>
                <p:cNvPr id="337" name="Ink 336">
                  <a:extLst>
                    <a:ext uri="{FF2B5EF4-FFF2-40B4-BE49-F238E27FC236}">
                      <a16:creationId xmlns:a16="http://schemas.microsoft.com/office/drawing/2014/main" id="{C2121BF8-2398-3955-0660-C11D61172880}"/>
                    </a:ext>
                  </a:extLst>
                </p:cNvPr>
                <p:cNvPicPr/>
                <p:nvPr/>
              </p:nvPicPr>
              <p:blipFill>
                <a:blip r:embed="rId497"/>
                <a:stretch>
                  <a:fillRect/>
                </a:stretch>
              </p:blipFill>
              <p:spPr>
                <a:xfrm>
                  <a:off x="1949203" y="6453204"/>
                  <a:ext cx="92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8" name="Ink 337">
                  <a:extLst>
                    <a:ext uri="{FF2B5EF4-FFF2-40B4-BE49-F238E27FC236}">
                      <a16:creationId xmlns:a16="http://schemas.microsoft.com/office/drawing/2014/main" id="{D87D1DE9-DAFB-D9EE-F206-57129F787C8B}"/>
                    </a:ext>
                  </a:extLst>
                </p14:cNvPr>
                <p14:cNvContentPartPr/>
                <p14:nvPr/>
              </p14:nvContentPartPr>
              <p14:xfrm>
                <a:off x="2096083" y="6528084"/>
                <a:ext cx="79920" cy="116280"/>
              </p14:xfrm>
            </p:contentPart>
          </mc:Choice>
          <mc:Fallback xmlns="">
            <p:pic>
              <p:nvPicPr>
                <p:cNvPr id="338" name="Ink 337">
                  <a:extLst>
                    <a:ext uri="{FF2B5EF4-FFF2-40B4-BE49-F238E27FC236}">
                      <a16:creationId xmlns:a16="http://schemas.microsoft.com/office/drawing/2014/main" id="{D87D1DE9-DAFB-D9EE-F206-57129F787C8B}"/>
                    </a:ext>
                  </a:extLst>
                </p:cNvPr>
                <p:cNvPicPr/>
                <p:nvPr/>
              </p:nvPicPr>
              <p:blipFill>
                <a:blip r:embed="rId499"/>
                <a:stretch>
                  <a:fillRect/>
                </a:stretch>
              </p:blipFill>
              <p:spPr>
                <a:xfrm>
                  <a:off x="2087443" y="6519444"/>
                  <a:ext cx="97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9" name="Ink 338">
                  <a:extLst>
                    <a:ext uri="{FF2B5EF4-FFF2-40B4-BE49-F238E27FC236}">
                      <a16:creationId xmlns:a16="http://schemas.microsoft.com/office/drawing/2014/main" id="{761125B1-8F38-208C-E0EF-3512E64F1E39}"/>
                    </a:ext>
                  </a:extLst>
                </p14:cNvPr>
                <p14:cNvContentPartPr/>
                <p14:nvPr/>
              </p14:nvContentPartPr>
              <p14:xfrm>
                <a:off x="2259883" y="6473724"/>
                <a:ext cx="165240" cy="146880"/>
              </p14:xfrm>
            </p:contentPart>
          </mc:Choice>
          <mc:Fallback xmlns="">
            <p:pic>
              <p:nvPicPr>
                <p:cNvPr id="339" name="Ink 338">
                  <a:extLst>
                    <a:ext uri="{FF2B5EF4-FFF2-40B4-BE49-F238E27FC236}">
                      <a16:creationId xmlns:a16="http://schemas.microsoft.com/office/drawing/2014/main" id="{761125B1-8F38-208C-E0EF-3512E64F1E39}"/>
                    </a:ext>
                  </a:extLst>
                </p:cNvPr>
                <p:cNvPicPr/>
                <p:nvPr/>
              </p:nvPicPr>
              <p:blipFill>
                <a:blip r:embed="rId501"/>
                <a:stretch>
                  <a:fillRect/>
                </a:stretch>
              </p:blipFill>
              <p:spPr>
                <a:xfrm>
                  <a:off x="2251243" y="6465084"/>
                  <a:ext cx="182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0" name="Ink 339">
                  <a:extLst>
                    <a:ext uri="{FF2B5EF4-FFF2-40B4-BE49-F238E27FC236}">
                      <a16:creationId xmlns:a16="http://schemas.microsoft.com/office/drawing/2014/main" id="{509B8273-2A68-3F33-0E60-9213925E85D2}"/>
                    </a:ext>
                  </a:extLst>
                </p14:cNvPr>
                <p14:cNvContentPartPr/>
                <p14:nvPr/>
              </p14:nvContentPartPr>
              <p14:xfrm>
                <a:off x="2501443" y="6530604"/>
                <a:ext cx="105480" cy="136080"/>
              </p14:xfrm>
            </p:contentPart>
          </mc:Choice>
          <mc:Fallback xmlns="">
            <p:pic>
              <p:nvPicPr>
                <p:cNvPr id="340" name="Ink 339">
                  <a:extLst>
                    <a:ext uri="{FF2B5EF4-FFF2-40B4-BE49-F238E27FC236}">
                      <a16:creationId xmlns:a16="http://schemas.microsoft.com/office/drawing/2014/main" id="{509B8273-2A68-3F33-0E60-9213925E85D2}"/>
                    </a:ext>
                  </a:extLst>
                </p:cNvPr>
                <p:cNvPicPr/>
                <p:nvPr/>
              </p:nvPicPr>
              <p:blipFill>
                <a:blip r:embed="rId503"/>
                <a:stretch>
                  <a:fillRect/>
                </a:stretch>
              </p:blipFill>
              <p:spPr>
                <a:xfrm>
                  <a:off x="2492803" y="6521604"/>
                  <a:ext cx="12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1" name="Ink 340">
                  <a:extLst>
                    <a:ext uri="{FF2B5EF4-FFF2-40B4-BE49-F238E27FC236}">
                      <a16:creationId xmlns:a16="http://schemas.microsoft.com/office/drawing/2014/main" id="{46545B4D-BBA1-99AC-4AE5-D14DE871E0C1}"/>
                    </a:ext>
                  </a:extLst>
                </p14:cNvPr>
                <p14:cNvContentPartPr/>
                <p14:nvPr/>
              </p14:nvContentPartPr>
              <p14:xfrm>
                <a:off x="2682523" y="6608004"/>
                <a:ext cx="64800" cy="25920"/>
              </p14:xfrm>
            </p:contentPart>
          </mc:Choice>
          <mc:Fallback xmlns="">
            <p:pic>
              <p:nvPicPr>
                <p:cNvPr id="341" name="Ink 340">
                  <a:extLst>
                    <a:ext uri="{FF2B5EF4-FFF2-40B4-BE49-F238E27FC236}">
                      <a16:creationId xmlns:a16="http://schemas.microsoft.com/office/drawing/2014/main" id="{46545B4D-BBA1-99AC-4AE5-D14DE871E0C1}"/>
                    </a:ext>
                  </a:extLst>
                </p:cNvPr>
                <p:cNvPicPr/>
                <p:nvPr/>
              </p:nvPicPr>
              <p:blipFill>
                <a:blip r:embed="rId505"/>
                <a:stretch>
                  <a:fillRect/>
                </a:stretch>
              </p:blipFill>
              <p:spPr>
                <a:xfrm>
                  <a:off x="2673883" y="6599004"/>
                  <a:ext cx="82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42" name="Ink 341">
                  <a:extLst>
                    <a:ext uri="{FF2B5EF4-FFF2-40B4-BE49-F238E27FC236}">
                      <a16:creationId xmlns:a16="http://schemas.microsoft.com/office/drawing/2014/main" id="{F6B8E8B7-1CD5-6C7A-6D4E-4DF4AB69181C}"/>
                    </a:ext>
                  </a:extLst>
                </p14:cNvPr>
                <p14:cNvContentPartPr/>
                <p14:nvPr/>
              </p14:nvContentPartPr>
              <p14:xfrm>
                <a:off x="2725723" y="6530244"/>
                <a:ext cx="176400" cy="144360"/>
              </p14:xfrm>
            </p:contentPart>
          </mc:Choice>
          <mc:Fallback xmlns="">
            <p:pic>
              <p:nvPicPr>
                <p:cNvPr id="342" name="Ink 341">
                  <a:extLst>
                    <a:ext uri="{FF2B5EF4-FFF2-40B4-BE49-F238E27FC236}">
                      <a16:creationId xmlns:a16="http://schemas.microsoft.com/office/drawing/2014/main" id="{F6B8E8B7-1CD5-6C7A-6D4E-4DF4AB69181C}"/>
                    </a:ext>
                  </a:extLst>
                </p:cNvPr>
                <p:cNvPicPr/>
                <p:nvPr/>
              </p:nvPicPr>
              <p:blipFill>
                <a:blip r:embed="rId507"/>
                <a:stretch>
                  <a:fillRect/>
                </a:stretch>
              </p:blipFill>
              <p:spPr>
                <a:xfrm>
                  <a:off x="2716723" y="6521244"/>
                  <a:ext cx="194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43" name="Ink 342">
                  <a:extLst>
                    <a:ext uri="{FF2B5EF4-FFF2-40B4-BE49-F238E27FC236}">
                      <a16:creationId xmlns:a16="http://schemas.microsoft.com/office/drawing/2014/main" id="{4C9A6B2A-C40A-760D-6CDD-5EF84F8A0B26}"/>
                    </a:ext>
                  </a:extLst>
                </p14:cNvPr>
                <p14:cNvContentPartPr/>
                <p14:nvPr/>
              </p14:nvContentPartPr>
              <p14:xfrm>
                <a:off x="2855323" y="6557244"/>
                <a:ext cx="120240" cy="16200"/>
              </p14:xfrm>
            </p:contentPart>
          </mc:Choice>
          <mc:Fallback xmlns="">
            <p:pic>
              <p:nvPicPr>
                <p:cNvPr id="343" name="Ink 342">
                  <a:extLst>
                    <a:ext uri="{FF2B5EF4-FFF2-40B4-BE49-F238E27FC236}">
                      <a16:creationId xmlns:a16="http://schemas.microsoft.com/office/drawing/2014/main" id="{4C9A6B2A-C40A-760D-6CDD-5EF84F8A0B26}"/>
                    </a:ext>
                  </a:extLst>
                </p:cNvPr>
                <p:cNvPicPr/>
                <p:nvPr/>
              </p:nvPicPr>
              <p:blipFill>
                <a:blip r:embed="rId509"/>
                <a:stretch>
                  <a:fillRect/>
                </a:stretch>
              </p:blipFill>
              <p:spPr>
                <a:xfrm>
                  <a:off x="2846323" y="6548604"/>
                  <a:ext cx="137880" cy="3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0">
            <p14:nvContentPartPr>
              <p14:cNvPr id="344" name="Ink 343">
                <a:extLst>
                  <a:ext uri="{FF2B5EF4-FFF2-40B4-BE49-F238E27FC236}">
                    <a16:creationId xmlns:a16="http://schemas.microsoft.com/office/drawing/2014/main" id="{10693544-23F7-2EC8-C896-36D813359A1B}"/>
                  </a:ext>
                </a:extLst>
              </p14:cNvPr>
              <p14:cNvContentPartPr/>
              <p14:nvPr/>
            </p14:nvContentPartPr>
            <p14:xfrm>
              <a:off x="3275803" y="6413244"/>
              <a:ext cx="136800" cy="320400"/>
            </p14:xfrm>
          </p:contentPart>
        </mc:Choice>
        <mc:Fallback xmlns="">
          <p:pic>
            <p:nvPicPr>
              <p:cNvPr id="344" name="Ink 343">
                <a:extLst>
                  <a:ext uri="{FF2B5EF4-FFF2-40B4-BE49-F238E27FC236}">
                    <a16:creationId xmlns:a16="http://schemas.microsoft.com/office/drawing/2014/main" id="{10693544-23F7-2EC8-C896-36D813359A1B}"/>
                  </a:ext>
                </a:extLst>
              </p:cNvPr>
              <p:cNvPicPr/>
              <p:nvPr/>
            </p:nvPicPr>
            <p:blipFill>
              <a:blip r:embed="rId511"/>
              <a:stretch>
                <a:fillRect/>
              </a:stretch>
            </p:blipFill>
            <p:spPr>
              <a:xfrm>
                <a:off x="3267163" y="6404604"/>
                <a:ext cx="154440" cy="338040"/>
              </a:xfrm>
              <a:prstGeom prst="rect">
                <a:avLst/>
              </a:prstGeom>
            </p:spPr>
          </p:pic>
        </mc:Fallback>
      </mc:AlternateContent>
      <p:grpSp>
        <p:nvGrpSpPr>
          <p:cNvPr id="348" name="Group 347">
            <a:extLst>
              <a:ext uri="{FF2B5EF4-FFF2-40B4-BE49-F238E27FC236}">
                <a16:creationId xmlns:a16="http://schemas.microsoft.com/office/drawing/2014/main" id="{04B301CF-EF35-5765-20DF-76A1E18B7EC2}"/>
              </a:ext>
            </a:extLst>
          </p:cNvPr>
          <p:cNvGrpSpPr/>
          <p:nvPr/>
        </p:nvGrpSpPr>
        <p:grpSpPr>
          <a:xfrm>
            <a:off x="3590083" y="6417924"/>
            <a:ext cx="271080" cy="180720"/>
            <a:chOff x="3590083" y="6417924"/>
            <a:chExt cx="271080" cy="180720"/>
          </a:xfrm>
        </p:grpSpPr>
        <mc:AlternateContent xmlns:mc="http://schemas.openxmlformats.org/markup-compatibility/2006" xmlns:p14="http://schemas.microsoft.com/office/powerpoint/2010/main">
          <mc:Choice Requires="p14">
            <p:contentPart p14:bwMode="auto" r:id="rId512">
              <p14:nvContentPartPr>
                <p14:cNvPr id="346" name="Ink 345">
                  <a:extLst>
                    <a:ext uri="{FF2B5EF4-FFF2-40B4-BE49-F238E27FC236}">
                      <a16:creationId xmlns:a16="http://schemas.microsoft.com/office/drawing/2014/main" id="{3AABC67A-714A-3F82-5045-4501264D2F87}"/>
                    </a:ext>
                  </a:extLst>
                </p14:cNvPr>
                <p14:cNvContentPartPr/>
                <p14:nvPr/>
              </p14:nvContentPartPr>
              <p14:xfrm>
                <a:off x="3590083" y="6417924"/>
                <a:ext cx="14040" cy="180720"/>
              </p14:xfrm>
            </p:contentPart>
          </mc:Choice>
          <mc:Fallback xmlns="">
            <p:pic>
              <p:nvPicPr>
                <p:cNvPr id="346" name="Ink 345">
                  <a:extLst>
                    <a:ext uri="{FF2B5EF4-FFF2-40B4-BE49-F238E27FC236}">
                      <a16:creationId xmlns:a16="http://schemas.microsoft.com/office/drawing/2014/main" id="{3AABC67A-714A-3F82-5045-4501264D2F87}"/>
                    </a:ext>
                  </a:extLst>
                </p:cNvPr>
                <p:cNvPicPr/>
                <p:nvPr/>
              </p:nvPicPr>
              <p:blipFill>
                <a:blip r:embed="rId513"/>
                <a:stretch>
                  <a:fillRect/>
                </a:stretch>
              </p:blipFill>
              <p:spPr>
                <a:xfrm>
                  <a:off x="3581443" y="6408924"/>
                  <a:ext cx="316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47" name="Ink 346">
                  <a:extLst>
                    <a:ext uri="{FF2B5EF4-FFF2-40B4-BE49-F238E27FC236}">
                      <a16:creationId xmlns:a16="http://schemas.microsoft.com/office/drawing/2014/main" id="{385905F6-24C0-231F-EB89-6B340A3AE3EA}"/>
                    </a:ext>
                  </a:extLst>
                </p14:cNvPr>
                <p14:cNvContentPartPr/>
                <p14:nvPr/>
              </p14:nvContentPartPr>
              <p14:xfrm>
                <a:off x="3749203" y="6512604"/>
                <a:ext cx="111960" cy="360"/>
              </p14:xfrm>
            </p:contentPart>
          </mc:Choice>
          <mc:Fallback xmlns="">
            <p:pic>
              <p:nvPicPr>
                <p:cNvPr id="347" name="Ink 346">
                  <a:extLst>
                    <a:ext uri="{FF2B5EF4-FFF2-40B4-BE49-F238E27FC236}">
                      <a16:creationId xmlns:a16="http://schemas.microsoft.com/office/drawing/2014/main" id="{385905F6-24C0-231F-EB89-6B340A3AE3EA}"/>
                    </a:ext>
                  </a:extLst>
                </p:cNvPr>
                <p:cNvPicPr/>
                <p:nvPr/>
              </p:nvPicPr>
              <p:blipFill>
                <a:blip r:embed="rId515"/>
                <a:stretch>
                  <a:fillRect/>
                </a:stretch>
              </p:blipFill>
              <p:spPr>
                <a:xfrm>
                  <a:off x="3740563" y="6503964"/>
                  <a:ext cx="129600" cy="18000"/>
                </a:xfrm>
                <a:prstGeom prst="rect">
                  <a:avLst/>
                </a:prstGeom>
              </p:spPr>
            </p:pic>
          </mc:Fallback>
        </mc:AlternateContent>
      </p:grpSp>
      <p:grpSp>
        <p:nvGrpSpPr>
          <p:cNvPr id="356" name="Group 355">
            <a:extLst>
              <a:ext uri="{FF2B5EF4-FFF2-40B4-BE49-F238E27FC236}">
                <a16:creationId xmlns:a16="http://schemas.microsoft.com/office/drawing/2014/main" id="{00F2C9FE-72E1-EAF1-4E1C-2C8B648CF365}"/>
              </a:ext>
            </a:extLst>
          </p:cNvPr>
          <p:cNvGrpSpPr/>
          <p:nvPr/>
        </p:nvGrpSpPr>
        <p:grpSpPr>
          <a:xfrm>
            <a:off x="4830643" y="6366084"/>
            <a:ext cx="172440" cy="222120"/>
            <a:chOff x="4830643" y="6366084"/>
            <a:chExt cx="172440" cy="222120"/>
          </a:xfrm>
        </p:grpSpPr>
        <mc:AlternateContent xmlns:mc="http://schemas.openxmlformats.org/markup-compatibility/2006" xmlns:p14="http://schemas.microsoft.com/office/powerpoint/2010/main">
          <mc:Choice Requires="p14">
            <p:contentPart p14:bwMode="auto" r:id="rId516">
              <p14:nvContentPartPr>
                <p14:cNvPr id="354" name="Ink 353">
                  <a:extLst>
                    <a:ext uri="{FF2B5EF4-FFF2-40B4-BE49-F238E27FC236}">
                      <a16:creationId xmlns:a16="http://schemas.microsoft.com/office/drawing/2014/main" id="{C3BD59D4-37CC-1201-DBD7-9F694C62B7AE}"/>
                    </a:ext>
                  </a:extLst>
                </p14:cNvPr>
                <p14:cNvContentPartPr/>
                <p14:nvPr/>
              </p14:nvContentPartPr>
              <p14:xfrm>
                <a:off x="4830643" y="6435564"/>
                <a:ext cx="172440" cy="25560"/>
              </p14:xfrm>
            </p:contentPart>
          </mc:Choice>
          <mc:Fallback xmlns="">
            <p:pic>
              <p:nvPicPr>
                <p:cNvPr id="354" name="Ink 353">
                  <a:extLst>
                    <a:ext uri="{FF2B5EF4-FFF2-40B4-BE49-F238E27FC236}">
                      <a16:creationId xmlns:a16="http://schemas.microsoft.com/office/drawing/2014/main" id="{C3BD59D4-37CC-1201-DBD7-9F694C62B7AE}"/>
                    </a:ext>
                  </a:extLst>
                </p:cNvPr>
                <p:cNvPicPr/>
                <p:nvPr/>
              </p:nvPicPr>
              <p:blipFill>
                <a:blip r:embed="rId517"/>
                <a:stretch>
                  <a:fillRect/>
                </a:stretch>
              </p:blipFill>
              <p:spPr>
                <a:xfrm>
                  <a:off x="4821643" y="6426924"/>
                  <a:ext cx="190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5" name="Ink 354">
                  <a:extLst>
                    <a:ext uri="{FF2B5EF4-FFF2-40B4-BE49-F238E27FC236}">
                      <a16:creationId xmlns:a16="http://schemas.microsoft.com/office/drawing/2014/main" id="{92459315-D9B8-E001-BB16-CA2E346DED61}"/>
                    </a:ext>
                  </a:extLst>
                </p14:cNvPr>
                <p14:cNvContentPartPr/>
                <p14:nvPr/>
              </p14:nvContentPartPr>
              <p14:xfrm>
                <a:off x="4917043" y="6366084"/>
                <a:ext cx="43920" cy="222120"/>
              </p14:xfrm>
            </p:contentPart>
          </mc:Choice>
          <mc:Fallback xmlns="">
            <p:pic>
              <p:nvPicPr>
                <p:cNvPr id="355" name="Ink 354">
                  <a:extLst>
                    <a:ext uri="{FF2B5EF4-FFF2-40B4-BE49-F238E27FC236}">
                      <a16:creationId xmlns:a16="http://schemas.microsoft.com/office/drawing/2014/main" id="{92459315-D9B8-E001-BB16-CA2E346DED61}"/>
                    </a:ext>
                  </a:extLst>
                </p:cNvPr>
                <p:cNvPicPr/>
                <p:nvPr/>
              </p:nvPicPr>
              <p:blipFill>
                <a:blip r:embed="rId519"/>
                <a:stretch>
                  <a:fillRect/>
                </a:stretch>
              </p:blipFill>
              <p:spPr>
                <a:xfrm>
                  <a:off x="4908403" y="6357084"/>
                  <a:ext cx="61560" cy="239760"/>
                </a:xfrm>
                <a:prstGeom prst="rect">
                  <a:avLst/>
                </a:prstGeom>
              </p:spPr>
            </p:pic>
          </mc:Fallback>
        </mc:AlternateContent>
      </p:grpSp>
      <p:grpSp>
        <p:nvGrpSpPr>
          <p:cNvPr id="369" name="Group 368">
            <a:extLst>
              <a:ext uri="{FF2B5EF4-FFF2-40B4-BE49-F238E27FC236}">
                <a16:creationId xmlns:a16="http://schemas.microsoft.com/office/drawing/2014/main" id="{C48BB48D-3F44-2300-A1A6-4546C4229EA7}"/>
              </a:ext>
            </a:extLst>
          </p:cNvPr>
          <p:cNvGrpSpPr/>
          <p:nvPr/>
        </p:nvGrpSpPr>
        <p:grpSpPr>
          <a:xfrm>
            <a:off x="5175883" y="6377604"/>
            <a:ext cx="1609560" cy="354240"/>
            <a:chOff x="5175883" y="6377604"/>
            <a:chExt cx="1609560" cy="354240"/>
          </a:xfrm>
        </p:grpSpPr>
        <mc:AlternateContent xmlns:mc="http://schemas.openxmlformats.org/markup-compatibility/2006" xmlns:p14="http://schemas.microsoft.com/office/powerpoint/2010/main">
          <mc:Choice Requires="p14">
            <p:contentPart p14:bwMode="auto" r:id="rId520">
              <p14:nvContentPartPr>
                <p14:cNvPr id="358" name="Ink 357">
                  <a:extLst>
                    <a:ext uri="{FF2B5EF4-FFF2-40B4-BE49-F238E27FC236}">
                      <a16:creationId xmlns:a16="http://schemas.microsoft.com/office/drawing/2014/main" id="{A4CA9B74-BEC3-6258-CD73-37DEBF67599B}"/>
                    </a:ext>
                  </a:extLst>
                </p14:cNvPr>
                <p14:cNvContentPartPr/>
                <p14:nvPr/>
              </p14:nvContentPartPr>
              <p14:xfrm>
                <a:off x="5175883" y="6462924"/>
                <a:ext cx="196200" cy="116640"/>
              </p14:xfrm>
            </p:contentPart>
          </mc:Choice>
          <mc:Fallback xmlns="">
            <p:pic>
              <p:nvPicPr>
                <p:cNvPr id="358" name="Ink 357">
                  <a:extLst>
                    <a:ext uri="{FF2B5EF4-FFF2-40B4-BE49-F238E27FC236}">
                      <a16:creationId xmlns:a16="http://schemas.microsoft.com/office/drawing/2014/main" id="{A4CA9B74-BEC3-6258-CD73-37DEBF67599B}"/>
                    </a:ext>
                  </a:extLst>
                </p:cNvPr>
                <p:cNvPicPr/>
                <p:nvPr/>
              </p:nvPicPr>
              <p:blipFill>
                <a:blip r:embed="rId521"/>
                <a:stretch>
                  <a:fillRect/>
                </a:stretch>
              </p:blipFill>
              <p:spPr>
                <a:xfrm>
                  <a:off x="5166883" y="6453924"/>
                  <a:ext cx="213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59" name="Ink 358">
                  <a:extLst>
                    <a:ext uri="{FF2B5EF4-FFF2-40B4-BE49-F238E27FC236}">
                      <a16:creationId xmlns:a16="http://schemas.microsoft.com/office/drawing/2014/main" id="{C765BB0A-6C59-D3EE-955F-2439BDFB3063}"/>
                    </a:ext>
                  </a:extLst>
                </p14:cNvPr>
                <p14:cNvContentPartPr/>
                <p14:nvPr/>
              </p14:nvContentPartPr>
              <p14:xfrm>
                <a:off x="5322403" y="6464364"/>
                <a:ext cx="81360" cy="22680"/>
              </p14:xfrm>
            </p:contentPart>
          </mc:Choice>
          <mc:Fallback xmlns="">
            <p:pic>
              <p:nvPicPr>
                <p:cNvPr id="359" name="Ink 358">
                  <a:extLst>
                    <a:ext uri="{FF2B5EF4-FFF2-40B4-BE49-F238E27FC236}">
                      <a16:creationId xmlns:a16="http://schemas.microsoft.com/office/drawing/2014/main" id="{C765BB0A-6C59-D3EE-955F-2439BDFB3063}"/>
                    </a:ext>
                  </a:extLst>
                </p:cNvPr>
                <p:cNvPicPr/>
                <p:nvPr/>
              </p:nvPicPr>
              <p:blipFill>
                <a:blip r:embed="rId523"/>
                <a:stretch>
                  <a:fillRect/>
                </a:stretch>
              </p:blipFill>
              <p:spPr>
                <a:xfrm>
                  <a:off x="5313763" y="6455724"/>
                  <a:ext cx="99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0" name="Ink 359">
                  <a:extLst>
                    <a:ext uri="{FF2B5EF4-FFF2-40B4-BE49-F238E27FC236}">
                      <a16:creationId xmlns:a16="http://schemas.microsoft.com/office/drawing/2014/main" id="{CED38438-E6C7-D8C3-3B40-CD60C8D1654F}"/>
                    </a:ext>
                  </a:extLst>
                </p14:cNvPr>
                <p14:cNvContentPartPr/>
                <p14:nvPr/>
              </p14:nvContentPartPr>
              <p14:xfrm>
                <a:off x="5502403" y="6377604"/>
                <a:ext cx="106560" cy="235440"/>
              </p14:xfrm>
            </p:contentPart>
          </mc:Choice>
          <mc:Fallback xmlns="">
            <p:pic>
              <p:nvPicPr>
                <p:cNvPr id="360" name="Ink 359">
                  <a:extLst>
                    <a:ext uri="{FF2B5EF4-FFF2-40B4-BE49-F238E27FC236}">
                      <a16:creationId xmlns:a16="http://schemas.microsoft.com/office/drawing/2014/main" id="{CED38438-E6C7-D8C3-3B40-CD60C8D1654F}"/>
                    </a:ext>
                  </a:extLst>
                </p:cNvPr>
                <p:cNvPicPr/>
                <p:nvPr/>
              </p:nvPicPr>
              <p:blipFill>
                <a:blip r:embed="rId525"/>
                <a:stretch>
                  <a:fillRect/>
                </a:stretch>
              </p:blipFill>
              <p:spPr>
                <a:xfrm>
                  <a:off x="5493763" y="6368964"/>
                  <a:ext cx="1242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1" name="Ink 360">
                  <a:extLst>
                    <a:ext uri="{FF2B5EF4-FFF2-40B4-BE49-F238E27FC236}">
                      <a16:creationId xmlns:a16="http://schemas.microsoft.com/office/drawing/2014/main" id="{FF0D8926-2A9A-FFFE-FC9F-0ED89D35E8F0}"/>
                    </a:ext>
                  </a:extLst>
                </p14:cNvPr>
                <p14:cNvContentPartPr/>
                <p14:nvPr/>
              </p14:nvContentPartPr>
              <p14:xfrm>
                <a:off x="5683123" y="6435204"/>
                <a:ext cx="98640" cy="187560"/>
              </p14:xfrm>
            </p:contentPart>
          </mc:Choice>
          <mc:Fallback xmlns="">
            <p:pic>
              <p:nvPicPr>
                <p:cNvPr id="361" name="Ink 360">
                  <a:extLst>
                    <a:ext uri="{FF2B5EF4-FFF2-40B4-BE49-F238E27FC236}">
                      <a16:creationId xmlns:a16="http://schemas.microsoft.com/office/drawing/2014/main" id="{FF0D8926-2A9A-FFFE-FC9F-0ED89D35E8F0}"/>
                    </a:ext>
                  </a:extLst>
                </p:cNvPr>
                <p:cNvPicPr/>
                <p:nvPr/>
              </p:nvPicPr>
              <p:blipFill>
                <a:blip r:embed="rId527"/>
                <a:stretch>
                  <a:fillRect/>
                </a:stretch>
              </p:blipFill>
              <p:spPr>
                <a:xfrm>
                  <a:off x="5674483" y="6426564"/>
                  <a:ext cx="116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62" name="Ink 361">
                  <a:extLst>
                    <a:ext uri="{FF2B5EF4-FFF2-40B4-BE49-F238E27FC236}">
                      <a16:creationId xmlns:a16="http://schemas.microsoft.com/office/drawing/2014/main" id="{5980A899-0107-F005-7AC1-77CB1F338820}"/>
                    </a:ext>
                  </a:extLst>
                </p14:cNvPr>
                <p14:cNvContentPartPr/>
                <p14:nvPr/>
              </p14:nvContentPartPr>
              <p14:xfrm>
                <a:off x="5926123" y="6427644"/>
                <a:ext cx="205560" cy="133200"/>
              </p14:xfrm>
            </p:contentPart>
          </mc:Choice>
          <mc:Fallback xmlns="">
            <p:pic>
              <p:nvPicPr>
                <p:cNvPr id="362" name="Ink 361">
                  <a:extLst>
                    <a:ext uri="{FF2B5EF4-FFF2-40B4-BE49-F238E27FC236}">
                      <a16:creationId xmlns:a16="http://schemas.microsoft.com/office/drawing/2014/main" id="{5980A899-0107-F005-7AC1-77CB1F338820}"/>
                    </a:ext>
                  </a:extLst>
                </p:cNvPr>
                <p:cNvPicPr/>
                <p:nvPr/>
              </p:nvPicPr>
              <p:blipFill>
                <a:blip r:embed="rId529"/>
                <a:stretch>
                  <a:fillRect/>
                </a:stretch>
              </p:blipFill>
              <p:spPr>
                <a:xfrm>
                  <a:off x="5917123" y="6418644"/>
                  <a:ext cx="223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3" name="Ink 362">
                  <a:extLst>
                    <a:ext uri="{FF2B5EF4-FFF2-40B4-BE49-F238E27FC236}">
                      <a16:creationId xmlns:a16="http://schemas.microsoft.com/office/drawing/2014/main" id="{27B3F510-DF6E-E0BA-3D30-675BD7F120A8}"/>
                    </a:ext>
                  </a:extLst>
                </p14:cNvPr>
                <p14:cNvContentPartPr/>
                <p14:nvPr/>
              </p14:nvContentPartPr>
              <p14:xfrm>
                <a:off x="6219523" y="6484524"/>
                <a:ext cx="75600" cy="131400"/>
              </p14:xfrm>
            </p:contentPart>
          </mc:Choice>
          <mc:Fallback xmlns="">
            <p:pic>
              <p:nvPicPr>
                <p:cNvPr id="363" name="Ink 362">
                  <a:extLst>
                    <a:ext uri="{FF2B5EF4-FFF2-40B4-BE49-F238E27FC236}">
                      <a16:creationId xmlns:a16="http://schemas.microsoft.com/office/drawing/2014/main" id="{27B3F510-DF6E-E0BA-3D30-675BD7F120A8}"/>
                    </a:ext>
                  </a:extLst>
                </p:cNvPr>
                <p:cNvPicPr/>
                <p:nvPr/>
              </p:nvPicPr>
              <p:blipFill>
                <a:blip r:embed="rId531"/>
                <a:stretch>
                  <a:fillRect/>
                </a:stretch>
              </p:blipFill>
              <p:spPr>
                <a:xfrm>
                  <a:off x="6210523" y="6475884"/>
                  <a:ext cx="93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4" name="Ink 363">
                  <a:extLst>
                    <a:ext uri="{FF2B5EF4-FFF2-40B4-BE49-F238E27FC236}">
                      <a16:creationId xmlns:a16="http://schemas.microsoft.com/office/drawing/2014/main" id="{4300F4E0-45C9-6D08-70D0-9959B9BA5296}"/>
                    </a:ext>
                  </a:extLst>
                </p14:cNvPr>
                <p14:cNvContentPartPr/>
                <p14:nvPr/>
              </p14:nvContentPartPr>
              <p14:xfrm>
                <a:off x="6238963" y="6504324"/>
                <a:ext cx="161640" cy="227520"/>
              </p14:xfrm>
            </p:contentPart>
          </mc:Choice>
          <mc:Fallback xmlns="">
            <p:pic>
              <p:nvPicPr>
                <p:cNvPr id="364" name="Ink 363">
                  <a:extLst>
                    <a:ext uri="{FF2B5EF4-FFF2-40B4-BE49-F238E27FC236}">
                      <a16:creationId xmlns:a16="http://schemas.microsoft.com/office/drawing/2014/main" id="{4300F4E0-45C9-6D08-70D0-9959B9BA5296}"/>
                    </a:ext>
                  </a:extLst>
                </p:cNvPr>
                <p:cNvPicPr/>
                <p:nvPr/>
              </p:nvPicPr>
              <p:blipFill>
                <a:blip r:embed="rId533"/>
                <a:stretch>
                  <a:fillRect/>
                </a:stretch>
              </p:blipFill>
              <p:spPr>
                <a:xfrm>
                  <a:off x="6229963" y="6495324"/>
                  <a:ext cx="1792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5" name="Ink 364">
                  <a:extLst>
                    <a:ext uri="{FF2B5EF4-FFF2-40B4-BE49-F238E27FC236}">
                      <a16:creationId xmlns:a16="http://schemas.microsoft.com/office/drawing/2014/main" id="{157FF710-EA33-5FA0-17EC-A0DFE4A491EB}"/>
                    </a:ext>
                  </a:extLst>
                </p14:cNvPr>
                <p14:cNvContentPartPr/>
                <p14:nvPr/>
              </p14:nvContentPartPr>
              <p14:xfrm>
                <a:off x="6461083" y="6547524"/>
                <a:ext cx="99720" cy="360"/>
              </p14:xfrm>
            </p:contentPart>
          </mc:Choice>
          <mc:Fallback xmlns="">
            <p:pic>
              <p:nvPicPr>
                <p:cNvPr id="365" name="Ink 364">
                  <a:extLst>
                    <a:ext uri="{FF2B5EF4-FFF2-40B4-BE49-F238E27FC236}">
                      <a16:creationId xmlns:a16="http://schemas.microsoft.com/office/drawing/2014/main" id="{157FF710-EA33-5FA0-17EC-A0DFE4A491EB}"/>
                    </a:ext>
                  </a:extLst>
                </p:cNvPr>
                <p:cNvPicPr/>
                <p:nvPr/>
              </p:nvPicPr>
              <p:blipFill>
                <a:blip r:embed="rId535"/>
                <a:stretch>
                  <a:fillRect/>
                </a:stretch>
              </p:blipFill>
              <p:spPr>
                <a:xfrm>
                  <a:off x="6452083" y="6538524"/>
                  <a:ext cx="117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6" name="Ink 365">
                  <a:extLst>
                    <a:ext uri="{FF2B5EF4-FFF2-40B4-BE49-F238E27FC236}">
                      <a16:creationId xmlns:a16="http://schemas.microsoft.com/office/drawing/2014/main" id="{8C047D2A-BE18-D956-09D2-DE598308ADB8}"/>
                    </a:ext>
                  </a:extLst>
                </p14:cNvPr>
                <p14:cNvContentPartPr/>
                <p14:nvPr/>
              </p14:nvContentPartPr>
              <p14:xfrm>
                <a:off x="6529123" y="6495684"/>
                <a:ext cx="166320" cy="154440"/>
              </p14:xfrm>
            </p:contentPart>
          </mc:Choice>
          <mc:Fallback xmlns="">
            <p:pic>
              <p:nvPicPr>
                <p:cNvPr id="366" name="Ink 365">
                  <a:extLst>
                    <a:ext uri="{FF2B5EF4-FFF2-40B4-BE49-F238E27FC236}">
                      <a16:creationId xmlns:a16="http://schemas.microsoft.com/office/drawing/2014/main" id="{8C047D2A-BE18-D956-09D2-DE598308ADB8}"/>
                    </a:ext>
                  </a:extLst>
                </p:cNvPr>
                <p:cNvPicPr/>
                <p:nvPr/>
              </p:nvPicPr>
              <p:blipFill>
                <a:blip r:embed="rId537"/>
                <a:stretch>
                  <a:fillRect/>
                </a:stretch>
              </p:blipFill>
              <p:spPr>
                <a:xfrm>
                  <a:off x="6520483" y="6486684"/>
                  <a:ext cx="183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7" name="Ink 366">
                  <a:extLst>
                    <a:ext uri="{FF2B5EF4-FFF2-40B4-BE49-F238E27FC236}">
                      <a16:creationId xmlns:a16="http://schemas.microsoft.com/office/drawing/2014/main" id="{A581D9D9-A64A-882A-E230-BE26C2DEEFB3}"/>
                    </a:ext>
                  </a:extLst>
                </p14:cNvPr>
                <p14:cNvContentPartPr/>
                <p14:nvPr/>
              </p14:nvContentPartPr>
              <p14:xfrm>
                <a:off x="6624883" y="6532044"/>
                <a:ext cx="160560" cy="15480"/>
              </p14:xfrm>
            </p:contentPart>
          </mc:Choice>
          <mc:Fallback xmlns="">
            <p:pic>
              <p:nvPicPr>
                <p:cNvPr id="367" name="Ink 366">
                  <a:extLst>
                    <a:ext uri="{FF2B5EF4-FFF2-40B4-BE49-F238E27FC236}">
                      <a16:creationId xmlns:a16="http://schemas.microsoft.com/office/drawing/2014/main" id="{A581D9D9-A64A-882A-E230-BE26C2DEEFB3}"/>
                    </a:ext>
                  </a:extLst>
                </p:cNvPr>
                <p:cNvPicPr/>
                <p:nvPr/>
              </p:nvPicPr>
              <p:blipFill>
                <a:blip r:embed="rId539"/>
                <a:stretch>
                  <a:fillRect/>
                </a:stretch>
              </p:blipFill>
              <p:spPr>
                <a:xfrm>
                  <a:off x="6616243" y="6523044"/>
                  <a:ext cx="178200" cy="33120"/>
                </a:xfrm>
                <a:prstGeom prst="rect">
                  <a:avLst/>
                </a:prstGeom>
              </p:spPr>
            </p:pic>
          </mc:Fallback>
        </mc:AlternateContent>
      </p:grpSp>
      <p:grpSp>
        <p:nvGrpSpPr>
          <p:cNvPr id="372" name="Group 371">
            <a:extLst>
              <a:ext uri="{FF2B5EF4-FFF2-40B4-BE49-F238E27FC236}">
                <a16:creationId xmlns:a16="http://schemas.microsoft.com/office/drawing/2014/main" id="{4F7FED64-725E-7560-C406-4377205BF062}"/>
              </a:ext>
            </a:extLst>
          </p:cNvPr>
          <p:cNvGrpSpPr/>
          <p:nvPr/>
        </p:nvGrpSpPr>
        <p:grpSpPr>
          <a:xfrm>
            <a:off x="6985243" y="6340524"/>
            <a:ext cx="279720" cy="262080"/>
            <a:chOff x="6985243" y="6340524"/>
            <a:chExt cx="279720" cy="262080"/>
          </a:xfrm>
        </p:grpSpPr>
        <mc:AlternateContent xmlns:mc="http://schemas.openxmlformats.org/markup-compatibility/2006" xmlns:p14="http://schemas.microsoft.com/office/powerpoint/2010/main">
          <mc:Choice Requires="p14">
            <p:contentPart p14:bwMode="auto" r:id="rId540">
              <p14:nvContentPartPr>
                <p14:cNvPr id="368" name="Ink 367">
                  <a:extLst>
                    <a:ext uri="{FF2B5EF4-FFF2-40B4-BE49-F238E27FC236}">
                      <a16:creationId xmlns:a16="http://schemas.microsoft.com/office/drawing/2014/main" id="{285ED5E8-77AC-FB01-0314-A0EC35D86891}"/>
                    </a:ext>
                  </a:extLst>
                </p14:cNvPr>
                <p14:cNvContentPartPr/>
                <p14:nvPr/>
              </p14:nvContentPartPr>
              <p14:xfrm>
                <a:off x="6985243" y="6345564"/>
                <a:ext cx="141480" cy="257040"/>
              </p14:xfrm>
            </p:contentPart>
          </mc:Choice>
          <mc:Fallback xmlns="">
            <p:pic>
              <p:nvPicPr>
                <p:cNvPr id="368" name="Ink 367">
                  <a:extLst>
                    <a:ext uri="{FF2B5EF4-FFF2-40B4-BE49-F238E27FC236}">
                      <a16:creationId xmlns:a16="http://schemas.microsoft.com/office/drawing/2014/main" id="{285ED5E8-77AC-FB01-0314-A0EC35D86891}"/>
                    </a:ext>
                  </a:extLst>
                </p:cNvPr>
                <p:cNvPicPr/>
                <p:nvPr/>
              </p:nvPicPr>
              <p:blipFill>
                <a:blip r:embed="rId541"/>
                <a:stretch>
                  <a:fillRect/>
                </a:stretch>
              </p:blipFill>
              <p:spPr>
                <a:xfrm>
                  <a:off x="6976603" y="6336564"/>
                  <a:ext cx="1591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0" name="Ink 369">
                  <a:extLst>
                    <a:ext uri="{FF2B5EF4-FFF2-40B4-BE49-F238E27FC236}">
                      <a16:creationId xmlns:a16="http://schemas.microsoft.com/office/drawing/2014/main" id="{A7D57EFB-0D3D-64CC-D224-5A5D526C2CEE}"/>
                    </a:ext>
                  </a:extLst>
                </p14:cNvPr>
                <p14:cNvContentPartPr/>
                <p14:nvPr/>
              </p14:nvContentPartPr>
              <p14:xfrm>
                <a:off x="7263163" y="6340524"/>
                <a:ext cx="1800" cy="180720"/>
              </p14:xfrm>
            </p:contentPart>
          </mc:Choice>
          <mc:Fallback xmlns="">
            <p:pic>
              <p:nvPicPr>
                <p:cNvPr id="370" name="Ink 369">
                  <a:extLst>
                    <a:ext uri="{FF2B5EF4-FFF2-40B4-BE49-F238E27FC236}">
                      <a16:creationId xmlns:a16="http://schemas.microsoft.com/office/drawing/2014/main" id="{A7D57EFB-0D3D-64CC-D224-5A5D526C2CEE}"/>
                    </a:ext>
                  </a:extLst>
                </p:cNvPr>
                <p:cNvPicPr/>
                <p:nvPr/>
              </p:nvPicPr>
              <p:blipFill>
                <a:blip r:embed="rId543"/>
                <a:stretch>
                  <a:fillRect/>
                </a:stretch>
              </p:blipFill>
              <p:spPr>
                <a:xfrm>
                  <a:off x="7254163" y="6331524"/>
                  <a:ext cx="19440" cy="19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4">
            <p14:nvContentPartPr>
              <p14:cNvPr id="371" name="Ink 370">
                <a:extLst>
                  <a:ext uri="{FF2B5EF4-FFF2-40B4-BE49-F238E27FC236}">
                    <a16:creationId xmlns:a16="http://schemas.microsoft.com/office/drawing/2014/main" id="{FD1FDCC2-E0AF-74DC-1347-525802C284B5}"/>
                  </a:ext>
                </a:extLst>
              </p14:cNvPr>
              <p14:cNvContentPartPr/>
              <p14:nvPr/>
            </p14:nvContentPartPr>
            <p14:xfrm>
              <a:off x="7426963" y="6426564"/>
              <a:ext cx="137880" cy="360"/>
            </p14:xfrm>
          </p:contentPart>
        </mc:Choice>
        <mc:Fallback xmlns="">
          <p:pic>
            <p:nvPicPr>
              <p:cNvPr id="371" name="Ink 370">
                <a:extLst>
                  <a:ext uri="{FF2B5EF4-FFF2-40B4-BE49-F238E27FC236}">
                    <a16:creationId xmlns:a16="http://schemas.microsoft.com/office/drawing/2014/main" id="{FD1FDCC2-E0AF-74DC-1347-525802C284B5}"/>
                  </a:ext>
                </a:extLst>
              </p:cNvPr>
              <p:cNvPicPr/>
              <p:nvPr/>
            </p:nvPicPr>
            <p:blipFill>
              <a:blip r:embed="rId545"/>
              <a:stretch>
                <a:fillRect/>
              </a:stretch>
            </p:blipFill>
            <p:spPr>
              <a:xfrm>
                <a:off x="7418323" y="6417564"/>
                <a:ext cx="155520" cy="18000"/>
              </a:xfrm>
              <a:prstGeom prst="rect">
                <a:avLst/>
              </a:prstGeom>
            </p:spPr>
          </p:pic>
        </mc:Fallback>
      </mc:AlternateContent>
      <p:grpSp>
        <p:nvGrpSpPr>
          <p:cNvPr id="383" name="Group 382">
            <a:extLst>
              <a:ext uri="{FF2B5EF4-FFF2-40B4-BE49-F238E27FC236}">
                <a16:creationId xmlns:a16="http://schemas.microsoft.com/office/drawing/2014/main" id="{EE9DFC88-9FBD-6388-95CA-3FCA31A1FED0}"/>
              </a:ext>
            </a:extLst>
          </p:cNvPr>
          <p:cNvGrpSpPr/>
          <p:nvPr/>
        </p:nvGrpSpPr>
        <p:grpSpPr>
          <a:xfrm>
            <a:off x="8669323" y="6159804"/>
            <a:ext cx="796680" cy="580320"/>
            <a:chOff x="8669323" y="6159804"/>
            <a:chExt cx="796680" cy="580320"/>
          </a:xfrm>
        </p:grpSpPr>
        <mc:AlternateContent xmlns:mc="http://schemas.openxmlformats.org/markup-compatibility/2006" xmlns:p14="http://schemas.microsoft.com/office/powerpoint/2010/main">
          <mc:Choice Requires="p14">
            <p:contentPart p14:bwMode="auto" r:id="rId546">
              <p14:nvContentPartPr>
                <p14:cNvPr id="380" name="Ink 379">
                  <a:extLst>
                    <a:ext uri="{FF2B5EF4-FFF2-40B4-BE49-F238E27FC236}">
                      <a16:creationId xmlns:a16="http://schemas.microsoft.com/office/drawing/2014/main" id="{C7A9AEC8-EA66-DA6D-C4F9-B24A982986AF}"/>
                    </a:ext>
                  </a:extLst>
                </p14:cNvPr>
                <p14:cNvContentPartPr/>
                <p14:nvPr/>
              </p14:nvContentPartPr>
              <p14:xfrm>
                <a:off x="8669323" y="6159804"/>
                <a:ext cx="120960" cy="580320"/>
              </p14:xfrm>
            </p:contentPart>
          </mc:Choice>
          <mc:Fallback xmlns="">
            <p:pic>
              <p:nvPicPr>
                <p:cNvPr id="380" name="Ink 379">
                  <a:extLst>
                    <a:ext uri="{FF2B5EF4-FFF2-40B4-BE49-F238E27FC236}">
                      <a16:creationId xmlns:a16="http://schemas.microsoft.com/office/drawing/2014/main" id="{C7A9AEC8-EA66-DA6D-C4F9-B24A982986AF}"/>
                    </a:ext>
                  </a:extLst>
                </p:cNvPr>
                <p:cNvPicPr/>
                <p:nvPr/>
              </p:nvPicPr>
              <p:blipFill>
                <a:blip r:embed="rId547"/>
                <a:stretch>
                  <a:fillRect/>
                </a:stretch>
              </p:blipFill>
              <p:spPr>
                <a:xfrm>
                  <a:off x="8660323" y="6150804"/>
                  <a:ext cx="138600" cy="597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81" name="Ink 380">
                  <a:extLst>
                    <a:ext uri="{FF2B5EF4-FFF2-40B4-BE49-F238E27FC236}">
                      <a16:creationId xmlns:a16="http://schemas.microsoft.com/office/drawing/2014/main" id="{3413B80F-EAB4-2D44-C1D5-1525C7D7E480}"/>
                    </a:ext>
                  </a:extLst>
                </p14:cNvPr>
                <p14:cNvContentPartPr/>
                <p14:nvPr/>
              </p14:nvContentPartPr>
              <p14:xfrm>
                <a:off x="8920243" y="6232524"/>
                <a:ext cx="392760" cy="339480"/>
              </p14:xfrm>
            </p:contentPart>
          </mc:Choice>
          <mc:Fallback xmlns="">
            <p:pic>
              <p:nvPicPr>
                <p:cNvPr id="381" name="Ink 380">
                  <a:extLst>
                    <a:ext uri="{FF2B5EF4-FFF2-40B4-BE49-F238E27FC236}">
                      <a16:creationId xmlns:a16="http://schemas.microsoft.com/office/drawing/2014/main" id="{3413B80F-EAB4-2D44-C1D5-1525C7D7E480}"/>
                    </a:ext>
                  </a:extLst>
                </p:cNvPr>
                <p:cNvPicPr/>
                <p:nvPr/>
              </p:nvPicPr>
              <p:blipFill>
                <a:blip r:embed="rId549"/>
                <a:stretch>
                  <a:fillRect/>
                </a:stretch>
              </p:blipFill>
              <p:spPr>
                <a:xfrm>
                  <a:off x="8911243" y="6223524"/>
                  <a:ext cx="4104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82" name="Ink 381">
                  <a:extLst>
                    <a:ext uri="{FF2B5EF4-FFF2-40B4-BE49-F238E27FC236}">
                      <a16:creationId xmlns:a16="http://schemas.microsoft.com/office/drawing/2014/main" id="{9F14E27D-AC99-D9D0-09D7-265D27F590F2}"/>
                    </a:ext>
                  </a:extLst>
                </p14:cNvPr>
                <p14:cNvContentPartPr/>
                <p14:nvPr/>
              </p14:nvContentPartPr>
              <p14:xfrm>
                <a:off x="9298963" y="6380844"/>
                <a:ext cx="167040" cy="28800"/>
              </p14:xfrm>
            </p:contentPart>
          </mc:Choice>
          <mc:Fallback xmlns="">
            <p:pic>
              <p:nvPicPr>
                <p:cNvPr id="382" name="Ink 381">
                  <a:extLst>
                    <a:ext uri="{FF2B5EF4-FFF2-40B4-BE49-F238E27FC236}">
                      <a16:creationId xmlns:a16="http://schemas.microsoft.com/office/drawing/2014/main" id="{9F14E27D-AC99-D9D0-09D7-265D27F590F2}"/>
                    </a:ext>
                  </a:extLst>
                </p:cNvPr>
                <p:cNvPicPr/>
                <p:nvPr/>
              </p:nvPicPr>
              <p:blipFill>
                <a:blip r:embed="rId551"/>
                <a:stretch>
                  <a:fillRect/>
                </a:stretch>
              </p:blipFill>
              <p:spPr>
                <a:xfrm>
                  <a:off x="9290323" y="6372204"/>
                  <a:ext cx="184680" cy="46440"/>
                </a:xfrm>
                <a:prstGeom prst="rect">
                  <a:avLst/>
                </a:prstGeom>
              </p:spPr>
            </p:pic>
          </mc:Fallback>
        </mc:AlternateContent>
      </p:grpSp>
      <p:grpSp>
        <p:nvGrpSpPr>
          <p:cNvPr id="389" name="Group 388">
            <a:extLst>
              <a:ext uri="{FF2B5EF4-FFF2-40B4-BE49-F238E27FC236}">
                <a16:creationId xmlns:a16="http://schemas.microsoft.com/office/drawing/2014/main" id="{E13470BC-E800-43D0-5467-5A5F1C255A01}"/>
              </a:ext>
            </a:extLst>
          </p:cNvPr>
          <p:cNvGrpSpPr/>
          <p:nvPr/>
        </p:nvGrpSpPr>
        <p:grpSpPr>
          <a:xfrm>
            <a:off x="4073923" y="6340524"/>
            <a:ext cx="576720" cy="352080"/>
            <a:chOff x="4073923" y="6340524"/>
            <a:chExt cx="576720" cy="352080"/>
          </a:xfrm>
        </p:grpSpPr>
        <mc:AlternateContent xmlns:mc="http://schemas.openxmlformats.org/markup-compatibility/2006" xmlns:p14="http://schemas.microsoft.com/office/powerpoint/2010/main">
          <mc:Choice Requires="p14">
            <p:contentPart p14:bwMode="auto" r:id="rId552">
              <p14:nvContentPartPr>
                <p14:cNvPr id="349" name="Ink 348">
                  <a:extLst>
                    <a:ext uri="{FF2B5EF4-FFF2-40B4-BE49-F238E27FC236}">
                      <a16:creationId xmlns:a16="http://schemas.microsoft.com/office/drawing/2014/main" id="{51A14AF0-661C-3C36-D201-DD732E806D33}"/>
                    </a:ext>
                  </a:extLst>
                </p14:cNvPr>
                <p14:cNvContentPartPr/>
                <p14:nvPr/>
              </p14:nvContentPartPr>
              <p14:xfrm>
                <a:off x="4073923" y="6426564"/>
                <a:ext cx="84600" cy="118800"/>
              </p14:xfrm>
            </p:contentPart>
          </mc:Choice>
          <mc:Fallback xmlns="">
            <p:pic>
              <p:nvPicPr>
                <p:cNvPr id="349" name="Ink 348">
                  <a:extLst>
                    <a:ext uri="{FF2B5EF4-FFF2-40B4-BE49-F238E27FC236}">
                      <a16:creationId xmlns:a16="http://schemas.microsoft.com/office/drawing/2014/main" id="{51A14AF0-661C-3C36-D201-DD732E806D33}"/>
                    </a:ext>
                  </a:extLst>
                </p:cNvPr>
                <p:cNvPicPr/>
                <p:nvPr/>
              </p:nvPicPr>
              <p:blipFill>
                <a:blip r:embed="rId553"/>
                <a:stretch>
                  <a:fillRect/>
                </a:stretch>
              </p:blipFill>
              <p:spPr>
                <a:xfrm>
                  <a:off x="4064923" y="6417564"/>
                  <a:ext cx="102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0" name="Ink 349">
                  <a:extLst>
                    <a:ext uri="{FF2B5EF4-FFF2-40B4-BE49-F238E27FC236}">
                      <a16:creationId xmlns:a16="http://schemas.microsoft.com/office/drawing/2014/main" id="{B33E7316-3B86-F175-E1AC-DCBF862CA623}"/>
                    </a:ext>
                  </a:extLst>
                </p14:cNvPr>
                <p14:cNvContentPartPr/>
                <p14:nvPr/>
              </p14:nvContentPartPr>
              <p14:xfrm>
                <a:off x="4114603" y="6442404"/>
                <a:ext cx="69120" cy="62280"/>
              </p14:xfrm>
            </p:contentPart>
          </mc:Choice>
          <mc:Fallback xmlns="">
            <p:pic>
              <p:nvPicPr>
                <p:cNvPr id="350" name="Ink 349">
                  <a:extLst>
                    <a:ext uri="{FF2B5EF4-FFF2-40B4-BE49-F238E27FC236}">
                      <a16:creationId xmlns:a16="http://schemas.microsoft.com/office/drawing/2014/main" id="{B33E7316-3B86-F175-E1AC-DCBF862CA623}"/>
                    </a:ext>
                  </a:extLst>
                </p:cNvPr>
                <p:cNvPicPr/>
                <p:nvPr/>
              </p:nvPicPr>
              <p:blipFill>
                <a:blip r:embed="rId555"/>
                <a:stretch>
                  <a:fillRect/>
                </a:stretch>
              </p:blipFill>
              <p:spPr>
                <a:xfrm>
                  <a:off x="4105603" y="6433404"/>
                  <a:ext cx="86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1" name="Ink 350">
                  <a:extLst>
                    <a:ext uri="{FF2B5EF4-FFF2-40B4-BE49-F238E27FC236}">
                      <a16:creationId xmlns:a16="http://schemas.microsoft.com/office/drawing/2014/main" id="{1B7E2A20-831B-E3BB-2076-1213AD7A9070}"/>
                    </a:ext>
                  </a:extLst>
                </p14:cNvPr>
                <p14:cNvContentPartPr/>
                <p14:nvPr/>
              </p14:nvContentPartPr>
              <p14:xfrm>
                <a:off x="4269403" y="6383364"/>
                <a:ext cx="95040" cy="254880"/>
              </p14:xfrm>
            </p:contentPart>
          </mc:Choice>
          <mc:Fallback xmlns="">
            <p:pic>
              <p:nvPicPr>
                <p:cNvPr id="351" name="Ink 350">
                  <a:extLst>
                    <a:ext uri="{FF2B5EF4-FFF2-40B4-BE49-F238E27FC236}">
                      <a16:creationId xmlns:a16="http://schemas.microsoft.com/office/drawing/2014/main" id="{1B7E2A20-831B-E3BB-2076-1213AD7A9070}"/>
                    </a:ext>
                  </a:extLst>
                </p:cNvPr>
                <p:cNvPicPr/>
                <p:nvPr/>
              </p:nvPicPr>
              <p:blipFill>
                <a:blip r:embed="rId557"/>
                <a:stretch>
                  <a:fillRect/>
                </a:stretch>
              </p:blipFill>
              <p:spPr>
                <a:xfrm>
                  <a:off x="4260763" y="6374724"/>
                  <a:ext cx="1126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3" name="Ink 352">
                  <a:extLst>
                    <a:ext uri="{FF2B5EF4-FFF2-40B4-BE49-F238E27FC236}">
                      <a16:creationId xmlns:a16="http://schemas.microsoft.com/office/drawing/2014/main" id="{730F7CD3-519E-A469-202A-545216FE090D}"/>
                    </a:ext>
                  </a:extLst>
                </p14:cNvPr>
                <p14:cNvContentPartPr/>
                <p14:nvPr/>
              </p14:nvContentPartPr>
              <p14:xfrm>
                <a:off x="4606363" y="6340524"/>
                <a:ext cx="44280" cy="256320"/>
              </p14:xfrm>
            </p:contentPart>
          </mc:Choice>
          <mc:Fallback xmlns="">
            <p:pic>
              <p:nvPicPr>
                <p:cNvPr id="353" name="Ink 352">
                  <a:extLst>
                    <a:ext uri="{FF2B5EF4-FFF2-40B4-BE49-F238E27FC236}">
                      <a16:creationId xmlns:a16="http://schemas.microsoft.com/office/drawing/2014/main" id="{730F7CD3-519E-A469-202A-545216FE090D}"/>
                    </a:ext>
                  </a:extLst>
                </p:cNvPr>
                <p:cNvPicPr/>
                <p:nvPr/>
              </p:nvPicPr>
              <p:blipFill>
                <a:blip r:embed="rId559"/>
                <a:stretch>
                  <a:fillRect/>
                </a:stretch>
              </p:blipFill>
              <p:spPr>
                <a:xfrm>
                  <a:off x="4597723" y="6331524"/>
                  <a:ext cx="619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8" name="Ink 387">
                  <a:extLst>
                    <a:ext uri="{FF2B5EF4-FFF2-40B4-BE49-F238E27FC236}">
                      <a16:creationId xmlns:a16="http://schemas.microsoft.com/office/drawing/2014/main" id="{58982F1C-DC17-B2DF-3D72-A4587ECD48B4}"/>
                    </a:ext>
                  </a:extLst>
                </p14:cNvPr>
                <p14:cNvContentPartPr/>
                <p14:nvPr/>
              </p14:nvContentPartPr>
              <p14:xfrm>
                <a:off x="4400443" y="6492084"/>
                <a:ext cx="131760" cy="200520"/>
              </p14:xfrm>
            </p:contentPart>
          </mc:Choice>
          <mc:Fallback xmlns="">
            <p:pic>
              <p:nvPicPr>
                <p:cNvPr id="388" name="Ink 387">
                  <a:extLst>
                    <a:ext uri="{FF2B5EF4-FFF2-40B4-BE49-F238E27FC236}">
                      <a16:creationId xmlns:a16="http://schemas.microsoft.com/office/drawing/2014/main" id="{58982F1C-DC17-B2DF-3D72-A4587ECD48B4}"/>
                    </a:ext>
                  </a:extLst>
                </p:cNvPr>
                <p:cNvPicPr/>
                <p:nvPr/>
              </p:nvPicPr>
              <p:blipFill>
                <a:blip r:embed="rId561"/>
                <a:stretch>
                  <a:fillRect/>
                </a:stretch>
              </p:blipFill>
              <p:spPr>
                <a:xfrm>
                  <a:off x="4391443" y="6483084"/>
                  <a:ext cx="149400" cy="218160"/>
                </a:xfrm>
                <a:prstGeom prst="rect">
                  <a:avLst/>
                </a:prstGeom>
              </p:spPr>
            </p:pic>
          </mc:Fallback>
        </mc:AlternateContent>
      </p:grpSp>
      <p:grpSp>
        <p:nvGrpSpPr>
          <p:cNvPr id="391" name="Group 390">
            <a:extLst>
              <a:ext uri="{FF2B5EF4-FFF2-40B4-BE49-F238E27FC236}">
                <a16:creationId xmlns:a16="http://schemas.microsoft.com/office/drawing/2014/main" id="{23D1822D-D8EE-EEAE-175F-4B492C90CAD7}"/>
              </a:ext>
            </a:extLst>
          </p:cNvPr>
          <p:cNvGrpSpPr/>
          <p:nvPr/>
        </p:nvGrpSpPr>
        <p:grpSpPr>
          <a:xfrm>
            <a:off x="7660243" y="6179964"/>
            <a:ext cx="795960" cy="511200"/>
            <a:chOff x="7660243" y="6179964"/>
            <a:chExt cx="795960" cy="511200"/>
          </a:xfrm>
        </p:grpSpPr>
        <mc:AlternateContent xmlns:mc="http://schemas.openxmlformats.org/markup-compatibility/2006" xmlns:p14="http://schemas.microsoft.com/office/powerpoint/2010/main">
          <mc:Choice Requires="p14">
            <p:contentPart p14:bwMode="auto" r:id="rId562">
              <p14:nvContentPartPr>
                <p14:cNvPr id="373" name="Ink 372">
                  <a:extLst>
                    <a:ext uri="{FF2B5EF4-FFF2-40B4-BE49-F238E27FC236}">
                      <a16:creationId xmlns:a16="http://schemas.microsoft.com/office/drawing/2014/main" id="{F3B621AC-38B8-D33C-9360-4A4DBCC29E91}"/>
                    </a:ext>
                  </a:extLst>
                </p14:cNvPr>
                <p14:cNvContentPartPr/>
                <p14:nvPr/>
              </p14:nvContentPartPr>
              <p14:xfrm>
                <a:off x="7660243" y="6393084"/>
                <a:ext cx="70560" cy="85680"/>
              </p14:xfrm>
            </p:contentPart>
          </mc:Choice>
          <mc:Fallback xmlns="">
            <p:pic>
              <p:nvPicPr>
                <p:cNvPr id="373" name="Ink 372">
                  <a:extLst>
                    <a:ext uri="{FF2B5EF4-FFF2-40B4-BE49-F238E27FC236}">
                      <a16:creationId xmlns:a16="http://schemas.microsoft.com/office/drawing/2014/main" id="{F3B621AC-38B8-D33C-9360-4A4DBCC29E91}"/>
                    </a:ext>
                  </a:extLst>
                </p:cNvPr>
                <p:cNvPicPr/>
                <p:nvPr/>
              </p:nvPicPr>
              <p:blipFill>
                <a:blip r:embed="rId563"/>
                <a:stretch>
                  <a:fillRect/>
                </a:stretch>
              </p:blipFill>
              <p:spPr>
                <a:xfrm>
                  <a:off x="7651603" y="6384444"/>
                  <a:ext cx="88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74" name="Ink 373">
                  <a:extLst>
                    <a:ext uri="{FF2B5EF4-FFF2-40B4-BE49-F238E27FC236}">
                      <a16:creationId xmlns:a16="http://schemas.microsoft.com/office/drawing/2014/main" id="{81CEE4ED-2C39-8424-6D56-0B61F31F2AD4}"/>
                    </a:ext>
                  </a:extLst>
                </p14:cNvPr>
                <p14:cNvContentPartPr/>
                <p14:nvPr/>
              </p14:nvContentPartPr>
              <p14:xfrm>
                <a:off x="7720363" y="6379404"/>
                <a:ext cx="99720" cy="140400"/>
              </p14:xfrm>
            </p:contentPart>
          </mc:Choice>
          <mc:Fallback xmlns="">
            <p:pic>
              <p:nvPicPr>
                <p:cNvPr id="374" name="Ink 373">
                  <a:extLst>
                    <a:ext uri="{FF2B5EF4-FFF2-40B4-BE49-F238E27FC236}">
                      <a16:creationId xmlns:a16="http://schemas.microsoft.com/office/drawing/2014/main" id="{81CEE4ED-2C39-8424-6D56-0B61F31F2AD4}"/>
                    </a:ext>
                  </a:extLst>
                </p:cNvPr>
                <p:cNvPicPr/>
                <p:nvPr/>
              </p:nvPicPr>
              <p:blipFill>
                <a:blip r:embed="rId565"/>
                <a:stretch>
                  <a:fillRect/>
                </a:stretch>
              </p:blipFill>
              <p:spPr>
                <a:xfrm>
                  <a:off x="7711723" y="6370764"/>
                  <a:ext cx="117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5" name="Ink 374">
                  <a:extLst>
                    <a:ext uri="{FF2B5EF4-FFF2-40B4-BE49-F238E27FC236}">
                      <a16:creationId xmlns:a16="http://schemas.microsoft.com/office/drawing/2014/main" id="{6256B87F-1109-4750-1125-F20B7BA633B1}"/>
                    </a:ext>
                  </a:extLst>
                </p14:cNvPr>
                <p14:cNvContentPartPr/>
                <p14:nvPr/>
              </p14:nvContentPartPr>
              <p14:xfrm>
                <a:off x="7729363" y="6391284"/>
                <a:ext cx="84600" cy="18360"/>
              </p14:xfrm>
            </p:contentPart>
          </mc:Choice>
          <mc:Fallback xmlns="">
            <p:pic>
              <p:nvPicPr>
                <p:cNvPr id="375" name="Ink 374">
                  <a:extLst>
                    <a:ext uri="{FF2B5EF4-FFF2-40B4-BE49-F238E27FC236}">
                      <a16:creationId xmlns:a16="http://schemas.microsoft.com/office/drawing/2014/main" id="{6256B87F-1109-4750-1125-F20B7BA633B1}"/>
                    </a:ext>
                  </a:extLst>
                </p:cNvPr>
                <p:cNvPicPr/>
                <p:nvPr/>
              </p:nvPicPr>
              <p:blipFill>
                <a:blip r:embed="rId567"/>
                <a:stretch>
                  <a:fillRect/>
                </a:stretch>
              </p:blipFill>
              <p:spPr>
                <a:xfrm>
                  <a:off x="7720363" y="6382644"/>
                  <a:ext cx="102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6" name="Ink 375">
                  <a:extLst>
                    <a:ext uri="{FF2B5EF4-FFF2-40B4-BE49-F238E27FC236}">
                      <a16:creationId xmlns:a16="http://schemas.microsoft.com/office/drawing/2014/main" id="{24552EC0-3A1C-4697-0872-4C915A091326}"/>
                    </a:ext>
                  </a:extLst>
                </p14:cNvPr>
                <p14:cNvContentPartPr/>
                <p14:nvPr/>
              </p14:nvContentPartPr>
              <p14:xfrm>
                <a:off x="7922323" y="6331524"/>
                <a:ext cx="173520" cy="359640"/>
              </p14:xfrm>
            </p:contentPart>
          </mc:Choice>
          <mc:Fallback xmlns="">
            <p:pic>
              <p:nvPicPr>
                <p:cNvPr id="376" name="Ink 375">
                  <a:extLst>
                    <a:ext uri="{FF2B5EF4-FFF2-40B4-BE49-F238E27FC236}">
                      <a16:creationId xmlns:a16="http://schemas.microsoft.com/office/drawing/2014/main" id="{24552EC0-3A1C-4697-0872-4C915A091326}"/>
                    </a:ext>
                  </a:extLst>
                </p:cNvPr>
                <p:cNvPicPr/>
                <p:nvPr/>
              </p:nvPicPr>
              <p:blipFill>
                <a:blip r:embed="rId569"/>
                <a:stretch>
                  <a:fillRect/>
                </a:stretch>
              </p:blipFill>
              <p:spPr>
                <a:xfrm>
                  <a:off x="7913683" y="6322884"/>
                  <a:ext cx="1911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8" name="Ink 377">
                  <a:extLst>
                    <a:ext uri="{FF2B5EF4-FFF2-40B4-BE49-F238E27FC236}">
                      <a16:creationId xmlns:a16="http://schemas.microsoft.com/office/drawing/2014/main" id="{E3E1D472-59D1-43D4-9A21-B7310FD85049}"/>
                    </a:ext>
                  </a:extLst>
                </p14:cNvPr>
                <p14:cNvContentPartPr/>
                <p14:nvPr/>
              </p14:nvContentPartPr>
              <p14:xfrm>
                <a:off x="8358643" y="6179964"/>
                <a:ext cx="97560" cy="470160"/>
              </p14:xfrm>
            </p:contentPart>
          </mc:Choice>
          <mc:Fallback xmlns="">
            <p:pic>
              <p:nvPicPr>
                <p:cNvPr id="378" name="Ink 377">
                  <a:extLst>
                    <a:ext uri="{FF2B5EF4-FFF2-40B4-BE49-F238E27FC236}">
                      <a16:creationId xmlns:a16="http://schemas.microsoft.com/office/drawing/2014/main" id="{E3E1D472-59D1-43D4-9A21-B7310FD85049}"/>
                    </a:ext>
                  </a:extLst>
                </p:cNvPr>
                <p:cNvPicPr/>
                <p:nvPr/>
              </p:nvPicPr>
              <p:blipFill>
                <a:blip r:embed="rId571"/>
                <a:stretch>
                  <a:fillRect/>
                </a:stretch>
              </p:blipFill>
              <p:spPr>
                <a:xfrm>
                  <a:off x="8349643" y="6171324"/>
                  <a:ext cx="11520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0" name="Ink 389">
                  <a:extLst>
                    <a:ext uri="{FF2B5EF4-FFF2-40B4-BE49-F238E27FC236}">
                      <a16:creationId xmlns:a16="http://schemas.microsoft.com/office/drawing/2014/main" id="{0F1B97DA-88D4-C255-762E-17408EC2AA5B}"/>
                    </a:ext>
                  </a:extLst>
                </p14:cNvPr>
                <p14:cNvContentPartPr/>
                <p14:nvPr/>
              </p14:nvContentPartPr>
              <p14:xfrm>
                <a:off x="8143003" y="6481644"/>
                <a:ext cx="229680" cy="146520"/>
              </p14:xfrm>
            </p:contentPart>
          </mc:Choice>
          <mc:Fallback xmlns="">
            <p:pic>
              <p:nvPicPr>
                <p:cNvPr id="390" name="Ink 389">
                  <a:extLst>
                    <a:ext uri="{FF2B5EF4-FFF2-40B4-BE49-F238E27FC236}">
                      <a16:creationId xmlns:a16="http://schemas.microsoft.com/office/drawing/2014/main" id="{0F1B97DA-88D4-C255-762E-17408EC2AA5B}"/>
                    </a:ext>
                  </a:extLst>
                </p:cNvPr>
                <p:cNvPicPr/>
                <p:nvPr/>
              </p:nvPicPr>
              <p:blipFill>
                <a:blip r:embed="rId573"/>
                <a:stretch>
                  <a:fillRect/>
                </a:stretch>
              </p:blipFill>
              <p:spPr>
                <a:xfrm>
                  <a:off x="8134003" y="6473004"/>
                  <a:ext cx="247320" cy="164160"/>
                </a:xfrm>
                <a:prstGeom prst="rect">
                  <a:avLst/>
                </a:prstGeom>
              </p:spPr>
            </p:pic>
          </mc:Fallback>
        </mc:AlternateContent>
      </p:grpSp>
    </p:spTree>
    <p:extLst>
      <p:ext uri="{BB962C8B-B14F-4D97-AF65-F5344CB8AC3E}">
        <p14:creationId xmlns:p14="http://schemas.microsoft.com/office/powerpoint/2010/main" val="707652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AF2B053-AF1F-BCBB-74AB-6520186DE566}"/>
                  </a:ext>
                </a:extLst>
              </p14:cNvPr>
              <p14:cNvContentPartPr/>
              <p14:nvPr/>
            </p14:nvContentPartPr>
            <p14:xfrm>
              <a:off x="2527363" y="1423297"/>
              <a:ext cx="360" cy="360"/>
            </p14:xfrm>
          </p:contentPart>
        </mc:Choice>
        <mc:Fallback xmlns="">
          <p:pic>
            <p:nvPicPr>
              <p:cNvPr id="4" name="Ink 3">
                <a:extLst>
                  <a:ext uri="{FF2B5EF4-FFF2-40B4-BE49-F238E27FC236}">
                    <a16:creationId xmlns:a16="http://schemas.microsoft.com/office/drawing/2014/main" id="{0AF2B053-AF1F-BCBB-74AB-6520186DE566}"/>
                  </a:ext>
                </a:extLst>
              </p:cNvPr>
              <p:cNvPicPr/>
              <p:nvPr/>
            </p:nvPicPr>
            <p:blipFill>
              <a:blip r:embed="rId3"/>
              <a:stretch>
                <a:fillRect/>
              </a:stretch>
            </p:blipFill>
            <p:spPr>
              <a:xfrm>
                <a:off x="2518723" y="1414297"/>
                <a:ext cx="18000" cy="18000"/>
              </a:xfrm>
              <a:prstGeom prst="rect">
                <a:avLst/>
              </a:prstGeom>
            </p:spPr>
          </p:pic>
        </mc:Fallback>
      </mc:AlternateContent>
      <p:grpSp>
        <p:nvGrpSpPr>
          <p:cNvPr id="18" name="Group 17">
            <a:extLst>
              <a:ext uri="{FF2B5EF4-FFF2-40B4-BE49-F238E27FC236}">
                <a16:creationId xmlns:a16="http://schemas.microsoft.com/office/drawing/2014/main" id="{C25C976F-67A2-8CE3-4209-FD41D4EAF896}"/>
              </a:ext>
            </a:extLst>
          </p:cNvPr>
          <p:cNvGrpSpPr/>
          <p:nvPr/>
        </p:nvGrpSpPr>
        <p:grpSpPr>
          <a:xfrm>
            <a:off x="261933" y="372547"/>
            <a:ext cx="499320" cy="262800"/>
            <a:chOff x="261933" y="372547"/>
            <a:chExt cx="499320" cy="262800"/>
          </a:xfrm>
        </p:grpSpPr>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8B2532B1-D53B-323E-4160-5609C55C8884}"/>
                    </a:ext>
                  </a:extLst>
                </p14:cNvPr>
                <p14:cNvContentPartPr/>
                <p14:nvPr/>
              </p14:nvContentPartPr>
              <p14:xfrm>
                <a:off x="261933" y="372547"/>
                <a:ext cx="180000" cy="262800"/>
              </p14:xfrm>
            </p:contentPart>
          </mc:Choice>
          <mc:Fallback xmlns="">
            <p:pic>
              <p:nvPicPr>
                <p:cNvPr id="11" name="Ink 10">
                  <a:extLst>
                    <a:ext uri="{FF2B5EF4-FFF2-40B4-BE49-F238E27FC236}">
                      <a16:creationId xmlns:a16="http://schemas.microsoft.com/office/drawing/2014/main" id="{8B2532B1-D53B-323E-4160-5609C55C8884}"/>
                    </a:ext>
                  </a:extLst>
                </p:cNvPr>
                <p:cNvPicPr/>
                <p:nvPr/>
              </p:nvPicPr>
              <p:blipFill>
                <a:blip r:embed="rId5"/>
                <a:stretch>
                  <a:fillRect/>
                </a:stretch>
              </p:blipFill>
              <p:spPr>
                <a:xfrm>
                  <a:off x="253293" y="363907"/>
                  <a:ext cx="197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55DAB46A-3E94-525C-3CC0-644325ED087B}"/>
                    </a:ext>
                  </a:extLst>
                </p14:cNvPr>
                <p14:cNvContentPartPr/>
                <p14:nvPr/>
              </p14:nvContentPartPr>
              <p14:xfrm>
                <a:off x="490533" y="406027"/>
                <a:ext cx="270720" cy="202320"/>
              </p14:xfrm>
            </p:contentPart>
          </mc:Choice>
          <mc:Fallback xmlns="">
            <p:pic>
              <p:nvPicPr>
                <p:cNvPr id="12" name="Ink 11">
                  <a:extLst>
                    <a:ext uri="{FF2B5EF4-FFF2-40B4-BE49-F238E27FC236}">
                      <a16:creationId xmlns:a16="http://schemas.microsoft.com/office/drawing/2014/main" id="{55DAB46A-3E94-525C-3CC0-644325ED087B}"/>
                    </a:ext>
                  </a:extLst>
                </p:cNvPr>
                <p:cNvPicPr/>
                <p:nvPr/>
              </p:nvPicPr>
              <p:blipFill>
                <a:blip r:embed="rId7"/>
                <a:stretch>
                  <a:fillRect/>
                </a:stretch>
              </p:blipFill>
              <p:spPr>
                <a:xfrm>
                  <a:off x="481893" y="397387"/>
                  <a:ext cx="288360" cy="219960"/>
                </a:xfrm>
                <a:prstGeom prst="rect">
                  <a:avLst/>
                </a:prstGeom>
              </p:spPr>
            </p:pic>
          </mc:Fallback>
        </mc:AlternateContent>
      </p:grpSp>
      <p:grpSp>
        <p:nvGrpSpPr>
          <p:cNvPr id="17" name="Group 16">
            <a:extLst>
              <a:ext uri="{FF2B5EF4-FFF2-40B4-BE49-F238E27FC236}">
                <a16:creationId xmlns:a16="http://schemas.microsoft.com/office/drawing/2014/main" id="{4ACA0C4D-9D10-C65F-6D50-F6A36CC4E27B}"/>
              </a:ext>
            </a:extLst>
          </p:cNvPr>
          <p:cNvGrpSpPr/>
          <p:nvPr/>
        </p:nvGrpSpPr>
        <p:grpSpPr>
          <a:xfrm>
            <a:off x="958533" y="160867"/>
            <a:ext cx="624240" cy="486720"/>
            <a:chOff x="958533" y="160867"/>
            <a:chExt cx="624240" cy="486720"/>
          </a:xfrm>
        </p:grpSpPr>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995B7D96-4848-4167-2B58-198896E86A07}"/>
                    </a:ext>
                  </a:extLst>
                </p14:cNvPr>
                <p14:cNvContentPartPr/>
                <p14:nvPr/>
              </p14:nvContentPartPr>
              <p14:xfrm>
                <a:off x="958533" y="282547"/>
                <a:ext cx="108720" cy="365040"/>
              </p14:xfrm>
            </p:contentPart>
          </mc:Choice>
          <mc:Fallback xmlns="">
            <p:pic>
              <p:nvPicPr>
                <p:cNvPr id="13" name="Ink 12">
                  <a:extLst>
                    <a:ext uri="{FF2B5EF4-FFF2-40B4-BE49-F238E27FC236}">
                      <a16:creationId xmlns:a16="http://schemas.microsoft.com/office/drawing/2014/main" id="{995B7D96-4848-4167-2B58-198896E86A07}"/>
                    </a:ext>
                  </a:extLst>
                </p:cNvPr>
                <p:cNvPicPr/>
                <p:nvPr/>
              </p:nvPicPr>
              <p:blipFill>
                <a:blip r:embed="rId9"/>
                <a:stretch>
                  <a:fillRect/>
                </a:stretch>
              </p:blipFill>
              <p:spPr>
                <a:xfrm>
                  <a:off x="949533" y="273547"/>
                  <a:ext cx="1263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ED785319-3174-B6F4-AE06-8DFE297C1B72}"/>
                    </a:ext>
                  </a:extLst>
                </p14:cNvPr>
                <p14:cNvContentPartPr/>
                <p14:nvPr/>
              </p14:nvContentPartPr>
              <p14:xfrm>
                <a:off x="1132773" y="343747"/>
                <a:ext cx="95760" cy="238320"/>
              </p14:xfrm>
            </p:contentPart>
          </mc:Choice>
          <mc:Fallback xmlns="">
            <p:pic>
              <p:nvPicPr>
                <p:cNvPr id="14" name="Ink 13">
                  <a:extLst>
                    <a:ext uri="{FF2B5EF4-FFF2-40B4-BE49-F238E27FC236}">
                      <a16:creationId xmlns:a16="http://schemas.microsoft.com/office/drawing/2014/main" id="{ED785319-3174-B6F4-AE06-8DFE297C1B72}"/>
                    </a:ext>
                  </a:extLst>
                </p:cNvPr>
                <p:cNvPicPr/>
                <p:nvPr/>
              </p:nvPicPr>
              <p:blipFill>
                <a:blip r:embed="rId11"/>
                <a:stretch>
                  <a:fillRect/>
                </a:stretch>
              </p:blipFill>
              <p:spPr>
                <a:xfrm>
                  <a:off x="1124133" y="334747"/>
                  <a:ext cx="1134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5A776FD0-3299-493B-A8B2-0336F62CEFED}"/>
                    </a:ext>
                  </a:extLst>
                </p14:cNvPr>
                <p14:cNvContentPartPr/>
                <p14:nvPr/>
              </p14:nvContentPartPr>
              <p14:xfrm>
                <a:off x="1295133" y="321787"/>
                <a:ext cx="130680" cy="227520"/>
              </p14:xfrm>
            </p:contentPart>
          </mc:Choice>
          <mc:Fallback xmlns="">
            <p:pic>
              <p:nvPicPr>
                <p:cNvPr id="15" name="Ink 14">
                  <a:extLst>
                    <a:ext uri="{FF2B5EF4-FFF2-40B4-BE49-F238E27FC236}">
                      <a16:creationId xmlns:a16="http://schemas.microsoft.com/office/drawing/2014/main" id="{5A776FD0-3299-493B-A8B2-0336F62CEFED}"/>
                    </a:ext>
                  </a:extLst>
                </p:cNvPr>
                <p:cNvPicPr/>
                <p:nvPr/>
              </p:nvPicPr>
              <p:blipFill>
                <a:blip r:embed="rId13"/>
                <a:stretch>
                  <a:fillRect/>
                </a:stretch>
              </p:blipFill>
              <p:spPr>
                <a:xfrm>
                  <a:off x="1286133" y="312787"/>
                  <a:ext cx="148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8F0FE019-E8AD-B8AD-FAE9-7B6CF73ECAA8}"/>
                    </a:ext>
                  </a:extLst>
                </p14:cNvPr>
                <p14:cNvContentPartPr/>
                <p14:nvPr/>
              </p14:nvContentPartPr>
              <p14:xfrm>
                <a:off x="1481253" y="160867"/>
                <a:ext cx="101520" cy="392760"/>
              </p14:xfrm>
            </p:contentPart>
          </mc:Choice>
          <mc:Fallback xmlns="">
            <p:pic>
              <p:nvPicPr>
                <p:cNvPr id="16" name="Ink 15">
                  <a:extLst>
                    <a:ext uri="{FF2B5EF4-FFF2-40B4-BE49-F238E27FC236}">
                      <a16:creationId xmlns:a16="http://schemas.microsoft.com/office/drawing/2014/main" id="{8F0FE019-E8AD-B8AD-FAE9-7B6CF73ECAA8}"/>
                    </a:ext>
                  </a:extLst>
                </p:cNvPr>
                <p:cNvPicPr/>
                <p:nvPr/>
              </p:nvPicPr>
              <p:blipFill>
                <a:blip r:embed="rId15"/>
                <a:stretch>
                  <a:fillRect/>
                </a:stretch>
              </p:blipFill>
              <p:spPr>
                <a:xfrm>
                  <a:off x="1472613" y="152227"/>
                  <a:ext cx="119160" cy="410400"/>
                </a:xfrm>
                <a:prstGeom prst="rect">
                  <a:avLst/>
                </a:prstGeom>
              </p:spPr>
            </p:pic>
          </mc:Fallback>
        </mc:AlternateContent>
      </p:grpSp>
      <p:grpSp>
        <p:nvGrpSpPr>
          <p:cNvPr id="28" name="Group 27">
            <a:extLst>
              <a:ext uri="{FF2B5EF4-FFF2-40B4-BE49-F238E27FC236}">
                <a16:creationId xmlns:a16="http://schemas.microsoft.com/office/drawing/2014/main" id="{91DB8C96-D8FF-4C57-CE79-BC7E61F68FCB}"/>
              </a:ext>
            </a:extLst>
          </p:cNvPr>
          <p:cNvGrpSpPr/>
          <p:nvPr/>
        </p:nvGrpSpPr>
        <p:grpSpPr>
          <a:xfrm>
            <a:off x="1879053" y="380467"/>
            <a:ext cx="167040" cy="93600"/>
            <a:chOff x="1879053" y="380467"/>
            <a:chExt cx="167040" cy="93600"/>
          </a:xfrm>
        </p:grpSpPr>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136510F2-EB5A-AC4C-8094-682209481B76}"/>
                    </a:ext>
                  </a:extLst>
                </p14:cNvPr>
                <p14:cNvContentPartPr/>
                <p14:nvPr/>
              </p14:nvContentPartPr>
              <p14:xfrm>
                <a:off x="1879053" y="380467"/>
                <a:ext cx="137520" cy="9360"/>
              </p14:xfrm>
            </p:contentPart>
          </mc:Choice>
          <mc:Fallback xmlns="">
            <p:pic>
              <p:nvPicPr>
                <p:cNvPr id="19" name="Ink 18">
                  <a:extLst>
                    <a:ext uri="{FF2B5EF4-FFF2-40B4-BE49-F238E27FC236}">
                      <a16:creationId xmlns:a16="http://schemas.microsoft.com/office/drawing/2014/main" id="{136510F2-EB5A-AC4C-8094-682209481B76}"/>
                    </a:ext>
                  </a:extLst>
                </p:cNvPr>
                <p:cNvPicPr/>
                <p:nvPr/>
              </p:nvPicPr>
              <p:blipFill>
                <a:blip r:embed="rId17"/>
                <a:stretch>
                  <a:fillRect/>
                </a:stretch>
              </p:blipFill>
              <p:spPr>
                <a:xfrm>
                  <a:off x="1870413" y="371467"/>
                  <a:ext cx="1551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2FDF2E92-433F-1D25-1A6A-8B34D0B7618F}"/>
                    </a:ext>
                  </a:extLst>
                </p14:cNvPr>
                <p14:cNvContentPartPr/>
                <p14:nvPr/>
              </p14:nvContentPartPr>
              <p14:xfrm>
                <a:off x="1896333" y="465787"/>
                <a:ext cx="149760" cy="8280"/>
              </p14:xfrm>
            </p:contentPart>
          </mc:Choice>
          <mc:Fallback xmlns="">
            <p:pic>
              <p:nvPicPr>
                <p:cNvPr id="20" name="Ink 19">
                  <a:extLst>
                    <a:ext uri="{FF2B5EF4-FFF2-40B4-BE49-F238E27FC236}">
                      <a16:creationId xmlns:a16="http://schemas.microsoft.com/office/drawing/2014/main" id="{2FDF2E92-433F-1D25-1A6A-8B34D0B7618F}"/>
                    </a:ext>
                  </a:extLst>
                </p:cNvPr>
                <p:cNvPicPr/>
                <p:nvPr/>
              </p:nvPicPr>
              <p:blipFill>
                <a:blip r:embed="rId19"/>
                <a:stretch>
                  <a:fillRect/>
                </a:stretch>
              </p:blipFill>
              <p:spPr>
                <a:xfrm>
                  <a:off x="1887693" y="457147"/>
                  <a:ext cx="167400" cy="25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88E07663-512F-DB71-A531-47860EB7E945}"/>
                  </a:ext>
                </a:extLst>
              </p14:cNvPr>
              <p14:cNvContentPartPr/>
              <p14:nvPr/>
            </p14:nvContentPartPr>
            <p14:xfrm>
              <a:off x="2359293" y="219907"/>
              <a:ext cx="138600" cy="410400"/>
            </p14:xfrm>
          </p:contentPart>
        </mc:Choice>
        <mc:Fallback xmlns="">
          <p:pic>
            <p:nvPicPr>
              <p:cNvPr id="21" name="Ink 20">
                <a:extLst>
                  <a:ext uri="{FF2B5EF4-FFF2-40B4-BE49-F238E27FC236}">
                    <a16:creationId xmlns:a16="http://schemas.microsoft.com/office/drawing/2014/main" id="{88E07663-512F-DB71-A531-47860EB7E945}"/>
                  </a:ext>
                </a:extLst>
              </p:cNvPr>
              <p:cNvPicPr/>
              <p:nvPr/>
            </p:nvPicPr>
            <p:blipFill>
              <a:blip r:embed="rId21"/>
              <a:stretch>
                <a:fillRect/>
              </a:stretch>
            </p:blipFill>
            <p:spPr>
              <a:xfrm>
                <a:off x="2350293" y="211267"/>
                <a:ext cx="156240" cy="428040"/>
              </a:xfrm>
              <a:prstGeom prst="rect">
                <a:avLst/>
              </a:prstGeom>
            </p:spPr>
          </p:pic>
        </mc:Fallback>
      </mc:AlternateContent>
      <p:grpSp>
        <p:nvGrpSpPr>
          <p:cNvPr id="27" name="Group 26">
            <a:extLst>
              <a:ext uri="{FF2B5EF4-FFF2-40B4-BE49-F238E27FC236}">
                <a16:creationId xmlns:a16="http://schemas.microsoft.com/office/drawing/2014/main" id="{D7B284A2-92D1-83DB-6D76-2D4E3C7D2773}"/>
              </a:ext>
            </a:extLst>
          </p:cNvPr>
          <p:cNvGrpSpPr/>
          <p:nvPr/>
        </p:nvGrpSpPr>
        <p:grpSpPr>
          <a:xfrm>
            <a:off x="2658453" y="152227"/>
            <a:ext cx="573120" cy="455040"/>
            <a:chOff x="2658453" y="152227"/>
            <a:chExt cx="573120" cy="455040"/>
          </a:xfrm>
        </p:grpSpPr>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C092B725-16C5-F263-052B-680B1A402BFF}"/>
                    </a:ext>
                  </a:extLst>
                </p14:cNvPr>
                <p14:cNvContentPartPr/>
                <p14:nvPr/>
              </p14:nvContentPartPr>
              <p14:xfrm>
                <a:off x="2658453" y="274987"/>
                <a:ext cx="106560" cy="157320"/>
              </p14:xfrm>
            </p:contentPart>
          </mc:Choice>
          <mc:Fallback xmlns="">
            <p:pic>
              <p:nvPicPr>
                <p:cNvPr id="22" name="Ink 21">
                  <a:extLst>
                    <a:ext uri="{FF2B5EF4-FFF2-40B4-BE49-F238E27FC236}">
                      <a16:creationId xmlns:a16="http://schemas.microsoft.com/office/drawing/2014/main" id="{C092B725-16C5-F263-052B-680B1A402BFF}"/>
                    </a:ext>
                  </a:extLst>
                </p:cNvPr>
                <p:cNvPicPr/>
                <p:nvPr/>
              </p:nvPicPr>
              <p:blipFill>
                <a:blip r:embed="rId23"/>
                <a:stretch>
                  <a:fillRect/>
                </a:stretch>
              </p:blipFill>
              <p:spPr>
                <a:xfrm>
                  <a:off x="2649453" y="265987"/>
                  <a:ext cx="1242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7378C267-E7A9-EF63-120C-3AFCECF804EC}"/>
                    </a:ext>
                  </a:extLst>
                </p14:cNvPr>
                <p14:cNvContentPartPr/>
                <p14:nvPr/>
              </p14:nvContentPartPr>
              <p14:xfrm>
                <a:off x="2837733" y="247987"/>
                <a:ext cx="146520" cy="303840"/>
              </p14:xfrm>
            </p:contentPart>
          </mc:Choice>
          <mc:Fallback xmlns="">
            <p:pic>
              <p:nvPicPr>
                <p:cNvPr id="23" name="Ink 22">
                  <a:extLst>
                    <a:ext uri="{FF2B5EF4-FFF2-40B4-BE49-F238E27FC236}">
                      <a16:creationId xmlns:a16="http://schemas.microsoft.com/office/drawing/2014/main" id="{7378C267-E7A9-EF63-120C-3AFCECF804EC}"/>
                    </a:ext>
                  </a:extLst>
                </p:cNvPr>
                <p:cNvPicPr/>
                <p:nvPr/>
              </p:nvPicPr>
              <p:blipFill>
                <a:blip r:embed="rId25"/>
                <a:stretch>
                  <a:fillRect/>
                </a:stretch>
              </p:blipFill>
              <p:spPr>
                <a:xfrm>
                  <a:off x="2828733" y="238987"/>
                  <a:ext cx="164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5CE55BD6-E0B3-8B61-25C4-78FFB550346F}"/>
                    </a:ext>
                  </a:extLst>
                </p14:cNvPr>
                <p14:cNvContentPartPr/>
                <p14:nvPr/>
              </p14:nvContentPartPr>
              <p14:xfrm>
                <a:off x="2920893" y="424387"/>
                <a:ext cx="92880" cy="16200"/>
              </p14:xfrm>
            </p:contentPart>
          </mc:Choice>
          <mc:Fallback xmlns="">
            <p:pic>
              <p:nvPicPr>
                <p:cNvPr id="24" name="Ink 23">
                  <a:extLst>
                    <a:ext uri="{FF2B5EF4-FFF2-40B4-BE49-F238E27FC236}">
                      <a16:creationId xmlns:a16="http://schemas.microsoft.com/office/drawing/2014/main" id="{5CE55BD6-E0B3-8B61-25C4-78FFB550346F}"/>
                    </a:ext>
                  </a:extLst>
                </p:cNvPr>
                <p:cNvPicPr/>
                <p:nvPr/>
              </p:nvPicPr>
              <p:blipFill>
                <a:blip r:embed="rId27"/>
                <a:stretch>
                  <a:fillRect/>
                </a:stretch>
              </p:blipFill>
              <p:spPr>
                <a:xfrm>
                  <a:off x="2911893" y="415747"/>
                  <a:ext cx="110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77F17A22-4BB8-804A-4B95-27E8359863BD}"/>
                    </a:ext>
                  </a:extLst>
                </p14:cNvPr>
                <p14:cNvContentPartPr/>
                <p14:nvPr/>
              </p14:nvContentPartPr>
              <p14:xfrm>
                <a:off x="3104853" y="434467"/>
                <a:ext cx="126720" cy="172800"/>
              </p14:xfrm>
            </p:contentPart>
          </mc:Choice>
          <mc:Fallback xmlns="">
            <p:pic>
              <p:nvPicPr>
                <p:cNvPr id="25" name="Ink 24">
                  <a:extLst>
                    <a:ext uri="{FF2B5EF4-FFF2-40B4-BE49-F238E27FC236}">
                      <a16:creationId xmlns:a16="http://schemas.microsoft.com/office/drawing/2014/main" id="{77F17A22-4BB8-804A-4B95-27E8359863BD}"/>
                    </a:ext>
                  </a:extLst>
                </p:cNvPr>
                <p:cNvPicPr/>
                <p:nvPr/>
              </p:nvPicPr>
              <p:blipFill>
                <a:blip r:embed="rId29"/>
                <a:stretch>
                  <a:fillRect/>
                </a:stretch>
              </p:blipFill>
              <p:spPr>
                <a:xfrm>
                  <a:off x="3096213" y="425467"/>
                  <a:ext cx="144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BC981FFF-56F2-099F-ACD5-9DC66E165549}"/>
                    </a:ext>
                  </a:extLst>
                </p14:cNvPr>
                <p14:cNvContentPartPr/>
                <p14:nvPr/>
              </p14:nvContentPartPr>
              <p14:xfrm>
                <a:off x="2898573" y="152227"/>
                <a:ext cx="214560" cy="3960"/>
              </p14:xfrm>
            </p:contentPart>
          </mc:Choice>
          <mc:Fallback xmlns="">
            <p:pic>
              <p:nvPicPr>
                <p:cNvPr id="26" name="Ink 25">
                  <a:extLst>
                    <a:ext uri="{FF2B5EF4-FFF2-40B4-BE49-F238E27FC236}">
                      <a16:creationId xmlns:a16="http://schemas.microsoft.com/office/drawing/2014/main" id="{BC981FFF-56F2-099F-ACD5-9DC66E165549}"/>
                    </a:ext>
                  </a:extLst>
                </p:cNvPr>
                <p:cNvPicPr/>
                <p:nvPr/>
              </p:nvPicPr>
              <p:blipFill>
                <a:blip r:embed="rId31"/>
                <a:stretch>
                  <a:fillRect/>
                </a:stretch>
              </p:blipFill>
              <p:spPr>
                <a:xfrm>
                  <a:off x="2889933" y="143587"/>
                  <a:ext cx="232200" cy="21600"/>
                </a:xfrm>
                <a:prstGeom prst="rect">
                  <a:avLst/>
                </a:prstGeom>
              </p:spPr>
            </p:pic>
          </mc:Fallback>
        </mc:AlternateContent>
      </p:grpSp>
      <p:grpSp>
        <p:nvGrpSpPr>
          <p:cNvPr id="38" name="Group 37">
            <a:extLst>
              <a:ext uri="{FF2B5EF4-FFF2-40B4-BE49-F238E27FC236}">
                <a16:creationId xmlns:a16="http://schemas.microsoft.com/office/drawing/2014/main" id="{3016A2F1-9525-D3EE-EDAB-082C8411CA9B}"/>
              </a:ext>
            </a:extLst>
          </p:cNvPr>
          <p:cNvGrpSpPr/>
          <p:nvPr/>
        </p:nvGrpSpPr>
        <p:grpSpPr>
          <a:xfrm>
            <a:off x="3502293" y="279307"/>
            <a:ext cx="145080" cy="233280"/>
            <a:chOff x="3502293" y="279307"/>
            <a:chExt cx="145080" cy="233280"/>
          </a:xfrm>
        </p:grpSpPr>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A03AA911-A136-E6C7-DE38-7B2C7F54EB27}"/>
                    </a:ext>
                  </a:extLst>
                </p14:cNvPr>
                <p14:cNvContentPartPr/>
                <p14:nvPr/>
              </p14:nvContentPartPr>
              <p14:xfrm>
                <a:off x="3502293" y="355267"/>
                <a:ext cx="145080" cy="17280"/>
              </p14:xfrm>
            </p:contentPart>
          </mc:Choice>
          <mc:Fallback xmlns="">
            <p:pic>
              <p:nvPicPr>
                <p:cNvPr id="29" name="Ink 28">
                  <a:extLst>
                    <a:ext uri="{FF2B5EF4-FFF2-40B4-BE49-F238E27FC236}">
                      <a16:creationId xmlns:a16="http://schemas.microsoft.com/office/drawing/2014/main" id="{A03AA911-A136-E6C7-DE38-7B2C7F54EB27}"/>
                    </a:ext>
                  </a:extLst>
                </p:cNvPr>
                <p:cNvPicPr/>
                <p:nvPr/>
              </p:nvPicPr>
              <p:blipFill>
                <a:blip r:embed="rId33"/>
                <a:stretch>
                  <a:fillRect/>
                </a:stretch>
              </p:blipFill>
              <p:spPr>
                <a:xfrm>
                  <a:off x="3493293" y="346627"/>
                  <a:ext cx="162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C224DE32-16E9-FCC1-FFC0-5B35C40FD96E}"/>
                    </a:ext>
                  </a:extLst>
                </p14:cNvPr>
                <p14:cNvContentPartPr/>
                <p14:nvPr/>
              </p14:nvContentPartPr>
              <p14:xfrm>
                <a:off x="3589413" y="279307"/>
                <a:ext cx="23760" cy="233280"/>
              </p14:xfrm>
            </p:contentPart>
          </mc:Choice>
          <mc:Fallback xmlns="">
            <p:pic>
              <p:nvPicPr>
                <p:cNvPr id="30" name="Ink 29">
                  <a:extLst>
                    <a:ext uri="{FF2B5EF4-FFF2-40B4-BE49-F238E27FC236}">
                      <a16:creationId xmlns:a16="http://schemas.microsoft.com/office/drawing/2014/main" id="{C224DE32-16E9-FCC1-FFC0-5B35C40FD96E}"/>
                    </a:ext>
                  </a:extLst>
                </p:cNvPr>
                <p:cNvPicPr/>
                <p:nvPr/>
              </p:nvPicPr>
              <p:blipFill>
                <a:blip r:embed="rId35"/>
                <a:stretch>
                  <a:fillRect/>
                </a:stretch>
              </p:blipFill>
              <p:spPr>
                <a:xfrm>
                  <a:off x="3580773" y="270667"/>
                  <a:ext cx="41400" cy="250920"/>
                </a:xfrm>
                <a:prstGeom prst="rect">
                  <a:avLst/>
                </a:prstGeom>
              </p:spPr>
            </p:pic>
          </mc:Fallback>
        </mc:AlternateContent>
      </p:grpSp>
      <p:grpSp>
        <p:nvGrpSpPr>
          <p:cNvPr id="37" name="Group 36">
            <a:extLst>
              <a:ext uri="{FF2B5EF4-FFF2-40B4-BE49-F238E27FC236}">
                <a16:creationId xmlns:a16="http://schemas.microsoft.com/office/drawing/2014/main" id="{135406EB-8505-FEBA-1596-D50DD92EC8A9}"/>
              </a:ext>
            </a:extLst>
          </p:cNvPr>
          <p:cNvGrpSpPr/>
          <p:nvPr/>
        </p:nvGrpSpPr>
        <p:grpSpPr>
          <a:xfrm>
            <a:off x="3930333" y="84547"/>
            <a:ext cx="517680" cy="632520"/>
            <a:chOff x="3930333" y="84547"/>
            <a:chExt cx="517680" cy="632520"/>
          </a:xfrm>
        </p:grpSpPr>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A123B06-207B-F832-C8A7-717263027152}"/>
                    </a:ext>
                  </a:extLst>
                </p14:cNvPr>
                <p14:cNvContentPartPr/>
                <p14:nvPr/>
              </p14:nvContentPartPr>
              <p14:xfrm>
                <a:off x="3930333" y="179227"/>
                <a:ext cx="114840" cy="141120"/>
              </p14:xfrm>
            </p:contentPart>
          </mc:Choice>
          <mc:Fallback xmlns="">
            <p:pic>
              <p:nvPicPr>
                <p:cNvPr id="31" name="Ink 30">
                  <a:extLst>
                    <a:ext uri="{FF2B5EF4-FFF2-40B4-BE49-F238E27FC236}">
                      <a16:creationId xmlns:a16="http://schemas.microsoft.com/office/drawing/2014/main" id="{3A123B06-207B-F832-C8A7-717263027152}"/>
                    </a:ext>
                  </a:extLst>
                </p:cNvPr>
                <p:cNvPicPr/>
                <p:nvPr/>
              </p:nvPicPr>
              <p:blipFill>
                <a:blip r:embed="rId37"/>
                <a:stretch>
                  <a:fillRect/>
                </a:stretch>
              </p:blipFill>
              <p:spPr>
                <a:xfrm>
                  <a:off x="3921333" y="170587"/>
                  <a:ext cx="132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F5C6D70B-4BA1-552E-968C-FDFD7F50797D}"/>
                    </a:ext>
                  </a:extLst>
                </p14:cNvPr>
                <p14:cNvContentPartPr/>
                <p14:nvPr/>
              </p14:nvContentPartPr>
              <p14:xfrm>
                <a:off x="4083693" y="166987"/>
                <a:ext cx="126000" cy="290880"/>
              </p14:xfrm>
            </p:contentPart>
          </mc:Choice>
          <mc:Fallback xmlns="">
            <p:pic>
              <p:nvPicPr>
                <p:cNvPr id="32" name="Ink 31">
                  <a:extLst>
                    <a:ext uri="{FF2B5EF4-FFF2-40B4-BE49-F238E27FC236}">
                      <a16:creationId xmlns:a16="http://schemas.microsoft.com/office/drawing/2014/main" id="{F5C6D70B-4BA1-552E-968C-FDFD7F50797D}"/>
                    </a:ext>
                  </a:extLst>
                </p:cNvPr>
                <p:cNvPicPr/>
                <p:nvPr/>
              </p:nvPicPr>
              <p:blipFill>
                <a:blip r:embed="rId39"/>
                <a:stretch>
                  <a:fillRect/>
                </a:stretch>
              </p:blipFill>
              <p:spPr>
                <a:xfrm>
                  <a:off x="4075053" y="157987"/>
                  <a:ext cx="1436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6179CD68-0ACF-3CC1-4FF4-CF55EC42ED79}"/>
                    </a:ext>
                  </a:extLst>
                </p14:cNvPr>
                <p14:cNvContentPartPr/>
                <p14:nvPr/>
              </p14:nvContentPartPr>
              <p14:xfrm>
                <a:off x="4165413" y="321067"/>
                <a:ext cx="67680" cy="26280"/>
              </p14:xfrm>
            </p:contentPart>
          </mc:Choice>
          <mc:Fallback xmlns="">
            <p:pic>
              <p:nvPicPr>
                <p:cNvPr id="33" name="Ink 32">
                  <a:extLst>
                    <a:ext uri="{FF2B5EF4-FFF2-40B4-BE49-F238E27FC236}">
                      <a16:creationId xmlns:a16="http://schemas.microsoft.com/office/drawing/2014/main" id="{6179CD68-0ACF-3CC1-4FF4-CF55EC42ED79}"/>
                    </a:ext>
                  </a:extLst>
                </p:cNvPr>
                <p:cNvPicPr/>
                <p:nvPr/>
              </p:nvPicPr>
              <p:blipFill>
                <a:blip r:embed="rId41"/>
                <a:stretch>
                  <a:fillRect/>
                </a:stretch>
              </p:blipFill>
              <p:spPr>
                <a:xfrm>
                  <a:off x="4156773" y="312427"/>
                  <a:ext cx="85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301B21A6-6FAA-0CAA-3E80-9871A545559B}"/>
                    </a:ext>
                  </a:extLst>
                </p14:cNvPr>
                <p14:cNvContentPartPr/>
                <p14:nvPr/>
              </p14:nvContentPartPr>
              <p14:xfrm>
                <a:off x="4106013" y="84547"/>
                <a:ext cx="161280" cy="6840"/>
              </p14:xfrm>
            </p:contentPart>
          </mc:Choice>
          <mc:Fallback xmlns="">
            <p:pic>
              <p:nvPicPr>
                <p:cNvPr id="34" name="Ink 33">
                  <a:extLst>
                    <a:ext uri="{FF2B5EF4-FFF2-40B4-BE49-F238E27FC236}">
                      <a16:creationId xmlns:a16="http://schemas.microsoft.com/office/drawing/2014/main" id="{301B21A6-6FAA-0CAA-3E80-9871A545559B}"/>
                    </a:ext>
                  </a:extLst>
                </p:cNvPr>
                <p:cNvPicPr/>
                <p:nvPr/>
              </p:nvPicPr>
              <p:blipFill>
                <a:blip r:embed="rId43"/>
                <a:stretch>
                  <a:fillRect/>
                </a:stretch>
              </p:blipFill>
              <p:spPr>
                <a:xfrm>
                  <a:off x="4097013" y="75907"/>
                  <a:ext cx="178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DC98C70A-7EF5-35A0-1376-609D1B464D9E}"/>
                    </a:ext>
                  </a:extLst>
                </p14:cNvPr>
                <p14:cNvContentPartPr/>
                <p14:nvPr/>
              </p14:nvContentPartPr>
              <p14:xfrm>
                <a:off x="4308333" y="346987"/>
                <a:ext cx="139680" cy="370080"/>
              </p14:xfrm>
            </p:contentPart>
          </mc:Choice>
          <mc:Fallback xmlns="">
            <p:pic>
              <p:nvPicPr>
                <p:cNvPr id="35" name="Ink 34">
                  <a:extLst>
                    <a:ext uri="{FF2B5EF4-FFF2-40B4-BE49-F238E27FC236}">
                      <a16:creationId xmlns:a16="http://schemas.microsoft.com/office/drawing/2014/main" id="{DC98C70A-7EF5-35A0-1376-609D1B464D9E}"/>
                    </a:ext>
                  </a:extLst>
                </p:cNvPr>
                <p:cNvPicPr/>
                <p:nvPr/>
              </p:nvPicPr>
              <p:blipFill>
                <a:blip r:embed="rId45"/>
                <a:stretch>
                  <a:fillRect/>
                </a:stretch>
              </p:blipFill>
              <p:spPr>
                <a:xfrm>
                  <a:off x="4299693" y="338347"/>
                  <a:ext cx="157320" cy="38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E5069A03-3FAA-8CC5-3685-35B036709594}"/>
                  </a:ext>
                </a:extLst>
              </p14:cNvPr>
              <p14:cNvContentPartPr/>
              <p14:nvPr/>
            </p14:nvContentPartPr>
            <p14:xfrm>
              <a:off x="4664733" y="321787"/>
              <a:ext cx="148680" cy="360"/>
            </p14:xfrm>
          </p:contentPart>
        </mc:Choice>
        <mc:Fallback xmlns="">
          <p:pic>
            <p:nvPicPr>
              <p:cNvPr id="36" name="Ink 35">
                <a:extLst>
                  <a:ext uri="{FF2B5EF4-FFF2-40B4-BE49-F238E27FC236}">
                    <a16:creationId xmlns:a16="http://schemas.microsoft.com/office/drawing/2014/main" id="{E5069A03-3FAA-8CC5-3685-35B036709594}"/>
                  </a:ext>
                </a:extLst>
              </p:cNvPr>
              <p:cNvPicPr/>
              <p:nvPr/>
            </p:nvPicPr>
            <p:blipFill>
              <a:blip r:embed="rId47"/>
              <a:stretch>
                <a:fillRect/>
              </a:stretch>
            </p:blipFill>
            <p:spPr>
              <a:xfrm>
                <a:off x="4655733" y="312787"/>
                <a:ext cx="166320" cy="18000"/>
              </a:xfrm>
              <a:prstGeom prst="rect">
                <a:avLst/>
              </a:prstGeom>
            </p:spPr>
          </p:pic>
        </mc:Fallback>
      </mc:AlternateContent>
      <p:grpSp>
        <p:nvGrpSpPr>
          <p:cNvPr id="48" name="Group 47">
            <a:extLst>
              <a:ext uri="{FF2B5EF4-FFF2-40B4-BE49-F238E27FC236}">
                <a16:creationId xmlns:a16="http://schemas.microsoft.com/office/drawing/2014/main" id="{2A1A0006-3389-4A00-7766-89506729F4E4}"/>
              </a:ext>
            </a:extLst>
          </p:cNvPr>
          <p:cNvGrpSpPr/>
          <p:nvPr/>
        </p:nvGrpSpPr>
        <p:grpSpPr>
          <a:xfrm>
            <a:off x="5096733" y="135307"/>
            <a:ext cx="1067760" cy="723240"/>
            <a:chOff x="5096733" y="135307"/>
            <a:chExt cx="1067760" cy="723240"/>
          </a:xfrm>
        </p:grpSpPr>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321FBA52-980F-A487-F5E2-47C811A628DF}"/>
                    </a:ext>
                  </a:extLst>
                </p14:cNvPr>
                <p14:cNvContentPartPr/>
                <p14:nvPr/>
              </p14:nvContentPartPr>
              <p14:xfrm>
                <a:off x="5096733" y="180307"/>
                <a:ext cx="178560" cy="154800"/>
              </p14:xfrm>
            </p:contentPart>
          </mc:Choice>
          <mc:Fallback xmlns="">
            <p:pic>
              <p:nvPicPr>
                <p:cNvPr id="39" name="Ink 38">
                  <a:extLst>
                    <a:ext uri="{FF2B5EF4-FFF2-40B4-BE49-F238E27FC236}">
                      <a16:creationId xmlns:a16="http://schemas.microsoft.com/office/drawing/2014/main" id="{321FBA52-980F-A487-F5E2-47C811A628DF}"/>
                    </a:ext>
                  </a:extLst>
                </p:cNvPr>
                <p:cNvPicPr/>
                <p:nvPr/>
              </p:nvPicPr>
              <p:blipFill>
                <a:blip r:embed="rId49"/>
                <a:stretch>
                  <a:fillRect/>
                </a:stretch>
              </p:blipFill>
              <p:spPr>
                <a:xfrm>
                  <a:off x="5087733" y="171307"/>
                  <a:ext cx="196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ACBE4BB4-2708-5845-02A4-27685670872B}"/>
                    </a:ext>
                  </a:extLst>
                </p14:cNvPr>
                <p14:cNvContentPartPr/>
                <p14:nvPr/>
              </p14:nvContentPartPr>
              <p14:xfrm>
                <a:off x="5278533" y="236827"/>
                <a:ext cx="172800" cy="305280"/>
              </p14:xfrm>
            </p:contentPart>
          </mc:Choice>
          <mc:Fallback xmlns="">
            <p:pic>
              <p:nvPicPr>
                <p:cNvPr id="40" name="Ink 39">
                  <a:extLst>
                    <a:ext uri="{FF2B5EF4-FFF2-40B4-BE49-F238E27FC236}">
                      <a16:creationId xmlns:a16="http://schemas.microsoft.com/office/drawing/2014/main" id="{ACBE4BB4-2708-5845-02A4-27685670872B}"/>
                    </a:ext>
                  </a:extLst>
                </p:cNvPr>
                <p:cNvPicPr/>
                <p:nvPr/>
              </p:nvPicPr>
              <p:blipFill>
                <a:blip r:embed="rId51"/>
                <a:stretch>
                  <a:fillRect/>
                </a:stretch>
              </p:blipFill>
              <p:spPr>
                <a:xfrm>
                  <a:off x="5269533" y="227827"/>
                  <a:ext cx="1904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89C55A45-A297-6DEC-2EF8-70C7FE62A411}"/>
                    </a:ext>
                  </a:extLst>
                </p14:cNvPr>
                <p14:cNvContentPartPr/>
                <p14:nvPr/>
              </p14:nvContentPartPr>
              <p14:xfrm>
                <a:off x="5367453" y="379747"/>
                <a:ext cx="85680" cy="43560"/>
              </p14:xfrm>
            </p:contentPart>
          </mc:Choice>
          <mc:Fallback xmlns="">
            <p:pic>
              <p:nvPicPr>
                <p:cNvPr id="41" name="Ink 40">
                  <a:extLst>
                    <a:ext uri="{FF2B5EF4-FFF2-40B4-BE49-F238E27FC236}">
                      <a16:creationId xmlns:a16="http://schemas.microsoft.com/office/drawing/2014/main" id="{89C55A45-A297-6DEC-2EF8-70C7FE62A411}"/>
                    </a:ext>
                  </a:extLst>
                </p:cNvPr>
                <p:cNvPicPr/>
                <p:nvPr/>
              </p:nvPicPr>
              <p:blipFill>
                <a:blip r:embed="rId53"/>
                <a:stretch>
                  <a:fillRect/>
                </a:stretch>
              </p:blipFill>
              <p:spPr>
                <a:xfrm>
                  <a:off x="5358813" y="371107"/>
                  <a:ext cx="1033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26D354E5-1021-6222-9F91-165CB53DE9E1}"/>
                    </a:ext>
                  </a:extLst>
                </p14:cNvPr>
                <p14:cNvContentPartPr/>
                <p14:nvPr/>
              </p14:nvContentPartPr>
              <p14:xfrm>
                <a:off x="5317053" y="135307"/>
                <a:ext cx="157320" cy="12240"/>
              </p14:xfrm>
            </p:contentPart>
          </mc:Choice>
          <mc:Fallback xmlns="">
            <p:pic>
              <p:nvPicPr>
                <p:cNvPr id="42" name="Ink 41">
                  <a:extLst>
                    <a:ext uri="{FF2B5EF4-FFF2-40B4-BE49-F238E27FC236}">
                      <a16:creationId xmlns:a16="http://schemas.microsoft.com/office/drawing/2014/main" id="{26D354E5-1021-6222-9F91-165CB53DE9E1}"/>
                    </a:ext>
                  </a:extLst>
                </p:cNvPr>
                <p:cNvPicPr/>
                <p:nvPr/>
              </p:nvPicPr>
              <p:blipFill>
                <a:blip r:embed="rId55"/>
                <a:stretch>
                  <a:fillRect/>
                </a:stretch>
              </p:blipFill>
              <p:spPr>
                <a:xfrm>
                  <a:off x="5308413" y="126667"/>
                  <a:ext cx="174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598EE9B3-3714-919B-A033-3B7756B27DDE}"/>
                    </a:ext>
                  </a:extLst>
                </p14:cNvPr>
                <p14:cNvContentPartPr/>
                <p14:nvPr/>
              </p14:nvContentPartPr>
              <p14:xfrm>
                <a:off x="5502813" y="389107"/>
                <a:ext cx="378360" cy="450000"/>
              </p14:xfrm>
            </p:contentPart>
          </mc:Choice>
          <mc:Fallback xmlns="">
            <p:pic>
              <p:nvPicPr>
                <p:cNvPr id="43" name="Ink 42">
                  <a:extLst>
                    <a:ext uri="{FF2B5EF4-FFF2-40B4-BE49-F238E27FC236}">
                      <a16:creationId xmlns:a16="http://schemas.microsoft.com/office/drawing/2014/main" id="{598EE9B3-3714-919B-A033-3B7756B27DDE}"/>
                    </a:ext>
                  </a:extLst>
                </p:cNvPr>
                <p:cNvPicPr/>
                <p:nvPr/>
              </p:nvPicPr>
              <p:blipFill>
                <a:blip r:embed="rId57"/>
                <a:stretch>
                  <a:fillRect/>
                </a:stretch>
              </p:blipFill>
              <p:spPr>
                <a:xfrm>
                  <a:off x="5494173" y="380107"/>
                  <a:ext cx="39600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5E33F46E-9989-4C4A-29A5-C1171A218898}"/>
                    </a:ext>
                  </a:extLst>
                </p14:cNvPr>
                <p14:cNvContentPartPr/>
                <p14:nvPr/>
              </p14:nvContentPartPr>
              <p14:xfrm>
                <a:off x="6002493" y="304507"/>
                <a:ext cx="162000" cy="554040"/>
              </p14:xfrm>
            </p:contentPart>
          </mc:Choice>
          <mc:Fallback xmlns="">
            <p:pic>
              <p:nvPicPr>
                <p:cNvPr id="44" name="Ink 43">
                  <a:extLst>
                    <a:ext uri="{FF2B5EF4-FFF2-40B4-BE49-F238E27FC236}">
                      <a16:creationId xmlns:a16="http://schemas.microsoft.com/office/drawing/2014/main" id="{5E33F46E-9989-4C4A-29A5-C1171A218898}"/>
                    </a:ext>
                  </a:extLst>
                </p:cNvPr>
                <p:cNvPicPr/>
                <p:nvPr/>
              </p:nvPicPr>
              <p:blipFill>
                <a:blip r:embed="rId59"/>
                <a:stretch>
                  <a:fillRect/>
                </a:stretch>
              </p:blipFill>
              <p:spPr>
                <a:xfrm>
                  <a:off x="5993853" y="295507"/>
                  <a:ext cx="17964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47" name="Ink 46">
                <a:extLst>
                  <a:ext uri="{FF2B5EF4-FFF2-40B4-BE49-F238E27FC236}">
                    <a16:creationId xmlns:a16="http://schemas.microsoft.com/office/drawing/2014/main" id="{E3AD5B92-87A9-57E0-D1D1-158D55181987}"/>
                  </a:ext>
                </a:extLst>
              </p14:cNvPr>
              <p14:cNvContentPartPr/>
              <p14:nvPr/>
            </p14:nvContentPartPr>
            <p14:xfrm>
              <a:off x="2861493" y="1633987"/>
              <a:ext cx="213120" cy="28800"/>
            </p14:xfrm>
          </p:contentPart>
        </mc:Choice>
        <mc:Fallback xmlns="">
          <p:pic>
            <p:nvPicPr>
              <p:cNvPr id="47" name="Ink 46">
                <a:extLst>
                  <a:ext uri="{FF2B5EF4-FFF2-40B4-BE49-F238E27FC236}">
                    <a16:creationId xmlns:a16="http://schemas.microsoft.com/office/drawing/2014/main" id="{E3AD5B92-87A9-57E0-D1D1-158D55181987}"/>
                  </a:ext>
                </a:extLst>
              </p:cNvPr>
              <p:cNvPicPr/>
              <p:nvPr/>
            </p:nvPicPr>
            <p:blipFill>
              <a:blip r:embed="rId61"/>
              <a:stretch>
                <a:fillRect/>
              </a:stretch>
            </p:blipFill>
            <p:spPr>
              <a:xfrm>
                <a:off x="2852493" y="1625347"/>
                <a:ext cx="230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Ink 48">
                <a:extLst>
                  <a:ext uri="{FF2B5EF4-FFF2-40B4-BE49-F238E27FC236}">
                    <a16:creationId xmlns:a16="http://schemas.microsoft.com/office/drawing/2014/main" id="{FD5A7066-FC72-D752-E8D6-1C65BCCB55BE}"/>
                  </a:ext>
                </a:extLst>
              </p14:cNvPr>
              <p14:cNvContentPartPr/>
              <p14:nvPr/>
            </p14:nvContentPartPr>
            <p14:xfrm>
              <a:off x="3649173" y="1280107"/>
              <a:ext cx="360" cy="24120"/>
            </p14:xfrm>
          </p:contentPart>
        </mc:Choice>
        <mc:Fallback xmlns="">
          <p:pic>
            <p:nvPicPr>
              <p:cNvPr id="49" name="Ink 48">
                <a:extLst>
                  <a:ext uri="{FF2B5EF4-FFF2-40B4-BE49-F238E27FC236}">
                    <a16:creationId xmlns:a16="http://schemas.microsoft.com/office/drawing/2014/main" id="{FD5A7066-FC72-D752-E8D6-1C65BCCB55BE}"/>
                  </a:ext>
                </a:extLst>
              </p:cNvPr>
              <p:cNvPicPr/>
              <p:nvPr/>
            </p:nvPicPr>
            <p:blipFill>
              <a:blip r:embed="rId63"/>
              <a:stretch>
                <a:fillRect/>
              </a:stretch>
            </p:blipFill>
            <p:spPr>
              <a:xfrm>
                <a:off x="3640173" y="1271107"/>
                <a:ext cx="18000" cy="41760"/>
              </a:xfrm>
              <a:prstGeom prst="rect">
                <a:avLst/>
              </a:prstGeom>
            </p:spPr>
          </p:pic>
        </mc:Fallback>
      </mc:AlternateContent>
      <p:grpSp>
        <p:nvGrpSpPr>
          <p:cNvPr id="52" name="Group 51">
            <a:extLst>
              <a:ext uri="{FF2B5EF4-FFF2-40B4-BE49-F238E27FC236}">
                <a16:creationId xmlns:a16="http://schemas.microsoft.com/office/drawing/2014/main" id="{335D7459-32AF-CB23-2853-EAD109D4C2D3}"/>
              </a:ext>
            </a:extLst>
          </p:cNvPr>
          <p:cNvGrpSpPr/>
          <p:nvPr/>
        </p:nvGrpSpPr>
        <p:grpSpPr>
          <a:xfrm>
            <a:off x="3420213" y="1295227"/>
            <a:ext cx="186840" cy="497520"/>
            <a:chOff x="3420213" y="1295227"/>
            <a:chExt cx="186840" cy="497520"/>
          </a:xfrm>
        </p:grpSpPr>
        <mc:AlternateContent xmlns:mc="http://schemas.openxmlformats.org/markup-compatibility/2006" xmlns:p14="http://schemas.microsoft.com/office/powerpoint/2010/main">
          <mc:Choice Requires="p14">
            <p:contentPart p14:bwMode="auto" r:id="rId64">
              <p14:nvContentPartPr>
                <p14:cNvPr id="50" name="Ink 49">
                  <a:extLst>
                    <a:ext uri="{FF2B5EF4-FFF2-40B4-BE49-F238E27FC236}">
                      <a16:creationId xmlns:a16="http://schemas.microsoft.com/office/drawing/2014/main" id="{16EFA211-CE7B-B4F9-0356-B14BF53BE362}"/>
                    </a:ext>
                  </a:extLst>
                </p14:cNvPr>
                <p14:cNvContentPartPr/>
                <p14:nvPr/>
              </p14:nvContentPartPr>
              <p14:xfrm>
                <a:off x="3437493" y="1752427"/>
                <a:ext cx="360" cy="360"/>
              </p14:xfrm>
            </p:contentPart>
          </mc:Choice>
          <mc:Fallback xmlns="">
            <p:pic>
              <p:nvPicPr>
                <p:cNvPr id="50" name="Ink 49">
                  <a:extLst>
                    <a:ext uri="{FF2B5EF4-FFF2-40B4-BE49-F238E27FC236}">
                      <a16:creationId xmlns:a16="http://schemas.microsoft.com/office/drawing/2014/main" id="{16EFA211-CE7B-B4F9-0356-B14BF53BE362}"/>
                    </a:ext>
                  </a:extLst>
                </p:cNvPr>
                <p:cNvPicPr/>
                <p:nvPr/>
              </p:nvPicPr>
              <p:blipFill>
                <a:blip r:embed="rId3"/>
                <a:stretch>
                  <a:fillRect/>
                </a:stretch>
              </p:blipFill>
              <p:spPr>
                <a:xfrm>
                  <a:off x="3428493" y="174378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1" name="Ink 50">
                  <a:extLst>
                    <a:ext uri="{FF2B5EF4-FFF2-40B4-BE49-F238E27FC236}">
                      <a16:creationId xmlns:a16="http://schemas.microsoft.com/office/drawing/2014/main" id="{95B75648-DD37-96AB-2E33-5482DD922326}"/>
                    </a:ext>
                  </a:extLst>
                </p14:cNvPr>
                <p14:cNvContentPartPr/>
                <p14:nvPr/>
              </p14:nvContentPartPr>
              <p14:xfrm>
                <a:off x="3420213" y="1295227"/>
                <a:ext cx="186840" cy="497520"/>
              </p14:xfrm>
            </p:contentPart>
          </mc:Choice>
          <mc:Fallback xmlns="">
            <p:pic>
              <p:nvPicPr>
                <p:cNvPr id="51" name="Ink 50">
                  <a:extLst>
                    <a:ext uri="{FF2B5EF4-FFF2-40B4-BE49-F238E27FC236}">
                      <a16:creationId xmlns:a16="http://schemas.microsoft.com/office/drawing/2014/main" id="{95B75648-DD37-96AB-2E33-5482DD922326}"/>
                    </a:ext>
                  </a:extLst>
                </p:cNvPr>
                <p:cNvPicPr/>
                <p:nvPr/>
              </p:nvPicPr>
              <p:blipFill>
                <a:blip r:embed="rId66"/>
                <a:stretch>
                  <a:fillRect/>
                </a:stretch>
              </p:blipFill>
              <p:spPr>
                <a:xfrm>
                  <a:off x="3411213" y="1286227"/>
                  <a:ext cx="204480" cy="515160"/>
                </a:xfrm>
                <a:prstGeom prst="rect">
                  <a:avLst/>
                </a:prstGeom>
              </p:spPr>
            </p:pic>
          </mc:Fallback>
        </mc:AlternateContent>
      </p:grpSp>
      <p:grpSp>
        <p:nvGrpSpPr>
          <p:cNvPr id="66" name="Group 65">
            <a:extLst>
              <a:ext uri="{FF2B5EF4-FFF2-40B4-BE49-F238E27FC236}">
                <a16:creationId xmlns:a16="http://schemas.microsoft.com/office/drawing/2014/main" id="{3187FA47-4784-208D-A04A-AA5C5261A040}"/>
              </a:ext>
            </a:extLst>
          </p:cNvPr>
          <p:cNvGrpSpPr/>
          <p:nvPr/>
        </p:nvGrpSpPr>
        <p:grpSpPr>
          <a:xfrm>
            <a:off x="3933933" y="1210627"/>
            <a:ext cx="1362240" cy="582480"/>
            <a:chOff x="3933933" y="1210627"/>
            <a:chExt cx="1362240" cy="582480"/>
          </a:xfrm>
        </p:grpSpPr>
        <mc:AlternateContent xmlns:mc="http://schemas.openxmlformats.org/markup-compatibility/2006" xmlns:p14="http://schemas.microsoft.com/office/powerpoint/2010/main">
          <mc:Choice Requires="p14">
            <p:contentPart p14:bwMode="auto" r:id="rId67">
              <p14:nvContentPartPr>
                <p14:cNvPr id="56" name="Ink 55">
                  <a:extLst>
                    <a:ext uri="{FF2B5EF4-FFF2-40B4-BE49-F238E27FC236}">
                      <a16:creationId xmlns:a16="http://schemas.microsoft.com/office/drawing/2014/main" id="{1C830602-A262-8DB2-B349-9064DA433B2B}"/>
                    </a:ext>
                  </a:extLst>
                </p14:cNvPr>
                <p14:cNvContentPartPr/>
                <p14:nvPr/>
              </p14:nvContentPartPr>
              <p14:xfrm>
                <a:off x="3933933" y="1369387"/>
                <a:ext cx="166320" cy="328680"/>
              </p14:xfrm>
            </p:contentPart>
          </mc:Choice>
          <mc:Fallback xmlns="">
            <p:pic>
              <p:nvPicPr>
                <p:cNvPr id="56" name="Ink 55">
                  <a:extLst>
                    <a:ext uri="{FF2B5EF4-FFF2-40B4-BE49-F238E27FC236}">
                      <a16:creationId xmlns:a16="http://schemas.microsoft.com/office/drawing/2014/main" id="{1C830602-A262-8DB2-B349-9064DA433B2B}"/>
                    </a:ext>
                  </a:extLst>
                </p:cNvPr>
                <p:cNvPicPr/>
                <p:nvPr/>
              </p:nvPicPr>
              <p:blipFill>
                <a:blip r:embed="rId68"/>
                <a:stretch>
                  <a:fillRect/>
                </a:stretch>
              </p:blipFill>
              <p:spPr>
                <a:xfrm>
                  <a:off x="3924933" y="1360387"/>
                  <a:ext cx="183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7" name="Ink 56">
                  <a:extLst>
                    <a:ext uri="{FF2B5EF4-FFF2-40B4-BE49-F238E27FC236}">
                      <a16:creationId xmlns:a16="http://schemas.microsoft.com/office/drawing/2014/main" id="{51FF4F5C-B006-6803-62D4-4BD13FF05910}"/>
                    </a:ext>
                  </a:extLst>
                </p14:cNvPr>
                <p14:cNvContentPartPr/>
                <p14:nvPr/>
              </p14:nvContentPartPr>
              <p14:xfrm>
                <a:off x="3970653" y="1268227"/>
                <a:ext cx="126720" cy="348840"/>
              </p14:xfrm>
            </p:contentPart>
          </mc:Choice>
          <mc:Fallback xmlns="">
            <p:pic>
              <p:nvPicPr>
                <p:cNvPr id="57" name="Ink 56">
                  <a:extLst>
                    <a:ext uri="{FF2B5EF4-FFF2-40B4-BE49-F238E27FC236}">
                      <a16:creationId xmlns:a16="http://schemas.microsoft.com/office/drawing/2014/main" id="{51FF4F5C-B006-6803-62D4-4BD13FF05910}"/>
                    </a:ext>
                  </a:extLst>
                </p:cNvPr>
                <p:cNvPicPr/>
                <p:nvPr/>
              </p:nvPicPr>
              <p:blipFill>
                <a:blip r:embed="rId70"/>
                <a:stretch>
                  <a:fillRect/>
                </a:stretch>
              </p:blipFill>
              <p:spPr>
                <a:xfrm>
                  <a:off x="3961653" y="1259587"/>
                  <a:ext cx="1443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8" name="Ink 57">
                  <a:extLst>
                    <a:ext uri="{FF2B5EF4-FFF2-40B4-BE49-F238E27FC236}">
                      <a16:creationId xmlns:a16="http://schemas.microsoft.com/office/drawing/2014/main" id="{6327C478-A280-48E0-8660-4857BEB37A4F}"/>
                    </a:ext>
                  </a:extLst>
                </p14:cNvPr>
                <p14:cNvContentPartPr/>
                <p14:nvPr/>
              </p14:nvContentPartPr>
              <p14:xfrm>
                <a:off x="4182333" y="1532107"/>
                <a:ext cx="207720" cy="170280"/>
              </p14:xfrm>
            </p:contentPart>
          </mc:Choice>
          <mc:Fallback xmlns="">
            <p:pic>
              <p:nvPicPr>
                <p:cNvPr id="58" name="Ink 57">
                  <a:extLst>
                    <a:ext uri="{FF2B5EF4-FFF2-40B4-BE49-F238E27FC236}">
                      <a16:creationId xmlns:a16="http://schemas.microsoft.com/office/drawing/2014/main" id="{6327C478-A280-48E0-8660-4857BEB37A4F}"/>
                    </a:ext>
                  </a:extLst>
                </p:cNvPr>
                <p:cNvPicPr/>
                <p:nvPr/>
              </p:nvPicPr>
              <p:blipFill>
                <a:blip r:embed="rId72"/>
                <a:stretch>
                  <a:fillRect/>
                </a:stretch>
              </p:blipFill>
              <p:spPr>
                <a:xfrm>
                  <a:off x="4173333" y="1523467"/>
                  <a:ext cx="2253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9" name="Ink 58">
                  <a:extLst>
                    <a:ext uri="{FF2B5EF4-FFF2-40B4-BE49-F238E27FC236}">
                      <a16:creationId xmlns:a16="http://schemas.microsoft.com/office/drawing/2014/main" id="{8E2AF75B-23AA-6712-AE4E-262BB544316C}"/>
                    </a:ext>
                  </a:extLst>
                </p14:cNvPr>
                <p14:cNvContentPartPr/>
                <p14:nvPr/>
              </p14:nvContentPartPr>
              <p14:xfrm>
                <a:off x="4521093" y="1441027"/>
                <a:ext cx="150480" cy="7200"/>
              </p14:xfrm>
            </p:contentPart>
          </mc:Choice>
          <mc:Fallback xmlns="">
            <p:pic>
              <p:nvPicPr>
                <p:cNvPr id="59" name="Ink 58">
                  <a:extLst>
                    <a:ext uri="{FF2B5EF4-FFF2-40B4-BE49-F238E27FC236}">
                      <a16:creationId xmlns:a16="http://schemas.microsoft.com/office/drawing/2014/main" id="{8E2AF75B-23AA-6712-AE4E-262BB544316C}"/>
                    </a:ext>
                  </a:extLst>
                </p:cNvPr>
                <p:cNvPicPr/>
                <p:nvPr/>
              </p:nvPicPr>
              <p:blipFill>
                <a:blip r:embed="rId74"/>
                <a:stretch>
                  <a:fillRect/>
                </a:stretch>
              </p:blipFill>
              <p:spPr>
                <a:xfrm>
                  <a:off x="4512453" y="1432027"/>
                  <a:ext cx="168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Ink 59">
                  <a:extLst>
                    <a:ext uri="{FF2B5EF4-FFF2-40B4-BE49-F238E27FC236}">
                      <a16:creationId xmlns:a16="http://schemas.microsoft.com/office/drawing/2014/main" id="{F1F87842-A303-EBFF-890E-071EF56644A2}"/>
                    </a:ext>
                  </a:extLst>
                </p14:cNvPr>
                <p14:cNvContentPartPr/>
                <p14:nvPr/>
              </p14:nvContentPartPr>
              <p14:xfrm>
                <a:off x="4554933" y="1311787"/>
                <a:ext cx="15840" cy="235800"/>
              </p14:xfrm>
            </p:contentPart>
          </mc:Choice>
          <mc:Fallback xmlns="">
            <p:pic>
              <p:nvPicPr>
                <p:cNvPr id="60" name="Ink 59">
                  <a:extLst>
                    <a:ext uri="{FF2B5EF4-FFF2-40B4-BE49-F238E27FC236}">
                      <a16:creationId xmlns:a16="http://schemas.microsoft.com/office/drawing/2014/main" id="{F1F87842-A303-EBFF-890E-071EF56644A2}"/>
                    </a:ext>
                  </a:extLst>
                </p:cNvPr>
                <p:cNvPicPr/>
                <p:nvPr/>
              </p:nvPicPr>
              <p:blipFill>
                <a:blip r:embed="rId76"/>
                <a:stretch>
                  <a:fillRect/>
                </a:stretch>
              </p:blipFill>
              <p:spPr>
                <a:xfrm>
                  <a:off x="4545933" y="1303147"/>
                  <a:ext cx="33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Ink 60">
                  <a:extLst>
                    <a:ext uri="{FF2B5EF4-FFF2-40B4-BE49-F238E27FC236}">
                      <a16:creationId xmlns:a16="http://schemas.microsoft.com/office/drawing/2014/main" id="{789468EC-F440-5EA2-94DC-A3F4B2B2F054}"/>
                    </a:ext>
                  </a:extLst>
                </p14:cNvPr>
                <p14:cNvContentPartPr/>
                <p14:nvPr/>
              </p14:nvContentPartPr>
              <p14:xfrm>
                <a:off x="4762293" y="1357507"/>
                <a:ext cx="168840" cy="263160"/>
              </p14:xfrm>
            </p:contentPart>
          </mc:Choice>
          <mc:Fallback xmlns="">
            <p:pic>
              <p:nvPicPr>
                <p:cNvPr id="61" name="Ink 60">
                  <a:extLst>
                    <a:ext uri="{FF2B5EF4-FFF2-40B4-BE49-F238E27FC236}">
                      <a16:creationId xmlns:a16="http://schemas.microsoft.com/office/drawing/2014/main" id="{789468EC-F440-5EA2-94DC-A3F4B2B2F054}"/>
                    </a:ext>
                  </a:extLst>
                </p:cNvPr>
                <p:cNvPicPr/>
                <p:nvPr/>
              </p:nvPicPr>
              <p:blipFill>
                <a:blip r:embed="rId78"/>
                <a:stretch>
                  <a:fillRect/>
                </a:stretch>
              </p:blipFill>
              <p:spPr>
                <a:xfrm>
                  <a:off x="4753653" y="1348507"/>
                  <a:ext cx="186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2" name="Ink 61">
                  <a:extLst>
                    <a:ext uri="{FF2B5EF4-FFF2-40B4-BE49-F238E27FC236}">
                      <a16:creationId xmlns:a16="http://schemas.microsoft.com/office/drawing/2014/main" id="{2B72891F-DAC7-DE72-7F5D-86E6349BA728}"/>
                    </a:ext>
                  </a:extLst>
                </p14:cNvPr>
                <p14:cNvContentPartPr/>
                <p14:nvPr/>
              </p14:nvContentPartPr>
              <p14:xfrm>
                <a:off x="4828893" y="1210627"/>
                <a:ext cx="237600" cy="288360"/>
              </p14:xfrm>
            </p:contentPart>
          </mc:Choice>
          <mc:Fallback xmlns="">
            <p:pic>
              <p:nvPicPr>
                <p:cNvPr id="62" name="Ink 61">
                  <a:extLst>
                    <a:ext uri="{FF2B5EF4-FFF2-40B4-BE49-F238E27FC236}">
                      <a16:creationId xmlns:a16="http://schemas.microsoft.com/office/drawing/2014/main" id="{2B72891F-DAC7-DE72-7F5D-86E6349BA728}"/>
                    </a:ext>
                  </a:extLst>
                </p:cNvPr>
                <p:cNvPicPr/>
                <p:nvPr/>
              </p:nvPicPr>
              <p:blipFill>
                <a:blip r:embed="rId80"/>
                <a:stretch>
                  <a:fillRect/>
                </a:stretch>
              </p:blipFill>
              <p:spPr>
                <a:xfrm>
                  <a:off x="4820253" y="1201987"/>
                  <a:ext cx="2552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4" name="Ink 63">
                  <a:extLst>
                    <a:ext uri="{FF2B5EF4-FFF2-40B4-BE49-F238E27FC236}">
                      <a16:creationId xmlns:a16="http://schemas.microsoft.com/office/drawing/2014/main" id="{3BDE2DBE-34AA-0365-3BE1-11B03D4F9E06}"/>
                    </a:ext>
                  </a:extLst>
                </p14:cNvPr>
                <p14:cNvContentPartPr/>
                <p14:nvPr/>
              </p14:nvContentPartPr>
              <p14:xfrm>
                <a:off x="5144253" y="1439227"/>
                <a:ext cx="151920" cy="353880"/>
              </p14:xfrm>
            </p:contentPart>
          </mc:Choice>
          <mc:Fallback xmlns="">
            <p:pic>
              <p:nvPicPr>
                <p:cNvPr id="64" name="Ink 63">
                  <a:extLst>
                    <a:ext uri="{FF2B5EF4-FFF2-40B4-BE49-F238E27FC236}">
                      <a16:creationId xmlns:a16="http://schemas.microsoft.com/office/drawing/2014/main" id="{3BDE2DBE-34AA-0365-3BE1-11B03D4F9E06}"/>
                    </a:ext>
                  </a:extLst>
                </p:cNvPr>
                <p:cNvPicPr/>
                <p:nvPr/>
              </p:nvPicPr>
              <p:blipFill>
                <a:blip r:embed="rId82"/>
                <a:stretch>
                  <a:fillRect/>
                </a:stretch>
              </p:blipFill>
              <p:spPr>
                <a:xfrm>
                  <a:off x="5135253" y="1430227"/>
                  <a:ext cx="169560" cy="37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5" name="Ink 64">
                <a:extLst>
                  <a:ext uri="{FF2B5EF4-FFF2-40B4-BE49-F238E27FC236}">
                    <a16:creationId xmlns:a16="http://schemas.microsoft.com/office/drawing/2014/main" id="{A28B94CD-50E1-DDF3-A741-F3F7975E43D4}"/>
                  </a:ext>
                </a:extLst>
              </p14:cNvPr>
              <p14:cNvContentPartPr/>
              <p14:nvPr/>
            </p14:nvContentPartPr>
            <p14:xfrm>
              <a:off x="5554293" y="1411507"/>
              <a:ext cx="180000" cy="27720"/>
            </p14:xfrm>
          </p:contentPart>
        </mc:Choice>
        <mc:Fallback xmlns="">
          <p:pic>
            <p:nvPicPr>
              <p:cNvPr id="65" name="Ink 64">
                <a:extLst>
                  <a:ext uri="{FF2B5EF4-FFF2-40B4-BE49-F238E27FC236}">
                    <a16:creationId xmlns:a16="http://schemas.microsoft.com/office/drawing/2014/main" id="{A28B94CD-50E1-DDF3-A741-F3F7975E43D4}"/>
                  </a:ext>
                </a:extLst>
              </p:cNvPr>
              <p:cNvPicPr/>
              <p:nvPr/>
            </p:nvPicPr>
            <p:blipFill>
              <a:blip r:embed="rId84"/>
              <a:stretch>
                <a:fillRect/>
              </a:stretch>
            </p:blipFill>
            <p:spPr>
              <a:xfrm>
                <a:off x="5545293" y="1402867"/>
                <a:ext cx="197640" cy="45360"/>
              </a:xfrm>
              <a:prstGeom prst="rect">
                <a:avLst/>
              </a:prstGeom>
            </p:spPr>
          </p:pic>
        </mc:Fallback>
      </mc:AlternateContent>
      <p:grpSp>
        <p:nvGrpSpPr>
          <p:cNvPr id="73" name="Group 72">
            <a:extLst>
              <a:ext uri="{FF2B5EF4-FFF2-40B4-BE49-F238E27FC236}">
                <a16:creationId xmlns:a16="http://schemas.microsoft.com/office/drawing/2014/main" id="{89157B02-EF53-30D3-0A03-27074BB06A12}"/>
              </a:ext>
            </a:extLst>
          </p:cNvPr>
          <p:cNvGrpSpPr/>
          <p:nvPr/>
        </p:nvGrpSpPr>
        <p:grpSpPr>
          <a:xfrm>
            <a:off x="6069813" y="1079947"/>
            <a:ext cx="1367640" cy="770040"/>
            <a:chOff x="6069813" y="1079947"/>
            <a:chExt cx="1367640" cy="770040"/>
          </a:xfrm>
        </p:grpSpPr>
        <mc:AlternateContent xmlns:mc="http://schemas.openxmlformats.org/markup-compatibility/2006" xmlns:p14="http://schemas.microsoft.com/office/powerpoint/2010/main">
          <mc:Choice Requires="p14">
            <p:contentPart p14:bwMode="auto" r:id="rId85">
              <p14:nvContentPartPr>
                <p14:cNvPr id="67" name="Ink 66">
                  <a:extLst>
                    <a:ext uri="{FF2B5EF4-FFF2-40B4-BE49-F238E27FC236}">
                      <a16:creationId xmlns:a16="http://schemas.microsoft.com/office/drawing/2014/main" id="{9881961A-1604-A51F-0636-065461F2DD75}"/>
                    </a:ext>
                  </a:extLst>
                </p14:cNvPr>
                <p14:cNvContentPartPr/>
                <p14:nvPr/>
              </p14:nvContentPartPr>
              <p14:xfrm>
                <a:off x="6069813" y="1297747"/>
                <a:ext cx="254880" cy="365400"/>
              </p14:xfrm>
            </p:contentPart>
          </mc:Choice>
          <mc:Fallback xmlns="">
            <p:pic>
              <p:nvPicPr>
                <p:cNvPr id="67" name="Ink 66">
                  <a:extLst>
                    <a:ext uri="{FF2B5EF4-FFF2-40B4-BE49-F238E27FC236}">
                      <a16:creationId xmlns:a16="http://schemas.microsoft.com/office/drawing/2014/main" id="{9881961A-1604-A51F-0636-065461F2DD75}"/>
                    </a:ext>
                  </a:extLst>
                </p:cNvPr>
                <p:cNvPicPr/>
                <p:nvPr/>
              </p:nvPicPr>
              <p:blipFill>
                <a:blip r:embed="rId86"/>
                <a:stretch>
                  <a:fillRect/>
                </a:stretch>
              </p:blipFill>
              <p:spPr>
                <a:xfrm>
                  <a:off x="6060813" y="1289107"/>
                  <a:ext cx="27252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8" name="Ink 67">
                  <a:extLst>
                    <a:ext uri="{FF2B5EF4-FFF2-40B4-BE49-F238E27FC236}">
                      <a16:creationId xmlns:a16="http://schemas.microsoft.com/office/drawing/2014/main" id="{16E894AD-C59D-547E-97CF-C453409E9250}"/>
                    </a:ext>
                  </a:extLst>
                </p14:cNvPr>
                <p14:cNvContentPartPr/>
                <p14:nvPr/>
              </p14:nvContentPartPr>
              <p14:xfrm>
                <a:off x="6222813" y="1442107"/>
                <a:ext cx="159120" cy="65160"/>
              </p14:xfrm>
            </p:contentPart>
          </mc:Choice>
          <mc:Fallback xmlns="">
            <p:pic>
              <p:nvPicPr>
                <p:cNvPr id="68" name="Ink 67">
                  <a:extLst>
                    <a:ext uri="{FF2B5EF4-FFF2-40B4-BE49-F238E27FC236}">
                      <a16:creationId xmlns:a16="http://schemas.microsoft.com/office/drawing/2014/main" id="{16E894AD-C59D-547E-97CF-C453409E9250}"/>
                    </a:ext>
                  </a:extLst>
                </p:cNvPr>
                <p:cNvPicPr/>
                <p:nvPr/>
              </p:nvPicPr>
              <p:blipFill>
                <a:blip r:embed="rId88"/>
                <a:stretch>
                  <a:fillRect/>
                </a:stretch>
              </p:blipFill>
              <p:spPr>
                <a:xfrm>
                  <a:off x="6214173" y="1433107"/>
                  <a:ext cx="176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9" name="Ink 68">
                  <a:extLst>
                    <a:ext uri="{FF2B5EF4-FFF2-40B4-BE49-F238E27FC236}">
                      <a16:creationId xmlns:a16="http://schemas.microsoft.com/office/drawing/2014/main" id="{D9F16D45-E578-36CF-0BED-901EE28E8BE8}"/>
                    </a:ext>
                  </a:extLst>
                </p14:cNvPr>
                <p14:cNvContentPartPr/>
                <p14:nvPr/>
              </p14:nvContentPartPr>
              <p14:xfrm>
                <a:off x="6146493" y="1079947"/>
                <a:ext cx="324720" cy="54720"/>
              </p14:xfrm>
            </p:contentPart>
          </mc:Choice>
          <mc:Fallback xmlns="">
            <p:pic>
              <p:nvPicPr>
                <p:cNvPr id="69" name="Ink 68">
                  <a:extLst>
                    <a:ext uri="{FF2B5EF4-FFF2-40B4-BE49-F238E27FC236}">
                      <a16:creationId xmlns:a16="http://schemas.microsoft.com/office/drawing/2014/main" id="{D9F16D45-E578-36CF-0BED-901EE28E8BE8}"/>
                    </a:ext>
                  </a:extLst>
                </p:cNvPr>
                <p:cNvPicPr/>
                <p:nvPr/>
              </p:nvPicPr>
              <p:blipFill>
                <a:blip r:embed="rId90"/>
                <a:stretch>
                  <a:fillRect/>
                </a:stretch>
              </p:blipFill>
              <p:spPr>
                <a:xfrm>
                  <a:off x="6137853" y="1070947"/>
                  <a:ext cx="34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0" name="Ink 69">
                  <a:extLst>
                    <a:ext uri="{FF2B5EF4-FFF2-40B4-BE49-F238E27FC236}">
                      <a16:creationId xmlns:a16="http://schemas.microsoft.com/office/drawing/2014/main" id="{B386EC66-C10F-018D-8530-A8F80E7F8804}"/>
                    </a:ext>
                  </a:extLst>
                </p14:cNvPr>
                <p14:cNvContentPartPr/>
                <p14:nvPr/>
              </p14:nvContentPartPr>
              <p14:xfrm>
                <a:off x="6434493" y="1491067"/>
                <a:ext cx="419760" cy="343440"/>
              </p14:xfrm>
            </p:contentPart>
          </mc:Choice>
          <mc:Fallback xmlns="">
            <p:pic>
              <p:nvPicPr>
                <p:cNvPr id="70" name="Ink 69">
                  <a:extLst>
                    <a:ext uri="{FF2B5EF4-FFF2-40B4-BE49-F238E27FC236}">
                      <a16:creationId xmlns:a16="http://schemas.microsoft.com/office/drawing/2014/main" id="{B386EC66-C10F-018D-8530-A8F80E7F8804}"/>
                    </a:ext>
                  </a:extLst>
                </p:cNvPr>
                <p:cNvPicPr/>
                <p:nvPr/>
              </p:nvPicPr>
              <p:blipFill>
                <a:blip r:embed="rId92"/>
                <a:stretch>
                  <a:fillRect/>
                </a:stretch>
              </p:blipFill>
              <p:spPr>
                <a:xfrm>
                  <a:off x="6425853" y="1482427"/>
                  <a:ext cx="43740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 name="Ink 70">
                  <a:extLst>
                    <a:ext uri="{FF2B5EF4-FFF2-40B4-BE49-F238E27FC236}">
                      <a16:creationId xmlns:a16="http://schemas.microsoft.com/office/drawing/2014/main" id="{41F97B4B-4F0D-30E0-D175-411219D611B0}"/>
                    </a:ext>
                  </a:extLst>
                </p14:cNvPr>
                <p14:cNvContentPartPr/>
                <p14:nvPr/>
              </p14:nvContentPartPr>
              <p14:xfrm>
                <a:off x="6976293" y="1159867"/>
                <a:ext cx="120960" cy="690120"/>
              </p14:xfrm>
            </p:contentPart>
          </mc:Choice>
          <mc:Fallback xmlns="">
            <p:pic>
              <p:nvPicPr>
                <p:cNvPr id="71" name="Ink 70">
                  <a:extLst>
                    <a:ext uri="{FF2B5EF4-FFF2-40B4-BE49-F238E27FC236}">
                      <a16:creationId xmlns:a16="http://schemas.microsoft.com/office/drawing/2014/main" id="{41F97B4B-4F0D-30E0-D175-411219D611B0}"/>
                    </a:ext>
                  </a:extLst>
                </p:cNvPr>
                <p:cNvPicPr/>
                <p:nvPr/>
              </p:nvPicPr>
              <p:blipFill>
                <a:blip r:embed="rId94"/>
                <a:stretch>
                  <a:fillRect/>
                </a:stretch>
              </p:blipFill>
              <p:spPr>
                <a:xfrm>
                  <a:off x="6967653" y="1150867"/>
                  <a:ext cx="13860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2" name="Ink 71">
                  <a:extLst>
                    <a:ext uri="{FF2B5EF4-FFF2-40B4-BE49-F238E27FC236}">
                      <a16:creationId xmlns:a16="http://schemas.microsoft.com/office/drawing/2014/main" id="{91880718-B8F3-051B-9C34-AA208151F749}"/>
                    </a:ext>
                  </a:extLst>
                </p14:cNvPr>
                <p14:cNvContentPartPr/>
                <p14:nvPr/>
              </p14:nvContentPartPr>
              <p14:xfrm>
                <a:off x="7239093" y="1095787"/>
                <a:ext cx="198360" cy="131760"/>
              </p14:xfrm>
            </p:contentPart>
          </mc:Choice>
          <mc:Fallback xmlns="">
            <p:pic>
              <p:nvPicPr>
                <p:cNvPr id="72" name="Ink 71">
                  <a:extLst>
                    <a:ext uri="{FF2B5EF4-FFF2-40B4-BE49-F238E27FC236}">
                      <a16:creationId xmlns:a16="http://schemas.microsoft.com/office/drawing/2014/main" id="{91880718-B8F3-051B-9C34-AA208151F749}"/>
                    </a:ext>
                  </a:extLst>
                </p:cNvPr>
                <p:cNvPicPr/>
                <p:nvPr/>
              </p:nvPicPr>
              <p:blipFill>
                <a:blip r:embed="rId96"/>
                <a:stretch>
                  <a:fillRect/>
                </a:stretch>
              </p:blipFill>
              <p:spPr>
                <a:xfrm>
                  <a:off x="7230093" y="1087147"/>
                  <a:ext cx="216000" cy="149400"/>
                </a:xfrm>
                <a:prstGeom prst="rect">
                  <a:avLst/>
                </a:prstGeom>
              </p:spPr>
            </p:pic>
          </mc:Fallback>
        </mc:AlternateContent>
      </p:grpSp>
    </p:spTree>
    <p:extLst>
      <p:ext uri="{BB962C8B-B14F-4D97-AF65-F5344CB8AC3E}">
        <p14:creationId xmlns:p14="http://schemas.microsoft.com/office/powerpoint/2010/main" val="189296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5"/>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343" name="Google Shape;3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36</a:t>
            </a:fld>
            <a:endParaRPr/>
          </a:p>
        </p:txBody>
      </p:sp>
      <p:sp>
        <p:nvSpPr>
          <p:cNvPr id="344" name="Google Shape;344;p2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345" name="Google Shape;345;p25"/>
          <p:cNvSpPr/>
          <p:nvPr/>
        </p:nvSpPr>
        <p:spPr>
          <a:xfrm>
            <a:off x="1169248" y="1863636"/>
            <a:ext cx="9525000" cy="3100208"/>
          </a:xfrm>
          <a:prstGeom prst="rect">
            <a:avLst/>
          </a:prstGeom>
          <a:blipFill rotWithShape="1">
            <a:blip r:embed="rId3">
              <a:alphaModFix/>
            </a:blip>
            <a:stretch>
              <a:fillRect l="-575" t="-786" b="-157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346" name="Google Shape;346;p25" descr="Help"/>
          <p:cNvPicPr preferRelativeResize="0"/>
          <p:nvPr/>
        </p:nvPicPr>
        <p:blipFill rotWithShape="1">
          <a:blip r:embed="rId4">
            <a:alphaModFix/>
          </a:blip>
          <a:srcRect/>
          <a:stretch/>
        </p:blipFill>
        <p:spPr>
          <a:xfrm>
            <a:off x="336492" y="4413715"/>
            <a:ext cx="662162" cy="662162"/>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6"/>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352" name="Google Shape;35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37</a:t>
            </a:fld>
            <a:endParaRPr/>
          </a:p>
        </p:txBody>
      </p:sp>
      <p:sp>
        <p:nvSpPr>
          <p:cNvPr id="353" name="Google Shape;353;p2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354" name="Google Shape;354;p26"/>
          <p:cNvSpPr/>
          <p:nvPr/>
        </p:nvSpPr>
        <p:spPr>
          <a:xfrm>
            <a:off x="1169248" y="1863636"/>
            <a:ext cx="9525000" cy="4035785"/>
          </a:xfrm>
          <a:prstGeom prst="rect">
            <a:avLst/>
          </a:prstGeom>
          <a:blipFill rotWithShape="1">
            <a:blip r:embed="rId3">
              <a:alphaModFix/>
            </a:blip>
            <a:stretch>
              <a:fillRect l="-575" t="-603" b="-105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7"/>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360" name="Google Shape;3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38</a:t>
            </a:fld>
            <a:endParaRPr/>
          </a:p>
        </p:txBody>
      </p:sp>
      <p:sp>
        <p:nvSpPr>
          <p:cNvPr id="361" name="Google Shape;361;p27"/>
          <p:cNvSpPr/>
          <p:nvPr/>
        </p:nvSpPr>
        <p:spPr>
          <a:xfrm>
            <a:off x="1169248" y="1863636"/>
            <a:ext cx="9525000" cy="2062103"/>
          </a:xfrm>
          <a:prstGeom prst="rect">
            <a:avLst/>
          </a:prstGeom>
          <a:blipFill rotWithShape="1">
            <a:blip r:embed="rId3">
              <a:alphaModFix/>
            </a:blip>
            <a:stretch>
              <a:fillRect l="-511" t="-1182" r="-44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362" name="Google Shape;362;p27" descr="Mathematics"/>
          <p:cNvPicPr preferRelativeResize="0"/>
          <p:nvPr/>
        </p:nvPicPr>
        <p:blipFill rotWithShape="1">
          <a:blip r:embed="rId4">
            <a:alphaModFix/>
          </a:blip>
          <a:srcRect/>
          <a:stretch/>
        </p:blipFill>
        <p:spPr>
          <a:xfrm>
            <a:off x="350157" y="956276"/>
            <a:ext cx="640443" cy="6404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8"/>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368" name="Google Shape;36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39</a:t>
            </a:fld>
            <a:endParaRPr/>
          </a:p>
        </p:txBody>
      </p:sp>
      <p:pic>
        <p:nvPicPr>
          <p:cNvPr id="369" name="Google Shape;369;p28"/>
          <p:cNvPicPr preferRelativeResize="0"/>
          <p:nvPr/>
        </p:nvPicPr>
        <p:blipFill rotWithShape="1">
          <a:blip r:embed="rId3">
            <a:alphaModFix/>
          </a:blip>
          <a:srcRect/>
          <a:stretch/>
        </p:blipFill>
        <p:spPr>
          <a:xfrm>
            <a:off x="1082163" y="2027237"/>
            <a:ext cx="5610737" cy="1373406"/>
          </a:xfrm>
          <a:prstGeom prst="rect">
            <a:avLst/>
          </a:prstGeom>
          <a:noFill/>
          <a:ln>
            <a:noFill/>
          </a:ln>
        </p:spPr>
      </p:pic>
      <p:sp>
        <p:nvSpPr>
          <p:cNvPr id="370" name="Google Shape;370;p28"/>
          <p:cNvSpPr txBox="1"/>
          <p:nvPr/>
        </p:nvSpPr>
        <p:spPr>
          <a:xfrm>
            <a:off x="1193031" y="1904286"/>
            <a:ext cx="676643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1.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IN" sz="1800">
                <a:solidFill>
                  <a:schemeClr val="dk1"/>
                </a:solidFill>
                <a:latin typeface="Calibri"/>
                <a:ea typeface="Calibri"/>
                <a:cs typeface="Calibri"/>
                <a:sym typeface="Calibri"/>
              </a:rPr>
              <a:t>2.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71" name="Google Shape;371;p28"/>
          <p:cNvPicPr preferRelativeResize="0"/>
          <p:nvPr/>
        </p:nvPicPr>
        <p:blipFill rotWithShape="1">
          <a:blip r:embed="rId4">
            <a:alphaModFix/>
          </a:blip>
          <a:srcRect/>
          <a:stretch/>
        </p:blipFill>
        <p:spPr>
          <a:xfrm>
            <a:off x="1082162" y="4140716"/>
            <a:ext cx="6410837" cy="12842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0E94431-7168-5652-59E3-7B5898FD0299}"/>
              </a:ext>
            </a:extLst>
          </p:cNvPr>
          <p:cNvGrpSpPr/>
          <p:nvPr/>
        </p:nvGrpSpPr>
        <p:grpSpPr>
          <a:xfrm>
            <a:off x="482614" y="164184"/>
            <a:ext cx="2751480" cy="596520"/>
            <a:chOff x="482614" y="164184"/>
            <a:chExt cx="2751480" cy="5965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8306AFF-9A90-9D27-D33F-97D88BB9C56C}"/>
                    </a:ext>
                  </a:extLst>
                </p14:cNvPr>
                <p14:cNvContentPartPr/>
                <p14:nvPr/>
              </p14:nvContentPartPr>
              <p14:xfrm>
                <a:off x="482614" y="164184"/>
                <a:ext cx="369000" cy="8280"/>
              </p14:xfrm>
            </p:contentPart>
          </mc:Choice>
          <mc:Fallback xmlns="">
            <p:pic>
              <p:nvPicPr>
                <p:cNvPr id="2" name="Ink 1">
                  <a:extLst>
                    <a:ext uri="{FF2B5EF4-FFF2-40B4-BE49-F238E27FC236}">
                      <a16:creationId xmlns:a16="http://schemas.microsoft.com/office/drawing/2014/main" id="{88306AFF-9A90-9D27-D33F-97D88BB9C56C}"/>
                    </a:ext>
                  </a:extLst>
                </p:cNvPr>
                <p:cNvPicPr/>
                <p:nvPr/>
              </p:nvPicPr>
              <p:blipFill>
                <a:blip r:embed="rId3"/>
                <a:stretch>
                  <a:fillRect/>
                </a:stretch>
              </p:blipFill>
              <p:spPr>
                <a:xfrm>
                  <a:off x="473974" y="155544"/>
                  <a:ext cx="386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746E515-FA46-7211-1C0E-9B45F86BE438}"/>
                    </a:ext>
                  </a:extLst>
                </p14:cNvPr>
                <p14:cNvContentPartPr/>
                <p14:nvPr/>
              </p14:nvContentPartPr>
              <p14:xfrm>
                <a:off x="567214" y="184704"/>
                <a:ext cx="192960" cy="383760"/>
              </p14:xfrm>
            </p:contentPart>
          </mc:Choice>
          <mc:Fallback xmlns="">
            <p:pic>
              <p:nvPicPr>
                <p:cNvPr id="3" name="Ink 2">
                  <a:extLst>
                    <a:ext uri="{FF2B5EF4-FFF2-40B4-BE49-F238E27FC236}">
                      <a16:creationId xmlns:a16="http://schemas.microsoft.com/office/drawing/2014/main" id="{D746E515-FA46-7211-1C0E-9B45F86BE438}"/>
                    </a:ext>
                  </a:extLst>
                </p:cNvPr>
                <p:cNvPicPr/>
                <p:nvPr/>
              </p:nvPicPr>
              <p:blipFill>
                <a:blip r:embed="rId5"/>
                <a:stretch>
                  <a:fillRect/>
                </a:stretch>
              </p:blipFill>
              <p:spPr>
                <a:xfrm>
                  <a:off x="558214" y="176064"/>
                  <a:ext cx="21060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1DEA098-1127-B5AE-2E39-131E5101CD62}"/>
                    </a:ext>
                  </a:extLst>
                </p14:cNvPr>
                <p14:cNvContentPartPr/>
                <p14:nvPr/>
              </p14:nvContentPartPr>
              <p14:xfrm>
                <a:off x="935134" y="401424"/>
                <a:ext cx="258120" cy="190800"/>
              </p14:xfrm>
            </p:contentPart>
          </mc:Choice>
          <mc:Fallback xmlns="">
            <p:pic>
              <p:nvPicPr>
                <p:cNvPr id="4" name="Ink 3">
                  <a:extLst>
                    <a:ext uri="{FF2B5EF4-FFF2-40B4-BE49-F238E27FC236}">
                      <a16:creationId xmlns:a16="http://schemas.microsoft.com/office/drawing/2014/main" id="{01DEA098-1127-B5AE-2E39-131E5101CD62}"/>
                    </a:ext>
                  </a:extLst>
                </p:cNvPr>
                <p:cNvPicPr/>
                <p:nvPr/>
              </p:nvPicPr>
              <p:blipFill>
                <a:blip r:embed="rId7"/>
                <a:stretch>
                  <a:fillRect/>
                </a:stretch>
              </p:blipFill>
              <p:spPr>
                <a:xfrm>
                  <a:off x="926494" y="392424"/>
                  <a:ext cx="275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98DD79B0-384A-1386-6B99-48DFBBAE4703}"/>
                    </a:ext>
                  </a:extLst>
                </p14:cNvPr>
                <p14:cNvContentPartPr/>
                <p14:nvPr/>
              </p14:nvContentPartPr>
              <p14:xfrm>
                <a:off x="1142494" y="226104"/>
                <a:ext cx="8640" cy="360"/>
              </p14:xfrm>
            </p:contentPart>
          </mc:Choice>
          <mc:Fallback xmlns="">
            <p:pic>
              <p:nvPicPr>
                <p:cNvPr id="5" name="Ink 4">
                  <a:extLst>
                    <a:ext uri="{FF2B5EF4-FFF2-40B4-BE49-F238E27FC236}">
                      <a16:creationId xmlns:a16="http://schemas.microsoft.com/office/drawing/2014/main" id="{98DD79B0-384A-1386-6B99-48DFBBAE4703}"/>
                    </a:ext>
                  </a:extLst>
                </p:cNvPr>
                <p:cNvPicPr/>
                <p:nvPr/>
              </p:nvPicPr>
              <p:blipFill>
                <a:blip r:embed="rId9"/>
                <a:stretch>
                  <a:fillRect/>
                </a:stretch>
              </p:blipFill>
              <p:spPr>
                <a:xfrm>
                  <a:off x="1133494" y="217104"/>
                  <a:ext cx="26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7FFC9B3-29A0-FB6A-0B90-1F70E5459B8B}"/>
                    </a:ext>
                  </a:extLst>
                </p14:cNvPr>
                <p14:cNvContentPartPr/>
                <p14:nvPr/>
              </p14:nvContentPartPr>
              <p14:xfrm>
                <a:off x="1263814" y="288384"/>
                <a:ext cx="434520" cy="232560"/>
              </p14:xfrm>
            </p:contentPart>
          </mc:Choice>
          <mc:Fallback xmlns="">
            <p:pic>
              <p:nvPicPr>
                <p:cNvPr id="6" name="Ink 5">
                  <a:extLst>
                    <a:ext uri="{FF2B5EF4-FFF2-40B4-BE49-F238E27FC236}">
                      <a16:creationId xmlns:a16="http://schemas.microsoft.com/office/drawing/2014/main" id="{B7FFC9B3-29A0-FB6A-0B90-1F70E5459B8B}"/>
                    </a:ext>
                  </a:extLst>
                </p:cNvPr>
                <p:cNvPicPr/>
                <p:nvPr/>
              </p:nvPicPr>
              <p:blipFill>
                <a:blip r:embed="rId11"/>
                <a:stretch>
                  <a:fillRect/>
                </a:stretch>
              </p:blipFill>
              <p:spPr>
                <a:xfrm>
                  <a:off x="1254814" y="279744"/>
                  <a:ext cx="4521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1125D2A0-AA0C-FE64-9062-43BD4EDB6127}"/>
                    </a:ext>
                  </a:extLst>
                </p14:cNvPr>
                <p14:cNvContentPartPr/>
                <p14:nvPr/>
              </p14:nvContentPartPr>
              <p14:xfrm>
                <a:off x="1633534" y="302064"/>
                <a:ext cx="158040" cy="16200"/>
              </p14:xfrm>
            </p:contentPart>
          </mc:Choice>
          <mc:Fallback xmlns="">
            <p:pic>
              <p:nvPicPr>
                <p:cNvPr id="7" name="Ink 6">
                  <a:extLst>
                    <a:ext uri="{FF2B5EF4-FFF2-40B4-BE49-F238E27FC236}">
                      <a16:creationId xmlns:a16="http://schemas.microsoft.com/office/drawing/2014/main" id="{1125D2A0-AA0C-FE64-9062-43BD4EDB6127}"/>
                    </a:ext>
                  </a:extLst>
                </p:cNvPr>
                <p:cNvPicPr/>
                <p:nvPr/>
              </p:nvPicPr>
              <p:blipFill>
                <a:blip r:embed="rId13"/>
                <a:stretch>
                  <a:fillRect/>
                </a:stretch>
              </p:blipFill>
              <p:spPr>
                <a:xfrm>
                  <a:off x="1624894" y="293424"/>
                  <a:ext cx="175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309960CB-FB91-3965-C485-769EE30AF4E8}"/>
                    </a:ext>
                  </a:extLst>
                </p14:cNvPr>
                <p14:cNvContentPartPr/>
                <p14:nvPr/>
              </p14:nvContentPartPr>
              <p14:xfrm>
                <a:off x="2095054" y="195144"/>
                <a:ext cx="240120" cy="302400"/>
              </p14:xfrm>
            </p:contentPart>
          </mc:Choice>
          <mc:Fallback xmlns="">
            <p:pic>
              <p:nvPicPr>
                <p:cNvPr id="8" name="Ink 7">
                  <a:extLst>
                    <a:ext uri="{FF2B5EF4-FFF2-40B4-BE49-F238E27FC236}">
                      <a16:creationId xmlns:a16="http://schemas.microsoft.com/office/drawing/2014/main" id="{309960CB-FB91-3965-C485-769EE30AF4E8}"/>
                    </a:ext>
                  </a:extLst>
                </p:cNvPr>
                <p:cNvPicPr/>
                <p:nvPr/>
              </p:nvPicPr>
              <p:blipFill>
                <a:blip r:embed="rId15"/>
                <a:stretch>
                  <a:fillRect/>
                </a:stretch>
              </p:blipFill>
              <p:spPr>
                <a:xfrm>
                  <a:off x="2086054" y="186504"/>
                  <a:ext cx="257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AAEB8DD5-446B-B807-B590-4E5B9C8F7B1E}"/>
                    </a:ext>
                  </a:extLst>
                </p14:cNvPr>
                <p14:cNvContentPartPr/>
                <p14:nvPr/>
              </p14:nvContentPartPr>
              <p14:xfrm>
                <a:off x="2270374" y="264984"/>
                <a:ext cx="8280" cy="12960"/>
              </p14:xfrm>
            </p:contentPart>
          </mc:Choice>
          <mc:Fallback xmlns="">
            <p:pic>
              <p:nvPicPr>
                <p:cNvPr id="9" name="Ink 8">
                  <a:extLst>
                    <a:ext uri="{FF2B5EF4-FFF2-40B4-BE49-F238E27FC236}">
                      <a16:creationId xmlns:a16="http://schemas.microsoft.com/office/drawing/2014/main" id="{AAEB8DD5-446B-B807-B590-4E5B9C8F7B1E}"/>
                    </a:ext>
                  </a:extLst>
                </p:cNvPr>
                <p:cNvPicPr/>
                <p:nvPr/>
              </p:nvPicPr>
              <p:blipFill>
                <a:blip r:embed="rId17"/>
                <a:stretch>
                  <a:fillRect/>
                </a:stretch>
              </p:blipFill>
              <p:spPr>
                <a:xfrm>
                  <a:off x="2261374" y="255984"/>
                  <a:ext cx="2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0C030D68-DFD0-4869-6937-2AF7CB07A6DC}"/>
                    </a:ext>
                  </a:extLst>
                </p14:cNvPr>
                <p14:cNvContentPartPr/>
                <p14:nvPr/>
              </p14:nvContentPartPr>
              <p14:xfrm>
                <a:off x="2434534" y="215664"/>
                <a:ext cx="314280" cy="451080"/>
              </p14:xfrm>
            </p:contentPart>
          </mc:Choice>
          <mc:Fallback xmlns="">
            <p:pic>
              <p:nvPicPr>
                <p:cNvPr id="10" name="Ink 9">
                  <a:extLst>
                    <a:ext uri="{FF2B5EF4-FFF2-40B4-BE49-F238E27FC236}">
                      <a16:creationId xmlns:a16="http://schemas.microsoft.com/office/drawing/2014/main" id="{0C030D68-DFD0-4869-6937-2AF7CB07A6DC}"/>
                    </a:ext>
                  </a:extLst>
                </p:cNvPr>
                <p:cNvPicPr/>
                <p:nvPr/>
              </p:nvPicPr>
              <p:blipFill>
                <a:blip r:embed="rId19"/>
                <a:stretch>
                  <a:fillRect/>
                </a:stretch>
              </p:blipFill>
              <p:spPr>
                <a:xfrm>
                  <a:off x="2425894" y="206664"/>
                  <a:ext cx="3319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DC6F135C-CC00-BDC0-9E44-D89D8B550410}"/>
                    </a:ext>
                  </a:extLst>
                </p14:cNvPr>
                <p14:cNvContentPartPr/>
                <p14:nvPr/>
              </p14:nvContentPartPr>
              <p14:xfrm>
                <a:off x="554974" y="621384"/>
                <a:ext cx="2679120" cy="139320"/>
              </p14:xfrm>
            </p:contentPart>
          </mc:Choice>
          <mc:Fallback xmlns="">
            <p:pic>
              <p:nvPicPr>
                <p:cNvPr id="11" name="Ink 10">
                  <a:extLst>
                    <a:ext uri="{FF2B5EF4-FFF2-40B4-BE49-F238E27FC236}">
                      <a16:creationId xmlns:a16="http://schemas.microsoft.com/office/drawing/2014/main" id="{DC6F135C-CC00-BDC0-9E44-D89D8B550410}"/>
                    </a:ext>
                  </a:extLst>
                </p:cNvPr>
                <p:cNvPicPr/>
                <p:nvPr/>
              </p:nvPicPr>
              <p:blipFill>
                <a:blip r:embed="rId21"/>
                <a:stretch>
                  <a:fillRect/>
                </a:stretch>
              </p:blipFill>
              <p:spPr>
                <a:xfrm>
                  <a:off x="545974" y="612384"/>
                  <a:ext cx="2696760" cy="156960"/>
                </a:xfrm>
                <a:prstGeom prst="rect">
                  <a:avLst/>
                </a:prstGeom>
              </p:spPr>
            </p:pic>
          </mc:Fallback>
        </mc:AlternateContent>
      </p:grpSp>
      <p:grpSp>
        <p:nvGrpSpPr>
          <p:cNvPr id="36" name="Group 35">
            <a:extLst>
              <a:ext uri="{FF2B5EF4-FFF2-40B4-BE49-F238E27FC236}">
                <a16:creationId xmlns:a16="http://schemas.microsoft.com/office/drawing/2014/main" id="{92C565C7-89DF-FE57-19AB-17979E4D329E}"/>
              </a:ext>
            </a:extLst>
          </p:cNvPr>
          <p:cNvGrpSpPr/>
          <p:nvPr/>
        </p:nvGrpSpPr>
        <p:grpSpPr>
          <a:xfrm>
            <a:off x="369574" y="918024"/>
            <a:ext cx="2836440" cy="596520"/>
            <a:chOff x="369574" y="918024"/>
            <a:chExt cx="2836440" cy="596520"/>
          </a:xfrm>
        </p:grpSpPr>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F9952C6D-7812-4981-43F6-98267ACA39EE}"/>
                    </a:ext>
                  </a:extLst>
                </p14:cNvPr>
                <p14:cNvContentPartPr/>
                <p14:nvPr/>
              </p14:nvContentPartPr>
              <p14:xfrm>
                <a:off x="369574" y="1016304"/>
                <a:ext cx="282240" cy="21600"/>
              </p14:xfrm>
            </p:contentPart>
          </mc:Choice>
          <mc:Fallback xmlns="">
            <p:pic>
              <p:nvPicPr>
                <p:cNvPr id="12" name="Ink 11">
                  <a:extLst>
                    <a:ext uri="{FF2B5EF4-FFF2-40B4-BE49-F238E27FC236}">
                      <a16:creationId xmlns:a16="http://schemas.microsoft.com/office/drawing/2014/main" id="{F9952C6D-7812-4981-43F6-98267ACA39EE}"/>
                    </a:ext>
                  </a:extLst>
                </p:cNvPr>
                <p:cNvPicPr/>
                <p:nvPr/>
              </p:nvPicPr>
              <p:blipFill>
                <a:blip r:embed="rId23"/>
                <a:stretch>
                  <a:fillRect/>
                </a:stretch>
              </p:blipFill>
              <p:spPr>
                <a:xfrm>
                  <a:off x="360934" y="1007304"/>
                  <a:ext cx="299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6A5D1242-58BE-09D1-4C1C-C490C528E076}"/>
                    </a:ext>
                  </a:extLst>
                </p14:cNvPr>
                <p14:cNvContentPartPr/>
                <p14:nvPr/>
              </p14:nvContentPartPr>
              <p14:xfrm>
                <a:off x="533734" y="1017024"/>
                <a:ext cx="10800" cy="286200"/>
              </p14:xfrm>
            </p:contentPart>
          </mc:Choice>
          <mc:Fallback xmlns="">
            <p:pic>
              <p:nvPicPr>
                <p:cNvPr id="13" name="Ink 12">
                  <a:extLst>
                    <a:ext uri="{FF2B5EF4-FFF2-40B4-BE49-F238E27FC236}">
                      <a16:creationId xmlns:a16="http://schemas.microsoft.com/office/drawing/2014/main" id="{6A5D1242-58BE-09D1-4C1C-C490C528E076}"/>
                    </a:ext>
                  </a:extLst>
                </p:cNvPr>
                <p:cNvPicPr/>
                <p:nvPr/>
              </p:nvPicPr>
              <p:blipFill>
                <a:blip r:embed="rId25"/>
                <a:stretch>
                  <a:fillRect/>
                </a:stretch>
              </p:blipFill>
              <p:spPr>
                <a:xfrm>
                  <a:off x="525094" y="1008384"/>
                  <a:ext cx="2844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E7DC73C8-D325-139D-BA46-34F9800FFE9E}"/>
                    </a:ext>
                  </a:extLst>
                </p14:cNvPr>
                <p14:cNvContentPartPr/>
                <p14:nvPr/>
              </p14:nvContentPartPr>
              <p14:xfrm>
                <a:off x="698614" y="1234104"/>
                <a:ext cx="267840" cy="196560"/>
              </p14:xfrm>
            </p:contentPart>
          </mc:Choice>
          <mc:Fallback xmlns="">
            <p:pic>
              <p:nvPicPr>
                <p:cNvPr id="16" name="Ink 15">
                  <a:extLst>
                    <a:ext uri="{FF2B5EF4-FFF2-40B4-BE49-F238E27FC236}">
                      <a16:creationId xmlns:a16="http://schemas.microsoft.com/office/drawing/2014/main" id="{E7DC73C8-D325-139D-BA46-34F9800FFE9E}"/>
                    </a:ext>
                  </a:extLst>
                </p:cNvPr>
                <p:cNvPicPr/>
                <p:nvPr/>
              </p:nvPicPr>
              <p:blipFill>
                <a:blip r:embed="rId27"/>
                <a:stretch>
                  <a:fillRect/>
                </a:stretch>
              </p:blipFill>
              <p:spPr>
                <a:xfrm>
                  <a:off x="689974" y="1225464"/>
                  <a:ext cx="285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23198174-CCE6-06F2-E08B-8F5A85E3BD32}"/>
                    </a:ext>
                  </a:extLst>
                </p14:cNvPr>
                <p14:cNvContentPartPr/>
                <p14:nvPr/>
              </p14:nvContentPartPr>
              <p14:xfrm>
                <a:off x="1160494" y="1110624"/>
                <a:ext cx="124200" cy="9360"/>
              </p14:xfrm>
            </p:contentPart>
          </mc:Choice>
          <mc:Fallback xmlns="">
            <p:pic>
              <p:nvPicPr>
                <p:cNvPr id="17" name="Ink 16">
                  <a:extLst>
                    <a:ext uri="{FF2B5EF4-FFF2-40B4-BE49-F238E27FC236}">
                      <a16:creationId xmlns:a16="http://schemas.microsoft.com/office/drawing/2014/main" id="{23198174-CCE6-06F2-E08B-8F5A85E3BD32}"/>
                    </a:ext>
                  </a:extLst>
                </p:cNvPr>
                <p:cNvPicPr/>
                <p:nvPr/>
              </p:nvPicPr>
              <p:blipFill>
                <a:blip r:embed="rId29"/>
                <a:stretch>
                  <a:fillRect/>
                </a:stretch>
              </p:blipFill>
              <p:spPr>
                <a:xfrm>
                  <a:off x="1151854" y="1101624"/>
                  <a:ext cx="141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A357B3DA-B94F-1C3A-7708-A1220CB1A63B}"/>
                    </a:ext>
                  </a:extLst>
                </p14:cNvPr>
                <p14:cNvContentPartPr/>
                <p14:nvPr/>
              </p14:nvContentPartPr>
              <p14:xfrm>
                <a:off x="1211974" y="1158504"/>
                <a:ext cx="108360" cy="23040"/>
              </p14:xfrm>
            </p:contentPart>
          </mc:Choice>
          <mc:Fallback xmlns="">
            <p:pic>
              <p:nvPicPr>
                <p:cNvPr id="18" name="Ink 17">
                  <a:extLst>
                    <a:ext uri="{FF2B5EF4-FFF2-40B4-BE49-F238E27FC236}">
                      <a16:creationId xmlns:a16="http://schemas.microsoft.com/office/drawing/2014/main" id="{A357B3DA-B94F-1C3A-7708-A1220CB1A63B}"/>
                    </a:ext>
                  </a:extLst>
                </p:cNvPr>
                <p:cNvPicPr/>
                <p:nvPr/>
              </p:nvPicPr>
              <p:blipFill>
                <a:blip r:embed="rId31"/>
                <a:stretch>
                  <a:fillRect/>
                </a:stretch>
              </p:blipFill>
              <p:spPr>
                <a:xfrm>
                  <a:off x="1202974" y="1149864"/>
                  <a:ext cx="126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F35C522E-91B2-F8DC-53E1-F85A3EA34D4C}"/>
                    </a:ext>
                  </a:extLst>
                </p14:cNvPr>
                <p14:cNvContentPartPr/>
                <p14:nvPr/>
              </p14:nvContentPartPr>
              <p14:xfrm>
                <a:off x="1592854" y="918024"/>
                <a:ext cx="1613160" cy="596520"/>
              </p14:xfrm>
            </p:contentPart>
          </mc:Choice>
          <mc:Fallback xmlns="">
            <p:pic>
              <p:nvPicPr>
                <p:cNvPr id="20" name="Ink 19">
                  <a:extLst>
                    <a:ext uri="{FF2B5EF4-FFF2-40B4-BE49-F238E27FC236}">
                      <a16:creationId xmlns:a16="http://schemas.microsoft.com/office/drawing/2014/main" id="{F35C522E-91B2-F8DC-53E1-F85A3EA34D4C}"/>
                    </a:ext>
                  </a:extLst>
                </p:cNvPr>
                <p:cNvPicPr/>
                <p:nvPr/>
              </p:nvPicPr>
              <p:blipFill>
                <a:blip r:embed="rId33"/>
                <a:stretch>
                  <a:fillRect/>
                </a:stretch>
              </p:blipFill>
              <p:spPr>
                <a:xfrm>
                  <a:off x="1583854" y="909024"/>
                  <a:ext cx="1630800" cy="614160"/>
                </a:xfrm>
                <a:prstGeom prst="rect">
                  <a:avLst/>
                </a:prstGeom>
              </p:spPr>
            </p:pic>
          </mc:Fallback>
        </mc:AlternateContent>
      </p:grpSp>
      <p:grpSp>
        <p:nvGrpSpPr>
          <p:cNvPr id="35" name="Group 34">
            <a:extLst>
              <a:ext uri="{FF2B5EF4-FFF2-40B4-BE49-F238E27FC236}">
                <a16:creationId xmlns:a16="http://schemas.microsoft.com/office/drawing/2014/main" id="{34609AB0-6F9B-B619-E314-E62600147A64}"/>
              </a:ext>
            </a:extLst>
          </p:cNvPr>
          <p:cNvGrpSpPr/>
          <p:nvPr/>
        </p:nvGrpSpPr>
        <p:grpSpPr>
          <a:xfrm>
            <a:off x="3740974" y="847464"/>
            <a:ext cx="2211480" cy="758520"/>
            <a:chOff x="3740974" y="847464"/>
            <a:chExt cx="2211480" cy="758520"/>
          </a:xfrm>
        </p:grpSpPr>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FA197E4C-7BFE-F736-983B-A25A6D41AFBA}"/>
                    </a:ext>
                  </a:extLst>
                </p14:cNvPr>
                <p14:cNvContentPartPr/>
                <p14:nvPr/>
              </p14:nvContentPartPr>
              <p14:xfrm>
                <a:off x="3740974" y="848184"/>
                <a:ext cx="225360" cy="757800"/>
              </p14:xfrm>
            </p:contentPart>
          </mc:Choice>
          <mc:Fallback xmlns="">
            <p:pic>
              <p:nvPicPr>
                <p:cNvPr id="21" name="Ink 20">
                  <a:extLst>
                    <a:ext uri="{FF2B5EF4-FFF2-40B4-BE49-F238E27FC236}">
                      <a16:creationId xmlns:a16="http://schemas.microsoft.com/office/drawing/2014/main" id="{FA197E4C-7BFE-F736-983B-A25A6D41AFBA}"/>
                    </a:ext>
                  </a:extLst>
                </p:cNvPr>
                <p:cNvPicPr/>
                <p:nvPr/>
              </p:nvPicPr>
              <p:blipFill>
                <a:blip r:embed="rId35"/>
                <a:stretch>
                  <a:fillRect/>
                </a:stretch>
              </p:blipFill>
              <p:spPr>
                <a:xfrm>
                  <a:off x="3732334" y="839544"/>
                  <a:ext cx="2430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C8E6D14-B08F-8B1A-6FE0-072B80F58B21}"/>
                    </a:ext>
                  </a:extLst>
                </p14:cNvPr>
                <p14:cNvContentPartPr/>
                <p14:nvPr/>
              </p14:nvContentPartPr>
              <p14:xfrm>
                <a:off x="3780574" y="1201344"/>
                <a:ext cx="266760" cy="21960"/>
              </p14:xfrm>
            </p:contentPart>
          </mc:Choice>
          <mc:Fallback xmlns="">
            <p:pic>
              <p:nvPicPr>
                <p:cNvPr id="22" name="Ink 21">
                  <a:extLst>
                    <a:ext uri="{FF2B5EF4-FFF2-40B4-BE49-F238E27FC236}">
                      <a16:creationId xmlns:a16="http://schemas.microsoft.com/office/drawing/2014/main" id="{2C8E6D14-B08F-8B1A-6FE0-072B80F58B21}"/>
                    </a:ext>
                  </a:extLst>
                </p:cNvPr>
                <p:cNvPicPr/>
                <p:nvPr/>
              </p:nvPicPr>
              <p:blipFill>
                <a:blip r:embed="rId37"/>
                <a:stretch>
                  <a:fillRect/>
                </a:stretch>
              </p:blipFill>
              <p:spPr>
                <a:xfrm>
                  <a:off x="3771934" y="1192344"/>
                  <a:ext cx="284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F8D72F16-862B-CF44-24AF-74463E133C92}"/>
                    </a:ext>
                  </a:extLst>
                </p14:cNvPr>
                <p14:cNvContentPartPr/>
                <p14:nvPr/>
              </p14:nvContentPartPr>
              <p14:xfrm>
                <a:off x="4103494" y="1194144"/>
                <a:ext cx="30960" cy="38880"/>
              </p14:xfrm>
            </p:contentPart>
          </mc:Choice>
          <mc:Fallback xmlns="">
            <p:pic>
              <p:nvPicPr>
                <p:cNvPr id="23" name="Ink 22">
                  <a:extLst>
                    <a:ext uri="{FF2B5EF4-FFF2-40B4-BE49-F238E27FC236}">
                      <a16:creationId xmlns:a16="http://schemas.microsoft.com/office/drawing/2014/main" id="{F8D72F16-862B-CF44-24AF-74463E133C92}"/>
                    </a:ext>
                  </a:extLst>
                </p:cNvPr>
                <p:cNvPicPr/>
                <p:nvPr/>
              </p:nvPicPr>
              <p:blipFill>
                <a:blip r:embed="rId39"/>
                <a:stretch>
                  <a:fillRect/>
                </a:stretch>
              </p:blipFill>
              <p:spPr>
                <a:xfrm>
                  <a:off x="4094854" y="1185144"/>
                  <a:ext cx="48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7E4BA49B-4FDE-1F2F-17EE-8F0CB4D2314C}"/>
                    </a:ext>
                  </a:extLst>
                </p14:cNvPr>
                <p14:cNvContentPartPr/>
                <p14:nvPr/>
              </p14:nvContentPartPr>
              <p14:xfrm>
                <a:off x="4520374" y="888864"/>
                <a:ext cx="150120" cy="376200"/>
              </p14:xfrm>
            </p:contentPart>
          </mc:Choice>
          <mc:Fallback xmlns="">
            <p:pic>
              <p:nvPicPr>
                <p:cNvPr id="24" name="Ink 23">
                  <a:extLst>
                    <a:ext uri="{FF2B5EF4-FFF2-40B4-BE49-F238E27FC236}">
                      <a16:creationId xmlns:a16="http://schemas.microsoft.com/office/drawing/2014/main" id="{7E4BA49B-4FDE-1F2F-17EE-8F0CB4D2314C}"/>
                    </a:ext>
                  </a:extLst>
                </p:cNvPr>
                <p:cNvPicPr/>
                <p:nvPr/>
              </p:nvPicPr>
              <p:blipFill>
                <a:blip r:embed="rId41"/>
                <a:stretch>
                  <a:fillRect/>
                </a:stretch>
              </p:blipFill>
              <p:spPr>
                <a:xfrm>
                  <a:off x="4511734" y="879864"/>
                  <a:ext cx="1677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B03095DA-4954-16F9-41DF-5B2B650E6492}"/>
                    </a:ext>
                  </a:extLst>
                </p14:cNvPr>
                <p14:cNvContentPartPr/>
                <p14:nvPr/>
              </p14:nvContentPartPr>
              <p14:xfrm>
                <a:off x="4736014" y="1150584"/>
                <a:ext cx="16920" cy="360"/>
              </p14:xfrm>
            </p:contentPart>
          </mc:Choice>
          <mc:Fallback xmlns="">
            <p:pic>
              <p:nvPicPr>
                <p:cNvPr id="25" name="Ink 24">
                  <a:extLst>
                    <a:ext uri="{FF2B5EF4-FFF2-40B4-BE49-F238E27FC236}">
                      <a16:creationId xmlns:a16="http://schemas.microsoft.com/office/drawing/2014/main" id="{B03095DA-4954-16F9-41DF-5B2B650E6492}"/>
                    </a:ext>
                  </a:extLst>
                </p:cNvPr>
                <p:cNvPicPr/>
                <p:nvPr/>
              </p:nvPicPr>
              <p:blipFill>
                <a:blip r:embed="rId43"/>
                <a:stretch>
                  <a:fillRect/>
                </a:stretch>
              </p:blipFill>
              <p:spPr>
                <a:xfrm>
                  <a:off x="4727014" y="1141584"/>
                  <a:ext cx="34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BBA12F27-7ED5-C4C7-C74E-B952FA555B55}"/>
                    </a:ext>
                  </a:extLst>
                </p14:cNvPr>
                <p14:cNvContentPartPr/>
                <p14:nvPr/>
              </p14:nvContentPartPr>
              <p14:xfrm>
                <a:off x="5013934" y="847464"/>
                <a:ext cx="333360" cy="326520"/>
              </p14:xfrm>
            </p:contentPart>
          </mc:Choice>
          <mc:Fallback xmlns="">
            <p:pic>
              <p:nvPicPr>
                <p:cNvPr id="26" name="Ink 25">
                  <a:extLst>
                    <a:ext uri="{FF2B5EF4-FFF2-40B4-BE49-F238E27FC236}">
                      <a16:creationId xmlns:a16="http://schemas.microsoft.com/office/drawing/2014/main" id="{BBA12F27-7ED5-C4C7-C74E-B952FA555B55}"/>
                    </a:ext>
                  </a:extLst>
                </p:cNvPr>
                <p:cNvPicPr/>
                <p:nvPr/>
              </p:nvPicPr>
              <p:blipFill>
                <a:blip r:embed="rId45"/>
                <a:stretch>
                  <a:fillRect/>
                </a:stretch>
              </p:blipFill>
              <p:spPr>
                <a:xfrm>
                  <a:off x="5004934" y="838824"/>
                  <a:ext cx="3510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66AC0D79-1E11-4639-72FD-CBD828A6A7C6}"/>
                    </a:ext>
                  </a:extLst>
                </p14:cNvPr>
                <p14:cNvContentPartPr/>
                <p14:nvPr/>
              </p14:nvContentPartPr>
              <p14:xfrm>
                <a:off x="5493814" y="1086864"/>
                <a:ext cx="12960" cy="12600"/>
              </p14:xfrm>
            </p:contentPart>
          </mc:Choice>
          <mc:Fallback xmlns="">
            <p:pic>
              <p:nvPicPr>
                <p:cNvPr id="27" name="Ink 26">
                  <a:extLst>
                    <a:ext uri="{FF2B5EF4-FFF2-40B4-BE49-F238E27FC236}">
                      <a16:creationId xmlns:a16="http://schemas.microsoft.com/office/drawing/2014/main" id="{66AC0D79-1E11-4639-72FD-CBD828A6A7C6}"/>
                    </a:ext>
                  </a:extLst>
                </p:cNvPr>
                <p:cNvPicPr/>
                <p:nvPr/>
              </p:nvPicPr>
              <p:blipFill>
                <a:blip r:embed="rId47"/>
                <a:stretch>
                  <a:fillRect/>
                </a:stretch>
              </p:blipFill>
              <p:spPr>
                <a:xfrm>
                  <a:off x="5485174" y="1078224"/>
                  <a:ext cx="30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8B3E73C2-8F83-56C2-6DD9-85CA0283F358}"/>
                    </a:ext>
                  </a:extLst>
                </p14:cNvPr>
                <p14:cNvContentPartPr/>
                <p14:nvPr/>
              </p14:nvContentPartPr>
              <p14:xfrm>
                <a:off x="5701534" y="924504"/>
                <a:ext cx="250920" cy="197280"/>
              </p14:xfrm>
            </p:contentPart>
          </mc:Choice>
          <mc:Fallback xmlns="">
            <p:pic>
              <p:nvPicPr>
                <p:cNvPr id="28" name="Ink 27">
                  <a:extLst>
                    <a:ext uri="{FF2B5EF4-FFF2-40B4-BE49-F238E27FC236}">
                      <a16:creationId xmlns:a16="http://schemas.microsoft.com/office/drawing/2014/main" id="{8B3E73C2-8F83-56C2-6DD9-85CA0283F358}"/>
                    </a:ext>
                  </a:extLst>
                </p:cNvPr>
                <p:cNvPicPr/>
                <p:nvPr/>
              </p:nvPicPr>
              <p:blipFill>
                <a:blip r:embed="rId49"/>
                <a:stretch>
                  <a:fillRect/>
                </a:stretch>
              </p:blipFill>
              <p:spPr>
                <a:xfrm>
                  <a:off x="5692894" y="915504"/>
                  <a:ext cx="268560" cy="214920"/>
                </a:xfrm>
                <a:prstGeom prst="rect">
                  <a:avLst/>
                </a:prstGeom>
              </p:spPr>
            </p:pic>
          </mc:Fallback>
        </mc:AlternateContent>
      </p:grpSp>
      <p:grpSp>
        <p:nvGrpSpPr>
          <p:cNvPr id="33" name="Group 32">
            <a:extLst>
              <a:ext uri="{FF2B5EF4-FFF2-40B4-BE49-F238E27FC236}">
                <a16:creationId xmlns:a16="http://schemas.microsoft.com/office/drawing/2014/main" id="{B703C890-2D55-53BB-238F-3A32AECF826A}"/>
              </a:ext>
            </a:extLst>
          </p:cNvPr>
          <p:cNvGrpSpPr/>
          <p:nvPr/>
        </p:nvGrpSpPr>
        <p:grpSpPr>
          <a:xfrm>
            <a:off x="6629254" y="720744"/>
            <a:ext cx="2997720" cy="604800"/>
            <a:chOff x="6629254" y="720744"/>
            <a:chExt cx="2997720" cy="604800"/>
          </a:xfrm>
        </p:grpSpPr>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CE944DB8-E2AA-8FFD-54CF-9EB0F11B5546}"/>
                    </a:ext>
                  </a:extLst>
                </p14:cNvPr>
                <p14:cNvContentPartPr/>
                <p14:nvPr/>
              </p14:nvContentPartPr>
              <p14:xfrm>
                <a:off x="6629254" y="852864"/>
                <a:ext cx="1130400" cy="389520"/>
              </p14:xfrm>
            </p:contentPart>
          </mc:Choice>
          <mc:Fallback xmlns="">
            <p:pic>
              <p:nvPicPr>
                <p:cNvPr id="29" name="Ink 28">
                  <a:extLst>
                    <a:ext uri="{FF2B5EF4-FFF2-40B4-BE49-F238E27FC236}">
                      <a16:creationId xmlns:a16="http://schemas.microsoft.com/office/drawing/2014/main" id="{CE944DB8-E2AA-8FFD-54CF-9EB0F11B5546}"/>
                    </a:ext>
                  </a:extLst>
                </p:cNvPr>
                <p:cNvPicPr/>
                <p:nvPr/>
              </p:nvPicPr>
              <p:blipFill>
                <a:blip r:embed="rId51"/>
                <a:stretch>
                  <a:fillRect/>
                </a:stretch>
              </p:blipFill>
              <p:spPr>
                <a:xfrm>
                  <a:off x="6620614" y="843864"/>
                  <a:ext cx="114804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DAD6CEAB-E8DF-8666-5575-0AD1CC58B278}"/>
                    </a:ext>
                  </a:extLst>
                </p14:cNvPr>
                <p14:cNvContentPartPr/>
                <p14:nvPr/>
              </p14:nvContentPartPr>
              <p14:xfrm>
                <a:off x="8134774" y="792744"/>
                <a:ext cx="609840" cy="532800"/>
              </p14:xfrm>
            </p:contentPart>
          </mc:Choice>
          <mc:Fallback xmlns="">
            <p:pic>
              <p:nvPicPr>
                <p:cNvPr id="30" name="Ink 29">
                  <a:extLst>
                    <a:ext uri="{FF2B5EF4-FFF2-40B4-BE49-F238E27FC236}">
                      <a16:creationId xmlns:a16="http://schemas.microsoft.com/office/drawing/2014/main" id="{DAD6CEAB-E8DF-8666-5575-0AD1CC58B278}"/>
                    </a:ext>
                  </a:extLst>
                </p:cNvPr>
                <p:cNvPicPr/>
                <p:nvPr/>
              </p:nvPicPr>
              <p:blipFill>
                <a:blip r:embed="rId53"/>
                <a:stretch>
                  <a:fillRect/>
                </a:stretch>
              </p:blipFill>
              <p:spPr>
                <a:xfrm>
                  <a:off x="8125774" y="784104"/>
                  <a:ext cx="62748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6AF9A81A-5E23-7576-AD73-01FC6A65376C}"/>
                    </a:ext>
                  </a:extLst>
                </p14:cNvPr>
                <p14:cNvContentPartPr/>
                <p14:nvPr/>
              </p14:nvContentPartPr>
              <p14:xfrm>
                <a:off x="8809414" y="720744"/>
                <a:ext cx="258840" cy="394560"/>
              </p14:xfrm>
            </p:contentPart>
          </mc:Choice>
          <mc:Fallback xmlns="">
            <p:pic>
              <p:nvPicPr>
                <p:cNvPr id="31" name="Ink 30">
                  <a:extLst>
                    <a:ext uri="{FF2B5EF4-FFF2-40B4-BE49-F238E27FC236}">
                      <a16:creationId xmlns:a16="http://schemas.microsoft.com/office/drawing/2014/main" id="{6AF9A81A-5E23-7576-AD73-01FC6A65376C}"/>
                    </a:ext>
                  </a:extLst>
                </p:cNvPr>
                <p:cNvPicPr/>
                <p:nvPr/>
              </p:nvPicPr>
              <p:blipFill>
                <a:blip r:embed="rId55"/>
                <a:stretch>
                  <a:fillRect/>
                </a:stretch>
              </p:blipFill>
              <p:spPr>
                <a:xfrm>
                  <a:off x="8800774" y="711744"/>
                  <a:ext cx="2764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8F1BE883-EE91-999F-4EF1-3CA4CA868FBD}"/>
                    </a:ext>
                  </a:extLst>
                </p14:cNvPr>
                <p14:cNvContentPartPr/>
                <p14:nvPr/>
              </p14:nvContentPartPr>
              <p14:xfrm>
                <a:off x="9349054" y="815424"/>
                <a:ext cx="277920" cy="188280"/>
              </p14:xfrm>
            </p:contentPart>
          </mc:Choice>
          <mc:Fallback xmlns="">
            <p:pic>
              <p:nvPicPr>
                <p:cNvPr id="32" name="Ink 31">
                  <a:extLst>
                    <a:ext uri="{FF2B5EF4-FFF2-40B4-BE49-F238E27FC236}">
                      <a16:creationId xmlns:a16="http://schemas.microsoft.com/office/drawing/2014/main" id="{8F1BE883-EE91-999F-4EF1-3CA4CA868FBD}"/>
                    </a:ext>
                  </a:extLst>
                </p:cNvPr>
                <p:cNvPicPr/>
                <p:nvPr/>
              </p:nvPicPr>
              <p:blipFill>
                <a:blip r:embed="rId57"/>
                <a:stretch>
                  <a:fillRect/>
                </a:stretch>
              </p:blipFill>
              <p:spPr>
                <a:xfrm>
                  <a:off x="9340054" y="806424"/>
                  <a:ext cx="295560" cy="205920"/>
                </a:xfrm>
                <a:prstGeom prst="rect">
                  <a:avLst/>
                </a:prstGeom>
              </p:spPr>
            </p:pic>
          </mc:Fallback>
        </mc:AlternateContent>
      </p:grpSp>
      <p:grpSp>
        <p:nvGrpSpPr>
          <p:cNvPr id="42" name="Group 41">
            <a:extLst>
              <a:ext uri="{FF2B5EF4-FFF2-40B4-BE49-F238E27FC236}">
                <a16:creationId xmlns:a16="http://schemas.microsoft.com/office/drawing/2014/main" id="{7C97B79C-BC96-0DAE-AAC2-658EC25A6C55}"/>
              </a:ext>
            </a:extLst>
          </p:cNvPr>
          <p:cNvGrpSpPr/>
          <p:nvPr/>
        </p:nvGrpSpPr>
        <p:grpSpPr>
          <a:xfrm>
            <a:off x="512494" y="1612824"/>
            <a:ext cx="952920" cy="464040"/>
            <a:chOff x="512494" y="1612824"/>
            <a:chExt cx="952920" cy="464040"/>
          </a:xfrm>
        </p:grpSpPr>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35F2EA9C-8FD4-9F77-24DA-50EC08088D59}"/>
                    </a:ext>
                  </a:extLst>
                </p14:cNvPr>
                <p14:cNvContentPartPr/>
                <p14:nvPr/>
              </p14:nvContentPartPr>
              <p14:xfrm>
                <a:off x="543814" y="1612824"/>
                <a:ext cx="11160" cy="388800"/>
              </p14:xfrm>
            </p:contentPart>
          </mc:Choice>
          <mc:Fallback xmlns="">
            <p:pic>
              <p:nvPicPr>
                <p:cNvPr id="37" name="Ink 36">
                  <a:extLst>
                    <a:ext uri="{FF2B5EF4-FFF2-40B4-BE49-F238E27FC236}">
                      <a16:creationId xmlns:a16="http://schemas.microsoft.com/office/drawing/2014/main" id="{35F2EA9C-8FD4-9F77-24DA-50EC08088D59}"/>
                    </a:ext>
                  </a:extLst>
                </p:cNvPr>
                <p:cNvPicPr/>
                <p:nvPr/>
              </p:nvPicPr>
              <p:blipFill>
                <a:blip r:embed="rId59"/>
                <a:stretch>
                  <a:fillRect/>
                </a:stretch>
              </p:blipFill>
              <p:spPr>
                <a:xfrm>
                  <a:off x="535174" y="1604184"/>
                  <a:ext cx="2880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2505C94C-FAC1-4E40-2AE9-526148646F97}"/>
                    </a:ext>
                  </a:extLst>
                </p14:cNvPr>
                <p14:cNvContentPartPr/>
                <p14:nvPr/>
              </p14:nvContentPartPr>
              <p14:xfrm>
                <a:off x="512494" y="1684464"/>
                <a:ext cx="201240" cy="265320"/>
              </p14:xfrm>
            </p:contentPart>
          </mc:Choice>
          <mc:Fallback xmlns="">
            <p:pic>
              <p:nvPicPr>
                <p:cNvPr id="38" name="Ink 37">
                  <a:extLst>
                    <a:ext uri="{FF2B5EF4-FFF2-40B4-BE49-F238E27FC236}">
                      <a16:creationId xmlns:a16="http://schemas.microsoft.com/office/drawing/2014/main" id="{2505C94C-FAC1-4E40-2AE9-526148646F97}"/>
                    </a:ext>
                  </a:extLst>
                </p:cNvPr>
                <p:cNvPicPr/>
                <p:nvPr/>
              </p:nvPicPr>
              <p:blipFill>
                <a:blip r:embed="rId61"/>
                <a:stretch>
                  <a:fillRect/>
                </a:stretch>
              </p:blipFill>
              <p:spPr>
                <a:xfrm>
                  <a:off x="503854" y="1675824"/>
                  <a:ext cx="2188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49E7225B-5FAD-14B1-FE25-7F06C5700D0D}"/>
                    </a:ext>
                  </a:extLst>
                </p14:cNvPr>
                <p14:cNvContentPartPr/>
                <p14:nvPr/>
              </p14:nvContentPartPr>
              <p14:xfrm>
                <a:off x="821734" y="1850784"/>
                <a:ext cx="263160" cy="226080"/>
              </p14:xfrm>
            </p:contentPart>
          </mc:Choice>
          <mc:Fallback xmlns="">
            <p:pic>
              <p:nvPicPr>
                <p:cNvPr id="39" name="Ink 38">
                  <a:extLst>
                    <a:ext uri="{FF2B5EF4-FFF2-40B4-BE49-F238E27FC236}">
                      <a16:creationId xmlns:a16="http://schemas.microsoft.com/office/drawing/2014/main" id="{49E7225B-5FAD-14B1-FE25-7F06C5700D0D}"/>
                    </a:ext>
                  </a:extLst>
                </p:cNvPr>
                <p:cNvPicPr/>
                <p:nvPr/>
              </p:nvPicPr>
              <p:blipFill>
                <a:blip r:embed="rId63"/>
                <a:stretch>
                  <a:fillRect/>
                </a:stretch>
              </p:blipFill>
              <p:spPr>
                <a:xfrm>
                  <a:off x="812734" y="1841784"/>
                  <a:ext cx="2808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9AEC34EE-134A-5ADE-4BE0-6CF687365FDC}"/>
                    </a:ext>
                  </a:extLst>
                </p14:cNvPr>
                <p14:cNvContentPartPr/>
                <p14:nvPr/>
              </p14:nvContentPartPr>
              <p14:xfrm>
                <a:off x="1335454" y="1774824"/>
                <a:ext cx="76680" cy="13320"/>
              </p14:xfrm>
            </p:contentPart>
          </mc:Choice>
          <mc:Fallback xmlns="">
            <p:pic>
              <p:nvPicPr>
                <p:cNvPr id="40" name="Ink 39">
                  <a:extLst>
                    <a:ext uri="{FF2B5EF4-FFF2-40B4-BE49-F238E27FC236}">
                      <a16:creationId xmlns:a16="http://schemas.microsoft.com/office/drawing/2014/main" id="{9AEC34EE-134A-5ADE-4BE0-6CF687365FDC}"/>
                    </a:ext>
                  </a:extLst>
                </p:cNvPr>
                <p:cNvPicPr/>
                <p:nvPr/>
              </p:nvPicPr>
              <p:blipFill>
                <a:blip r:embed="rId65"/>
                <a:stretch>
                  <a:fillRect/>
                </a:stretch>
              </p:blipFill>
              <p:spPr>
                <a:xfrm>
                  <a:off x="1326454" y="1766184"/>
                  <a:ext cx="94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9725A929-153C-634A-13FD-C029BA967445}"/>
                    </a:ext>
                  </a:extLst>
                </p14:cNvPr>
                <p14:cNvContentPartPr/>
                <p14:nvPr/>
              </p14:nvContentPartPr>
              <p14:xfrm>
                <a:off x="1335454" y="1855104"/>
                <a:ext cx="129960" cy="37800"/>
              </p14:xfrm>
            </p:contentPart>
          </mc:Choice>
          <mc:Fallback xmlns="">
            <p:pic>
              <p:nvPicPr>
                <p:cNvPr id="41" name="Ink 40">
                  <a:extLst>
                    <a:ext uri="{FF2B5EF4-FFF2-40B4-BE49-F238E27FC236}">
                      <a16:creationId xmlns:a16="http://schemas.microsoft.com/office/drawing/2014/main" id="{9725A929-153C-634A-13FD-C029BA967445}"/>
                    </a:ext>
                  </a:extLst>
                </p:cNvPr>
                <p:cNvPicPr/>
                <p:nvPr/>
              </p:nvPicPr>
              <p:blipFill>
                <a:blip r:embed="rId67"/>
                <a:stretch>
                  <a:fillRect/>
                </a:stretch>
              </p:blipFill>
              <p:spPr>
                <a:xfrm>
                  <a:off x="1326454" y="1846464"/>
                  <a:ext cx="147600" cy="55440"/>
                </a:xfrm>
                <a:prstGeom prst="rect">
                  <a:avLst/>
                </a:prstGeom>
              </p:spPr>
            </p:pic>
          </mc:Fallback>
        </mc:AlternateContent>
      </p:grpSp>
      <p:grpSp>
        <p:nvGrpSpPr>
          <p:cNvPr id="51" name="Group 50">
            <a:extLst>
              <a:ext uri="{FF2B5EF4-FFF2-40B4-BE49-F238E27FC236}">
                <a16:creationId xmlns:a16="http://schemas.microsoft.com/office/drawing/2014/main" id="{F2552CDB-B82F-7784-BC29-558C756005D0}"/>
              </a:ext>
            </a:extLst>
          </p:cNvPr>
          <p:cNvGrpSpPr/>
          <p:nvPr/>
        </p:nvGrpSpPr>
        <p:grpSpPr>
          <a:xfrm>
            <a:off x="1972294" y="1564584"/>
            <a:ext cx="1293840" cy="354960"/>
            <a:chOff x="1972294" y="1564584"/>
            <a:chExt cx="1293840" cy="354960"/>
          </a:xfrm>
        </p:grpSpPr>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8AEDF3A3-8C33-EFE5-590E-4ED5DF47F703}"/>
                    </a:ext>
                  </a:extLst>
                </p14:cNvPr>
                <p14:cNvContentPartPr/>
                <p14:nvPr/>
              </p14:nvContentPartPr>
              <p14:xfrm>
                <a:off x="1972294" y="1564584"/>
                <a:ext cx="730440" cy="345240"/>
              </p14:xfrm>
            </p:contentPart>
          </mc:Choice>
          <mc:Fallback xmlns="">
            <p:pic>
              <p:nvPicPr>
                <p:cNvPr id="43" name="Ink 42">
                  <a:extLst>
                    <a:ext uri="{FF2B5EF4-FFF2-40B4-BE49-F238E27FC236}">
                      <a16:creationId xmlns:a16="http://schemas.microsoft.com/office/drawing/2014/main" id="{8AEDF3A3-8C33-EFE5-590E-4ED5DF47F703}"/>
                    </a:ext>
                  </a:extLst>
                </p:cNvPr>
                <p:cNvPicPr/>
                <p:nvPr/>
              </p:nvPicPr>
              <p:blipFill>
                <a:blip r:embed="rId69"/>
                <a:stretch>
                  <a:fillRect/>
                </a:stretch>
              </p:blipFill>
              <p:spPr>
                <a:xfrm>
                  <a:off x="1963294" y="1555944"/>
                  <a:ext cx="7480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E2EADD3A-C2DE-30E6-23E6-D6378F139657}"/>
                    </a:ext>
                  </a:extLst>
                </p14:cNvPr>
                <p14:cNvContentPartPr/>
                <p14:nvPr/>
              </p14:nvContentPartPr>
              <p14:xfrm>
                <a:off x="2616334" y="1653864"/>
                <a:ext cx="122040" cy="360"/>
              </p14:xfrm>
            </p:contentPart>
          </mc:Choice>
          <mc:Fallback xmlns="">
            <p:pic>
              <p:nvPicPr>
                <p:cNvPr id="44" name="Ink 43">
                  <a:extLst>
                    <a:ext uri="{FF2B5EF4-FFF2-40B4-BE49-F238E27FC236}">
                      <a16:creationId xmlns:a16="http://schemas.microsoft.com/office/drawing/2014/main" id="{E2EADD3A-C2DE-30E6-23E6-D6378F139657}"/>
                    </a:ext>
                  </a:extLst>
                </p:cNvPr>
                <p:cNvPicPr/>
                <p:nvPr/>
              </p:nvPicPr>
              <p:blipFill>
                <a:blip r:embed="rId71"/>
                <a:stretch>
                  <a:fillRect/>
                </a:stretch>
              </p:blipFill>
              <p:spPr>
                <a:xfrm>
                  <a:off x="2607334" y="1644864"/>
                  <a:ext cx="139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99184AE6-338A-780F-2D7D-F8D74FF855B3}"/>
                    </a:ext>
                  </a:extLst>
                </p14:cNvPr>
                <p14:cNvContentPartPr/>
                <p14:nvPr/>
              </p14:nvContentPartPr>
              <p14:xfrm>
                <a:off x="2733334" y="1575384"/>
                <a:ext cx="532800" cy="344160"/>
              </p14:xfrm>
            </p:contentPart>
          </mc:Choice>
          <mc:Fallback xmlns="">
            <p:pic>
              <p:nvPicPr>
                <p:cNvPr id="45" name="Ink 44">
                  <a:extLst>
                    <a:ext uri="{FF2B5EF4-FFF2-40B4-BE49-F238E27FC236}">
                      <a16:creationId xmlns:a16="http://schemas.microsoft.com/office/drawing/2014/main" id="{99184AE6-338A-780F-2D7D-F8D74FF855B3}"/>
                    </a:ext>
                  </a:extLst>
                </p:cNvPr>
                <p:cNvPicPr/>
                <p:nvPr/>
              </p:nvPicPr>
              <p:blipFill>
                <a:blip r:embed="rId73"/>
                <a:stretch>
                  <a:fillRect/>
                </a:stretch>
              </p:blipFill>
              <p:spPr>
                <a:xfrm>
                  <a:off x="2724694" y="1566384"/>
                  <a:ext cx="550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F49E1151-5930-71FE-A555-7DF804B2C7AC}"/>
                    </a:ext>
                  </a:extLst>
                </p14:cNvPr>
                <p14:cNvContentPartPr/>
                <p14:nvPr/>
              </p14:nvContentPartPr>
              <p14:xfrm>
                <a:off x="2990734" y="1622904"/>
                <a:ext cx="224280" cy="11160"/>
              </p14:xfrm>
            </p:contentPart>
          </mc:Choice>
          <mc:Fallback xmlns="">
            <p:pic>
              <p:nvPicPr>
                <p:cNvPr id="46" name="Ink 45">
                  <a:extLst>
                    <a:ext uri="{FF2B5EF4-FFF2-40B4-BE49-F238E27FC236}">
                      <a16:creationId xmlns:a16="http://schemas.microsoft.com/office/drawing/2014/main" id="{F49E1151-5930-71FE-A555-7DF804B2C7AC}"/>
                    </a:ext>
                  </a:extLst>
                </p:cNvPr>
                <p:cNvPicPr/>
                <p:nvPr/>
              </p:nvPicPr>
              <p:blipFill>
                <a:blip r:embed="rId75"/>
                <a:stretch>
                  <a:fillRect/>
                </a:stretch>
              </p:blipFill>
              <p:spPr>
                <a:xfrm>
                  <a:off x="2982094" y="1613904"/>
                  <a:ext cx="241920" cy="28800"/>
                </a:xfrm>
                <a:prstGeom prst="rect">
                  <a:avLst/>
                </a:prstGeom>
              </p:spPr>
            </p:pic>
          </mc:Fallback>
        </mc:AlternateContent>
      </p:grpSp>
      <p:grpSp>
        <p:nvGrpSpPr>
          <p:cNvPr id="50" name="Group 49">
            <a:extLst>
              <a:ext uri="{FF2B5EF4-FFF2-40B4-BE49-F238E27FC236}">
                <a16:creationId xmlns:a16="http://schemas.microsoft.com/office/drawing/2014/main" id="{D1B715C2-8AFD-476E-6BCA-DD039C974595}"/>
              </a:ext>
            </a:extLst>
          </p:cNvPr>
          <p:cNvGrpSpPr/>
          <p:nvPr/>
        </p:nvGrpSpPr>
        <p:grpSpPr>
          <a:xfrm>
            <a:off x="4161094" y="1684464"/>
            <a:ext cx="790920" cy="62280"/>
            <a:chOff x="4161094" y="1684464"/>
            <a:chExt cx="790920" cy="62280"/>
          </a:xfrm>
        </p:grpSpPr>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C3B3CD8C-F7F0-8520-3105-40D9E414D55A}"/>
                    </a:ext>
                  </a:extLst>
                </p14:cNvPr>
                <p14:cNvContentPartPr/>
                <p14:nvPr/>
              </p14:nvContentPartPr>
              <p14:xfrm>
                <a:off x="4161094" y="1684464"/>
                <a:ext cx="68400" cy="41400"/>
              </p14:xfrm>
            </p:contentPart>
          </mc:Choice>
          <mc:Fallback xmlns="">
            <p:pic>
              <p:nvPicPr>
                <p:cNvPr id="47" name="Ink 46">
                  <a:extLst>
                    <a:ext uri="{FF2B5EF4-FFF2-40B4-BE49-F238E27FC236}">
                      <a16:creationId xmlns:a16="http://schemas.microsoft.com/office/drawing/2014/main" id="{C3B3CD8C-F7F0-8520-3105-40D9E414D55A}"/>
                    </a:ext>
                  </a:extLst>
                </p:cNvPr>
                <p:cNvPicPr/>
                <p:nvPr/>
              </p:nvPicPr>
              <p:blipFill>
                <a:blip r:embed="rId77"/>
                <a:stretch>
                  <a:fillRect/>
                </a:stretch>
              </p:blipFill>
              <p:spPr>
                <a:xfrm>
                  <a:off x="4152094" y="1675824"/>
                  <a:ext cx="860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5CDCEABE-514E-FF6B-C978-C958AAD67A47}"/>
                    </a:ext>
                  </a:extLst>
                </p14:cNvPr>
                <p14:cNvContentPartPr/>
                <p14:nvPr/>
              </p14:nvContentPartPr>
              <p14:xfrm>
                <a:off x="4417774" y="1701384"/>
                <a:ext cx="534240" cy="45360"/>
              </p14:xfrm>
            </p:contentPart>
          </mc:Choice>
          <mc:Fallback xmlns="">
            <p:pic>
              <p:nvPicPr>
                <p:cNvPr id="48" name="Ink 47">
                  <a:extLst>
                    <a:ext uri="{FF2B5EF4-FFF2-40B4-BE49-F238E27FC236}">
                      <a16:creationId xmlns:a16="http://schemas.microsoft.com/office/drawing/2014/main" id="{5CDCEABE-514E-FF6B-C978-C958AAD67A47}"/>
                    </a:ext>
                  </a:extLst>
                </p:cNvPr>
                <p:cNvPicPr/>
                <p:nvPr/>
              </p:nvPicPr>
              <p:blipFill>
                <a:blip r:embed="rId79"/>
                <a:stretch>
                  <a:fillRect/>
                </a:stretch>
              </p:blipFill>
              <p:spPr>
                <a:xfrm>
                  <a:off x="4409134" y="1692744"/>
                  <a:ext cx="551880" cy="63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D8821201-6066-BB9A-3DCE-A0FFA26DCB45}"/>
                  </a:ext>
                </a:extLst>
              </p14:cNvPr>
              <p14:cNvContentPartPr/>
              <p14:nvPr/>
            </p14:nvContentPartPr>
            <p14:xfrm>
              <a:off x="5373214" y="1759704"/>
              <a:ext cx="2250360" cy="110520"/>
            </p14:xfrm>
          </p:contentPart>
        </mc:Choice>
        <mc:Fallback xmlns="">
          <p:pic>
            <p:nvPicPr>
              <p:cNvPr id="49" name="Ink 48">
                <a:extLst>
                  <a:ext uri="{FF2B5EF4-FFF2-40B4-BE49-F238E27FC236}">
                    <a16:creationId xmlns:a16="http://schemas.microsoft.com/office/drawing/2014/main" id="{D8821201-6066-BB9A-3DCE-A0FFA26DCB45}"/>
                  </a:ext>
                </a:extLst>
              </p:cNvPr>
              <p:cNvPicPr/>
              <p:nvPr/>
            </p:nvPicPr>
            <p:blipFill>
              <a:blip r:embed="rId81"/>
              <a:stretch>
                <a:fillRect/>
              </a:stretch>
            </p:blipFill>
            <p:spPr>
              <a:xfrm>
                <a:off x="5364214" y="1750704"/>
                <a:ext cx="2268000" cy="128160"/>
              </a:xfrm>
              <a:prstGeom prst="rect">
                <a:avLst/>
              </a:prstGeom>
            </p:spPr>
          </p:pic>
        </mc:Fallback>
      </mc:AlternateContent>
      <p:grpSp>
        <p:nvGrpSpPr>
          <p:cNvPr id="56" name="Group 55">
            <a:extLst>
              <a:ext uri="{FF2B5EF4-FFF2-40B4-BE49-F238E27FC236}">
                <a16:creationId xmlns:a16="http://schemas.microsoft.com/office/drawing/2014/main" id="{BD67B436-CFF6-2B2C-DAC2-C605D1A4B76A}"/>
              </a:ext>
            </a:extLst>
          </p:cNvPr>
          <p:cNvGrpSpPr/>
          <p:nvPr/>
        </p:nvGrpSpPr>
        <p:grpSpPr>
          <a:xfrm>
            <a:off x="472174" y="2589144"/>
            <a:ext cx="729720" cy="754920"/>
            <a:chOff x="472174" y="2589144"/>
            <a:chExt cx="729720" cy="754920"/>
          </a:xfrm>
        </p:grpSpPr>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80A7B5EE-781E-0CD9-579B-38B4E0B6E876}"/>
                    </a:ext>
                  </a:extLst>
                </p14:cNvPr>
                <p14:cNvContentPartPr/>
                <p14:nvPr/>
              </p14:nvContentPartPr>
              <p14:xfrm>
                <a:off x="472174" y="2589144"/>
                <a:ext cx="291240" cy="8280"/>
              </p14:xfrm>
            </p:contentPart>
          </mc:Choice>
          <mc:Fallback xmlns="">
            <p:pic>
              <p:nvPicPr>
                <p:cNvPr id="52" name="Ink 51">
                  <a:extLst>
                    <a:ext uri="{FF2B5EF4-FFF2-40B4-BE49-F238E27FC236}">
                      <a16:creationId xmlns:a16="http://schemas.microsoft.com/office/drawing/2014/main" id="{80A7B5EE-781E-0CD9-579B-38B4E0B6E876}"/>
                    </a:ext>
                  </a:extLst>
                </p:cNvPr>
                <p:cNvPicPr/>
                <p:nvPr/>
              </p:nvPicPr>
              <p:blipFill>
                <a:blip r:embed="rId83"/>
                <a:stretch>
                  <a:fillRect/>
                </a:stretch>
              </p:blipFill>
              <p:spPr>
                <a:xfrm>
                  <a:off x="463174" y="2580504"/>
                  <a:ext cx="308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7120F811-0E97-632B-CE56-7BB4248DE979}"/>
                    </a:ext>
                  </a:extLst>
                </p14:cNvPr>
                <p14:cNvContentPartPr/>
                <p14:nvPr/>
              </p14:nvContentPartPr>
              <p14:xfrm>
                <a:off x="616174" y="2599224"/>
                <a:ext cx="32040" cy="310320"/>
              </p14:xfrm>
            </p:contentPart>
          </mc:Choice>
          <mc:Fallback xmlns="">
            <p:pic>
              <p:nvPicPr>
                <p:cNvPr id="53" name="Ink 52">
                  <a:extLst>
                    <a:ext uri="{FF2B5EF4-FFF2-40B4-BE49-F238E27FC236}">
                      <a16:creationId xmlns:a16="http://schemas.microsoft.com/office/drawing/2014/main" id="{7120F811-0E97-632B-CE56-7BB4248DE979}"/>
                    </a:ext>
                  </a:extLst>
                </p:cNvPr>
                <p:cNvPicPr/>
                <p:nvPr/>
              </p:nvPicPr>
              <p:blipFill>
                <a:blip r:embed="rId85"/>
                <a:stretch>
                  <a:fillRect/>
                </a:stretch>
              </p:blipFill>
              <p:spPr>
                <a:xfrm>
                  <a:off x="607174" y="2590224"/>
                  <a:ext cx="4968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71A4B601-C36D-F8E5-E4E3-1A1906256C1D}"/>
                    </a:ext>
                  </a:extLst>
                </p14:cNvPr>
                <p14:cNvContentPartPr/>
                <p14:nvPr/>
              </p14:nvContentPartPr>
              <p14:xfrm>
                <a:off x="801214" y="2793984"/>
                <a:ext cx="207360" cy="192960"/>
              </p14:xfrm>
            </p:contentPart>
          </mc:Choice>
          <mc:Fallback xmlns="">
            <p:pic>
              <p:nvPicPr>
                <p:cNvPr id="54" name="Ink 53">
                  <a:extLst>
                    <a:ext uri="{FF2B5EF4-FFF2-40B4-BE49-F238E27FC236}">
                      <a16:creationId xmlns:a16="http://schemas.microsoft.com/office/drawing/2014/main" id="{71A4B601-C36D-F8E5-E4E3-1A1906256C1D}"/>
                    </a:ext>
                  </a:extLst>
                </p:cNvPr>
                <p:cNvPicPr/>
                <p:nvPr/>
              </p:nvPicPr>
              <p:blipFill>
                <a:blip r:embed="rId87"/>
                <a:stretch>
                  <a:fillRect/>
                </a:stretch>
              </p:blipFill>
              <p:spPr>
                <a:xfrm>
                  <a:off x="792574" y="2785344"/>
                  <a:ext cx="225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325801B8-1F5A-AD9B-18A9-2D7036DA16B5}"/>
                    </a:ext>
                  </a:extLst>
                </p14:cNvPr>
                <p14:cNvContentPartPr/>
                <p14:nvPr/>
              </p14:nvContentPartPr>
              <p14:xfrm>
                <a:off x="1049974" y="2756904"/>
                <a:ext cx="151920" cy="587160"/>
              </p14:xfrm>
            </p:contentPart>
          </mc:Choice>
          <mc:Fallback xmlns="">
            <p:pic>
              <p:nvPicPr>
                <p:cNvPr id="55" name="Ink 54">
                  <a:extLst>
                    <a:ext uri="{FF2B5EF4-FFF2-40B4-BE49-F238E27FC236}">
                      <a16:creationId xmlns:a16="http://schemas.microsoft.com/office/drawing/2014/main" id="{325801B8-1F5A-AD9B-18A9-2D7036DA16B5}"/>
                    </a:ext>
                  </a:extLst>
                </p:cNvPr>
                <p:cNvPicPr/>
                <p:nvPr/>
              </p:nvPicPr>
              <p:blipFill>
                <a:blip r:embed="rId89"/>
                <a:stretch>
                  <a:fillRect/>
                </a:stretch>
              </p:blipFill>
              <p:spPr>
                <a:xfrm>
                  <a:off x="1041334" y="2747904"/>
                  <a:ext cx="169560" cy="604800"/>
                </a:xfrm>
                <a:prstGeom prst="rect">
                  <a:avLst/>
                </a:prstGeom>
              </p:spPr>
            </p:pic>
          </mc:Fallback>
        </mc:AlternateContent>
      </p:grpSp>
      <p:grpSp>
        <p:nvGrpSpPr>
          <p:cNvPr id="59" name="Group 58">
            <a:extLst>
              <a:ext uri="{FF2B5EF4-FFF2-40B4-BE49-F238E27FC236}">
                <a16:creationId xmlns:a16="http://schemas.microsoft.com/office/drawing/2014/main" id="{D3602147-6C83-56AF-E86D-4196B192A969}"/>
              </a:ext>
            </a:extLst>
          </p:cNvPr>
          <p:cNvGrpSpPr/>
          <p:nvPr/>
        </p:nvGrpSpPr>
        <p:grpSpPr>
          <a:xfrm>
            <a:off x="1602934" y="2715864"/>
            <a:ext cx="158400" cy="78840"/>
            <a:chOff x="1602934" y="2715864"/>
            <a:chExt cx="158400" cy="78840"/>
          </a:xfrm>
        </p:grpSpPr>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3247C6BF-1A1B-CAEA-FFB4-B39F1B6C6EA1}"/>
                    </a:ext>
                  </a:extLst>
                </p14:cNvPr>
                <p14:cNvContentPartPr/>
                <p14:nvPr/>
              </p14:nvContentPartPr>
              <p14:xfrm>
                <a:off x="1602934" y="2715864"/>
                <a:ext cx="150840" cy="37800"/>
              </p14:xfrm>
            </p:contentPart>
          </mc:Choice>
          <mc:Fallback xmlns="">
            <p:pic>
              <p:nvPicPr>
                <p:cNvPr id="57" name="Ink 56">
                  <a:extLst>
                    <a:ext uri="{FF2B5EF4-FFF2-40B4-BE49-F238E27FC236}">
                      <a16:creationId xmlns:a16="http://schemas.microsoft.com/office/drawing/2014/main" id="{3247C6BF-1A1B-CAEA-FFB4-B39F1B6C6EA1}"/>
                    </a:ext>
                  </a:extLst>
                </p:cNvPr>
                <p:cNvPicPr/>
                <p:nvPr/>
              </p:nvPicPr>
              <p:blipFill>
                <a:blip r:embed="rId91"/>
                <a:stretch>
                  <a:fillRect/>
                </a:stretch>
              </p:blipFill>
              <p:spPr>
                <a:xfrm>
                  <a:off x="1593934" y="2707224"/>
                  <a:ext cx="168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34F56776-9FC2-BAA8-F458-90F1F8620015}"/>
                    </a:ext>
                  </a:extLst>
                </p14:cNvPr>
                <p14:cNvContentPartPr/>
                <p14:nvPr/>
              </p14:nvContentPartPr>
              <p14:xfrm>
                <a:off x="1633534" y="2794344"/>
                <a:ext cx="127800" cy="360"/>
              </p14:xfrm>
            </p:contentPart>
          </mc:Choice>
          <mc:Fallback xmlns="">
            <p:pic>
              <p:nvPicPr>
                <p:cNvPr id="58" name="Ink 57">
                  <a:extLst>
                    <a:ext uri="{FF2B5EF4-FFF2-40B4-BE49-F238E27FC236}">
                      <a16:creationId xmlns:a16="http://schemas.microsoft.com/office/drawing/2014/main" id="{34F56776-9FC2-BAA8-F458-90F1F8620015}"/>
                    </a:ext>
                  </a:extLst>
                </p:cNvPr>
                <p:cNvPicPr/>
                <p:nvPr/>
              </p:nvPicPr>
              <p:blipFill>
                <a:blip r:embed="rId93"/>
                <a:stretch>
                  <a:fillRect/>
                </a:stretch>
              </p:blipFill>
              <p:spPr>
                <a:xfrm>
                  <a:off x="1624894" y="2785344"/>
                  <a:ext cx="1454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BB0383E1-20E6-D21A-9616-6EED5276068E}"/>
                  </a:ext>
                </a:extLst>
              </p14:cNvPr>
              <p14:cNvContentPartPr/>
              <p14:nvPr/>
            </p14:nvContentPartPr>
            <p14:xfrm>
              <a:off x="2165254" y="2538384"/>
              <a:ext cx="1640880" cy="563040"/>
            </p14:xfrm>
          </p:contentPart>
        </mc:Choice>
        <mc:Fallback xmlns="">
          <p:pic>
            <p:nvPicPr>
              <p:cNvPr id="60" name="Ink 59">
                <a:extLst>
                  <a:ext uri="{FF2B5EF4-FFF2-40B4-BE49-F238E27FC236}">
                    <a16:creationId xmlns:a16="http://schemas.microsoft.com/office/drawing/2014/main" id="{BB0383E1-20E6-D21A-9616-6EED5276068E}"/>
                  </a:ext>
                </a:extLst>
              </p:cNvPr>
              <p:cNvPicPr/>
              <p:nvPr/>
            </p:nvPicPr>
            <p:blipFill>
              <a:blip r:embed="rId95"/>
              <a:stretch>
                <a:fillRect/>
              </a:stretch>
            </p:blipFill>
            <p:spPr>
              <a:xfrm>
                <a:off x="2156254" y="2529384"/>
                <a:ext cx="1658520" cy="580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F1C70573-1F73-28B4-EAC3-00589A7435B6}"/>
                  </a:ext>
                </a:extLst>
              </p14:cNvPr>
              <p14:cNvContentPartPr/>
              <p14:nvPr/>
            </p14:nvContentPartPr>
            <p14:xfrm>
              <a:off x="3328774" y="2535864"/>
              <a:ext cx="318960" cy="21960"/>
            </p14:xfrm>
          </p:contentPart>
        </mc:Choice>
        <mc:Fallback xmlns="">
          <p:pic>
            <p:nvPicPr>
              <p:cNvPr id="61" name="Ink 60">
                <a:extLst>
                  <a:ext uri="{FF2B5EF4-FFF2-40B4-BE49-F238E27FC236}">
                    <a16:creationId xmlns:a16="http://schemas.microsoft.com/office/drawing/2014/main" id="{F1C70573-1F73-28B4-EAC3-00589A7435B6}"/>
                  </a:ext>
                </a:extLst>
              </p:cNvPr>
              <p:cNvPicPr/>
              <p:nvPr/>
            </p:nvPicPr>
            <p:blipFill>
              <a:blip r:embed="rId97"/>
              <a:stretch>
                <a:fillRect/>
              </a:stretch>
            </p:blipFill>
            <p:spPr>
              <a:xfrm>
                <a:off x="3319774" y="2526864"/>
                <a:ext cx="336600" cy="39600"/>
              </a:xfrm>
              <a:prstGeom prst="rect">
                <a:avLst/>
              </a:prstGeom>
            </p:spPr>
          </p:pic>
        </mc:Fallback>
      </mc:AlternateContent>
      <p:grpSp>
        <p:nvGrpSpPr>
          <p:cNvPr id="72" name="Group 71">
            <a:extLst>
              <a:ext uri="{FF2B5EF4-FFF2-40B4-BE49-F238E27FC236}">
                <a16:creationId xmlns:a16="http://schemas.microsoft.com/office/drawing/2014/main" id="{F3954FA3-08F8-FF71-2B3E-6FE24DB28709}"/>
              </a:ext>
            </a:extLst>
          </p:cNvPr>
          <p:cNvGrpSpPr/>
          <p:nvPr/>
        </p:nvGrpSpPr>
        <p:grpSpPr>
          <a:xfrm>
            <a:off x="4140214" y="2506344"/>
            <a:ext cx="2057760" cy="549720"/>
            <a:chOff x="4140214" y="2506344"/>
            <a:chExt cx="2057760" cy="549720"/>
          </a:xfrm>
        </p:grpSpPr>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DED76B24-6C9A-4BF6-545A-B360CFED49E6}"/>
                    </a:ext>
                  </a:extLst>
                </p14:cNvPr>
                <p14:cNvContentPartPr/>
                <p14:nvPr/>
              </p14:nvContentPartPr>
              <p14:xfrm>
                <a:off x="4140214" y="2666184"/>
                <a:ext cx="165600" cy="327240"/>
              </p14:xfrm>
            </p:contentPart>
          </mc:Choice>
          <mc:Fallback xmlns="">
            <p:pic>
              <p:nvPicPr>
                <p:cNvPr id="63" name="Ink 62">
                  <a:extLst>
                    <a:ext uri="{FF2B5EF4-FFF2-40B4-BE49-F238E27FC236}">
                      <a16:creationId xmlns:a16="http://schemas.microsoft.com/office/drawing/2014/main" id="{DED76B24-6C9A-4BF6-545A-B360CFED49E6}"/>
                    </a:ext>
                  </a:extLst>
                </p:cNvPr>
                <p:cNvPicPr/>
                <p:nvPr/>
              </p:nvPicPr>
              <p:blipFill>
                <a:blip r:embed="rId99"/>
                <a:stretch>
                  <a:fillRect/>
                </a:stretch>
              </p:blipFill>
              <p:spPr>
                <a:xfrm>
                  <a:off x="4131214" y="2657544"/>
                  <a:ext cx="1832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D7C42B15-61A5-A468-4BB2-6297C361C2DE}"/>
                    </a:ext>
                  </a:extLst>
                </p14:cNvPr>
                <p14:cNvContentPartPr/>
                <p14:nvPr/>
              </p14:nvContentPartPr>
              <p14:xfrm>
                <a:off x="4306534" y="2529384"/>
                <a:ext cx="50040" cy="8640"/>
              </p14:xfrm>
            </p:contentPart>
          </mc:Choice>
          <mc:Fallback xmlns="">
            <p:pic>
              <p:nvPicPr>
                <p:cNvPr id="64" name="Ink 63">
                  <a:extLst>
                    <a:ext uri="{FF2B5EF4-FFF2-40B4-BE49-F238E27FC236}">
                      <a16:creationId xmlns:a16="http://schemas.microsoft.com/office/drawing/2014/main" id="{D7C42B15-61A5-A468-4BB2-6297C361C2DE}"/>
                    </a:ext>
                  </a:extLst>
                </p:cNvPr>
                <p:cNvPicPr/>
                <p:nvPr/>
              </p:nvPicPr>
              <p:blipFill>
                <a:blip r:embed="rId101"/>
                <a:stretch>
                  <a:fillRect/>
                </a:stretch>
              </p:blipFill>
              <p:spPr>
                <a:xfrm>
                  <a:off x="4297894" y="2520384"/>
                  <a:ext cx="67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55899909-702D-7A37-86D7-B0E41FDE6470}"/>
                    </a:ext>
                  </a:extLst>
                </p14:cNvPr>
                <p14:cNvContentPartPr/>
                <p14:nvPr/>
              </p14:nvContentPartPr>
              <p14:xfrm>
                <a:off x="4503814" y="2650344"/>
                <a:ext cx="631080" cy="175320"/>
              </p14:xfrm>
            </p:contentPart>
          </mc:Choice>
          <mc:Fallback xmlns="">
            <p:pic>
              <p:nvPicPr>
                <p:cNvPr id="65" name="Ink 64">
                  <a:extLst>
                    <a:ext uri="{FF2B5EF4-FFF2-40B4-BE49-F238E27FC236}">
                      <a16:creationId xmlns:a16="http://schemas.microsoft.com/office/drawing/2014/main" id="{55899909-702D-7A37-86D7-B0E41FDE6470}"/>
                    </a:ext>
                  </a:extLst>
                </p:cNvPr>
                <p:cNvPicPr/>
                <p:nvPr/>
              </p:nvPicPr>
              <p:blipFill>
                <a:blip r:embed="rId103"/>
                <a:stretch>
                  <a:fillRect/>
                </a:stretch>
              </p:blipFill>
              <p:spPr>
                <a:xfrm>
                  <a:off x="4494814" y="2641704"/>
                  <a:ext cx="648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37340FF2-F154-F366-1859-989B2BFAF4FE}"/>
                    </a:ext>
                  </a:extLst>
                </p14:cNvPr>
                <p14:cNvContentPartPr/>
                <p14:nvPr/>
              </p14:nvContentPartPr>
              <p14:xfrm>
                <a:off x="4705774" y="2547744"/>
                <a:ext cx="35280" cy="12960"/>
              </p14:xfrm>
            </p:contentPart>
          </mc:Choice>
          <mc:Fallback xmlns="">
            <p:pic>
              <p:nvPicPr>
                <p:cNvPr id="66" name="Ink 65">
                  <a:extLst>
                    <a:ext uri="{FF2B5EF4-FFF2-40B4-BE49-F238E27FC236}">
                      <a16:creationId xmlns:a16="http://schemas.microsoft.com/office/drawing/2014/main" id="{37340FF2-F154-F366-1859-989B2BFAF4FE}"/>
                    </a:ext>
                  </a:extLst>
                </p:cNvPr>
                <p:cNvPicPr/>
                <p:nvPr/>
              </p:nvPicPr>
              <p:blipFill>
                <a:blip r:embed="rId105"/>
                <a:stretch>
                  <a:fillRect/>
                </a:stretch>
              </p:blipFill>
              <p:spPr>
                <a:xfrm>
                  <a:off x="4696774" y="2539104"/>
                  <a:ext cx="52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076A0B36-7F43-D4D0-681F-8AC23D99F3D3}"/>
                    </a:ext>
                  </a:extLst>
                </p14:cNvPr>
                <p14:cNvContentPartPr/>
                <p14:nvPr/>
              </p14:nvContentPartPr>
              <p14:xfrm>
                <a:off x="5138134" y="2506344"/>
                <a:ext cx="166680" cy="342360"/>
              </p14:xfrm>
            </p:contentPart>
          </mc:Choice>
          <mc:Fallback xmlns="">
            <p:pic>
              <p:nvPicPr>
                <p:cNvPr id="67" name="Ink 66">
                  <a:extLst>
                    <a:ext uri="{FF2B5EF4-FFF2-40B4-BE49-F238E27FC236}">
                      <a16:creationId xmlns:a16="http://schemas.microsoft.com/office/drawing/2014/main" id="{076A0B36-7F43-D4D0-681F-8AC23D99F3D3}"/>
                    </a:ext>
                  </a:extLst>
                </p:cNvPr>
                <p:cNvPicPr/>
                <p:nvPr/>
              </p:nvPicPr>
              <p:blipFill>
                <a:blip r:embed="rId107"/>
                <a:stretch>
                  <a:fillRect/>
                </a:stretch>
              </p:blipFill>
              <p:spPr>
                <a:xfrm>
                  <a:off x="5129494" y="2497704"/>
                  <a:ext cx="1843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CFBC09D4-73AB-56CE-79A2-B7AED8A20F60}"/>
                    </a:ext>
                  </a:extLst>
                </p14:cNvPr>
                <p14:cNvContentPartPr/>
                <p14:nvPr/>
              </p14:nvContentPartPr>
              <p14:xfrm>
                <a:off x="5085574" y="2593104"/>
                <a:ext cx="254160" cy="37440"/>
              </p14:xfrm>
            </p:contentPart>
          </mc:Choice>
          <mc:Fallback xmlns="">
            <p:pic>
              <p:nvPicPr>
                <p:cNvPr id="68" name="Ink 67">
                  <a:extLst>
                    <a:ext uri="{FF2B5EF4-FFF2-40B4-BE49-F238E27FC236}">
                      <a16:creationId xmlns:a16="http://schemas.microsoft.com/office/drawing/2014/main" id="{CFBC09D4-73AB-56CE-79A2-B7AED8A20F60}"/>
                    </a:ext>
                  </a:extLst>
                </p:cNvPr>
                <p:cNvPicPr/>
                <p:nvPr/>
              </p:nvPicPr>
              <p:blipFill>
                <a:blip r:embed="rId109"/>
                <a:stretch>
                  <a:fillRect/>
                </a:stretch>
              </p:blipFill>
              <p:spPr>
                <a:xfrm>
                  <a:off x="5076574" y="2584104"/>
                  <a:ext cx="271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6062482C-B45A-5237-D355-35D78CC43B49}"/>
                    </a:ext>
                  </a:extLst>
                </p14:cNvPr>
                <p14:cNvContentPartPr/>
                <p14:nvPr/>
              </p14:nvContentPartPr>
              <p14:xfrm>
                <a:off x="5506054" y="2563944"/>
                <a:ext cx="691920" cy="492120"/>
              </p14:xfrm>
            </p:contentPart>
          </mc:Choice>
          <mc:Fallback xmlns="">
            <p:pic>
              <p:nvPicPr>
                <p:cNvPr id="70" name="Ink 69">
                  <a:extLst>
                    <a:ext uri="{FF2B5EF4-FFF2-40B4-BE49-F238E27FC236}">
                      <a16:creationId xmlns:a16="http://schemas.microsoft.com/office/drawing/2014/main" id="{6062482C-B45A-5237-D355-35D78CC43B49}"/>
                    </a:ext>
                  </a:extLst>
                </p:cNvPr>
                <p:cNvPicPr/>
                <p:nvPr/>
              </p:nvPicPr>
              <p:blipFill>
                <a:blip r:embed="rId111"/>
                <a:stretch>
                  <a:fillRect/>
                </a:stretch>
              </p:blipFill>
              <p:spPr>
                <a:xfrm>
                  <a:off x="5497054" y="2555304"/>
                  <a:ext cx="70956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32044E78-2DF6-EDFA-0C33-A356E3192319}"/>
                    </a:ext>
                  </a:extLst>
                </p14:cNvPr>
                <p14:cNvContentPartPr/>
                <p14:nvPr/>
              </p14:nvContentPartPr>
              <p14:xfrm>
                <a:off x="5631334" y="2599224"/>
                <a:ext cx="11520" cy="20520"/>
              </p14:xfrm>
            </p:contentPart>
          </mc:Choice>
          <mc:Fallback xmlns="">
            <p:pic>
              <p:nvPicPr>
                <p:cNvPr id="71" name="Ink 70">
                  <a:extLst>
                    <a:ext uri="{FF2B5EF4-FFF2-40B4-BE49-F238E27FC236}">
                      <a16:creationId xmlns:a16="http://schemas.microsoft.com/office/drawing/2014/main" id="{32044E78-2DF6-EDFA-0C33-A356E3192319}"/>
                    </a:ext>
                  </a:extLst>
                </p:cNvPr>
                <p:cNvPicPr/>
                <p:nvPr/>
              </p:nvPicPr>
              <p:blipFill>
                <a:blip r:embed="rId113"/>
                <a:stretch>
                  <a:fillRect/>
                </a:stretch>
              </p:blipFill>
              <p:spPr>
                <a:xfrm>
                  <a:off x="5622334" y="2590224"/>
                  <a:ext cx="29160" cy="38160"/>
                </a:xfrm>
                <a:prstGeom prst="rect">
                  <a:avLst/>
                </a:prstGeom>
              </p:spPr>
            </p:pic>
          </mc:Fallback>
        </mc:AlternateContent>
      </p:grpSp>
      <p:grpSp>
        <p:nvGrpSpPr>
          <p:cNvPr id="77" name="Group 76">
            <a:extLst>
              <a:ext uri="{FF2B5EF4-FFF2-40B4-BE49-F238E27FC236}">
                <a16:creationId xmlns:a16="http://schemas.microsoft.com/office/drawing/2014/main" id="{7FE93A21-AD13-C18F-75FD-08618E3F9841}"/>
              </a:ext>
            </a:extLst>
          </p:cNvPr>
          <p:cNvGrpSpPr/>
          <p:nvPr/>
        </p:nvGrpSpPr>
        <p:grpSpPr>
          <a:xfrm>
            <a:off x="6605494" y="2426784"/>
            <a:ext cx="905040" cy="574560"/>
            <a:chOff x="6605494" y="2426784"/>
            <a:chExt cx="905040" cy="574560"/>
          </a:xfrm>
        </p:grpSpPr>
        <mc:AlternateContent xmlns:mc="http://schemas.openxmlformats.org/markup-compatibility/2006" xmlns:p14="http://schemas.microsoft.com/office/powerpoint/2010/main">
          <mc:Choice Requires="p14">
            <p:contentPart p14:bwMode="auto" r:id="rId114">
              <p14:nvContentPartPr>
                <p14:cNvPr id="73" name="Ink 72">
                  <a:extLst>
                    <a:ext uri="{FF2B5EF4-FFF2-40B4-BE49-F238E27FC236}">
                      <a16:creationId xmlns:a16="http://schemas.microsoft.com/office/drawing/2014/main" id="{6512348C-85D2-3BFD-8949-4F03460399BB}"/>
                    </a:ext>
                  </a:extLst>
                </p14:cNvPr>
                <p14:cNvContentPartPr/>
                <p14:nvPr/>
              </p14:nvContentPartPr>
              <p14:xfrm>
                <a:off x="6605494" y="2516784"/>
                <a:ext cx="266400" cy="484560"/>
              </p14:xfrm>
            </p:contentPart>
          </mc:Choice>
          <mc:Fallback xmlns="">
            <p:pic>
              <p:nvPicPr>
                <p:cNvPr id="73" name="Ink 72">
                  <a:extLst>
                    <a:ext uri="{FF2B5EF4-FFF2-40B4-BE49-F238E27FC236}">
                      <a16:creationId xmlns:a16="http://schemas.microsoft.com/office/drawing/2014/main" id="{6512348C-85D2-3BFD-8949-4F03460399BB}"/>
                    </a:ext>
                  </a:extLst>
                </p:cNvPr>
                <p:cNvPicPr/>
                <p:nvPr/>
              </p:nvPicPr>
              <p:blipFill>
                <a:blip r:embed="rId115"/>
                <a:stretch>
                  <a:fillRect/>
                </a:stretch>
              </p:blipFill>
              <p:spPr>
                <a:xfrm>
                  <a:off x="6596854" y="2508144"/>
                  <a:ext cx="28404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4" name="Ink 73">
                  <a:extLst>
                    <a:ext uri="{FF2B5EF4-FFF2-40B4-BE49-F238E27FC236}">
                      <a16:creationId xmlns:a16="http://schemas.microsoft.com/office/drawing/2014/main" id="{387C3B9B-4906-E6AE-AB32-DF30925C2925}"/>
                    </a:ext>
                  </a:extLst>
                </p14:cNvPr>
                <p14:cNvContentPartPr/>
                <p14:nvPr/>
              </p14:nvContentPartPr>
              <p14:xfrm>
                <a:off x="7058374" y="2676264"/>
                <a:ext cx="69480" cy="26280"/>
              </p14:xfrm>
            </p:contentPart>
          </mc:Choice>
          <mc:Fallback xmlns="">
            <p:pic>
              <p:nvPicPr>
                <p:cNvPr id="74" name="Ink 73">
                  <a:extLst>
                    <a:ext uri="{FF2B5EF4-FFF2-40B4-BE49-F238E27FC236}">
                      <a16:creationId xmlns:a16="http://schemas.microsoft.com/office/drawing/2014/main" id="{387C3B9B-4906-E6AE-AB32-DF30925C2925}"/>
                    </a:ext>
                  </a:extLst>
                </p:cNvPr>
                <p:cNvPicPr/>
                <p:nvPr/>
              </p:nvPicPr>
              <p:blipFill>
                <a:blip r:embed="rId117"/>
                <a:stretch>
                  <a:fillRect/>
                </a:stretch>
              </p:blipFill>
              <p:spPr>
                <a:xfrm>
                  <a:off x="7049374" y="2667624"/>
                  <a:ext cx="87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5" name="Ink 74">
                  <a:extLst>
                    <a:ext uri="{FF2B5EF4-FFF2-40B4-BE49-F238E27FC236}">
                      <a16:creationId xmlns:a16="http://schemas.microsoft.com/office/drawing/2014/main" id="{2AFFF8C0-9FAC-C56E-7214-D659F225D27F}"/>
                    </a:ext>
                  </a:extLst>
                </p14:cNvPr>
                <p14:cNvContentPartPr/>
                <p14:nvPr/>
              </p14:nvContentPartPr>
              <p14:xfrm>
                <a:off x="7279774" y="2426784"/>
                <a:ext cx="123840" cy="303120"/>
              </p14:xfrm>
            </p:contentPart>
          </mc:Choice>
          <mc:Fallback xmlns="">
            <p:pic>
              <p:nvPicPr>
                <p:cNvPr id="75" name="Ink 74">
                  <a:extLst>
                    <a:ext uri="{FF2B5EF4-FFF2-40B4-BE49-F238E27FC236}">
                      <a16:creationId xmlns:a16="http://schemas.microsoft.com/office/drawing/2014/main" id="{2AFFF8C0-9FAC-C56E-7214-D659F225D27F}"/>
                    </a:ext>
                  </a:extLst>
                </p:cNvPr>
                <p:cNvPicPr/>
                <p:nvPr/>
              </p:nvPicPr>
              <p:blipFill>
                <a:blip r:embed="rId119"/>
                <a:stretch>
                  <a:fillRect/>
                </a:stretch>
              </p:blipFill>
              <p:spPr>
                <a:xfrm>
                  <a:off x="7270774" y="2417784"/>
                  <a:ext cx="1414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Ink 75">
                  <a:extLst>
                    <a:ext uri="{FF2B5EF4-FFF2-40B4-BE49-F238E27FC236}">
                      <a16:creationId xmlns:a16="http://schemas.microsoft.com/office/drawing/2014/main" id="{031E73DA-EB7F-3E09-4466-26E74B918CC3}"/>
                    </a:ext>
                  </a:extLst>
                </p14:cNvPr>
                <p14:cNvContentPartPr/>
                <p14:nvPr/>
              </p14:nvContentPartPr>
              <p14:xfrm>
                <a:off x="7510174" y="2650344"/>
                <a:ext cx="360" cy="21240"/>
              </p14:xfrm>
            </p:contentPart>
          </mc:Choice>
          <mc:Fallback xmlns="">
            <p:pic>
              <p:nvPicPr>
                <p:cNvPr id="76" name="Ink 75">
                  <a:extLst>
                    <a:ext uri="{FF2B5EF4-FFF2-40B4-BE49-F238E27FC236}">
                      <a16:creationId xmlns:a16="http://schemas.microsoft.com/office/drawing/2014/main" id="{031E73DA-EB7F-3E09-4466-26E74B918CC3}"/>
                    </a:ext>
                  </a:extLst>
                </p:cNvPr>
                <p:cNvPicPr/>
                <p:nvPr/>
              </p:nvPicPr>
              <p:blipFill>
                <a:blip r:embed="rId121"/>
                <a:stretch>
                  <a:fillRect/>
                </a:stretch>
              </p:blipFill>
              <p:spPr>
                <a:xfrm>
                  <a:off x="7501534" y="2641344"/>
                  <a:ext cx="18000" cy="38880"/>
                </a:xfrm>
                <a:prstGeom prst="rect">
                  <a:avLst/>
                </a:prstGeom>
              </p:spPr>
            </p:pic>
          </mc:Fallback>
        </mc:AlternateContent>
      </p:grpSp>
      <p:grpSp>
        <p:nvGrpSpPr>
          <p:cNvPr id="90" name="Group 89">
            <a:extLst>
              <a:ext uri="{FF2B5EF4-FFF2-40B4-BE49-F238E27FC236}">
                <a16:creationId xmlns:a16="http://schemas.microsoft.com/office/drawing/2014/main" id="{DF9C2108-64D1-8F05-E446-506A0034251E}"/>
              </a:ext>
            </a:extLst>
          </p:cNvPr>
          <p:cNvGrpSpPr/>
          <p:nvPr/>
        </p:nvGrpSpPr>
        <p:grpSpPr>
          <a:xfrm>
            <a:off x="7838854" y="2352624"/>
            <a:ext cx="428040" cy="218880"/>
            <a:chOff x="7838854" y="2352624"/>
            <a:chExt cx="428040" cy="218880"/>
          </a:xfrm>
        </p:grpSpPr>
        <mc:AlternateContent xmlns:mc="http://schemas.openxmlformats.org/markup-compatibility/2006" xmlns:p14="http://schemas.microsoft.com/office/powerpoint/2010/main">
          <mc:Choice Requires="p14">
            <p:contentPart p14:bwMode="auto" r:id="rId122">
              <p14:nvContentPartPr>
                <p14:cNvPr id="78" name="Ink 77">
                  <a:extLst>
                    <a:ext uri="{FF2B5EF4-FFF2-40B4-BE49-F238E27FC236}">
                      <a16:creationId xmlns:a16="http://schemas.microsoft.com/office/drawing/2014/main" id="{4DB1FB31-33B1-B693-B1B7-10310AB30835}"/>
                    </a:ext>
                  </a:extLst>
                </p14:cNvPr>
                <p14:cNvContentPartPr/>
                <p14:nvPr/>
              </p14:nvContentPartPr>
              <p14:xfrm>
                <a:off x="7838854" y="2352624"/>
                <a:ext cx="232560" cy="218880"/>
              </p14:xfrm>
            </p:contentPart>
          </mc:Choice>
          <mc:Fallback xmlns="">
            <p:pic>
              <p:nvPicPr>
                <p:cNvPr id="78" name="Ink 77">
                  <a:extLst>
                    <a:ext uri="{FF2B5EF4-FFF2-40B4-BE49-F238E27FC236}">
                      <a16:creationId xmlns:a16="http://schemas.microsoft.com/office/drawing/2014/main" id="{4DB1FB31-33B1-B693-B1B7-10310AB30835}"/>
                    </a:ext>
                  </a:extLst>
                </p:cNvPr>
                <p:cNvPicPr/>
                <p:nvPr/>
              </p:nvPicPr>
              <p:blipFill>
                <a:blip r:embed="rId123"/>
                <a:stretch>
                  <a:fillRect/>
                </a:stretch>
              </p:blipFill>
              <p:spPr>
                <a:xfrm>
                  <a:off x="7829854" y="2343984"/>
                  <a:ext cx="2502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Ink 78">
                  <a:extLst>
                    <a:ext uri="{FF2B5EF4-FFF2-40B4-BE49-F238E27FC236}">
                      <a16:creationId xmlns:a16="http://schemas.microsoft.com/office/drawing/2014/main" id="{C4169D7B-966B-53D4-1147-16B53CBA81B0}"/>
                    </a:ext>
                  </a:extLst>
                </p14:cNvPr>
                <p14:cNvContentPartPr/>
                <p14:nvPr/>
              </p14:nvContentPartPr>
              <p14:xfrm>
                <a:off x="8229814" y="2494824"/>
                <a:ext cx="37080" cy="22320"/>
              </p14:xfrm>
            </p:contentPart>
          </mc:Choice>
          <mc:Fallback xmlns="">
            <p:pic>
              <p:nvPicPr>
                <p:cNvPr id="79" name="Ink 78">
                  <a:extLst>
                    <a:ext uri="{FF2B5EF4-FFF2-40B4-BE49-F238E27FC236}">
                      <a16:creationId xmlns:a16="http://schemas.microsoft.com/office/drawing/2014/main" id="{C4169D7B-966B-53D4-1147-16B53CBA81B0}"/>
                    </a:ext>
                  </a:extLst>
                </p:cNvPr>
                <p:cNvPicPr/>
                <p:nvPr/>
              </p:nvPicPr>
              <p:blipFill>
                <a:blip r:embed="rId125"/>
                <a:stretch>
                  <a:fillRect/>
                </a:stretch>
              </p:blipFill>
              <p:spPr>
                <a:xfrm>
                  <a:off x="8220814" y="2486184"/>
                  <a:ext cx="54720" cy="39960"/>
                </a:xfrm>
                <a:prstGeom prst="rect">
                  <a:avLst/>
                </a:prstGeom>
              </p:spPr>
            </p:pic>
          </mc:Fallback>
        </mc:AlternateContent>
      </p:grpSp>
      <p:grpSp>
        <p:nvGrpSpPr>
          <p:cNvPr id="89" name="Group 88">
            <a:extLst>
              <a:ext uri="{FF2B5EF4-FFF2-40B4-BE49-F238E27FC236}">
                <a16:creationId xmlns:a16="http://schemas.microsoft.com/office/drawing/2014/main" id="{5B00F647-E1DA-3946-DAC4-6623E307E743}"/>
              </a:ext>
            </a:extLst>
          </p:cNvPr>
          <p:cNvGrpSpPr/>
          <p:nvPr/>
        </p:nvGrpSpPr>
        <p:grpSpPr>
          <a:xfrm>
            <a:off x="9050974" y="2367024"/>
            <a:ext cx="1363320" cy="475200"/>
            <a:chOff x="9050974" y="2367024"/>
            <a:chExt cx="1363320" cy="475200"/>
          </a:xfrm>
        </p:grpSpPr>
        <mc:AlternateContent xmlns:mc="http://schemas.openxmlformats.org/markup-compatibility/2006" xmlns:p14="http://schemas.microsoft.com/office/powerpoint/2010/main">
          <mc:Choice Requires="p14">
            <p:contentPart p14:bwMode="auto" r:id="rId126">
              <p14:nvContentPartPr>
                <p14:cNvPr id="80" name="Ink 79">
                  <a:extLst>
                    <a:ext uri="{FF2B5EF4-FFF2-40B4-BE49-F238E27FC236}">
                      <a16:creationId xmlns:a16="http://schemas.microsoft.com/office/drawing/2014/main" id="{17E2DF66-C3FD-2552-0D8A-17D1841253A0}"/>
                    </a:ext>
                  </a:extLst>
                </p14:cNvPr>
                <p14:cNvContentPartPr/>
                <p14:nvPr/>
              </p14:nvContentPartPr>
              <p14:xfrm>
                <a:off x="9050974" y="2369184"/>
                <a:ext cx="200880" cy="473040"/>
              </p14:xfrm>
            </p:contentPart>
          </mc:Choice>
          <mc:Fallback xmlns="">
            <p:pic>
              <p:nvPicPr>
                <p:cNvPr id="80" name="Ink 79">
                  <a:extLst>
                    <a:ext uri="{FF2B5EF4-FFF2-40B4-BE49-F238E27FC236}">
                      <a16:creationId xmlns:a16="http://schemas.microsoft.com/office/drawing/2014/main" id="{17E2DF66-C3FD-2552-0D8A-17D1841253A0}"/>
                    </a:ext>
                  </a:extLst>
                </p:cNvPr>
                <p:cNvPicPr/>
                <p:nvPr/>
              </p:nvPicPr>
              <p:blipFill>
                <a:blip r:embed="rId127"/>
                <a:stretch>
                  <a:fillRect/>
                </a:stretch>
              </p:blipFill>
              <p:spPr>
                <a:xfrm>
                  <a:off x="9041974" y="2360184"/>
                  <a:ext cx="21852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1" name="Ink 80">
                  <a:extLst>
                    <a:ext uri="{FF2B5EF4-FFF2-40B4-BE49-F238E27FC236}">
                      <a16:creationId xmlns:a16="http://schemas.microsoft.com/office/drawing/2014/main" id="{5502DC19-FE25-ECB9-7C2D-2DBB4CDEF168}"/>
                    </a:ext>
                  </a:extLst>
                </p14:cNvPr>
                <p14:cNvContentPartPr/>
                <p14:nvPr/>
              </p14:nvContentPartPr>
              <p14:xfrm>
                <a:off x="9297934" y="2367024"/>
                <a:ext cx="1116360" cy="293760"/>
              </p14:xfrm>
            </p:contentPart>
          </mc:Choice>
          <mc:Fallback xmlns="">
            <p:pic>
              <p:nvPicPr>
                <p:cNvPr id="81" name="Ink 80">
                  <a:extLst>
                    <a:ext uri="{FF2B5EF4-FFF2-40B4-BE49-F238E27FC236}">
                      <a16:creationId xmlns:a16="http://schemas.microsoft.com/office/drawing/2014/main" id="{5502DC19-FE25-ECB9-7C2D-2DBB4CDEF168}"/>
                    </a:ext>
                  </a:extLst>
                </p:cNvPr>
                <p:cNvPicPr/>
                <p:nvPr/>
              </p:nvPicPr>
              <p:blipFill>
                <a:blip r:embed="rId129"/>
                <a:stretch>
                  <a:fillRect/>
                </a:stretch>
              </p:blipFill>
              <p:spPr>
                <a:xfrm>
                  <a:off x="9289294" y="2358384"/>
                  <a:ext cx="1134000" cy="311400"/>
                </a:xfrm>
                <a:prstGeom prst="rect">
                  <a:avLst/>
                </a:prstGeom>
              </p:spPr>
            </p:pic>
          </mc:Fallback>
        </mc:AlternateContent>
      </p:grpSp>
      <p:grpSp>
        <p:nvGrpSpPr>
          <p:cNvPr id="93" name="Group 92">
            <a:extLst>
              <a:ext uri="{FF2B5EF4-FFF2-40B4-BE49-F238E27FC236}">
                <a16:creationId xmlns:a16="http://schemas.microsoft.com/office/drawing/2014/main" id="{CF66F70E-C893-5F68-3176-BA200AF0900E}"/>
              </a:ext>
            </a:extLst>
          </p:cNvPr>
          <p:cNvGrpSpPr/>
          <p:nvPr/>
        </p:nvGrpSpPr>
        <p:grpSpPr>
          <a:xfrm>
            <a:off x="9408814" y="3076224"/>
            <a:ext cx="2044800" cy="590760"/>
            <a:chOff x="9408814" y="3076224"/>
            <a:chExt cx="2044800" cy="590760"/>
          </a:xfrm>
        </p:grpSpPr>
        <mc:AlternateContent xmlns:mc="http://schemas.openxmlformats.org/markup-compatibility/2006" xmlns:p14="http://schemas.microsoft.com/office/powerpoint/2010/main">
          <mc:Choice Requires="p14">
            <p:contentPart p14:bwMode="auto" r:id="rId130">
              <p14:nvContentPartPr>
                <p14:cNvPr id="85" name="Ink 84">
                  <a:extLst>
                    <a:ext uri="{FF2B5EF4-FFF2-40B4-BE49-F238E27FC236}">
                      <a16:creationId xmlns:a16="http://schemas.microsoft.com/office/drawing/2014/main" id="{25D789F8-1DAE-20C3-A2CC-B0E620D833BA}"/>
                    </a:ext>
                  </a:extLst>
                </p14:cNvPr>
                <p14:cNvContentPartPr/>
                <p14:nvPr/>
              </p14:nvContentPartPr>
              <p14:xfrm>
                <a:off x="9408814" y="3117264"/>
                <a:ext cx="181440" cy="493920"/>
              </p14:xfrm>
            </p:contentPart>
          </mc:Choice>
          <mc:Fallback xmlns="">
            <p:pic>
              <p:nvPicPr>
                <p:cNvPr id="85" name="Ink 84">
                  <a:extLst>
                    <a:ext uri="{FF2B5EF4-FFF2-40B4-BE49-F238E27FC236}">
                      <a16:creationId xmlns:a16="http://schemas.microsoft.com/office/drawing/2014/main" id="{25D789F8-1DAE-20C3-A2CC-B0E620D833BA}"/>
                    </a:ext>
                  </a:extLst>
                </p:cNvPr>
                <p:cNvPicPr/>
                <p:nvPr/>
              </p:nvPicPr>
              <p:blipFill>
                <a:blip r:embed="rId131"/>
                <a:stretch>
                  <a:fillRect/>
                </a:stretch>
              </p:blipFill>
              <p:spPr>
                <a:xfrm>
                  <a:off x="9400174" y="3108264"/>
                  <a:ext cx="199080" cy="511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Ink 85">
                  <a:extLst>
                    <a:ext uri="{FF2B5EF4-FFF2-40B4-BE49-F238E27FC236}">
                      <a16:creationId xmlns:a16="http://schemas.microsoft.com/office/drawing/2014/main" id="{765825AF-B5BB-933F-0E6A-658C00AE2C34}"/>
                    </a:ext>
                  </a:extLst>
                </p14:cNvPr>
                <p14:cNvContentPartPr/>
                <p14:nvPr/>
              </p14:nvContentPartPr>
              <p14:xfrm>
                <a:off x="9644974" y="3095304"/>
                <a:ext cx="1207080" cy="255960"/>
              </p14:xfrm>
            </p:contentPart>
          </mc:Choice>
          <mc:Fallback xmlns="">
            <p:pic>
              <p:nvPicPr>
                <p:cNvPr id="86" name="Ink 85">
                  <a:extLst>
                    <a:ext uri="{FF2B5EF4-FFF2-40B4-BE49-F238E27FC236}">
                      <a16:creationId xmlns:a16="http://schemas.microsoft.com/office/drawing/2014/main" id="{765825AF-B5BB-933F-0E6A-658C00AE2C34}"/>
                    </a:ext>
                  </a:extLst>
                </p:cNvPr>
                <p:cNvPicPr/>
                <p:nvPr/>
              </p:nvPicPr>
              <p:blipFill>
                <a:blip r:embed="rId133"/>
                <a:stretch>
                  <a:fillRect/>
                </a:stretch>
              </p:blipFill>
              <p:spPr>
                <a:xfrm>
                  <a:off x="9635974" y="3086304"/>
                  <a:ext cx="12247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1" name="Ink 90">
                  <a:extLst>
                    <a:ext uri="{FF2B5EF4-FFF2-40B4-BE49-F238E27FC236}">
                      <a16:creationId xmlns:a16="http://schemas.microsoft.com/office/drawing/2014/main" id="{8B9F41B2-ABF1-E170-A522-081396A00DA4}"/>
                    </a:ext>
                  </a:extLst>
                </p14:cNvPr>
                <p14:cNvContentPartPr/>
                <p14:nvPr/>
              </p14:nvContentPartPr>
              <p14:xfrm>
                <a:off x="11136454" y="3076224"/>
                <a:ext cx="186840" cy="590760"/>
              </p14:xfrm>
            </p:contentPart>
          </mc:Choice>
          <mc:Fallback xmlns="">
            <p:pic>
              <p:nvPicPr>
                <p:cNvPr id="91" name="Ink 90">
                  <a:extLst>
                    <a:ext uri="{FF2B5EF4-FFF2-40B4-BE49-F238E27FC236}">
                      <a16:creationId xmlns:a16="http://schemas.microsoft.com/office/drawing/2014/main" id="{8B9F41B2-ABF1-E170-A522-081396A00DA4}"/>
                    </a:ext>
                  </a:extLst>
                </p:cNvPr>
                <p:cNvPicPr/>
                <p:nvPr/>
              </p:nvPicPr>
              <p:blipFill>
                <a:blip r:embed="rId135"/>
                <a:stretch>
                  <a:fillRect/>
                </a:stretch>
              </p:blipFill>
              <p:spPr>
                <a:xfrm>
                  <a:off x="11127454" y="3067224"/>
                  <a:ext cx="20448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2" name="Ink 91">
                  <a:extLst>
                    <a:ext uri="{FF2B5EF4-FFF2-40B4-BE49-F238E27FC236}">
                      <a16:creationId xmlns:a16="http://schemas.microsoft.com/office/drawing/2014/main" id="{F8BA797F-A3D8-2AAC-1DF0-1473B116697E}"/>
                    </a:ext>
                  </a:extLst>
                </p14:cNvPr>
                <p14:cNvContentPartPr/>
                <p14:nvPr/>
              </p14:nvContentPartPr>
              <p14:xfrm>
                <a:off x="11444974" y="3318504"/>
                <a:ext cx="8640" cy="360"/>
              </p14:xfrm>
            </p:contentPart>
          </mc:Choice>
          <mc:Fallback xmlns="">
            <p:pic>
              <p:nvPicPr>
                <p:cNvPr id="92" name="Ink 91">
                  <a:extLst>
                    <a:ext uri="{FF2B5EF4-FFF2-40B4-BE49-F238E27FC236}">
                      <a16:creationId xmlns:a16="http://schemas.microsoft.com/office/drawing/2014/main" id="{F8BA797F-A3D8-2AAC-1DF0-1473B116697E}"/>
                    </a:ext>
                  </a:extLst>
                </p:cNvPr>
                <p:cNvPicPr/>
                <p:nvPr/>
              </p:nvPicPr>
              <p:blipFill>
                <a:blip r:embed="rId9"/>
                <a:stretch>
                  <a:fillRect/>
                </a:stretch>
              </p:blipFill>
              <p:spPr>
                <a:xfrm>
                  <a:off x="11436334" y="3309504"/>
                  <a:ext cx="26280" cy="18000"/>
                </a:xfrm>
                <a:prstGeom prst="rect">
                  <a:avLst/>
                </a:prstGeom>
              </p:spPr>
            </p:pic>
          </mc:Fallback>
        </mc:AlternateContent>
      </p:grpSp>
      <p:grpSp>
        <p:nvGrpSpPr>
          <p:cNvPr id="101" name="Group 100">
            <a:extLst>
              <a:ext uri="{FF2B5EF4-FFF2-40B4-BE49-F238E27FC236}">
                <a16:creationId xmlns:a16="http://schemas.microsoft.com/office/drawing/2014/main" id="{62D2B917-3F8C-625A-EE51-397200EB0004}"/>
              </a:ext>
            </a:extLst>
          </p:cNvPr>
          <p:cNvGrpSpPr/>
          <p:nvPr/>
        </p:nvGrpSpPr>
        <p:grpSpPr>
          <a:xfrm>
            <a:off x="533734" y="3863184"/>
            <a:ext cx="864000" cy="722160"/>
            <a:chOff x="533734" y="3863184"/>
            <a:chExt cx="864000" cy="722160"/>
          </a:xfrm>
        </p:grpSpPr>
        <mc:AlternateContent xmlns:mc="http://schemas.openxmlformats.org/markup-compatibility/2006" xmlns:p14="http://schemas.microsoft.com/office/powerpoint/2010/main">
          <mc:Choice Requires="p14">
            <p:contentPart p14:bwMode="auto" r:id="rId137">
              <p14:nvContentPartPr>
                <p14:cNvPr id="94" name="Ink 93">
                  <a:extLst>
                    <a:ext uri="{FF2B5EF4-FFF2-40B4-BE49-F238E27FC236}">
                      <a16:creationId xmlns:a16="http://schemas.microsoft.com/office/drawing/2014/main" id="{4DB9C982-C4DF-6515-4ED7-FFF9B52296CB}"/>
                    </a:ext>
                  </a:extLst>
                </p14:cNvPr>
                <p14:cNvContentPartPr/>
                <p14:nvPr/>
              </p14:nvContentPartPr>
              <p14:xfrm>
                <a:off x="533734" y="3863184"/>
                <a:ext cx="253080" cy="21600"/>
              </p14:xfrm>
            </p:contentPart>
          </mc:Choice>
          <mc:Fallback xmlns="">
            <p:pic>
              <p:nvPicPr>
                <p:cNvPr id="94" name="Ink 93">
                  <a:extLst>
                    <a:ext uri="{FF2B5EF4-FFF2-40B4-BE49-F238E27FC236}">
                      <a16:creationId xmlns:a16="http://schemas.microsoft.com/office/drawing/2014/main" id="{4DB9C982-C4DF-6515-4ED7-FFF9B52296CB}"/>
                    </a:ext>
                  </a:extLst>
                </p:cNvPr>
                <p:cNvPicPr/>
                <p:nvPr/>
              </p:nvPicPr>
              <p:blipFill>
                <a:blip r:embed="rId138"/>
                <a:stretch>
                  <a:fillRect/>
                </a:stretch>
              </p:blipFill>
              <p:spPr>
                <a:xfrm>
                  <a:off x="525094" y="3854184"/>
                  <a:ext cx="2707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5" name="Ink 94">
                  <a:extLst>
                    <a:ext uri="{FF2B5EF4-FFF2-40B4-BE49-F238E27FC236}">
                      <a16:creationId xmlns:a16="http://schemas.microsoft.com/office/drawing/2014/main" id="{31362FD5-6B85-B35E-E099-7A154D90F48D}"/>
                    </a:ext>
                  </a:extLst>
                </p14:cNvPr>
                <p14:cNvContentPartPr/>
                <p14:nvPr/>
              </p14:nvContentPartPr>
              <p14:xfrm>
                <a:off x="697894" y="3863184"/>
                <a:ext cx="21600" cy="312840"/>
              </p14:xfrm>
            </p:contentPart>
          </mc:Choice>
          <mc:Fallback xmlns="">
            <p:pic>
              <p:nvPicPr>
                <p:cNvPr id="95" name="Ink 94">
                  <a:extLst>
                    <a:ext uri="{FF2B5EF4-FFF2-40B4-BE49-F238E27FC236}">
                      <a16:creationId xmlns:a16="http://schemas.microsoft.com/office/drawing/2014/main" id="{31362FD5-6B85-B35E-E099-7A154D90F48D}"/>
                    </a:ext>
                  </a:extLst>
                </p:cNvPr>
                <p:cNvPicPr/>
                <p:nvPr/>
              </p:nvPicPr>
              <p:blipFill>
                <a:blip r:embed="rId140"/>
                <a:stretch>
                  <a:fillRect/>
                </a:stretch>
              </p:blipFill>
              <p:spPr>
                <a:xfrm>
                  <a:off x="688894" y="3854184"/>
                  <a:ext cx="3924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6" name="Ink 95">
                  <a:extLst>
                    <a:ext uri="{FF2B5EF4-FFF2-40B4-BE49-F238E27FC236}">
                      <a16:creationId xmlns:a16="http://schemas.microsoft.com/office/drawing/2014/main" id="{14EC347E-A0DB-C7EB-F1EA-496A69AF2A2A}"/>
                    </a:ext>
                  </a:extLst>
                </p14:cNvPr>
                <p14:cNvContentPartPr/>
                <p14:nvPr/>
              </p14:nvContentPartPr>
              <p14:xfrm>
                <a:off x="882214" y="4071624"/>
                <a:ext cx="223560" cy="147240"/>
              </p14:xfrm>
            </p:contentPart>
          </mc:Choice>
          <mc:Fallback xmlns="">
            <p:pic>
              <p:nvPicPr>
                <p:cNvPr id="96" name="Ink 95">
                  <a:extLst>
                    <a:ext uri="{FF2B5EF4-FFF2-40B4-BE49-F238E27FC236}">
                      <a16:creationId xmlns:a16="http://schemas.microsoft.com/office/drawing/2014/main" id="{14EC347E-A0DB-C7EB-F1EA-496A69AF2A2A}"/>
                    </a:ext>
                  </a:extLst>
                </p:cNvPr>
                <p:cNvPicPr/>
                <p:nvPr/>
              </p:nvPicPr>
              <p:blipFill>
                <a:blip r:embed="rId142"/>
                <a:stretch>
                  <a:fillRect/>
                </a:stretch>
              </p:blipFill>
              <p:spPr>
                <a:xfrm>
                  <a:off x="873574" y="4062984"/>
                  <a:ext cx="241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7" name="Ink 96">
                  <a:extLst>
                    <a:ext uri="{FF2B5EF4-FFF2-40B4-BE49-F238E27FC236}">
                      <a16:creationId xmlns:a16="http://schemas.microsoft.com/office/drawing/2014/main" id="{DE83FCB3-9DB4-181D-182F-63EC138E47AB}"/>
                    </a:ext>
                  </a:extLst>
                </p14:cNvPr>
                <p14:cNvContentPartPr/>
                <p14:nvPr/>
              </p14:nvContentPartPr>
              <p14:xfrm>
                <a:off x="1182094" y="4066224"/>
                <a:ext cx="215640" cy="519120"/>
              </p14:xfrm>
            </p:contentPart>
          </mc:Choice>
          <mc:Fallback xmlns="">
            <p:pic>
              <p:nvPicPr>
                <p:cNvPr id="97" name="Ink 96">
                  <a:extLst>
                    <a:ext uri="{FF2B5EF4-FFF2-40B4-BE49-F238E27FC236}">
                      <a16:creationId xmlns:a16="http://schemas.microsoft.com/office/drawing/2014/main" id="{DE83FCB3-9DB4-181D-182F-63EC138E47AB}"/>
                    </a:ext>
                  </a:extLst>
                </p:cNvPr>
                <p:cNvPicPr/>
                <p:nvPr/>
              </p:nvPicPr>
              <p:blipFill>
                <a:blip r:embed="rId144"/>
                <a:stretch>
                  <a:fillRect/>
                </a:stretch>
              </p:blipFill>
              <p:spPr>
                <a:xfrm>
                  <a:off x="1173454" y="4057584"/>
                  <a:ext cx="233280" cy="536760"/>
                </a:xfrm>
                <a:prstGeom prst="rect">
                  <a:avLst/>
                </a:prstGeom>
              </p:spPr>
            </p:pic>
          </mc:Fallback>
        </mc:AlternateContent>
      </p:grpSp>
      <p:grpSp>
        <p:nvGrpSpPr>
          <p:cNvPr id="100" name="Group 99">
            <a:extLst>
              <a:ext uri="{FF2B5EF4-FFF2-40B4-BE49-F238E27FC236}">
                <a16:creationId xmlns:a16="http://schemas.microsoft.com/office/drawing/2014/main" id="{23ABE286-EC97-3CDB-8BF9-763731BDA31B}"/>
              </a:ext>
            </a:extLst>
          </p:cNvPr>
          <p:cNvGrpSpPr/>
          <p:nvPr/>
        </p:nvGrpSpPr>
        <p:grpSpPr>
          <a:xfrm>
            <a:off x="1787254" y="3967584"/>
            <a:ext cx="105840" cy="131760"/>
            <a:chOff x="1787254" y="3967584"/>
            <a:chExt cx="105840" cy="131760"/>
          </a:xfrm>
        </p:grpSpPr>
        <mc:AlternateContent xmlns:mc="http://schemas.openxmlformats.org/markup-compatibility/2006" xmlns:p14="http://schemas.microsoft.com/office/powerpoint/2010/main">
          <mc:Choice Requires="p14">
            <p:contentPart p14:bwMode="auto" r:id="rId145">
              <p14:nvContentPartPr>
                <p14:cNvPr id="98" name="Ink 97">
                  <a:extLst>
                    <a:ext uri="{FF2B5EF4-FFF2-40B4-BE49-F238E27FC236}">
                      <a16:creationId xmlns:a16="http://schemas.microsoft.com/office/drawing/2014/main" id="{48CDB970-2200-03AD-AB6F-8C0A0976D6FD}"/>
                    </a:ext>
                  </a:extLst>
                </p14:cNvPr>
                <p14:cNvContentPartPr/>
                <p14:nvPr/>
              </p14:nvContentPartPr>
              <p14:xfrm>
                <a:off x="1787254" y="3967584"/>
                <a:ext cx="105840" cy="18720"/>
              </p14:xfrm>
            </p:contentPart>
          </mc:Choice>
          <mc:Fallback xmlns="">
            <p:pic>
              <p:nvPicPr>
                <p:cNvPr id="98" name="Ink 97">
                  <a:extLst>
                    <a:ext uri="{FF2B5EF4-FFF2-40B4-BE49-F238E27FC236}">
                      <a16:creationId xmlns:a16="http://schemas.microsoft.com/office/drawing/2014/main" id="{48CDB970-2200-03AD-AB6F-8C0A0976D6FD}"/>
                    </a:ext>
                  </a:extLst>
                </p:cNvPr>
                <p:cNvPicPr/>
                <p:nvPr/>
              </p:nvPicPr>
              <p:blipFill>
                <a:blip r:embed="rId146"/>
                <a:stretch>
                  <a:fillRect/>
                </a:stretch>
              </p:blipFill>
              <p:spPr>
                <a:xfrm>
                  <a:off x="1778614" y="3958584"/>
                  <a:ext cx="123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9" name="Ink 98">
                  <a:extLst>
                    <a:ext uri="{FF2B5EF4-FFF2-40B4-BE49-F238E27FC236}">
                      <a16:creationId xmlns:a16="http://schemas.microsoft.com/office/drawing/2014/main" id="{48194520-8188-6BD0-A964-F3127663BE71}"/>
                    </a:ext>
                  </a:extLst>
                </p14:cNvPr>
                <p14:cNvContentPartPr/>
                <p14:nvPr/>
              </p14:nvContentPartPr>
              <p14:xfrm>
                <a:off x="1787254" y="4089984"/>
                <a:ext cx="91080" cy="9360"/>
              </p14:xfrm>
            </p:contentPart>
          </mc:Choice>
          <mc:Fallback xmlns="">
            <p:pic>
              <p:nvPicPr>
                <p:cNvPr id="99" name="Ink 98">
                  <a:extLst>
                    <a:ext uri="{FF2B5EF4-FFF2-40B4-BE49-F238E27FC236}">
                      <a16:creationId xmlns:a16="http://schemas.microsoft.com/office/drawing/2014/main" id="{48194520-8188-6BD0-A964-F3127663BE71}"/>
                    </a:ext>
                  </a:extLst>
                </p:cNvPr>
                <p:cNvPicPr/>
                <p:nvPr/>
              </p:nvPicPr>
              <p:blipFill>
                <a:blip r:embed="rId148"/>
                <a:stretch>
                  <a:fillRect/>
                </a:stretch>
              </p:blipFill>
              <p:spPr>
                <a:xfrm>
                  <a:off x="1778614" y="4080984"/>
                  <a:ext cx="108720" cy="27000"/>
                </a:xfrm>
                <a:prstGeom prst="rect">
                  <a:avLst/>
                </a:prstGeom>
              </p:spPr>
            </p:pic>
          </mc:Fallback>
        </mc:AlternateContent>
      </p:grpSp>
      <p:grpSp>
        <p:nvGrpSpPr>
          <p:cNvPr id="115" name="Group 114">
            <a:extLst>
              <a:ext uri="{FF2B5EF4-FFF2-40B4-BE49-F238E27FC236}">
                <a16:creationId xmlns:a16="http://schemas.microsoft.com/office/drawing/2014/main" id="{C095A112-4BB6-547D-CC34-E6566830EB6A}"/>
              </a:ext>
            </a:extLst>
          </p:cNvPr>
          <p:cNvGrpSpPr/>
          <p:nvPr/>
        </p:nvGrpSpPr>
        <p:grpSpPr>
          <a:xfrm>
            <a:off x="2230054" y="3606144"/>
            <a:ext cx="2876400" cy="637200"/>
            <a:chOff x="2230054" y="3606144"/>
            <a:chExt cx="2876400" cy="637200"/>
          </a:xfrm>
        </p:grpSpPr>
        <mc:AlternateContent xmlns:mc="http://schemas.openxmlformats.org/markup-compatibility/2006" xmlns:p14="http://schemas.microsoft.com/office/powerpoint/2010/main">
          <mc:Choice Requires="p14">
            <p:contentPart p14:bwMode="auto" r:id="rId149">
              <p14:nvContentPartPr>
                <p14:cNvPr id="102" name="Ink 101">
                  <a:extLst>
                    <a:ext uri="{FF2B5EF4-FFF2-40B4-BE49-F238E27FC236}">
                      <a16:creationId xmlns:a16="http://schemas.microsoft.com/office/drawing/2014/main" id="{9733A3AD-0EE0-8317-E2F9-FBB10746928F}"/>
                    </a:ext>
                  </a:extLst>
                </p14:cNvPr>
                <p14:cNvContentPartPr/>
                <p14:nvPr/>
              </p14:nvContentPartPr>
              <p14:xfrm>
                <a:off x="2230054" y="3912144"/>
                <a:ext cx="342000" cy="173160"/>
              </p14:xfrm>
            </p:contentPart>
          </mc:Choice>
          <mc:Fallback xmlns="">
            <p:pic>
              <p:nvPicPr>
                <p:cNvPr id="102" name="Ink 101">
                  <a:extLst>
                    <a:ext uri="{FF2B5EF4-FFF2-40B4-BE49-F238E27FC236}">
                      <a16:creationId xmlns:a16="http://schemas.microsoft.com/office/drawing/2014/main" id="{9733A3AD-0EE0-8317-E2F9-FBB10746928F}"/>
                    </a:ext>
                  </a:extLst>
                </p:cNvPr>
                <p:cNvPicPr/>
                <p:nvPr/>
              </p:nvPicPr>
              <p:blipFill>
                <a:blip r:embed="rId150"/>
                <a:stretch>
                  <a:fillRect/>
                </a:stretch>
              </p:blipFill>
              <p:spPr>
                <a:xfrm>
                  <a:off x="2221414" y="3903504"/>
                  <a:ext cx="359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3" name="Ink 102">
                  <a:extLst>
                    <a:ext uri="{FF2B5EF4-FFF2-40B4-BE49-F238E27FC236}">
                      <a16:creationId xmlns:a16="http://schemas.microsoft.com/office/drawing/2014/main" id="{CDF126D2-477A-6E9F-0984-09D8EF62A471}"/>
                    </a:ext>
                  </a:extLst>
                </p14:cNvPr>
                <p14:cNvContentPartPr/>
                <p14:nvPr/>
              </p14:nvContentPartPr>
              <p14:xfrm>
                <a:off x="2558014" y="3813504"/>
                <a:ext cx="360" cy="8280"/>
              </p14:xfrm>
            </p:contentPart>
          </mc:Choice>
          <mc:Fallback xmlns="">
            <p:pic>
              <p:nvPicPr>
                <p:cNvPr id="103" name="Ink 102">
                  <a:extLst>
                    <a:ext uri="{FF2B5EF4-FFF2-40B4-BE49-F238E27FC236}">
                      <a16:creationId xmlns:a16="http://schemas.microsoft.com/office/drawing/2014/main" id="{CDF126D2-477A-6E9F-0984-09D8EF62A471}"/>
                    </a:ext>
                  </a:extLst>
                </p:cNvPr>
                <p:cNvPicPr/>
                <p:nvPr/>
              </p:nvPicPr>
              <p:blipFill>
                <a:blip r:embed="rId152"/>
                <a:stretch>
                  <a:fillRect/>
                </a:stretch>
              </p:blipFill>
              <p:spPr>
                <a:xfrm>
                  <a:off x="2549374" y="3804864"/>
                  <a:ext cx="1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4" name="Ink 103">
                  <a:extLst>
                    <a:ext uri="{FF2B5EF4-FFF2-40B4-BE49-F238E27FC236}">
                      <a16:creationId xmlns:a16="http://schemas.microsoft.com/office/drawing/2014/main" id="{206AC331-4B38-72EB-4A8C-A16BE4E252AE}"/>
                    </a:ext>
                  </a:extLst>
                </p14:cNvPr>
                <p14:cNvContentPartPr/>
                <p14:nvPr/>
              </p14:nvContentPartPr>
              <p14:xfrm>
                <a:off x="2742334" y="3930864"/>
                <a:ext cx="168120" cy="152280"/>
              </p14:xfrm>
            </p:contentPart>
          </mc:Choice>
          <mc:Fallback xmlns="">
            <p:pic>
              <p:nvPicPr>
                <p:cNvPr id="104" name="Ink 103">
                  <a:extLst>
                    <a:ext uri="{FF2B5EF4-FFF2-40B4-BE49-F238E27FC236}">
                      <a16:creationId xmlns:a16="http://schemas.microsoft.com/office/drawing/2014/main" id="{206AC331-4B38-72EB-4A8C-A16BE4E252AE}"/>
                    </a:ext>
                  </a:extLst>
                </p:cNvPr>
                <p:cNvPicPr/>
                <p:nvPr/>
              </p:nvPicPr>
              <p:blipFill>
                <a:blip r:embed="rId154"/>
                <a:stretch>
                  <a:fillRect/>
                </a:stretch>
              </p:blipFill>
              <p:spPr>
                <a:xfrm>
                  <a:off x="2733334" y="3922224"/>
                  <a:ext cx="185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5" name="Ink 104">
                  <a:extLst>
                    <a:ext uri="{FF2B5EF4-FFF2-40B4-BE49-F238E27FC236}">
                      <a16:creationId xmlns:a16="http://schemas.microsoft.com/office/drawing/2014/main" id="{5D16DF1C-8077-68CD-7F61-E212BE9B882B}"/>
                    </a:ext>
                  </a:extLst>
                </p14:cNvPr>
                <p14:cNvContentPartPr/>
                <p14:nvPr/>
              </p14:nvContentPartPr>
              <p14:xfrm>
                <a:off x="3194494" y="3728904"/>
                <a:ext cx="210240" cy="429120"/>
              </p14:xfrm>
            </p:contentPart>
          </mc:Choice>
          <mc:Fallback xmlns="">
            <p:pic>
              <p:nvPicPr>
                <p:cNvPr id="105" name="Ink 104">
                  <a:extLst>
                    <a:ext uri="{FF2B5EF4-FFF2-40B4-BE49-F238E27FC236}">
                      <a16:creationId xmlns:a16="http://schemas.microsoft.com/office/drawing/2014/main" id="{5D16DF1C-8077-68CD-7F61-E212BE9B882B}"/>
                    </a:ext>
                  </a:extLst>
                </p:cNvPr>
                <p:cNvPicPr/>
                <p:nvPr/>
              </p:nvPicPr>
              <p:blipFill>
                <a:blip r:embed="rId156"/>
                <a:stretch>
                  <a:fillRect/>
                </a:stretch>
              </p:blipFill>
              <p:spPr>
                <a:xfrm>
                  <a:off x="3185854" y="3720264"/>
                  <a:ext cx="22788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6" name="Ink 105">
                  <a:extLst>
                    <a:ext uri="{FF2B5EF4-FFF2-40B4-BE49-F238E27FC236}">
                      <a16:creationId xmlns:a16="http://schemas.microsoft.com/office/drawing/2014/main" id="{CD9033E5-B349-B47C-7C38-A9D4D14A6F5A}"/>
                    </a:ext>
                  </a:extLst>
                </p14:cNvPr>
                <p14:cNvContentPartPr/>
                <p14:nvPr/>
              </p14:nvContentPartPr>
              <p14:xfrm>
                <a:off x="3492934" y="3770304"/>
                <a:ext cx="294840" cy="72000"/>
              </p14:xfrm>
            </p:contentPart>
          </mc:Choice>
          <mc:Fallback xmlns="">
            <p:pic>
              <p:nvPicPr>
                <p:cNvPr id="106" name="Ink 105">
                  <a:extLst>
                    <a:ext uri="{FF2B5EF4-FFF2-40B4-BE49-F238E27FC236}">
                      <a16:creationId xmlns:a16="http://schemas.microsoft.com/office/drawing/2014/main" id="{CD9033E5-B349-B47C-7C38-A9D4D14A6F5A}"/>
                    </a:ext>
                  </a:extLst>
                </p:cNvPr>
                <p:cNvPicPr/>
                <p:nvPr/>
              </p:nvPicPr>
              <p:blipFill>
                <a:blip r:embed="rId158"/>
                <a:stretch>
                  <a:fillRect/>
                </a:stretch>
              </p:blipFill>
              <p:spPr>
                <a:xfrm>
                  <a:off x="3483934" y="3761664"/>
                  <a:ext cx="312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7" name="Ink 106">
                  <a:extLst>
                    <a:ext uri="{FF2B5EF4-FFF2-40B4-BE49-F238E27FC236}">
                      <a16:creationId xmlns:a16="http://schemas.microsoft.com/office/drawing/2014/main" id="{D1A9580E-303B-1060-0E42-C0F889F77346}"/>
                    </a:ext>
                  </a:extLst>
                </p14:cNvPr>
                <p14:cNvContentPartPr/>
                <p14:nvPr/>
              </p14:nvContentPartPr>
              <p14:xfrm>
                <a:off x="3667534" y="3801264"/>
                <a:ext cx="4680" cy="267120"/>
              </p14:xfrm>
            </p:contentPart>
          </mc:Choice>
          <mc:Fallback xmlns="">
            <p:pic>
              <p:nvPicPr>
                <p:cNvPr id="107" name="Ink 106">
                  <a:extLst>
                    <a:ext uri="{FF2B5EF4-FFF2-40B4-BE49-F238E27FC236}">
                      <a16:creationId xmlns:a16="http://schemas.microsoft.com/office/drawing/2014/main" id="{D1A9580E-303B-1060-0E42-C0F889F77346}"/>
                    </a:ext>
                  </a:extLst>
                </p:cNvPr>
                <p:cNvPicPr/>
                <p:nvPr/>
              </p:nvPicPr>
              <p:blipFill>
                <a:blip r:embed="rId160"/>
                <a:stretch>
                  <a:fillRect/>
                </a:stretch>
              </p:blipFill>
              <p:spPr>
                <a:xfrm>
                  <a:off x="3658894" y="3792624"/>
                  <a:ext cx="223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8" name="Ink 107">
                  <a:extLst>
                    <a:ext uri="{FF2B5EF4-FFF2-40B4-BE49-F238E27FC236}">
                      <a16:creationId xmlns:a16="http://schemas.microsoft.com/office/drawing/2014/main" id="{4835397C-195A-455F-9B12-BD7BAC6CA422}"/>
                    </a:ext>
                  </a:extLst>
                </p14:cNvPr>
                <p14:cNvContentPartPr/>
                <p14:nvPr/>
              </p14:nvContentPartPr>
              <p14:xfrm>
                <a:off x="3801094" y="3977304"/>
                <a:ext cx="204840" cy="160200"/>
              </p14:xfrm>
            </p:contentPart>
          </mc:Choice>
          <mc:Fallback xmlns="">
            <p:pic>
              <p:nvPicPr>
                <p:cNvPr id="108" name="Ink 107">
                  <a:extLst>
                    <a:ext uri="{FF2B5EF4-FFF2-40B4-BE49-F238E27FC236}">
                      <a16:creationId xmlns:a16="http://schemas.microsoft.com/office/drawing/2014/main" id="{4835397C-195A-455F-9B12-BD7BAC6CA422}"/>
                    </a:ext>
                  </a:extLst>
                </p:cNvPr>
                <p:cNvPicPr/>
                <p:nvPr/>
              </p:nvPicPr>
              <p:blipFill>
                <a:blip r:embed="rId162"/>
                <a:stretch>
                  <a:fillRect/>
                </a:stretch>
              </p:blipFill>
              <p:spPr>
                <a:xfrm>
                  <a:off x="3792094" y="3968664"/>
                  <a:ext cx="222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Ink 108">
                  <a:extLst>
                    <a:ext uri="{FF2B5EF4-FFF2-40B4-BE49-F238E27FC236}">
                      <a16:creationId xmlns:a16="http://schemas.microsoft.com/office/drawing/2014/main" id="{B68CDC77-07EE-6837-3EB3-245C9728FB33}"/>
                    </a:ext>
                  </a:extLst>
                </p14:cNvPr>
                <p14:cNvContentPartPr/>
                <p14:nvPr/>
              </p14:nvContentPartPr>
              <p14:xfrm>
                <a:off x="4183414" y="4037784"/>
                <a:ext cx="8640" cy="192600"/>
              </p14:xfrm>
            </p:contentPart>
          </mc:Choice>
          <mc:Fallback xmlns="">
            <p:pic>
              <p:nvPicPr>
                <p:cNvPr id="109" name="Ink 108">
                  <a:extLst>
                    <a:ext uri="{FF2B5EF4-FFF2-40B4-BE49-F238E27FC236}">
                      <a16:creationId xmlns:a16="http://schemas.microsoft.com/office/drawing/2014/main" id="{B68CDC77-07EE-6837-3EB3-245C9728FB33}"/>
                    </a:ext>
                  </a:extLst>
                </p:cNvPr>
                <p:cNvPicPr/>
                <p:nvPr/>
              </p:nvPicPr>
              <p:blipFill>
                <a:blip r:embed="rId164"/>
                <a:stretch>
                  <a:fillRect/>
                </a:stretch>
              </p:blipFill>
              <p:spPr>
                <a:xfrm>
                  <a:off x="4174774" y="4029144"/>
                  <a:ext cx="26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1" name="Ink 110">
                  <a:extLst>
                    <a:ext uri="{FF2B5EF4-FFF2-40B4-BE49-F238E27FC236}">
                      <a16:creationId xmlns:a16="http://schemas.microsoft.com/office/drawing/2014/main" id="{FB163E0D-8EC7-06DE-3ADF-43D02A042F1B}"/>
                    </a:ext>
                  </a:extLst>
                </p14:cNvPr>
                <p14:cNvContentPartPr/>
                <p14:nvPr/>
              </p14:nvContentPartPr>
              <p14:xfrm>
                <a:off x="4427854" y="3770304"/>
                <a:ext cx="219960" cy="360"/>
              </p14:xfrm>
            </p:contentPart>
          </mc:Choice>
          <mc:Fallback xmlns="">
            <p:pic>
              <p:nvPicPr>
                <p:cNvPr id="111" name="Ink 110">
                  <a:extLst>
                    <a:ext uri="{FF2B5EF4-FFF2-40B4-BE49-F238E27FC236}">
                      <a16:creationId xmlns:a16="http://schemas.microsoft.com/office/drawing/2014/main" id="{FB163E0D-8EC7-06DE-3ADF-43D02A042F1B}"/>
                    </a:ext>
                  </a:extLst>
                </p:cNvPr>
                <p:cNvPicPr/>
                <p:nvPr/>
              </p:nvPicPr>
              <p:blipFill>
                <a:blip r:embed="rId166"/>
                <a:stretch>
                  <a:fillRect/>
                </a:stretch>
              </p:blipFill>
              <p:spPr>
                <a:xfrm>
                  <a:off x="4418854" y="3761664"/>
                  <a:ext cx="237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2" name="Ink 111">
                  <a:extLst>
                    <a:ext uri="{FF2B5EF4-FFF2-40B4-BE49-F238E27FC236}">
                      <a16:creationId xmlns:a16="http://schemas.microsoft.com/office/drawing/2014/main" id="{14CCE002-9888-4CEB-5BC0-22065223AD89}"/>
                    </a:ext>
                  </a:extLst>
                </p14:cNvPr>
                <p14:cNvContentPartPr/>
                <p14:nvPr/>
              </p14:nvContentPartPr>
              <p14:xfrm>
                <a:off x="4530814" y="3780744"/>
                <a:ext cx="27000" cy="250920"/>
              </p14:xfrm>
            </p:contentPart>
          </mc:Choice>
          <mc:Fallback xmlns="">
            <p:pic>
              <p:nvPicPr>
                <p:cNvPr id="112" name="Ink 111">
                  <a:extLst>
                    <a:ext uri="{FF2B5EF4-FFF2-40B4-BE49-F238E27FC236}">
                      <a16:creationId xmlns:a16="http://schemas.microsoft.com/office/drawing/2014/main" id="{14CCE002-9888-4CEB-5BC0-22065223AD89}"/>
                    </a:ext>
                  </a:extLst>
                </p:cNvPr>
                <p:cNvPicPr/>
                <p:nvPr/>
              </p:nvPicPr>
              <p:blipFill>
                <a:blip r:embed="rId168"/>
                <a:stretch>
                  <a:fillRect/>
                </a:stretch>
              </p:blipFill>
              <p:spPr>
                <a:xfrm>
                  <a:off x="4522174" y="3772104"/>
                  <a:ext cx="446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3" name="Ink 112">
                  <a:extLst>
                    <a:ext uri="{FF2B5EF4-FFF2-40B4-BE49-F238E27FC236}">
                      <a16:creationId xmlns:a16="http://schemas.microsoft.com/office/drawing/2014/main" id="{C5E61821-6769-6F25-02DE-25703BA9A79A}"/>
                    </a:ext>
                  </a:extLst>
                </p14:cNvPr>
                <p14:cNvContentPartPr/>
                <p14:nvPr/>
              </p14:nvContentPartPr>
              <p14:xfrm>
                <a:off x="4721614" y="3903864"/>
                <a:ext cx="120960" cy="339480"/>
              </p14:xfrm>
            </p:contentPart>
          </mc:Choice>
          <mc:Fallback xmlns="">
            <p:pic>
              <p:nvPicPr>
                <p:cNvPr id="113" name="Ink 112">
                  <a:extLst>
                    <a:ext uri="{FF2B5EF4-FFF2-40B4-BE49-F238E27FC236}">
                      <a16:creationId xmlns:a16="http://schemas.microsoft.com/office/drawing/2014/main" id="{C5E61821-6769-6F25-02DE-25703BA9A79A}"/>
                    </a:ext>
                  </a:extLst>
                </p:cNvPr>
                <p:cNvPicPr/>
                <p:nvPr/>
              </p:nvPicPr>
              <p:blipFill>
                <a:blip r:embed="rId170"/>
                <a:stretch>
                  <a:fillRect/>
                </a:stretch>
              </p:blipFill>
              <p:spPr>
                <a:xfrm>
                  <a:off x="4712614" y="3894864"/>
                  <a:ext cx="138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 name="Ink 113">
                  <a:extLst>
                    <a:ext uri="{FF2B5EF4-FFF2-40B4-BE49-F238E27FC236}">
                      <a16:creationId xmlns:a16="http://schemas.microsoft.com/office/drawing/2014/main" id="{EDA67C59-B156-FDF8-4F99-7D2E3D939F03}"/>
                    </a:ext>
                  </a:extLst>
                </p14:cNvPr>
                <p14:cNvContentPartPr/>
                <p14:nvPr/>
              </p14:nvContentPartPr>
              <p14:xfrm>
                <a:off x="4982974" y="3606144"/>
                <a:ext cx="123480" cy="449640"/>
              </p14:xfrm>
            </p:contentPart>
          </mc:Choice>
          <mc:Fallback xmlns="">
            <p:pic>
              <p:nvPicPr>
                <p:cNvPr id="114" name="Ink 113">
                  <a:extLst>
                    <a:ext uri="{FF2B5EF4-FFF2-40B4-BE49-F238E27FC236}">
                      <a16:creationId xmlns:a16="http://schemas.microsoft.com/office/drawing/2014/main" id="{EDA67C59-B156-FDF8-4F99-7D2E3D939F03}"/>
                    </a:ext>
                  </a:extLst>
                </p:cNvPr>
                <p:cNvPicPr/>
                <p:nvPr/>
              </p:nvPicPr>
              <p:blipFill>
                <a:blip r:embed="rId172"/>
                <a:stretch>
                  <a:fillRect/>
                </a:stretch>
              </p:blipFill>
              <p:spPr>
                <a:xfrm>
                  <a:off x="4973974" y="3597504"/>
                  <a:ext cx="141120" cy="467280"/>
                </a:xfrm>
                <a:prstGeom prst="rect">
                  <a:avLst/>
                </a:prstGeom>
              </p:spPr>
            </p:pic>
          </mc:Fallback>
        </mc:AlternateContent>
      </p:grpSp>
      <p:grpSp>
        <p:nvGrpSpPr>
          <p:cNvPr id="119" name="Group 118">
            <a:extLst>
              <a:ext uri="{FF2B5EF4-FFF2-40B4-BE49-F238E27FC236}">
                <a16:creationId xmlns:a16="http://schemas.microsoft.com/office/drawing/2014/main" id="{231D1563-6C17-53D2-2DE0-F27794CDDC80}"/>
              </a:ext>
            </a:extLst>
          </p:cNvPr>
          <p:cNvGrpSpPr/>
          <p:nvPr/>
        </p:nvGrpSpPr>
        <p:grpSpPr>
          <a:xfrm>
            <a:off x="10880134" y="2292864"/>
            <a:ext cx="1050480" cy="639720"/>
            <a:chOff x="10880134" y="2292864"/>
            <a:chExt cx="1050480" cy="639720"/>
          </a:xfrm>
        </p:grpSpPr>
        <mc:AlternateContent xmlns:mc="http://schemas.openxmlformats.org/markup-compatibility/2006" xmlns:p14="http://schemas.microsoft.com/office/powerpoint/2010/main">
          <mc:Choice Requires="p14">
            <p:contentPart p14:bwMode="auto" r:id="rId173">
              <p14:nvContentPartPr>
                <p14:cNvPr id="82" name="Ink 81">
                  <a:extLst>
                    <a:ext uri="{FF2B5EF4-FFF2-40B4-BE49-F238E27FC236}">
                      <a16:creationId xmlns:a16="http://schemas.microsoft.com/office/drawing/2014/main" id="{0918C287-D08C-774E-9F27-8E77DBBCDDD9}"/>
                    </a:ext>
                  </a:extLst>
                </p14:cNvPr>
                <p14:cNvContentPartPr/>
                <p14:nvPr/>
              </p14:nvContentPartPr>
              <p14:xfrm>
                <a:off x="10880134" y="2509944"/>
                <a:ext cx="213840" cy="163080"/>
              </p14:xfrm>
            </p:contentPart>
          </mc:Choice>
          <mc:Fallback xmlns="">
            <p:pic>
              <p:nvPicPr>
                <p:cNvPr id="82" name="Ink 81">
                  <a:extLst>
                    <a:ext uri="{FF2B5EF4-FFF2-40B4-BE49-F238E27FC236}">
                      <a16:creationId xmlns:a16="http://schemas.microsoft.com/office/drawing/2014/main" id="{0918C287-D08C-774E-9F27-8E77DBBCDDD9}"/>
                    </a:ext>
                  </a:extLst>
                </p:cNvPr>
                <p:cNvPicPr/>
                <p:nvPr/>
              </p:nvPicPr>
              <p:blipFill>
                <a:blip r:embed="rId174"/>
                <a:stretch>
                  <a:fillRect/>
                </a:stretch>
              </p:blipFill>
              <p:spPr>
                <a:xfrm>
                  <a:off x="10871134" y="2500944"/>
                  <a:ext cx="2314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83" name="Ink 82">
                  <a:extLst>
                    <a:ext uri="{FF2B5EF4-FFF2-40B4-BE49-F238E27FC236}">
                      <a16:creationId xmlns:a16="http://schemas.microsoft.com/office/drawing/2014/main" id="{6BBC6674-0A32-748E-BE92-20ACE13AC455}"/>
                    </a:ext>
                  </a:extLst>
                </p14:cNvPr>
                <p14:cNvContentPartPr/>
                <p14:nvPr/>
              </p14:nvContentPartPr>
              <p14:xfrm>
                <a:off x="11393854" y="2578704"/>
                <a:ext cx="129240" cy="360"/>
              </p14:xfrm>
            </p:contentPart>
          </mc:Choice>
          <mc:Fallback xmlns="">
            <p:pic>
              <p:nvPicPr>
                <p:cNvPr id="83" name="Ink 82">
                  <a:extLst>
                    <a:ext uri="{FF2B5EF4-FFF2-40B4-BE49-F238E27FC236}">
                      <a16:creationId xmlns:a16="http://schemas.microsoft.com/office/drawing/2014/main" id="{6BBC6674-0A32-748E-BE92-20ACE13AC455}"/>
                    </a:ext>
                  </a:extLst>
                </p:cNvPr>
                <p:cNvPicPr/>
                <p:nvPr/>
              </p:nvPicPr>
              <p:blipFill>
                <a:blip r:embed="rId176"/>
                <a:stretch>
                  <a:fillRect/>
                </a:stretch>
              </p:blipFill>
              <p:spPr>
                <a:xfrm>
                  <a:off x="11384854" y="2569704"/>
                  <a:ext cx="146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84" name="Ink 83">
                  <a:extLst>
                    <a:ext uri="{FF2B5EF4-FFF2-40B4-BE49-F238E27FC236}">
                      <a16:creationId xmlns:a16="http://schemas.microsoft.com/office/drawing/2014/main" id="{E9083A01-3184-F51F-E035-C10468AA5B4F}"/>
                    </a:ext>
                  </a:extLst>
                </p14:cNvPr>
                <p14:cNvContentPartPr/>
                <p14:nvPr/>
              </p14:nvContentPartPr>
              <p14:xfrm>
                <a:off x="11448934" y="2465664"/>
                <a:ext cx="58320" cy="382320"/>
              </p14:xfrm>
            </p:contentPart>
          </mc:Choice>
          <mc:Fallback xmlns="">
            <p:pic>
              <p:nvPicPr>
                <p:cNvPr id="84" name="Ink 83">
                  <a:extLst>
                    <a:ext uri="{FF2B5EF4-FFF2-40B4-BE49-F238E27FC236}">
                      <a16:creationId xmlns:a16="http://schemas.microsoft.com/office/drawing/2014/main" id="{E9083A01-3184-F51F-E035-C10468AA5B4F}"/>
                    </a:ext>
                  </a:extLst>
                </p:cNvPr>
                <p:cNvPicPr/>
                <p:nvPr/>
              </p:nvPicPr>
              <p:blipFill>
                <a:blip r:embed="rId178"/>
                <a:stretch>
                  <a:fillRect/>
                </a:stretch>
              </p:blipFill>
              <p:spPr>
                <a:xfrm>
                  <a:off x="11439934" y="2457024"/>
                  <a:ext cx="759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Ink 115">
                  <a:extLst>
                    <a:ext uri="{FF2B5EF4-FFF2-40B4-BE49-F238E27FC236}">
                      <a16:creationId xmlns:a16="http://schemas.microsoft.com/office/drawing/2014/main" id="{AB8E352C-5A62-37B3-75BE-819EE82F8101}"/>
                    </a:ext>
                  </a:extLst>
                </p14:cNvPr>
                <p14:cNvContentPartPr/>
                <p14:nvPr/>
              </p14:nvContentPartPr>
              <p14:xfrm>
                <a:off x="11379814" y="2531904"/>
                <a:ext cx="161640" cy="271440"/>
              </p14:xfrm>
            </p:contentPart>
          </mc:Choice>
          <mc:Fallback xmlns="">
            <p:pic>
              <p:nvPicPr>
                <p:cNvPr id="116" name="Ink 115">
                  <a:extLst>
                    <a:ext uri="{FF2B5EF4-FFF2-40B4-BE49-F238E27FC236}">
                      <a16:creationId xmlns:a16="http://schemas.microsoft.com/office/drawing/2014/main" id="{AB8E352C-5A62-37B3-75BE-819EE82F8101}"/>
                    </a:ext>
                  </a:extLst>
                </p:cNvPr>
                <p:cNvPicPr/>
                <p:nvPr/>
              </p:nvPicPr>
              <p:blipFill>
                <a:blip r:embed="rId180"/>
                <a:stretch>
                  <a:fillRect/>
                </a:stretch>
              </p:blipFill>
              <p:spPr>
                <a:xfrm>
                  <a:off x="11371174" y="2522904"/>
                  <a:ext cx="17928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Ink 116">
                  <a:extLst>
                    <a:ext uri="{FF2B5EF4-FFF2-40B4-BE49-F238E27FC236}">
                      <a16:creationId xmlns:a16="http://schemas.microsoft.com/office/drawing/2014/main" id="{179E671C-60E4-D3DD-E7B7-30D7E053D5B6}"/>
                    </a:ext>
                  </a:extLst>
                </p14:cNvPr>
                <p14:cNvContentPartPr/>
                <p14:nvPr/>
              </p14:nvContentPartPr>
              <p14:xfrm>
                <a:off x="11671774" y="2292864"/>
                <a:ext cx="258840" cy="412560"/>
              </p14:xfrm>
            </p:contentPart>
          </mc:Choice>
          <mc:Fallback xmlns="">
            <p:pic>
              <p:nvPicPr>
                <p:cNvPr id="117" name="Ink 116">
                  <a:extLst>
                    <a:ext uri="{FF2B5EF4-FFF2-40B4-BE49-F238E27FC236}">
                      <a16:creationId xmlns:a16="http://schemas.microsoft.com/office/drawing/2014/main" id="{179E671C-60E4-D3DD-E7B7-30D7E053D5B6}"/>
                    </a:ext>
                  </a:extLst>
                </p:cNvPr>
                <p:cNvPicPr/>
                <p:nvPr/>
              </p:nvPicPr>
              <p:blipFill>
                <a:blip r:embed="rId182"/>
                <a:stretch>
                  <a:fillRect/>
                </a:stretch>
              </p:blipFill>
              <p:spPr>
                <a:xfrm>
                  <a:off x="11663134" y="2283864"/>
                  <a:ext cx="27648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Ink 117">
                  <a:extLst>
                    <a:ext uri="{FF2B5EF4-FFF2-40B4-BE49-F238E27FC236}">
                      <a16:creationId xmlns:a16="http://schemas.microsoft.com/office/drawing/2014/main" id="{AFB9CC73-04F0-3EF8-BFB4-338CAA498C32}"/>
                    </a:ext>
                  </a:extLst>
                </p14:cNvPr>
                <p14:cNvContentPartPr/>
                <p14:nvPr/>
              </p14:nvContentPartPr>
              <p14:xfrm>
                <a:off x="11806774" y="2681304"/>
                <a:ext cx="40320" cy="251280"/>
              </p14:xfrm>
            </p:contentPart>
          </mc:Choice>
          <mc:Fallback xmlns="">
            <p:pic>
              <p:nvPicPr>
                <p:cNvPr id="118" name="Ink 117">
                  <a:extLst>
                    <a:ext uri="{FF2B5EF4-FFF2-40B4-BE49-F238E27FC236}">
                      <a16:creationId xmlns:a16="http://schemas.microsoft.com/office/drawing/2014/main" id="{AFB9CC73-04F0-3EF8-BFB4-338CAA498C32}"/>
                    </a:ext>
                  </a:extLst>
                </p:cNvPr>
                <p:cNvPicPr/>
                <p:nvPr/>
              </p:nvPicPr>
              <p:blipFill>
                <a:blip r:embed="rId184"/>
                <a:stretch>
                  <a:fillRect/>
                </a:stretch>
              </p:blipFill>
              <p:spPr>
                <a:xfrm>
                  <a:off x="11798134" y="2672304"/>
                  <a:ext cx="57960" cy="268920"/>
                </a:xfrm>
                <a:prstGeom prst="rect">
                  <a:avLst/>
                </a:prstGeom>
              </p:spPr>
            </p:pic>
          </mc:Fallback>
        </mc:AlternateContent>
      </p:grpSp>
      <p:grpSp>
        <p:nvGrpSpPr>
          <p:cNvPr id="131" name="Group 130">
            <a:extLst>
              <a:ext uri="{FF2B5EF4-FFF2-40B4-BE49-F238E27FC236}">
                <a16:creationId xmlns:a16="http://schemas.microsoft.com/office/drawing/2014/main" id="{905BA38A-FB56-49BE-8C88-BC33B5A20A47}"/>
              </a:ext>
            </a:extLst>
          </p:cNvPr>
          <p:cNvGrpSpPr/>
          <p:nvPr/>
        </p:nvGrpSpPr>
        <p:grpSpPr>
          <a:xfrm>
            <a:off x="427174" y="4725744"/>
            <a:ext cx="1630440" cy="654120"/>
            <a:chOff x="427174" y="4725744"/>
            <a:chExt cx="1630440" cy="654120"/>
          </a:xfrm>
        </p:grpSpPr>
        <mc:AlternateContent xmlns:mc="http://schemas.openxmlformats.org/markup-compatibility/2006" xmlns:p14="http://schemas.microsoft.com/office/powerpoint/2010/main">
          <mc:Choice Requires="p14">
            <p:contentPart p14:bwMode="auto" r:id="rId185">
              <p14:nvContentPartPr>
                <p14:cNvPr id="120" name="Ink 119">
                  <a:extLst>
                    <a:ext uri="{FF2B5EF4-FFF2-40B4-BE49-F238E27FC236}">
                      <a16:creationId xmlns:a16="http://schemas.microsoft.com/office/drawing/2014/main" id="{C9BE32F4-8DF8-5F90-6E29-0C7483D9179C}"/>
                    </a:ext>
                  </a:extLst>
                </p14:cNvPr>
                <p14:cNvContentPartPr/>
                <p14:nvPr/>
              </p14:nvContentPartPr>
              <p14:xfrm>
                <a:off x="431494" y="4767144"/>
                <a:ext cx="254520" cy="12600"/>
              </p14:xfrm>
            </p:contentPart>
          </mc:Choice>
          <mc:Fallback xmlns="">
            <p:pic>
              <p:nvPicPr>
                <p:cNvPr id="120" name="Ink 119">
                  <a:extLst>
                    <a:ext uri="{FF2B5EF4-FFF2-40B4-BE49-F238E27FC236}">
                      <a16:creationId xmlns:a16="http://schemas.microsoft.com/office/drawing/2014/main" id="{C9BE32F4-8DF8-5F90-6E29-0C7483D9179C}"/>
                    </a:ext>
                  </a:extLst>
                </p:cNvPr>
                <p:cNvPicPr/>
                <p:nvPr/>
              </p:nvPicPr>
              <p:blipFill>
                <a:blip r:embed="rId186"/>
                <a:stretch>
                  <a:fillRect/>
                </a:stretch>
              </p:blipFill>
              <p:spPr>
                <a:xfrm>
                  <a:off x="422494" y="4758144"/>
                  <a:ext cx="2721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Ink 120">
                  <a:extLst>
                    <a:ext uri="{FF2B5EF4-FFF2-40B4-BE49-F238E27FC236}">
                      <a16:creationId xmlns:a16="http://schemas.microsoft.com/office/drawing/2014/main" id="{45EBD23A-E2F1-CB36-7AE0-08F68CD64B93}"/>
                    </a:ext>
                  </a:extLst>
                </p14:cNvPr>
                <p14:cNvContentPartPr/>
                <p14:nvPr/>
              </p14:nvContentPartPr>
              <p14:xfrm>
                <a:off x="431494" y="4777584"/>
                <a:ext cx="360" cy="312840"/>
              </p14:xfrm>
            </p:contentPart>
          </mc:Choice>
          <mc:Fallback xmlns="">
            <p:pic>
              <p:nvPicPr>
                <p:cNvPr id="121" name="Ink 120">
                  <a:extLst>
                    <a:ext uri="{FF2B5EF4-FFF2-40B4-BE49-F238E27FC236}">
                      <a16:creationId xmlns:a16="http://schemas.microsoft.com/office/drawing/2014/main" id="{45EBD23A-E2F1-CB36-7AE0-08F68CD64B93}"/>
                    </a:ext>
                  </a:extLst>
                </p:cNvPr>
                <p:cNvPicPr/>
                <p:nvPr/>
              </p:nvPicPr>
              <p:blipFill>
                <a:blip r:embed="rId188"/>
                <a:stretch>
                  <a:fillRect/>
                </a:stretch>
              </p:blipFill>
              <p:spPr>
                <a:xfrm>
                  <a:off x="422494" y="4768584"/>
                  <a:ext cx="180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Ink 121">
                  <a:extLst>
                    <a:ext uri="{FF2B5EF4-FFF2-40B4-BE49-F238E27FC236}">
                      <a16:creationId xmlns:a16="http://schemas.microsoft.com/office/drawing/2014/main" id="{9D37A595-6FDE-7AEC-F73F-F089901AF9ED}"/>
                    </a:ext>
                  </a:extLst>
                </p14:cNvPr>
                <p14:cNvContentPartPr/>
                <p14:nvPr/>
              </p14:nvContentPartPr>
              <p14:xfrm>
                <a:off x="427174" y="4931304"/>
                <a:ext cx="136800" cy="11160"/>
              </p14:xfrm>
            </p:contentPart>
          </mc:Choice>
          <mc:Fallback xmlns="">
            <p:pic>
              <p:nvPicPr>
                <p:cNvPr id="122" name="Ink 121">
                  <a:extLst>
                    <a:ext uri="{FF2B5EF4-FFF2-40B4-BE49-F238E27FC236}">
                      <a16:creationId xmlns:a16="http://schemas.microsoft.com/office/drawing/2014/main" id="{9D37A595-6FDE-7AEC-F73F-F089901AF9ED}"/>
                    </a:ext>
                  </a:extLst>
                </p:cNvPr>
                <p:cNvPicPr/>
                <p:nvPr/>
              </p:nvPicPr>
              <p:blipFill>
                <a:blip r:embed="rId190"/>
                <a:stretch>
                  <a:fillRect/>
                </a:stretch>
              </p:blipFill>
              <p:spPr>
                <a:xfrm>
                  <a:off x="418534" y="4922304"/>
                  <a:ext cx="15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Ink 122">
                  <a:extLst>
                    <a:ext uri="{FF2B5EF4-FFF2-40B4-BE49-F238E27FC236}">
                      <a16:creationId xmlns:a16="http://schemas.microsoft.com/office/drawing/2014/main" id="{E7C83E57-5B3E-71FD-97F7-5DCD87A2D97A}"/>
                    </a:ext>
                  </a:extLst>
                </p14:cNvPr>
                <p14:cNvContentPartPr/>
                <p14:nvPr/>
              </p14:nvContentPartPr>
              <p14:xfrm>
                <a:off x="728854" y="4995384"/>
                <a:ext cx="182520" cy="8640"/>
              </p14:xfrm>
            </p:contentPart>
          </mc:Choice>
          <mc:Fallback xmlns="">
            <p:pic>
              <p:nvPicPr>
                <p:cNvPr id="123" name="Ink 122">
                  <a:extLst>
                    <a:ext uri="{FF2B5EF4-FFF2-40B4-BE49-F238E27FC236}">
                      <a16:creationId xmlns:a16="http://schemas.microsoft.com/office/drawing/2014/main" id="{E7C83E57-5B3E-71FD-97F7-5DCD87A2D97A}"/>
                    </a:ext>
                  </a:extLst>
                </p:cNvPr>
                <p:cNvPicPr/>
                <p:nvPr/>
              </p:nvPicPr>
              <p:blipFill>
                <a:blip r:embed="rId192"/>
                <a:stretch>
                  <a:fillRect/>
                </a:stretch>
              </p:blipFill>
              <p:spPr>
                <a:xfrm>
                  <a:off x="720214" y="4986384"/>
                  <a:ext cx="200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Ink 123">
                  <a:extLst>
                    <a:ext uri="{FF2B5EF4-FFF2-40B4-BE49-F238E27FC236}">
                      <a16:creationId xmlns:a16="http://schemas.microsoft.com/office/drawing/2014/main" id="{475CC7DB-883F-6215-6B97-916BB0FA878F}"/>
                    </a:ext>
                  </a:extLst>
                </p14:cNvPr>
                <p14:cNvContentPartPr/>
                <p14:nvPr/>
              </p14:nvContentPartPr>
              <p14:xfrm>
                <a:off x="852694" y="5003664"/>
                <a:ext cx="360" cy="221760"/>
              </p14:xfrm>
            </p:contentPart>
          </mc:Choice>
          <mc:Fallback xmlns="">
            <p:pic>
              <p:nvPicPr>
                <p:cNvPr id="124" name="Ink 123">
                  <a:extLst>
                    <a:ext uri="{FF2B5EF4-FFF2-40B4-BE49-F238E27FC236}">
                      <a16:creationId xmlns:a16="http://schemas.microsoft.com/office/drawing/2014/main" id="{475CC7DB-883F-6215-6B97-916BB0FA878F}"/>
                    </a:ext>
                  </a:extLst>
                </p:cNvPr>
                <p:cNvPicPr/>
                <p:nvPr/>
              </p:nvPicPr>
              <p:blipFill>
                <a:blip r:embed="rId194"/>
                <a:stretch>
                  <a:fillRect/>
                </a:stretch>
              </p:blipFill>
              <p:spPr>
                <a:xfrm>
                  <a:off x="843694" y="4994664"/>
                  <a:ext cx="18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5" name="Ink 124">
                  <a:extLst>
                    <a:ext uri="{FF2B5EF4-FFF2-40B4-BE49-F238E27FC236}">
                      <a16:creationId xmlns:a16="http://schemas.microsoft.com/office/drawing/2014/main" id="{68A12A66-2BE1-FEFA-0F03-A4E1C37F77EE}"/>
                    </a:ext>
                  </a:extLst>
                </p14:cNvPr>
                <p14:cNvContentPartPr/>
                <p14:nvPr/>
              </p14:nvContentPartPr>
              <p14:xfrm>
                <a:off x="893734" y="5086104"/>
                <a:ext cx="352440" cy="293760"/>
              </p14:xfrm>
            </p:contentPart>
          </mc:Choice>
          <mc:Fallback xmlns="">
            <p:pic>
              <p:nvPicPr>
                <p:cNvPr id="125" name="Ink 124">
                  <a:extLst>
                    <a:ext uri="{FF2B5EF4-FFF2-40B4-BE49-F238E27FC236}">
                      <a16:creationId xmlns:a16="http://schemas.microsoft.com/office/drawing/2014/main" id="{68A12A66-2BE1-FEFA-0F03-A4E1C37F77EE}"/>
                    </a:ext>
                  </a:extLst>
                </p:cNvPr>
                <p:cNvPicPr/>
                <p:nvPr/>
              </p:nvPicPr>
              <p:blipFill>
                <a:blip r:embed="rId196"/>
                <a:stretch>
                  <a:fillRect/>
                </a:stretch>
              </p:blipFill>
              <p:spPr>
                <a:xfrm>
                  <a:off x="885094" y="5077104"/>
                  <a:ext cx="3700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Ink 126">
                  <a:extLst>
                    <a:ext uri="{FF2B5EF4-FFF2-40B4-BE49-F238E27FC236}">
                      <a16:creationId xmlns:a16="http://schemas.microsoft.com/office/drawing/2014/main" id="{A58A68A9-936F-9DB1-6EDB-89ABD3CD99F6}"/>
                    </a:ext>
                  </a:extLst>
                </p14:cNvPr>
                <p14:cNvContentPartPr/>
                <p14:nvPr/>
              </p14:nvContentPartPr>
              <p14:xfrm>
                <a:off x="1461454" y="4756704"/>
                <a:ext cx="114120" cy="331560"/>
              </p14:xfrm>
            </p:contentPart>
          </mc:Choice>
          <mc:Fallback xmlns="">
            <p:pic>
              <p:nvPicPr>
                <p:cNvPr id="127" name="Ink 126">
                  <a:extLst>
                    <a:ext uri="{FF2B5EF4-FFF2-40B4-BE49-F238E27FC236}">
                      <a16:creationId xmlns:a16="http://schemas.microsoft.com/office/drawing/2014/main" id="{A58A68A9-936F-9DB1-6EDB-89ABD3CD99F6}"/>
                    </a:ext>
                  </a:extLst>
                </p:cNvPr>
                <p:cNvPicPr/>
                <p:nvPr/>
              </p:nvPicPr>
              <p:blipFill>
                <a:blip r:embed="rId198"/>
                <a:stretch>
                  <a:fillRect/>
                </a:stretch>
              </p:blipFill>
              <p:spPr>
                <a:xfrm>
                  <a:off x="1452454" y="4747704"/>
                  <a:ext cx="1317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Ink 127">
                  <a:extLst>
                    <a:ext uri="{FF2B5EF4-FFF2-40B4-BE49-F238E27FC236}">
                      <a16:creationId xmlns:a16="http://schemas.microsoft.com/office/drawing/2014/main" id="{3FAC1BFD-EB33-22E9-AF41-4E3EED1E61CB}"/>
                    </a:ext>
                  </a:extLst>
                </p14:cNvPr>
                <p14:cNvContentPartPr/>
                <p14:nvPr/>
              </p14:nvContentPartPr>
              <p14:xfrm>
                <a:off x="1705174" y="4797744"/>
                <a:ext cx="75960" cy="208080"/>
              </p14:xfrm>
            </p:contentPart>
          </mc:Choice>
          <mc:Fallback xmlns="">
            <p:pic>
              <p:nvPicPr>
                <p:cNvPr id="128" name="Ink 127">
                  <a:extLst>
                    <a:ext uri="{FF2B5EF4-FFF2-40B4-BE49-F238E27FC236}">
                      <a16:creationId xmlns:a16="http://schemas.microsoft.com/office/drawing/2014/main" id="{3FAC1BFD-EB33-22E9-AF41-4E3EED1E61CB}"/>
                    </a:ext>
                  </a:extLst>
                </p:cNvPr>
                <p:cNvPicPr/>
                <p:nvPr/>
              </p:nvPicPr>
              <p:blipFill>
                <a:blip r:embed="rId200"/>
                <a:stretch>
                  <a:fillRect/>
                </a:stretch>
              </p:blipFill>
              <p:spPr>
                <a:xfrm>
                  <a:off x="1696534" y="4789104"/>
                  <a:ext cx="93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Ink 128">
                  <a:extLst>
                    <a:ext uri="{FF2B5EF4-FFF2-40B4-BE49-F238E27FC236}">
                      <a16:creationId xmlns:a16="http://schemas.microsoft.com/office/drawing/2014/main" id="{B2604DA1-6620-B1BF-E07C-9B80B36A686B}"/>
                    </a:ext>
                  </a:extLst>
                </p14:cNvPr>
                <p14:cNvContentPartPr/>
                <p14:nvPr/>
              </p14:nvContentPartPr>
              <p14:xfrm>
                <a:off x="1654054" y="4881984"/>
                <a:ext cx="199080" cy="49680"/>
              </p14:xfrm>
            </p:contentPart>
          </mc:Choice>
          <mc:Fallback xmlns="">
            <p:pic>
              <p:nvPicPr>
                <p:cNvPr id="129" name="Ink 128">
                  <a:extLst>
                    <a:ext uri="{FF2B5EF4-FFF2-40B4-BE49-F238E27FC236}">
                      <a16:creationId xmlns:a16="http://schemas.microsoft.com/office/drawing/2014/main" id="{B2604DA1-6620-B1BF-E07C-9B80B36A686B}"/>
                    </a:ext>
                  </a:extLst>
                </p:cNvPr>
                <p:cNvPicPr/>
                <p:nvPr/>
              </p:nvPicPr>
              <p:blipFill>
                <a:blip r:embed="rId202"/>
                <a:stretch>
                  <a:fillRect/>
                </a:stretch>
              </p:blipFill>
              <p:spPr>
                <a:xfrm>
                  <a:off x="1645054" y="4872984"/>
                  <a:ext cx="2167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Ink 129">
                  <a:extLst>
                    <a:ext uri="{FF2B5EF4-FFF2-40B4-BE49-F238E27FC236}">
                      <a16:creationId xmlns:a16="http://schemas.microsoft.com/office/drawing/2014/main" id="{538FCDE9-DC91-D5F6-47CC-BD86993ECFCC}"/>
                    </a:ext>
                  </a:extLst>
                </p14:cNvPr>
                <p14:cNvContentPartPr/>
                <p14:nvPr/>
              </p14:nvContentPartPr>
              <p14:xfrm>
                <a:off x="1869694" y="4725744"/>
                <a:ext cx="187920" cy="442800"/>
              </p14:xfrm>
            </p:contentPart>
          </mc:Choice>
          <mc:Fallback xmlns="">
            <p:pic>
              <p:nvPicPr>
                <p:cNvPr id="130" name="Ink 129">
                  <a:extLst>
                    <a:ext uri="{FF2B5EF4-FFF2-40B4-BE49-F238E27FC236}">
                      <a16:creationId xmlns:a16="http://schemas.microsoft.com/office/drawing/2014/main" id="{538FCDE9-DC91-D5F6-47CC-BD86993ECFCC}"/>
                    </a:ext>
                  </a:extLst>
                </p:cNvPr>
                <p:cNvPicPr/>
                <p:nvPr/>
              </p:nvPicPr>
              <p:blipFill>
                <a:blip r:embed="rId204"/>
                <a:stretch>
                  <a:fillRect/>
                </a:stretch>
              </p:blipFill>
              <p:spPr>
                <a:xfrm>
                  <a:off x="1860694" y="4716744"/>
                  <a:ext cx="205560" cy="460440"/>
                </a:xfrm>
                <a:prstGeom prst="rect">
                  <a:avLst/>
                </a:prstGeom>
              </p:spPr>
            </p:pic>
          </mc:Fallback>
        </mc:AlternateContent>
      </p:grpSp>
      <p:grpSp>
        <p:nvGrpSpPr>
          <p:cNvPr id="134" name="Group 133">
            <a:extLst>
              <a:ext uri="{FF2B5EF4-FFF2-40B4-BE49-F238E27FC236}">
                <a16:creationId xmlns:a16="http://schemas.microsoft.com/office/drawing/2014/main" id="{DDFB06E7-08FB-D765-8B0E-37F51A1C7F82}"/>
              </a:ext>
            </a:extLst>
          </p:cNvPr>
          <p:cNvGrpSpPr/>
          <p:nvPr/>
        </p:nvGrpSpPr>
        <p:grpSpPr>
          <a:xfrm>
            <a:off x="2373334" y="4859664"/>
            <a:ext cx="123480" cy="102960"/>
            <a:chOff x="2373334" y="4859664"/>
            <a:chExt cx="123480" cy="102960"/>
          </a:xfrm>
        </p:grpSpPr>
        <mc:AlternateContent xmlns:mc="http://schemas.openxmlformats.org/markup-compatibility/2006" xmlns:p14="http://schemas.microsoft.com/office/powerpoint/2010/main">
          <mc:Choice Requires="p14">
            <p:contentPart p14:bwMode="auto" r:id="rId205">
              <p14:nvContentPartPr>
                <p14:cNvPr id="132" name="Ink 131">
                  <a:extLst>
                    <a:ext uri="{FF2B5EF4-FFF2-40B4-BE49-F238E27FC236}">
                      <a16:creationId xmlns:a16="http://schemas.microsoft.com/office/drawing/2014/main" id="{A835219C-F654-FC05-B55F-8172F757C0E4}"/>
                    </a:ext>
                  </a:extLst>
                </p14:cNvPr>
                <p14:cNvContentPartPr/>
                <p14:nvPr/>
              </p14:nvContentPartPr>
              <p14:xfrm>
                <a:off x="2373334" y="4859664"/>
                <a:ext cx="120600" cy="21600"/>
              </p14:xfrm>
            </p:contentPart>
          </mc:Choice>
          <mc:Fallback xmlns="">
            <p:pic>
              <p:nvPicPr>
                <p:cNvPr id="132" name="Ink 131">
                  <a:extLst>
                    <a:ext uri="{FF2B5EF4-FFF2-40B4-BE49-F238E27FC236}">
                      <a16:creationId xmlns:a16="http://schemas.microsoft.com/office/drawing/2014/main" id="{A835219C-F654-FC05-B55F-8172F757C0E4}"/>
                    </a:ext>
                  </a:extLst>
                </p:cNvPr>
                <p:cNvPicPr/>
                <p:nvPr/>
              </p:nvPicPr>
              <p:blipFill>
                <a:blip r:embed="rId206"/>
                <a:stretch>
                  <a:fillRect/>
                </a:stretch>
              </p:blipFill>
              <p:spPr>
                <a:xfrm>
                  <a:off x="2364694" y="4850664"/>
                  <a:ext cx="1382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3" name="Ink 132">
                  <a:extLst>
                    <a:ext uri="{FF2B5EF4-FFF2-40B4-BE49-F238E27FC236}">
                      <a16:creationId xmlns:a16="http://schemas.microsoft.com/office/drawing/2014/main" id="{AD69883D-266F-F830-9E64-C6F32DBD73F0}"/>
                    </a:ext>
                  </a:extLst>
                </p14:cNvPr>
                <p14:cNvContentPartPr/>
                <p14:nvPr/>
              </p14:nvContentPartPr>
              <p14:xfrm>
                <a:off x="2393854" y="4962264"/>
                <a:ext cx="102960" cy="360"/>
              </p14:xfrm>
            </p:contentPart>
          </mc:Choice>
          <mc:Fallback xmlns="">
            <p:pic>
              <p:nvPicPr>
                <p:cNvPr id="133" name="Ink 132">
                  <a:extLst>
                    <a:ext uri="{FF2B5EF4-FFF2-40B4-BE49-F238E27FC236}">
                      <a16:creationId xmlns:a16="http://schemas.microsoft.com/office/drawing/2014/main" id="{AD69883D-266F-F830-9E64-C6F32DBD73F0}"/>
                    </a:ext>
                  </a:extLst>
                </p:cNvPr>
                <p:cNvPicPr/>
                <p:nvPr/>
              </p:nvPicPr>
              <p:blipFill>
                <a:blip r:embed="rId208"/>
                <a:stretch>
                  <a:fillRect/>
                </a:stretch>
              </p:blipFill>
              <p:spPr>
                <a:xfrm>
                  <a:off x="2384854" y="4953264"/>
                  <a:ext cx="120600" cy="18000"/>
                </a:xfrm>
                <a:prstGeom prst="rect">
                  <a:avLst/>
                </a:prstGeom>
              </p:spPr>
            </p:pic>
          </mc:Fallback>
        </mc:AlternateContent>
      </p:grpSp>
      <p:grpSp>
        <p:nvGrpSpPr>
          <p:cNvPr id="137" name="Group 136">
            <a:extLst>
              <a:ext uri="{FF2B5EF4-FFF2-40B4-BE49-F238E27FC236}">
                <a16:creationId xmlns:a16="http://schemas.microsoft.com/office/drawing/2014/main" id="{A5CE5603-235D-9317-8864-A1C5D74BEFB5}"/>
              </a:ext>
            </a:extLst>
          </p:cNvPr>
          <p:cNvGrpSpPr/>
          <p:nvPr/>
        </p:nvGrpSpPr>
        <p:grpSpPr>
          <a:xfrm>
            <a:off x="3009094" y="4643664"/>
            <a:ext cx="464760" cy="436680"/>
            <a:chOff x="3009094" y="4643664"/>
            <a:chExt cx="464760" cy="436680"/>
          </a:xfrm>
        </p:grpSpPr>
        <mc:AlternateContent xmlns:mc="http://schemas.openxmlformats.org/markup-compatibility/2006" xmlns:p14="http://schemas.microsoft.com/office/powerpoint/2010/main">
          <mc:Choice Requires="p14">
            <p:contentPart p14:bwMode="auto" r:id="rId209">
              <p14:nvContentPartPr>
                <p14:cNvPr id="135" name="Ink 134">
                  <a:extLst>
                    <a:ext uri="{FF2B5EF4-FFF2-40B4-BE49-F238E27FC236}">
                      <a16:creationId xmlns:a16="http://schemas.microsoft.com/office/drawing/2014/main" id="{A986C11D-0440-835F-77A3-86EE5734FA8F}"/>
                    </a:ext>
                  </a:extLst>
                </p14:cNvPr>
                <p14:cNvContentPartPr/>
                <p14:nvPr/>
              </p14:nvContentPartPr>
              <p14:xfrm>
                <a:off x="3009094" y="4663824"/>
                <a:ext cx="81720" cy="374760"/>
              </p14:xfrm>
            </p:contentPart>
          </mc:Choice>
          <mc:Fallback xmlns="">
            <p:pic>
              <p:nvPicPr>
                <p:cNvPr id="135" name="Ink 134">
                  <a:extLst>
                    <a:ext uri="{FF2B5EF4-FFF2-40B4-BE49-F238E27FC236}">
                      <a16:creationId xmlns:a16="http://schemas.microsoft.com/office/drawing/2014/main" id="{A986C11D-0440-835F-77A3-86EE5734FA8F}"/>
                    </a:ext>
                  </a:extLst>
                </p:cNvPr>
                <p:cNvPicPr/>
                <p:nvPr/>
              </p:nvPicPr>
              <p:blipFill>
                <a:blip r:embed="rId210"/>
                <a:stretch>
                  <a:fillRect/>
                </a:stretch>
              </p:blipFill>
              <p:spPr>
                <a:xfrm>
                  <a:off x="3000094" y="4655184"/>
                  <a:ext cx="993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Ink 135">
                  <a:extLst>
                    <a:ext uri="{FF2B5EF4-FFF2-40B4-BE49-F238E27FC236}">
                      <a16:creationId xmlns:a16="http://schemas.microsoft.com/office/drawing/2014/main" id="{60920A05-5DF9-BDC2-7788-30963E3B2271}"/>
                    </a:ext>
                  </a:extLst>
                </p14:cNvPr>
                <p14:cNvContentPartPr/>
                <p14:nvPr/>
              </p14:nvContentPartPr>
              <p14:xfrm>
                <a:off x="3287734" y="4643664"/>
                <a:ext cx="186120" cy="436680"/>
              </p14:xfrm>
            </p:contentPart>
          </mc:Choice>
          <mc:Fallback xmlns="">
            <p:pic>
              <p:nvPicPr>
                <p:cNvPr id="136" name="Ink 135">
                  <a:extLst>
                    <a:ext uri="{FF2B5EF4-FFF2-40B4-BE49-F238E27FC236}">
                      <a16:creationId xmlns:a16="http://schemas.microsoft.com/office/drawing/2014/main" id="{60920A05-5DF9-BDC2-7788-30963E3B2271}"/>
                    </a:ext>
                  </a:extLst>
                </p:cNvPr>
                <p:cNvPicPr/>
                <p:nvPr/>
              </p:nvPicPr>
              <p:blipFill>
                <a:blip r:embed="rId212"/>
                <a:stretch>
                  <a:fillRect/>
                </a:stretch>
              </p:blipFill>
              <p:spPr>
                <a:xfrm>
                  <a:off x="3279094" y="4634664"/>
                  <a:ext cx="203760" cy="454320"/>
                </a:xfrm>
                <a:prstGeom prst="rect">
                  <a:avLst/>
                </a:prstGeom>
              </p:spPr>
            </p:pic>
          </mc:Fallback>
        </mc:AlternateContent>
      </p:grpSp>
      <p:grpSp>
        <p:nvGrpSpPr>
          <p:cNvPr id="143" name="Group 142">
            <a:extLst>
              <a:ext uri="{FF2B5EF4-FFF2-40B4-BE49-F238E27FC236}">
                <a16:creationId xmlns:a16="http://schemas.microsoft.com/office/drawing/2014/main" id="{7E5B9E55-BF48-1932-25AC-F86E1AC8B951}"/>
              </a:ext>
            </a:extLst>
          </p:cNvPr>
          <p:cNvGrpSpPr/>
          <p:nvPr/>
        </p:nvGrpSpPr>
        <p:grpSpPr>
          <a:xfrm>
            <a:off x="3657094" y="4648344"/>
            <a:ext cx="688320" cy="627480"/>
            <a:chOff x="3657094" y="4648344"/>
            <a:chExt cx="688320" cy="627480"/>
          </a:xfrm>
        </p:grpSpPr>
        <mc:AlternateContent xmlns:mc="http://schemas.openxmlformats.org/markup-compatibility/2006" xmlns:p14="http://schemas.microsoft.com/office/powerpoint/2010/main">
          <mc:Choice Requires="p14">
            <p:contentPart p14:bwMode="auto" r:id="rId213">
              <p14:nvContentPartPr>
                <p14:cNvPr id="138" name="Ink 137">
                  <a:extLst>
                    <a:ext uri="{FF2B5EF4-FFF2-40B4-BE49-F238E27FC236}">
                      <a16:creationId xmlns:a16="http://schemas.microsoft.com/office/drawing/2014/main" id="{36A720F7-10A5-C83D-CB8A-3C4C5D7936CF}"/>
                    </a:ext>
                  </a:extLst>
                </p14:cNvPr>
                <p14:cNvContentPartPr/>
                <p14:nvPr/>
              </p14:nvContentPartPr>
              <p14:xfrm>
                <a:off x="3657094" y="4648344"/>
                <a:ext cx="301320" cy="57600"/>
              </p14:xfrm>
            </p:contentPart>
          </mc:Choice>
          <mc:Fallback xmlns="">
            <p:pic>
              <p:nvPicPr>
                <p:cNvPr id="138" name="Ink 137">
                  <a:extLst>
                    <a:ext uri="{FF2B5EF4-FFF2-40B4-BE49-F238E27FC236}">
                      <a16:creationId xmlns:a16="http://schemas.microsoft.com/office/drawing/2014/main" id="{36A720F7-10A5-C83D-CB8A-3C4C5D7936CF}"/>
                    </a:ext>
                  </a:extLst>
                </p:cNvPr>
                <p:cNvPicPr/>
                <p:nvPr/>
              </p:nvPicPr>
              <p:blipFill>
                <a:blip r:embed="rId214"/>
                <a:stretch>
                  <a:fillRect/>
                </a:stretch>
              </p:blipFill>
              <p:spPr>
                <a:xfrm>
                  <a:off x="3648454" y="4639344"/>
                  <a:ext cx="318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9" name="Ink 138">
                  <a:extLst>
                    <a:ext uri="{FF2B5EF4-FFF2-40B4-BE49-F238E27FC236}">
                      <a16:creationId xmlns:a16="http://schemas.microsoft.com/office/drawing/2014/main" id="{99890C60-BCAD-2867-EDA4-8A8F241F8256}"/>
                    </a:ext>
                  </a:extLst>
                </p14:cNvPr>
                <p14:cNvContentPartPr/>
                <p14:nvPr/>
              </p14:nvContentPartPr>
              <p14:xfrm>
                <a:off x="3791014" y="4695504"/>
                <a:ext cx="24480" cy="275400"/>
              </p14:xfrm>
            </p:contentPart>
          </mc:Choice>
          <mc:Fallback xmlns="">
            <p:pic>
              <p:nvPicPr>
                <p:cNvPr id="139" name="Ink 138">
                  <a:extLst>
                    <a:ext uri="{FF2B5EF4-FFF2-40B4-BE49-F238E27FC236}">
                      <a16:creationId xmlns:a16="http://schemas.microsoft.com/office/drawing/2014/main" id="{99890C60-BCAD-2867-EDA4-8A8F241F8256}"/>
                    </a:ext>
                  </a:extLst>
                </p:cNvPr>
                <p:cNvPicPr/>
                <p:nvPr/>
              </p:nvPicPr>
              <p:blipFill>
                <a:blip r:embed="rId216"/>
                <a:stretch>
                  <a:fillRect/>
                </a:stretch>
              </p:blipFill>
              <p:spPr>
                <a:xfrm>
                  <a:off x="3782374" y="4686504"/>
                  <a:ext cx="421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0" name="Ink 139">
                  <a:extLst>
                    <a:ext uri="{FF2B5EF4-FFF2-40B4-BE49-F238E27FC236}">
                      <a16:creationId xmlns:a16="http://schemas.microsoft.com/office/drawing/2014/main" id="{1D865704-DE17-FDED-30E9-13C21A35224C}"/>
                    </a:ext>
                  </a:extLst>
                </p14:cNvPr>
                <p14:cNvContentPartPr/>
                <p14:nvPr/>
              </p14:nvContentPartPr>
              <p14:xfrm>
                <a:off x="3980014" y="4884864"/>
                <a:ext cx="153720" cy="175320"/>
              </p14:xfrm>
            </p:contentPart>
          </mc:Choice>
          <mc:Fallback xmlns="">
            <p:pic>
              <p:nvPicPr>
                <p:cNvPr id="140" name="Ink 139">
                  <a:extLst>
                    <a:ext uri="{FF2B5EF4-FFF2-40B4-BE49-F238E27FC236}">
                      <a16:creationId xmlns:a16="http://schemas.microsoft.com/office/drawing/2014/main" id="{1D865704-DE17-FDED-30E9-13C21A35224C}"/>
                    </a:ext>
                  </a:extLst>
                </p:cNvPr>
                <p:cNvPicPr/>
                <p:nvPr/>
              </p:nvPicPr>
              <p:blipFill>
                <a:blip r:embed="rId218"/>
                <a:stretch>
                  <a:fillRect/>
                </a:stretch>
              </p:blipFill>
              <p:spPr>
                <a:xfrm>
                  <a:off x="3971374" y="4875864"/>
                  <a:ext cx="171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1" name="Ink 140">
                  <a:extLst>
                    <a:ext uri="{FF2B5EF4-FFF2-40B4-BE49-F238E27FC236}">
                      <a16:creationId xmlns:a16="http://schemas.microsoft.com/office/drawing/2014/main" id="{D1F9E23E-8F84-7146-53E4-539064ED1549}"/>
                    </a:ext>
                  </a:extLst>
                </p14:cNvPr>
                <p14:cNvContentPartPr/>
                <p14:nvPr/>
              </p14:nvContentPartPr>
              <p14:xfrm>
                <a:off x="4178734" y="4910784"/>
                <a:ext cx="166680" cy="365040"/>
              </p14:xfrm>
            </p:contentPart>
          </mc:Choice>
          <mc:Fallback xmlns="">
            <p:pic>
              <p:nvPicPr>
                <p:cNvPr id="141" name="Ink 140">
                  <a:extLst>
                    <a:ext uri="{FF2B5EF4-FFF2-40B4-BE49-F238E27FC236}">
                      <a16:creationId xmlns:a16="http://schemas.microsoft.com/office/drawing/2014/main" id="{D1F9E23E-8F84-7146-53E4-539064ED1549}"/>
                    </a:ext>
                  </a:extLst>
                </p:cNvPr>
                <p:cNvPicPr/>
                <p:nvPr/>
              </p:nvPicPr>
              <p:blipFill>
                <a:blip r:embed="rId220"/>
                <a:stretch>
                  <a:fillRect/>
                </a:stretch>
              </p:blipFill>
              <p:spPr>
                <a:xfrm>
                  <a:off x="4169734" y="4902144"/>
                  <a:ext cx="184320" cy="38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1">
            <p14:nvContentPartPr>
              <p14:cNvPr id="142" name="Ink 141">
                <a:extLst>
                  <a:ext uri="{FF2B5EF4-FFF2-40B4-BE49-F238E27FC236}">
                    <a16:creationId xmlns:a16="http://schemas.microsoft.com/office/drawing/2014/main" id="{96F949B3-C0CE-E163-8D60-628DB045A2D1}"/>
                  </a:ext>
                </a:extLst>
              </p14:cNvPr>
              <p14:cNvContentPartPr/>
              <p14:nvPr/>
            </p14:nvContentPartPr>
            <p14:xfrm>
              <a:off x="4595254" y="4654104"/>
              <a:ext cx="254160" cy="269280"/>
            </p14:xfrm>
          </p:contentPart>
        </mc:Choice>
        <mc:Fallback xmlns="">
          <p:pic>
            <p:nvPicPr>
              <p:cNvPr id="142" name="Ink 141">
                <a:extLst>
                  <a:ext uri="{FF2B5EF4-FFF2-40B4-BE49-F238E27FC236}">
                    <a16:creationId xmlns:a16="http://schemas.microsoft.com/office/drawing/2014/main" id="{96F949B3-C0CE-E163-8D60-628DB045A2D1}"/>
                  </a:ext>
                </a:extLst>
              </p:cNvPr>
              <p:cNvPicPr/>
              <p:nvPr/>
            </p:nvPicPr>
            <p:blipFill>
              <a:blip r:embed="rId222"/>
              <a:stretch>
                <a:fillRect/>
              </a:stretch>
            </p:blipFill>
            <p:spPr>
              <a:xfrm>
                <a:off x="4586614" y="4645104"/>
                <a:ext cx="2718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Ink 145">
                <a:extLst>
                  <a:ext uri="{FF2B5EF4-FFF2-40B4-BE49-F238E27FC236}">
                    <a16:creationId xmlns:a16="http://schemas.microsoft.com/office/drawing/2014/main" id="{6716B413-F41D-B618-BCF6-3CAE95391560}"/>
                  </a:ext>
                </a:extLst>
              </p14:cNvPr>
              <p14:cNvContentPartPr/>
              <p14:nvPr/>
            </p14:nvContentPartPr>
            <p14:xfrm>
              <a:off x="4653574" y="4982424"/>
              <a:ext cx="191880" cy="66240"/>
            </p14:xfrm>
          </p:contentPart>
        </mc:Choice>
        <mc:Fallback xmlns="">
          <p:pic>
            <p:nvPicPr>
              <p:cNvPr id="146" name="Ink 145">
                <a:extLst>
                  <a:ext uri="{FF2B5EF4-FFF2-40B4-BE49-F238E27FC236}">
                    <a16:creationId xmlns:a16="http://schemas.microsoft.com/office/drawing/2014/main" id="{6716B413-F41D-B618-BCF6-3CAE95391560}"/>
                  </a:ext>
                </a:extLst>
              </p:cNvPr>
              <p:cNvPicPr/>
              <p:nvPr/>
            </p:nvPicPr>
            <p:blipFill>
              <a:blip r:embed="rId224"/>
              <a:stretch>
                <a:fillRect/>
              </a:stretch>
            </p:blipFill>
            <p:spPr>
              <a:xfrm>
                <a:off x="4644574" y="4973784"/>
                <a:ext cx="209520" cy="83880"/>
              </a:xfrm>
              <a:prstGeom prst="rect">
                <a:avLst/>
              </a:prstGeom>
            </p:spPr>
          </p:pic>
        </mc:Fallback>
      </mc:AlternateContent>
      <p:grpSp>
        <p:nvGrpSpPr>
          <p:cNvPr id="149" name="Group 148">
            <a:extLst>
              <a:ext uri="{FF2B5EF4-FFF2-40B4-BE49-F238E27FC236}">
                <a16:creationId xmlns:a16="http://schemas.microsoft.com/office/drawing/2014/main" id="{32229D3B-10C3-A718-E0FF-A71729059844}"/>
              </a:ext>
            </a:extLst>
          </p:cNvPr>
          <p:cNvGrpSpPr/>
          <p:nvPr/>
        </p:nvGrpSpPr>
        <p:grpSpPr>
          <a:xfrm>
            <a:off x="5152894" y="4438464"/>
            <a:ext cx="497160" cy="678240"/>
            <a:chOff x="5152894" y="4438464"/>
            <a:chExt cx="497160" cy="678240"/>
          </a:xfrm>
        </p:grpSpPr>
        <mc:AlternateContent xmlns:mc="http://schemas.openxmlformats.org/markup-compatibility/2006" xmlns:p14="http://schemas.microsoft.com/office/powerpoint/2010/main">
          <mc:Choice Requires="p14">
            <p:contentPart p14:bwMode="auto" r:id="rId225">
              <p14:nvContentPartPr>
                <p14:cNvPr id="144" name="Ink 143">
                  <a:extLst>
                    <a:ext uri="{FF2B5EF4-FFF2-40B4-BE49-F238E27FC236}">
                      <a16:creationId xmlns:a16="http://schemas.microsoft.com/office/drawing/2014/main" id="{BCFD9A77-E906-A1CC-EC52-BC9A38FB3777}"/>
                    </a:ext>
                  </a:extLst>
                </p14:cNvPr>
                <p14:cNvContentPartPr/>
                <p14:nvPr/>
              </p14:nvContentPartPr>
              <p14:xfrm>
                <a:off x="5157574" y="4581744"/>
                <a:ext cx="101160" cy="369000"/>
              </p14:xfrm>
            </p:contentPart>
          </mc:Choice>
          <mc:Fallback xmlns="">
            <p:pic>
              <p:nvPicPr>
                <p:cNvPr id="144" name="Ink 143">
                  <a:extLst>
                    <a:ext uri="{FF2B5EF4-FFF2-40B4-BE49-F238E27FC236}">
                      <a16:creationId xmlns:a16="http://schemas.microsoft.com/office/drawing/2014/main" id="{BCFD9A77-E906-A1CC-EC52-BC9A38FB3777}"/>
                    </a:ext>
                  </a:extLst>
                </p:cNvPr>
                <p:cNvPicPr/>
                <p:nvPr/>
              </p:nvPicPr>
              <p:blipFill>
                <a:blip r:embed="rId226"/>
                <a:stretch>
                  <a:fillRect/>
                </a:stretch>
              </p:blipFill>
              <p:spPr>
                <a:xfrm>
                  <a:off x="5148934" y="4573104"/>
                  <a:ext cx="11880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 name="Ink 144">
                  <a:extLst>
                    <a:ext uri="{FF2B5EF4-FFF2-40B4-BE49-F238E27FC236}">
                      <a16:creationId xmlns:a16="http://schemas.microsoft.com/office/drawing/2014/main" id="{31BFD695-5ABA-1937-F77E-2DF954C7A4F8}"/>
                    </a:ext>
                  </a:extLst>
                </p14:cNvPr>
                <p14:cNvContentPartPr/>
                <p14:nvPr/>
              </p14:nvContentPartPr>
              <p14:xfrm>
                <a:off x="5152894" y="4730424"/>
                <a:ext cx="172440" cy="47520"/>
              </p14:xfrm>
            </p:contentPart>
          </mc:Choice>
          <mc:Fallback xmlns="">
            <p:pic>
              <p:nvPicPr>
                <p:cNvPr id="145" name="Ink 144">
                  <a:extLst>
                    <a:ext uri="{FF2B5EF4-FFF2-40B4-BE49-F238E27FC236}">
                      <a16:creationId xmlns:a16="http://schemas.microsoft.com/office/drawing/2014/main" id="{31BFD695-5ABA-1937-F77E-2DF954C7A4F8}"/>
                    </a:ext>
                  </a:extLst>
                </p:cNvPr>
                <p:cNvPicPr/>
                <p:nvPr/>
              </p:nvPicPr>
              <p:blipFill>
                <a:blip r:embed="rId228"/>
                <a:stretch>
                  <a:fillRect/>
                </a:stretch>
              </p:blipFill>
              <p:spPr>
                <a:xfrm>
                  <a:off x="5144254" y="4721424"/>
                  <a:ext cx="190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7" name="Ink 146">
                  <a:extLst>
                    <a:ext uri="{FF2B5EF4-FFF2-40B4-BE49-F238E27FC236}">
                      <a16:creationId xmlns:a16="http://schemas.microsoft.com/office/drawing/2014/main" id="{4BB11623-8681-A3CC-308B-B43BFC24BF8E}"/>
                    </a:ext>
                  </a:extLst>
                </p14:cNvPr>
                <p14:cNvContentPartPr/>
                <p14:nvPr/>
              </p14:nvContentPartPr>
              <p14:xfrm>
                <a:off x="5465734" y="4438464"/>
                <a:ext cx="184320" cy="678240"/>
              </p14:xfrm>
            </p:contentPart>
          </mc:Choice>
          <mc:Fallback xmlns="">
            <p:pic>
              <p:nvPicPr>
                <p:cNvPr id="147" name="Ink 146">
                  <a:extLst>
                    <a:ext uri="{FF2B5EF4-FFF2-40B4-BE49-F238E27FC236}">
                      <a16:creationId xmlns:a16="http://schemas.microsoft.com/office/drawing/2014/main" id="{4BB11623-8681-A3CC-308B-B43BFC24BF8E}"/>
                    </a:ext>
                  </a:extLst>
                </p:cNvPr>
                <p:cNvPicPr/>
                <p:nvPr/>
              </p:nvPicPr>
              <p:blipFill>
                <a:blip r:embed="rId230"/>
                <a:stretch>
                  <a:fillRect/>
                </a:stretch>
              </p:blipFill>
              <p:spPr>
                <a:xfrm>
                  <a:off x="5457094" y="4429824"/>
                  <a:ext cx="201960" cy="695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8" name="Ink 147">
                  <a:extLst>
                    <a:ext uri="{FF2B5EF4-FFF2-40B4-BE49-F238E27FC236}">
                      <a16:creationId xmlns:a16="http://schemas.microsoft.com/office/drawing/2014/main" id="{EDAD036F-6D2D-A776-AE2F-7480FC7103D0}"/>
                    </a:ext>
                  </a:extLst>
                </p14:cNvPr>
                <p14:cNvContentPartPr/>
                <p14:nvPr/>
              </p14:nvContentPartPr>
              <p14:xfrm>
                <a:off x="5210854" y="4869384"/>
                <a:ext cx="100800" cy="91800"/>
              </p14:xfrm>
            </p:contentPart>
          </mc:Choice>
          <mc:Fallback xmlns="">
            <p:pic>
              <p:nvPicPr>
                <p:cNvPr id="148" name="Ink 147">
                  <a:extLst>
                    <a:ext uri="{FF2B5EF4-FFF2-40B4-BE49-F238E27FC236}">
                      <a16:creationId xmlns:a16="http://schemas.microsoft.com/office/drawing/2014/main" id="{EDAD036F-6D2D-A776-AE2F-7480FC7103D0}"/>
                    </a:ext>
                  </a:extLst>
                </p:cNvPr>
                <p:cNvPicPr/>
                <p:nvPr/>
              </p:nvPicPr>
              <p:blipFill>
                <a:blip r:embed="rId232"/>
                <a:stretch>
                  <a:fillRect/>
                </a:stretch>
              </p:blipFill>
              <p:spPr>
                <a:xfrm>
                  <a:off x="5202214" y="4860744"/>
                  <a:ext cx="118440" cy="109440"/>
                </a:xfrm>
                <a:prstGeom prst="rect">
                  <a:avLst/>
                </a:prstGeom>
              </p:spPr>
            </p:pic>
          </mc:Fallback>
        </mc:AlternateContent>
      </p:grpSp>
      <p:grpSp>
        <p:nvGrpSpPr>
          <p:cNvPr id="152" name="Group 151">
            <a:extLst>
              <a:ext uri="{FF2B5EF4-FFF2-40B4-BE49-F238E27FC236}">
                <a16:creationId xmlns:a16="http://schemas.microsoft.com/office/drawing/2014/main" id="{5ACC8EFD-9DBC-6AE0-807E-4950EBA7C377}"/>
              </a:ext>
            </a:extLst>
          </p:cNvPr>
          <p:cNvGrpSpPr/>
          <p:nvPr/>
        </p:nvGrpSpPr>
        <p:grpSpPr>
          <a:xfrm>
            <a:off x="2239414" y="5619984"/>
            <a:ext cx="207000" cy="72000"/>
            <a:chOff x="2239414" y="5619984"/>
            <a:chExt cx="207000" cy="72000"/>
          </a:xfrm>
        </p:grpSpPr>
        <mc:AlternateContent xmlns:mc="http://schemas.openxmlformats.org/markup-compatibility/2006" xmlns:p14="http://schemas.microsoft.com/office/powerpoint/2010/main">
          <mc:Choice Requires="p14">
            <p:contentPart p14:bwMode="auto" r:id="rId233">
              <p14:nvContentPartPr>
                <p14:cNvPr id="150" name="Ink 149">
                  <a:extLst>
                    <a:ext uri="{FF2B5EF4-FFF2-40B4-BE49-F238E27FC236}">
                      <a16:creationId xmlns:a16="http://schemas.microsoft.com/office/drawing/2014/main" id="{802BD5C6-4B7C-A9F8-B4C9-691F47842026}"/>
                    </a:ext>
                  </a:extLst>
                </p14:cNvPr>
                <p14:cNvContentPartPr/>
                <p14:nvPr/>
              </p14:nvContentPartPr>
              <p14:xfrm>
                <a:off x="2294854" y="5619984"/>
                <a:ext cx="151560" cy="10800"/>
              </p14:xfrm>
            </p:contentPart>
          </mc:Choice>
          <mc:Fallback xmlns="">
            <p:pic>
              <p:nvPicPr>
                <p:cNvPr id="150" name="Ink 149">
                  <a:extLst>
                    <a:ext uri="{FF2B5EF4-FFF2-40B4-BE49-F238E27FC236}">
                      <a16:creationId xmlns:a16="http://schemas.microsoft.com/office/drawing/2014/main" id="{802BD5C6-4B7C-A9F8-B4C9-691F47842026}"/>
                    </a:ext>
                  </a:extLst>
                </p:cNvPr>
                <p:cNvPicPr/>
                <p:nvPr/>
              </p:nvPicPr>
              <p:blipFill>
                <a:blip r:embed="rId234"/>
                <a:stretch>
                  <a:fillRect/>
                </a:stretch>
              </p:blipFill>
              <p:spPr>
                <a:xfrm>
                  <a:off x="2285854" y="5610984"/>
                  <a:ext cx="169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1" name="Ink 150">
                  <a:extLst>
                    <a:ext uri="{FF2B5EF4-FFF2-40B4-BE49-F238E27FC236}">
                      <a16:creationId xmlns:a16="http://schemas.microsoft.com/office/drawing/2014/main" id="{3A57BEAA-14AF-0C39-721A-B9A546F0B295}"/>
                    </a:ext>
                  </a:extLst>
                </p14:cNvPr>
                <p14:cNvContentPartPr/>
                <p14:nvPr/>
              </p14:nvContentPartPr>
              <p14:xfrm>
                <a:off x="2239414" y="5669304"/>
                <a:ext cx="187920" cy="22680"/>
              </p14:xfrm>
            </p:contentPart>
          </mc:Choice>
          <mc:Fallback xmlns="">
            <p:pic>
              <p:nvPicPr>
                <p:cNvPr id="151" name="Ink 150">
                  <a:extLst>
                    <a:ext uri="{FF2B5EF4-FFF2-40B4-BE49-F238E27FC236}">
                      <a16:creationId xmlns:a16="http://schemas.microsoft.com/office/drawing/2014/main" id="{3A57BEAA-14AF-0C39-721A-B9A546F0B295}"/>
                    </a:ext>
                  </a:extLst>
                </p:cNvPr>
                <p:cNvPicPr/>
                <p:nvPr/>
              </p:nvPicPr>
              <p:blipFill>
                <a:blip r:embed="rId236"/>
                <a:stretch>
                  <a:fillRect/>
                </a:stretch>
              </p:blipFill>
              <p:spPr>
                <a:xfrm>
                  <a:off x="2230414" y="5660304"/>
                  <a:ext cx="205560" cy="4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153" name="Ink 152">
                <a:extLst>
                  <a:ext uri="{FF2B5EF4-FFF2-40B4-BE49-F238E27FC236}">
                    <a16:creationId xmlns:a16="http://schemas.microsoft.com/office/drawing/2014/main" id="{D2FA77B0-F94D-D6E8-D9F7-F1F496BA8EAE}"/>
                  </a:ext>
                </a:extLst>
              </p14:cNvPr>
              <p14:cNvContentPartPr/>
              <p14:nvPr/>
            </p14:nvContentPartPr>
            <p14:xfrm>
              <a:off x="2969134" y="5352144"/>
              <a:ext cx="150840" cy="496440"/>
            </p14:xfrm>
          </p:contentPart>
        </mc:Choice>
        <mc:Fallback xmlns="">
          <p:pic>
            <p:nvPicPr>
              <p:cNvPr id="153" name="Ink 152">
                <a:extLst>
                  <a:ext uri="{FF2B5EF4-FFF2-40B4-BE49-F238E27FC236}">
                    <a16:creationId xmlns:a16="http://schemas.microsoft.com/office/drawing/2014/main" id="{D2FA77B0-F94D-D6E8-D9F7-F1F496BA8EAE}"/>
                  </a:ext>
                </a:extLst>
              </p:cNvPr>
              <p:cNvPicPr/>
              <p:nvPr/>
            </p:nvPicPr>
            <p:blipFill>
              <a:blip r:embed="rId238"/>
              <a:stretch>
                <a:fillRect/>
              </a:stretch>
            </p:blipFill>
            <p:spPr>
              <a:xfrm>
                <a:off x="2960134" y="5343144"/>
                <a:ext cx="168480" cy="514080"/>
              </a:xfrm>
              <a:prstGeom prst="rect">
                <a:avLst/>
              </a:prstGeom>
            </p:spPr>
          </p:pic>
        </mc:Fallback>
      </mc:AlternateContent>
      <p:grpSp>
        <p:nvGrpSpPr>
          <p:cNvPr id="157" name="Group 156">
            <a:extLst>
              <a:ext uri="{FF2B5EF4-FFF2-40B4-BE49-F238E27FC236}">
                <a16:creationId xmlns:a16="http://schemas.microsoft.com/office/drawing/2014/main" id="{8751C252-3674-EE18-CD66-137B719AF58B}"/>
              </a:ext>
            </a:extLst>
          </p:cNvPr>
          <p:cNvGrpSpPr/>
          <p:nvPr/>
        </p:nvGrpSpPr>
        <p:grpSpPr>
          <a:xfrm>
            <a:off x="3402934" y="5435304"/>
            <a:ext cx="981000" cy="530280"/>
            <a:chOff x="3402934" y="5435304"/>
            <a:chExt cx="981000" cy="530280"/>
          </a:xfrm>
        </p:grpSpPr>
        <mc:AlternateContent xmlns:mc="http://schemas.openxmlformats.org/markup-compatibility/2006" xmlns:p14="http://schemas.microsoft.com/office/powerpoint/2010/main">
          <mc:Choice Requires="p14">
            <p:contentPart p14:bwMode="auto" r:id="rId239">
              <p14:nvContentPartPr>
                <p14:cNvPr id="154" name="Ink 153">
                  <a:extLst>
                    <a:ext uri="{FF2B5EF4-FFF2-40B4-BE49-F238E27FC236}">
                      <a16:creationId xmlns:a16="http://schemas.microsoft.com/office/drawing/2014/main" id="{599C9E35-1FA7-AB23-24EC-0EF44BD954DB}"/>
                    </a:ext>
                  </a:extLst>
                </p14:cNvPr>
                <p14:cNvContentPartPr/>
                <p14:nvPr/>
              </p14:nvContentPartPr>
              <p14:xfrm>
                <a:off x="3402934" y="5495064"/>
                <a:ext cx="182880" cy="470520"/>
              </p14:xfrm>
            </p:contentPart>
          </mc:Choice>
          <mc:Fallback xmlns="">
            <p:pic>
              <p:nvPicPr>
                <p:cNvPr id="154" name="Ink 153">
                  <a:extLst>
                    <a:ext uri="{FF2B5EF4-FFF2-40B4-BE49-F238E27FC236}">
                      <a16:creationId xmlns:a16="http://schemas.microsoft.com/office/drawing/2014/main" id="{599C9E35-1FA7-AB23-24EC-0EF44BD954DB}"/>
                    </a:ext>
                  </a:extLst>
                </p:cNvPr>
                <p:cNvPicPr/>
                <p:nvPr/>
              </p:nvPicPr>
              <p:blipFill>
                <a:blip r:embed="rId240"/>
                <a:stretch>
                  <a:fillRect/>
                </a:stretch>
              </p:blipFill>
              <p:spPr>
                <a:xfrm>
                  <a:off x="3394294" y="5486064"/>
                  <a:ext cx="20052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Ink 154">
                  <a:extLst>
                    <a:ext uri="{FF2B5EF4-FFF2-40B4-BE49-F238E27FC236}">
                      <a16:creationId xmlns:a16="http://schemas.microsoft.com/office/drawing/2014/main" id="{107EE204-07E6-AB48-7138-6B1506B8FB4E}"/>
                    </a:ext>
                  </a:extLst>
                </p14:cNvPr>
                <p14:cNvContentPartPr/>
                <p14:nvPr/>
              </p14:nvContentPartPr>
              <p14:xfrm>
                <a:off x="3698494" y="5505144"/>
                <a:ext cx="685440" cy="226800"/>
              </p14:xfrm>
            </p:contentPart>
          </mc:Choice>
          <mc:Fallback xmlns="">
            <p:pic>
              <p:nvPicPr>
                <p:cNvPr id="155" name="Ink 154">
                  <a:extLst>
                    <a:ext uri="{FF2B5EF4-FFF2-40B4-BE49-F238E27FC236}">
                      <a16:creationId xmlns:a16="http://schemas.microsoft.com/office/drawing/2014/main" id="{107EE204-07E6-AB48-7138-6B1506B8FB4E}"/>
                    </a:ext>
                  </a:extLst>
                </p:cNvPr>
                <p:cNvPicPr/>
                <p:nvPr/>
              </p:nvPicPr>
              <p:blipFill>
                <a:blip r:embed="rId242"/>
                <a:stretch>
                  <a:fillRect/>
                </a:stretch>
              </p:blipFill>
              <p:spPr>
                <a:xfrm>
                  <a:off x="3689854" y="5496504"/>
                  <a:ext cx="7030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Ink 155">
                  <a:extLst>
                    <a:ext uri="{FF2B5EF4-FFF2-40B4-BE49-F238E27FC236}">
                      <a16:creationId xmlns:a16="http://schemas.microsoft.com/office/drawing/2014/main" id="{B92C1BFD-46C8-C4CA-3582-15BF8A30D680}"/>
                    </a:ext>
                  </a:extLst>
                </p14:cNvPr>
                <p14:cNvContentPartPr/>
                <p14:nvPr/>
              </p14:nvContentPartPr>
              <p14:xfrm>
                <a:off x="4017094" y="5435304"/>
                <a:ext cx="2160" cy="360"/>
              </p14:xfrm>
            </p:contentPart>
          </mc:Choice>
          <mc:Fallback xmlns="">
            <p:pic>
              <p:nvPicPr>
                <p:cNvPr id="156" name="Ink 155">
                  <a:extLst>
                    <a:ext uri="{FF2B5EF4-FFF2-40B4-BE49-F238E27FC236}">
                      <a16:creationId xmlns:a16="http://schemas.microsoft.com/office/drawing/2014/main" id="{B92C1BFD-46C8-C4CA-3582-15BF8A30D680}"/>
                    </a:ext>
                  </a:extLst>
                </p:cNvPr>
                <p:cNvPicPr/>
                <p:nvPr/>
              </p:nvPicPr>
              <p:blipFill>
                <a:blip r:embed="rId244"/>
                <a:stretch>
                  <a:fillRect/>
                </a:stretch>
              </p:blipFill>
              <p:spPr>
                <a:xfrm>
                  <a:off x="4008454" y="5426304"/>
                  <a:ext cx="19800" cy="18000"/>
                </a:xfrm>
                <a:prstGeom prst="rect">
                  <a:avLst/>
                </a:prstGeom>
              </p:spPr>
            </p:pic>
          </mc:Fallback>
        </mc:AlternateContent>
      </p:grpSp>
      <p:grpSp>
        <p:nvGrpSpPr>
          <p:cNvPr id="171" name="Group 170">
            <a:extLst>
              <a:ext uri="{FF2B5EF4-FFF2-40B4-BE49-F238E27FC236}">
                <a16:creationId xmlns:a16="http://schemas.microsoft.com/office/drawing/2014/main" id="{C6E5813B-A171-3BFA-601D-AF51A9F87605}"/>
              </a:ext>
            </a:extLst>
          </p:cNvPr>
          <p:cNvGrpSpPr/>
          <p:nvPr/>
        </p:nvGrpSpPr>
        <p:grpSpPr>
          <a:xfrm>
            <a:off x="4652134" y="5260344"/>
            <a:ext cx="1552680" cy="533160"/>
            <a:chOff x="4652134" y="5260344"/>
            <a:chExt cx="1552680" cy="533160"/>
          </a:xfrm>
        </p:grpSpPr>
        <mc:AlternateContent xmlns:mc="http://schemas.openxmlformats.org/markup-compatibility/2006" xmlns:p14="http://schemas.microsoft.com/office/powerpoint/2010/main">
          <mc:Choice Requires="p14">
            <p:contentPart p14:bwMode="auto" r:id="rId245">
              <p14:nvContentPartPr>
                <p14:cNvPr id="158" name="Ink 157">
                  <a:extLst>
                    <a:ext uri="{FF2B5EF4-FFF2-40B4-BE49-F238E27FC236}">
                      <a16:creationId xmlns:a16="http://schemas.microsoft.com/office/drawing/2014/main" id="{9DCBA20A-1D06-859B-5EE2-9BD107270DC6}"/>
                    </a:ext>
                  </a:extLst>
                </p14:cNvPr>
                <p14:cNvContentPartPr/>
                <p14:nvPr/>
              </p14:nvContentPartPr>
              <p14:xfrm>
                <a:off x="4652134" y="5445024"/>
                <a:ext cx="221400" cy="278640"/>
              </p14:xfrm>
            </p:contentPart>
          </mc:Choice>
          <mc:Fallback xmlns="">
            <p:pic>
              <p:nvPicPr>
                <p:cNvPr id="158" name="Ink 157">
                  <a:extLst>
                    <a:ext uri="{FF2B5EF4-FFF2-40B4-BE49-F238E27FC236}">
                      <a16:creationId xmlns:a16="http://schemas.microsoft.com/office/drawing/2014/main" id="{9DCBA20A-1D06-859B-5EE2-9BD107270DC6}"/>
                    </a:ext>
                  </a:extLst>
                </p:cNvPr>
                <p:cNvPicPr/>
                <p:nvPr/>
              </p:nvPicPr>
              <p:blipFill>
                <a:blip r:embed="rId246"/>
                <a:stretch>
                  <a:fillRect/>
                </a:stretch>
              </p:blipFill>
              <p:spPr>
                <a:xfrm>
                  <a:off x="4643134" y="5436384"/>
                  <a:ext cx="239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Ink 158">
                  <a:extLst>
                    <a:ext uri="{FF2B5EF4-FFF2-40B4-BE49-F238E27FC236}">
                      <a16:creationId xmlns:a16="http://schemas.microsoft.com/office/drawing/2014/main" id="{610F05C2-B704-F764-1B3F-745C3BB4AADE}"/>
                    </a:ext>
                  </a:extLst>
                </p14:cNvPr>
                <p14:cNvContentPartPr/>
                <p14:nvPr/>
              </p14:nvContentPartPr>
              <p14:xfrm>
                <a:off x="4910614" y="5406504"/>
                <a:ext cx="257400" cy="80280"/>
              </p14:xfrm>
            </p:contentPart>
          </mc:Choice>
          <mc:Fallback xmlns="">
            <p:pic>
              <p:nvPicPr>
                <p:cNvPr id="159" name="Ink 158">
                  <a:extLst>
                    <a:ext uri="{FF2B5EF4-FFF2-40B4-BE49-F238E27FC236}">
                      <a16:creationId xmlns:a16="http://schemas.microsoft.com/office/drawing/2014/main" id="{610F05C2-B704-F764-1B3F-745C3BB4AADE}"/>
                    </a:ext>
                  </a:extLst>
                </p:cNvPr>
                <p:cNvPicPr/>
                <p:nvPr/>
              </p:nvPicPr>
              <p:blipFill>
                <a:blip r:embed="rId248"/>
                <a:stretch>
                  <a:fillRect/>
                </a:stretch>
              </p:blipFill>
              <p:spPr>
                <a:xfrm>
                  <a:off x="4901974" y="5397504"/>
                  <a:ext cx="275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0" name="Ink 159">
                  <a:extLst>
                    <a:ext uri="{FF2B5EF4-FFF2-40B4-BE49-F238E27FC236}">
                      <a16:creationId xmlns:a16="http://schemas.microsoft.com/office/drawing/2014/main" id="{CB660205-FDD2-9995-1CD1-6D19E28EC82A}"/>
                    </a:ext>
                  </a:extLst>
                </p14:cNvPr>
                <p14:cNvContentPartPr/>
                <p14:nvPr/>
              </p14:nvContentPartPr>
              <p14:xfrm>
                <a:off x="5062894" y="5414064"/>
                <a:ext cx="53640" cy="296280"/>
              </p14:xfrm>
            </p:contentPart>
          </mc:Choice>
          <mc:Fallback xmlns="">
            <p:pic>
              <p:nvPicPr>
                <p:cNvPr id="160" name="Ink 159">
                  <a:extLst>
                    <a:ext uri="{FF2B5EF4-FFF2-40B4-BE49-F238E27FC236}">
                      <a16:creationId xmlns:a16="http://schemas.microsoft.com/office/drawing/2014/main" id="{CB660205-FDD2-9995-1CD1-6D19E28EC82A}"/>
                    </a:ext>
                  </a:extLst>
                </p:cNvPr>
                <p:cNvPicPr/>
                <p:nvPr/>
              </p:nvPicPr>
              <p:blipFill>
                <a:blip r:embed="rId250"/>
                <a:stretch>
                  <a:fillRect/>
                </a:stretch>
              </p:blipFill>
              <p:spPr>
                <a:xfrm>
                  <a:off x="5054254" y="5405424"/>
                  <a:ext cx="7128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1" name="Ink 160">
                  <a:extLst>
                    <a:ext uri="{FF2B5EF4-FFF2-40B4-BE49-F238E27FC236}">
                      <a16:creationId xmlns:a16="http://schemas.microsoft.com/office/drawing/2014/main" id="{E7853E75-733F-7A7F-AB35-04D90E511A82}"/>
                    </a:ext>
                  </a:extLst>
                </p14:cNvPr>
                <p14:cNvContentPartPr/>
                <p14:nvPr/>
              </p14:nvContentPartPr>
              <p14:xfrm>
                <a:off x="5198254" y="5586144"/>
                <a:ext cx="150840" cy="118800"/>
              </p14:xfrm>
            </p:contentPart>
          </mc:Choice>
          <mc:Fallback xmlns="">
            <p:pic>
              <p:nvPicPr>
                <p:cNvPr id="161" name="Ink 160">
                  <a:extLst>
                    <a:ext uri="{FF2B5EF4-FFF2-40B4-BE49-F238E27FC236}">
                      <a16:creationId xmlns:a16="http://schemas.microsoft.com/office/drawing/2014/main" id="{E7853E75-733F-7A7F-AB35-04D90E511A82}"/>
                    </a:ext>
                  </a:extLst>
                </p:cNvPr>
                <p:cNvPicPr/>
                <p:nvPr/>
              </p:nvPicPr>
              <p:blipFill>
                <a:blip r:embed="rId252"/>
                <a:stretch>
                  <a:fillRect/>
                </a:stretch>
              </p:blipFill>
              <p:spPr>
                <a:xfrm>
                  <a:off x="5189614" y="5577504"/>
                  <a:ext cx="168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2" name="Ink 161">
                  <a:extLst>
                    <a:ext uri="{FF2B5EF4-FFF2-40B4-BE49-F238E27FC236}">
                      <a16:creationId xmlns:a16="http://schemas.microsoft.com/office/drawing/2014/main" id="{CD0398B3-609A-AB3F-5957-CA5455A78FEF}"/>
                    </a:ext>
                  </a:extLst>
                </p14:cNvPr>
                <p14:cNvContentPartPr/>
                <p14:nvPr/>
              </p14:nvContentPartPr>
              <p14:xfrm>
                <a:off x="5475814" y="5403624"/>
                <a:ext cx="379440" cy="346320"/>
              </p14:xfrm>
            </p:contentPart>
          </mc:Choice>
          <mc:Fallback xmlns="">
            <p:pic>
              <p:nvPicPr>
                <p:cNvPr id="162" name="Ink 161">
                  <a:extLst>
                    <a:ext uri="{FF2B5EF4-FFF2-40B4-BE49-F238E27FC236}">
                      <a16:creationId xmlns:a16="http://schemas.microsoft.com/office/drawing/2014/main" id="{CD0398B3-609A-AB3F-5957-CA5455A78FEF}"/>
                    </a:ext>
                  </a:extLst>
                </p:cNvPr>
                <p:cNvPicPr/>
                <p:nvPr/>
              </p:nvPicPr>
              <p:blipFill>
                <a:blip r:embed="rId254"/>
                <a:stretch>
                  <a:fillRect/>
                </a:stretch>
              </p:blipFill>
              <p:spPr>
                <a:xfrm>
                  <a:off x="5466814" y="5394984"/>
                  <a:ext cx="3970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3" name="Ink 162">
                  <a:extLst>
                    <a:ext uri="{FF2B5EF4-FFF2-40B4-BE49-F238E27FC236}">
                      <a16:creationId xmlns:a16="http://schemas.microsoft.com/office/drawing/2014/main" id="{EE47DCD0-E7C0-0CE7-3FCC-B1895B134228}"/>
                    </a:ext>
                  </a:extLst>
                </p14:cNvPr>
                <p14:cNvContentPartPr/>
                <p14:nvPr/>
              </p14:nvContentPartPr>
              <p14:xfrm>
                <a:off x="5721694" y="5455464"/>
                <a:ext cx="21600" cy="262440"/>
              </p14:xfrm>
            </p:contentPart>
          </mc:Choice>
          <mc:Fallback xmlns="">
            <p:pic>
              <p:nvPicPr>
                <p:cNvPr id="163" name="Ink 162">
                  <a:extLst>
                    <a:ext uri="{FF2B5EF4-FFF2-40B4-BE49-F238E27FC236}">
                      <a16:creationId xmlns:a16="http://schemas.microsoft.com/office/drawing/2014/main" id="{EE47DCD0-E7C0-0CE7-3FCC-B1895B134228}"/>
                    </a:ext>
                  </a:extLst>
                </p:cNvPr>
                <p:cNvPicPr/>
                <p:nvPr/>
              </p:nvPicPr>
              <p:blipFill>
                <a:blip r:embed="rId256"/>
                <a:stretch>
                  <a:fillRect/>
                </a:stretch>
              </p:blipFill>
              <p:spPr>
                <a:xfrm>
                  <a:off x="5713054" y="5446824"/>
                  <a:ext cx="392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4" name="Ink 163">
                  <a:extLst>
                    <a:ext uri="{FF2B5EF4-FFF2-40B4-BE49-F238E27FC236}">
                      <a16:creationId xmlns:a16="http://schemas.microsoft.com/office/drawing/2014/main" id="{8453C604-95EB-ED8F-B3AB-051C45322426}"/>
                    </a:ext>
                  </a:extLst>
                </p14:cNvPr>
                <p14:cNvContentPartPr/>
                <p14:nvPr/>
              </p14:nvContentPartPr>
              <p14:xfrm>
                <a:off x="5855974" y="5558064"/>
                <a:ext cx="127800" cy="235440"/>
              </p14:xfrm>
            </p:contentPart>
          </mc:Choice>
          <mc:Fallback xmlns="">
            <p:pic>
              <p:nvPicPr>
                <p:cNvPr id="164" name="Ink 163">
                  <a:extLst>
                    <a:ext uri="{FF2B5EF4-FFF2-40B4-BE49-F238E27FC236}">
                      <a16:creationId xmlns:a16="http://schemas.microsoft.com/office/drawing/2014/main" id="{8453C604-95EB-ED8F-B3AB-051C45322426}"/>
                    </a:ext>
                  </a:extLst>
                </p:cNvPr>
                <p:cNvPicPr/>
                <p:nvPr/>
              </p:nvPicPr>
              <p:blipFill>
                <a:blip r:embed="rId258"/>
                <a:stretch>
                  <a:fillRect/>
                </a:stretch>
              </p:blipFill>
              <p:spPr>
                <a:xfrm>
                  <a:off x="5846974" y="5549064"/>
                  <a:ext cx="145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5" name="Ink 164">
                  <a:extLst>
                    <a:ext uri="{FF2B5EF4-FFF2-40B4-BE49-F238E27FC236}">
                      <a16:creationId xmlns:a16="http://schemas.microsoft.com/office/drawing/2014/main" id="{5596F7A8-AF28-4692-2F2B-7A24BA43F829}"/>
                    </a:ext>
                  </a:extLst>
                </p14:cNvPr>
                <p14:cNvContentPartPr/>
                <p14:nvPr/>
              </p14:nvContentPartPr>
              <p14:xfrm>
                <a:off x="6071614" y="5260344"/>
                <a:ext cx="133200" cy="459360"/>
              </p14:xfrm>
            </p:contentPart>
          </mc:Choice>
          <mc:Fallback xmlns="">
            <p:pic>
              <p:nvPicPr>
                <p:cNvPr id="165" name="Ink 164">
                  <a:extLst>
                    <a:ext uri="{FF2B5EF4-FFF2-40B4-BE49-F238E27FC236}">
                      <a16:creationId xmlns:a16="http://schemas.microsoft.com/office/drawing/2014/main" id="{5596F7A8-AF28-4692-2F2B-7A24BA43F829}"/>
                    </a:ext>
                  </a:extLst>
                </p:cNvPr>
                <p:cNvPicPr/>
                <p:nvPr/>
              </p:nvPicPr>
              <p:blipFill>
                <a:blip r:embed="rId260"/>
                <a:stretch>
                  <a:fillRect/>
                </a:stretch>
              </p:blipFill>
              <p:spPr>
                <a:xfrm>
                  <a:off x="6062614" y="5251704"/>
                  <a:ext cx="150840" cy="477000"/>
                </a:xfrm>
                <a:prstGeom prst="rect">
                  <a:avLst/>
                </a:prstGeom>
              </p:spPr>
            </p:pic>
          </mc:Fallback>
        </mc:AlternateContent>
      </p:grpSp>
      <p:grpSp>
        <p:nvGrpSpPr>
          <p:cNvPr id="170" name="Group 169">
            <a:extLst>
              <a:ext uri="{FF2B5EF4-FFF2-40B4-BE49-F238E27FC236}">
                <a16:creationId xmlns:a16="http://schemas.microsoft.com/office/drawing/2014/main" id="{E79A5197-0443-F505-9030-AD290213C0E4}"/>
              </a:ext>
            </a:extLst>
          </p:cNvPr>
          <p:cNvGrpSpPr/>
          <p:nvPr/>
        </p:nvGrpSpPr>
        <p:grpSpPr>
          <a:xfrm>
            <a:off x="6464734" y="5044344"/>
            <a:ext cx="938520" cy="649440"/>
            <a:chOff x="6464734" y="5044344"/>
            <a:chExt cx="938520" cy="649440"/>
          </a:xfrm>
        </p:grpSpPr>
        <mc:AlternateContent xmlns:mc="http://schemas.openxmlformats.org/markup-compatibility/2006" xmlns:p14="http://schemas.microsoft.com/office/powerpoint/2010/main">
          <mc:Choice Requires="p14">
            <p:contentPart p14:bwMode="auto" r:id="rId261">
              <p14:nvContentPartPr>
                <p14:cNvPr id="166" name="Ink 165">
                  <a:extLst>
                    <a:ext uri="{FF2B5EF4-FFF2-40B4-BE49-F238E27FC236}">
                      <a16:creationId xmlns:a16="http://schemas.microsoft.com/office/drawing/2014/main" id="{514892F5-0466-B936-B803-D0E2B91C4360}"/>
                    </a:ext>
                  </a:extLst>
                </p14:cNvPr>
                <p14:cNvContentPartPr/>
                <p14:nvPr/>
              </p14:nvContentPartPr>
              <p14:xfrm>
                <a:off x="6464734" y="5331984"/>
                <a:ext cx="213120" cy="227880"/>
              </p14:xfrm>
            </p:contentPart>
          </mc:Choice>
          <mc:Fallback xmlns="">
            <p:pic>
              <p:nvPicPr>
                <p:cNvPr id="166" name="Ink 165">
                  <a:extLst>
                    <a:ext uri="{FF2B5EF4-FFF2-40B4-BE49-F238E27FC236}">
                      <a16:creationId xmlns:a16="http://schemas.microsoft.com/office/drawing/2014/main" id="{514892F5-0466-B936-B803-D0E2B91C4360}"/>
                    </a:ext>
                  </a:extLst>
                </p:cNvPr>
                <p:cNvPicPr/>
                <p:nvPr/>
              </p:nvPicPr>
              <p:blipFill>
                <a:blip r:embed="rId262"/>
                <a:stretch>
                  <a:fillRect/>
                </a:stretch>
              </p:blipFill>
              <p:spPr>
                <a:xfrm>
                  <a:off x="6455734" y="5323344"/>
                  <a:ext cx="230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7" name="Ink 166">
                  <a:extLst>
                    <a:ext uri="{FF2B5EF4-FFF2-40B4-BE49-F238E27FC236}">
                      <a16:creationId xmlns:a16="http://schemas.microsoft.com/office/drawing/2014/main" id="{DA8B1F2D-A5DC-2C82-2F90-9D629296BB66}"/>
                    </a:ext>
                  </a:extLst>
                </p14:cNvPr>
                <p14:cNvContentPartPr/>
                <p14:nvPr/>
              </p14:nvContentPartPr>
              <p14:xfrm>
                <a:off x="6524134" y="5630424"/>
                <a:ext cx="250200" cy="63360"/>
              </p14:xfrm>
            </p:contentPart>
          </mc:Choice>
          <mc:Fallback xmlns="">
            <p:pic>
              <p:nvPicPr>
                <p:cNvPr id="167" name="Ink 166">
                  <a:extLst>
                    <a:ext uri="{FF2B5EF4-FFF2-40B4-BE49-F238E27FC236}">
                      <a16:creationId xmlns:a16="http://schemas.microsoft.com/office/drawing/2014/main" id="{DA8B1F2D-A5DC-2C82-2F90-9D629296BB66}"/>
                    </a:ext>
                  </a:extLst>
                </p:cNvPr>
                <p:cNvPicPr/>
                <p:nvPr/>
              </p:nvPicPr>
              <p:blipFill>
                <a:blip r:embed="rId264"/>
                <a:stretch>
                  <a:fillRect/>
                </a:stretch>
              </p:blipFill>
              <p:spPr>
                <a:xfrm>
                  <a:off x="6515494" y="5621424"/>
                  <a:ext cx="267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8" name="Ink 167">
                  <a:extLst>
                    <a:ext uri="{FF2B5EF4-FFF2-40B4-BE49-F238E27FC236}">
                      <a16:creationId xmlns:a16="http://schemas.microsoft.com/office/drawing/2014/main" id="{B553280A-3E00-9D80-CE57-17EC324D42DE}"/>
                    </a:ext>
                  </a:extLst>
                </p14:cNvPr>
                <p14:cNvContentPartPr/>
                <p14:nvPr/>
              </p14:nvContentPartPr>
              <p14:xfrm>
                <a:off x="6996814" y="5301024"/>
                <a:ext cx="108720" cy="339480"/>
              </p14:xfrm>
            </p:contentPart>
          </mc:Choice>
          <mc:Fallback xmlns="">
            <p:pic>
              <p:nvPicPr>
                <p:cNvPr id="168" name="Ink 167">
                  <a:extLst>
                    <a:ext uri="{FF2B5EF4-FFF2-40B4-BE49-F238E27FC236}">
                      <a16:creationId xmlns:a16="http://schemas.microsoft.com/office/drawing/2014/main" id="{B553280A-3E00-9D80-CE57-17EC324D42DE}"/>
                    </a:ext>
                  </a:extLst>
                </p:cNvPr>
                <p:cNvPicPr/>
                <p:nvPr/>
              </p:nvPicPr>
              <p:blipFill>
                <a:blip r:embed="rId266"/>
                <a:stretch>
                  <a:fillRect/>
                </a:stretch>
              </p:blipFill>
              <p:spPr>
                <a:xfrm>
                  <a:off x="6988174" y="5292384"/>
                  <a:ext cx="1263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9" name="Ink 168">
                  <a:extLst>
                    <a:ext uri="{FF2B5EF4-FFF2-40B4-BE49-F238E27FC236}">
                      <a16:creationId xmlns:a16="http://schemas.microsoft.com/office/drawing/2014/main" id="{CA132CF0-8442-6E71-FC43-E0DB1A743B12}"/>
                    </a:ext>
                  </a:extLst>
                </p14:cNvPr>
                <p14:cNvContentPartPr/>
                <p14:nvPr/>
              </p14:nvContentPartPr>
              <p14:xfrm>
                <a:off x="6934894" y="5044344"/>
                <a:ext cx="468360" cy="633600"/>
              </p14:xfrm>
            </p:contentPart>
          </mc:Choice>
          <mc:Fallback xmlns="">
            <p:pic>
              <p:nvPicPr>
                <p:cNvPr id="169" name="Ink 168">
                  <a:extLst>
                    <a:ext uri="{FF2B5EF4-FFF2-40B4-BE49-F238E27FC236}">
                      <a16:creationId xmlns:a16="http://schemas.microsoft.com/office/drawing/2014/main" id="{CA132CF0-8442-6E71-FC43-E0DB1A743B12}"/>
                    </a:ext>
                  </a:extLst>
                </p:cNvPr>
                <p:cNvPicPr/>
                <p:nvPr/>
              </p:nvPicPr>
              <p:blipFill>
                <a:blip r:embed="rId268"/>
                <a:stretch>
                  <a:fillRect/>
                </a:stretch>
              </p:blipFill>
              <p:spPr>
                <a:xfrm>
                  <a:off x="6925894" y="5035344"/>
                  <a:ext cx="486000" cy="651240"/>
                </a:xfrm>
                <a:prstGeom prst="rect">
                  <a:avLst/>
                </a:prstGeom>
              </p:spPr>
            </p:pic>
          </mc:Fallback>
        </mc:AlternateContent>
      </p:grpSp>
      <p:grpSp>
        <p:nvGrpSpPr>
          <p:cNvPr id="174" name="Group 173">
            <a:extLst>
              <a:ext uri="{FF2B5EF4-FFF2-40B4-BE49-F238E27FC236}">
                <a16:creationId xmlns:a16="http://schemas.microsoft.com/office/drawing/2014/main" id="{22E414B8-7BF2-0EE8-CCB4-3201268B4022}"/>
              </a:ext>
            </a:extLst>
          </p:cNvPr>
          <p:cNvGrpSpPr/>
          <p:nvPr/>
        </p:nvGrpSpPr>
        <p:grpSpPr>
          <a:xfrm>
            <a:off x="2311774" y="6225864"/>
            <a:ext cx="129240" cy="113760"/>
            <a:chOff x="2311774" y="6225864"/>
            <a:chExt cx="129240" cy="113760"/>
          </a:xfrm>
        </p:grpSpPr>
        <mc:AlternateContent xmlns:mc="http://schemas.openxmlformats.org/markup-compatibility/2006" xmlns:p14="http://schemas.microsoft.com/office/powerpoint/2010/main">
          <mc:Choice Requires="p14">
            <p:contentPart p14:bwMode="auto" r:id="rId269">
              <p14:nvContentPartPr>
                <p14:cNvPr id="172" name="Ink 171">
                  <a:extLst>
                    <a:ext uri="{FF2B5EF4-FFF2-40B4-BE49-F238E27FC236}">
                      <a16:creationId xmlns:a16="http://schemas.microsoft.com/office/drawing/2014/main" id="{14544DA6-BF0E-970C-B59B-E0F8BA956AA2}"/>
                    </a:ext>
                  </a:extLst>
                </p14:cNvPr>
                <p14:cNvContentPartPr/>
                <p14:nvPr/>
              </p14:nvContentPartPr>
              <p14:xfrm>
                <a:off x="2311774" y="6225864"/>
                <a:ext cx="129240" cy="10440"/>
              </p14:xfrm>
            </p:contentPart>
          </mc:Choice>
          <mc:Fallback xmlns="">
            <p:pic>
              <p:nvPicPr>
                <p:cNvPr id="172" name="Ink 171">
                  <a:extLst>
                    <a:ext uri="{FF2B5EF4-FFF2-40B4-BE49-F238E27FC236}">
                      <a16:creationId xmlns:a16="http://schemas.microsoft.com/office/drawing/2014/main" id="{14544DA6-BF0E-970C-B59B-E0F8BA956AA2}"/>
                    </a:ext>
                  </a:extLst>
                </p:cNvPr>
                <p:cNvPicPr/>
                <p:nvPr/>
              </p:nvPicPr>
              <p:blipFill>
                <a:blip r:embed="rId270"/>
                <a:stretch>
                  <a:fillRect/>
                </a:stretch>
              </p:blipFill>
              <p:spPr>
                <a:xfrm>
                  <a:off x="2302774" y="6217224"/>
                  <a:ext cx="146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3" name="Ink 172">
                  <a:extLst>
                    <a:ext uri="{FF2B5EF4-FFF2-40B4-BE49-F238E27FC236}">
                      <a16:creationId xmlns:a16="http://schemas.microsoft.com/office/drawing/2014/main" id="{C9EF5CDB-DAE7-8EBA-25F9-551D3BA8D3BA}"/>
                    </a:ext>
                  </a:extLst>
                </p14:cNvPr>
                <p14:cNvContentPartPr/>
                <p14:nvPr/>
              </p14:nvContentPartPr>
              <p14:xfrm>
                <a:off x="2352454" y="6332784"/>
                <a:ext cx="63720" cy="6840"/>
              </p14:xfrm>
            </p:contentPart>
          </mc:Choice>
          <mc:Fallback xmlns="">
            <p:pic>
              <p:nvPicPr>
                <p:cNvPr id="173" name="Ink 172">
                  <a:extLst>
                    <a:ext uri="{FF2B5EF4-FFF2-40B4-BE49-F238E27FC236}">
                      <a16:creationId xmlns:a16="http://schemas.microsoft.com/office/drawing/2014/main" id="{C9EF5CDB-DAE7-8EBA-25F9-551D3BA8D3BA}"/>
                    </a:ext>
                  </a:extLst>
                </p:cNvPr>
                <p:cNvPicPr/>
                <p:nvPr/>
              </p:nvPicPr>
              <p:blipFill>
                <a:blip r:embed="rId272"/>
                <a:stretch>
                  <a:fillRect/>
                </a:stretch>
              </p:blipFill>
              <p:spPr>
                <a:xfrm>
                  <a:off x="2343454" y="6323784"/>
                  <a:ext cx="81360" cy="24480"/>
                </a:xfrm>
                <a:prstGeom prst="rect">
                  <a:avLst/>
                </a:prstGeom>
              </p:spPr>
            </p:pic>
          </mc:Fallback>
        </mc:AlternateContent>
      </p:grpSp>
      <p:grpSp>
        <p:nvGrpSpPr>
          <p:cNvPr id="184" name="Group 183">
            <a:extLst>
              <a:ext uri="{FF2B5EF4-FFF2-40B4-BE49-F238E27FC236}">
                <a16:creationId xmlns:a16="http://schemas.microsoft.com/office/drawing/2014/main" id="{02051B3C-EBA6-1844-C8ED-827D9C885F00}"/>
              </a:ext>
            </a:extLst>
          </p:cNvPr>
          <p:cNvGrpSpPr/>
          <p:nvPr/>
        </p:nvGrpSpPr>
        <p:grpSpPr>
          <a:xfrm>
            <a:off x="5578774" y="6130464"/>
            <a:ext cx="129240" cy="127080"/>
            <a:chOff x="5578774" y="6130464"/>
            <a:chExt cx="129240" cy="127080"/>
          </a:xfrm>
        </p:grpSpPr>
        <mc:AlternateContent xmlns:mc="http://schemas.openxmlformats.org/markup-compatibility/2006" xmlns:p14="http://schemas.microsoft.com/office/powerpoint/2010/main">
          <mc:Choice Requires="p14">
            <p:contentPart p14:bwMode="auto" r:id="rId273">
              <p14:nvContentPartPr>
                <p14:cNvPr id="182" name="Ink 181">
                  <a:extLst>
                    <a:ext uri="{FF2B5EF4-FFF2-40B4-BE49-F238E27FC236}">
                      <a16:creationId xmlns:a16="http://schemas.microsoft.com/office/drawing/2014/main" id="{06BEABDD-970F-3121-9600-68AD883A0864}"/>
                    </a:ext>
                  </a:extLst>
                </p14:cNvPr>
                <p14:cNvContentPartPr/>
                <p14:nvPr/>
              </p14:nvContentPartPr>
              <p14:xfrm>
                <a:off x="5578774" y="6130464"/>
                <a:ext cx="129240" cy="54720"/>
              </p14:xfrm>
            </p:contentPart>
          </mc:Choice>
          <mc:Fallback xmlns="">
            <p:pic>
              <p:nvPicPr>
                <p:cNvPr id="182" name="Ink 181">
                  <a:extLst>
                    <a:ext uri="{FF2B5EF4-FFF2-40B4-BE49-F238E27FC236}">
                      <a16:creationId xmlns:a16="http://schemas.microsoft.com/office/drawing/2014/main" id="{06BEABDD-970F-3121-9600-68AD883A0864}"/>
                    </a:ext>
                  </a:extLst>
                </p:cNvPr>
                <p:cNvPicPr/>
                <p:nvPr/>
              </p:nvPicPr>
              <p:blipFill>
                <a:blip r:embed="rId274"/>
                <a:stretch>
                  <a:fillRect/>
                </a:stretch>
              </p:blipFill>
              <p:spPr>
                <a:xfrm>
                  <a:off x="5570134" y="6121824"/>
                  <a:ext cx="146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Ink 182">
                  <a:extLst>
                    <a:ext uri="{FF2B5EF4-FFF2-40B4-BE49-F238E27FC236}">
                      <a16:creationId xmlns:a16="http://schemas.microsoft.com/office/drawing/2014/main" id="{8451DED0-D38C-3DCB-A56E-D59661D13783}"/>
                    </a:ext>
                  </a:extLst>
                </p14:cNvPr>
                <p14:cNvContentPartPr/>
                <p14:nvPr/>
              </p14:nvContentPartPr>
              <p14:xfrm>
                <a:off x="5588854" y="6250704"/>
                <a:ext cx="87840" cy="6840"/>
              </p14:xfrm>
            </p:contentPart>
          </mc:Choice>
          <mc:Fallback xmlns="">
            <p:pic>
              <p:nvPicPr>
                <p:cNvPr id="183" name="Ink 182">
                  <a:extLst>
                    <a:ext uri="{FF2B5EF4-FFF2-40B4-BE49-F238E27FC236}">
                      <a16:creationId xmlns:a16="http://schemas.microsoft.com/office/drawing/2014/main" id="{8451DED0-D38C-3DCB-A56E-D59661D13783}"/>
                    </a:ext>
                  </a:extLst>
                </p:cNvPr>
                <p:cNvPicPr/>
                <p:nvPr/>
              </p:nvPicPr>
              <p:blipFill>
                <a:blip r:embed="rId276"/>
                <a:stretch>
                  <a:fillRect/>
                </a:stretch>
              </p:blipFill>
              <p:spPr>
                <a:xfrm>
                  <a:off x="5579854" y="6241704"/>
                  <a:ext cx="105480" cy="24480"/>
                </a:xfrm>
                <a:prstGeom prst="rect">
                  <a:avLst/>
                </a:prstGeom>
              </p:spPr>
            </p:pic>
          </mc:Fallback>
        </mc:AlternateContent>
      </p:grpSp>
      <p:grpSp>
        <p:nvGrpSpPr>
          <p:cNvPr id="192" name="Group 191">
            <a:extLst>
              <a:ext uri="{FF2B5EF4-FFF2-40B4-BE49-F238E27FC236}">
                <a16:creationId xmlns:a16="http://schemas.microsoft.com/office/drawing/2014/main" id="{C1D779AC-BA74-DDF0-FE6E-AE2DA8134D2B}"/>
              </a:ext>
            </a:extLst>
          </p:cNvPr>
          <p:cNvGrpSpPr/>
          <p:nvPr/>
        </p:nvGrpSpPr>
        <p:grpSpPr>
          <a:xfrm>
            <a:off x="6440614" y="6061344"/>
            <a:ext cx="364680" cy="298080"/>
            <a:chOff x="6440614" y="6061344"/>
            <a:chExt cx="364680" cy="298080"/>
          </a:xfrm>
        </p:grpSpPr>
        <mc:AlternateContent xmlns:mc="http://schemas.openxmlformats.org/markup-compatibility/2006" xmlns:p14="http://schemas.microsoft.com/office/powerpoint/2010/main">
          <mc:Choice Requires="p14">
            <p:contentPart p14:bwMode="auto" r:id="rId277">
              <p14:nvContentPartPr>
                <p14:cNvPr id="185" name="Ink 184">
                  <a:extLst>
                    <a:ext uri="{FF2B5EF4-FFF2-40B4-BE49-F238E27FC236}">
                      <a16:creationId xmlns:a16="http://schemas.microsoft.com/office/drawing/2014/main" id="{3C768DDB-D711-F78D-E4DC-DD2A4F6F16CC}"/>
                    </a:ext>
                  </a:extLst>
                </p14:cNvPr>
                <p14:cNvContentPartPr/>
                <p14:nvPr/>
              </p14:nvContentPartPr>
              <p14:xfrm>
                <a:off x="6440614" y="6061344"/>
                <a:ext cx="22320" cy="298080"/>
              </p14:xfrm>
            </p:contentPart>
          </mc:Choice>
          <mc:Fallback xmlns="">
            <p:pic>
              <p:nvPicPr>
                <p:cNvPr id="185" name="Ink 184">
                  <a:extLst>
                    <a:ext uri="{FF2B5EF4-FFF2-40B4-BE49-F238E27FC236}">
                      <a16:creationId xmlns:a16="http://schemas.microsoft.com/office/drawing/2014/main" id="{3C768DDB-D711-F78D-E4DC-DD2A4F6F16CC}"/>
                    </a:ext>
                  </a:extLst>
                </p:cNvPr>
                <p:cNvPicPr/>
                <p:nvPr/>
              </p:nvPicPr>
              <p:blipFill>
                <a:blip r:embed="rId278"/>
                <a:stretch>
                  <a:fillRect/>
                </a:stretch>
              </p:blipFill>
              <p:spPr>
                <a:xfrm>
                  <a:off x="6431614" y="6052344"/>
                  <a:ext cx="399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Ink 185">
                  <a:extLst>
                    <a:ext uri="{FF2B5EF4-FFF2-40B4-BE49-F238E27FC236}">
                      <a16:creationId xmlns:a16="http://schemas.microsoft.com/office/drawing/2014/main" id="{01F19057-8ED1-EDB0-99A7-6BEB1A009A7E}"/>
                    </a:ext>
                  </a:extLst>
                </p14:cNvPr>
                <p14:cNvContentPartPr/>
                <p14:nvPr/>
              </p14:nvContentPartPr>
              <p14:xfrm>
                <a:off x="6595774" y="6195624"/>
                <a:ext cx="209520" cy="71640"/>
              </p14:xfrm>
            </p:contentPart>
          </mc:Choice>
          <mc:Fallback xmlns="">
            <p:pic>
              <p:nvPicPr>
                <p:cNvPr id="186" name="Ink 185">
                  <a:extLst>
                    <a:ext uri="{FF2B5EF4-FFF2-40B4-BE49-F238E27FC236}">
                      <a16:creationId xmlns:a16="http://schemas.microsoft.com/office/drawing/2014/main" id="{01F19057-8ED1-EDB0-99A7-6BEB1A009A7E}"/>
                    </a:ext>
                  </a:extLst>
                </p:cNvPr>
                <p:cNvPicPr/>
                <p:nvPr/>
              </p:nvPicPr>
              <p:blipFill>
                <a:blip r:embed="rId280"/>
                <a:stretch>
                  <a:fillRect/>
                </a:stretch>
              </p:blipFill>
              <p:spPr>
                <a:xfrm>
                  <a:off x="6587134" y="6186984"/>
                  <a:ext cx="227160" cy="89280"/>
                </a:xfrm>
                <a:prstGeom prst="rect">
                  <a:avLst/>
                </a:prstGeom>
              </p:spPr>
            </p:pic>
          </mc:Fallback>
        </mc:AlternateContent>
      </p:grpSp>
      <p:grpSp>
        <p:nvGrpSpPr>
          <p:cNvPr id="191" name="Group 190">
            <a:extLst>
              <a:ext uri="{FF2B5EF4-FFF2-40B4-BE49-F238E27FC236}">
                <a16:creationId xmlns:a16="http://schemas.microsoft.com/office/drawing/2014/main" id="{C5BE9676-6B69-470B-4D24-B62A3935FCE5}"/>
              </a:ext>
            </a:extLst>
          </p:cNvPr>
          <p:cNvGrpSpPr/>
          <p:nvPr/>
        </p:nvGrpSpPr>
        <p:grpSpPr>
          <a:xfrm>
            <a:off x="7068094" y="5965224"/>
            <a:ext cx="825480" cy="532080"/>
            <a:chOff x="7068094" y="5965224"/>
            <a:chExt cx="825480" cy="532080"/>
          </a:xfrm>
        </p:grpSpPr>
        <mc:AlternateContent xmlns:mc="http://schemas.openxmlformats.org/markup-compatibility/2006" xmlns:p14="http://schemas.microsoft.com/office/powerpoint/2010/main">
          <mc:Choice Requires="p14">
            <p:contentPart p14:bwMode="auto" r:id="rId281">
              <p14:nvContentPartPr>
                <p14:cNvPr id="187" name="Ink 186">
                  <a:extLst>
                    <a:ext uri="{FF2B5EF4-FFF2-40B4-BE49-F238E27FC236}">
                      <a16:creationId xmlns:a16="http://schemas.microsoft.com/office/drawing/2014/main" id="{E688D62F-CF8A-CA6D-447C-940CA90C00FC}"/>
                    </a:ext>
                  </a:extLst>
                </p14:cNvPr>
                <p14:cNvContentPartPr/>
                <p14:nvPr/>
              </p14:nvContentPartPr>
              <p14:xfrm>
                <a:off x="7109134" y="6061344"/>
                <a:ext cx="102960" cy="230040"/>
              </p14:xfrm>
            </p:contentPart>
          </mc:Choice>
          <mc:Fallback xmlns="">
            <p:pic>
              <p:nvPicPr>
                <p:cNvPr id="187" name="Ink 186">
                  <a:extLst>
                    <a:ext uri="{FF2B5EF4-FFF2-40B4-BE49-F238E27FC236}">
                      <a16:creationId xmlns:a16="http://schemas.microsoft.com/office/drawing/2014/main" id="{E688D62F-CF8A-CA6D-447C-940CA90C00FC}"/>
                    </a:ext>
                  </a:extLst>
                </p:cNvPr>
                <p:cNvPicPr/>
                <p:nvPr/>
              </p:nvPicPr>
              <p:blipFill>
                <a:blip r:embed="rId282"/>
                <a:stretch>
                  <a:fillRect/>
                </a:stretch>
              </p:blipFill>
              <p:spPr>
                <a:xfrm>
                  <a:off x="7100134" y="6052344"/>
                  <a:ext cx="1206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Ink 187">
                  <a:extLst>
                    <a:ext uri="{FF2B5EF4-FFF2-40B4-BE49-F238E27FC236}">
                      <a16:creationId xmlns:a16="http://schemas.microsoft.com/office/drawing/2014/main" id="{C330F9D4-CBF4-0D81-548D-22F2A16750A1}"/>
                    </a:ext>
                  </a:extLst>
                </p14:cNvPr>
                <p14:cNvContentPartPr/>
                <p14:nvPr/>
              </p14:nvContentPartPr>
              <p14:xfrm>
                <a:off x="7068094" y="6126144"/>
                <a:ext cx="163800" cy="79560"/>
              </p14:xfrm>
            </p:contentPart>
          </mc:Choice>
          <mc:Fallback xmlns="">
            <p:pic>
              <p:nvPicPr>
                <p:cNvPr id="188" name="Ink 187">
                  <a:extLst>
                    <a:ext uri="{FF2B5EF4-FFF2-40B4-BE49-F238E27FC236}">
                      <a16:creationId xmlns:a16="http://schemas.microsoft.com/office/drawing/2014/main" id="{C330F9D4-CBF4-0D81-548D-22F2A16750A1}"/>
                    </a:ext>
                  </a:extLst>
                </p:cNvPr>
                <p:cNvPicPr/>
                <p:nvPr/>
              </p:nvPicPr>
              <p:blipFill>
                <a:blip r:embed="rId284"/>
                <a:stretch>
                  <a:fillRect/>
                </a:stretch>
              </p:blipFill>
              <p:spPr>
                <a:xfrm>
                  <a:off x="7059454" y="6117144"/>
                  <a:ext cx="181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72944D6B-7812-4030-78F9-C8D4E635CE52}"/>
                    </a:ext>
                  </a:extLst>
                </p14:cNvPr>
                <p14:cNvContentPartPr/>
                <p14:nvPr/>
              </p14:nvContentPartPr>
              <p14:xfrm>
                <a:off x="7305694" y="5965224"/>
                <a:ext cx="173160" cy="449640"/>
              </p14:xfrm>
            </p:contentPart>
          </mc:Choice>
          <mc:Fallback xmlns="">
            <p:pic>
              <p:nvPicPr>
                <p:cNvPr id="189" name="Ink 188">
                  <a:extLst>
                    <a:ext uri="{FF2B5EF4-FFF2-40B4-BE49-F238E27FC236}">
                      <a16:creationId xmlns:a16="http://schemas.microsoft.com/office/drawing/2014/main" id="{72944D6B-7812-4030-78F9-C8D4E635CE52}"/>
                    </a:ext>
                  </a:extLst>
                </p:cNvPr>
                <p:cNvPicPr/>
                <p:nvPr/>
              </p:nvPicPr>
              <p:blipFill>
                <a:blip r:embed="rId286"/>
                <a:stretch>
                  <a:fillRect/>
                </a:stretch>
              </p:blipFill>
              <p:spPr>
                <a:xfrm>
                  <a:off x="7297054" y="5956584"/>
                  <a:ext cx="1908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891170C8-0AF3-D0E5-6FC1-CA58E1E0CD85}"/>
                    </a:ext>
                  </a:extLst>
                </p14:cNvPr>
                <p14:cNvContentPartPr/>
                <p14:nvPr/>
              </p14:nvContentPartPr>
              <p14:xfrm>
                <a:off x="7479574" y="6117864"/>
                <a:ext cx="414000" cy="379440"/>
              </p14:xfrm>
            </p:contentPart>
          </mc:Choice>
          <mc:Fallback xmlns="">
            <p:pic>
              <p:nvPicPr>
                <p:cNvPr id="190" name="Ink 189">
                  <a:extLst>
                    <a:ext uri="{FF2B5EF4-FFF2-40B4-BE49-F238E27FC236}">
                      <a16:creationId xmlns:a16="http://schemas.microsoft.com/office/drawing/2014/main" id="{891170C8-0AF3-D0E5-6FC1-CA58E1E0CD85}"/>
                    </a:ext>
                  </a:extLst>
                </p:cNvPr>
                <p:cNvPicPr/>
                <p:nvPr/>
              </p:nvPicPr>
              <p:blipFill>
                <a:blip r:embed="rId288"/>
                <a:stretch>
                  <a:fillRect/>
                </a:stretch>
              </p:blipFill>
              <p:spPr>
                <a:xfrm>
                  <a:off x="7470574" y="6108864"/>
                  <a:ext cx="431640" cy="397080"/>
                </a:xfrm>
                <a:prstGeom prst="rect">
                  <a:avLst/>
                </a:prstGeom>
              </p:spPr>
            </p:pic>
          </mc:Fallback>
        </mc:AlternateContent>
      </p:grpSp>
      <p:grpSp>
        <p:nvGrpSpPr>
          <p:cNvPr id="194" name="Group 193">
            <a:extLst>
              <a:ext uri="{FF2B5EF4-FFF2-40B4-BE49-F238E27FC236}">
                <a16:creationId xmlns:a16="http://schemas.microsoft.com/office/drawing/2014/main" id="{3B184059-C488-CBCB-8C48-BE9A1ADB862B}"/>
              </a:ext>
            </a:extLst>
          </p:cNvPr>
          <p:cNvGrpSpPr/>
          <p:nvPr/>
        </p:nvGrpSpPr>
        <p:grpSpPr>
          <a:xfrm>
            <a:off x="3688054" y="6032544"/>
            <a:ext cx="1278360" cy="634680"/>
            <a:chOff x="3688054" y="6032544"/>
            <a:chExt cx="1278360" cy="634680"/>
          </a:xfrm>
        </p:grpSpPr>
        <mc:AlternateContent xmlns:mc="http://schemas.openxmlformats.org/markup-compatibility/2006" xmlns:p14="http://schemas.microsoft.com/office/powerpoint/2010/main">
          <mc:Choice Requires="p14">
            <p:contentPart p14:bwMode="auto" r:id="rId289">
              <p14:nvContentPartPr>
                <p14:cNvPr id="175" name="Ink 174">
                  <a:extLst>
                    <a:ext uri="{FF2B5EF4-FFF2-40B4-BE49-F238E27FC236}">
                      <a16:creationId xmlns:a16="http://schemas.microsoft.com/office/drawing/2014/main" id="{C7FC51BE-037C-B6DC-1648-0F4877EA4E50}"/>
                    </a:ext>
                  </a:extLst>
                </p14:cNvPr>
                <p14:cNvContentPartPr/>
                <p14:nvPr/>
              </p14:nvContentPartPr>
              <p14:xfrm>
                <a:off x="3728014" y="6195264"/>
                <a:ext cx="141480" cy="247680"/>
              </p14:xfrm>
            </p:contentPart>
          </mc:Choice>
          <mc:Fallback xmlns="">
            <p:pic>
              <p:nvPicPr>
                <p:cNvPr id="175" name="Ink 174">
                  <a:extLst>
                    <a:ext uri="{FF2B5EF4-FFF2-40B4-BE49-F238E27FC236}">
                      <a16:creationId xmlns:a16="http://schemas.microsoft.com/office/drawing/2014/main" id="{C7FC51BE-037C-B6DC-1648-0F4877EA4E50}"/>
                    </a:ext>
                  </a:extLst>
                </p:cNvPr>
                <p:cNvPicPr/>
                <p:nvPr/>
              </p:nvPicPr>
              <p:blipFill>
                <a:blip r:embed="rId290"/>
                <a:stretch>
                  <a:fillRect/>
                </a:stretch>
              </p:blipFill>
              <p:spPr>
                <a:xfrm>
                  <a:off x="3719374" y="6186624"/>
                  <a:ext cx="159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Ink 175">
                  <a:extLst>
                    <a:ext uri="{FF2B5EF4-FFF2-40B4-BE49-F238E27FC236}">
                      <a16:creationId xmlns:a16="http://schemas.microsoft.com/office/drawing/2014/main" id="{FFCE439D-8A4A-6A17-59F6-B59460568F00}"/>
                    </a:ext>
                  </a:extLst>
                </p14:cNvPr>
                <p14:cNvContentPartPr/>
                <p14:nvPr/>
              </p14:nvContentPartPr>
              <p14:xfrm>
                <a:off x="3688054" y="6208584"/>
                <a:ext cx="213120" cy="79920"/>
              </p14:xfrm>
            </p:contentPart>
          </mc:Choice>
          <mc:Fallback xmlns="">
            <p:pic>
              <p:nvPicPr>
                <p:cNvPr id="176" name="Ink 175">
                  <a:extLst>
                    <a:ext uri="{FF2B5EF4-FFF2-40B4-BE49-F238E27FC236}">
                      <a16:creationId xmlns:a16="http://schemas.microsoft.com/office/drawing/2014/main" id="{FFCE439D-8A4A-6A17-59F6-B59460568F00}"/>
                    </a:ext>
                  </a:extLst>
                </p:cNvPr>
                <p:cNvPicPr/>
                <p:nvPr/>
              </p:nvPicPr>
              <p:blipFill>
                <a:blip r:embed="rId292"/>
                <a:stretch>
                  <a:fillRect/>
                </a:stretch>
              </p:blipFill>
              <p:spPr>
                <a:xfrm>
                  <a:off x="3679054" y="6199584"/>
                  <a:ext cx="2307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Ink 176">
                  <a:extLst>
                    <a:ext uri="{FF2B5EF4-FFF2-40B4-BE49-F238E27FC236}">
                      <a16:creationId xmlns:a16="http://schemas.microsoft.com/office/drawing/2014/main" id="{0ACC2E4D-ABA4-298A-C93B-AE733A57FA4B}"/>
                    </a:ext>
                  </a:extLst>
                </p14:cNvPr>
                <p14:cNvContentPartPr/>
                <p14:nvPr/>
              </p14:nvContentPartPr>
              <p14:xfrm>
                <a:off x="4054894" y="6032544"/>
                <a:ext cx="390960" cy="527040"/>
              </p14:xfrm>
            </p:contentPart>
          </mc:Choice>
          <mc:Fallback xmlns="">
            <p:pic>
              <p:nvPicPr>
                <p:cNvPr id="177" name="Ink 176">
                  <a:extLst>
                    <a:ext uri="{FF2B5EF4-FFF2-40B4-BE49-F238E27FC236}">
                      <a16:creationId xmlns:a16="http://schemas.microsoft.com/office/drawing/2014/main" id="{0ACC2E4D-ABA4-298A-C93B-AE733A57FA4B}"/>
                    </a:ext>
                  </a:extLst>
                </p:cNvPr>
                <p:cNvPicPr/>
                <p:nvPr/>
              </p:nvPicPr>
              <p:blipFill>
                <a:blip r:embed="rId294"/>
                <a:stretch>
                  <a:fillRect/>
                </a:stretch>
              </p:blipFill>
              <p:spPr>
                <a:xfrm>
                  <a:off x="4045894" y="6023544"/>
                  <a:ext cx="4086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Ink 177">
                  <a:extLst>
                    <a:ext uri="{FF2B5EF4-FFF2-40B4-BE49-F238E27FC236}">
                      <a16:creationId xmlns:a16="http://schemas.microsoft.com/office/drawing/2014/main" id="{9B2FCF0A-20F3-04EB-A130-EC79263328D5}"/>
                    </a:ext>
                  </a:extLst>
                </p14:cNvPr>
                <p14:cNvContentPartPr/>
                <p14:nvPr/>
              </p14:nvContentPartPr>
              <p14:xfrm>
                <a:off x="4520374" y="6163944"/>
                <a:ext cx="197280" cy="180000"/>
              </p14:xfrm>
            </p:contentPart>
          </mc:Choice>
          <mc:Fallback xmlns="">
            <p:pic>
              <p:nvPicPr>
                <p:cNvPr id="178" name="Ink 177">
                  <a:extLst>
                    <a:ext uri="{FF2B5EF4-FFF2-40B4-BE49-F238E27FC236}">
                      <a16:creationId xmlns:a16="http://schemas.microsoft.com/office/drawing/2014/main" id="{9B2FCF0A-20F3-04EB-A130-EC79263328D5}"/>
                    </a:ext>
                  </a:extLst>
                </p:cNvPr>
                <p:cNvPicPr/>
                <p:nvPr/>
              </p:nvPicPr>
              <p:blipFill>
                <a:blip r:embed="rId296"/>
                <a:stretch>
                  <a:fillRect/>
                </a:stretch>
              </p:blipFill>
              <p:spPr>
                <a:xfrm>
                  <a:off x="4511734" y="6155304"/>
                  <a:ext cx="2149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0" name="Ink 179">
                  <a:extLst>
                    <a:ext uri="{FF2B5EF4-FFF2-40B4-BE49-F238E27FC236}">
                      <a16:creationId xmlns:a16="http://schemas.microsoft.com/office/drawing/2014/main" id="{86E8B7B4-2C52-7778-C4BB-81948C5127A9}"/>
                    </a:ext>
                  </a:extLst>
                </p14:cNvPr>
                <p14:cNvContentPartPr/>
                <p14:nvPr/>
              </p14:nvContentPartPr>
              <p14:xfrm>
                <a:off x="4770574" y="6174744"/>
                <a:ext cx="195840" cy="492480"/>
              </p14:xfrm>
            </p:contentPart>
          </mc:Choice>
          <mc:Fallback xmlns="">
            <p:pic>
              <p:nvPicPr>
                <p:cNvPr id="180" name="Ink 179">
                  <a:extLst>
                    <a:ext uri="{FF2B5EF4-FFF2-40B4-BE49-F238E27FC236}">
                      <a16:creationId xmlns:a16="http://schemas.microsoft.com/office/drawing/2014/main" id="{86E8B7B4-2C52-7778-C4BB-81948C5127A9}"/>
                    </a:ext>
                  </a:extLst>
                </p:cNvPr>
                <p:cNvPicPr/>
                <p:nvPr/>
              </p:nvPicPr>
              <p:blipFill>
                <a:blip r:embed="rId298"/>
                <a:stretch>
                  <a:fillRect/>
                </a:stretch>
              </p:blipFill>
              <p:spPr>
                <a:xfrm>
                  <a:off x="4761574" y="6166104"/>
                  <a:ext cx="21348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3" name="Ink 192">
                  <a:extLst>
                    <a:ext uri="{FF2B5EF4-FFF2-40B4-BE49-F238E27FC236}">
                      <a16:creationId xmlns:a16="http://schemas.microsoft.com/office/drawing/2014/main" id="{9C198B4C-C012-52A2-2FA9-F03E737BD06D}"/>
                    </a:ext>
                  </a:extLst>
                </p14:cNvPr>
                <p14:cNvContentPartPr/>
                <p14:nvPr/>
              </p14:nvContentPartPr>
              <p14:xfrm>
                <a:off x="4760134" y="6290664"/>
                <a:ext cx="168480" cy="38520"/>
              </p14:xfrm>
            </p:contentPart>
          </mc:Choice>
          <mc:Fallback xmlns="">
            <p:pic>
              <p:nvPicPr>
                <p:cNvPr id="193" name="Ink 192">
                  <a:extLst>
                    <a:ext uri="{FF2B5EF4-FFF2-40B4-BE49-F238E27FC236}">
                      <a16:creationId xmlns:a16="http://schemas.microsoft.com/office/drawing/2014/main" id="{9C198B4C-C012-52A2-2FA9-F03E737BD06D}"/>
                    </a:ext>
                  </a:extLst>
                </p:cNvPr>
                <p:cNvPicPr/>
                <p:nvPr/>
              </p:nvPicPr>
              <p:blipFill>
                <a:blip r:embed="rId300"/>
                <a:stretch>
                  <a:fillRect/>
                </a:stretch>
              </p:blipFill>
              <p:spPr>
                <a:xfrm>
                  <a:off x="4751134" y="6281664"/>
                  <a:ext cx="186120" cy="56160"/>
                </a:xfrm>
                <a:prstGeom prst="rect">
                  <a:avLst/>
                </a:prstGeom>
              </p:spPr>
            </p:pic>
          </mc:Fallback>
        </mc:AlternateContent>
      </p:grpSp>
      <p:grpSp>
        <p:nvGrpSpPr>
          <p:cNvPr id="197" name="Group 196">
            <a:extLst>
              <a:ext uri="{FF2B5EF4-FFF2-40B4-BE49-F238E27FC236}">
                <a16:creationId xmlns:a16="http://schemas.microsoft.com/office/drawing/2014/main" id="{01C7205D-AE29-135D-63EF-D96362B01AAE}"/>
              </a:ext>
            </a:extLst>
          </p:cNvPr>
          <p:cNvGrpSpPr/>
          <p:nvPr/>
        </p:nvGrpSpPr>
        <p:grpSpPr>
          <a:xfrm>
            <a:off x="8342494" y="6024624"/>
            <a:ext cx="177840" cy="119520"/>
            <a:chOff x="8342494" y="6024624"/>
            <a:chExt cx="177840" cy="119520"/>
          </a:xfrm>
        </p:grpSpPr>
        <mc:AlternateContent xmlns:mc="http://schemas.openxmlformats.org/markup-compatibility/2006" xmlns:p14="http://schemas.microsoft.com/office/powerpoint/2010/main">
          <mc:Choice Requires="p14">
            <p:contentPart p14:bwMode="auto" r:id="rId301">
              <p14:nvContentPartPr>
                <p14:cNvPr id="195" name="Ink 194">
                  <a:extLst>
                    <a:ext uri="{FF2B5EF4-FFF2-40B4-BE49-F238E27FC236}">
                      <a16:creationId xmlns:a16="http://schemas.microsoft.com/office/drawing/2014/main" id="{E5D22D4C-156C-EC6A-2E93-6CC0D092B0BB}"/>
                    </a:ext>
                  </a:extLst>
                </p14:cNvPr>
                <p14:cNvContentPartPr/>
                <p14:nvPr/>
              </p14:nvContentPartPr>
              <p14:xfrm>
                <a:off x="8342494" y="6024624"/>
                <a:ext cx="116280" cy="6840"/>
              </p14:xfrm>
            </p:contentPart>
          </mc:Choice>
          <mc:Fallback xmlns="">
            <p:pic>
              <p:nvPicPr>
                <p:cNvPr id="195" name="Ink 194">
                  <a:extLst>
                    <a:ext uri="{FF2B5EF4-FFF2-40B4-BE49-F238E27FC236}">
                      <a16:creationId xmlns:a16="http://schemas.microsoft.com/office/drawing/2014/main" id="{E5D22D4C-156C-EC6A-2E93-6CC0D092B0BB}"/>
                    </a:ext>
                  </a:extLst>
                </p:cNvPr>
                <p:cNvPicPr/>
                <p:nvPr/>
              </p:nvPicPr>
              <p:blipFill>
                <a:blip r:embed="rId302"/>
                <a:stretch>
                  <a:fillRect/>
                </a:stretch>
              </p:blipFill>
              <p:spPr>
                <a:xfrm>
                  <a:off x="8333854" y="6015624"/>
                  <a:ext cx="133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6" name="Ink 195">
                  <a:extLst>
                    <a:ext uri="{FF2B5EF4-FFF2-40B4-BE49-F238E27FC236}">
                      <a16:creationId xmlns:a16="http://schemas.microsoft.com/office/drawing/2014/main" id="{BA9857D7-8C34-68CD-47E4-6B32083A561E}"/>
                    </a:ext>
                  </a:extLst>
                </p14:cNvPr>
                <p14:cNvContentPartPr/>
                <p14:nvPr/>
              </p14:nvContentPartPr>
              <p14:xfrm>
                <a:off x="8383534" y="6134424"/>
                <a:ext cx="136800" cy="9720"/>
              </p14:xfrm>
            </p:contentPart>
          </mc:Choice>
          <mc:Fallback xmlns="">
            <p:pic>
              <p:nvPicPr>
                <p:cNvPr id="196" name="Ink 195">
                  <a:extLst>
                    <a:ext uri="{FF2B5EF4-FFF2-40B4-BE49-F238E27FC236}">
                      <a16:creationId xmlns:a16="http://schemas.microsoft.com/office/drawing/2014/main" id="{BA9857D7-8C34-68CD-47E4-6B32083A561E}"/>
                    </a:ext>
                  </a:extLst>
                </p:cNvPr>
                <p:cNvPicPr/>
                <p:nvPr/>
              </p:nvPicPr>
              <p:blipFill>
                <a:blip r:embed="rId304"/>
                <a:stretch>
                  <a:fillRect/>
                </a:stretch>
              </p:blipFill>
              <p:spPr>
                <a:xfrm>
                  <a:off x="8374534" y="6125784"/>
                  <a:ext cx="15444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5">
            <p14:nvContentPartPr>
              <p14:cNvPr id="198" name="Ink 197">
                <a:extLst>
                  <a:ext uri="{FF2B5EF4-FFF2-40B4-BE49-F238E27FC236}">
                    <a16:creationId xmlns:a16="http://schemas.microsoft.com/office/drawing/2014/main" id="{7C84FAED-1424-F66A-F540-AA3D5DFC4275}"/>
                  </a:ext>
                </a:extLst>
              </p14:cNvPr>
              <p14:cNvContentPartPr/>
              <p14:nvPr/>
            </p14:nvContentPartPr>
            <p14:xfrm>
              <a:off x="9071854" y="5927784"/>
              <a:ext cx="18720" cy="321120"/>
            </p14:xfrm>
          </p:contentPart>
        </mc:Choice>
        <mc:Fallback xmlns="">
          <p:pic>
            <p:nvPicPr>
              <p:cNvPr id="198" name="Ink 197">
                <a:extLst>
                  <a:ext uri="{FF2B5EF4-FFF2-40B4-BE49-F238E27FC236}">
                    <a16:creationId xmlns:a16="http://schemas.microsoft.com/office/drawing/2014/main" id="{7C84FAED-1424-F66A-F540-AA3D5DFC4275}"/>
                  </a:ext>
                </a:extLst>
              </p:cNvPr>
              <p:cNvPicPr/>
              <p:nvPr/>
            </p:nvPicPr>
            <p:blipFill>
              <a:blip r:embed="rId306"/>
              <a:stretch>
                <a:fillRect/>
              </a:stretch>
            </p:blipFill>
            <p:spPr>
              <a:xfrm>
                <a:off x="9063214" y="5919144"/>
                <a:ext cx="363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9" name="Ink 198">
                <a:extLst>
                  <a:ext uri="{FF2B5EF4-FFF2-40B4-BE49-F238E27FC236}">
                    <a16:creationId xmlns:a16="http://schemas.microsoft.com/office/drawing/2014/main" id="{96F362DC-5F9D-9425-1540-4058350CEEDC}"/>
                  </a:ext>
                </a:extLst>
              </p14:cNvPr>
              <p14:cNvContentPartPr/>
              <p14:nvPr/>
            </p14:nvContentPartPr>
            <p14:xfrm>
              <a:off x="9328894" y="6045144"/>
              <a:ext cx="189000" cy="6840"/>
            </p14:xfrm>
          </p:contentPart>
        </mc:Choice>
        <mc:Fallback xmlns="">
          <p:pic>
            <p:nvPicPr>
              <p:cNvPr id="199" name="Ink 198">
                <a:extLst>
                  <a:ext uri="{FF2B5EF4-FFF2-40B4-BE49-F238E27FC236}">
                    <a16:creationId xmlns:a16="http://schemas.microsoft.com/office/drawing/2014/main" id="{96F362DC-5F9D-9425-1540-4058350CEEDC}"/>
                  </a:ext>
                </a:extLst>
              </p:cNvPr>
              <p:cNvPicPr/>
              <p:nvPr/>
            </p:nvPicPr>
            <p:blipFill>
              <a:blip r:embed="rId308"/>
              <a:stretch>
                <a:fillRect/>
              </a:stretch>
            </p:blipFill>
            <p:spPr>
              <a:xfrm>
                <a:off x="9319894" y="6036144"/>
                <a:ext cx="206640" cy="24480"/>
              </a:xfrm>
              <a:prstGeom prst="rect">
                <a:avLst/>
              </a:prstGeom>
            </p:spPr>
          </p:pic>
        </mc:Fallback>
      </mc:AlternateContent>
      <p:grpSp>
        <p:nvGrpSpPr>
          <p:cNvPr id="210" name="Group 209">
            <a:extLst>
              <a:ext uri="{FF2B5EF4-FFF2-40B4-BE49-F238E27FC236}">
                <a16:creationId xmlns:a16="http://schemas.microsoft.com/office/drawing/2014/main" id="{07C66AF7-70D0-C93B-34A8-FD54519B98F9}"/>
              </a:ext>
            </a:extLst>
          </p:cNvPr>
          <p:cNvGrpSpPr/>
          <p:nvPr/>
        </p:nvGrpSpPr>
        <p:grpSpPr>
          <a:xfrm>
            <a:off x="9883294" y="5838504"/>
            <a:ext cx="832680" cy="398880"/>
            <a:chOff x="9883294" y="5838504"/>
            <a:chExt cx="832680" cy="398880"/>
          </a:xfrm>
        </p:grpSpPr>
        <mc:AlternateContent xmlns:mc="http://schemas.openxmlformats.org/markup-compatibility/2006" xmlns:p14="http://schemas.microsoft.com/office/powerpoint/2010/main">
          <mc:Choice Requires="p14">
            <p:contentPart p14:bwMode="auto" r:id="rId309">
              <p14:nvContentPartPr>
                <p14:cNvPr id="200" name="Ink 199">
                  <a:extLst>
                    <a:ext uri="{FF2B5EF4-FFF2-40B4-BE49-F238E27FC236}">
                      <a16:creationId xmlns:a16="http://schemas.microsoft.com/office/drawing/2014/main" id="{17AEA563-BBC2-C714-B983-E3C149E4BB0E}"/>
                    </a:ext>
                  </a:extLst>
                </p14:cNvPr>
                <p14:cNvContentPartPr/>
                <p14:nvPr/>
              </p14:nvContentPartPr>
              <p14:xfrm>
                <a:off x="9923974" y="5907624"/>
                <a:ext cx="90360" cy="250920"/>
              </p14:xfrm>
            </p:contentPart>
          </mc:Choice>
          <mc:Fallback xmlns="">
            <p:pic>
              <p:nvPicPr>
                <p:cNvPr id="200" name="Ink 199">
                  <a:extLst>
                    <a:ext uri="{FF2B5EF4-FFF2-40B4-BE49-F238E27FC236}">
                      <a16:creationId xmlns:a16="http://schemas.microsoft.com/office/drawing/2014/main" id="{17AEA563-BBC2-C714-B983-E3C149E4BB0E}"/>
                    </a:ext>
                  </a:extLst>
                </p:cNvPr>
                <p:cNvPicPr/>
                <p:nvPr/>
              </p:nvPicPr>
              <p:blipFill>
                <a:blip r:embed="rId310"/>
                <a:stretch>
                  <a:fillRect/>
                </a:stretch>
              </p:blipFill>
              <p:spPr>
                <a:xfrm>
                  <a:off x="9915334" y="5898624"/>
                  <a:ext cx="1080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01" name="Ink 200">
                  <a:extLst>
                    <a:ext uri="{FF2B5EF4-FFF2-40B4-BE49-F238E27FC236}">
                      <a16:creationId xmlns:a16="http://schemas.microsoft.com/office/drawing/2014/main" id="{79A30FAF-3952-A3BA-C8CB-20C882FE2045}"/>
                    </a:ext>
                  </a:extLst>
                </p14:cNvPr>
                <p14:cNvContentPartPr/>
                <p14:nvPr/>
              </p14:nvContentPartPr>
              <p14:xfrm>
                <a:off x="9883294" y="5988624"/>
                <a:ext cx="182880" cy="63360"/>
              </p14:xfrm>
            </p:contentPart>
          </mc:Choice>
          <mc:Fallback xmlns="">
            <p:pic>
              <p:nvPicPr>
                <p:cNvPr id="201" name="Ink 200">
                  <a:extLst>
                    <a:ext uri="{FF2B5EF4-FFF2-40B4-BE49-F238E27FC236}">
                      <a16:creationId xmlns:a16="http://schemas.microsoft.com/office/drawing/2014/main" id="{79A30FAF-3952-A3BA-C8CB-20C882FE2045}"/>
                    </a:ext>
                  </a:extLst>
                </p:cNvPr>
                <p:cNvPicPr/>
                <p:nvPr/>
              </p:nvPicPr>
              <p:blipFill>
                <a:blip r:embed="rId312"/>
                <a:stretch>
                  <a:fillRect/>
                </a:stretch>
              </p:blipFill>
              <p:spPr>
                <a:xfrm>
                  <a:off x="9874654" y="5979624"/>
                  <a:ext cx="2005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2" name="Ink 201">
                  <a:extLst>
                    <a:ext uri="{FF2B5EF4-FFF2-40B4-BE49-F238E27FC236}">
                      <a16:creationId xmlns:a16="http://schemas.microsoft.com/office/drawing/2014/main" id="{807D02B9-26C2-619C-E428-7DA4FA5D6686}"/>
                    </a:ext>
                  </a:extLst>
                </p14:cNvPr>
                <p14:cNvContentPartPr/>
                <p14:nvPr/>
              </p14:nvContentPartPr>
              <p14:xfrm>
                <a:off x="10180294" y="5838504"/>
                <a:ext cx="125640" cy="398880"/>
              </p14:xfrm>
            </p:contentPart>
          </mc:Choice>
          <mc:Fallback xmlns="">
            <p:pic>
              <p:nvPicPr>
                <p:cNvPr id="202" name="Ink 201">
                  <a:extLst>
                    <a:ext uri="{FF2B5EF4-FFF2-40B4-BE49-F238E27FC236}">
                      <a16:creationId xmlns:a16="http://schemas.microsoft.com/office/drawing/2014/main" id="{807D02B9-26C2-619C-E428-7DA4FA5D6686}"/>
                    </a:ext>
                  </a:extLst>
                </p:cNvPr>
                <p:cNvPicPr/>
                <p:nvPr/>
              </p:nvPicPr>
              <p:blipFill>
                <a:blip r:embed="rId314"/>
                <a:stretch>
                  <a:fillRect/>
                </a:stretch>
              </p:blipFill>
              <p:spPr>
                <a:xfrm>
                  <a:off x="10171294" y="5829504"/>
                  <a:ext cx="14328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3" name="Ink 202">
                  <a:extLst>
                    <a:ext uri="{FF2B5EF4-FFF2-40B4-BE49-F238E27FC236}">
                      <a16:creationId xmlns:a16="http://schemas.microsoft.com/office/drawing/2014/main" id="{A5CC4605-ABC9-C00E-93F6-F5C34E258450}"/>
                    </a:ext>
                  </a:extLst>
                </p14:cNvPr>
                <p14:cNvContentPartPr/>
                <p14:nvPr/>
              </p14:nvContentPartPr>
              <p14:xfrm>
                <a:off x="10335454" y="5964144"/>
                <a:ext cx="228240" cy="197640"/>
              </p14:xfrm>
            </p:contentPart>
          </mc:Choice>
          <mc:Fallback xmlns="">
            <p:pic>
              <p:nvPicPr>
                <p:cNvPr id="203" name="Ink 202">
                  <a:extLst>
                    <a:ext uri="{FF2B5EF4-FFF2-40B4-BE49-F238E27FC236}">
                      <a16:creationId xmlns:a16="http://schemas.microsoft.com/office/drawing/2014/main" id="{A5CC4605-ABC9-C00E-93F6-F5C34E258450}"/>
                    </a:ext>
                  </a:extLst>
                </p:cNvPr>
                <p:cNvPicPr/>
                <p:nvPr/>
              </p:nvPicPr>
              <p:blipFill>
                <a:blip r:embed="rId316"/>
                <a:stretch>
                  <a:fillRect/>
                </a:stretch>
              </p:blipFill>
              <p:spPr>
                <a:xfrm>
                  <a:off x="10326454" y="5955504"/>
                  <a:ext cx="245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4" name="Ink 203">
                  <a:extLst>
                    <a:ext uri="{FF2B5EF4-FFF2-40B4-BE49-F238E27FC236}">
                      <a16:creationId xmlns:a16="http://schemas.microsoft.com/office/drawing/2014/main" id="{5E288733-0E8F-6F0B-9A51-5BCE69CB8611}"/>
                    </a:ext>
                  </a:extLst>
                </p14:cNvPr>
                <p14:cNvContentPartPr/>
                <p14:nvPr/>
              </p14:nvContentPartPr>
              <p14:xfrm>
                <a:off x="10715614" y="6063864"/>
                <a:ext cx="360" cy="8280"/>
              </p14:xfrm>
            </p:contentPart>
          </mc:Choice>
          <mc:Fallback xmlns="">
            <p:pic>
              <p:nvPicPr>
                <p:cNvPr id="204" name="Ink 203">
                  <a:extLst>
                    <a:ext uri="{FF2B5EF4-FFF2-40B4-BE49-F238E27FC236}">
                      <a16:creationId xmlns:a16="http://schemas.microsoft.com/office/drawing/2014/main" id="{5E288733-0E8F-6F0B-9A51-5BCE69CB8611}"/>
                    </a:ext>
                  </a:extLst>
                </p:cNvPr>
                <p:cNvPicPr/>
                <p:nvPr/>
              </p:nvPicPr>
              <p:blipFill>
                <a:blip r:embed="rId318"/>
                <a:stretch>
                  <a:fillRect/>
                </a:stretch>
              </p:blipFill>
              <p:spPr>
                <a:xfrm>
                  <a:off x="10706974" y="6054864"/>
                  <a:ext cx="18000" cy="25920"/>
                </a:xfrm>
                <a:prstGeom prst="rect">
                  <a:avLst/>
                </a:prstGeom>
              </p:spPr>
            </p:pic>
          </mc:Fallback>
        </mc:AlternateContent>
      </p:grpSp>
      <p:grpSp>
        <p:nvGrpSpPr>
          <p:cNvPr id="209" name="Group 208">
            <a:extLst>
              <a:ext uri="{FF2B5EF4-FFF2-40B4-BE49-F238E27FC236}">
                <a16:creationId xmlns:a16="http://schemas.microsoft.com/office/drawing/2014/main" id="{2211C7DF-8FC4-0F83-50D0-41CF2132FB90}"/>
              </a:ext>
            </a:extLst>
          </p:cNvPr>
          <p:cNvGrpSpPr/>
          <p:nvPr/>
        </p:nvGrpSpPr>
        <p:grpSpPr>
          <a:xfrm>
            <a:off x="11012974" y="5784864"/>
            <a:ext cx="572760" cy="538200"/>
            <a:chOff x="11012974" y="5784864"/>
            <a:chExt cx="572760" cy="538200"/>
          </a:xfrm>
        </p:grpSpPr>
        <mc:AlternateContent xmlns:mc="http://schemas.openxmlformats.org/markup-compatibility/2006" xmlns:p14="http://schemas.microsoft.com/office/powerpoint/2010/main">
          <mc:Choice Requires="p14">
            <p:contentPart p14:bwMode="auto" r:id="rId319">
              <p14:nvContentPartPr>
                <p14:cNvPr id="205" name="Ink 204">
                  <a:extLst>
                    <a:ext uri="{FF2B5EF4-FFF2-40B4-BE49-F238E27FC236}">
                      <a16:creationId xmlns:a16="http://schemas.microsoft.com/office/drawing/2014/main" id="{C4F4ECF5-E6F2-C052-3057-E7E19B4377D3}"/>
                    </a:ext>
                  </a:extLst>
                </p14:cNvPr>
                <p14:cNvContentPartPr/>
                <p14:nvPr/>
              </p14:nvContentPartPr>
              <p14:xfrm>
                <a:off x="11024134" y="5873784"/>
                <a:ext cx="79560" cy="196200"/>
              </p14:xfrm>
            </p:contentPart>
          </mc:Choice>
          <mc:Fallback xmlns="">
            <p:pic>
              <p:nvPicPr>
                <p:cNvPr id="205" name="Ink 204">
                  <a:extLst>
                    <a:ext uri="{FF2B5EF4-FFF2-40B4-BE49-F238E27FC236}">
                      <a16:creationId xmlns:a16="http://schemas.microsoft.com/office/drawing/2014/main" id="{C4F4ECF5-E6F2-C052-3057-E7E19B4377D3}"/>
                    </a:ext>
                  </a:extLst>
                </p:cNvPr>
                <p:cNvPicPr/>
                <p:nvPr/>
              </p:nvPicPr>
              <p:blipFill>
                <a:blip r:embed="rId320"/>
                <a:stretch>
                  <a:fillRect/>
                </a:stretch>
              </p:blipFill>
              <p:spPr>
                <a:xfrm>
                  <a:off x="11015134" y="5865144"/>
                  <a:ext cx="97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6" name="Ink 205">
                  <a:extLst>
                    <a:ext uri="{FF2B5EF4-FFF2-40B4-BE49-F238E27FC236}">
                      <a16:creationId xmlns:a16="http://schemas.microsoft.com/office/drawing/2014/main" id="{1741C79C-FDF7-AC7F-F809-5AE29DDB5E68}"/>
                    </a:ext>
                  </a:extLst>
                </p14:cNvPr>
                <p14:cNvContentPartPr/>
                <p14:nvPr/>
              </p14:nvContentPartPr>
              <p14:xfrm>
                <a:off x="11012974" y="5874864"/>
                <a:ext cx="129240" cy="43200"/>
              </p14:xfrm>
            </p:contentPart>
          </mc:Choice>
          <mc:Fallback xmlns="">
            <p:pic>
              <p:nvPicPr>
                <p:cNvPr id="206" name="Ink 205">
                  <a:extLst>
                    <a:ext uri="{FF2B5EF4-FFF2-40B4-BE49-F238E27FC236}">
                      <a16:creationId xmlns:a16="http://schemas.microsoft.com/office/drawing/2014/main" id="{1741C79C-FDF7-AC7F-F809-5AE29DDB5E68}"/>
                    </a:ext>
                  </a:extLst>
                </p:cNvPr>
                <p:cNvPicPr/>
                <p:nvPr/>
              </p:nvPicPr>
              <p:blipFill>
                <a:blip r:embed="rId322"/>
                <a:stretch>
                  <a:fillRect/>
                </a:stretch>
              </p:blipFill>
              <p:spPr>
                <a:xfrm>
                  <a:off x="11004334" y="5866224"/>
                  <a:ext cx="146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7" name="Ink 206">
                  <a:extLst>
                    <a:ext uri="{FF2B5EF4-FFF2-40B4-BE49-F238E27FC236}">
                      <a16:creationId xmlns:a16="http://schemas.microsoft.com/office/drawing/2014/main" id="{C284801B-69FC-DDB4-3152-70C69B479883}"/>
                    </a:ext>
                  </a:extLst>
                </p14:cNvPr>
                <p14:cNvContentPartPr/>
                <p14:nvPr/>
              </p14:nvContentPartPr>
              <p14:xfrm>
                <a:off x="11217454" y="5784864"/>
                <a:ext cx="146880" cy="469800"/>
              </p14:xfrm>
            </p:contentPart>
          </mc:Choice>
          <mc:Fallback xmlns="">
            <p:pic>
              <p:nvPicPr>
                <p:cNvPr id="207" name="Ink 206">
                  <a:extLst>
                    <a:ext uri="{FF2B5EF4-FFF2-40B4-BE49-F238E27FC236}">
                      <a16:creationId xmlns:a16="http://schemas.microsoft.com/office/drawing/2014/main" id="{C284801B-69FC-DDB4-3152-70C69B479883}"/>
                    </a:ext>
                  </a:extLst>
                </p:cNvPr>
                <p:cNvPicPr/>
                <p:nvPr/>
              </p:nvPicPr>
              <p:blipFill>
                <a:blip r:embed="rId324"/>
                <a:stretch>
                  <a:fillRect/>
                </a:stretch>
              </p:blipFill>
              <p:spPr>
                <a:xfrm>
                  <a:off x="11208814" y="5776224"/>
                  <a:ext cx="16452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8" name="Ink 207">
                  <a:extLst>
                    <a:ext uri="{FF2B5EF4-FFF2-40B4-BE49-F238E27FC236}">
                      <a16:creationId xmlns:a16="http://schemas.microsoft.com/office/drawing/2014/main" id="{D6CF5723-368B-B60F-DB61-8373CF5C69FD}"/>
                    </a:ext>
                  </a:extLst>
                </p14:cNvPr>
                <p14:cNvContentPartPr/>
                <p14:nvPr/>
              </p14:nvContentPartPr>
              <p14:xfrm>
                <a:off x="11357134" y="5948304"/>
                <a:ext cx="228600" cy="374760"/>
              </p14:xfrm>
            </p:contentPart>
          </mc:Choice>
          <mc:Fallback xmlns="">
            <p:pic>
              <p:nvPicPr>
                <p:cNvPr id="208" name="Ink 207">
                  <a:extLst>
                    <a:ext uri="{FF2B5EF4-FFF2-40B4-BE49-F238E27FC236}">
                      <a16:creationId xmlns:a16="http://schemas.microsoft.com/office/drawing/2014/main" id="{D6CF5723-368B-B60F-DB61-8373CF5C69FD}"/>
                    </a:ext>
                  </a:extLst>
                </p:cNvPr>
                <p:cNvPicPr/>
                <p:nvPr/>
              </p:nvPicPr>
              <p:blipFill>
                <a:blip r:embed="rId326"/>
                <a:stretch>
                  <a:fillRect/>
                </a:stretch>
              </p:blipFill>
              <p:spPr>
                <a:xfrm>
                  <a:off x="11348134" y="5939304"/>
                  <a:ext cx="246240" cy="392400"/>
                </a:xfrm>
                <a:prstGeom prst="rect">
                  <a:avLst/>
                </a:prstGeom>
              </p:spPr>
            </p:pic>
          </mc:Fallback>
        </mc:AlternateContent>
      </p:grpSp>
      <p:grpSp>
        <p:nvGrpSpPr>
          <p:cNvPr id="220" name="Group 219">
            <a:extLst>
              <a:ext uri="{FF2B5EF4-FFF2-40B4-BE49-F238E27FC236}">
                <a16:creationId xmlns:a16="http://schemas.microsoft.com/office/drawing/2014/main" id="{56DF9BD4-9A0A-0BCA-ACDD-992ED2F36A34}"/>
              </a:ext>
            </a:extLst>
          </p:cNvPr>
          <p:cNvGrpSpPr/>
          <p:nvPr/>
        </p:nvGrpSpPr>
        <p:grpSpPr>
          <a:xfrm>
            <a:off x="9153934" y="5105904"/>
            <a:ext cx="721800" cy="331920"/>
            <a:chOff x="9153934" y="5105904"/>
            <a:chExt cx="721800" cy="331920"/>
          </a:xfrm>
        </p:grpSpPr>
        <mc:AlternateContent xmlns:mc="http://schemas.openxmlformats.org/markup-compatibility/2006" xmlns:p14="http://schemas.microsoft.com/office/powerpoint/2010/main">
          <mc:Choice Requires="p14">
            <p:contentPart p14:bwMode="auto" r:id="rId327">
              <p14:nvContentPartPr>
                <p14:cNvPr id="214" name="Ink 213">
                  <a:extLst>
                    <a:ext uri="{FF2B5EF4-FFF2-40B4-BE49-F238E27FC236}">
                      <a16:creationId xmlns:a16="http://schemas.microsoft.com/office/drawing/2014/main" id="{9097FAEF-BC88-0B85-9902-374F2FFFFEB6}"/>
                    </a:ext>
                  </a:extLst>
                </p14:cNvPr>
                <p14:cNvContentPartPr/>
                <p14:nvPr/>
              </p14:nvContentPartPr>
              <p14:xfrm>
                <a:off x="9153934" y="5260344"/>
                <a:ext cx="41760" cy="156600"/>
              </p14:xfrm>
            </p:contentPart>
          </mc:Choice>
          <mc:Fallback xmlns="">
            <p:pic>
              <p:nvPicPr>
                <p:cNvPr id="214" name="Ink 213">
                  <a:extLst>
                    <a:ext uri="{FF2B5EF4-FFF2-40B4-BE49-F238E27FC236}">
                      <a16:creationId xmlns:a16="http://schemas.microsoft.com/office/drawing/2014/main" id="{9097FAEF-BC88-0B85-9902-374F2FFFFEB6}"/>
                    </a:ext>
                  </a:extLst>
                </p:cNvPr>
                <p:cNvPicPr/>
                <p:nvPr/>
              </p:nvPicPr>
              <p:blipFill>
                <a:blip r:embed="rId328"/>
                <a:stretch>
                  <a:fillRect/>
                </a:stretch>
              </p:blipFill>
              <p:spPr>
                <a:xfrm>
                  <a:off x="9145294" y="5251704"/>
                  <a:ext cx="59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Ink 214">
                  <a:extLst>
                    <a:ext uri="{FF2B5EF4-FFF2-40B4-BE49-F238E27FC236}">
                      <a16:creationId xmlns:a16="http://schemas.microsoft.com/office/drawing/2014/main" id="{8D15C384-1275-3FA9-85F1-BB363348E90E}"/>
                    </a:ext>
                  </a:extLst>
                </p14:cNvPr>
                <p14:cNvContentPartPr/>
                <p14:nvPr/>
              </p14:nvContentPartPr>
              <p14:xfrm>
                <a:off x="9174454" y="5121744"/>
                <a:ext cx="360" cy="5040"/>
              </p14:xfrm>
            </p:contentPart>
          </mc:Choice>
          <mc:Fallback xmlns="">
            <p:pic>
              <p:nvPicPr>
                <p:cNvPr id="215" name="Ink 214">
                  <a:extLst>
                    <a:ext uri="{FF2B5EF4-FFF2-40B4-BE49-F238E27FC236}">
                      <a16:creationId xmlns:a16="http://schemas.microsoft.com/office/drawing/2014/main" id="{8D15C384-1275-3FA9-85F1-BB363348E90E}"/>
                    </a:ext>
                  </a:extLst>
                </p:cNvPr>
                <p:cNvPicPr/>
                <p:nvPr/>
              </p:nvPicPr>
              <p:blipFill>
                <a:blip r:embed="rId330"/>
                <a:stretch>
                  <a:fillRect/>
                </a:stretch>
              </p:blipFill>
              <p:spPr>
                <a:xfrm>
                  <a:off x="9165814" y="5113104"/>
                  <a:ext cx="18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Ink 215">
                  <a:extLst>
                    <a:ext uri="{FF2B5EF4-FFF2-40B4-BE49-F238E27FC236}">
                      <a16:creationId xmlns:a16="http://schemas.microsoft.com/office/drawing/2014/main" id="{ED8AD093-EBE8-D67A-53AB-80C594D564C6}"/>
                    </a:ext>
                  </a:extLst>
                </p14:cNvPr>
                <p14:cNvContentPartPr/>
                <p14:nvPr/>
              </p14:nvContentPartPr>
              <p14:xfrm>
                <a:off x="9339334" y="5192304"/>
                <a:ext cx="406080" cy="235440"/>
              </p14:xfrm>
            </p:contentPart>
          </mc:Choice>
          <mc:Fallback xmlns="">
            <p:pic>
              <p:nvPicPr>
                <p:cNvPr id="216" name="Ink 215">
                  <a:extLst>
                    <a:ext uri="{FF2B5EF4-FFF2-40B4-BE49-F238E27FC236}">
                      <a16:creationId xmlns:a16="http://schemas.microsoft.com/office/drawing/2014/main" id="{ED8AD093-EBE8-D67A-53AB-80C594D564C6}"/>
                    </a:ext>
                  </a:extLst>
                </p:cNvPr>
                <p:cNvPicPr/>
                <p:nvPr/>
              </p:nvPicPr>
              <p:blipFill>
                <a:blip r:embed="rId332"/>
                <a:stretch>
                  <a:fillRect/>
                </a:stretch>
              </p:blipFill>
              <p:spPr>
                <a:xfrm>
                  <a:off x="9330334" y="5183664"/>
                  <a:ext cx="4237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7" name="Ink 216">
                  <a:extLst>
                    <a:ext uri="{FF2B5EF4-FFF2-40B4-BE49-F238E27FC236}">
                      <a16:creationId xmlns:a16="http://schemas.microsoft.com/office/drawing/2014/main" id="{39A3D270-A555-B3FC-4E26-743DA8433F14}"/>
                    </a:ext>
                  </a:extLst>
                </p14:cNvPr>
                <p14:cNvContentPartPr/>
                <p14:nvPr/>
              </p14:nvContentPartPr>
              <p14:xfrm>
                <a:off x="9822094" y="5105904"/>
                <a:ext cx="53640" cy="331920"/>
              </p14:xfrm>
            </p:contentPart>
          </mc:Choice>
          <mc:Fallback xmlns="">
            <p:pic>
              <p:nvPicPr>
                <p:cNvPr id="217" name="Ink 216">
                  <a:extLst>
                    <a:ext uri="{FF2B5EF4-FFF2-40B4-BE49-F238E27FC236}">
                      <a16:creationId xmlns:a16="http://schemas.microsoft.com/office/drawing/2014/main" id="{39A3D270-A555-B3FC-4E26-743DA8433F14}"/>
                    </a:ext>
                  </a:extLst>
                </p:cNvPr>
                <p:cNvPicPr/>
                <p:nvPr/>
              </p:nvPicPr>
              <p:blipFill>
                <a:blip r:embed="rId334"/>
                <a:stretch>
                  <a:fillRect/>
                </a:stretch>
              </p:blipFill>
              <p:spPr>
                <a:xfrm>
                  <a:off x="9813454" y="5097264"/>
                  <a:ext cx="71280" cy="349560"/>
                </a:xfrm>
                <a:prstGeom prst="rect">
                  <a:avLst/>
                </a:prstGeom>
              </p:spPr>
            </p:pic>
          </mc:Fallback>
        </mc:AlternateContent>
      </p:grpSp>
      <p:grpSp>
        <p:nvGrpSpPr>
          <p:cNvPr id="219" name="Group 218">
            <a:extLst>
              <a:ext uri="{FF2B5EF4-FFF2-40B4-BE49-F238E27FC236}">
                <a16:creationId xmlns:a16="http://schemas.microsoft.com/office/drawing/2014/main" id="{25068A44-9C09-0249-5AEF-5D5BFAC1093D}"/>
              </a:ext>
            </a:extLst>
          </p:cNvPr>
          <p:cNvGrpSpPr/>
          <p:nvPr/>
        </p:nvGrpSpPr>
        <p:grpSpPr>
          <a:xfrm>
            <a:off x="8199214" y="5188344"/>
            <a:ext cx="523800" cy="462600"/>
            <a:chOff x="8199214" y="5188344"/>
            <a:chExt cx="523800" cy="462600"/>
          </a:xfrm>
        </p:grpSpPr>
        <mc:AlternateContent xmlns:mc="http://schemas.openxmlformats.org/markup-compatibility/2006" xmlns:p14="http://schemas.microsoft.com/office/powerpoint/2010/main">
          <mc:Choice Requires="p14">
            <p:contentPart p14:bwMode="auto" r:id="rId335">
              <p14:nvContentPartPr>
                <p14:cNvPr id="211" name="Ink 210">
                  <a:extLst>
                    <a:ext uri="{FF2B5EF4-FFF2-40B4-BE49-F238E27FC236}">
                      <a16:creationId xmlns:a16="http://schemas.microsoft.com/office/drawing/2014/main" id="{DAA62D00-6E77-B182-F110-EF0CBDF656F3}"/>
                    </a:ext>
                  </a:extLst>
                </p14:cNvPr>
                <p14:cNvContentPartPr/>
                <p14:nvPr/>
              </p14:nvContentPartPr>
              <p14:xfrm>
                <a:off x="8463454" y="5243784"/>
                <a:ext cx="2520" cy="16920"/>
              </p14:xfrm>
            </p:contentPart>
          </mc:Choice>
          <mc:Fallback xmlns="">
            <p:pic>
              <p:nvPicPr>
                <p:cNvPr id="211" name="Ink 210">
                  <a:extLst>
                    <a:ext uri="{FF2B5EF4-FFF2-40B4-BE49-F238E27FC236}">
                      <a16:creationId xmlns:a16="http://schemas.microsoft.com/office/drawing/2014/main" id="{DAA62D00-6E77-B182-F110-EF0CBDF656F3}"/>
                    </a:ext>
                  </a:extLst>
                </p:cNvPr>
                <p:cNvPicPr/>
                <p:nvPr/>
              </p:nvPicPr>
              <p:blipFill>
                <a:blip r:embed="rId336"/>
                <a:stretch>
                  <a:fillRect/>
                </a:stretch>
              </p:blipFill>
              <p:spPr>
                <a:xfrm>
                  <a:off x="8454454" y="5235144"/>
                  <a:ext cx="20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2" name="Ink 211">
                  <a:extLst>
                    <a:ext uri="{FF2B5EF4-FFF2-40B4-BE49-F238E27FC236}">
                      <a16:creationId xmlns:a16="http://schemas.microsoft.com/office/drawing/2014/main" id="{82D17ACA-5F8F-F345-259B-0513C46555C7}"/>
                    </a:ext>
                  </a:extLst>
                </p14:cNvPr>
                <p14:cNvContentPartPr/>
                <p14:nvPr/>
              </p14:nvContentPartPr>
              <p14:xfrm>
                <a:off x="8708254" y="5284824"/>
                <a:ext cx="14760" cy="6840"/>
              </p14:xfrm>
            </p:contentPart>
          </mc:Choice>
          <mc:Fallback xmlns="">
            <p:pic>
              <p:nvPicPr>
                <p:cNvPr id="212" name="Ink 211">
                  <a:extLst>
                    <a:ext uri="{FF2B5EF4-FFF2-40B4-BE49-F238E27FC236}">
                      <a16:creationId xmlns:a16="http://schemas.microsoft.com/office/drawing/2014/main" id="{82D17ACA-5F8F-F345-259B-0513C46555C7}"/>
                    </a:ext>
                  </a:extLst>
                </p:cNvPr>
                <p:cNvPicPr/>
                <p:nvPr/>
              </p:nvPicPr>
              <p:blipFill>
                <a:blip r:embed="rId338"/>
                <a:stretch>
                  <a:fillRect/>
                </a:stretch>
              </p:blipFill>
              <p:spPr>
                <a:xfrm>
                  <a:off x="8699254" y="5276184"/>
                  <a:ext cx="32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Ink 212">
                  <a:extLst>
                    <a:ext uri="{FF2B5EF4-FFF2-40B4-BE49-F238E27FC236}">
                      <a16:creationId xmlns:a16="http://schemas.microsoft.com/office/drawing/2014/main" id="{27F9D436-098B-CB4B-DE59-A5E1721DC230}"/>
                    </a:ext>
                  </a:extLst>
                </p14:cNvPr>
                <p14:cNvContentPartPr/>
                <p14:nvPr/>
              </p14:nvContentPartPr>
              <p14:xfrm>
                <a:off x="8661094" y="5469504"/>
                <a:ext cx="41400" cy="6840"/>
              </p14:xfrm>
            </p:contentPart>
          </mc:Choice>
          <mc:Fallback xmlns="">
            <p:pic>
              <p:nvPicPr>
                <p:cNvPr id="213" name="Ink 212">
                  <a:extLst>
                    <a:ext uri="{FF2B5EF4-FFF2-40B4-BE49-F238E27FC236}">
                      <a16:creationId xmlns:a16="http://schemas.microsoft.com/office/drawing/2014/main" id="{27F9D436-098B-CB4B-DE59-A5E1721DC230}"/>
                    </a:ext>
                  </a:extLst>
                </p:cNvPr>
                <p:cNvPicPr/>
                <p:nvPr/>
              </p:nvPicPr>
              <p:blipFill>
                <a:blip r:embed="rId340"/>
                <a:stretch>
                  <a:fillRect/>
                </a:stretch>
              </p:blipFill>
              <p:spPr>
                <a:xfrm>
                  <a:off x="8652454" y="5460504"/>
                  <a:ext cx="59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8" name="Ink 217">
                  <a:extLst>
                    <a:ext uri="{FF2B5EF4-FFF2-40B4-BE49-F238E27FC236}">
                      <a16:creationId xmlns:a16="http://schemas.microsoft.com/office/drawing/2014/main" id="{02877B7A-1815-0B9B-ED82-6467062BD592}"/>
                    </a:ext>
                  </a:extLst>
                </p14:cNvPr>
                <p14:cNvContentPartPr/>
                <p14:nvPr/>
              </p14:nvContentPartPr>
              <p14:xfrm>
                <a:off x="8199214" y="5188344"/>
                <a:ext cx="302040" cy="462600"/>
              </p14:xfrm>
            </p:contentPart>
          </mc:Choice>
          <mc:Fallback xmlns="">
            <p:pic>
              <p:nvPicPr>
                <p:cNvPr id="218" name="Ink 217">
                  <a:extLst>
                    <a:ext uri="{FF2B5EF4-FFF2-40B4-BE49-F238E27FC236}">
                      <a16:creationId xmlns:a16="http://schemas.microsoft.com/office/drawing/2014/main" id="{02877B7A-1815-0B9B-ED82-6467062BD592}"/>
                    </a:ext>
                  </a:extLst>
                </p:cNvPr>
                <p:cNvPicPr/>
                <p:nvPr/>
              </p:nvPicPr>
              <p:blipFill>
                <a:blip r:embed="rId342"/>
                <a:stretch>
                  <a:fillRect/>
                </a:stretch>
              </p:blipFill>
              <p:spPr>
                <a:xfrm>
                  <a:off x="8190214" y="5179344"/>
                  <a:ext cx="319680" cy="480240"/>
                </a:xfrm>
                <a:prstGeom prst="rect">
                  <a:avLst/>
                </a:prstGeom>
              </p:spPr>
            </p:pic>
          </mc:Fallback>
        </mc:AlternateContent>
      </p:grpSp>
    </p:spTree>
    <p:extLst>
      <p:ext uri="{BB962C8B-B14F-4D97-AF65-F5344CB8AC3E}">
        <p14:creationId xmlns:p14="http://schemas.microsoft.com/office/powerpoint/2010/main" val="1809053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9"/>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377" name="Google Shape;3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40</a:t>
            </a:fld>
            <a:endParaRPr/>
          </a:p>
        </p:txBody>
      </p:sp>
      <p:sp>
        <p:nvSpPr>
          <p:cNvPr id="378" name="Google Shape;378;p2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379" name="Google Shape;379;p29"/>
          <p:cNvSpPr/>
          <p:nvPr/>
        </p:nvSpPr>
        <p:spPr>
          <a:xfrm>
            <a:off x="1169248" y="1863636"/>
            <a:ext cx="9525000" cy="3137334"/>
          </a:xfrm>
          <a:prstGeom prst="rect">
            <a:avLst/>
          </a:prstGeom>
          <a:blipFill rotWithShape="1">
            <a:blip r:embed="rId3">
              <a:alphaModFix/>
            </a:blip>
            <a:stretch>
              <a:fillRect l="-575" t="-971" b="-155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0"/>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385" name="Google Shape;385;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41</a:t>
            </a:fld>
            <a:endParaRPr/>
          </a:p>
        </p:txBody>
      </p:sp>
      <p:sp>
        <p:nvSpPr>
          <p:cNvPr id="386" name="Google Shape;386;p3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387" name="Google Shape;387;p30"/>
          <p:cNvSpPr/>
          <p:nvPr/>
        </p:nvSpPr>
        <p:spPr>
          <a:xfrm>
            <a:off x="1169248" y="1863636"/>
            <a:ext cx="9525000" cy="3097258"/>
          </a:xfrm>
          <a:prstGeom prst="rect">
            <a:avLst/>
          </a:prstGeom>
          <a:blipFill rotWithShape="1">
            <a:blip r:embed="rId3">
              <a:alphaModFix/>
            </a:blip>
            <a:stretch>
              <a:fillRect l="-575" t="-983" b="-11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388" name="Google Shape;388;p30" descr="Lightbulb"/>
          <p:cNvPicPr preferRelativeResize="0"/>
          <p:nvPr/>
        </p:nvPicPr>
        <p:blipFill rotWithShape="1">
          <a:blip r:embed="rId4">
            <a:alphaModFix/>
          </a:blip>
          <a:srcRect/>
          <a:stretch/>
        </p:blipFill>
        <p:spPr>
          <a:xfrm>
            <a:off x="507084" y="1863636"/>
            <a:ext cx="491569" cy="491569"/>
          </a:xfrm>
          <a:prstGeom prst="rect">
            <a:avLst/>
          </a:prstGeom>
          <a:noFill/>
          <a:ln>
            <a:noFill/>
          </a:ln>
        </p:spPr>
      </p:pic>
      <p:pic>
        <p:nvPicPr>
          <p:cNvPr id="389" name="Google Shape;389;p30" descr="Lightbulb"/>
          <p:cNvPicPr preferRelativeResize="0"/>
          <p:nvPr/>
        </p:nvPicPr>
        <p:blipFill rotWithShape="1">
          <a:blip r:embed="rId4">
            <a:alphaModFix/>
          </a:blip>
          <a:srcRect/>
          <a:stretch/>
        </p:blipFill>
        <p:spPr>
          <a:xfrm>
            <a:off x="507084" y="3603536"/>
            <a:ext cx="491569" cy="49156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31"/>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395" name="Google Shape;39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42</a:t>
            </a:fld>
            <a:endParaRPr/>
          </a:p>
        </p:txBody>
      </p:sp>
      <p:sp>
        <p:nvSpPr>
          <p:cNvPr id="396" name="Google Shape;396;p3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397" name="Google Shape;397;p31"/>
          <p:cNvSpPr/>
          <p:nvPr/>
        </p:nvSpPr>
        <p:spPr>
          <a:xfrm>
            <a:off x="1169248" y="1863636"/>
            <a:ext cx="9525000" cy="3372718"/>
          </a:xfrm>
          <a:prstGeom prst="rect">
            <a:avLst/>
          </a:prstGeom>
          <a:blipFill rotWithShape="1">
            <a:blip r:embed="rId3">
              <a:alphaModFix/>
            </a:blip>
            <a:stretch>
              <a:fillRect l="-575" t="-90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2"/>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403" name="Google Shape;40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43</a:t>
            </a:fld>
            <a:endParaRPr/>
          </a:p>
        </p:txBody>
      </p:sp>
      <p:sp>
        <p:nvSpPr>
          <p:cNvPr id="404" name="Google Shape;404;p3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sz="3600">
              <a:solidFill>
                <a:schemeClr val="dk1"/>
              </a:solidFill>
              <a:latin typeface="Helvetica Neue"/>
              <a:ea typeface="Helvetica Neue"/>
              <a:cs typeface="Helvetica Neue"/>
              <a:sym typeface="Helvetica Neue"/>
            </a:endParaRPr>
          </a:p>
        </p:txBody>
      </p:sp>
      <p:sp>
        <p:nvSpPr>
          <p:cNvPr id="405" name="Google Shape;405;p32"/>
          <p:cNvSpPr/>
          <p:nvPr/>
        </p:nvSpPr>
        <p:spPr>
          <a:xfrm>
            <a:off x="1169248" y="1863636"/>
            <a:ext cx="9282852" cy="3256982"/>
          </a:xfrm>
          <a:prstGeom prst="rect">
            <a:avLst/>
          </a:prstGeom>
          <a:blipFill rotWithShape="1">
            <a:blip r:embed="rId3">
              <a:alphaModFix/>
            </a:blip>
            <a:stretch>
              <a:fillRect l="-589" t="-935" r="-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A972852-52F4-E3E3-2AD0-861DAB9816F6}"/>
                  </a:ext>
                </a:extLst>
              </p14:cNvPr>
              <p14:cNvContentPartPr/>
              <p14:nvPr/>
            </p14:nvContentPartPr>
            <p14:xfrm>
              <a:off x="1309893" y="473347"/>
              <a:ext cx="217080" cy="221040"/>
            </p14:xfrm>
          </p:contentPart>
        </mc:Choice>
        <mc:Fallback xmlns="">
          <p:pic>
            <p:nvPicPr>
              <p:cNvPr id="2" name="Ink 1">
                <a:extLst>
                  <a:ext uri="{FF2B5EF4-FFF2-40B4-BE49-F238E27FC236}">
                    <a16:creationId xmlns:a16="http://schemas.microsoft.com/office/drawing/2014/main" id="{9A972852-52F4-E3E3-2AD0-861DAB9816F6}"/>
                  </a:ext>
                </a:extLst>
              </p:cNvPr>
              <p:cNvPicPr/>
              <p:nvPr/>
            </p:nvPicPr>
            <p:blipFill>
              <a:blip r:embed="rId3"/>
              <a:stretch>
                <a:fillRect/>
              </a:stretch>
            </p:blipFill>
            <p:spPr>
              <a:xfrm>
                <a:off x="1301253" y="464347"/>
                <a:ext cx="234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C51CCEB-37AB-C8C0-932D-FF587DF298A8}"/>
                  </a:ext>
                </a:extLst>
              </p14:cNvPr>
              <p14:cNvContentPartPr/>
              <p14:nvPr/>
            </p14:nvContentPartPr>
            <p14:xfrm>
              <a:off x="1236093" y="211627"/>
              <a:ext cx="22680" cy="60120"/>
            </p14:xfrm>
          </p:contentPart>
        </mc:Choice>
        <mc:Fallback xmlns="">
          <p:pic>
            <p:nvPicPr>
              <p:cNvPr id="3" name="Ink 2">
                <a:extLst>
                  <a:ext uri="{FF2B5EF4-FFF2-40B4-BE49-F238E27FC236}">
                    <a16:creationId xmlns:a16="http://schemas.microsoft.com/office/drawing/2014/main" id="{8C51CCEB-37AB-C8C0-932D-FF587DF298A8}"/>
                  </a:ext>
                </a:extLst>
              </p:cNvPr>
              <p:cNvPicPr/>
              <p:nvPr/>
            </p:nvPicPr>
            <p:blipFill>
              <a:blip r:embed="rId5"/>
              <a:stretch>
                <a:fillRect/>
              </a:stretch>
            </p:blipFill>
            <p:spPr>
              <a:xfrm>
                <a:off x="1227093" y="202987"/>
                <a:ext cx="403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DC958F5-B63F-3BDF-6BC0-259D512C2095}"/>
                  </a:ext>
                </a:extLst>
              </p14:cNvPr>
              <p14:cNvContentPartPr/>
              <p14:nvPr/>
            </p14:nvContentPartPr>
            <p14:xfrm>
              <a:off x="1418973" y="220987"/>
              <a:ext cx="28800" cy="28440"/>
            </p14:xfrm>
          </p:contentPart>
        </mc:Choice>
        <mc:Fallback xmlns="">
          <p:pic>
            <p:nvPicPr>
              <p:cNvPr id="4" name="Ink 3">
                <a:extLst>
                  <a:ext uri="{FF2B5EF4-FFF2-40B4-BE49-F238E27FC236}">
                    <a16:creationId xmlns:a16="http://schemas.microsoft.com/office/drawing/2014/main" id="{BDC958F5-B63F-3BDF-6BC0-259D512C2095}"/>
                  </a:ext>
                </a:extLst>
              </p:cNvPr>
              <p:cNvPicPr/>
              <p:nvPr/>
            </p:nvPicPr>
            <p:blipFill>
              <a:blip r:embed="rId7"/>
              <a:stretch>
                <a:fillRect/>
              </a:stretch>
            </p:blipFill>
            <p:spPr>
              <a:xfrm>
                <a:off x="1409973" y="211987"/>
                <a:ext cx="46440" cy="46080"/>
              </a:xfrm>
              <a:prstGeom prst="rect">
                <a:avLst/>
              </a:prstGeom>
            </p:spPr>
          </p:pic>
        </mc:Fallback>
      </mc:AlternateContent>
      <p:grpSp>
        <p:nvGrpSpPr>
          <p:cNvPr id="15" name="Group 14">
            <a:extLst>
              <a:ext uri="{FF2B5EF4-FFF2-40B4-BE49-F238E27FC236}">
                <a16:creationId xmlns:a16="http://schemas.microsoft.com/office/drawing/2014/main" id="{F7C69269-AC46-1AD8-01C7-FA0FFAAC3BBC}"/>
              </a:ext>
            </a:extLst>
          </p:cNvPr>
          <p:cNvGrpSpPr/>
          <p:nvPr/>
        </p:nvGrpSpPr>
        <p:grpSpPr>
          <a:xfrm>
            <a:off x="1695813" y="516187"/>
            <a:ext cx="700200" cy="254160"/>
            <a:chOff x="1695813" y="516187"/>
            <a:chExt cx="700200" cy="2541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54ABE97-0C20-8951-A3B0-5077DB329403}"/>
                    </a:ext>
                  </a:extLst>
                </p14:cNvPr>
                <p14:cNvContentPartPr/>
                <p14:nvPr/>
              </p14:nvContentPartPr>
              <p14:xfrm>
                <a:off x="1718493" y="533827"/>
                <a:ext cx="97920" cy="50760"/>
              </p14:xfrm>
            </p:contentPart>
          </mc:Choice>
          <mc:Fallback xmlns="">
            <p:pic>
              <p:nvPicPr>
                <p:cNvPr id="5" name="Ink 4">
                  <a:extLst>
                    <a:ext uri="{FF2B5EF4-FFF2-40B4-BE49-F238E27FC236}">
                      <a16:creationId xmlns:a16="http://schemas.microsoft.com/office/drawing/2014/main" id="{D54ABE97-0C20-8951-A3B0-5077DB329403}"/>
                    </a:ext>
                  </a:extLst>
                </p:cNvPr>
                <p:cNvPicPr/>
                <p:nvPr/>
              </p:nvPicPr>
              <p:blipFill>
                <a:blip r:embed="rId9"/>
                <a:stretch>
                  <a:fillRect/>
                </a:stretch>
              </p:blipFill>
              <p:spPr>
                <a:xfrm>
                  <a:off x="1709493" y="524827"/>
                  <a:ext cx="115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EECD286-3FFE-381B-5D72-4D6FB54C90E2}"/>
                    </a:ext>
                  </a:extLst>
                </p14:cNvPr>
                <p14:cNvContentPartPr/>
                <p14:nvPr/>
              </p14:nvContentPartPr>
              <p14:xfrm>
                <a:off x="1695813" y="558667"/>
                <a:ext cx="132120" cy="211680"/>
              </p14:xfrm>
            </p:contentPart>
          </mc:Choice>
          <mc:Fallback xmlns="">
            <p:pic>
              <p:nvPicPr>
                <p:cNvPr id="6" name="Ink 5">
                  <a:extLst>
                    <a:ext uri="{FF2B5EF4-FFF2-40B4-BE49-F238E27FC236}">
                      <a16:creationId xmlns:a16="http://schemas.microsoft.com/office/drawing/2014/main" id="{4EECD286-3FFE-381B-5D72-4D6FB54C90E2}"/>
                    </a:ext>
                  </a:extLst>
                </p:cNvPr>
                <p:cNvPicPr/>
                <p:nvPr/>
              </p:nvPicPr>
              <p:blipFill>
                <a:blip r:embed="rId11"/>
                <a:stretch>
                  <a:fillRect/>
                </a:stretch>
              </p:blipFill>
              <p:spPr>
                <a:xfrm>
                  <a:off x="1686813" y="550027"/>
                  <a:ext cx="1497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22E9331-3AE7-393B-71B1-0F5B7BDF52A5}"/>
                    </a:ext>
                  </a:extLst>
                </p14:cNvPr>
                <p14:cNvContentPartPr/>
                <p14:nvPr/>
              </p14:nvContentPartPr>
              <p14:xfrm>
                <a:off x="1862493" y="562627"/>
                <a:ext cx="59040" cy="30240"/>
              </p14:xfrm>
            </p:contentPart>
          </mc:Choice>
          <mc:Fallback xmlns="">
            <p:pic>
              <p:nvPicPr>
                <p:cNvPr id="7" name="Ink 6">
                  <a:extLst>
                    <a:ext uri="{FF2B5EF4-FFF2-40B4-BE49-F238E27FC236}">
                      <a16:creationId xmlns:a16="http://schemas.microsoft.com/office/drawing/2014/main" id="{D22E9331-3AE7-393B-71B1-0F5B7BDF52A5}"/>
                    </a:ext>
                  </a:extLst>
                </p:cNvPr>
                <p:cNvPicPr/>
                <p:nvPr/>
              </p:nvPicPr>
              <p:blipFill>
                <a:blip r:embed="rId13"/>
                <a:stretch>
                  <a:fillRect/>
                </a:stretch>
              </p:blipFill>
              <p:spPr>
                <a:xfrm>
                  <a:off x="1853493" y="553987"/>
                  <a:ext cx="766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E67FD8AA-379E-8500-81EC-E22AB749E1B1}"/>
                    </a:ext>
                  </a:extLst>
                </p14:cNvPr>
                <p14:cNvContentPartPr/>
                <p14:nvPr/>
              </p14:nvContentPartPr>
              <p14:xfrm>
                <a:off x="1863933" y="558667"/>
                <a:ext cx="119880" cy="198000"/>
              </p14:xfrm>
            </p:contentPart>
          </mc:Choice>
          <mc:Fallback xmlns="">
            <p:pic>
              <p:nvPicPr>
                <p:cNvPr id="8" name="Ink 7">
                  <a:extLst>
                    <a:ext uri="{FF2B5EF4-FFF2-40B4-BE49-F238E27FC236}">
                      <a16:creationId xmlns:a16="http://schemas.microsoft.com/office/drawing/2014/main" id="{E67FD8AA-379E-8500-81EC-E22AB749E1B1}"/>
                    </a:ext>
                  </a:extLst>
                </p:cNvPr>
                <p:cNvPicPr/>
                <p:nvPr/>
              </p:nvPicPr>
              <p:blipFill>
                <a:blip r:embed="rId15"/>
                <a:stretch>
                  <a:fillRect/>
                </a:stretch>
              </p:blipFill>
              <p:spPr>
                <a:xfrm>
                  <a:off x="1855293" y="550027"/>
                  <a:ext cx="1375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F42AE093-016F-5633-9BA9-ECBD6F8D824A}"/>
                    </a:ext>
                  </a:extLst>
                </p14:cNvPr>
                <p14:cNvContentPartPr/>
                <p14:nvPr/>
              </p14:nvContentPartPr>
              <p14:xfrm>
                <a:off x="2047173" y="544627"/>
                <a:ext cx="24480" cy="14760"/>
              </p14:xfrm>
            </p:contentPart>
          </mc:Choice>
          <mc:Fallback xmlns="">
            <p:pic>
              <p:nvPicPr>
                <p:cNvPr id="9" name="Ink 8">
                  <a:extLst>
                    <a:ext uri="{FF2B5EF4-FFF2-40B4-BE49-F238E27FC236}">
                      <a16:creationId xmlns:a16="http://schemas.microsoft.com/office/drawing/2014/main" id="{F42AE093-016F-5633-9BA9-ECBD6F8D824A}"/>
                    </a:ext>
                  </a:extLst>
                </p:cNvPr>
                <p:cNvPicPr/>
                <p:nvPr/>
              </p:nvPicPr>
              <p:blipFill>
                <a:blip r:embed="rId17"/>
                <a:stretch>
                  <a:fillRect/>
                </a:stretch>
              </p:blipFill>
              <p:spPr>
                <a:xfrm>
                  <a:off x="2038533" y="535627"/>
                  <a:ext cx="42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FD5C2D20-7098-B515-FE7C-5D1BB657719F}"/>
                    </a:ext>
                  </a:extLst>
                </p14:cNvPr>
                <p14:cNvContentPartPr/>
                <p14:nvPr/>
              </p14:nvContentPartPr>
              <p14:xfrm>
                <a:off x="2079213" y="660187"/>
                <a:ext cx="12240" cy="360"/>
              </p14:xfrm>
            </p:contentPart>
          </mc:Choice>
          <mc:Fallback xmlns="">
            <p:pic>
              <p:nvPicPr>
                <p:cNvPr id="10" name="Ink 9">
                  <a:extLst>
                    <a:ext uri="{FF2B5EF4-FFF2-40B4-BE49-F238E27FC236}">
                      <a16:creationId xmlns:a16="http://schemas.microsoft.com/office/drawing/2014/main" id="{FD5C2D20-7098-B515-FE7C-5D1BB657719F}"/>
                    </a:ext>
                  </a:extLst>
                </p:cNvPr>
                <p:cNvPicPr/>
                <p:nvPr/>
              </p:nvPicPr>
              <p:blipFill>
                <a:blip r:embed="rId19"/>
                <a:stretch>
                  <a:fillRect/>
                </a:stretch>
              </p:blipFill>
              <p:spPr>
                <a:xfrm>
                  <a:off x="2070213" y="651187"/>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B73889C5-F908-9F48-7504-4F07C59C06D2}"/>
                    </a:ext>
                  </a:extLst>
                </p14:cNvPr>
                <p14:cNvContentPartPr/>
                <p14:nvPr/>
              </p14:nvContentPartPr>
              <p14:xfrm>
                <a:off x="2202333" y="536347"/>
                <a:ext cx="101880" cy="197640"/>
              </p14:xfrm>
            </p:contentPart>
          </mc:Choice>
          <mc:Fallback xmlns="">
            <p:pic>
              <p:nvPicPr>
                <p:cNvPr id="11" name="Ink 10">
                  <a:extLst>
                    <a:ext uri="{FF2B5EF4-FFF2-40B4-BE49-F238E27FC236}">
                      <a16:creationId xmlns:a16="http://schemas.microsoft.com/office/drawing/2014/main" id="{B73889C5-F908-9F48-7504-4F07C59C06D2}"/>
                    </a:ext>
                  </a:extLst>
                </p:cNvPr>
                <p:cNvPicPr/>
                <p:nvPr/>
              </p:nvPicPr>
              <p:blipFill>
                <a:blip r:embed="rId21"/>
                <a:stretch>
                  <a:fillRect/>
                </a:stretch>
              </p:blipFill>
              <p:spPr>
                <a:xfrm>
                  <a:off x="2193333" y="527707"/>
                  <a:ext cx="1195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C3E86FCC-CDAC-FE85-51F9-0954348E4A3F}"/>
                    </a:ext>
                  </a:extLst>
                </p14:cNvPr>
                <p14:cNvContentPartPr/>
                <p14:nvPr/>
              </p14:nvContentPartPr>
              <p14:xfrm>
                <a:off x="2379093" y="541387"/>
                <a:ext cx="16920" cy="186480"/>
              </p14:xfrm>
            </p:contentPart>
          </mc:Choice>
          <mc:Fallback xmlns="">
            <p:pic>
              <p:nvPicPr>
                <p:cNvPr id="12" name="Ink 11">
                  <a:extLst>
                    <a:ext uri="{FF2B5EF4-FFF2-40B4-BE49-F238E27FC236}">
                      <a16:creationId xmlns:a16="http://schemas.microsoft.com/office/drawing/2014/main" id="{C3E86FCC-CDAC-FE85-51F9-0954348E4A3F}"/>
                    </a:ext>
                  </a:extLst>
                </p:cNvPr>
                <p:cNvPicPr/>
                <p:nvPr/>
              </p:nvPicPr>
              <p:blipFill>
                <a:blip r:embed="rId23"/>
                <a:stretch>
                  <a:fillRect/>
                </a:stretch>
              </p:blipFill>
              <p:spPr>
                <a:xfrm>
                  <a:off x="2370093" y="532747"/>
                  <a:ext cx="34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92C5C670-E538-6EBE-8A19-C5575D54C1D0}"/>
                    </a:ext>
                  </a:extLst>
                </p14:cNvPr>
                <p14:cNvContentPartPr/>
                <p14:nvPr/>
              </p14:nvContentPartPr>
              <p14:xfrm>
                <a:off x="2268933" y="516187"/>
                <a:ext cx="12240" cy="360"/>
              </p14:xfrm>
            </p:contentPart>
          </mc:Choice>
          <mc:Fallback xmlns="">
            <p:pic>
              <p:nvPicPr>
                <p:cNvPr id="13" name="Ink 12">
                  <a:extLst>
                    <a:ext uri="{FF2B5EF4-FFF2-40B4-BE49-F238E27FC236}">
                      <a16:creationId xmlns:a16="http://schemas.microsoft.com/office/drawing/2014/main" id="{92C5C670-E538-6EBE-8A19-C5575D54C1D0}"/>
                    </a:ext>
                  </a:extLst>
                </p:cNvPr>
                <p:cNvPicPr/>
                <p:nvPr/>
              </p:nvPicPr>
              <p:blipFill>
                <a:blip r:embed="rId25"/>
                <a:stretch>
                  <a:fillRect/>
                </a:stretch>
              </p:blipFill>
              <p:spPr>
                <a:xfrm>
                  <a:off x="2260293" y="507187"/>
                  <a:ext cx="298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75413B27-71C6-FD53-23E9-A8B2C4C5A60B}"/>
                  </a:ext>
                </a:extLst>
              </p14:cNvPr>
              <p14:cNvContentPartPr/>
              <p14:nvPr/>
            </p14:nvContentPartPr>
            <p14:xfrm>
              <a:off x="1757733" y="388387"/>
              <a:ext cx="663120" cy="27000"/>
            </p14:xfrm>
          </p:contentPart>
        </mc:Choice>
        <mc:Fallback xmlns="">
          <p:pic>
            <p:nvPicPr>
              <p:cNvPr id="14" name="Ink 13">
                <a:extLst>
                  <a:ext uri="{FF2B5EF4-FFF2-40B4-BE49-F238E27FC236}">
                    <a16:creationId xmlns:a16="http://schemas.microsoft.com/office/drawing/2014/main" id="{75413B27-71C6-FD53-23E9-A8B2C4C5A60B}"/>
                  </a:ext>
                </a:extLst>
              </p:cNvPr>
              <p:cNvPicPr/>
              <p:nvPr/>
            </p:nvPicPr>
            <p:blipFill>
              <a:blip r:embed="rId27"/>
              <a:stretch>
                <a:fillRect/>
              </a:stretch>
            </p:blipFill>
            <p:spPr>
              <a:xfrm>
                <a:off x="1749093" y="379387"/>
                <a:ext cx="680760" cy="44640"/>
              </a:xfrm>
              <a:prstGeom prst="rect">
                <a:avLst/>
              </a:prstGeom>
            </p:spPr>
          </p:pic>
        </mc:Fallback>
      </mc:AlternateContent>
      <p:grpSp>
        <p:nvGrpSpPr>
          <p:cNvPr id="18" name="Group 17">
            <a:extLst>
              <a:ext uri="{FF2B5EF4-FFF2-40B4-BE49-F238E27FC236}">
                <a16:creationId xmlns:a16="http://schemas.microsoft.com/office/drawing/2014/main" id="{ED70539A-6931-DBE7-D2A9-060B507BD87E}"/>
              </a:ext>
            </a:extLst>
          </p:cNvPr>
          <p:cNvGrpSpPr/>
          <p:nvPr/>
        </p:nvGrpSpPr>
        <p:grpSpPr>
          <a:xfrm>
            <a:off x="236733" y="202987"/>
            <a:ext cx="367920" cy="531720"/>
            <a:chOff x="236733" y="202987"/>
            <a:chExt cx="367920" cy="531720"/>
          </a:xfrm>
        </p:grpSpPr>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6909E647-3A1F-2B7F-C680-F1F565144541}"/>
                    </a:ext>
                  </a:extLst>
                </p14:cNvPr>
                <p14:cNvContentPartPr/>
                <p14:nvPr/>
              </p14:nvContentPartPr>
              <p14:xfrm>
                <a:off x="236733" y="295147"/>
                <a:ext cx="182520" cy="267120"/>
              </p14:xfrm>
            </p:contentPart>
          </mc:Choice>
          <mc:Fallback xmlns="">
            <p:pic>
              <p:nvPicPr>
                <p:cNvPr id="16" name="Ink 15">
                  <a:extLst>
                    <a:ext uri="{FF2B5EF4-FFF2-40B4-BE49-F238E27FC236}">
                      <a16:creationId xmlns:a16="http://schemas.microsoft.com/office/drawing/2014/main" id="{6909E647-3A1F-2B7F-C680-F1F565144541}"/>
                    </a:ext>
                  </a:extLst>
                </p:cNvPr>
                <p:cNvPicPr/>
                <p:nvPr/>
              </p:nvPicPr>
              <p:blipFill>
                <a:blip r:embed="rId29"/>
                <a:stretch>
                  <a:fillRect/>
                </a:stretch>
              </p:blipFill>
              <p:spPr>
                <a:xfrm>
                  <a:off x="228093" y="286507"/>
                  <a:ext cx="200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AC9265D7-C7DC-119A-8E8B-EA42C62B3AA9}"/>
                    </a:ext>
                  </a:extLst>
                </p14:cNvPr>
                <p14:cNvContentPartPr/>
                <p14:nvPr/>
              </p14:nvContentPartPr>
              <p14:xfrm>
                <a:off x="471813" y="202987"/>
                <a:ext cx="132840" cy="531720"/>
              </p14:xfrm>
            </p:contentPart>
          </mc:Choice>
          <mc:Fallback xmlns="">
            <p:pic>
              <p:nvPicPr>
                <p:cNvPr id="17" name="Ink 16">
                  <a:extLst>
                    <a:ext uri="{FF2B5EF4-FFF2-40B4-BE49-F238E27FC236}">
                      <a16:creationId xmlns:a16="http://schemas.microsoft.com/office/drawing/2014/main" id="{AC9265D7-C7DC-119A-8E8B-EA42C62B3AA9}"/>
                    </a:ext>
                  </a:extLst>
                </p:cNvPr>
                <p:cNvPicPr/>
                <p:nvPr/>
              </p:nvPicPr>
              <p:blipFill>
                <a:blip r:embed="rId31"/>
                <a:stretch>
                  <a:fillRect/>
                </a:stretch>
              </p:blipFill>
              <p:spPr>
                <a:xfrm>
                  <a:off x="463173" y="194347"/>
                  <a:ext cx="150480" cy="549360"/>
                </a:xfrm>
                <a:prstGeom prst="rect">
                  <a:avLst/>
                </a:prstGeom>
              </p:spPr>
            </p:pic>
          </mc:Fallback>
        </mc:AlternateContent>
      </p:grpSp>
      <p:grpSp>
        <p:nvGrpSpPr>
          <p:cNvPr id="25" name="Group 24">
            <a:extLst>
              <a:ext uri="{FF2B5EF4-FFF2-40B4-BE49-F238E27FC236}">
                <a16:creationId xmlns:a16="http://schemas.microsoft.com/office/drawing/2014/main" id="{BAC8954E-40E0-2ED2-FED5-8D2C77302BA2}"/>
              </a:ext>
            </a:extLst>
          </p:cNvPr>
          <p:cNvGrpSpPr/>
          <p:nvPr/>
        </p:nvGrpSpPr>
        <p:grpSpPr>
          <a:xfrm>
            <a:off x="1243653" y="1075627"/>
            <a:ext cx="465840" cy="324720"/>
            <a:chOff x="1243653" y="1075627"/>
            <a:chExt cx="465840" cy="32472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E78E9FB8-E21A-855A-BDBB-346A80EA57A8}"/>
                    </a:ext>
                  </a:extLst>
                </p14:cNvPr>
                <p14:cNvContentPartPr/>
                <p14:nvPr/>
              </p14:nvContentPartPr>
              <p14:xfrm>
                <a:off x="1261293" y="1089307"/>
                <a:ext cx="103680" cy="54000"/>
              </p14:xfrm>
            </p:contentPart>
          </mc:Choice>
          <mc:Fallback xmlns="">
            <p:pic>
              <p:nvPicPr>
                <p:cNvPr id="19" name="Ink 18">
                  <a:extLst>
                    <a:ext uri="{FF2B5EF4-FFF2-40B4-BE49-F238E27FC236}">
                      <a16:creationId xmlns:a16="http://schemas.microsoft.com/office/drawing/2014/main" id="{E78E9FB8-E21A-855A-BDBB-346A80EA57A8}"/>
                    </a:ext>
                  </a:extLst>
                </p:cNvPr>
                <p:cNvPicPr/>
                <p:nvPr/>
              </p:nvPicPr>
              <p:blipFill>
                <a:blip r:embed="rId33"/>
                <a:stretch>
                  <a:fillRect/>
                </a:stretch>
              </p:blipFill>
              <p:spPr>
                <a:xfrm>
                  <a:off x="1252653" y="1080667"/>
                  <a:ext cx="121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B1263B4C-6179-8B65-8642-DDA54717FD8B}"/>
                    </a:ext>
                  </a:extLst>
                </p14:cNvPr>
                <p14:cNvContentPartPr/>
                <p14:nvPr/>
              </p14:nvContentPartPr>
              <p14:xfrm>
                <a:off x="1243653" y="1142947"/>
                <a:ext cx="137880" cy="257400"/>
              </p14:xfrm>
            </p:contentPart>
          </mc:Choice>
          <mc:Fallback xmlns="">
            <p:pic>
              <p:nvPicPr>
                <p:cNvPr id="20" name="Ink 19">
                  <a:extLst>
                    <a:ext uri="{FF2B5EF4-FFF2-40B4-BE49-F238E27FC236}">
                      <a16:creationId xmlns:a16="http://schemas.microsoft.com/office/drawing/2014/main" id="{B1263B4C-6179-8B65-8642-DDA54717FD8B}"/>
                    </a:ext>
                  </a:extLst>
                </p:cNvPr>
                <p:cNvPicPr/>
                <p:nvPr/>
              </p:nvPicPr>
              <p:blipFill>
                <a:blip r:embed="rId35"/>
                <a:stretch>
                  <a:fillRect/>
                </a:stretch>
              </p:blipFill>
              <p:spPr>
                <a:xfrm>
                  <a:off x="1234653" y="1134307"/>
                  <a:ext cx="155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7E94C81F-C64D-D4C5-D8D0-8C7FCD48EF64}"/>
                    </a:ext>
                  </a:extLst>
                </p14:cNvPr>
                <p14:cNvContentPartPr/>
                <p14:nvPr/>
              </p14:nvContentPartPr>
              <p14:xfrm>
                <a:off x="1616973" y="1075627"/>
                <a:ext cx="63360" cy="16920"/>
              </p14:xfrm>
            </p:contentPart>
          </mc:Choice>
          <mc:Fallback xmlns="">
            <p:pic>
              <p:nvPicPr>
                <p:cNvPr id="21" name="Ink 20">
                  <a:extLst>
                    <a:ext uri="{FF2B5EF4-FFF2-40B4-BE49-F238E27FC236}">
                      <a16:creationId xmlns:a16="http://schemas.microsoft.com/office/drawing/2014/main" id="{7E94C81F-C64D-D4C5-D8D0-8C7FCD48EF64}"/>
                    </a:ext>
                  </a:extLst>
                </p:cNvPr>
                <p:cNvPicPr/>
                <p:nvPr/>
              </p:nvPicPr>
              <p:blipFill>
                <a:blip r:embed="rId37"/>
                <a:stretch>
                  <a:fillRect/>
                </a:stretch>
              </p:blipFill>
              <p:spPr>
                <a:xfrm>
                  <a:off x="1608333" y="1066627"/>
                  <a:ext cx="81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F1011C13-D0B8-331A-9A37-A090E0F747EA}"/>
                    </a:ext>
                  </a:extLst>
                </p14:cNvPr>
                <p14:cNvContentPartPr/>
                <p14:nvPr/>
              </p14:nvContentPartPr>
              <p14:xfrm>
                <a:off x="1562973" y="1100827"/>
                <a:ext cx="146520" cy="249840"/>
              </p14:xfrm>
            </p:contentPart>
          </mc:Choice>
          <mc:Fallback xmlns="">
            <p:pic>
              <p:nvPicPr>
                <p:cNvPr id="22" name="Ink 21">
                  <a:extLst>
                    <a:ext uri="{FF2B5EF4-FFF2-40B4-BE49-F238E27FC236}">
                      <a16:creationId xmlns:a16="http://schemas.microsoft.com/office/drawing/2014/main" id="{F1011C13-D0B8-331A-9A37-A090E0F747EA}"/>
                    </a:ext>
                  </a:extLst>
                </p:cNvPr>
                <p:cNvPicPr/>
                <p:nvPr/>
              </p:nvPicPr>
              <p:blipFill>
                <a:blip r:embed="rId39"/>
                <a:stretch>
                  <a:fillRect/>
                </a:stretch>
              </p:blipFill>
              <p:spPr>
                <a:xfrm>
                  <a:off x="1554333" y="1091827"/>
                  <a:ext cx="164160" cy="26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BF8936D5-A709-B09E-C186-717E222C3A7B}"/>
                  </a:ext>
                </a:extLst>
              </p14:cNvPr>
              <p14:cNvContentPartPr/>
              <p14:nvPr/>
            </p14:nvContentPartPr>
            <p14:xfrm>
              <a:off x="1979133" y="1128907"/>
              <a:ext cx="719640" cy="245520"/>
            </p14:xfrm>
          </p:contentPart>
        </mc:Choice>
        <mc:Fallback xmlns="">
          <p:pic>
            <p:nvPicPr>
              <p:cNvPr id="23" name="Ink 22">
                <a:extLst>
                  <a:ext uri="{FF2B5EF4-FFF2-40B4-BE49-F238E27FC236}">
                    <a16:creationId xmlns:a16="http://schemas.microsoft.com/office/drawing/2014/main" id="{BF8936D5-A709-B09E-C186-717E222C3A7B}"/>
                  </a:ext>
                </a:extLst>
              </p:cNvPr>
              <p:cNvPicPr/>
              <p:nvPr/>
            </p:nvPicPr>
            <p:blipFill>
              <a:blip r:embed="rId41"/>
              <a:stretch>
                <a:fillRect/>
              </a:stretch>
            </p:blipFill>
            <p:spPr>
              <a:xfrm>
                <a:off x="1970133" y="1119907"/>
                <a:ext cx="7372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7FB42B2C-76DE-2E45-D69A-5957FAA06344}"/>
                  </a:ext>
                </a:extLst>
              </p14:cNvPr>
              <p14:cNvContentPartPr/>
              <p14:nvPr/>
            </p14:nvContentPartPr>
            <p14:xfrm>
              <a:off x="3208893" y="1193347"/>
              <a:ext cx="214920" cy="17640"/>
            </p14:xfrm>
          </p:contentPart>
        </mc:Choice>
        <mc:Fallback xmlns="">
          <p:pic>
            <p:nvPicPr>
              <p:cNvPr id="24" name="Ink 23">
                <a:extLst>
                  <a:ext uri="{FF2B5EF4-FFF2-40B4-BE49-F238E27FC236}">
                    <a16:creationId xmlns:a16="http://schemas.microsoft.com/office/drawing/2014/main" id="{7FB42B2C-76DE-2E45-D69A-5957FAA06344}"/>
                  </a:ext>
                </a:extLst>
              </p:cNvPr>
              <p:cNvPicPr/>
              <p:nvPr/>
            </p:nvPicPr>
            <p:blipFill>
              <a:blip r:embed="rId43"/>
              <a:stretch>
                <a:fillRect/>
              </a:stretch>
            </p:blipFill>
            <p:spPr>
              <a:xfrm>
                <a:off x="3199893" y="1184707"/>
                <a:ext cx="232560" cy="35280"/>
              </a:xfrm>
              <a:prstGeom prst="rect">
                <a:avLst/>
              </a:prstGeom>
            </p:spPr>
          </p:pic>
        </mc:Fallback>
      </mc:AlternateContent>
      <p:grpSp>
        <p:nvGrpSpPr>
          <p:cNvPr id="35" name="Group 34">
            <a:extLst>
              <a:ext uri="{FF2B5EF4-FFF2-40B4-BE49-F238E27FC236}">
                <a16:creationId xmlns:a16="http://schemas.microsoft.com/office/drawing/2014/main" id="{06DB32F8-8060-06CF-A86D-411731B0EA20}"/>
              </a:ext>
            </a:extLst>
          </p:cNvPr>
          <p:cNvGrpSpPr/>
          <p:nvPr/>
        </p:nvGrpSpPr>
        <p:grpSpPr>
          <a:xfrm>
            <a:off x="3751053" y="952867"/>
            <a:ext cx="1678320" cy="306360"/>
            <a:chOff x="3751053" y="952867"/>
            <a:chExt cx="1678320" cy="306360"/>
          </a:xfrm>
        </p:grpSpPr>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1FAE82EF-B4A1-8BF2-EACB-1FAA6AE0601B}"/>
                    </a:ext>
                  </a:extLst>
                </p14:cNvPr>
                <p14:cNvContentPartPr/>
                <p14:nvPr/>
              </p14:nvContentPartPr>
              <p14:xfrm>
                <a:off x="3751053" y="1071307"/>
                <a:ext cx="104040" cy="187920"/>
              </p14:xfrm>
            </p:contentPart>
          </mc:Choice>
          <mc:Fallback xmlns="">
            <p:pic>
              <p:nvPicPr>
                <p:cNvPr id="26" name="Ink 25">
                  <a:extLst>
                    <a:ext uri="{FF2B5EF4-FFF2-40B4-BE49-F238E27FC236}">
                      <a16:creationId xmlns:a16="http://schemas.microsoft.com/office/drawing/2014/main" id="{1FAE82EF-B4A1-8BF2-EACB-1FAA6AE0601B}"/>
                    </a:ext>
                  </a:extLst>
                </p:cNvPr>
                <p:cNvPicPr/>
                <p:nvPr/>
              </p:nvPicPr>
              <p:blipFill>
                <a:blip r:embed="rId45"/>
                <a:stretch>
                  <a:fillRect/>
                </a:stretch>
              </p:blipFill>
              <p:spPr>
                <a:xfrm>
                  <a:off x="3742413" y="1062307"/>
                  <a:ext cx="1216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137F3C80-4394-68E9-9830-01FC4A6833FE}"/>
                    </a:ext>
                  </a:extLst>
                </p14:cNvPr>
                <p14:cNvContentPartPr/>
                <p14:nvPr/>
              </p14:nvContentPartPr>
              <p14:xfrm>
                <a:off x="3995133" y="1086787"/>
                <a:ext cx="172800" cy="163440"/>
              </p14:xfrm>
            </p:contentPart>
          </mc:Choice>
          <mc:Fallback xmlns="">
            <p:pic>
              <p:nvPicPr>
                <p:cNvPr id="27" name="Ink 26">
                  <a:extLst>
                    <a:ext uri="{FF2B5EF4-FFF2-40B4-BE49-F238E27FC236}">
                      <a16:creationId xmlns:a16="http://schemas.microsoft.com/office/drawing/2014/main" id="{137F3C80-4394-68E9-9830-01FC4A6833FE}"/>
                    </a:ext>
                  </a:extLst>
                </p:cNvPr>
                <p:cNvPicPr/>
                <p:nvPr/>
              </p:nvPicPr>
              <p:blipFill>
                <a:blip r:embed="rId47"/>
                <a:stretch>
                  <a:fillRect/>
                </a:stretch>
              </p:blipFill>
              <p:spPr>
                <a:xfrm>
                  <a:off x="3986493" y="1077787"/>
                  <a:ext cx="1904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EDEAEA6E-0CAA-9EF9-187E-EB68C9AA997C}"/>
                    </a:ext>
                  </a:extLst>
                </p14:cNvPr>
                <p14:cNvContentPartPr/>
                <p14:nvPr/>
              </p14:nvContentPartPr>
              <p14:xfrm>
                <a:off x="4284933" y="1032427"/>
                <a:ext cx="127800" cy="181800"/>
              </p14:xfrm>
            </p:contentPart>
          </mc:Choice>
          <mc:Fallback xmlns="">
            <p:pic>
              <p:nvPicPr>
                <p:cNvPr id="28" name="Ink 27">
                  <a:extLst>
                    <a:ext uri="{FF2B5EF4-FFF2-40B4-BE49-F238E27FC236}">
                      <a16:creationId xmlns:a16="http://schemas.microsoft.com/office/drawing/2014/main" id="{EDEAEA6E-0CAA-9EF9-187E-EB68C9AA997C}"/>
                    </a:ext>
                  </a:extLst>
                </p:cNvPr>
                <p:cNvPicPr/>
                <p:nvPr/>
              </p:nvPicPr>
              <p:blipFill>
                <a:blip r:embed="rId49"/>
                <a:stretch>
                  <a:fillRect/>
                </a:stretch>
              </p:blipFill>
              <p:spPr>
                <a:xfrm>
                  <a:off x="4276293" y="1023787"/>
                  <a:ext cx="1454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0B1C06B4-0AE8-08EA-D7A4-6921A0B5B444}"/>
                    </a:ext>
                  </a:extLst>
                </p14:cNvPr>
                <p14:cNvContentPartPr/>
                <p14:nvPr/>
              </p14:nvContentPartPr>
              <p14:xfrm>
                <a:off x="4346493" y="1090027"/>
                <a:ext cx="70920" cy="10800"/>
              </p14:xfrm>
            </p:contentPart>
          </mc:Choice>
          <mc:Fallback xmlns="">
            <p:pic>
              <p:nvPicPr>
                <p:cNvPr id="29" name="Ink 28">
                  <a:extLst>
                    <a:ext uri="{FF2B5EF4-FFF2-40B4-BE49-F238E27FC236}">
                      <a16:creationId xmlns:a16="http://schemas.microsoft.com/office/drawing/2014/main" id="{0B1C06B4-0AE8-08EA-D7A4-6921A0B5B444}"/>
                    </a:ext>
                  </a:extLst>
                </p:cNvPr>
                <p:cNvPicPr/>
                <p:nvPr/>
              </p:nvPicPr>
              <p:blipFill>
                <a:blip r:embed="rId51"/>
                <a:stretch>
                  <a:fillRect/>
                </a:stretch>
              </p:blipFill>
              <p:spPr>
                <a:xfrm>
                  <a:off x="4337493" y="1081387"/>
                  <a:ext cx="88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5C966362-620F-11D6-A938-F015A3032394}"/>
                    </a:ext>
                  </a:extLst>
                </p14:cNvPr>
                <p14:cNvContentPartPr/>
                <p14:nvPr/>
              </p14:nvContentPartPr>
              <p14:xfrm>
                <a:off x="4494813" y="952867"/>
                <a:ext cx="124560" cy="244440"/>
              </p14:xfrm>
            </p:contentPart>
          </mc:Choice>
          <mc:Fallback xmlns="">
            <p:pic>
              <p:nvPicPr>
                <p:cNvPr id="30" name="Ink 29">
                  <a:extLst>
                    <a:ext uri="{FF2B5EF4-FFF2-40B4-BE49-F238E27FC236}">
                      <a16:creationId xmlns:a16="http://schemas.microsoft.com/office/drawing/2014/main" id="{5C966362-620F-11D6-A938-F015A3032394}"/>
                    </a:ext>
                  </a:extLst>
                </p:cNvPr>
                <p:cNvPicPr/>
                <p:nvPr/>
              </p:nvPicPr>
              <p:blipFill>
                <a:blip r:embed="rId53"/>
                <a:stretch>
                  <a:fillRect/>
                </a:stretch>
              </p:blipFill>
              <p:spPr>
                <a:xfrm>
                  <a:off x="4485813" y="944227"/>
                  <a:ext cx="142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2F5964AE-5BC0-C4B1-B67F-0A482C1F8686}"/>
                    </a:ext>
                  </a:extLst>
                </p14:cNvPr>
                <p14:cNvContentPartPr/>
                <p14:nvPr/>
              </p14:nvContentPartPr>
              <p14:xfrm>
                <a:off x="4698933" y="1025947"/>
                <a:ext cx="113400" cy="201960"/>
              </p14:xfrm>
            </p:contentPart>
          </mc:Choice>
          <mc:Fallback xmlns="">
            <p:pic>
              <p:nvPicPr>
                <p:cNvPr id="31" name="Ink 30">
                  <a:extLst>
                    <a:ext uri="{FF2B5EF4-FFF2-40B4-BE49-F238E27FC236}">
                      <a16:creationId xmlns:a16="http://schemas.microsoft.com/office/drawing/2014/main" id="{2F5964AE-5BC0-C4B1-B67F-0A482C1F8686}"/>
                    </a:ext>
                  </a:extLst>
                </p:cNvPr>
                <p:cNvPicPr/>
                <p:nvPr/>
              </p:nvPicPr>
              <p:blipFill>
                <a:blip r:embed="rId55"/>
                <a:stretch>
                  <a:fillRect/>
                </a:stretch>
              </p:blipFill>
              <p:spPr>
                <a:xfrm>
                  <a:off x="4689933" y="1017307"/>
                  <a:ext cx="131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0F9AA137-CC5F-E05F-9859-3A7135B351B9}"/>
                    </a:ext>
                  </a:extLst>
                </p14:cNvPr>
                <p14:cNvContentPartPr/>
                <p14:nvPr/>
              </p14:nvContentPartPr>
              <p14:xfrm>
                <a:off x="4902693" y="1007947"/>
                <a:ext cx="142200" cy="214200"/>
              </p14:xfrm>
            </p:contentPart>
          </mc:Choice>
          <mc:Fallback xmlns="">
            <p:pic>
              <p:nvPicPr>
                <p:cNvPr id="32" name="Ink 31">
                  <a:extLst>
                    <a:ext uri="{FF2B5EF4-FFF2-40B4-BE49-F238E27FC236}">
                      <a16:creationId xmlns:a16="http://schemas.microsoft.com/office/drawing/2014/main" id="{0F9AA137-CC5F-E05F-9859-3A7135B351B9}"/>
                    </a:ext>
                  </a:extLst>
                </p:cNvPr>
                <p:cNvPicPr/>
                <p:nvPr/>
              </p:nvPicPr>
              <p:blipFill>
                <a:blip r:embed="rId57"/>
                <a:stretch>
                  <a:fillRect/>
                </a:stretch>
              </p:blipFill>
              <p:spPr>
                <a:xfrm>
                  <a:off x="4894053" y="999307"/>
                  <a:ext cx="159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579BD580-78E5-1CA2-AF14-AA033E5B4B28}"/>
                    </a:ext>
                  </a:extLst>
                </p14:cNvPr>
                <p14:cNvContentPartPr/>
                <p14:nvPr/>
              </p14:nvContentPartPr>
              <p14:xfrm>
                <a:off x="5115453" y="1002187"/>
                <a:ext cx="112320" cy="203040"/>
              </p14:xfrm>
            </p:contentPart>
          </mc:Choice>
          <mc:Fallback xmlns="">
            <p:pic>
              <p:nvPicPr>
                <p:cNvPr id="33" name="Ink 32">
                  <a:extLst>
                    <a:ext uri="{FF2B5EF4-FFF2-40B4-BE49-F238E27FC236}">
                      <a16:creationId xmlns:a16="http://schemas.microsoft.com/office/drawing/2014/main" id="{579BD580-78E5-1CA2-AF14-AA033E5B4B28}"/>
                    </a:ext>
                  </a:extLst>
                </p:cNvPr>
                <p:cNvPicPr/>
                <p:nvPr/>
              </p:nvPicPr>
              <p:blipFill>
                <a:blip r:embed="rId59"/>
                <a:stretch>
                  <a:fillRect/>
                </a:stretch>
              </p:blipFill>
              <p:spPr>
                <a:xfrm>
                  <a:off x="5106813" y="993547"/>
                  <a:ext cx="1299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8B792F4F-E5EC-3237-AA02-B62410AC3E17}"/>
                    </a:ext>
                  </a:extLst>
                </p14:cNvPr>
                <p14:cNvContentPartPr/>
                <p14:nvPr/>
              </p14:nvContentPartPr>
              <p14:xfrm>
                <a:off x="5316693" y="988507"/>
                <a:ext cx="112680" cy="137160"/>
              </p14:xfrm>
            </p:contentPart>
          </mc:Choice>
          <mc:Fallback xmlns="">
            <p:pic>
              <p:nvPicPr>
                <p:cNvPr id="34" name="Ink 33">
                  <a:extLst>
                    <a:ext uri="{FF2B5EF4-FFF2-40B4-BE49-F238E27FC236}">
                      <a16:creationId xmlns:a16="http://schemas.microsoft.com/office/drawing/2014/main" id="{8B792F4F-E5EC-3237-AA02-B62410AC3E17}"/>
                    </a:ext>
                  </a:extLst>
                </p:cNvPr>
                <p:cNvPicPr/>
                <p:nvPr/>
              </p:nvPicPr>
              <p:blipFill>
                <a:blip r:embed="rId61"/>
                <a:stretch>
                  <a:fillRect/>
                </a:stretch>
              </p:blipFill>
              <p:spPr>
                <a:xfrm>
                  <a:off x="5308053" y="979867"/>
                  <a:ext cx="130320" cy="154800"/>
                </a:xfrm>
                <a:prstGeom prst="rect">
                  <a:avLst/>
                </a:prstGeom>
              </p:spPr>
            </p:pic>
          </mc:Fallback>
        </mc:AlternateContent>
      </p:grpSp>
      <p:grpSp>
        <p:nvGrpSpPr>
          <p:cNvPr id="49" name="Group 48">
            <a:extLst>
              <a:ext uri="{FF2B5EF4-FFF2-40B4-BE49-F238E27FC236}">
                <a16:creationId xmlns:a16="http://schemas.microsoft.com/office/drawing/2014/main" id="{F0397065-6DEE-B7F6-9C9E-E0958CF49B4A}"/>
              </a:ext>
            </a:extLst>
          </p:cNvPr>
          <p:cNvGrpSpPr/>
          <p:nvPr/>
        </p:nvGrpSpPr>
        <p:grpSpPr>
          <a:xfrm>
            <a:off x="1216293" y="1594747"/>
            <a:ext cx="291240" cy="288720"/>
            <a:chOff x="1216293" y="1594747"/>
            <a:chExt cx="291240" cy="288720"/>
          </a:xfrm>
        </p:grpSpPr>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F154BE70-6541-83DD-E6A3-058BF864BDFA}"/>
                    </a:ext>
                  </a:extLst>
                </p14:cNvPr>
                <p14:cNvContentPartPr/>
                <p14:nvPr/>
              </p14:nvContentPartPr>
              <p14:xfrm>
                <a:off x="1269573" y="1594747"/>
                <a:ext cx="107640" cy="30960"/>
              </p14:xfrm>
            </p:contentPart>
          </mc:Choice>
          <mc:Fallback xmlns="">
            <p:pic>
              <p:nvPicPr>
                <p:cNvPr id="36" name="Ink 35">
                  <a:extLst>
                    <a:ext uri="{FF2B5EF4-FFF2-40B4-BE49-F238E27FC236}">
                      <a16:creationId xmlns:a16="http://schemas.microsoft.com/office/drawing/2014/main" id="{F154BE70-6541-83DD-E6A3-058BF864BDFA}"/>
                    </a:ext>
                  </a:extLst>
                </p:cNvPr>
                <p:cNvPicPr/>
                <p:nvPr/>
              </p:nvPicPr>
              <p:blipFill>
                <a:blip r:embed="rId63"/>
                <a:stretch>
                  <a:fillRect/>
                </a:stretch>
              </p:blipFill>
              <p:spPr>
                <a:xfrm>
                  <a:off x="1260933" y="1586107"/>
                  <a:ext cx="125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832611F9-0613-F387-C45E-2C726CCA23AD}"/>
                    </a:ext>
                  </a:extLst>
                </p14:cNvPr>
                <p14:cNvContentPartPr/>
                <p14:nvPr/>
              </p14:nvContentPartPr>
              <p14:xfrm>
                <a:off x="1216293" y="1599787"/>
                <a:ext cx="146880" cy="283680"/>
              </p14:xfrm>
            </p:contentPart>
          </mc:Choice>
          <mc:Fallback xmlns="">
            <p:pic>
              <p:nvPicPr>
                <p:cNvPr id="37" name="Ink 36">
                  <a:extLst>
                    <a:ext uri="{FF2B5EF4-FFF2-40B4-BE49-F238E27FC236}">
                      <a16:creationId xmlns:a16="http://schemas.microsoft.com/office/drawing/2014/main" id="{832611F9-0613-F387-C45E-2C726CCA23AD}"/>
                    </a:ext>
                  </a:extLst>
                </p:cNvPr>
                <p:cNvPicPr/>
                <p:nvPr/>
              </p:nvPicPr>
              <p:blipFill>
                <a:blip r:embed="rId65"/>
                <a:stretch>
                  <a:fillRect/>
                </a:stretch>
              </p:blipFill>
              <p:spPr>
                <a:xfrm>
                  <a:off x="1207653" y="1591147"/>
                  <a:ext cx="1645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419F3109-0908-6806-B621-9294DDF1F683}"/>
                    </a:ext>
                  </a:extLst>
                </p14:cNvPr>
                <p14:cNvContentPartPr/>
                <p14:nvPr/>
              </p14:nvContentPartPr>
              <p14:xfrm>
                <a:off x="1472973" y="1616707"/>
                <a:ext cx="34560" cy="236880"/>
              </p14:xfrm>
            </p:contentPart>
          </mc:Choice>
          <mc:Fallback xmlns="">
            <p:pic>
              <p:nvPicPr>
                <p:cNvPr id="38" name="Ink 37">
                  <a:extLst>
                    <a:ext uri="{FF2B5EF4-FFF2-40B4-BE49-F238E27FC236}">
                      <a16:creationId xmlns:a16="http://schemas.microsoft.com/office/drawing/2014/main" id="{419F3109-0908-6806-B621-9294DDF1F683}"/>
                    </a:ext>
                  </a:extLst>
                </p:cNvPr>
                <p:cNvPicPr/>
                <p:nvPr/>
              </p:nvPicPr>
              <p:blipFill>
                <a:blip r:embed="rId67"/>
                <a:stretch>
                  <a:fillRect/>
                </a:stretch>
              </p:blipFill>
              <p:spPr>
                <a:xfrm>
                  <a:off x="1464333" y="1608067"/>
                  <a:ext cx="52200" cy="254520"/>
                </a:xfrm>
                <a:prstGeom prst="rect">
                  <a:avLst/>
                </a:prstGeom>
              </p:spPr>
            </p:pic>
          </mc:Fallback>
        </mc:AlternateContent>
      </p:grpSp>
      <p:grpSp>
        <p:nvGrpSpPr>
          <p:cNvPr id="48" name="Group 47">
            <a:extLst>
              <a:ext uri="{FF2B5EF4-FFF2-40B4-BE49-F238E27FC236}">
                <a16:creationId xmlns:a16="http://schemas.microsoft.com/office/drawing/2014/main" id="{EE5F53FA-03EF-E9AD-7374-A4029BF170E7}"/>
              </a:ext>
            </a:extLst>
          </p:cNvPr>
          <p:cNvGrpSpPr/>
          <p:nvPr/>
        </p:nvGrpSpPr>
        <p:grpSpPr>
          <a:xfrm>
            <a:off x="1896333" y="1605547"/>
            <a:ext cx="1386000" cy="459000"/>
            <a:chOff x="1896333" y="1605547"/>
            <a:chExt cx="1386000" cy="459000"/>
          </a:xfrm>
        </p:grpSpPr>
        <mc:AlternateContent xmlns:mc="http://schemas.openxmlformats.org/markup-compatibility/2006" xmlns:p14="http://schemas.microsoft.com/office/powerpoint/2010/main">
          <mc:Choice Requires="p14">
            <p:contentPart p14:bwMode="auto" r:id="rId68">
              <p14:nvContentPartPr>
                <p14:cNvPr id="39" name="Ink 38">
                  <a:extLst>
                    <a:ext uri="{FF2B5EF4-FFF2-40B4-BE49-F238E27FC236}">
                      <a16:creationId xmlns:a16="http://schemas.microsoft.com/office/drawing/2014/main" id="{244C781F-369D-9C4C-4ACF-D717A091378D}"/>
                    </a:ext>
                  </a:extLst>
                </p14:cNvPr>
                <p14:cNvContentPartPr/>
                <p14:nvPr/>
              </p14:nvContentPartPr>
              <p14:xfrm>
                <a:off x="1912533" y="1605547"/>
                <a:ext cx="60120" cy="459000"/>
              </p14:xfrm>
            </p:contentPart>
          </mc:Choice>
          <mc:Fallback xmlns="">
            <p:pic>
              <p:nvPicPr>
                <p:cNvPr id="39" name="Ink 38">
                  <a:extLst>
                    <a:ext uri="{FF2B5EF4-FFF2-40B4-BE49-F238E27FC236}">
                      <a16:creationId xmlns:a16="http://schemas.microsoft.com/office/drawing/2014/main" id="{244C781F-369D-9C4C-4ACF-D717A091378D}"/>
                    </a:ext>
                  </a:extLst>
                </p:cNvPr>
                <p:cNvPicPr/>
                <p:nvPr/>
              </p:nvPicPr>
              <p:blipFill>
                <a:blip r:embed="rId69"/>
                <a:stretch>
                  <a:fillRect/>
                </a:stretch>
              </p:blipFill>
              <p:spPr>
                <a:xfrm>
                  <a:off x="1903893" y="1596907"/>
                  <a:ext cx="777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Ink 39">
                  <a:extLst>
                    <a:ext uri="{FF2B5EF4-FFF2-40B4-BE49-F238E27FC236}">
                      <a16:creationId xmlns:a16="http://schemas.microsoft.com/office/drawing/2014/main" id="{656F9A43-5A58-819E-55E5-7E424887F7AB}"/>
                    </a:ext>
                  </a:extLst>
                </p14:cNvPr>
                <p14:cNvContentPartPr/>
                <p14:nvPr/>
              </p14:nvContentPartPr>
              <p14:xfrm>
                <a:off x="1896333" y="1644427"/>
                <a:ext cx="1082880" cy="205920"/>
              </p14:xfrm>
            </p:contentPart>
          </mc:Choice>
          <mc:Fallback xmlns="">
            <p:pic>
              <p:nvPicPr>
                <p:cNvPr id="40" name="Ink 39">
                  <a:extLst>
                    <a:ext uri="{FF2B5EF4-FFF2-40B4-BE49-F238E27FC236}">
                      <a16:creationId xmlns:a16="http://schemas.microsoft.com/office/drawing/2014/main" id="{656F9A43-5A58-819E-55E5-7E424887F7AB}"/>
                    </a:ext>
                  </a:extLst>
                </p:cNvPr>
                <p:cNvPicPr/>
                <p:nvPr/>
              </p:nvPicPr>
              <p:blipFill>
                <a:blip r:embed="rId71"/>
                <a:stretch>
                  <a:fillRect/>
                </a:stretch>
              </p:blipFill>
              <p:spPr>
                <a:xfrm>
                  <a:off x="1887693" y="1635427"/>
                  <a:ext cx="11005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Ink 40">
                  <a:extLst>
                    <a:ext uri="{FF2B5EF4-FFF2-40B4-BE49-F238E27FC236}">
                      <a16:creationId xmlns:a16="http://schemas.microsoft.com/office/drawing/2014/main" id="{64B7F66B-04B2-DB0E-4A7B-A13FE26B834F}"/>
                    </a:ext>
                  </a:extLst>
                </p14:cNvPr>
                <p14:cNvContentPartPr/>
                <p14:nvPr/>
              </p14:nvContentPartPr>
              <p14:xfrm>
                <a:off x="3158133" y="1633987"/>
                <a:ext cx="124200" cy="18000"/>
              </p14:xfrm>
            </p:contentPart>
          </mc:Choice>
          <mc:Fallback xmlns="">
            <p:pic>
              <p:nvPicPr>
                <p:cNvPr id="41" name="Ink 40">
                  <a:extLst>
                    <a:ext uri="{FF2B5EF4-FFF2-40B4-BE49-F238E27FC236}">
                      <a16:creationId xmlns:a16="http://schemas.microsoft.com/office/drawing/2014/main" id="{64B7F66B-04B2-DB0E-4A7B-A13FE26B834F}"/>
                    </a:ext>
                  </a:extLst>
                </p:cNvPr>
                <p:cNvPicPr/>
                <p:nvPr/>
              </p:nvPicPr>
              <p:blipFill>
                <a:blip r:embed="rId73"/>
                <a:stretch>
                  <a:fillRect/>
                </a:stretch>
              </p:blipFill>
              <p:spPr>
                <a:xfrm>
                  <a:off x="3149133" y="1625347"/>
                  <a:ext cx="141840" cy="35640"/>
                </a:xfrm>
                <a:prstGeom prst="rect">
                  <a:avLst/>
                </a:prstGeom>
              </p:spPr>
            </p:pic>
          </mc:Fallback>
        </mc:AlternateContent>
      </p:grpSp>
      <p:grpSp>
        <p:nvGrpSpPr>
          <p:cNvPr id="47" name="Group 46">
            <a:extLst>
              <a:ext uri="{FF2B5EF4-FFF2-40B4-BE49-F238E27FC236}">
                <a16:creationId xmlns:a16="http://schemas.microsoft.com/office/drawing/2014/main" id="{B277A5ED-B753-0F49-6A2D-CB1A513CF465}"/>
              </a:ext>
            </a:extLst>
          </p:cNvPr>
          <p:cNvGrpSpPr/>
          <p:nvPr/>
        </p:nvGrpSpPr>
        <p:grpSpPr>
          <a:xfrm>
            <a:off x="4004133" y="1500067"/>
            <a:ext cx="697680" cy="304920"/>
            <a:chOff x="4004133" y="1500067"/>
            <a:chExt cx="697680" cy="304920"/>
          </a:xfrm>
        </p:grpSpPr>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368C4F7C-4410-3C7C-9A50-722EE520F95F}"/>
                    </a:ext>
                  </a:extLst>
                </p14:cNvPr>
                <p14:cNvContentPartPr/>
                <p14:nvPr/>
              </p14:nvContentPartPr>
              <p14:xfrm>
                <a:off x="4004133" y="1533187"/>
                <a:ext cx="118080" cy="271800"/>
              </p14:xfrm>
            </p:contentPart>
          </mc:Choice>
          <mc:Fallback xmlns="">
            <p:pic>
              <p:nvPicPr>
                <p:cNvPr id="42" name="Ink 41">
                  <a:extLst>
                    <a:ext uri="{FF2B5EF4-FFF2-40B4-BE49-F238E27FC236}">
                      <a16:creationId xmlns:a16="http://schemas.microsoft.com/office/drawing/2014/main" id="{368C4F7C-4410-3C7C-9A50-722EE520F95F}"/>
                    </a:ext>
                  </a:extLst>
                </p:cNvPr>
                <p:cNvPicPr/>
                <p:nvPr/>
              </p:nvPicPr>
              <p:blipFill>
                <a:blip r:embed="rId75"/>
                <a:stretch>
                  <a:fillRect/>
                </a:stretch>
              </p:blipFill>
              <p:spPr>
                <a:xfrm>
                  <a:off x="3995493" y="1524187"/>
                  <a:ext cx="1357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Ink 42">
                  <a:extLst>
                    <a:ext uri="{FF2B5EF4-FFF2-40B4-BE49-F238E27FC236}">
                      <a16:creationId xmlns:a16="http://schemas.microsoft.com/office/drawing/2014/main" id="{411F6F55-6328-ED84-DEBE-E78959A2987F}"/>
                    </a:ext>
                  </a:extLst>
                </p14:cNvPr>
                <p14:cNvContentPartPr/>
                <p14:nvPr/>
              </p14:nvContentPartPr>
              <p14:xfrm>
                <a:off x="4216533" y="1510507"/>
                <a:ext cx="175680" cy="191520"/>
              </p14:xfrm>
            </p:contentPart>
          </mc:Choice>
          <mc:Fallback xmlns="">
            <p:pic>
              <p:nvPicPr>
                <p:cNvPr id="43" name="Ink 42">
                  <a:extLst>
                    <a:ext uri="{FF2B5EF4-FFF2-40B4-BE49-F238E27FC236}">
                      <a16:creationId xmlns:a16="http://schemas.microsoft.com/office/drawing/2014/main" id="{411F6F55-6328-ED84-DEBE-E78959A2987F}"/>
                    </a:ext>
                  </a:extLst>
                </p:cNvPr>
                <p:cNvPicPr/>
                <p:nvPr/>
              </p:nvPicPr>
              <p:blipFill>
                <a:blip r:embed="rId77"/>
                <a:stretch>
                  <a:fillRect/>
                </a:stretch>
              </p:blipFill>
              <p:spPr>
                <a:xfrm>
                  <a:off x="4207533" y="1501507"/>
                  <a:ext cx="1933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Ink 43">
                  <a:extLst>
                    <a:ext uri="{FF2B5EF4-FFF2-40B4-BE49-F238E27FC236}">
                      <a16:creationId xmlns:a16="http://schemas.microsoft.com/office/drawing/2014/main" id="{15455734-70E2-CE3A-9EA1-BB195A844855}"/>
                    </a:ext>
                  </a:extLst>
                </p14:cNvPr>
                <p14:cNvContentPartPr/>
                <p14:nvPr/>
              </p14:nvContentPartPr>
              <p14:xfrm>
                <a:off x="4258653" y="1591867"/>
                <a:ext cx="154440" cy="30600"/>
              </p14:xfrm>
            </p:contentPart>
          </mc:Choice>
          <mc:Fallback xmlns="">
            <p:pic>
              <p:nvPicPr>
                <p:cNvPr id="44" name="Ink 43">
                  <a:extLst>
                    <a:ext uri="{FF2B5EF4-FFF2-40B4-BE49-F238E27FC236}">
                      <a16:creationId xmlns:a16="http://schemas.microsoft.com/office/drawing/2014/main" id="{15455734-70E2-CE3A-9EA1-BB195A844855}"/>
                    </a:ext>
                  </a:extLst>
                </p:cNvPr>
                <p:cNvPicPr/>
                <p:nvPr/>
              </p:nvPicPr>
              <p:blipFill>
                <a:blip r:embed="rId79"/>
                <a:stretch>
                  <a:fillRect/>
                </a:stretch>
              </p:blipFill>
              <p:spPr>
                <a:xfrm>
                  <a:off x="4249653" y="1582867"/>
                  <a:ext cx="172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Ink 44">
                  <a:extLst>
                    <a:ext uri="{FF2B5EF4-FFF2-40B4-BE49-F238E27FC236}">
                      <a16:creationId xmlns:a16="http://schemas.microsoft.com/office/drawing/2014/main" id="{026F0932-B7E9-2814-4F40-918A2D80DAC1}"/>
                    </a:ext>
                  </a:extLst>
                </p14:cNvPr>
                <p14:cNvContentPartPr/>
                <p14:nvPr/>
              </p14:nvContentPartPr>
              <p14:xfrm>
                <a:off x="4532973" y="1500067"/>
                <a:ext cx="108720" cy="197640"/>
              </p14:xfrm>
            </p:contentPart>
          </mc:Choice>
          <mc:Fallback xmlns="">
            <p:pic>
              <p:nvPicPr>
                <p:cNvPr id="45" name="Ink 44">
                  <a:extLst>
                    <a:ext uri="{FF2B5EF4-FFF2-40B4-BE49-F238E27FC236}">
                      <a16:creationId xmlns:a16="http://schemas.microsoft.com/office/drawing/2014/main" id="{026F0932-B7E9-2814-4F40-918A2D80DAC1}"/>
                    </a:ext>
                  </a:extLst>
                </p:cNvPr>
                <p:cNvPicPr/>
                <p:nvPr/>
              </p:nvPicPr>
              <p:blipFill>
                <a:blip r:embed="rId81"/>
                <a:stretch>
                  <a:fillRect/>
                </a:stretch>
              </p:blipFill>
              <p:spPr>
                <a:xfrm>
                  <a:off x="4524333" y="1491427"/>
                  <a:ext cx="126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6" name="Ink 45">
                  <a:extLst>
                    <a:ext uri="{FF2B5EF4-FFF2-40B4-BE49-F238E27FC236}">
                      <a16:creationId xmlns:a16="http://schemas.microsoft.com/office/drawing/2014/main" id="{36DC694F-DD42-717E-6BD3-F56BA6826092}"/>
                    </a:ext>
                  </a:extLst>
                </p14:cNvPr>
                <p14:cNvContentPartPr/>
                <p14:nvPr/>
              </p14:nvContentPartPr>
              <p14:xfrm>
                <a:off x="4588773" y="1573147"/>
                <a:ext cx="113040" cy="16920"/>
              </p14:xfrm>
            </p:contentPart>
          </mc:Choice>
          <mc:Fallback xmlns="">
            <p:pic>
              <p:nvPicPr>
                <p:cNvPr id="46" name="Ink 45">
                  <a:extLst>
                    <a:ext uri="{FF2B5EF4-FFF2-40B4-BE49-F238E27FC236}">
                      <a16:creationId xmlns:a16="http://schemas.microsoft.com/office/drawing/2014/main" id="{36DC694F-DD42-717E-6BD3-F56BA6826092}"/>
                    </a:ext>
                  </a:extLst>
                </p:cNvPr>
                <p:cNvPicPr/>
                <p:nvPr/>
              </p:nvPicPr>
              <p:blipFill>
                <a:blip r:embed="rId83"/>
                <a:stretch>
                  <a:fillRect/>
                </a:stretch>
              </p:blipFill>
              <p:spPr>
                <a:xfrm>
                  <a:off x="4580133" y="1564507"/>
                  <a:ext cx="130680" cy="34560"/>
                </a:xfrm>
                <a:prstGeom prst="rect">
                  <a:avLst/>
                </a:prstGeom>
              </p:spPr>
            </p:pic>
          </mc:Fallback>
        </mc:AlternateContent>
      </p:grpSp>
      <p:grpSp>
        <p:nvGrpSpPr>
          <p:cNvPr id="60" name="Group 59">
            <a:extLst>
              <a:ext uri="{FF2B5EF4-FFF2-40B4-BE49-F238E27FC236}">
                <a16:creationId xmlns:a16="http://schemas.microsoft.com/office/drawing/2014/main" id="{D362459C-E1E3-B662-9A01-F53B24EF27CD}"/>
              </a:ext>
            </a:extLst>
          </p:cNvPr>
          <p:cNvGrpSpPr/>
          <p:nvPr/>
        </p:nvGrpSpPr>
        <p:grpSpPr>
          <a:xfrm>
            <a:off x="4926093" y="1449307"/>
            <a:ext cx="1098360" cy="320400"/>
            <a:chOff x="4926093" y="1449307"/>
            <a:chExt cx="1098360" cy="320400"/>
          </a:xfrm>
        </p:grpSpPr>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5617A5CB-CA92-1469-B8B3-76656414A3F4}"/>
                    </a:ext>
                  </a:extLst>
                </p14:cNvPr>
                <p14:cNvContentPartPr/>
                <p14:nvPr/>
              </p14:nvContentPartPr>
              <p14:xfrm>
                <a:off x="4926093" y="1449307"/>
                <a:ext cx="116280" cy="273240"/>
              </p14:xfrm>
            </p:contentPart>
          </mc:Choice>
          <mc:Fallback xmlns="">
            <p:pic>
              <p:nvPicPr>
                <p:cNvPr id="50" name="Ink 49">
                  <a:extLst>
                    <a:ext uri="{FF2B5EF4-FFF2-40B4-BE49-F238E27FC236}">
                      <a16:creationId xmlns:a16="http://schemas.microsoft.com/office/drawing/2014/main" id="{5617A5CB-CA92-1469-B8B3-76656414A3F4}"/>
                    </a:ext>
                  </a:extLst>
                </p:cNvPr>
                <p:cNvPicPr/>
                <p:nvPr/>
              </p:nvPicPr>
              <p:blipFill>
                <a:blip r:embed="rId85"/>
                <a:stretch>
                  <a:fillRect/>
                </a:stretch>
              </p:blipFill>
              <p:spPr>
                <a:xfrm>
                  <a:off x="4917453" y="1440667"/>
                  <a:ext cx="13392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Ink 50">
                  <a:extLst>
                    <a:ext uri="{FF2B5EF4-FFF2-40B4-BE49-F238E27FC236}">
                      <a16:creationId xmlns:a16="http://schemas.microsoft.com/office/drawing/2014/main" id="{ADBB720D-6668-6483-758B-C270BF896E1F}"/>
                    </a:ext>
                  </a:extLst>
                </p14:cNvPr>
                <p14:cNvContentPartPr/>
                <p14:nvPr/>
              </p14:nvContentPartPr>
              <p14:xfrm>
                <a:off x="5138853" y="1534267"/>
                <a:ext cx="235800" cy="235440"/>
              </p14:xfrm>
            </p:contentPart>
          </mc:Choice>
          <mc:Fallback xmlns="">
            <p:pic>
              <p:nvPicPr>
                <p:cNvPr id="51" name="Ink 50">
                  <a:extLst>
                    <a:ext uri="{FF2B5EF4-FFF2-40B4-BE49-F238E27FC236}">
                      <a16:creationId xmlns:a16="http://schemas.microsoft.com/office/drawing/2014/main" id="{ADBB720D-6668-6483-758B-C270BF896E1F}"/>
                    </a:ext>
                  </a:extLst>
                </p:cNvPr>
                <p:cNvPicPr/>
                <p:nvPr/>
              </p:nvPicPr>
              <p:blipFill>
                <a:blip r:embed="rId87"/>
                <a:stretch>
                  <a:fillRect/>
                </a:stretch>
              </p:blipFill>
              <p:spPr>
                <a:xfrm>
                  <a:off x="5130213" y="1525267"/>
                  <a:ext cx="2534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Ink 51">
                  <a:extLst>
                    <a:ext uri="{FF2B5EF4-FFF2-40B4-BE49-F238E27FC236}">
                      <a16:creationId xmlns:a16="http://schemas.microsoft.com/office/drawing/2014/main" id="{CECE8E2D-6414-CB75-15FB-1DC63587808B}"/>
                    </a:ext>
                  </a:extLst>
                </p14:cNvPr>
                <p14:cNvContentPartPr/>
                <p14:nvPr/>
              </p14:nvContentPartPr>
              <p14:xfrm>
                <a:off x="5450613" y="1489987"/>
                <a:ext cx="169560" cy="233640"/>
              </p14:xfrm>
            </p:contentPart>
          </mc:Choice>
          <mc:Fallback xmlns="">
            <p:pic>
              <p:nvPicPr>
                <p:cNvPr id="52" name="Ink 51">
                  <a:extLst>
                    <a:ext uri="{FF2B5EF4-FFF2-40B4-BE49-F238E27FC236}">
                      <a16:creationId xmlns:a16="http://schemas.microsoft.com/office/drawing/2014/main" id="{CECE8E2D-6414-CB75-15FB-1DC63587808B}"/>
                    </a:ext>
                  </a:extLst>
                </p:cNvPr>
                <p:cNvPicPr/>
                <p:nvPr/>
              </p:nvPicPr>
              <p:blipFill>
                <a:blip r:embed="rId89"/>
                <a:stretch>
                  <a:fillRect/>
                </a:stretch>
              </p:blipFill>
              <p:spPr>
                <a:xfrm>
                  <a:off x="5441973" y="1481347"/>
                  <a:ext cx="187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Ink 52">
                  <a:extLst>
                    <a:ext uri="{FF2B5EF4-FFF2-40B4-BE49-F238E27FC236}">
                      <a16:creationId xmlns:a16="http://schemas.microsoft.com/office/drawing/2014/main" id="{D0D55E4E-7A09-FA8C-F2B1-F12C5F41518D}"/>
                    </a:ext>
                  </a:extLst>
                </p14:cNvPr>
                <p14:cNvContentPartPr/>
                <p14:nvPr/>
              </p14:nvContentPartPr>
              <p14:xfrm>
                <a:off x="5699733" y="1498627"/>
                <a:ext cx="141840" cy="196920"/>
              </p14:xfrm>
            </p:contentPart>
          </mc:Choice>
          <mc:Fallback xmlns="">
            <p:pic>
              <p:nvPicPr>
                <p:cNvPr id="53" name="Ink 52">
                  <a:extLst>
                    <a:ext uri="{FF2B5EF4-FFF2-40B4-BE49-F238E27FC236}">
                      <a16:creationId xmlns:a16="http://schemas.microsoft.com/office/drawing/2014/main" id="{D0D55E4E-7A09-FA8C-F2B1-F12C5F41518D}"/>
                    </a:ext>
                  </a:extLst>
                </p:cNvPr>
                <p:cNvPicPr/>
                <p:nvPr/>
              </p:nvPicPr>
              <p:blipFill>
                <a:blip r:embed="rId91"/>
                <a:stretch>
                  <a:fillRect/>
                </a:stretch>
              </p:blipFill>
              <p:spPr>
                <a:xfrm>
                  <a:off x="5690733" y="1489627"/>
                  <a:ext cx="1594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C1FC8CDD-DFB9-B692-4B3F-14E70465A412}"/>
                    </a:ext>
                  </a:extLst>
                </p14:cNvPr>
                <p14:cNvContentPartPr/>
                <p14:nvPr/>
              </p14:nvContentPartPr>
              <p14:xfrm>
                <a:off x="5925093" y="1585387"/>
                <a:ext cx="99360" cy="124200"/>
              </p14:xfrm>
            </p:contentPart>
          </mc:Choice>
          <mc:Fallback xmlns="">
            <p:pic>
              <p:nvPicPr>
                <p:cNvPr id="54" name="Ink 53">
                  <a:extLst>
                    <a:ext uri="{FF2B5EF4-FFF2-40B4-BE49-F238E27FC236}">
                      <a16:creationId xmlns:a16="http://schemas.microsoft.com/office/drawing/2014/main" id="{C1FC8CDD-DFB9-B692-4B3F-14E70465A412}"/>
                    </a:ext>
                  </a:extLst>
                </p:cNvPr>
                <p:cNvPicPr/>
                <p:nvPr/>
              </p:nvPicPr>
              <p:blipFill>
                <a:blip r:embed="rId93"/>
                <a:stretch>
                  <a:fillRect/>
                </a:stretch>
              </p:blipFill>
              <p:spPr>
                <a:xfrm>
                  <a:off x="5916453" y="1576387"/>
                  <a:ext cx="117000" cy="14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CCC3BB79-7161-F5E0-8124-FC6B3B7A47A1}"/>
                  </a:ext>
                </a:extLst>
              </p14:cNvPr>
              <p14:cNvContentPartPr/>
              <p14:nvPr/>
            </p14:nvContentPartPr>
            <p14:xfrm>
              <a:off x="7001853" y="812827"/>
              <a:ext cx="6840" cy="131760"/>
            </p14:xfrm>
          </p:contentPart>
        </mc:Choice>
        <mc:Fallback xmlns="">
          <p:pic>
            <p:nvPicPr>
              <p:cNvPr id="55" name="Ink 54">
                <a:extLst>
                  <a:ext uri="{FF2B5EF4-FFF2-40B4-BE49-F238E27FC236}">
                    <a16:creationId xmlns:a16="http://schemas.microsoft.com/office/drawing/2014/main" id="{CCC3BB79-7161-F5E0-8124-FC6B3B7A47A1}"/>
                  </a:ext>
                </a:extLst>
              </p:cNvPr>
              <p:cNvPicPr/>
              <p:nvPr/>
            </p:nvPicPr>
            <p:blipFill>
              <a:blip r:embed="rId95"/>
              <a:stretch>
                <a:fillRect/>
              </a:stretch>
            </p:blipFill>
            <p:spPr>
              <a:xfrm>
                <a:off x="6993213" y="803827"/>
                <a:ext cx="24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C019B5D9-652D-7324-934C-097CF15E568E}"/>
                  </a:ext>
                </a:extLst>
              </p14:cNvPr>
              <p14:cNvContentPartPr/>
              <p14:nvPr/>
            </p14:nvContentPartPr>
            <p14:xfrm>
              <a:off x="6984573" y="598627"/>
              <a:ext cx="25920" cy="36000"/>
            </p14:xfrm>
          </p:contentPart>
        </mc:Choice>
        <mc:Fallback xmlns="">
          <p:pic>
            <p:nvPicPr>
              <p:cNvPr id="56" name="Ink 55">
                <a:extLst>
                  <a:ext uri="{FF2B5EF4-FFF2-40B4-BE49-F238E27FC236}">
                    <a16:creationId xmlns:a16="http://schemas.microsoft.com/office/drawing/2014/main" id="{C019B5D9-652D-7324-934C-097CF15E568E}"/>
                  </a:ext>
                </a:extLst>
              </p:cNvPr>
              <p:cNvPicPr/>
              <p:nvPr/>
            </p:nvPicPr>
            <p:blipFill>
              <a:blip r:embed="rId97"/>
              <a:stretch>
                <a:fillRect/>
              </a:stretch>
            </p:blipFill>
            <p:spPr>
              <a:xfrm>
                <a:off x="6975933" y="589987"/>
                <a:ext cx="43560" cy="53640"/>
              </a:xfrm>
              <a:prstGeom prst="rect">
                <a:avLst/>
              </a:prstGeom>
            </p:spPr>
          </p:pic>
        </mc:Fallback>
      </mc:AlternateContent>
      <p:grpSp>
        <p:nvGrpSpPr>
          <p:cNvPr id="59" name="Group 58">
            <a:extLst>
              <a:ext uri="{FF2B5EF4-FFF2-40B4-BE49-F238E27FC236}">
                <a16:creationId xmlns:a16="http://schemas.microsoft.com/office/drawing/2014/main" id="{7057BF70-0344-74E4-36C4-B6706930456A}"/>
              </a:ext>
            </a:extLst>
          </p:cNvPr>
          <p:cNvGrpSpPr/>
          <p:nvPr/>
        </p:nvGrpSpPr>
        <p:grpSpPr>
          <a:xfrm>
            <a:off x="7213533" y="807427"/>
            <a:ext cx="64440" cy="82080"/>
            <a:chOff x="7213533" y="807427"/>
            <a:chExt cx="64440" cy="82080"/>
          </a:xfrm>
        </p:grpSpPr>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09B33F4E-4981-DC12-96F5-D108D453BE5C}"/>
                    </a:ext>
                  </a:extLst>
                </p14:cNvPr>
                <p14:cNvContentPartPr/>
                <p14:nvPr/>
              </p14:nvContentPartPr>
              <p14:xfrm>
                <a:off x="7213533" y="807427"/>
                <a:ext cx="38160" cy="5760"/>
              </p14:xfrm>
            </p:contentPart>
          </mc:Choice>
          <mc:Fallback xmlns="">
            <p:pic>
              <p:nvPicPr>
                <p:cNvPr id="57" name="Ink 56">
                  <a:extLst>
                    <a:ext uri="{FF2B5EF4-FFF2-40B4-BE49-F238E27FC236}">
                      <a16:creationId xmlns:a16="http://schemas.microsoft.com/office/drawing/2014/main" id="{09B33F4E-4981-DC12-96F5-D108D453BE5C}"/>
                    </a:ext>
                  </a:extLst>
                </p:cNvPr>
                <p:cNvPicPr/>
                <p:nvPr/>
              </p:nvPicPr>
              <p:blipFill>
                <a:blip r:embed="rId99"/>
                <a:stretch>
                  <a:fillRect/>
                </a:stretch>
              </p:blipFill>
              <p:spPr>
                <a:xfrm>
                  <a:off x="7204893" y="798787"/>
                  <a:ext cx="55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417D6990-DD0E-AB84-F758-7496CC24F831}"/>
                    </a:ext>
                  </a:extLst>
                </p14:cNvPr>
                <p14:cNvContentPartPr/>
                <p14:nvPr/>
              </p14:nvContentPartPr>
              <p14:xfrm>
                <a:off x="7213533" y="883747"/>
                <a:ext cx="64440" cy="5760"/>
              </p14:xfrm>
            </p:contentPart>
          </mc:Choice>
          <mc:Fallback xmlns="">
            <p:pic>
              <p:nvPicPr>
                <p:cNvPr id="58" name="Ink 57">
                  <a:extLst>
                    <a:ext uri="{FF2B5EF4-FFF2-40B4-BE49-F238E27FC236}">
                      <a16:creationId xmlns:a16="http://schemas.microsoft.com/office/drawing/2014/main" id="{417D6990-DD0E-AB84-F758-7496CC24F831}"/>
                    </a:ext>
                  </a:extLst>
                </p:cNvPr>
                <p:cNvPicPr/>
                <p:nvPr/>
              </p:nvPicPr>
              <p:blipFill>
                <a:blip r:embed="rId101"/>
                <a:stretch>
                  <a:fillRect/>
                </a:stretch>
              </p:blipFill>
              <p:spPr>
                <a:xfrm>
                  <a:off x="7204893" y="874747"/>
                  <a:ext cx="82080" cy="23400"/>
                </a:xfrm>
                <a:prstGeom prst="rect">
                  <a:avLst/>
                </a:prstGeom>
              </p:spPr>
            </p:pic>
          </mc:Fallback>
        </mc:AlternateContent>
      </p:grpSp>
      <p:grpSp>
        <p:nvGrpSpPr>
          <p:cNvPr id="68" name="Group 67">
            <a:extLst>
              <a:ext uri="{FF2B5EF4-FFF2-40B4-BE49-F238E27FC236}">
                <a16:creationId xmlns:a16="http://schemas.microsoft.com/office/drawing/2014/main" id="{A648A76C-F110-D0F7-9C95-CC58A0F65B24}"/>
              </a:ext>
            </a:extLst>
          </p:cNvPr>
          <p:cNvGrpSpPr/>
          <p:nvPr/>
        </p:nvGrpSpPr>
        <p:grpSpPr>
          <a:xfrm>
            <a:off x="7571373" y="589627"/>
            <a:ext cx="556920" cy="380160"/>
            <a:chOff x="7571373" y="589627"/>
            <a:chExt cx="556920" cy="380160"/>
          </a:xfrm>
        </p:grpSpPr>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850EAE69-AA5C-F7F5-0E70-6D5A49E629D7}"/>
                    </a:ext>
                  </a:extLst>
                </p14:cNvPr>
                <p14:cNvContentPartPr/>
                <p14:nvPr/>
              </p14:nvContentPartPr>
              <p14:xfrm>
                <a:off x="7571373" y="710947"/>
                <a:ext cx="288720" cy="158040"/>
              </p14:xfrm>
            </p:contentPart>
          </mc:Choice>
          <mc:Fallback xmlns="">
            <p:pic>
              <p:nvPicPr>
                <p:cNvPr id="61" name="Ink 60">
                  <a:extLst>
                    <a:ext uri="{FF2B5EF4-FFF2-40B4-BE49-F238E27FC236}">
                      <a16:creationId xmlns:a16="http://schemas.microsoft.com/office/drawing/2014/main" id="{850EAE69-AA5C-F7F5-0E70-6D5A49E629D7}"/>
                    </a:ext>
                  </a:extLst>
                </p:cNvPr>
                <p:cNvPicPr/>
                <p:nvPr/>
              </p:nvPicPr>
              <p:blipFill>
                <a:blip r:embed="rId103"/>
                <a:stretch>
                  <a:fillRect/>
                </a:stretch>
              </p:blipFill>
              <p:spPr>
                <a:xfrm>
                  <a:off x="7562373" y="702307"/>
                  <a:ext cx="3063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436AF36B-0665-5B0C-F9BA-BFDD9B01CDD5}"/>
                    </a:ext>
                  </a:extLst>
                </p14:cNvPr>
                <p14:cNvContentPartPr/>
                <p14:nvPr/>
              </p14:nvContentPartPr>
              <p14:xfrm>
                <a:off x="7711053" y="710947"/>
                <a:ext cx="78480" cy="237600"/>
              </p14:xfrm>
            </p:contentPart>
          </mc:Choice>
          <mc:Fallback xmlns="">
            <p:pic>
              <p:nvPicPr>
                <p:cNvPr id="62" name="Ink 61">
                  <a:extLst>
                    <a:ext uri="{FF2B5EF4-FFF2-40B4-BE49-F238E27FC236}">
                      <a16:creationId xmlns:a16="http://schemas.microsoft.com/office/drawing/2014/main" id="{436AF36B-0665-5B0C-F9BA-BFDD9B01CDD5}"/>
                    </a:ext>
                  </a:extLst>
                </p:cNvPr>
                <p:cNvPicPr/>
                <p:nvPr/>
              </p:nvPicPr>
              <p:blipFill>
                <a:blip r:embed="rId105"/>
                <a:stretch>
                  <a:fillRect/>
                </a:stretch>
              </p:blipFill>
              <p:spPr>
                <a:xfrm>
                  <a:off x="7702053" y="702307"/>
                  <a:ext cx="961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Ink 62">
                  <a:extLst>
                    <a:ext uri="{FF2B5EF4-FFF2-40B4-BE49-F238E27FC236}">
                      <a16:creationId xmlns:a16="http://schemas.microsoft.com/office/drawing/2014/main" id="{B4F2C56E-0993-7359-F2F6-F281E04C5C24}"/>
                    </a:ext>
                  </a:extLst>
                </p14:cNvPr>
                <p14:cNvContentPartPr/>
                <p14:nvPr/>
              </p14:nvContentPartPr>
              <p14:xfrm>
                <a:off x="7695933" y="679627"/>
                <a:ext cx="81720" cy="40320"/>
              </p14:xfrm>
            </p:contentPart>
          </mc:Choice>
          <mc:Fallback xmlns="">
            <p:pic>
              <p:nvPicPr>
                <p:cNvPr id="63" name="Ink 62">
                  <a:extLst>
                    <a:ext uri="{FF2B5EF4-FFF2-40B4-BE49-F238E27FC236}">
                      <a16:creationId xmlns:a16="http://schemas.microsoft.com/office/drawing/2014/main" id="{B4F2C56E-0993-7359-F2F6-F281E04C5C24}"/>
                    </a:ext>
                  </a:extLst>
                </p:cNvPr>
                <p:cNvPicPr/>
                <p:nvPr/>
              </p:nvPicPr>
              <p:blipFill>
                <a:blip r:embed="rId107"/>
                <a:stretch>
                  <a:fillRect/>
                </a:stretch>
              </p:blipFill>
              <p:spPr>
                <a:xfrm>
                  <a:off x="7687293" y="670627"/>
                  <a:ext cx="99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Ink 63">
                  <a:extLst>
                    <a:ext uri="{FF2B5EF4-FFF2-40B4-BE49-F238E27FC236}">
                      <a16:creationId xmlns:a16="http://schemas.microsoft.com/office/drawing/2014/main" id="{16208F66-9E07-C59F-8FD4-555716831CFD}"/>
                    </a:ext>
                  </a:extLst>
                </p14:cNvPr>
                <p14:cNvContentPartPr/>
                <p14:nvPr/>
              </p14:nvContentPartPr>
              <p14:xfrm>
                <a:off x="7968813" y="634627"/>
                <a:ext cx="16200" cy="30600"/>
              </p14:xfrm>
            </p:contentPart>
          </mc:Choice>
          <mc:Fallback xmlns="">
            <p:pic>
              <p:nvPicPr>
                <p:cNvPr id="64" name="Ink 63">
                  <a:extLst>
                    <a:ext uri="{FF2B5EF4-FFF2-40B4-BE49-F238E27FC236}">
                      <a16:creationId xmlns:a16="http://schemas.microsoft.com/office/drawing/2014/main" id="{16208F66-9E07-C59F-8FD4-555716831CFD}"/>
                    </a:ext>
                  </a:extLst>
                </p:cNvPr>
                <p:cNvPicPr/>
                <p:nvPr/>
              </p:nvPicPr>
              <p:blipFill>
                <a:blip r:embed="rId109"/>
                <a:stretch>
                  <a:fillRect/>
                </a:stretch>
              </p:blipFill>
              <p:spPr>
                <a:xfrm>
                  <a:off x="7960173" y="625987"/>
                  <a:ext cx="338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Ink 64">
                  <a:extLst>
                    <a:ext uri="{FF2B5EF4-FFF2-40B4-BE49-F238E27FC236}">
                      <a16:creationId xmlns:a16="http://schemas.microsoft.com/office/drawing/2014/main" id="{B2841248-F9CD-1487-40AA-56D3B806207A}"/>
                    </a:ext>
                  </a:extLst>
                </p14:cNvPr>
                <p14:cNvContentPartPr/>
                <p14:nvPr/>
              </p14:nvContentPartPr>
              <p14:xfrm>
                <a:off x="7969533" y="589627"/>
                <a:ext cx="158760" cy="380160"/>
              </p14:xfrm>
            </p:contentPart>
          </mc:Choice>
          <mc:Fallback xmlns="">
            <p:pic>
              <p:nvPicPr>
                <p:cNvPr id="65" name="Ink 64">
                  <a:extLst>
                    <a:ext uri="{FF2B5EF4-FFF2-40B4-BE49-F238E27FC236}">
                      <a16:creationId xmlns:a16="http://schemas.microsoft.com/office/drawing/2014/main" id="{B2841248-F9CD-1487-40AA-56D3B806207A}"/>
                    </a:ext>
                  </a:extLst>
                </p:cNvPr>
                <p:cNvPicPr/>
                <p:nvPr/>
              </p:nvPicPr>
              <p:blipFill>
                <a:blip r:embed="rId111"/>
                <a:stretch>
                  <a:fillRect/>
                </a:stretch>
              </p:blipFill>
              <p:spPr>
                <a:xfrm>
                  <a:off x="7960533" y="580627"/>
                  <a:ext cx="1764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Ink 65">
                  <a:extLst>
                    <a:ext uri="{FF2B5EF4-FFF2-40B4-BE49-F238E27FC236}">
                      <a16:creationId xmlns:a16="http://schemas.microsoft.com/office/drawing/2014/main" id="{47486FAC-AD60-2EF3-3E76-C0C86C8B446E}"/>
                    </a:ext>
                  </a:extLst>
                </p14:cNvPr>
                <p14:cNvContentPartPr/>
                <p14:nvPr/>
              </p14:nvContentPartPr>
              <p14:xfrm>
                <a:off x="8112093" y="895627"/>
                <a:ext cx="15480" cy="5400"/>
              </p14:xfrm>
            </p:contentPart>
          </mc:Choice>
          <mc:Fallback xmlns="">
            <p:pic>
              <p:nvPicPr>
                <p:cNvPr id="66" name="Ink 65">
                  <a:extLst>
                    <a:ext uri="{FF2B5EF4-FFF2-40B4-BE49-F238E27FC236}">
                      <a16:creationId xmlns:a16="http://schemas.microsoft.com/office/drawing/2014/main" id="{47486FAC-AD60-2EF3-3E76-C0C86C8B446E}"/>
                    </a:ext>
                  </a:extLst>
                </p:cNvPr>
                <p:cNvPicPr/>
                <p:nvPr/>
              </p:nvPicPr>
              <p:blipFill>
                <a:blip r:embed="rId113"/>
                <a:stretch>
                  <a:fillRect/>
                </a:stretch>
              </p:blipFill>
              <p:spPr>
                <a:xfrm>
                  <a:off x="8103453" y="886987"/>
                  <a:ext cx="3312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4">
            <p14:nvContentPartPr>
              <p14:cNvPr id="67" name="Ink 66">
                <a:extLst>
                  <a:ext uri="{FF2B5EF4-FFF2-40B4-BE49-F238E27FC236}">
                    <a16:creationId xmlns:a16="http://schemas.microsoft.com/office/drawing/2014/main" id="{92663505-FCB7-C230-181F-12AE8F39E8EF}"/>
                  </a:ext>
                </a:extLst>
              </p14:cNvPr>
              <p14:cNvContentPartPr/>
              <p14:nvPr/>
            </p14:nvContentPartPr>
            <p14:xfrm>
              <a:off x="6832293" y="1085707"/>
              <a:ext cx="1974600" cy="158760"/>
            </p14:xfrm>
          </p:contentPart>
        </mc:Choice>
        <mc:Fallback xmlns="">
          <p:pic>
            <p:nvPicPr>
              <p:cNvPr id="67" name="Ink 66">
                <a:extLst>
                  <a:ext uri="{FF2B5EF4-FFF2-40B4-BE49-F238E27FC236}">
                    <a16:creationId xmlns:a16="http://schemas.microsoft.com/office/drawing/2014/main" id="{92663505-FCB7-C230-181F-12AE8F39E8EF}"/>
                  </a:ext>
                </a:extLst>
              </p:cNvPr>
              <p:cNvPicPr/>
              <p:nvPr/>
            </p:nvPicPr>
            <p:blipFill>
              <a:blip r:embed="rId115"/>
              <a:stretch>
                <a:fillRect/>
              </a:stretch>
            </p:blipFill>
            <p:spPr>
              <a:xfrm>
                <a:off x="6823653" y="1076707"/>
                <a:ext cx="1992240" cy="176400"/>
              </a:xfrm>
              <a:prstGeom prst="rect">
                <a:avLst/>
              </a:prstGeom>
            </p:spPr>
          </p:pic>
        </mc:Fallback>
      </mc:AlternateContent>
      <p:grpSp>
        <p:nvGrpSpPr>
          <p:cNvPr id="84" name="Group 83">
            <a:extLst>
              <a:ext uri="{FF2B5EF4-FFF2-40B4-BE49-F238E27FC236}">
                <a16:creationId xmlns:a16="http://schemas.microsoft.com/office/drawing/2014/main" id="{19AC490B-EC4D-43F5-CAC8-F8C912126D0F}"/>
              </a:ext>
            </a:extLst>
          </p:cNvPr>
          <p:cNvGrpSpPr/>
          <p:nvPr/>
        </p:nvGrpSpPr>
        <p:grpSpPr>
          <a:xfrm>
            <a:off x="651813" y="2480707"/>
            <a:ext cx="218160" cy="69480"/>
            <a:chOff x="651813" y="2480707"/>
            <a:chExt cx="218160" cy="69480"/>
          </a:xfrm>
        </p:grpSpPr>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86621AF8-5FCD-9595-682D-487AB38653AE}"/>
                    </a:ext>
                  </a:extLst>
                </p14:cNvPr>
                <p14:cNvContentPartPr/>
                <p14:nvPr/>
              </p14:nvContentPartPr>
              <p14:xfrm>
                <a:off x="651813" y="2514187"/>
                <a:ext cx="53640" cy="36000"/>
              </p14:xfrm>
            </p:contentPart>
          </mc:Choice>
          <mc:Fallback xmlns="">
            <p:pic>
              <p:nvPicPr>
                <p:cNvPr id="70" name="Ink 69">
                  <a:extLst>
                    <a:ext uri="{FF2B5EF4-FFF2-40B4-BE49-F238E27FC236}">
                      <a16:creationId xmlns:a16="http://schemas.microsoft.com/office/drawing/2014/main" id="{86621AF8-5FCD-9595-682D-487AB38653AE}"/>
                    </a:ext>
                  </a:extLst>
                </p:cNvPr>
                <p:cNvPicPr/>
                <p:nvPr/>
              </p:nvPicPr>
              <p:blipFill>
                <a:blip r:embed="rId117"/>
                <a:stretch>
                  <a:fillRect/>
                </a:stretch>
              </p:blipFill>
              <p:spPr>
                <a:xfrm>
                  <a:off x="643173" y="2505547"/>
                  <a:ext cx="71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56F6E1AE-71AA-2D0D-3F7B-85F0410F57AC}"/>
                    </a:ext>
                  </a:extLst>
                </p14:cNvPr>
                <p14:cNvContentPartPr/>
                <p14:nvPr/>
              </p14:nvContentPartPr>
              <p14:xfrm>
                <a:off x="850893" y="2480707"/>
                <a:ext cx="19080" cy="31680"/>
              </p14:xfrm>
            </p:contentPart>
          </mc:Choice>
          <mc:Fallback xmlns="">
            <p:pic>
              <p:nvPicPr>
                <p:cNvPr id="71" name="Ink 70">
                  <a:extLst>
                    <a:ext uri="{FF2B5EF4-FFF2-40B4-BE49-F238E27FC236}">
                      <a16:creationId xmlns:a16="http://schemas.microsoft.com/office/drawing/2014/main" id="{56F6E1AE-71AA-2D0D-3F7B-85F0410F57AC}"/>
                    </a:ext>
                  </a:extLst>
                </p:cNvPr>
                <p:cNvPicPr/>
                <p:nvPr/>
              </p:nvPicPr>
              <p:blipFill>
                <a:blip r:embed="rId119"/>
                <a:stretch>
                  <a:fillRect/>
                </a:stretch>
              </p:blipFill>
              <p:spPr>
                <a:xfrm>
                  <a:off x="842253" y="2472067"/>
                  <a:ext cx="36720" cy="49320"/>
                </a:xfrm>
                <a:prstGeom prst="rect">
                  <a:avLst/>
                </a:prstGeom>
              </p:spPr>
            </p:pic>
          </mc:Fallback>
        </mc:AlternateContent>
      </p:grpSp>
      <p:grpSp>
        <p:nvGrpSpPr>
          <p:cNvPr id="83" name="Group 82">
            <a:extLst>
              <a:ext uri="{FF2B5EF4-FFF2-40B4-BE49-F238E27FC236}">
                <a16:creationId xmlns:a16="http://schemas.microsoft.com/office/drawing/2014/main" id="{761EB496-71ED-F681-FD0C-23A2640DA731}"/>
              </a:ext>
            </a:extLst>
          </p:cNvPr>
          <p:cNvGrpSpPr/>
          <p:nvPr/>
        </p:nvGrpSpPr>
        <p:grpSpPr>
          <a:xfrm>
            <a:off x="696813" y="2674387"/>
            <a:ext cx="1339200" cy="314640"/>
            <a:chOff x="696813" y="2674387"/>
            <a:chExt cx="1339200" cy="314640"/>
          </a:xfrm>
        </p:grpSpPr>
        <mc:AlternateContent xmlns:mc="http://schemas.openxmlformats.org/markup-compatibility/2006" xmlns:p14="http://schemas.microsoft.com/office/powerpoint/2010/main">
          <mc:Choice Requires="p14">
            <p:contentPart p14:bwMode="auto" r:id="rId120">
              <p14:nvContentPartPr>
                <p14:cNvPr id="69" name="Ink 68">
                  <a:extLst>
                    <a:ext uri="{FF2B5EF4-FFF2-40B4-BE49-F238E27FC236}">
                      <a16:creationId xmlns:a16="http://schemas.microsoft.com/office/drawing/2014/main" id="{3DB1871E-0CD4-1418-33A1-DD0FF279F52B}"/>
                    </a:ext>
                  </a:extLst>
                </p14:cNvPr>
                <p14:cNvContentPartPr/>
                <p14:nvPr/>
              </p14:nvContentPartPr>
              <p14:xfrm>
                <a:off x="696813" y="2696347"/>
                <a:ext cx="252360" cy="218880"/>
              </p14:xfrm>
            </p:contentPart>
          </mc:Choice>
          <mc:Fallback xmlns="">
            <p:pic>
              <p:nvPicPr>
                <p:cNvPr id="69" name="Ink 68">
                  <a:extLst>
                    <a:ext uri="{FF2B5EF4-FFF2-40B4-BE49-F238E27FC236}">
                      <a16:creationId xmlns:a16="http://schemas.microsoft.com/office/drawing/2014/main" id="{3DB1871E-0CD4-1418-33A1-DD0FF279F52B}"/>
                    </a:ext>
                  </a:extLst>
                </p:cNvPr>
                <p:cNvPicPr/>
                <p:nvPr/>
              </p:nvPicPr>
              <p:blipFill>
                <a:blip r:embed="rId121"/>
                <a:stretch>
                  <a:fillRect/>
                </a:stretch>
              </p:blipFill>
              <p:spPr>
                <a:xfrm>
                  <a:off x="688173" y="2687707"/>
                  <a:ext cx="270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 name="Ink 71">
                  <a:extLst>
                    <a:ext uri="{FF2B5EF4-FFF2-40B4-BE49-F238E27FC236}">
                      <a16:creationId xmlns:a16="http://schemas.microsoft.com/office/drawing/2014/main" id="{9C170119-5602-9CFC-FB09-02955A42BDFA}"/>
                    </a:ext>
                  </a:extLst>
                </p14:cNvPr>
                <p14:cNvContentPartPr/>
                <p14:nvPr/>
              </p14:nvContentPartPr>
              <p14:xfrm>
                <a:off x="1057893" y="2779147"/>
                <a:ext cx="108720" cy="40320"/>
              </p14:xfrm>
            </p:contentPart>
          </mc:Choice>
          <mc:Fallback xmlns="">
            <p:pic>
              <p:nvPicPr>
                <p:cNvPr id="72" name="Ink 71">
                  <a:extLst>
                    <a:ext uri="{FF2B5EF4-FFF2-40B4-BE49-F238E27FC236}">
                      <a16:creationId xmlns:a16="http://schemas.microsoft.com/office/drawing/2014/main" id="{9C170119-5602-9CFC-FB09-02955A42BDFA}"/>
                    </a:ext>
                  </a:extLst>
                </p:cNvPr>
                <p:cNvPicPr/>
                <p:nvPr/>
              </p:nvPicPr>
              <p:blipFill>
                <a:blip r:embed="rId123"/>
                <a:stretch>
                  <a:fillRect/>
                </a:stretch>
              </p:blipFill>
              <p:spPr>
                <a:xfrm>
                  <a:off x="1049253" y="2770507"/>
                  <a:ext cx="1263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3" name="Ink 72">
                  <a:extLst>
                    <a:ext uri="{FF2B5EF4-FFF2-40B4-BE49-F238E27FC236}">
                      <a16:creationId xmlns:a16="http://schemas.microsoft.com/office/drawing/2014/main" id="{DB2DD6FC-7AC4-A60E-D2CC-E11F1125E216}"/>
                    </a:ext>
                  </a:extLst>
                </p14:cNvPr>
                <p14:cNvContentPartPr/>
                <p14:nvPr/>
              </p14:nvContentPartPr>
              <p14:xfrm>
                <a:off x="1052853" y="2785627"/>
                <a:ext cx="105120" cy="192240"/>
              </p14:xfrm>
            </p:contentPart>
          </mc:Choice>
          <mc:Fallback xmlns="">
            <p:pic>
              <p:nvPicPr>
                <p:cNvPr id="73" name="Ink 72">
                  <a:extLst>
                    <a:ext uri="{FF2B5EF4-FFF2-40B4-BE49-F238E27FC236}">
                      <a16:creationId xmlns:a16="http://schemas.microsoft.com/office/drawing/2014/main" id="{DB2DD6FC-7AC4-A60E-D2CC-E11F1125E216}"/>
                    </a:ext>
                  </a:extLst>
                </p:cNvPr>
                <p:cNvPicPr/>
                <p:nvPr/>
              </p:nvPicPr>
              <p:blipFill>
                <a:blip r:embed="rId125"/>
                <a:stretch>
                  <a:fillRect/>
                </a:stretch>
              </p:blipFill>
              <p:spPr>
                <a:xfrm>
                  <a:off x="1044213" y="2776627"/>
                  <a:ext cx="122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4" name="Ink 73">
                  <a:extLst>
                    <a:ext uri="{FF2B5EF4-FFF2-40B4-BE49-F238E27FC236}">
                      <a16:creationId xmlns:a16="http://schemas.microsoft.com/office/drawing/2014/main" id="{0665EB12-2501-4CEA-4193-19D8844CF755}"/>
                    </a:ext>
                  </a:extLst>
                </p14:cNvPr>
                <p14:cNvContentPartPr/>
                <p14:nvPr/>
              </p14:nvContentPartPr>
              <p14:xfrm>
                <a:off x="1261293" y="2803267"/>
                <a:ext cx="80280" cy="33120"/>
              </p14:xfrm>
            </p:contentPart>
          </mc:Choice>
          <mc:Fallback xmlns="">
            <p:pic>
              <p:nvPicPr>
                <p:cNvPr id="74" name="Ink 73">
                  <a:extLst>
                    <a:ext uri="{FF2B5EF4-FFF2-40B4-BE49-F238E27FC236}">
                      <a16:creationId xmlns:a16="http://schemas.microsoft.com/office/drawing/2014/main" id="{0665EB12-2501-4CEA-4193-19D8844CF755}"/>
                    </a:ext>
                  </a:extLst>
                </p:cNvPr>
                <p:cNvPicPr/>
                <p:nvPr/>
              </p:nvPicPr>
              <p:blipFill>
                <a:blip r:embed="rId127"/>
                <a:stretch>
                  <a:fillRect/>
                </a:stretch>
              </p:blipFill>
              <p:spPr>
                <a:xfrm>
                  <a:off x="1252653" y="2794267"/>
                  <a:ext cx="979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5" name="Ink 74">
                  <a:extLst>
                    <a:ext uri="{FF2B5EF4-FFF2-40B4-BE49-F238E27FC236}">
                      <a16:creationId xmlns:a16="http://schemas.microsoft.com/office/drawing/2014/main" id="{A16D5954-A8A3-E309-305C-7858BFC0BFD0}"/>
                    </a:ext>
                  </a:extLst>
                </p14:cNvPr>
                <p14:cNvContentPartPr/>
                <p14:nvPr/>
              </p14:nvContentPartPr>
              <p14:xfrm>
                <a:off x="1245093" y="2819107"/>
                <a:ext cx="104040" cy="169920"/>
              </p14:xfrm>
            </p:contentPart>
          </mc:Choice>
          <mc:Fallback xmlns="">
            <p:pic>
              <p:nvPicPr>
                <p:cNvPr id="75" name="Ink 74">
                  <a:extLst>
                    <a:ext uri="{FF2B5EF4-FFF2-40B4-BE49-F238E27FC236}">
                      <a16:creationId xmlns:a16="http://schemas.microsoft.com/office/drawing/2014/main" id="{A16D5954-A8A3-E309-305C-7858BFC0BFD0}"/>
                    </a:ext>
                  </a:extLst>
                </p:cNvPr>
                <p:cNvPicPr/>
                <p:nvPr/>
              </p:nvPicPr>
              <p:blipFill>
                <a:blip r:embed="rId129"/>
                <a:stretch>
                  <a:fillRect/>
                </a:stretch>
              </p:blipFill>
              <p:spPr>
                <a:xfrm>
                  <a:off x="1236453" y="2810467"/>
                  <a:ext cx="121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6" name="Ink 75">
                  <a:extLst>
                    <a:ext uri="{FF2B5EF4-FFF2-40B4-BE49-F238E27FC236}">
                      <a16:creationId xmlns:a16="http://schemas.microsoft.com/office/drawing/2014/main" id="{0CC7F4B3-B788-4243-1555-E8D2FA8A38C5}"/>
                    </a:ext>
                  </a:extLst>
                </p14:cNvPr>
                <p14:cNvContentPartPr/>
                <p14:nvPr/>
              </p14:nvContentPartPr>
              <p14:xfrm>
                <a:off x="1434093" y="2825587"/>
                <a:ext cx="47520" cy="129240"/>
              </p14:xfrm>
            </p:contentPart>
          </mc:Choice>
          <mc:Fallback xmlns="">
            <p:pic>
              <p:nvPicPr>
                <p:cNvPr id="76" name="Ink 75">
                  <a:extLst>
                    <a:ext uri="{FF2B5EF4-FFF2-40B4-BE49-F238E27FC236}">
                      <a16:creationId xmlns:a16="http://schemas.microsoft.com/office/drawing/2014/main" id="{0CC7F4B3-B788-4243-1555-E8D2FA8A38C5}"/>
                    </a:ext>
                  </a:extLst>
                </p:cNvPr>
                <p:cNvPicPr/>
                <p:nvPr/>
              </p:nvPicPr>
              <p:blipFill>
                <a:blip r:embed="rId131"/>
                <a:stretch>
                  <a:fillRect/>
                </a:stretch>
              </p:blipFill>
              <p:spPr>
                <a:xfrm>
                  <a:off x="1425453" y="2816587"/>
                  <a:ext cx="65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7" name="Ink 76">
                  <a:extLst>
                    <a:ext uri="{FF2B5EF4-FFF2-40B4-BE49-F238E27FC236}">
                      <a16:creationId xmlns:a16="http://schemas.microsoft.com/office/drawing/2014/main" id="{08DB457F-1CB5-8D30-0419-496BCA218B40}"/>
                    </a:ext>
                  </a:extLst>
                </p14:cNvPr>
                <p14:cNvContentPartPr/>
                <p14:nvPr/>
              </p14:nvContentPartPr>
              <p14:xfrm>
                <a:off x="1623093" y="2793547"/>
                <a:ext cx="87480" cy="177120"/>
              </p14:xfrm>
            </p:contentPart>
          </mc:Choice>
          <mc:Fallback xmlns="">
            <p:pic>
              <p:nvPicPr>
                <p:cNvPr id="77" name="Ink 76">
                  <a:extLst>
                    <a:ext uri="{FF2B5EF4-FFF2-40B4-BE49-F238E27FC236}">
                      <a16:creationId xmlns:a16="http://schemas.microsoft.com/office/drawing/2014/main" id="{08DB457F-1CB5-8D30-0419-496BCA218B40}"/>
                    </a:ext>
                  </a:extLst>
                </p:cNvPr>
                <p:cNvPicPr/>
                <p:nvPr/>
              </p:nvPicPr>
              <p:blipFill>
                <a:blip r:embed="rId133"/>
                <a:stretch>
                  <a:fillRect/>
                </a:stretch>
              </p:blipFill>
              <p:spPr>
                <a:xfrm>
                  <a:off x="1614093" y="2784547"/>
                  <a:ext cx="1051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8" name="Ink 77">
                  <a:extLst>
                    <a:ext uri="{FF2B5EF4-FFF2-40B4-BE49-F238E27FC236}">
                      <a16:creationId xmlns:a16="http://schemas.microsoft.com/office/drawing/2014/main" id="{929B6CA0-8C29-8D28-D122-EF67C82C39A5}"/>
                    </a:ext>
                  </a:extLst>
                </p14:cNvPr>
                <p14:cNvContentPartPr/>
                <p14:nvPr/>
              </p14:nvContentPartPr>
              <p14:xfrm>
                <a:off x="1838733" y="2802187"/>
                <a:ext cx="7200" cy="161640"/>
              </p14:xfrm>
            </p:contentPart>
          </mc:Choice>
          <mc:Fallback xmlns="">
            <p:pic>
              <p:nvPicPr>
                <p:cNvPr id="78" name="Ink 77">
                  <a:extLst>
                    <a:ext uri="{FF2B5EF4-FFF2-40B4-BE49-F238E27FC236}">
                      <a16:creationId xmlns:a16="http://schemas.microsoft.com/office/drawing/2014/main" id="{929B6CA0-8C29-8D28-D122-EF67C82C39A5}"/>
                    </a:ext>
                  </a:extLst>
                </p:cNvPr>
                <p:cNvPicPr/>
                <p:nvPr/>
              </p:nvPicPr>
              <p:blipFill>
                <a:blip r:embed="rId135"/>
                <a:stretch>
                  <a:fillRect/>
                </a:stretch>
              </p:blipFill>
              <p:spPr>
                <a:xfrm>
                  <a:off x="1830093" y="2793547"/>
                  <a:ext cx="24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9" name="Ink 78">
                  <a:extLst>
                    <a:ext uri="{FF2B5EF4-FFF2-40B4-BE49-F238E27FC236}">
                      <a16:creationId xmlns:a16="http://schemas.microsoft.com/office/drawing/2014/main" id="{F7282354-DF17-114D-CA2A-400FE93D313C}"/>
                    </a:ext>
                  </a:extLst>
                </p14:cNvPr>
                <p14:cNvContentPartPr/>
                <p14:nvPr/>
              </p14:nvContentPartPr>
              <p14:xfrm>
                <a:off x="1125933" y="2674387"/>
                <a:ext cx="910080" cy="28440"/>
              </p14:xfrm>
            </p:contentPart>
          </mc:Choice>
          <mc:Fallback xmlns="">
            <p:pic>
              <p:nvPicPr>
                <p:cNvPr id="79" name="Ink 78">
                  <a:extLst>
                    <a:ext uri="{FF2B5EF4-FFF2-40B4-BE49-F238E27FC236}">
                      <a16:creationId xmlns:a16="http://schemas.microsoft.com/office/drawing/2014/main" id="{F7282354-DF17-114D-CA2A-400FE93D313C}"/>
                    </a:ext>
                  </a:extLst>
                </p:cNvPr>
                <p:cNvPicPr/>
                <p:nvPr/>
              </p:nvPicPr>
              <p:blipFill>
                <a:blip r:embed="rId137"/>
                <a:stretch>
                  <a:fillRect/>
                </a:stretch>
              </p:blipFill>
              <p:spPr>
                <a:xfrm>
                  <a:off x="1117293" y="2665747"/>
                  <a:ext cx="927720" cy="46080"/>
                </a:xfrm>
                <a:prstGeom prst="rect">
                  <a:avLst/>
                </a:prstGeom>
              </p:spPr>
            </p:pic>
          </mc:Fallback>
        </mc:AlternateContent>
      </p:grpSp>
      <p:grpSp>
        <p:nvGrpSpPr>
          <p:cNvPr id="82" name="Group 81">
            <a:extLst>
              <a:ext uri="{FF2B5EF4-FFF2-40B4-BE49-F238E27FC236}">
                <a16:creationId xmlns:a16="http://schemas.microsoft.com/office/drawing/2014/main" id="{B2CC3EC6-B677-DDDB-361C-BC8C94E61810}"/>
              </a:ext>
            </a:extLst>
          </p:cNvPr>
          <p:cNvGrpSpPr/>
          <p:nvPr/>
        </p:nvGrpSpPr>
        <p:grpSpPr>
          <a:xfrm>
            <a:off x="2327973" y="2775187"/>
            <a:ext cx="176400" cy="86400"/>
            <a:chOff x="2327973" y="2775187"/>
            <a:chExt cx="176400" cy="86400"/>
          </a:xfrm>
        </p:grpSpPr>
        <mc:AlternateContent xmlns:mc="http://schemas.openxmlformats.org/markup-compatibility/2006" xmlns:p14="http://schemas.microsoft.com/office/powerpoint/2010/main">
          <mc:Choice Requires="p14">
            <p:contentPart p14:bwMode="auto" r:id="rId138">
              <p14:nvContentPartPr>
                <p14:cNvPr id="80" name="Ink 79">
                  <a:extLst>
                    <a:ext uri="{FF2B5EF4-FFF2-40B4-BE49-F238E27FC236}">
                      <a16:creationId xmlns:a16="http://schemas.microsoft.com/office/drawing/2014/main" id="{C1621472-5CBD-FB89-77BD-EC42F509027A}"/>
                    </a:ext>
                  </a:extLst>
                </p14:cNvPr>
                <p14:cNvContentPartPr/>
                <p14:nvPr/>
              </p14:nvContentPartPr>
              <p14:xfrm>
                <a:off x="2327973" y="2775187"/>
                <a:ext cx="102240" cy="19080"/>
              </p14:xfrm>
            </p:contentPart>
          </mc:Choice>
          <mc:Fallback xmlns="">
            <p:pic>
              <p:nvPicPr>
                <p:cNvPr id="80" name="Ink 79">
                  <a:extLst>
                    <a:ext uri="{FF2B5EF4-FFF2-40B4-BE49-F238E27FC236}">
                      <a16:creationId xmlns:a16="http://schemas.microsoft.com/office/drawing/2014/main" id="{C1621472-5CBD-FB89-77BD-EC42F509027A}"/>
                    </a:ext>
                  </a:extLst>
                </p:cNvPr>
                <p:cNvPicPr/>
                <p:nvPr/>
              </p:nvPicPr>
              <p:blipFill>
                <a:blip r:embed="rId139"/>
                <a:stretch>
                  <a:fillRect/>
                </a:stretch>
              </p:blipFill>
              <p:spPr>
                <a:xfrm>
                  <a:off x="2319333" y="2766187"/>
                  <a:ext cx="1198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1" name="Ink 80">
                  <a:extLst>
                    <a:ext uri="{FF2B5EF4-FFF2-40B4-BE49-F238E27FC236}">
                      <a16:creationId xmlns:a16="http://schemas.microsoft.com/office/drawing/2014/main" id="{FB4B8A1E-3CE8-F668-D1CF-AD000B272A0D}"/>
                    </a:ext>
                  </a:extLst>
                </p14:cNvPr>
                <p14:cNvContentPartPr/>
                <p14:nvPr/>
              </p14:nvContentPartPr>
              <p14:xfrm>
                <a:off x="2345253" y="2838187"/>
                <a:ext cx="159120" cy="23400"/>
              </p14:xfrm>
            </p:contentPart>
          </mc:Choice>
          <mc:Fallback xmlns="">
            <p:pic>
              <p:nvPicPr>
                <p:cNvPr id="81" name="Ink 80">
                  <a:extLst>
                    <a:ext uri="{FF2B5EF4-FFF2-40B4-BE49-F238E27FC236}">
                      <a16:creationId xmlns:a16="http://schemas.microsoft.com/office/drawing/2014/main" id="{FB4B8A1E-3CE8-F668-D1CF-AD000B272A0D}"/>
                    </a:ext>
                  </a:extLst>
                </p:cNvPr>
                <p:cNvPicPr/>
                <p:nvPr/>
              </p:nvPicPr>
              <p:blipFill>
                <a:blip r:embed="rId141"/>
                <a:stretch>
                  <a:fillRect/>
                </a:stretch>
              </p:blipFill>
              <p:spPr>
                <a:xfrm>
                  <a:off x="2336613" y="2829547"/>
                  <a:ext cx="176760" cy="41040"/>
                </a:xfrm>
                <a:prstGeom prst="rect">
                  <a:avLst/>
                </a:prstGeom>
              </p:spPr>
            </p:pic>
          </mc:Fallback>
        </mc:AlternateContent>
      </p:grpSp>
      <p:grpSp>
        <p:nvGrpSpPr>
          <p:cNvPr id="94" name="Group 93">
            <a:extLst>
              <a:ext uri="{FF2B5EF4-FFF2-40B4-BE49-F238E27FC236}">
                <a16:creationId xmlns:a16="http://schemas.microsoft.com/office/drawing/2014/main" id="{CA2FBBB0-45FE-CAB8-6E7A-8E86F6A1CE9B}"/>
              </a:ext>
            </a:extLst>
          </p:cNvPr>
          <p:cNvGrpSpPr/>
          <p:nvPr/>
        </p:nvGrpSpPr>
        <p:grpSpPr>
          <a:xfrm>
            <a:off x="3122133" y="2384587"/>
            <a:ext cx="155520" cy="59400"/>
            <a:chOff x="3122133" y="2384587"/>
            <a:chExt cx="155520" cy="59400"/>
          </a:xfrm>
        </p:grpSpPr>
        <mc:AlternateContent xmlns:mc="http://schemas.openxmlformats.org/markup-compatibility/2006" xmlns:p14="http://schemas.microsoft.com/office/powerpoint/2010/main">
          <mc:Choice Requires="p14">
            <p:contentPart p14:bwMode="auto" r:id="rId142">
              <p14:nvContentPartPr>
                <p14:cNvPr id="86" name="Ink 85">
                  <a:extLst>
                    <a:ext uri="{FF2B5EF4-FFF2-40B4-BE49-F238E27FC236}">
                      <a16:creationId xmlns:a16="http://schemas.microsoft.com/office/drawing/2014/main" id="{FB5AC251-4595-9108-CD59-0F54A3DCEC14}"/>
                    </a:ext>
                  </a:extLst>
                </p14:cNvPr>
                <p14:cNvContentPartPr/>
                <p14:nvPr/>
              </p14:nvContentPartPr>
              <p14:xfrm>
                <a:off x="3122133" y="2421307"/>
                <a:ext cx="39240" cy="22680"/>
              </p14:xfrm>
            </p:contentPart>
          </mc:Choice>
          <mc:Fallback xmlns="">
            <p:pic>
              <p:nvPicPr>
                <p:cNvPr id="86" name="Ink 85">
                  <a:extLst>
                    <a:ext uri="{FF2B5EF4-FFF2-40B4-BE49-F238E27FC236}">
                      <a16:creationId xmlns:a16="http://schemas.microsoft.com/office/drawing/2014/main" id="{FB5AC251-4595-9108-CD59-0F54A3DCEC14}"/>
                    </a:ext>
                  </a:extLst>
                </p:cNvPr>
                <p:cNvPicPr/>
                <p:nvPr/>
              </p:nvPicPr>
              <p:blipFill>
                <a:blip r:embed="rId143"/>
                <a:stretch>
                  <a:fillRect/>
                </a:stretch>
              </p:blipFill>
              <p:spPr>
                <a:xfrm>
                  <a:off x="3113493" y="2412307"/>
                  <a:ext cx="56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Ink 86">
                  <a:extLst>
                    <a:ext uri="{FF2B5EF4-FFF2-40B4-BE49-F238E27FC236}">
                      <a16:creationId xmlns:a16="http://schemas.microsoft.com/office/drawing/2014/main" id="{B793B4C3-FD24-3002-BD97-0C6E8D3E1DB5}"/>
                    </a:ext>
                  </a:extLst>
                </p14:cNvPr>
                <p14:cNvContentPartPr/>
                <p14:nvPr/>
              </p14:nvContentPartPr>
              <p14:xfrm>
                <a:off x="3259293" y="2384587"/>
                <a:ext cx="18360" cy="28080"/>
              </p14:xfrm>
            </p:contentPart>
          </mc:Choice>
          <mc:Fallback xmlns="">
            <p:pic>
              <p:nvPicPr>
                <p:cNvPr id="87" name="Ink 86">
                  <a:extLst>
                    <a:ext uri="{FF2B5EF4-FFF2-40B4-BE49-F238E27FC236}">
                      <a16:creationId xmlns:a16="http://schemas.microsoft.com/office/drawing/2014/main" id="{B793B4C3-FD24-3002-BD97-0C6E8D3E1DB5}"/>
                    </a:ext>
                  </a:extLst>
                </p:cNvPr>
                <p:cNvPicPr/>
                <p:nvPr/>
              </p:nvPicPr>
              <p:blipFill>
                <a:blip r:embed="rId145"/>
                <a:stretch>
                  <a:fillRect/>
                </a:stretch>
              </p:blipFill>
              <p:spPr>
                <a:xfrm>
                  <a:off x="3250293" y="2375587"/>
                  <a:ext cx="36000" cy="45720"/>
                </a:xfrm>
                <a:prstGeom prst="rect">
                  <a:avLst/>
                </a:prstGeom>
              </p:spPr>
            </p:pic>
          </mc:Fallback>
        </mc:AlternateContent>
      </p:grpSp>
      <p:grpSp>
        <p:nvGrpSpPr>
          <p:cNvPr id="93" name="Group 92">
            <a:extLst>
              <a:ext uri="{FF2B5EF4-FFF2-40B4-BE49-F238E27FC236}">
                <a16:creationId xmlns:a16="http://schemas.microsoft.com/office/drawing/2014/main" id="{CAC9BA3A-79A6-AC31-F244-B0BF551EB513}"/>
              </a:ext>
            </a:extLst>
          </p:cNvPr>
          <p:cNvGrpSpPr/>
          <p:nvPr/>
        </p:nvGrpSpPr>
        <p:grpSpPr>
          <a:xfrm>
            <a:off x="3155613" y="2626147"/>
            <a:ext cx="630000" cy="286560"/>
            <a:chOff x="3155613" y="2626147"/>
            <a:chExt cx="630000" cy="286560"/>
          </a:xfrm>
        </p:grpSpPr>
        <mc:AlternateContent xmlns:mc="http://schemas.openxmlformats.org/markup-compatibility/2006" xmlns:p14="http://schemas.microsoft.com/office/powerpoint/2010/main">
          <mc:Choice Requires="p14">
            <p:contentPart p14:bwMode="auto" r:id="rId146">
              <p14:nvContentPartPr>
                <p14:cNvPr id="85" name="Ink 84">
                  <a:extLst>
                    <a:ext uri="{FF2B5EF4-FFF2-40B4-BE49-F238E27FC236}">
                      <a16:creationId xmlns:a16="http://schemas.microsoft.com/office/drawing/2014/main" id="{D5A52A6F-42C3-1EFD-1857-88E28AEE04D7}"/>
                    </a:ext>
                  </a:extLst>
                </p14:cNvPr>
                <p14:cNvContentPartPr/>
                <p14:nvPr/>
              </p14:nvContentPartPr>
              <p14:xfrm>
                <a:off x="3155613" y="2626147"/>
                <a:ext cx="180000" cy="167400"/>
              </p14:xfrm>
            </p:contentPart>
          </mc:Choice>
          <mc:Fallback xmlns="">
            <p:pic>
              <p:nvPicPr>
                <p:cNvPr id="85" name="Ink 84">
                  <a:extLst>
                    <a:ext uri="{FF2B5EF4-FFF2-40B4-BE49-F238E27FC236}">
                      <a16:creationId xmlns:a16="http://schemas.microsoft.com/office/drawing/2014/main" id="{D5A52A6F-42C3-1EFD-1857-88E28AEE04D7}"/>
                    </a:ext>
                  </a:extLst>
                </p:cNvPr>
                <p:cNvPicPr/>
                <p:nvPr/>
              </p:nvPicPr>
              <p:blipFill>
                <a:blip r:embed="rId147"/>
                <a:stretch>
                  <a:fillRect/>
                </a:stretch>
              </p:blipFill>
              <p:spPr>
                <a:xfrm>
                  <a:off x="3146613" y="2617507"/>
                  <a:ext cx="1976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D27E42C9-A93A-5EB9-F8E8-6C59508F63BB}"/>
                    </a:ext>
                  </a:extLst>
                </p14:cNvPr>
                <p14:cNvContentPartPr/>
                <p14:nvPr/>
              </p14:nvContentPartPr>
              <p14:xfrm>
                <a:off x="3505173" y="2694547"/>
                <a:ext cx="85320" cy="32040"/>
              </p14:xfrm>
            </p:contentPart>
          </mc:Choice>
          <mc:Fallback xmlns="">
            <p:pic>
              <p:nvPicPr>
                <p:cNvPr id="88" name="Ink 87">
                  <a:extLst>
                    <a:ext uri="{FF2B5EF4-FFF2-40B4-BE49-F238E27FC236}">
                      <a16:creationId xmlns:a16="http://schemas.microsoft.com/office/drawing/2014/main" id="{D27E42C9-A93A-5EB9-F8E8-6C59508F63BB}"/>
                    </a:ext>
                  </a:extLst>
                </p:cNvPr>
                <p:cNvPicPr/>
                <p:nvPr/>
              </p:nvPicPr>
              <p:blipFill>
                <a:blip r:embed="rId149"/>
                <a:stretch>
                  <a:fillRect/>
                </a:stretch>
              </p:blipFill>
              <p:spPr>
                <a:xfrm>
                  <a:off x="3496173" y="2685547"/>
                  <a:ext cx="1029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Ink 88">
                  <a:extLst>
                    <a:ext uri="{FF2B5EF4-FFF2-40B4-BE49-F238E27FC236}">
                      <a16:creationId xmlns:a16="http://schemas.microsoft.com/office/drawing/2014/main" id="{DD2250CB-7C22-A2C9-AEE1-BB745D0D8ABD}"/>
                    </a:ext>
                  </a:extLst>
                </p14:cNvPr>
                <p14:cNvContentPartPr/>
                <p14:nvPr/>
              </p14:nvContentPartPr>
              <p14:xfrm>
                <a:off x="3489333" y="2700667"/>
                <a:ext cx="107280" cy="189360"/>
              </p14:xfrm>
            </p:contentPart>
          </mc:Choice>
          <mc:Fallback xmlns="">
            <p:pic>
              <p:nvPicPr>
                <p:cNvPr id="89" name="Ink 88">
                  <a:extLst>
                    <a:ext uri="{FF2B5EF4-FFF2-40B4-BE49-F238E27FC236}">
                      <a16:creationId xmlns:a16="http://schemas.microsoft.com/office/drawing/2014/main" id="{DD2250CB-7C22-A2C9-AEE1-BB745D0D8ABD}"/>
                    </a:ext>
                  </a:extLst>
                </p:cNvPr>
                <p:cNvPicPr/>
                <p:nvPr/>
              </p:nvPicPr>
              <p:blipFill>
                <a:blip r:embed="rId151"/>
                <a:stretch>
                  <a:fillRect/>
                </a:stretch>
              </p:blipFill>
              <p:spPr>
                <a:xfrm>
                  <a:off x="3480333" y="2691667"/>
                  <a:ext cx="124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0" name="Ink 89">
                  <a:extLst>
                    <a:ext uri="{FF2B5EF4-FFF2-40B4-BE49-F238E27FC236}">
                      <a16:creationId xmlns:a16="http://schemas.microsoft.com/office/drawing/2014/main" id="{5860E885-C5AF-5836-70C7-C29080C14134}"/>
                    </a:ext>
                  </a:extLst>
                </p14:cNvPr>
                <p14:cNvContentPartPr/>
                <p14:nvPr/>
              </p14:nvContentPartPr>
              <p14:xfrm>
                <a:off x="3649173" y="2710387"/>
                <a:ext cx="77040" cy="32760"/>
              </p14:xfrm>
            </p:contentPart>
          </mc:Choice>
          <mc:Fallback xmlns="">
            <p:pic>
              <p:nvPicPr>
                <p:cNvPr id="90" name="Ink 89">
                  <a:extLst>
                    <a:ext uri="{FF2B5EF4-FFF2-40B4-BE49-F238E27FC236}">
                      <a16:creationId xmlns:a16="http://schemas.microsoft.com/office/drawing/2014/main" id="{5860E885-C5AF-5836-70C7-C29080C14134}"/>
                    </a:ext>
                  </a:extLst>
                </p:cNvPr>
                <p:cNvPicPr/>
                <p:nvPr/>
              </p:nvPicPr>
              <p:blipFill>
                <a:blip r:embed="rId153"/>
                <a:stretch>
                  <a:fillRect/>
                </a:stretch>
              </p:blipFill>
              <p:spPr>
                <a:xfrm>
                  <a:off x="3640173" y="2701387"/>
                  <a:ext cx="94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1" name="Ink 90">
                  <a:extLst>
                    <a:ext uri="{FF2B5EF4-FFF2-40B4-BE49-F238E27FC236}">
                      <a16:creationId xmlns:a16="http://schemas.microsoft.com/office/drawing/2014/main" id="{BC8E9C00-1B9E-5C1B-E102-C2DAEBE13173}"/>
                    </a:ext>
                  </a:extLst>
                </p14:cNvPr>
                <p14:cNvContentPartPr/>
                <p14:nvPr/>
              </p14:nvContentPartPr>
              <p14:xfrm>
                <a:off x="3655653" y="2717947"/>
                <a:ext cx="129960" cy="194760"/>
              </p14:xfrm>
            </p:contentPart>
          </mc:Choice>
          <mc:Fallback xmlns="">
            <p:pic>
              <p:nvPicPr>
                <p:cNvPr id="91" name="Ink 90">
                  <a:extLst>
                    <a:ext uri="{FF2B5EF4-FFF2-40B4-BE49-F238E27FC236}">
                      <a16:creationId xmlns:a16="http://schemas.microsoft.com/office/drawing/2014/main" id="{BC8E9C00-1B9E-5C1B-E102-C2DAEBE13173}"/>
                    </a:ext>
                  </a:extLst>
                </p:cNvPr>
                <p:cNvPicPr/>
                <p:nvPr/>
              </p:nvPicPr>
              <p:blipFill>
                <a:blip r:embed="rId155"/>
                <a:stretch>
                  <a:fillRect/>
                </a:stretch>
              </p:blipFill>
              <p:spPr>
                <a:xfrm>
                  <a:off x="3647013" y="2708947"/>
                  <a:ext cx="147600" cy="21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92" name="Ink 91">
                <a:extLst>
                  <a:ext uri="{FF2B5EF4-FFF2-40B4-BE49-F238E27FC236}">
                    <a16:creationId xmlns:a16="http://schemas.microsoft.com/office/drawing/2014/main" id="{5449F8E9-EAAA-34C2-0646-070873E74B34}"/>
                  </a:ext>
                </a:extLst>
              </p14:cNvPr>
              <p14:cNvContentPartPr/>
              <p14:nvPr/>
            </p14:nvContentPartPr>
            <p14:xfrm>
              <a:off x="3546933" y="2319787"/>
              <a:ext cx="196920" cy="135720"/>
            </p14:xfrm>
          </p:contentPart>
        </mc:Choice>
        <mc:Fallback xmlns="">
          <p:pic>
            <p:nvPicPr>
              <p:cNvPr id="92" name="Ink 91">
                <a:extLst>
                  <a:ext uri="{FF2B5EF4-FFF2-40B4-BE49-F238E27FC236}">
                    <a16:creationId xmlns:a16="http://schemas.microsoft.com/office/drawing/2014/main" id="{5449F8E9-EAAA-34C2-0646-070873E74B34}"/>
                  </a:ext>
                </a:extLst>
              </p:cNvPr>
              <p:cNvPicPr/>
              <p:nvPr/>
            </p:nvPicPr>
            <p:blipFill>
              <a:blip r:embed="rId157"/>
              <a:stretch>
                <a:fillRect/>
              </a:stretch>
            </p:blipFill>
            <p:spPr>
              <a:xfrm>
                <a:off x="3537933" y="2311147"/>
                <a:ext cx="214560" cy="153360"/>
              </a:xfrm>
              <a:prstGeom prst="rect">
                <a:avLst/>
              </a:prstGeom>
            </p:spPr>
          </p:pic>
        </mc:Fallback>
      </mc:AlternateContent>
      <p:grpSp>
        <p:nvGrpSpPr>
          <p:cNvPr id="108" name="Group 107">
            <a:extLst>
              <a:ext uri="{FF2B5EF4-FFF2-40B4-BE49-F238E27FC236}">
                <a16:creationId xmlns:a16="http://schemas.microsoft.com/office/drawing/2014/main" id="{448A5596-AB7B-B72F-1FAB-80B74FA2DD1B}"/>
              </a:ext>
            </a:extLst>
          </p:cNvPr>
          <p:cNvGrpSpPr/>
          <p:nvPr/>
        </p:nvGrpSpPr>
        <p:grpSpPr>
          <a:xfrm>
            <a:off x="4165413" y="2578267"/>
            <a:ext cx="221400" cy="249480"/>
            <a:chOff x="4165413" y="2578267"/>
            <a:chExt cx="221400" cy="249480"/>
          </a:xfrm>
        </p:grpSpPr>
        <mc:AlternateContent xmlns:mc="http://schemas.openxmlformats.org/markup-compatibility/2006" xmlns:p14="http://schemas.microsoft.com/office/powerpoint/2010/main">
          <mc:Choice Requires="p14">
            <p:contentPart p14:bwMode="auto" r:id="rId158">
              <p14:nvContentPartPr>
                <p14:cNvPr id="95" name="Ink 94">
                  <a:extLst>
                    <a:ext uri="{FF2B5EF4-FFF2-40B4-BE49-F238E27FC236}">
                      <a16:creationId xmlns:a16="http://schemas.microsoft.com/office/drawing/2014/main" id="{EBEB189B-D103-E8C9-3978-A5C2D0BC07ED}"/>
                    </a:ext>
                  </a:extLst>
                </p14:cNvPr>
                <p14:cNvContentPartPr/>
                <p14:nvPr/>
              </p14:nvContentPartPr>
              <p14:xfrm>
                <a:off x="4165413" y="2659267"/>
                <a:ext cx="221400" cy="24840"/>
              </p14:xfrm>
            </p:contentPart>
          </mc:Choice>
          <mc:Fallback xmlns="">
            <p:pic>
              <p:nvPicPr>
                <p:cNvPr id="95" name="Ink 94">
                  <a:extLst>
                    <a:ext uri="{FF2B5EF4-FFF2-40B4-BE49-F238E27FC236}">
                      <a16:creationId xmlns:a16="http://schemas.microsoft.com/office/drawing/2014/main" id="{EBEB189B-D103-E8C9-3978-A5C2D0BC07ED}"/>
                    </a:ext>
                  </a:extLst>
                </p:cNvPr>
                <p:cNvPicPr/>
                <p:nvPr/>
              </p:nvPicPr>
              <p:blipFill>
                <a:blip r:embed="rId159"/>
                <a:stretch>
                  <a:fillRect/>
                </a:stretch>
              </p:blipFill>
              <p:spPr>
                <a:xfrm>
                  <a:off x="4156773" y="2650627"/>
                  <a:ext cx="2390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Ink 95">
                  <a:extLst>
                    <a:ext uri="{FF2B5EF4-FFF2-40B4-BE49-F238E27FC236}">
                      <a16:creationId xmlns:a16="http://schemas.microsoft.com/office/drawing/2014/main" id="{E055108F-5B46-E7EE-55A2-5209F85C4EAB}"/>
                    </a:ext>
                  </a:extLst>
                </p14:cNvPr>
                <p14:cNvContentPartPr/>
                <p14:nvPr/>
              </p14:nvContentPartPr>
              <p14:xfrm>
                <a:off x="4258653" y="2578267"/>
                <a:ext cx="73080" cy="249480"/>
              </p14:xfrm>
            </p:contentPart>
          </mc:Choice>
          <mc:Fallback xmlns="">
            <p:pic>
              <p:nvPicPr>
                <p:cNvPr id="96" name="Ink 95">
                  <a:extLst>
                    <a:ext uri="{FF2B5EF4-FFF2-40B4-BE49-F238E27FC236}">
                      <a16:creationId xmlns:a16="http://schemas.microsoft.com/office/drawing/2014/main" id="{E055108F-5B46-E7EE-55A2-5209F85C4EAB}"/>
                    </a:ext>
                  </a:extLst>
                </p:cNvPr>
                <p:cNvPicPr/>
                <p:nvPr/>
              </p:nvPicPr>
              <p:blipFill>
                <a:blip r:embed="rId161"/>
                <a:stretch>
                  <a:fillRect/>
                </a:stretch>
              </p:blipFill>
              <p:spPr>
                <a:xfrm>
                  <a:off x="4249653" y="2569267"/>
                  <a:ext cx="90720" cy="267120"/>
                </a:xfrm>
                <a:prstGeom prst="rect">
                  <a:avLst/>
                </a:prstGeom>
              </p:spPr>
            </p:pic>
          </mc:Fallback>
        </mc:AlternateContent>
      </p:grpSp>
      <p:grpSp>
        <p:nvGrpSpPr>
          <p:cNvPr id="107" name="Group 106">
            <a:extLst>
              <a:ext uri="{FF2B5EF4-FFF2-40B4-BE49-F238E27FC236}">
                <a16:creationId xmlns:a16="http://schemas.microsoft.com/office/drawing/2014/main" id="{5937C9F0-43C6-BFAF-29F5-F8A9B74FDD12}"/>
              </a:ext>
            </a:extLst>
          </p:cNvPr>
          <p:cNvGrpSpPr/>
          <p:nvPr/>
        </p:nvGrpSpPr>
        <p:grpSpPr>
          <a:xfrm>
            <a:off x="4678413" y="2230147"/>
            <a:ext cx="672480" cy="599400"/>
            <a:chOff x="4678413" y="2230147"/>
            <a:chExt cx="672480" cy="599400"/>
          </a:xfrm>
        </p:grpSpPr>
        <mc:AlternateContent xmlns:mc="http://schemas.openxmlformats.org/markup-compatibility/2006" xmlns:p14="http://schemas.microsoft.com/office/powerpoint/2010/main">
          <mc:Choice Requires="p14">
            <p:contentPart p14:bwMode="auto" r:id="rId162">
              <p14:nvContentPartPr>
                <p14:cNvPr id="97" name="Ink 96">
                  <a:extLst>
                    <a:ext uri="{FF2B5EF4-FFF2-40B4-BE49-F238E27FC236}">
                      <a16:creationId xmlns:a16="http://schemas.microsoft.com/office/drawing/2014/main" id="{9E70C745-7C17-DAF7-BA31-CD4839D962FF}"/>
                    </a:ext>
                  </a:extLst>
                </p14:cNvPr>
                <p14:cNvContentPartPr/>
                <p14:nvPr/>
              </p14:nvContentPartPr>
              <p14:xfrm>
                <a:off x="4705413" y="2531827"/>
                <a:ext cx="182880" cy="227880"/>
              </p14:xfrm>
            </p:contentPart>
          </mc:Choice>
          <mc:Fallback xmlns="">
            <p:pic>
              <p:nvPicPr>
                <p:cNvPr id="97" name="Ink 96">
                  <a:extLst>
                    <a:ext uri="{FF2B5EF4-FFF2-40B4-BE49-F238E27FC236}">
                      <a16:creationId xmlns:a16="http://schemas.microsoft.com/office/drawing/2014/main" id="{9E70C745-7C17-DAF7-BA31-CD4839D962FF}"/>
                    </a:ext>
                  </a:extLst>
                </p:cNvPr>
                <p:cNvPicPr/>
                <p:nvPr/>
              </p:nvPicPr>
              <p:blipFill>
                <a:blip r:embed="rId163"/>
                <a:stretch>
                  <a:fillRect/>
                </a:stretch>
              </p:blipFill>
              <p:spPr>
                <a:xfrm>
                  <a:off x="4696773" y="2523187"/>
                  <a:ext cx="20052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Ink 97">
                  <a:extLst>
                    <a:ext uri="{FF2B5EF4-FFF2-40B4-BE49-F238E27FC236}">
                      <a16:creationId xmlns:a16="http://schemas.microsoft.com/office/drawing/2014/main" id="{32D1757C-2427-C954-D82E-F515A918D37D}"/>
                    </a:ext>
                  </a:extLst>
                </p14:cNvPr>
                <p14:cNvContentPartPr/>
                <p14:nvPr/>
              </p14:nvContentPartPr>
              <p14:xfrm>
                <a:off x="4678413" y="2360827"/>
                <a:ext cx="29520" cy="38880"/>
              </p14:xfrm>
            </p:contentPart>
          </mc:Choice>
          <mc:Fallback xmlns="">
            <p:pic>
              <p:nvPicPr>
                <p:cNvPr id="98" name="Ink 97">
                  <a:extLst>
                    <a:ext uri="{FF2B5EF4-FFF2-40B4-BE49-F238E27FC236}">
                      <a16:creationId xmlns:a16="http://schemas.microsoft.com/office/drawing/2014/main" id="{32D1757C-2427-C954-D82E-F515A918D37D}"/>
                    </a:ext>
                  </a:extLst>
                </p:cNvPr>
                <p:cNvPicPr/>
                <p:nvPr/>
              </p:nvPicPr>
              <p:blipFill>
                <a:blip r:embed="rId165"/>
                <a:stretch>
                  <a:fillRect/>
                </a:stretch>
              </p:blipFill>
              <p:spPr>
                <a:xfrm>
                  <a:off x="4669773" y="2351827"/>
                  <a:ext cx="47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Ink 98">
                  <a:extLst>
                    <a:ext uri="{FF2B5EF4-FFF2-40B4-BE49-F238E27FC236}">
                      <a16:creationId xmlns:a16="http://schemas.microsoft.com/office/drawing/2014/main" id="{A1842839-B58F-861F-DAFA-2E4727CB3446}"/>
                    </a:ext>
                  </a:extLst>
                </p14:cNvPr>
                <p14:cNvContentPartPr/>
                <p14:nvPr/>
              </p14:nvContentPartPr>
              <p14:xfrm>
                <a:off x="4844373" y="2304307"/>
                <a:ext cx="8280" cy="41040"/>
              </p14:xfrm>
            </p:contentPart>
          </mc:Choice>
          <mc:Fallback xmlns="">
            <p:pic>
              <p:nvPicPr>
                <p:cNvPr id="99" name="Ink 98">
                  <a:extLst>
                    <a:ext uri="{FF2B5EF4-FFF2-40B4-BE49-F238E27FC236}">
                      <a16:creationId xmlns:a16="http://schemas.microsoft.com/office/drawing/2014/main" id="{A1842839-B58F-861F-DAFA-2E4727CB3446}"/>
                    </a:ext>
                  </a:extLst>
                </p:cNvPr>
                <p:cNvPicPr/>
                <p:nvPr/>
              </p:nvPicPr>
              <p:blipFill>
                <a:blip r:embed="rId167"/>
                <a:stretch>
                  <a:fillRect/>
                </a:stretch>
              </p:blipFill>
              <p:spPr>
                <a:xfrm>
                  <a:off x="4835373" y="2295307"/>
                  <a:ext cx="25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Ink 99">
                  <a:extLst>
                    <a:ext uri="{FF2B5EF4-FFF2-40B4-BE49-F238E27FC236}">
                      <a16:creationId xmlns:a16="http://schemas.microsoft.com/office/drawing/2014/main" id="{1AA95C31-0385-2C62-A959-2C36213C3205}"/>
                    </a:ext>
                  </a:extLst>
                </p14:cNvPr>
                <p14:cNvContentPartPr/>
                <p14:nvPr/>
              </p14:nvContentPartPr>
              <p14:xfrm>
                <a:off x="5079813" y="2618947"/>
                <a:ext cx="114120" cy="30960"/>
              </p14:xfrm>
            </p:contentPart>
          </mc:Choice>
          <mc:Fallback xmlns="">
            <p:pic>
              <p:nvPicPr>
                <p:cNvPr id="100" name="Ink 99">
                  <a:extLst>
                    <a:ext uri="{FF2B5EF4-FFF2-40B4-BE49-F238E27FC236}">
                      <a16:creationId xmlns:a16="http://schemas.microsoft.com/office/drawing/2014/main" id="{1AA95C31-0385-2C62-A959-2C36213C3205}"/>
                    </a:ext>
                  </a:extLst>
                </p:cNvPr>
                <p:cNvPicPr/>
                <p:nvPr/>
              </p:nvPicPr>
              <p:blipFill>
                <a:blip r:embed="rId169"/>
                <a:stretch>
                  <a:fillRect/>
                </a:stretch>
              </p:blipFill>
              <p:spPr>
                <a:xfrm>
                  <a:off x="5071173" y="2610307"/>
                  <a:ext cx="131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Ink 100">
                  <a:extLst>
                    <a:ext uri="{FF2B5EF4-FFF2-40B4-BE49-F238E27FC236}">
                      <a16:creationId xmlns:a16="http://schemas.microsoft.com/office/drawing/2014/main" id="{EB610790-532E-2D96-A3D1-899E8D86C1F4}"/>
                    </a:ext>
                  </a:extLst>
                </p14:cNvPr>
                <p14:cNvContentPartPr/>
                <p14:nvPr/>
              </p14:nvContentPartPr>
              <p14:xfrm>
                <a:off x="5051373" y="2624707"/>
                <a:ext cx="144360" cy="204840"/>
              </p14:xfrm>
            </p:contentPart>
          </mc:Choice>
          <mc:Fallback xmlns="">
            <p:pic>
              <p:nvPicPr>
                <p:cNvPr id="101" name="Ink 100">
                  <a:extLst>
                    <a:ext uri="{FF2B5EF4-FFF2-40B4-BE49-F238E27FC236}">
                      <a16:creationId xmlns:a16="http://schemas.microsoft.com/office/drawing/2014/main" id="{EB610790-532E-2D96-A3D1-899E8D86C1F4}"/>
                    </a:ext>
                  </a:extLst>
                </p:cNvPr>
                <p:cNvPicPr/>
                <p:nvPr/>
              </p:nvPicPr>
              <p:blipFill>
                <a:blip r:embed="rId171"/>
                <a:stretch>
                  <a:fillRect/>
                </a:stretch>
              </p:blipFill>
              <p:spPr>
                <a:xfrm>
                  <a:off x="5042733" y="2616067"/>
                  <a:ext cx="1620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Ink 101">
                  <a:extLst>
                    <a:ext uri="{FF2B5EF4-FFF2-40B4-BE49-F238E27FC236}">
                      <a16:creationId xmlns:a16="http://schemas.microsoft.com/office/drawing/2014/main" id="{15DFB266-2F2B-CB5C-90AA-EB8D6E5DBE73}"/>
                    </a:ext>
                  </a:extLst>
                </p14:cNvPr>
                <p14:cNvContentPartPr/>
                <p14:nvPr/>
              </p14:nvContentPartPr>
              <p14:xfrm>
                <a:off x="5350533" y="2599147"/>
                <a:ext cx="360" cy="223920"/>
              </p14:xfrm>
            </p:contentPart>
          </mc:Choice>
          <mc:Fallback xmlns="">
            <p:pic>
              <p:nvPicPr>
                <p:cNvPr id="102" name="Ink 101">
                  <a:extLst>
                    <a:ext uri="{FF2B5EF4-FFF2-40B4-BE49-F238E27FC236}">
                      <a16:creationId xmlns:a16="http://schemas.microsoft.com/office/drawing/2014/main" id="{15DFB266-2F2B-CB5C-90AA-EB8D6E5DBE73}"/>
                    </a:ext>
                  </a:extLst>
                </p:cNvPr>
                <p:cNvPicPr/>
                <p:nvPr/>
              </p:nvPicPr>
              <p:blipFill>
                <a:blip r:embed="rId173"/>
                <a:stretch>
                  <a:fillRect/>
                </a:stretch>
              </p:blipFill>
              <p:spPr>
                <a:xfrm>
                  <a:off x="5341893" y="2590507"/>
                  <a:ext cx="18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Ink 102">
                  <a:extLst>
                    <a:ext uri="{FF2B5EF4-FFF2-40B4-BE49-F238E27FC236}">
                      <a16:creationId xmlns:a16="http://schemas.microsoft.com/office/drawing/2014/main" id="{D604F95F-1B34-2DFD-2869-FBF177332A1B}"/>
                    </a:ext>
                  </a:extLst>
                </p14:cNvPr>
                <p14:cNvContentPartPr/>
                <p14:nvPr/>
              </p14:nvContentPartPr>
              <p14:xfrm>
                <a:off x="5163333" y="2230147"/>
                <a:ext cx="101880" cy="238680"/>
              </p14:xfrm>
            </p:contentPart>
          </mc:Choice>
          <mc:Fallback xmlns="">
            <p:pic>
              <p:nvPicPr>
                <p:cNvPr id="103" name="Ink 102">
                  <a:extLst>
                    <a:ext uri="{FF2B5EF4-FFF2-40B4-BE49-F238E27FC236}">
                      <a16:creationId xmlns:a16="http://schemas.microsoft.com/office/drawing/2014/main" id="{D604F95F-1B34-2DFD-2869-FBF177332A1B}"/>
                    </a:ext>
                  </a:extLst>
                </p:cNvPr>
                <p:cNvPicPr/>
                <p:nvPr/>
              </p:nvPicPr>
              <p:blipFill>
                <a:blip r:embed="rId175"/>
                <a:stretch>
                  <a:fillRect/>
                </a:stretch>
              </p:blipFill>
              <p:spPr>
                <a:xfrm>
                  <a:off x="5154693" y="2221507"/>
                  <a:ext cx="1195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4" name="Ink 103">
                  <a:extLst>
                    <a:ext uri="{FF2B5EF4-FFF2-40B4-BE49-F238E27FC236}">
                      <a16:creationId xmlns:a16="http://schemas.microsoft.com/office/drawing/2014/main" id="{609E7483-3843-D929-D96A-DBC6FC403A33}"/>
                    </a:ext>
                  </a:extLst>
                </p14:cNvPr>
                <p14:cNvContentPartPr/>
                <p14:nvPr/>
              </p14:nvContentPartPr>
              <p14:xfrm>
                <a:off x="5181333" y="2294947"/>
                <a:ext cx="146880" cy="25560"/>
              </p14:xfrm>
            </p:contentPart>
          </mc:Choice>
          <mc:Fallback xmlns="">
            <p:pic>
              <p:nvPicPr>
                <p:cNvPr id="104" name="Ink 103">
                  <a:extLst>
                    <a:ext uri="{FF2B5EF4-FFF2-40B4-BE49-F238E27FC236}">
                      <a16:creationId xmlns:a16="http://schemas.microsoft.com/office/drawing/2014/main" id="{609E7483-3843-D929-D96A-DBC6FC403A33}"/>
                    </a:ext>
                  </a:extLst>
                </p:cNvPr>
                <p:cNvPicPr/>
                <p:nvPr/>
              </p:nvPicPr>
              <p:blipFill>
                <a:blip r:embed="rId177"/>
                <a:stretch>
                  <a:fillRect/>
                </a:stretch>
              </p:blipFill>
              <p:spPr>
                <a:xfrm>
                  <a:off x="5172333" y="2285947"/>
                  <a:ext cx="164520" cy="4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05" name="Ink 104">
                <a:extLst>
                  <a:ext uri="{FF2B5EF4-FFF2-40B4-BE49-F238E27FC236}">
                    <a16:creationId xmlns:a16="http://schemas.microsoft.com/office/drawing/2014/main" id="{1A0ECCCD-0EE6-9F49-D84B-1D12B885A490}"/>
                  </a:ext>
                </a:extLst>
              </p14:cNvPr>
              <p14:cNvContentPartPr/>
              <p14:nvPr/>
            </p14:nvContentPartPr>
            <p14:xfrm>
              <a:off x="5705853" y="2584747"/>
              <a:ext cx="284400" cy="56880"/>
            </p14:xfrm>
          </p:contentPart>
        </mc:Choice>
        <mc:Fallback xmlns="">
          <p:pic>
            <p:nvPicPr>
              <p:cNvPr id="105" name="Ink 104">
                <a:extLst>
                  <a:ext uri="{FF2B5EF4-FFF2-40B4-BE49-F238E27FC236}">
                    <a16:creationId xmlns:a16="http://schemas.microsoft.com/office/drawing/2014/main" id="{1A0ECCCD-0EE6-9F49-D84B-1D12B885A490}"/>
                  </a:ext>
                </a:extLst>
              </p:cNvPr>
              <p:cNvPicPr/>
              <p:nvPr/>
            </p:nvPicPr>
            <p:blipFill>
              <a:blip r:embed="rId179"/>
              <a:stretch>
                <a:fillRect/>
              </a:stretch>
            </p:blipFill>
            <p:spPr>
              <a:xfrm>
                <a:off x="5696853" y="2576107"/>
                <a:ext cx="3020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Ink 108">
                <a:extLst>
                  <a:ext uri="{FF2B5EF4-FFF2-40B4-BE49-F238E27FC236}">
                    <a16:creationId xmlns:a16="http://schemas.microsoft.com/office/drawing/2014/main" id="{75E299F7-E0C5-F2BE-B5BE-7DFB6AD1D503}"/>
                  </a:ext>
                </a:extLst>
              </p14:cNvPr>
              <p14:cNvContentPartPr/>
              <p14:nvPr/>
            </p14:nvContentPartPr>
            <p14:xfrm>
              <a:off x="6422613" y="2439307"/>
              <a:ext cx="186120" cy="225360"/>
            </p14:xfrm>
          </p:contentPart>
        </mc:Choice>
        <mc:Fallback xmlns="">
          <p:pic>
            <p:nvPicPr>
              <p:cNvPr id="109" name="Ink 108">
                <a:extLst>
                  <a:ext uri="{FF2B5EF4-FFF2-40B4-BE49-F238E27FC236}">
                    <a16:creationId xmlns:a16="http://schemas.microsoft.com/office/drawing/2014/main" id="{75E299F7-E0C5-F2BE-B5BE-7DFB6AD1D503}"/>
                  </a:ext>
                </a:extLst>
              </p:cNvPr>
              <p:cNvPicPr/>
              <p:nvPr/>
            </p:nvPicPr>
            <p:blipFill>
              <a:blip r:embed="rId181"/>
              <a:stretch>
                <a:fillRect/>
              </a:stretch>
            </p:blipFill>
            <p:spPr>
              <a:xfrm>
                <a:off x="6413973" y="2430667"/>
                <a:ext cx="203760" cy="243000"/>
              </a:xfrm>
              <a:prstGeom prst="rect">
                <a:avLst/>
              </a:prstGeom>
            </p:spPr>
          </p:pic>
        </mc:Fallback>
      </mc:AlternateContent>
      <p:grpSp>
        <p:nvGrpSpPr>
          <p:cNvPr id="124" name="Group 123">
            <a:extLst>
              <a:ext uri="{FF2B5EF4-FFF2-40B4-BE49-F238E27FC236}">
                <a16:creationId xmlns:a16="http://schemas.microsoft.com/office/drawing/2014/main" id="{FAAD852C-96A0-AFDE-6669-26FC3C7AF2EB}"/>
              </a:ext>
            </a:extLst>
          </p:cNvPr>
          <p:cNvGrpSpPr/>
          <p:nvPr/>
        </p:nvGrpSpPr>
        <p:grpSpPr>
          <a:xfrm>
            <a:off x="6400293" y="2231947"/>
            <a:ext cx="243360" cy="58680"/>
            <a:chOff x="6400293" y="2231947"/>
            <a:chExt cx="243360" cy="58680"/>
          </a:xfrm>
        </p:grpSpPr>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17B3FB30-DE1B-3518-632C-DF49E0AF9BBB}"/>
                    </a:ext>
                  </a:extLst>
                </p14:cNvPr>
                <p14:cNvContentPartPr/>
                <p14:nvPr/>
              </p14:nvContentPartPr>
              <p14:xfrm>
                <a:off x="6400293" y="2247427"/>
                <a:ext cx="20520" cy="43200"/>
              </p14:xfrm>
            </p:contentPart>
          </mc:Choice>
          <mc:Fallback xmlns="">
            <p:pic>
              <p:nvPicPr>
                <p:cNvPr id="110" name="Ink 109">
                  <a:extLst>
                    <a:ext uri="{FF2B5EF4-FFF2-40B4-BE49-F238E27FC236}">
                      <a16:creationId xmlns:a16="http://schemas.microsoft.com/office/drawing/2014/main" id="{17B3FB30-DE1B-3518-632C-DF49E0AF9BBB}"/>
                    </a:ext>
                  </a:extLst>
                </p:cNvPr>
                <p:cNvPicPr/>
                <p:nvPr/>
              </p:nvPicPr>
              <p:blipFill>
                <a:blip r:embed="rId183"/>
                <a:stretch>
                  <a:fillRect/>
                </a:stretch>
              </p:blipFill>
              <p:spPr>
                <a:xfrm>
                  <a:off x="6391653" y="2238427"/>
                  <a:ext cx="38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1BEEB48B-C5C7-EB74-EAFD-5ECCFB5170B1}"/>
                    </a:ext>
                  </a:extLst>
                </p14:cNvPr>
                <p14:cNvContentPartPr/>
                <p14:nvPr/>
              </p14:nvContentPartPr>
              <p14:xfrm>
                <a:off x="6585333" y="2231947"/>
                <a:ext cx="58320" cy="54360"/>
              </p14:xfrm>
            </p:contentPart>
          </mc:Choice>
          <mc:Fallback xmlns="">
            <p:pic>
              <p:nvPicPr>
                <p:cNvPr id="111" name="Ink 110">
                  <a:extLst>
                    <a:ext uri="{FF2B5EF4-FFF2-40B4-BE49-F238E27FC236}">
                      <a16:creationId xmlns:a16="http://schemas.microsoft.com/office/drawing/2014/main" id="{1BEEB48B-C5C7-EB74-EAFD-5ECCFB5170B1}"/>
                    </a:ext>
                  </a:extLst>
                </p:cNvPr>
                <p:cNvPicPr/>
                <p:nvPr/>
              </p:nvPicPr>
              <p:blipFill>
                <a:blip r:embed="rId185"/>
                <a:stretch>
                  <a:fillRect/>
                </a:stretch>
              </p:blipFill>
              <p:spPr>
                <a:xfrm>
                  <a:off x="6576333" y="2222947"/>
                  <a:ext cx="75960" cy="72000"/>
                </a:xfrm>
                <a:prstGeom prst="rect">
                  <a:avLst/>
                </a:prstGeom>
              </p:spPr>
            </p:pic>
          </mc:Fallback>
        </mc:AlternateContent>
      </p:grpSp>
      <p:grpSp>
        <p:nvGrpSpPr>
          <p:cNvPr id="123" name="Group 122">
            <a:extLst>
              <a:ext uri="{FF2B5EF4-FFF2-40B4-BE49-F238E27FC236}">
                <a16:creationId xmlns:a16="http://schemas.microsoft.com/office/drawing/2014/main" id="{7FFE0703-CAB0-B8E0-C1DB-32A4711103A3}"/>
              </a:ext>
            </a:extLst>
          </p:cNvPr>
          <p:cNvGrpSpPr/>
          <p:nvPr/>
        </p:nvGrpSpPr>
        <p:grpSpPr>
          <a:xfrm>
            <a:off x="6795213" y="2526427"/>
            <a:ext cx="718560" cy="251280"/>
            <a:chOff x="6795213" y="2526427"/>
            <a:chExt cx="718560" cy="251280"/>
          </a:xfrm>
        </p:grpSpPr>
        <mc:AlternateContent xmlns:mc="http://schemas.openxmlformats.org/markup-compatibility/2006" xmlns:p14="http://schemas.microsoft.com/office/powerpoint/2010/main">
          <mc:Choice Requires="p14">
            <p:contentPart p14:bwMode="auto" r:id="rId186">
              <p14:nvContentPartPr>
                <p14:cNvPr id="112" name="Ink 111">
                  <a:extLst>
                    <a:ext uri="{FF2B5EF4-FFF2-40B4-BE49-F238E27FC236}">
                      <a16:creationId xmlns:a16="http://schemas.microsoft.com/office/drawing/2014/main" id="{81621FC7-6F0B-38A8-D3BF-440927310A29}"/>
                    </a:ext>
                  </a:extLst>
                </p14:cNvPr>
                <p14:cNvContentPartPr/>
                <p14:nvPr/>
              </p14:nvContentPartPr>
              <p14:xfrm>
                <a:off x="6815733" y="2526427"/>
                <a:ext cx="96480" cy="22320"/>
              </p14:xfrm>
            </p:contentPart>
          </mc:Choice>
          <mc:Fallback xmlns="">
            <p:pic>
              <p:nvPicPr>
                <p:cNvPr id="112" name="Ink 111">
                  <a:extLst>
                    <a:ext uri="{FF2B5EF4-FFF2-40B4-BE49-F238E27FC236}">
                      <a16:creationId xmlns:a16="http://schemas.microsoft.com/office/drawing/2014/main" id="{81621FC7-6F0B-38A8-D3BF-440927310A29}"/>
                    </a:ext>
                  </a:extLst>
                </p:cNvPr>
                <p:cNvPicPr/>
                <p:nvPr/>
              </p:nvPicPr>
              <p:blipFill>
                <a:blip r:embed="rId187"/>
                <a:stretch>
                  <a:fillRect/>
                </a:stretch>
              </p:blipFill>
              <p:spPr>
                <a:xfrm>
                  <a:off x="6806733" y="2517427"/>
                  <a:ext cx="114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EF5EED28-414C-2523-7B89-FBCB9290C009}"/>
                    </a:ext>
                  </a:extLst>
                </p14:cNvPr>
                <p14:cNvContentPartPr/>
                <p14:nvPr/>
              </p14:nvContentPartPr>
              <p14:xfrm>
                <a:off x="6795213" y="2539747"/>
                <a:ext cx="273240" cy="237960"/>
              </p14:xfrm>
            </p:contentPart>
          </mc:Choice>
          <mc:Fallback xmlns="">
            <p:pic>
              <p:nvPicPr>
                <p:cNvPr id="113" name="Ink 112">
                  <a:extLst>
                    <a:ext uri="{FF2B5EF4-FFF2-40B4-BE49-F238E27FC236}">
                      <a16:creationId xmlns:a16="http://schemas.microsoft.com/office/drawing/2014/main" id="{EF5EED28-414C-2523-7B89-FBCB9290C009}"/>
                    </a:ext>
                  </a:extLst>
                </p:cNvPr>
                <p:cNvPicPr/>
                <p:nvPr/>
              </p:nvPicPr>
              <p:blipFill>
                <a:blip r:embed="rId189"/>
                <a:stretch>
                  <a:fillRect/>
                </a:stretch>
              </p:blipFill>
              <p:spPr>
                <a:xfrm>
                  <a:off x="6786573" y="2531107"/>
                  <a:ext cx="290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Ink 113">
                  <a:extLst>
                    <a:ext uri="{FF2B5EF4-FFF2-40B4-BE49-F238E27FC236}">
                      <a16:creationId xmlns:a16="http://schemas.microsoft.com/office/drawing/2014/main" id="{18AB5C17-F1D1-1AAC-5D4B-F4E5227B1BC8}"/>
                    </a:ext>
                  </a:extLst>
                </p14:cNvPr>
                <p14:cNvContentPartPr/>
                <p14:nvPr/>
              </p14:nvContentPartPr>
              <p14:xfrm>
                <a:off x="6969813" y="2548387"/>
                <a:ext cx="109800" cy="187560"/>
              </p14:xfrm>
            </p:contentPart>
          </mc:Choice>
          <mc:Fallback xmlns="">
            <p:pic>
              <p:nvPicPr>
                <p:cNvPr id="114" name="Ink 113">
                  <a:extLst>
                    <a:ext uri="{FF2B5EF4-FFF2-40B4-BE49-F238E27FC236}">
                      <a16:creationId xmlns:a16="http://schemas.microsoft.com/office/drawing/2014/main" id="{18AB5C17-F1D1-1AAC-5D4B-F4E5227B1BC8}"/>
                    </a:ext>
                  </a:extLst>
                </p:cNvPr>
                <p:cNvPicPr/>
                <p:nvPr/>
              </p:nvPicPr>
              <p:blipFill>
                <a:blip r:embed="rId191"/>
                <a:stretch>
                  <a:fillRect/>
                </a:stretch>
              </p:blipFill>
              <p:spPr>
                <a:xfrm>
                  <a:off x="6960813" y="2539747"/>
                  <a:ext cx="127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Ink 114">
                  <a:extLst>
                    <a:ext uri="{FF2B5EF4-FFF2-40B4-BE49-F238E27FC236}">
                      <a16:creationId xmlns:a16="http://schemas.microsoft.com/office/drawing/2014/main" id="{285375A2-A4DC-CBDF-A9D4-9DF4E8272FC2}"/>
                    </a:ext>
                  </a:extLst>
                </p14:cNvPr>
                <p14:cNvContentPartPr/>
                <p14:nvPr/>
              </p14:nvContentPartPr>
              <p14:xfrm>
                <a:off x="7192653" y="2599147"/>
                <a:ext cx="16920" cy="16560"/>
              </p14:xfrm>
            </p:contentPart>
          </mc:Choice>
          <mc:Fallback xmlns="">
            <p:pic>
              <p:nvPicPr>
                <p:cNvPr id="115" name="Ink 114">
                  <a:extLst>
                    <a:ext uri="{FF2B5EF4-FFF2-40B4-BE49-F238E27FC236}">
                      <a16:creationId xmlns:a16="http://schemas.microsoft.com/office/drawing/2014/main" id="{285375A2-A4DC-CBDF-A9D4-9DF4E8272FC2}"/>
                    </a:ext>
                  </a:extLst>
                </p:cNvPr>
                <p:cNvPicPr/>
                <p:nvPr/>
              </p:nvPicPr>
              <p:blipFill>
                <a:blip r:embed="rId193"/>
                <a:stretch>
                  <a:fillRect/>
                </a:stretch>
              </p:blipFill>
              <p:spPr>
                <a:xfrm>
                  <a:off x="7184013" y="2590507"/>
                  <a:ext cx="34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Ink 115">
                  <a:extLst>
                    <a:ext uri="{FF2B5EF4-FFF2-40B4-BE49-F238E27FC236}">
                      <a16:creationId xmlns:a16="http://schemas.microsoft.com/office/drawing/2014/main" id="{D1FE4F4F-473A-7A33-ACA2-26E53FE936FA}"/>
                    </a:ext>
                  </a:extLst>
                </p14:cNvPr>
                <p14:cNvContentPartPr/>
                <p14:nvPr/>
              </p14:nvContentPartPr>
              <p14:xfrm>
                <a:off x="7177893" y="2547307"/>
                <a:ext cx="281520" cy="153720"/>
              </p14:xfrm>
            </p:contentPart>
          </mc:Choice>
          <mc:Fallback xmlns="">
            <p:pic>
              <p:nvPicPr>
                <p:cNvPr id="116" name="Ink 115">
                  <a:extLst>
                    <a:ext uri="{FF2B5EF4-FFF2-40B4-BE49-F238E27FC236}">
                      <a16:creationId xmlns:a16="http://schemas.microsoft.com/office/drawing/2014/main" id="{D1FE4F4F-473A-7A33-ACA2-26E53FE936FA}"/>
                    </a:ext>
                  </a:extLst>
                </p:cNvPr>
                <p:cNvPicPr/>
                <p:nvPr/>
              </p:nvPicPr>
              <p:blipFill>
                <a:blip r:embed="rId195"/>
                <a:stretch>
                  <a:fillRect/>
                </a:stretch>
              </p:blipFill>
              <p:spPr>
                <a:xfrm>
                  <a:off x="7168893" y="2538307"/>
                  <a:ext cx="2991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Ink 116">
                  <a:extLst>
                    <a:ext uri="{FF2B5EF4-FFF2-40B4-BE49-F238E27FC236}">
                      <a16:creationId xmlns:a16="http://schemas.microsoft.com/office/drawing/2014/main" id="{1C1A596D-AFCA-4318-2277-E28AE9825516}"/>
                    </a:ext>
                  </a:extLst>
                </p14:cNvPr>
                <p14:cNvContentPartPr/>
                <p14:nvPr/>
              </p14:nvContentPartPr>
              <p14:xfrm>
                <a:off x="7328733" y="2556667"/>
                <a:ext cx="54000" cy="189360"/>
              </p14:xfrm>
            </p:contentPart>
          </mc:Choice>
          <mc:Fallback xmlns="">
            <p:pic>
              <p:nvPicPr>
                <p:cNvPr id="117" name="Ink 116">
                  <a:extLst>
                    <a:ext uri="{FF2B5EF4-FFF2-40B4-BE49-F238E27FC236}">
                      <a16:creationId xmlns:a16="http://schemas.microsoft.com/office/drawing/2014/main" id="{1C1A596D-AFCA-4318-2277-E28AE9825516}"/>
                    </a:ext>
                  </a:extLst>
                </p:cNvPr>
                <p:cNvPicPr/>
                <p:nvPr/>
              </p:nvPicPr>
              <p:blipFill>
                <a:blip r:embed="rId197"/>
                <a:stretch>
                  <a:fillRect/>
                </a:stretch>
              </p:blipFill>
              <p:spPr>
                <a:xfrm>
                  <a:off x="7319733" y="2547667"/>
                  <a:ext cx="71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E9B13844-8E42-521A-A70E-BCFFEE9C3B0A}"/>
                    </a:ext>
                  </a:extLst>
                </p14:cNvPr>
                <p14:cNvContentPartPr/>
                <p14:nvPr/>
              </p14:nvContentPartPr>
              <p14:xfrm>
                <a:off x="7501173" y="2581867"/>
                <a:ext cx="12600" cy="125640"/>
              </p14:xfrm>
            </p:contentPart>
          </mc:Choice>
          <mc:Fallback xmlns="">
            <p:pic>
              <p:nvPicPr>
                <p:cNvPr id="118" name="Ink 117">
                  <a:extLst>
                    <a:ext uri="{FF2B5EF4-FFF2-40B4-BE49-F238E27FC236}">
                      <a16:creationId xmlns:a16="http://schemas.microsoft.com/office/drawing/2014/main" id="{E9B13844-8E42-521A-A70E-BCFFEE9C3B0A}"/>
                    </a:ext>
                  </a:extLst>
                </p:cNvPr>
                <p:cNvPicPr/>
                <p:nvPr/>
              </p:nvPicPr>
              <p:blipFill>
                <a:blip r:embed="rId199"/>
                <a:stretch>
                  <a:fillRect/>
                </a:stretch>
              </p:blipFill>
              <p:spPr>
                <a:xfrm>
                  <a:off x="7492173" y="2573227"/>
                  <a:ext cx="30240" cy="14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041ED8C0-AF62-EC75-A5A9-68C3F5543E07}"/>
                  </a:ext>
                </a:extLst>
              </p14:cNvPr>
              <p14:cNvContentPartPr/>
              <p14:nvPr/>
            </p14:nvContentPartPr>
            <p14:xfrm>
              <a:off x="6849213" y="2184067"/>
              <a:ext cx="153360" cy="92160"/>
            </p14:xfrm>
          </p:contentPart>
        </mc:Choice>
        <mc:Fallback xmlns="">
          <p:pic>
            <p:nvPicPr>
              <p:cNvPr id="119" name="Ink 118">
                <a:extLst>
                  <a:ext uri="{FF2B5EF4-FFF2-40B4-BE49-F238E27FC236}">
                    <a16:creationId xmlns:a16="http://schemas.microsoft.com/office/drawing/2014/main" id="{041ED8C0-AF62-EC75-A5A9-68C3F5543E07}"/>
                  </a:ext>
                </a:extLst>
              </p:cNvPr>
              <p:cNvPicPr/>
              <p:nvPr/>
            </p:nvPicPr>
            <p:blipFill>
              <a:blip r:embed="rId201"/>
              <a:stretch>
                <a:fillRect/>
              </a:stretch>
            </p:blipFill>
            <p:spPr>
              <a:xfrm>
                <a:off x="6840573" y="2175427"/>
                <a:ext cx="171000" cy="109800"/>
              </a:xfrm>
              <a:prstGeom prst="rect">
                <a:avLst/>
              </a:prstGeom>
            </p:spPr>
          </p:pic>
        </mc:Fallback>
      </mc:AlternateContent>
      <p:grpSp>
        <p:nvGrpSpPr>
          <p:cNvPr id="122" name="Group 121">
            <a:extLst>
              <a:ext uri="{FF2B5EF4-FFF2-40B4-BE49-F238E27FC236}">
                <a16:creationId xmlns:a16="http://schemas.microsoft.com/office/drawing/2014/main" id="{2295C5F7-5996-CE05-4B60-8D5130824492}"/>
              </a:ext>
            </a:extLst>
          </p:cNvPr>
          <p:cNvGrpSpPr/>
          <p:nvPr/>
        </p:nvGrpSpPr>
        <p:grpSpPr>
          <a:xfrm>
            <a:off x="7281213" y="2119627"/>
            <a:ext cx="99720" cy="199440"/>
            <a:chOff x="7281213" y="2119627"/>
            <a:chExt cx="99720" cy="199440"/>
          </a:xfrm>
        </p:grpSpPr>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A371B7B8-120C-7A8D-9912-0AB42F6DE892}"/>
                    </a:ext>
                  </a:extLst>
                </p14:cNvPr>
                <p14:cNvContentPartPr/>
                <p14:nvPr/>
              </p14:nvContentPartPr>
              <p14:xfrm>
                <a:off x="7289493" y="2119627"/>
                <a:ext cx="51120" cy="199440"/>
              </p14:xfrm>
            </p:contentPart>
          </mc:Choice>
          <mc:Fallback xmlns="">
            <p:pic>
              <p:nvPicPr>
                <p:cNvPr id="120" name="Ink 119">
                  <a:extLst>
                    <a:ext uri="{FF2B5EF4-FFF2-40B4-BE49-F238E27FC236}">
                      <a16:creationId xmlns:a16="http://schemas.microsoft.com/office/drawing/2014/main" id="{A371B7B8-120C-7A8D-9912-0AB42F6DE892}"/>
                    </a:ext>
                  </a:extLst>
                </p:cNvPr>
                <p:cNvPicPr/>
                <p:nvPr/>
              </p:nvPicPr>
              <p:blipFill>
                <a:blip r:embed="rId203"/>
                <a:stretch>
                  <a:fillRect/>
                </a:stretch>
              </p:blipFill>
              <p:spPr>
                <a:xfrm>
                  <a:off x="7280853" y="2110987"/>
                  <a:ext cx="68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03A2B182-4B45-40A7-3A2D-C0F20C690B9A}"/>
                    </a:ext>
                  </a:extLst>
                </p14:cNvPr>
                <p14:cNvContentPartPr/>
                <p14:nvPr/>
              </p14:nvContentPartPr>
              <p14:xfrm>
                <a:off x="7281213" y="2202787"/>
                <a:ext cx="99720" cy="23760"/>
              </p14:xfrm>
            </p:contentPart>
          </mc:Choice>
          <mc:Fallback xmlns="">
            <p:pic>
              <p:nvPicPr>
                <p:cNvPr id="121" name="Ink 120">
                  <a:extLst>
                    <a:ext uri="{FF2B5EF4-FFF2-40B4-BE49-F238E27FC236}">
                      <a16:creationId xmlns:a16="http://schemas.microsoft.com/office/drawing/2014/main" id="{03A2B182-4B45-40A7-3A2D-C0F20C690B9A}"/>
                    </a:ext>
                  </a:extLst>
                </p:cNvPr>
                <p:cNvPicPr/>
                <p:nvPr/>
              </p:nvPicPr>
              <p:blipFill>
                <a:blip r:embed="rId205"/>
                <a:stretch>
                  <a:fillRect/>
                </a:stretch>
              </p:blipFill>
              <p:spPr>
                <a:xfrm>
                  <a:off x="7272573" y="2194147"/>
                  <a:ext cx="117360" cy="4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25" name="Ink 124">
                <a:extLst>
                  <a:ext uri="{FF2B5EF4-FFF2-40B4-BE49-F238E27FC236}">
                    <a16:creationId xmlns:a16="http://schemas.microsoft.com/office/drawing/2014/main" id="{BD01F836-97B5-1E5B-1CBE-451024E6E553}"/>
                  </a:ext>
                </a:extLst>
              </p14:cNvPr>
              <p14:cNvContentPartPr/>
              <p14:nvPr/>
            </p14:nvContentPartPr>
            <p14:xfrm>
              <a:off x="6844173" y="2200987"/>
              <a:ext cx="192600" cy="77040"/>
            </p14:xfrm>
          </p:contentPart>
        </mc:Choice>
        <mc:Fallback xmlns="">
          <p:pic>
            <p:nvPicPr>
              <p:cNvPr id="125" name="Ink 124">
                <a:extLst>
                  <a:ext uri="{FF2B5EF4-FFF2-40B4-BE49-F238E27FC236}">
                    <a16:creationId xmlns:a16="http://schemas.microsoft.com/office/drawing/2014/main" id="{BD01F836-97B5-1E5B-1CBE-451024E6E553}"/>
                  </a:ext>
                </a:extLst>
              </p:cNvPr>
              <p:cNvPicPr/>
              <p:nvPr/>
            </p:nvPicPr>
            <p:blipFill>
              <a:blip r:embed="rId207"/>
              <a:stretch>
                <a:fillRect/>
              </a:stretch>
            </p:blipFill>
            <p:spPr>
              <a:xfrm>
                <a:off x="6835533" y="2192347"/>
                <a:ext cx="21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6" name="Ink 125">
                <a:extLst>
                  <a:ext uri="{FF2B5EF4-FFF2-40B4-BE49-F238E27FC236}">
                    <a16:creationId xmlns:a16="http://schemas.microsoft.com/office/drawing/2014/main" id="{2E61F8FB-2F8B-9F26-ADC9-A4124D6401DF}"/>
                  </a:ext>
                </a:extLst>
              </p14:cNvPr>
              <p14:cNvContentPartPr/>
              <p14:nvPr/>
            </p14:nvContentPartPr>
            <p14:xfrm>
              <a:off x="2362173" y="3643867"/>
              <a:ext cx="109440" cy="22320"/>
            </p14:xfrm>
          </p:contentPart>
        </mc:Choice>
        <mc:Fallback xmlns="">
          <p:pic>
            <p:nvPicPr>
              <p:cNvPr id="126" name="Ink 125">
                <a:extLst>
                  <a:ext uri="{FF2B5EF4-FFF2-40B4-BE49-F238E27FC236}">
                    <a16:creationId xmlns:a16="http://schemas.microsoft.com/office/drawing/2014/main" id="{2E61F8FB-2F8B-9F26-ADC9-A4124D6401DF}"/>
                  </a:ext>
                </a:extLst>
              </p:cNvPr>
              <p:cNvPicPr/>
              <p:nvPr/>
            </p:nvPicPr>
            <p:blipFill>
              <a:blip r:embed="rId209"/>
              <a:stretch>
                <a:fillRect/>
              </a:stretch>
            </p:blipFill>
            <p:spPr>
              <a:xfrm>
                <a:off x="2353173" y="3634867"/>
                <a:ext cx="127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7" name="Ink 126">
                <a:extLst>
                  <a:ext uri="{FF2B5EF4-FFF2-40B4-BE49-F238E27FC236}">
                    <a16:creationId xmlns:a16="http://schemas.microsoft.com/office/drawing/2014/main" id="{5B9A79C1-524D-FF77-6D04-E4AAE9343991}"/>
                  </a:ext>
                </a:extLst>
              </p14:cNvPr>
              <p14:cNvContentPartPr/>
              <p14:nvPr/>
            </p14:nvContentPartPr>
            <p14:xfrm>
              <a:off x="2387733" y="3792907"/>
              <a:ext cx="132840" cy="16920"/>
            </p14:xfrm>
          </p:contentPart>
        </mc:Choice>
        <mc:Fallback xmlns="">
          <p:pic>
            <p:nvPicPr>
              <p:cNvPr id="127" name="Ink 126">
                <a:extLst>
                  <a:ext uri="{FF2B5EF4-FFF2-40B4-BE49-F238E27FC236}">
                    <a16:creationId xmlns:a16="http://schemas.microsoft.com/office/drawing/2014/main" id="{5B9A79C1-524D-FF77-6D04-E4AAE9343991}"/>
                  </a:ext>
                </a:extLst>
              </p:cNvPr>
              <p:cNvPicPr/>
              <p:nvPr/>
            </p:nvPicPr>
            <p:blipFill>
              <a:blip r:embed="rId211"/>
              <a:stretch>
                <a:fillRect/>
              </a:stretch>
            </p:blipFill>
            <p:spPr>
              <a:xfrm>
                <a:off x="2378733" y="3784267"/>
                <a:ext cx="150480" cy="34560"/>
              </a:xfrm>
              <a:prstGeom prst="rect">
                <a:avLst/>
              </a:prstGeom>
            </p:spPr>
          </p:pic>
        </mc:Fallback>
      </mc:AlternateContent>
      <p:grpSp>
        <p:nvGrpSpPr>
          <p:cNvPr id="140" name="Group 139">
            <a:extLst>
              <a:ext uri="{FF2B5EF4-FFF2-40B4-BE49-F238E27FC236}">
                <a16:creationId xmlns:a16="http://schemas.microsoft.com/office/drawing/2014/main" id="{7C14E030-F37F-B1FE-39D8-6E93B5B3F922}"/>
              </a:ext>
            </a:extLst>
          </p:cNvPr>
          <p:cNvGrpSpPr/>
          <p:nvPr/>
        </p:nvGrpSpPr>
        <p:grpSpPr>
          <a:xfrm>
            <a:off x="3014133" y="3563587"/>
            <a:ext cx="457200" cy="339840"/>
            <a:chOff x="3014133" y="3563587"/>
            <a:chExt cx="457200" cy="339840"/>
          </a:xfrm>
        </p:grpSpPr>
        <mc:AlternateContent xmlns:mc="http://schemas.openxmlformats.org/markup-compatibility/2006" xmlns:p14="http://schemas.microsoft.com/office/powerpoint/2010/main">
          <mc:Choice Requires="p14">
            <p:contentPart p14:bwMode="auto" r:id="rId212">
              <p14:nvContentPartPr>
                <p14:cNvPr id="128" name="Ink 127">
                  <a:extLst>
                    <a:ext uri="{FF2B5EF4-FFF2-40B4-BE49-F238E27FC236}">
                      <a16:creationId xmlns:a16="http://schemas.microsoft.com/office/drawing/2014/main" id="{850CD764-B9F1-0DA3-4391-7A16347A69B5}"/>
                    </a:ext>
                  </a:extLst>
                </p14:cNvPr>
                <p14:cNvContentPartPr/>
                <p14:nvPr/>
              </p14:nvContentPartPr>
              <p14:xfrm>
                <a:off x="3014133" y="3563947"/>
                <a:ext cx="34200" cy="324360"/>
              </p14:xfrm>
            </p:contentPart>
          </mc:Choice>
          <mc:Fallback xmlns="">
            <p:pic>
              <p:nvPicPr>
                <p:cNvPr id="128" name="Ink 127">
                  <a:extLst>
                    <a:ext uri="{FF2B5EF4-FFF2-40B4-BE49-F238E27FC236}">
                      <a16:creationId xmlns:a16="http://schemas.microsoft.com/office/drawing/2014/main" id="{850CD764-B9F1-0DA3-4391-7A16347A69B5}"/>
                    </a:ext>
                  </a:extLst>
                </p:cNvPr>
                <p:cNvPicPr/>
                <p:nvPr/>
              </p:nvPicPr>
              <p:blipFill>
                <a:blip r:embed="rId213"/>
                <a:stretch>
                  <a:fillRect/>
                </a:stretch>
              </p:blipFill>
              <p:spPr>
                <a:xfrm>
                  <a:off x="3005133" y="3555307"/>
                  <a:ext cx="518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9" name="Ink 128">
                  <a:extLst>
                    <a:ext uri="{FF2B5EF4-FFF2-40B4-BE49-F238E27FC236}">
                      <a16:creationId xmlns:a16="http://schemas.microsoft.com/office/drawing/2014/main" id="{0FDE9EA6-6396-1A8D-9048-A6309CF1DC7C}"/>
                    </a:ext>
                  </a:extLst>
                </p14:cNvPr>
                <p14:cNvContentPartPr/>
                <p14:nvPr/>
              </p14:nvContentPartPr>
              <p14:xfrm>
                <a:off x="3174693" y="3563587"/>
                <a:ext cx="131760" cy="339840"/>
              </p14:xfrm>
            </p:contentPart>
          </mc:Choice>
          <mc:Fallback xmlns="">
            <p:pic>
              <p:nvPicPr>
                <p:cNvPr id="129" name="Ink 128">
                  <a:extLst>
                    <a:ext uri="{FF2B5EF4-FFF2-40B4-BE49-F238E27FC236}">
                      <a16:creationId xmlns:a16="http://schemas.microsoft.com/office/drawing/2014/main" id="{0FDE9EA6-6396-1A8D-9048-A6309CF1DC7C}"/>
                    </a:ext>
                  </a:extLst>
                </p:cNvPr>
                <p:cNvPicPr/>
                <p:nvPr/>
              </p:nvPicPr>
              <p:blipFill>
                <a:blip r:embed="rId215"/>
                <a:stretch>
                  <a:fillRect/>
                </a:stretch>
              </p:blipFill>
              <p:spPr>
                <a:xfrm>
                  <a:off x="3166053" y="3554587"/>
                  <a:ext cx="14940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Ink 129">
                  <a:extLst>
                    <a:ext uri="{FF2B5EF4-FFF2-40B4-BE49-F238E27FC236}">
                      <a16:creationId xmlns:a16="http://schemas.microsoft.com/office/drawing/2014/main" id="{77530CBC-6133-9703-D0D1-4D40FB2EE286}"/>
                    </a:ext>
                  </a:extLst>
                </p14:cNvPr>
                <p14:cNvContentPartPr/>
                <p14:nvPr/>
              </p14:nvContentPartPr>
              <p14:xfrm>
                <a:off x="3224733" y="3683467"/>
                <a:ext cx="86040" cy="33480"/>
              </p14:xfrm>
            </p:contentPart>
          </mc:Choice>
          <mc:Fallback xmlns="">
            <p:pic>
              <p:nvPicPr>
                <p:cNvPr id="130" name="Ink 129">
                  <a:extLst>
                    <a:ext uri="{FF2B5EF4-FFF2-40B4-BE49-F238E27FC236}">
                      <a16:creationId xmlns:a16="http://schemas.microsoft.com/office/drawing/2014/main" id="{77530CBC-6133-9703-D0D1-4D40FB2EE286}"/>
                    </a:ext>
                  </a:extLst>
                </p:cNvPr>
                <p:cNvPicPr/>
                <p:nvPr/>
              </p:nvPicPr>
              <p:blipFill>
                <a:blip r:embed="rId217"/>
                <a:stretch>
                  <a:fillRect/>
                </a:stretch>
              </p:blipFill>
              <p:spPr>
                <a:xfrm>
                  <a:off x="3216093" y="3674827"/>
                  <a:ext cx="103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1" name="Ink 130">
                  <a:extLst>
                    <a:ext uri="{FF2B5EF4-FFF2-40B4-BE49-F238E27FC236}">
                      <a16:creationId xmlns:a16="http://schemas.microsoft.com/office/drawing/2014/main" id="{3361766E-7236-1670-EB09-BE777AF3FFED}"/>
                    </a:ext>
                  </a:extLst>
                </p14:cNvPr>
                <p14:cNvContentPartPr/>
                <p14:nvPr/>
              </p14:nvContentPartPr>
              <p14:xfrm>
                <a:off x="3452253" y="3657187"/>
                <a:ext cx="19080" cy="25920"/>
              </p14:xfrm>
            </p:contentPart>
          </mc:Choice>
          <mc:Fallback xmlns="">
            <p:pic>
              <p:nvPicPr>
                <p:cNvPr id="131" name="Ink 130">
                  <a:extLst>
                    <a:ext uri="{FF2B5EF4-FFF2-40B4-BE49-F238E27FC236}">
                      <a16:creationId xmlns:a16="http://schemas.microsoft.com/office/drawing/2014/main" id="{3361766E-7236-1670-EB09-BE777AF3FFED}"/>
                    </a:ext>
                  </a:extLst>
                </p:cNvPr>
                <p:cNvPicPr/>
                <p:nvPr/>
              </p:nvPicPr>
              <p:blipFill>
                <a:blip r:embed="rId219"/>
                <a:stretch>
                  <a:fillRect/>
                </a:stretch>
              </p:blipFill>
              <p:spPr>
                <a:xfrm>
                  <a:off x="3443613" y="3648187"/>
                  <a:ext cx="36720" cy="43560"/>
                </a:xfrm>
                <a:prstGeom prst="rect">
                  <a:avLst/>
                </a:prstGeom>
              </p:spPr>
            </p:pic>
          </mc:Fallback>
        </mc:AlternateContent>
      </p:grpSp>
      <p:grpSp>
        <p:nvGrpSpPr>
          <p:cNvPr id="139" name="Group 138">
            <a:extLst>
              <a:ext uri="{FF2B5EF4-FFF2-40B4-BE49-F238E27FC236}">
                <a16:creationId xmlns:a16="http://schemas.microsoft.com/office/drawing/2014/main" id="{1D43E258-F39D-D164-6C00-FDEA3B392516}"/>
              </a:ext>
            </a:extLst>
          </p:cNvPr>
          <p:cNvGrpSpPr/>
          <p:nvPr/>
        </p:nvGrpSpPr>
        <p:grpSpPr>
          <a:xfrm>
            <a:off x="3654933" y="3539107"/>
            <a:ext cx="585360" cy="285120"/>
            <a:chOff x="3654933" y="3539107"/>
            <a:chExt cx="585360" cy="285120"/>
          </a:xfrm>
        </p:grpSpPr>
        <mc:AlternateContent xmlns:mc="http://schemas.openxmlformats.org/markup-compatibility/2006" xmlns:p14="http://schemas.microsoft.com/office/powerpoint/2010/main">
          <mc:Choice Requires="p14">
            <p:contentPart p14:bwMode="auto" r:id="rId220">
              <p14:nvContentPartPr>
                <p14:cNvPr id="132" name="Ink 131">
                  <a:extLst>
                    <a:ext uri="{FF2B5EF4-FFF2-40B4-BE49-F238E27FC236}">
                      <a16:creationId xmlns:a16="http://schemas.microsoft.com/office/drawing/2014/main" id="{BA38E378-CC27-7CBF-921C-D3D0269DEC29}"/>
                    </a:ext>
                  </a:extLst>
                </p14:cNvPr>
                <p14:cNvContentPartPr/>
                <p14:nvPr/>
              </p14:nvContentPartPr>
              <p14:xfrm>
                <a:off x="3654933" y="3564667"/>
                <a:ext cx="161640" cy="249480"/>
              </p14:xfrm>
            </p:contentPart>
          </mc:Choice>
          <mc:Fallback xmlns="">
            <p:pic>
              <p:nvPicPr>
                <p:cNvPr id="132" name="Ink 131">
                  <a:extLst>
                    <a:ext uri="{FF2B5EF4-FFF2-40B4-BE49-F238E27FC236}">
                      <a16:creationId xmlns:a16="http://schemas.microsoft.com/office/drawing/2014/main" id="{BA38E378-CC27-7CBF-921C-D3D0269DEC29}"/>
                    </a:ext>
                  </a:extLst>
                </p:cNvPr>
                <p:cNvPicPr/>
                <p:nvPr/>
              </p:nvPicPr>
              <p:blipFill>
                <a:blip r:embed="rId221"/>
                <a:stretch>
                  <a:fillRect/>
                </a:stretch>
              </p:blipFill>
              <p:spPr>
                <a:xfrm>
                  <a:off x="3645933" y="3556027"/>
                  <a:ext cx="17928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3" name="Ink 132">
                  <a:extLst>
                    <a:ext uri="{FF2B5EF4-FFF2-40B4-BE49-F238E27FC236}">
                      <a16:creationId xmlns:a16="http://schemas.microsoft.com/office/drawing/2014/main" id="{7EDDC3E1-5CEC-1ED7-9118-138D87329317}"/>
                    </a:ext>
                  </a:extLst>
                </p14:cNvPr>
                <p14:cNvContentPartPr/>
                <p14:nvPr/>
              </p14:nvContentPartPr>
              <p14:xfrm>
                <a:off x="3885693" y="3597427"/>
                <a:ext cx="77040" cy="164880"/>
              </p14:xfrm>
            </p:contentPart>
          </mc:Choice>
          <mc:Fallback xmlns="">
            <p:pic>
              <p:nvPicPr>
                <p:cNvPr id="133" name="Ink 132">
                  <a:extLst>
                    <a:ext uri="{FF2B5EF4-FFF2-40B4-BE49-F238E27FC236}">
                      <a16:creationId xmlns:a16="http://schemas.microsoft.com/office/drawing/2014/main" id="{7EDDC3E1-5CEC-1ED7-9118-138D87329317}"/>
                    </a:ext>
                  </a:extLst>
                </p:cNvPr>
                <p:cNvPicPr/>
                <p:nvPr/>
              </p:nvPicPr>
              <p:blipFill>
                <a:blip r:embed="rId223"/>
                <a:stretch>
                  <a:fillRect/>
                </a:stretch>
              </p:blipFill>
              <p:spPr>
                <a:xfrm>
                  <a:off x="3876693" y="3588787"/>
                  <a:ext cx="94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4" name="Ink 133">
                  <a:extLst>
                    <a:ext uri="{FF2B5EF4-FFF2-40B4-BE49-F238E27FC236}">
                      <a16:creationId xmlns:a16="http://schemas.microsoft.com/office/drawing/2014/main" id="{9C3B03B4-EF7B-C027-C614-FE998A21A214}"/>
                    </a:ext>
                  </a:extLst>
                </p14:cNvPr>
                <p14:cNvContentPartPr/>
                <p14:nvPr/>
              </p14:nvContentPartPr>
              <p14:xfrm>
                <a:off x="4072533" y="3547387"/>
                <a:ext cx="167760" cy="152280"/>
              </p14:xfrm>
            </p:contentPart>
          </mc:Choice>
          <mc:Fallback xmlns="">
            <p:pic>
              <p:nvPicPr>
                <p:cNvPr id="134" name="Ink 133">
                  <a:extLst>
                    <a:ext uri="{FF2B5EF4-FFF2-40B4-BE49-F238E27FC236}">
                      <a16:creationId xmlns:a16="http://schemas.microsoft.com/office/drawing/2014/main" id="{9C3B03B4-EF7B-C027-C614-FE998A21A214}"/>
                    </a:ext>
                  </a:extLst>
                </p:cNvPr>
                <p:cNvPicPr/>
                <p:nvPr/>
              </p:nvPicPr>
              <p:blipFill>
                <a:blip r:embed="rId225"/>
                <a:stretch>
                  <a:fillRect/>
                </a:stretch>
              </p:blipFill>
              <p:spPr>
                <a:xfrm>
                  <a:off x="4063533" y="3538387"/>
                  <a:ext cx="185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5" name="Ink 134">
                  <a:extLst>
                    <a:ext uri="{FF2B5EF4-FFF2-40B4-BE49-F238E27FC236}">
                      <a16:creationId xmlns:a16="http://schemas.microsoft.com/office/drawing/2014/main" id="{7BCCCF38-92FE-B932-EA6E-62EB1DB34BE0}"/>
                    </a:ext>
                  </a:extLst>
                </p14:cNvPr>
                <p14:cNvContentPartPr/>
                <p14:nvPr/>
              </p14:nvContentPartPr>
              <p14:xfrm>
                <a:off x="4165413" y="3539107"/>
                <a:ext cx="28800" cy="285120"/>
              </p14:xfrm>
            </p:contentPart>
          </mc:Choice>
          <mc:Fallback xmlns="">
            <p:pic>
              <p:nvPicPr>
                <p:cNvPr id="135" name="Ink 134">
                  <a:extLst>
                    <a:ext uri="{FF2B5EF4-FFF2-40B4-BE49-F238E27FC236}">
                      <a16:creationId xmlns:a16="http://schemas.microsoft.com/office/drawing/2014/main" id="{7BCCCF38-92FE-B932-EA6E-62EB1DB34BE0}"/>
                    </a:ext>
                  </a:extLst>
                </p:cNvPr>
                <p:cNvPicPr/>
                <p:nvPr/>
              </p:nvPicPr>
              <p:blipFill>
                <a:blip r:embed="rId227"/>
                <a:stretch>
                  <a:fillRect/>
                </a:stretch>
              </p:blipFill>
              <p:spPr>
                <a:xfrm>
                  <a:off x="4156773" y="3530467"/>
                  <a:ext cx="46440" cy="302760"/>
                </a:xfrm>
                <a:prstGeom prst="rect">
                  <a:avLst/>
                </a:prstGeom>
              </p:spPr>
            </p:pic>
          </mc:Fallback>
        </mc:AlternateContent>
      </p:grpSp>
      <p:grpSp>
        <p:nvGrpSpPr>
          <p:cNvPr id="138" name="Group 137">
            <a:extLst>
              <a:ext uri="{FF2B5EF4-FFF2-40B4-BE49-F238E27FC236}">
                <a16:creationId xmlns:a16="http://schemas.microsoft.com/office/drawing/2014/main" id="{25F6837A-9C2B-7CF8-6657-FDB86D924132}"/>
              </a:ext>
            </a:extLst>
          </p:cNvPr>
          <p:cNvGrpSpPr/>
          <p:nvPr/>
        </p:nvGrpSpPr>
        <p:grpSpPr>
          <a:xfrm>
            <a:off x="4622613" y="3454147"/>
            <a:ext cx="162000" cy="321480"/>
            <a:chOff x="4622613" y="3454147"/>
            <a:chExt cx="162000" cy="321480"/>
          </a:xfrm>
        </p:grpSpPr>
        <mc:AlternateContent xmlns:mc="http://schemas.openxmlformats.org/markup-compatibility/2006" xmlns:p14="http://schemas.microsoft.com/office/powerpoint/2010/main">
          <mc:Choice Requires="p14">
            <p:contentPart p14:bwMode="auto" r:id="rId228">
              <p14:nvContentPartPr>
                <p14:cNvPr id="136" name="Ink 135">
                  <a:extLst>
                    <a:ext uri="{FF2B5EF4-FFF2-40B4-BE49-F238E27FC236}">
                      <a16:creationId xmlns:a16="http://schemas.microsoft.com/office/drawing/2014/main" id="{3BC20C19-0FA4-B28D-E01C-7F4510F34AEA}"/>
                    </a:ext>
                  </a:extLst>
                </p14:cNvPr>
                <p14:cNvContentPartPr/>
                <p14:nvPr/>
              </p14:nvContentPartPr>
              <p14:xfrm>
                <a:off x="4622613" y="3559627"/>
                <a:ext cx="162000" cy="38880"/>
              </p14:xfrm>
            </p:contentPart>
          </mc:Choice>
          <mc:Fallback xmlns="">
            <p:pic>
              <p:nvPicPr>
                <p:cNvPr id="136" name="Ink 135">
                  <a:extLst>
                    <a:ext uri="{FF2B5EF4-FFF2-40B4-BE49-F238E27FC236}">
                      <a16:creationId xmlns:a16="http://schemas.microsoft.com/office/drawing/2014/main" id="{3BC20C19-0FA4-B28D-E01C-7F4510F34AEA}"/>
                    </a:ext>
                  </a:extLst>
                </p:cNvPr>
                <p:cNvPicPr/>
                <p:nvPr/>
              </p:nvPicPr>
              <p:blipFill>
                <a:blip r:embed="rId229"/>
                <a:stretch>
                  <a:fillRect/>
                </a:stretch>
              </p:blipFill>
              <p:spPr>
                <a:xfrm>
                  <a:off x="4613613" y="3550627"/>
                  <a:ext cx="179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7" name="Ink 136">
                  <a:extLst>
                    <a:ext uri="{FF2B5EF4-FFF2-40B4-BE49-F238E27FC236}">
                      <a16:creationId xmlns:a16="http://schemas.microsoft.com/office/drawing/2014/main" id="{1422AF2B-C3AF-50B7-4D29-A53ED9F80703}"/>
                    </a:ext>
                  </a:extLst>
                </p14:cNvPr>
                <p14:cNvContentPartPr/>
                <p14:nvPr/>
              </p14:nvContentPartPr>
              <p14:xfrm>
                <a:off x="4690293" y="3454147"/>
                <a:ext cx="48600" cy="321480"/>
              </p14:xfrm>
            </p:contentPart>
          </mc:Choice>
          <mc:Fallback xmlns="">
            <p:pic>
              <p:nvPicPr>
                <p:cNvPr id="137" name="Ink 136">
                  <a:extLst>
                    <a:ext uri="{FF2B5EF4-FFF2-40B4-BE49-F238E27FC236}">
                      <a16:creationId xmlns:a16="http://schemas.microsoft.com/office/drawing/2014/main" id="{1422AF2B-C3AF-50B7-4D29-A53ED9F80703}"/>
                    </a:ext>
                  </a:extLst>
                </p:cNvPr>
                <p:cNvPicPr/>
                <p:nvPr/>
              </p:nvPicPr>
              <p:blipFill>
                <a:blip r:embed="rId231"/>
                <a:stretch>
                  <a:fillRect/>
                </a:stretch>
              </p:blipFill>
              <p:spPr>
                <a:xfrm>
                  <a:off x="4681293" y="3445507"/>
                  <a:ext cx="66240" cy="339120"/>
                </a:xfrm>
                <a:prstGeom prst="rect">
                  <a:avLst/>
                </a:prstGeom>
              </p:spPr>
            </p:pic>
          </mc:Fallback>
        </mc:AlternateContent>
      </p:grpSp>
      <p:grpSp>
        <p:nvGrpSpPr>
          <p:cNvPr id="148" name="Group 147">
            <a:extLst>
              <a:ext uri="{FF2B5EF4-FFF2-40B4-BE49-F238E27FC236}">
                <a16:creationId xmlns:a16="http://schemas.microsoft.com/office/drawing/2014/main" id="{6361B1FD-FA37-2439-B28D-F12A685DA7BA}"/>
              </a:ext>
            </a:extLst>
          </p:cNvPr>
          <p:cNvGrpSpPr/>
          <p:nvPr/>
        </p:nvGrpSpPr>
        <p:grpSpPr>
          <a:xfrm>
            <a:off x="5291493" y="3449827"/>
            <a:ext cx="415440" cy="309600"/>
            <a:chOff x="5291493" y="3449827"/>
            <a:chExt cx="415440" cy="309600"/>
          </a:xfrm>
        </p:grpSpPr>
        <mc:AlternateContent xmlns:mc="http://schemas.openxmlformats.org/markup-compatibility/2006" xmlns:p14="http://schemas.microsoft.com/office/powerpoint/2010/main">
          <mc:Choice Requires="p14">
            <p:contentPart p14:bwMode="auto" r:id="rId232">
              <p14:nvContentPartPr>
                <p14:cNvPr id="141" name="Ink 140">
                  <a:extLst>
                    <a:ext uri="{FF2B5EF4-FFF2-40B4-BE49-F238E27FC236}">
                      <a16:creationId xmlns:a16="http://schemas.microsoft.com/office/drawing/2014/main" id="{6E968906-5463-6181-A2FA-245A5D2F089D}"/>
                    </a:ext>
                  </a:extLst>
                </p14:cNvPr>
                <p14:cNvContentPartPr/>
                <p14:nvPr/>
              </p14:nvContentPartPr>
              <p14:xfrm>
                <a:off x="5291493" y="3504907"/>
                <a:ext cx="6840" cy="254520"/>
              </p14:xfrm>
            </p:contentPart>
          </mc:Choice>
          <mc:Fallback xmlns="">
            <p:pic>
              <p:nvPicPr>
                <p:cNvPr id="141" name="Ink 140">
                  <a:extLst>
                    <a:ext uri="{FF2B5EF4-FFF2-40B4-BE49-F238E27FC236}">
                      <a16:creationId xmlns:a16="http://schemas.microsoft.com/office/drawing/2014/main" id="{6E968906-5463-6181-A2FA-245A5D2F089D}"/>
                    </a:ext>
                  </a:extLst>
                </p:cNvPr>
                <p:cNvPicPr/>
                <p:nvPr/>
              </p:nvPicPr>
              <p:blipFill>
                <a:blip r:embed="rId233"/>
                <a:stretch>
                  <a:fillRect/>
                </a:stretch>
              </p:blipFill>
              <p:spPr>
                <a:xfrm>
                  <a:off x="5282853" y="3496267"/>
                  <a:ext cx="244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Ink 141">
                  <a:extLst>
                    <a:ext uri="{FF2B5EF4-FFF2-40B4-BE49-F238E27FC236}">
                      <a16:creationId xmlns:a16="http://schemas.microsoft.com/office/drawing/2014/main" id="{F30B9311-7CDF-FA38-1913-D225D1ADD8A8}"/>
                    </a:ext>
                  </a:extLst>
                </p14:cNvPr>
                <p14:cNvContentPartPr/>
                <p14:nvPr/>
              </p14:nvContentPartPr>
              <p14:xfrm>
                <a:off x="5401293" y="3449827"/>
                <a:ext cx="136080" cy="250560"/>
              </p14:xfrm>
            </p:contentPart>
          </mc:Choice>
          <mc:Fallback xmlns="">
            <p:pic>
              <p:nvPicPr>
                <p:cNvPr id="142" name="Ink 141">
                  <a:extLst>
                    <a:ext uri="{FF2B5EF4-FFF2-40B4-BE49-F238E27FC236}">
                      <a16:creationId xmlns:a16="http://schemas.microsoft.com/office/drawing/2014/main" id="{F30B9311-7CDF-FA38-1913-D225D1ADD8A8}"/>
                    </a:ext>
                  </a:extLst>
                </p:cNvPr>
                <p:cNvPicPr/>
                <p:nvPr/>
              </p:nvPicPr>
              <p:blipFill>
                <a:blip r:embed="rId235"/>
                <a:stretch>
                  <a:fillRect/>
                </a:stretch>
              </p:blipFill>
              <p:spPr>
                <a:xfrm>
                  <a:off x="5392293" y="3441187"/>
                  <a:ext cx="1537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3" name="Ink 142">
                  <a:extLst>
                    <a:ext uri="{FF2B5EF4-FFF2-40B4-BE49-F238E27FC236}">
                      <a16:creationId xmlns:a16="http://schemas.microsoft.com/office/drawing/2014/main" id="{00E6F317-E7A1-0F9E-7DF9-6AC21388C167}"/>
                    </a:ext>
                  </a:extLst>
                </p14:cNvPr>
                <p14:cNvContentPartPr/>
                <p14:nvPr/>
              </p14:nvContentPartPr>
              <p14:xfrm>
                <a:off x="5688213" y="3539107"/>
                <a:ext cx="18720" cy="20520"/>
              </p14:xfrm>
            </p:contentPart>
          </mc:Choice>
          <mc:Fallback xmlns="">
            <p:pic>
              <p:nvPicPr>
                <p:cNvPr id="143" name="Ink 142">
                  <a:extLst>
                    <a:ext uri="{FF2B5EF4-FFF2-40B4-BE49-F238E27FC236}">
                      <a16:creationId xmlns:a16="http://schemas.microsoft.com/office/drawing/2014/main" id="{00E6F317-E7A1-0F9E-7DF9-6AC21388C167}"/>
                    </a:ext>
                  </a:extLst>
                </p:cNvPr>
                <p:cNvPicPr/>
                <p:nvPr/>
              </p:nvPicPr>
              <p:blipFill>
                <a:blip r:embed="rId237"/>
                <a:stretch>
                  <a:fillRect/>
                </a:stretch>
              </p:blipFill>
              <p:spPr>
                <a:xfrm>
                  <a:off x="5679213" y="3530467"/>
                  <a:ext cx="36360" cy="38160"/>
                </a:xfrm>
                <a:prstGeom prst="rect">
                  <a:avLst/>
                </a:prstGeom>
              </p:spPr>
            </p:pic>
          </mc:Fallback>
        </mc:AlternateContent>
      </p:grpSp>
      <p:grpSp>
        <p:nvGrpSpPr>
          <p:cNvPr id="147" name="Group 146">
            <a:extLst>
              <a:ext uri="{FF2B5EF4-FFF2-40B4-BE49-F238E27FC236}">
                <a16:creationId xmlns:a16="http://schemas.microsoft.com/office/drawing/2014/main" id="{3CAC7B50-F8FA-2FDD-3BBF-2697A23B83C2}"/>
              </a:ext>
            </a:extLst>
          </p:cNvPr>
          <p:cNvGrpSpPr/>
          <p:nvPr/>
        </p:nvGrpSpPr>
        <p:grpSpPr>
          <a:xfrm>
            <a:off x="5908893" y="3388987"/>
            <a:ext cx="501480" cy="317520"/>
            <a:chOff x="5908893" y="3388987"/>
            <a:chExt cx="501480" cy="317520"/>
          </a:xfrm>
        </p:grpSpPr>
        <mc:AlternateContent xmlns:mc="http://schemas.openxmlformats.org/markup-compatibility/2006" xmlns:p14="http://schemas.microsoft.com/office/powerpoint/2010/main">
          <mc:Choice Requires="p14">
            <p:contentPart p14:bwMode="auto" r:id="rId238">
              <p14:nvContentPartPr>
                <p14:cNvPr id="144" name="Ink 143">
                  <a:extLst>
                    <a:ext uri="{FF2B5EF4-FFF2-40B4-BE49-F238E27FC236}">
                      <a16:creationId xmlns:a16="http://schemas.microsoft.com/office/drawing/2014/main" id="{55F01CAD-FA87-93BF-00E5-DF71854BC1DB}"/>
                    </a:ext>
                  </a:extLst>
                </p14:cNvPr>
                <p14:cNvContentPartPr/>
                <p14:nvPr/>
              </p14:nvContentPartPr>
              <p14:xfrm>
                <a:off x="5908893" y="3388987"/>
                <a:ext cx="145800" cy="317520"/>
              </p14:xfrm>
            </p:contentPart>
          </mc:Choice>
          <mc:Fallback xmlns="">
            <p:pic>
              <p:nvPicPr>
                <p:cNvPr id="144" name="Ink 143">
                  <a:extLst>
                    <a:ext uri="{FF2B5EF4-FFF2-40B4-BE49-F238E27FC236}">
                      <a16:creationId xmlns:a16="http://schemas.microsoft.com/office/drawing/2014/main" id="{55F01CAD-FA87-93BF-00E5-DF71854BC1DB}"/>
                    </a:ext>
                  </a:extLst>
                </p:cNvPr>
                <p:cNvPicPr/>
                <p:nvPr/>
              </p:nvPicPr>
              <p:blipFill>
                <a:blip r:embed="rId239"/>
                <a:stretch>
                  <a:fillRect/>
                </a:stretch>
              </p:blipFill>
              <p:spPr>
                <a:xfrm>
                  <a:off x="5899893" y="3380347"/>
                  <a:ext cx="1634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5" name="Ink 144">
                  <a:extLst>
                    <a:ext uri="{FF2B5EF4-FFF2-40B4-BE49-F238E27FC236}">
                      <a16:creationId xmlns:a16="http://schemas.microsoft.com/office/drawing/2014/main" id="{AA5766B2-9200-DEDA-9386-CE99D71AA274}"/>
                    </a:ext>
                  </a:extLst>
                </p14:cNvPr>
                <p14:cNvContentPartPr/>
                <p14:nvPr/>
              </p14:nvContentPartPr>
              <p14:xfrm>
                <a:off x="6116253" y="3428947"/>
                <a:ext cx="159840" cy="222840"/>
              </p14:xfrm>
            </p:contentPart>
          </mc:Choice>
          <mc:Fallback xmlns="">
            <p:pic>
              <p:nvPicPr>
                <p:cNvPr id="145" name="Ink 144">
                  <a:extLst>
                    <a:ext uri="{FF2B5EF4-FFF2-40B4-BE49-F238E27FC236}">
                      <a16:creationId xmlns:a16="http://schemas.microsoft.com/office/drawing/2014/main" id="{AA5766B2-9200-DEDA-9386-CE99D71AA274}"/>
                    </a:ext>
                  </a:extLst>
                </p:cNvPr>
                <p:cNvPicPr/>
                <p:nvPr/>
              </p:nvPicPr>
              <p:blipFill>
                <a:blip r:embed="rId241"/>
                <a:stretch>
                  <a:fillRect/>
                </a:stretch>
              </p:blipFill>
              <p:spPr>
                <a:xfrm>
                  <a:off x="6107253" y="3419947"/>
                  <a:ext cx="1774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Ink 145">
                  <a:extLst>
                    <a:ext uri="{FF2B5EF4-FFF2-40B4-BE49-F238E27FC236}">
                      <a16:creationId xmlns:a16="http://schemas.microsoft.com/office/drawing/2014/main" id="{BA729E5B-83B2-47DB-CDFF-C16793F2D0B0}"/>
                    </a:ext>
                  </a:extLst>
                </p14:cNvPr>
                <p14:cNvContentPartPr/>
                <p14:nvPr/>
              </p14:nvContentPartPr>
              <p14:xfrm>
                <a:off x="6392373" y="3437227"/>
                <a:ext cx="18000" cy="263160"/>
              </p14:xfrm>
            </p:contentPart>
          </mc:Choice>
          <mc:Fallback xmlns="">
            <p:pic>
              <p:nvPicPr>
                <p:cNvPr id="146" name="Ink 145">
                  <a:extLst>
                    <a:ext uri="{FF2B5EF4-FFF2-40B4-BE49-F238E27FC236}">
                      <a16:creationId xmlns:a16="http://schemas.microsoft.com/office/drawing/2014/main" id="{BA729E5B-83B2-47DB-CDFF-C16793F2D0B0}"/>
                    </a:ext>
                  </a:extLst>
                </p:cNvPr>
                <p:cNvPicPr/>
                <p:nvPr/>
              </p:nvPicPr>
              <p:blipFill>
                <a:blip r:embed="rId243"/>
                <a:stretch>
                  <a:fillRect/>
                </a:stretch>
              </p:blipFill>
              <p:spPr>
                <a:xfrm>
                  <a:off x="6383373" y="3428587"/>
                  <a:ext cx="3564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49" name="Ink 148">
                <a:extLst>
                  <a:ext uri="{FF2B5EF4-FFF2-40B4-BE49-F238E27FC236}">
                    <a16:creationId xmlns:a16="http://schemas.microsoft.com/office/drawing/2014/main" id="{18F4D4DD-C0A2-8367-C539-897A6934B67F}"/>
                  </a:ext>
                </a:extLst>
              </p14:cNvPr>
              <p14:cNvContentPartPr/>
              <p14:nvPr/>
            </p14:nvContentPartPr>
            <p14:xfrm>
              <a:off x="6815733" y="3508147"/>
              <a:ext cx="205920" cy="31320"/>
            </p14:xfrm>
          </p:contentPart>
        </mc:Choice>
        <mc:Fallback xmlns="">
          <p:pic>
            <p:nvPicPr>
              <p:cNvPr id="149" name="Ink 148">
                <a:extLst>
                  <a:ext uri="{FF2B5EF4-FFF2-40B4-BE49-F238E27FC236}">
                    <a16:creationId xmlns:a16="http://schemas.microsoft.com/office/drawing/2014/main" id="{18F4D4DD-C0A2-8367-C539-897A6934B67F}"/>
                  </a:ext>
                </a:extLst>
              </p:cNvPr>
              <p:cNvPicPr/>
              <p:nvPr/>
            </p:nvPicPr>
            <p:blipFill>
              <a:blip r:embed="rId245"/>
              <a:stretch>
                <a:fillRect/>
              </a:stretch>
            </p:blipFill>
            <p:spPr>
              <a:xfrm>
                <a:off x="6806733" y="3499147"/>
                <a:ext cx="223560" cy="48960"/>
              </a:xfrm>
              <a:prstGeom prst="rect">
                <a:avLst/>
              </a:prstGeom>
            </p:spPr>
          </p:pic>
        </mc:Fallback>
      </mc:AlternateContent>
      <p:grpSp>
        <p:nvGrpSpPr>
          <p:cNvPr id="158" name="Group 157">
            <a:extLst>
              <a:ext uri="{FF2B5EF4-FFF2-40B4-BE49-F238E27FC236}">
                <a16:creationId xmlns:a16="http://schemas.microsoft.com/office/drawing/2014/main" id="{DA23C3A9-0DA3-EA64-20C5-808CB9276657}"/>
              </a:ext>
            </a:extLst>
          </p:cNvPr>
          <p:cNvGrpSpPr/>
          <p:nvPr/>
        </p:nvGrpSpPr>
        <p:grpSpPr>
          <a:xfrm>
            <a:off x="7560573" y="3332467"/>
            <a:ext cx="347400" cy="315000"/>
            <a:chOff x="7560573" y="3332467"/>
            <a:chExt cx="347400" cy="315000"/>
          </a:xfrm>
        </p:grpSpPr>
        <mc:AlternateContent xmlns:mc="http://schemas.openxmlformats.org/markup-compatibility/2006" xmlns:p14="http://schemas.microsoft.com/office/powerpoint/2010/main">
          <mc:Choice Requires="p14">
            <p:contentPart p14:bwMode="auto" r:id="rId246">
              <p14:nvContentPartPr>
                <p14:cNvPr id="150" name="Ink 149">
                  <a:extLst>
                    <a:ext uri="{FF2B5EF4-FFF2-40B4-BE49-F238E27FC236}">
                      <a16:creationId xmlns:a16="http://schemas.microsoft.com/office/drawing/2014/main" id="{706E4790-EDC9-C865-3773-4375F91B5E4A}"/>
                    </a:ext>
                  </a:extLst>
                </p14:cNvPr>
                <p14:cNvContentPartPr/>
                <p14:nvPr/>
              </p14:nvContentPartPr>
              <p14:xfrm>
                <a:off x="7560573" y="3364147"/>
                <a:ext cx="360" cy="283320"/>
              </p14:xfrm>
            </p:contentPart>
          </mc:Choice>
          <mc:Fallback xmlns="">
            <p:pic>
              <p:nvPicPr>
                <p:cNvPr id="150" name="Ink 149">
                  <a:extLst>
                    <a:ext uri="{FF2B5EF4-FFF2-40B4-BE49-F238E27FC236}">
                      <a16:creationId xmlns:a16="http://schemas.microsoft.com/office/drawing/2014/main" id="{706E4790-EDC9-C865-3773-4375F91B5E4A}"/>
                    </a:ext>
                  </a:extLst>
                </p:cNvPr>
                <p:cNvPicPr/>
                <p:nvPr/>
              </p:nvPicPr>
              <p:blipFill>
                <a:blip r:embed="rId247"/>
                <a:stretch>
                  <a:fillRect/>
                </a:stretch>
              </p:blipFill>
              <p:spPr>
                <a:xfrm>
                  <a:off x="7551933" y="3355507"/>
                  <a:ext cx="180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Ink 150">
                  <a:extLst>
                    <a:ext uri="{FF2B5EF4-FFF2-40B4-BE49-F238E27FC236}">
                      <a16:creationId xmlns:a16="http://schemas.microsoft.com/office/drawing/2014/main" id="{B7086C0D-D707-F9C3-B876-9D3E35E263B2}"/>
                    </a:ext>
                  </a:extLst>
                </p14:cNvPr>
                <p14:cNvContentPartPr/>
                <p14:nvPr/>
              </p14:nvContentPartPr>
              <p14:xfrm>
                <a:off x="7634373" y="3332467"/>
                <a:ext cx="163080" cy="268200"/>
              </p14:xfrm>
            </p:contentPart>
          </mc:Choice>
          <mc:Fallback xmlns="">
            <p:pic>
              <p:nvPicPr>
                <p:cNvPr id="151" name="Ink 150">
                  <a:extLst>
                    <a:ext uri="{FF2B5EF4-FFF2-40B4-BE49-F238E27FC236}">
                      <a16:creationId xmlns:a16="http://schemas.microsoft.com/office/drawing/2014/main" id="{B7086C0D-D707-F9C3-B876-9D3E35E263B2}"/>
                    </a:ext>
                  </a:extLst>
                </p:cNvPr>
                <p:cNvPicPr/>
                <p:nvPr/>
              </p:nvPicPr>
              <p:blipFill>
                <a:blip r:embed="rId249"/>
                <a:stretch>
                  <a:fillRect/>
                </a:stretch>
              </p:blipFill>
              <p:spPr>
                <a:xfrm>
                  <a:off x="7625373" y="3323827"/>
                  <a:ext cx="1807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Ink 151">
                  <a:extLst>
                    <a:ext uri="{FF2B5EF4-FFF2-40B4-BE49-F238E27FC236}">
                      <a16:creationId xmlns:a16="http://schemas.microsoft.com/office/drawing/2014/main" id="{74C9B9E9-3559-47FB-C49D-7864FDB57728}"/>
                    </a:ext>
                  </a:extLst>
                </p14:cNvPr>
                <p14:cNvContentPartPr/>
                <p14:nvPr/>
              </p14:nvContentPartPr>
              <p14:xfrm>
                <a:off x="7887093" y="3377827"/>
                <a:ext cx="20880" cy="45360"/>
              </p14:xfrm>
            </p:contentPart>
          </mc:Choice>
          <mc:Fallback xmlns="">
            <p:pic>
              <p:nvPicPr>
                <p:cNvPr id="152" name="Ink 151">
                  <a:extLst>
                    <a:ext uri="{FF2B5EF4-FFF2-40B4-BE49-F238E27FC236}">
                      <a16:creationId xmlns:a16="http://schemas.microsoft.com/office/drawing/2014/main" id="{74C9B9E9-3559-47FB-C49D-7864FDB57728}"/>
                    </a:ext>
                  </a:extLst>
                </p:cNvPr>
                <p:cNvPicPr/>
                <p:nvPr/>
              </p:nvPicPr>
              <p:blipFill>
                <a:blip r:embed="rId251"/>
                <a:stretch>
                  <a:fillRect/>
                </a:stretch>
              </p:blipFill>
              <p:spPr>
                <a:xfrm>
                  <a:off x="7878453" y="3369187"/>
                  <a:ext cx="38520" cy="63000"/>
                </a:xfrm>
                <a:prstGeom prst="rect">
                  <a:avLst/>
                </a:prstGeom>
              </p:spPr>
            </p:pic>
          </mc:Fallback>
        </mc:AlternateContent>
      </p:grpSp>
      <p:grpSp>
        <p:nvGrpSpPr>
          <p:cNvPr id="157" name="Group 156">
            <a:extLst>
              <a:ext uri="{FF2B5EF4-FFF2-40B4-BE49-F238E27FC236}">
                <a16:creationId xmlns:a16="http://schemas.microsoft.com/office/drawing/2014/main" id="{95513FE9-1046-AD3D-6854-692075AE8A65}"/>
              </a:ext>
            </a:extLst>
          </p:cNvPr>
          <p:cNvGrpSpPr/>
          <p:nvPr/>
        </p:nvGrpSpPr>
        <p:grpSpPr>
          <a:xfrm>
            <a:off x="8102373" y="3200347"/>
            <a:ext cx="528120" cy="310680"/>
            <a:chOff x="8102373" y="3200347"/>
            <a:chExt cx="528120" cy="310680"/>
          </a:xfrm>
        </p:grpSpPr>
        <mc:AlternateContent xmlns:mc="http://schemas.openxmlformats.org/markup-compatibility/2006" xmlns:p14="http://schemas.microsoft.com/office/powerpoint/2010/main">
          <mc:Choice Requires="p14">
            <p:contentPart p14:bwMode="auto" r:id="rId252">
              <p14:nvContentPartPr>
                <p14:cNvPr id="153" name="Ink 152">
                  <a:extLst>
                    <a:ext uri="{FF2B5EF4-FFF2-40B4-BE49-F238E27FC236}">
                      <a16:creationId xmlns:a16="http://schemas.microsoft.com/office/drawing/2014/main" id="{BF9DD84C-2830-7EE4-9007-334A5390B5D6}"/>
                    </a:ext>
                  </a:extLst>
                </p14:cNvPr>
                <p14:cNvContentPartPr/>
                <p14:nvPr/>
              </p14:nvContentPartPr>
              <p14:xfrm>
                <a:off x="8102373" y="3213667"/>
                <a:ext cx="135000" cy="54720"/>
              </p14:xfrm>
            </p:contentPart>
          </mc:Choice>
          <mc:Fallback xmlns="">
            <p:pic>
              <p:nvPicPr>
                <p:cNvPr id="153" name="Ink 152">
                  <a:extLst>
                    <a:ext uri="{FF2B5EF4-FFF2-40B4-BE49-F238E27FC236}">
                      <a16:creationId xmlns:a16="http://schemas.microsoft.com/office/drawing/2014/main" id="{BF9DD84C-2830-7EE4-9007-334A5390B5D6}"/>
                    </a:ext>
                  </a:extLst>
                </p:cNvPr>
                <p:cNvPicPr/>
                <p:nvPr/>
              </p:nvPicPr>
              <p:blipFill>
                <a:blip r:embed="rId253"/>
                <a:stretch>
                  <a:fillRect/>
                </a:stretch>
              </p:blipFill>
              <p:spPr>
                <a:xfrm>
                  <a:off x="8093733" y="3204667"/>
                  <a:ext cx="1526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Ink 153">
                  <a:extLst>
                    <a:ext uri="{FF2B5EF4-FFF2-40B4-BE49-F238E27FC236}">
                      <a16:creationId xmlns:a16="http://schemas.microsoft.com/office/drawing/2014/main" id="{D91E38C3-F51E-B459-C3BE-FBF6908D8CC1}"/>
                    </a:ext>
                  </a:extLst>
                </p14:cNvPr>
                <p14:cNvContentPartPr/>
                <p14:nvPr/>
              </p14:nvContentPartPr>
              <p14:xfrm>
                <a:off x="8111733" y="3225547"/>
                <a:ext cx="113400" cy="285480"/>
              </p14:xfrm>
            </p:contentPart>
          </mc:Choice>
          <mc:Fallback xmlns="">
            <p:pic>
              <p:nvPicPr>
                <p:cNvPr id="154" name="Ink 153">
                  <a:extLst>
                    <a:ext uri="{FF2B5EF4-FFF2-40B4-BE49-F238E27FC236}">
                      <a16:creationId xmlns:a16="http://schemas.microsoft.com/office/drawing/2014/main" id="{D91E38C3-F51E-B459-C3BE-FBF6908D8CC1}"/>
                    </a:ext>
                  </a:extLst>
                </p:cNvPr>
                <p:cNvPicPr/>
                <p:nvPr/>
              </p:nvPicPr>
              <p:blipFill>
                <a:blip r:embed="rId255"/>
                <a:stretch>
                  <a:fillRect/>
                </a:stretch>
              </p:blipFill>
              <p:spPr>
                <a:xfrm>
                  <a:off x="8102733" y="3216907"/>
                  <a:ext cx="131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Ink 154">
                  <a:extLst>
                    <a:ext uri="{FF2B5EF4-FFF2-40B4-BE49-F238E27FC236}">
                      <a16:creationId xmlns:a16="http://schemas.microsoft.com/office/drawing/2014/main" id="{5CDB02C4-FCBA-79DE-8320-B81F4519D689}"/>
                    </a:ext>
                  </a:extLst>
                </p14:cNvPr>
                <p14:cNvContentPartPr/>
                <p14:nvPr/>
              </p14:nvContentPartPr>
              <p14:xfrm>
                <a:off x="8329533" y="3258307"/>
                <a:ext cx="121680" cy="169200"/>
              </p14:xfrm>
            </p:contentPart>
          </mc:Choice>
          <mc:Fallback xmlns="">
            <p:pic>
              <p:nvPicPr>
                <p:cNvPr id="155" name="Ink 154">
                  <a:extLst>
                    <a:ext uri="{FF2B5EF4-FFF2-40B4-BE49-F238E27FC236}">
                      <a16:creationId xmlns:a16="http://schemas.microsoft.com/office/drawing/2014/main" id="{5CDB02C4-FCBA-79DE-8320-B81F4519D689}"/>
                    </a:ext>
                  </a:extLst>
                </p:cNvPr>
                <p:cNvPicPr/>
                <p:nvPr/>
              </p:nvPicPr>
              <p:blipFill>
                <a:blip r:embed="rId257"/>
                <a:stretch>
                  <a:fillRect/>
                </a:stretch>
              </p:blipFill>
              <p:spPr>
                <a:xfrm>
                  <a:off x="8320533" y="3249307"/>
                  <a:ext cx="139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Ink 155">
                  <a:extLst>
                    <a:ext uri="{FF2B5EF4-FFF2-40B4-BE49-F238E27FC236}">
                      <a16:creationId xmlns:a16="http://schemas.microsoft.com/office/drawing/2014/main" id="{5AB335E3-E31A-2BBA-88E7-7F3761D1EA99}"/>
                    </a:ext>
                  </a:extLst>
                </p14:cNvPr>
                <p14:cNvContentPartPr/>
                <p14:nvPr/>
              </p14:nvContentPartPr>
              <p14:xfrm>
                <a:off x="8517093" y="3200347"/>
                <a:ext cx="113400" cy="280800"/>
              </p14:xfrm>
            </p:contentPart>
          </mc:Choice>
          <mc:Fallback xmlns="">
            <p:pic>
              <p:nvPicPr>
                <p:cNvPr id="156" name="Ink 155">
                  <a:extLst>
                    <a:ext uri="{FF2B5EF4-FFF2-40B4-BE49-F238E27FC236}">
                      <a16:creationId xmlns:a16="http://schemas.microsoft.com/office/drawing/2014/main" id="{5AB335E3-E31A-2BBA-88E7-7F3761D1EA99}"/>
                    </a:ext>
                  </a:extLst>
                </p:cNvPr>
                <p:cNvPicPr/>
                <p:nvPr/>
              </p:nvPicPr>
              <p:blipFill>
                <a:blip r:embed="rId259"/>
                <a:stretch>
                  <a:fillRect/>
                </a:stretch>
              </p:blipFill>
              <p:spPr>
                <a:xfrm>
                  <a:off x="8508453" y="3191347"/>
                  <a:ext cx="131040" cy="298440"/>
                </a:xfrm>
                <a:prstGeom prst="rect">
                  <a:avLst/>
                </a:prstGeom>
              </p:spPr>
            </p:pic>
          </mc:Fallback>
        </mc:AlternateContent>
      </p:grpSp>
      <p:grpSp>
        <p:nvGrpSpPr>
          <p:cNvPr id="161" name="Group 160">
            <a:extLst>
              <a:ext uri="{FF2B5EF4-FFF2-40B4-BE49-F238E27FC236}">
                <a16:creationId xmlns:a16="http://schemas.microsoft.com/office/drawing/2014/main" id="{7EFBBDD9-070F-4A49-7E6C-FCAA9D5993AC}"/>
              </a:ext>
            </a:extLst>
          </p:cNvPr>
          <p:cNvGrpSpPr/>
          <p:nvPr/>
        </p:nvGrpSpPr>
        <p:grpSpPr>
          <a:xfrm>
            <a:off x="2370453" y="4417147"/>
            <a:ext cx="183600" cy="129960"/>
            <a:chOff x="2370453" y="4417147"/>
            <a:chExt cx="183600" cy="129960"/>
          </a:xfrm>
        </p:grpSpPr>
        <mc:AlternateContent xmlns:mc="http://schemas.openxmlformats.org/markup-compatibility/2006" xmlns:p14="http://schemas.microsoft.com/office/powerpoint/2010/main">
          <mc:Choice Requires="p14">
            <p:contentPart p14:bwMode="auto" r:id="rId260">
              <p14:nvContentPartPr>
                <p14:cNvPr id="159" name="Ink 158">
                  <a:extLst>
                    <a:ext uri="{FF2B5EF4-FFF2-40B4-BE49-F238E27FC236}">
                      <a16:creationId xmlns:a16="http://schemas.microsoft.com/office/drawing/2014/main" id="{4DFA3889-9348-12A8-7270-0CC1D710DB58}"/>
                    </a:ext>
                  </a:extLst>
                </p14:cNvPr>
                <p14:cNvContentPartPr/>
                <p14:nvPr/>
              </p14:nvContentPartPr>
              <p14:xfrm>
                <a:off x="2392053" y="4417147"/>
                <a:ext cx="135000" cy="28080"/>
              </p14:xfrm>
            </p:contentPart>
          </mc:Choice>
          <mc:Fallback xmlns="">
            <p:pic>
              <p:nvPicPr>
                <p:cNvPr id="159" name="Ink 158">
                  <a:extLst>
                    <a:ext uri="{FF2B5EF4-FFF2-40B4-BE49-F238E27FC236}">
                      <a16:creationId xmlns:a16="http://schemas.microsoft.com/office/drawing/2014/main" id="{4DFA3889-9348-12A8-7270-0CC1D710DB58}"/>
                    </a:ext>
                  </a:extLst>
                </p:cNvPr>
                <p:cNvPicPr/>
                <p:nvPr/>
              </p:nvPicPr>
              <p:blipFill>
                <a:blip r:embed="rId261"/>
                <a:stretch>
                  <a:fillRect/>
                </a:stretch>
              </p:blipFill>
              <p:spPr>
                <a:xfrm>
                  <a:off x="2383053" y="4408147"/>
                  <a:ext cx="15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0" name="Ink 159">
                  <a:extLst>
                    <a:ext uri="{FF2B5EF4-FFF2-40B4-BE49-F238E27FC236}">
                      <a16:creationId xmlns:a16="http://schemas.microsoft.com/office/drawing/2014/main" id="{9E3681C0-4358-388E-8062-EF57C75CAC85}"/>
                    </a:ext>
                  </a:extLst>
                </p14:cNvPr>
                <p14:cNvContentPartPr/>
                <p14:nvPr/>
              </p14:nvContentPartPr>
              <p14:xfrm>
                <a:off x="2370453" y="4495987"/>
                <a:ext cx="183600" cy="51120"/>
              </p14:xfrm>
            </p:contentPart>
          </mc:Choice>
          <mc:Fallback xmlns="">
            <p:pic>
              <p:nvPicPr>
                <p:cNvPr id="160" name="Ink 159">
                  <a:extLst>
                    <a:ext uri="{FF2B5EF4-FFF2-40B4-BE49-F238E27FC236}">
                      <a16:creationId xmlns:a16="http://schemas.microsoft.com/office/drawing/2014/main" id="{9E3681C0-4358-388E-8062-EF57C75CAC85}"/>
                    </a:ext>
                  </a:extLst>
                </p:cNvPr>
                <p:cNvPicPr/>
                <p:nvPr/>
              </p:nvPicPr>
              <p:blipFill>
                <a:blip r:embed="rId263"/>
                <a:stretch>
                  <a:fillRect/>
                </a:stretch>
              </p:blipFill>
              <p:spPr>
                <a:xfrm>
                  <a:off x="2361453" y="4486987"/>
                  <a:ext cx="201240" cy="68760"/>
                </a:xfrm>
                <a:prstGeom prst="rect">
                  <a:avLst/>
                </a:prstGeom>
              </p:spPr>
            </p:pic>
          </mc:Fallback>
        </mc:AlternateContent>
      </p:grpSp>
      <p:grpSp>
        <p:nvGrpSpPr>
          <p:cNvPr id="169" name="Group 168">
            <a:extLst>
              <a:ext uri="{FF2B5EF4-FFF2-40B4-BE49-F238E27FC236}">
                <a16:creationId xmlns:a16="http://schemas.microsoft.com/office/drawing/2014/main" id="{A00878B9-D362-0366-BB25-7DEFEB638840}"/>
              </a:ext>
            </a:extLst>
          </p:cNvPr>
          <p:cNvGrpSpPr/>
          <p:nvPr/>
        </p:nvGrpSpPr>
        <p:grpSpPr>
          <a:xfrm>
            <a:off x="3137253" y="4186387"/>
            <a:ext cx="1208520" cy="397800"/>
            <a:chOff x="3137253" y="4186387"/>
            <a:chExt cx="1208520" cy="397800"/>
          </a:xfrm>
        </p:grpSpPr>
        <mc:AlternateContent xmlns:mc="http://schemas.openxmlformats.org/markup-compatibility/2006" xmlns:p14="http://schemas.microsoft.com/office/powerpoint/2010/main">
          <mc:Choice Requires="p14">
            <p:contentPart p14:bwMode="auto" r:id="rId264">
              <p14:nvContentPartPr>
                <p14:cNvPr id="162" name="Ink 161">
                  <a:extLst>
                    <a:ext uri="{FF2B5EF4-FFF2-40B4-BE49-F238E27FC236}">
                      <a16:creationId xmlns:a16="http://schemas.microsoft.com/office/drawing/2014/main" id="{8F9C14AE-E9B2-1BD3-6473-1B386F81C6E8}"/>
                    </a:ext>
                  </a:extLst>
                </p14:cNvPr>
                <p14:cNvContentPartPr/>
                <p14:nvPr/>
              </p14:nvContentPartPr>
              <p14:xfrm>
                <a:off x="3137253" y="4317427"/>
                <a:ext cx="174600" cy="266760"/>
              </p14:xfrm>
            </p:contentPart>
          </mc:Choice>
          <mc:Fallback xmlns="">
            <p:pic>
              <p:nvPicPr>
                <p:cNvPr id="162" name="Ink 161">
                  <a:extLst>
                    <a:ext uri="{FF2B5EF4-FFF2-40B4-BE49-F238E27FC236}">
                      <a16:creationId xmlns:a16="http://schemas.microsoft.com/office/drawing/2014/main" id="{8F9C14AE-E9B2-1BD3-6473-1B386F81C6E8}"/>
                    </a:ext>
                  </a:extLst>
                </p:cNvPr>
                <p:cNvPicPr/>
                <p:nvPr/>
              </p:nvPicPr>
              <p:blipFill>
                <a:blip r:embed="rId265"/>
                <a:stretch>
                  <a:fillRect/>
                </a:stretch>
              </p:blipFill>
              <p:spPr>
                <a:xfrm>
                  <a:off x="3128253" y="4308427"/>
                  <a:ext cx="1922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3" name="Ink 162">
                  <a:extLst>
                    <a:ext uri="{FF2B5EF4-FFF2-40B4-BE49-F238E27FC236}">
                      <a16:creationId xmlns:a16="http://schemas.microsoft.com/office/drawing/2014/main" id="{6AECF95F-CAB7-10BA-D5C2-B81562D0E005}"/>
                    </a:ext>
                  </a:extLst>
                </p14:cNvPr>
                <p14:cNvContentPartPr/>
                <p14:nvPr/>
              </p14:nvContentPartPr>
              <p14:xfrm>
                <a:off x="3386373" y="4363507"/>
                <a:ext cx="110520" cy="164160"/>
              </p14:xfrm>
            </p:contentPart>
          </mc:Choice>
          <mc:Fallback xmlns="">
            <p:pic>
              <p:nvPicPr>
                <p:cNvPr id="163" name="Ink 162">
                  <a:extLst>
                    <a:ext uri="{FF2B5EF4-FFF2-40B4-BE49-F238E27FC236}">
                      <a16:creationId xmlns:a16="http://schemas.microsoft.com/office/drawing/2014/main" id="{6AECF95F-CAB7-10BA-D5C2-B81562D0E005}"/>
                    </a:ext>
                  </a:extLst>
                </p:cNvPr>
                <p:cNvPicPr/>
                <p:nvPr/>
              </p:nvPicPr>
              <p:blipFill>
                <a:blip r:embed="rId267"/>
                <a:stretch>
                  <a:fillRect/>
                </a:stretch>
              </p:blipFill>
              <p:spPr>
                <a:xfrm>
                  <a:off x="3377373" y="4354867"/>
                  <a:ext cx="128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4" name="Ink 163">
                  <a:extLst>
                    <a:ext uri="{FF2B5EF4-FFF2-40B4-BE49-F238E27FC236}">
                      <a16:creationId xmlns:a16="http://schemas.microsoft.com/office/drawing/2014/main" id="{F65EC03E-8F13-08FE-4D15-5889A1F83EA0}"/>
                    </a:ext>
                  </a:extLst>
                </p14:cNvPr>
                <p14:cNvContentPartPr/>
                <p14:nvPr/>
              </p14:nvContentPartPr>
              <p14:xfrm>
                <a:off x="3632253" y="4419307"/>
                <a:ext cx="27000" cy="7200"/>
              </p14:xfrm>
            </p:contentPart>
          </mc:Choice>
          <mc:Fallback xmlns="">
            <p:pic>
              <p:nvPicPr>
                <p:cNvPr id="164" name="Ink 163">
                  <a:extLst>
                    <a:ext uri="{FF2B5EF4-FFF2-40B4-BE49-F238E27FC236}">
                      <a16:creationId xmlns:a16="http://schemas.microsoft.com/office/drawing/2014/main" id="{F65EC03E-8F13-08FE-4D15-5889A1F83EA0}"/>
                    </a:ext>
                  </a:extLst>
                </p:cNvPr>
                <p:cNvPicPr/>
                <p:nvPr/>
              </p:nvPicPr>
              <p:blipFill>
                <a:blip r:embed="rId269"/>
                <a:stretch>
                  <a:fillRect/>
                </a:stretch>
              </p:blipFill>
              <p:spPr>
                <a:xfrm>
                  <a:off x="3623253" y="4410667"/>
                  <a:ext cx="44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5" name="Ink 164">
                  <a:extLst>
                    <a:ext uri="{FF2B5EF4-FFF2-40B4-BE49-F238E27FC236}">
                      <a16:creationId xmlns:a16="http://schemas.microsoft.com/office/drawing/2014/main" id="{6465177C-CA13-84FA-D717-CDC916D92697}"/>
                    </a:ext>
                  </a:extLst>
                </p14:cNvPr>
                <p14:cNvContentPartPr/>
                <p14:nvPr/>
              </p14:nvContentPartPr>
              <p14:xfrm>
                <a:off x="3809733" y="4292227"/>
                <a:ext cx="17640" cy="221400"/>
              </p14:xfrm>
            </p:contentPart>
          </mc:Choice>
          <mc:Fallback xmlns="">
            <p:pic>
              <p:nvPicPr>
                <p:cNvPr id="165" name="Ink 164">
                  <a:extLst>
                    <a:ext uri="{FF2B5EF4-FFF2-40B4-BE49-F238E27FC236}">
                      <a16:creationId xmlns:a16="http://schemas.microsoft.com/office/drawing/2014/main" id="{6465177C-CA13-84FA-D717-CDC916D92697}"/>
                    </a:ext>
                  </a:extLst>
                </p:cNvPr>
                <p:cNvPicPr/>
                <p:nvPr/>
              </p:nvPicPr>
              <p:blipFill>
                <a:blip r:embed="rId271"/>
                <a:stretch>
                  <a:fillRect/>
                </a:stretch>
              </p:blipFill>
              <p:spPr>
                <a:xfrm>
                  <a:off x="3801093" y="4283587"/>
                  <a:ext cx="352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6" name="Ink 165">
                  <a:extLst>
                    <a:ext uri="{FF2B5EF4-FFF2-40B4-BE49-F238E27FC236}">
                      <a16:creationId xmlns:a16="http://schemas.microsoft.com/office/drawing/2014/main" id="{B233C905-F815-9BF8-F6A2-DE7B5D1B63A0}"/>
                    </a:ext>
                  </a:extLst>
                </p14:cNvPr>
                <p14:cNvContentPartPr/>
                <p14:nvPr/>
              </p14:nvContentPartPr>
              <p14:xfrm>
                <a:off x="3902613" y="4266667"/>
                <a:ext cx="200160" cy="185400"/>
              </p14:xfrm>
            </p:contentPart>
          </mc:Choice>
          <mc:Fallback xmlns="">
            <p:pic>
              <p:nvPicPr>
                <p:cNvPr id="166" name="Ink 165">
                  <a:extLst>
                    <a:ext uri="{FF2B5EF4-FFF2-40B4-BE49-F238E27FC236}">
                      <a16:creationId xmlns:a16="http://schemas.microsoft.com/office/drawing/2014/main" id="{B233C905-F815-9BF8-F6A2-DE7B5D1B63A0}"/>
                    </a:ext>
                  </a:extLst>
                </p:cNvPr>
                <p:cNvPicPr/>
                <p:nvPr/>
              </p:nvPicPr>
              <p:blipFill>
                <a:blip r:embed="rId273"/>
                <a:stretch>
                  <a:fillRect/>
                </a:stretch>
              </p:blipFill>
              <p:spPr>
                <a:xfrm>
                  <a:off x="3893613" y="4258027"/>
                  <a:ext cx="217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7" name="Ink 166">
                  <a:extLst>
                    <a:ext uri="{FF2B5EF4-FFF2-40B4-BE49-F238E27FC236}">
                      <a16:creationId xmlns:a16="http://schemas.microsoft.com/office/drawing/2014/main" id="{4EE57308-078D-7E2F-5570-3288BD8D68EF}"/>
                    </a:ext>
                  </a:extLst>
                </p14:cNvPr>
                <p14:cNvContentPartPr/>
                <p14:nvPr/>
              </p14:nvContentPartPr>
              <p14:xfrm>
                <a:off x="4038333" y="4275307"/>
                <a:ext cx="13680" cy="209160"/>
              </p14:xfrm>
            </p:contentPart>
          </mc:Choice>
          <mc:Fallback xmlns="">
            <p:pic>
              <p:nvPicPr>
                <p:cNvPr id="167" name="Ink 166">
                  <a:extLst>
                    <a:ext uri="{FF2B5EF4-FFF2-40B4-BE49-F238E27FC236}">
                      <a16:creationId xmlns:a16="http://schemas.microsoft.com/office/drawing/2014/main" id="{4EE57308-078D-7E2F-5570-3288BD8D68EF}"/>
                    </a:ext>
                  </a:extLst>
                </p:cNvPr>
                <p:cNvPicPr/>
                <p:nvPr/>
              </p:nvPicPr>
              <p:blipFill>
                <a:blip r:embed="rId275"/>
                <a:stretch>
                  <a:fillRect/>
                </a:stretch>
              </p:blipFill>
              <p:spPr>
                <a:xfrm>
                  <a:off x="4029333" y="4266667"/>
                  <a:ext cx="313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8" name="Ink 167">
                  <a:extLst>
                    <a:ext uri="{FF2B5EF4-FFF2-40B4-BE49-F238E27FC236}">
                      <a16:creationId xmlns:a16="http://schemas.microsoft.com/office/drawing/2014/main" id="{BC89039F-C7C3-9212-972F-44E233DF9CF1}"/>
                    </a:ext>
                  </a:extLst>
                </p14:cNvPr>
                <p14:cNvContentPartPr/>
                <p14:nvPr/>
              </p14:nvContentPartPr>
              <p14:xfrm>
                <a:off x="4231293" y="4186387"/>
                <a:ext cx="114480" cy="259560"/>
              </p14:xfrm>
            </p:contentPart>
          </mc:Choice>
          <mc:Fallback xmlns="">
            <p:pic>
              <p:nvPicPr>
                <p:cNvPr id="168" name="Ink 167">
                  <a:extLst>
                    <a:ext uri="{FF2B5EF4-FFF2-40B4-BE49-F238E27FC236}">
                      <a16:creationId xmlns:a16="http://schemas.microsoft.com/office/drawing/2014/main" id="{BC89039F-C7C3-9212-972F-44E233DF9CF1}"/>
                    </a:ext>
                  </a:extLst>
                </p:cNvPr>
                <p:cNvPicPr/>
                <p:nvPr/>
              </p:nvPicPr>
              <p:blipFill>
                <a:blip r:embed="rId277"/>
                <a:stretch>
                  <a:fillRect/>
                </a:stretch>
              </p:blipFill>
              <p:spPr>
                <a:xfrm>
                  <a:off x="4222293" y="4177747"/>
                  <a:ext cx="132120" cy="277200"/>
                </a:xfrm>
                <a:prstGeom prst="rect">
                  <a:avLst/>
                </a:prstGeom>
              </p:spPr>
            </p:pic>
          </mc:Fallback>
        </mc:AlternateContent>
      </p:grpSp>
    </p:spTree>
    <p:extLst>
      <p:ext uri="{BB962C8B-B14F-4D97-AF65-F5344CB8AC3E}">
        <p14:creationId xmlns:p14="http://schemas.microsoft.com/office/powerpoint/2010/main" val="2033843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1C5BE2F-06C6-048F-5ED2-F171A838225A}"/>
                  </a:ext>
                </a:extLst>
              </p14:cNvPr>
              <p14:cNvContentPartPr/>
              <p14:nvPr/>
            </p14:nvContentPartPr>
            <p14:xfrm>
              <a:off x="2023053" y="770347"/>
              <a:ext cx="360" cy="360"/>
            </p14:xfrm>
          </p:contentPart>
        </mc:Choice>
        <mc:Fallback xmlns="">
          <p:pic>
            <p:nvPicPr>
              <p:cNvPr id="2" name="Ink 1">
                <a:extLst>
                  <a:ext uri="{FF2B5EF4-FFF2-40B4-BE49-F238E27FC236}">
                    <a16:creationId xmlns:a16="http://schemas.microsoft.com/office/drawing/2014/main" id="{C1C5BE2F-06C6-048F-5ED2-F171A838225A}"/>
                  </a:ext>
                </a:extLst>
              </p:cNvPr>
              <p:cNvPicPr/>
              <p:nvPr/>
            </p:nvPicPr>
            <p:blipFill>
              <a:blip r:embed="rId3"/>
              <a:stretch>
                <a:fillRect/>
              </a:stretch>
            </p:blipFill>
            <p:spPr>
              <a:xfrm>
                <a:off x="2014413" y="761707"/>
                <a:ext cx="18000" cy="18000"/>
              </a:xfrm>
              <a:prstGeom prst="rect">
                <a:avLst/>
              </a:prstGeom>
            </p:spPr>
          </p:pic>
        </mc:Fallback>
      </mc:AlternateContent>
      <p:grpSp>
        <p:nvGrpSpPr>
          <p:cNvPr id="6" name="Group 5">
            <a:extLst>
              <a:ext uri="{FF2B5EF4-FFF2-40B4-BE49-F238E27FC236}">
                <a16:creationId xmlns:a16="http://schemas.microsoft.com/office/drawing/2014/main" id="{D0B42BE3-092F-3ED0-6551-95E8852130A7}"/>
              </a:ext>
            </a:extLst>
          </p:cNvPr>
          <p:cNvGrpSpPr/>
          <p:nvPr/>
        </p:nvGrpSpPr>
        <p:grpSpPr>
          <a:xfrm>
            <a:off x="317733" y="143587"/>
            <a:ext cx="367200" cy="614880"/>
            <a:chOff x="317733" y="143587"/>
            <a:chExt cx="367200" cy="61488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BB891F5D-BBAC-160E-8779-91F07DAF998B}"/>
                    </a:ext>
                  </a:extLst>
                </p14:cNvPr>
                <p14:cNvContentPartPr/>
                <p14:nvPr/>
              </p14:nvContentPartPr>
              <p14:xfrm>
                <a:off x="372453" y="389467"/>
                <a:ext cx="34560" cy="128880"/>
              </p14:xfrm>
            </p:contentPart>
          </mc:Choice>
          <mc:Fallback xmlns="">
            <p:pic>
              <p:nvPicPr>
                <p:cNvPr id="3" name="Ink 2">
                  <a:extLst>
                    <a:ext uri="{FF2B5EF4-FFF2-40B4-BE49-F238E27FC236}">
                      <a16:creationId xmlns:a16="http://schemas.microsoft.com/office/drawing/2014/main" id="{BB891F5D-BBAC-160E-8779-91F07DAF998B}"/>
                    </a:ext>
                  </a:extLst>
                </p:cNvPr>
                <p:cNvPicPr/>
                <p:nvPr/>
              </p:nvPicPr>
              <p:blipFill>
                <a:blip r:embed="rId5"/>
                <a:stretch>
                  <a:fillRect/>
                </a:stretch>
              </p:blipFill>
              <p:spPr>
                <a:xfrm>
                  <a:off x="363813" y="380467"/>
                  <a:ext cx="52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F4A09D9-1ECE-86EC-98D4-339B1C9C7688}"/>
                    </a:ext>
                  </a:extLst>
                </p14:cNvPr>
                <p14:cNvContentPartPr/>
                <p14:nvPr/>
              </p14:nvContentPartPr>
              <p14:xfrm>
                <a:off x="317733" y="236827"/>
                <a:ext cx="31320" cy="9360"/>
              </p14:xfrm>
            </p:contentPart>
          </mc:Choice>
          <mc:Fallback xmlns="">
            <p:pic>
              <p:nvPicPr>
                <p:cNvPr id="4" name="Ink 3">
                  <a:extLst>
                    <a:ext uri="{FF2B5EF4-FFF2-40B4-BE49-F238E27FC236}">
                      <a16:creationId xmlns:a16="http://schemas.microsoft.com/office/drawing/2014/main" id="{8F4A09D9-1ECE-86EC-98D4-339B1C9C7688}"/>
                    </a:ext>
                  </a:extLst>
                </p:cNvPr>
                <p:cNvPicPr/>
                <p:nvPr/>
              </p:nvPicPr>
              <p:blipFill>
                <a:blip r:embed="rId7"/>
                <a:stretch>
                  <a:fillRect/>
                </a:stretch>
              </p:blipFill>
              <p:spPr>
                <a:xfrm>
                  <a:off x="308733" y="227827"/>
                  <a:ext cx="48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3C1EF86-F72F-B7BA-F9FB-644A7976B550}"/>
                    </a:ext>
                  </a:extLst>
                </p14:cNvPr>
                <p14:cNvContentPartPr/>
                <p14:nvPr/>
              </p14:nvContentPartPr>
              <p14:xfrm>
                <a:off x="490893" y="143587"/>
                <a:ext cx="194040" cy="614880"/>
              </p14:xfrm>
            </p:contentPart>
          </mc:Choice>
          <mc:Fallback xmlns="">
            <p:pic>
              <p:nvPicPr>
                <p:cNvPr id="5" name="Ink 4">
                  <a:extLst>
                    <a:ext uri="{FF2B5EF4-FFF2-40B4-BE49-F238E27FC236}">
                      <a16:creationId xmlns:a16="http://schemas.microsoft.com/office/drawing/2014/main" id="{D3C1EF86-F72F-B7BA-F9FB-644A7976B550}"/>
                    </a:ext>
                  </a:extLst>
                </p:cNvPr>
                <p:cNvPicPr/>
                <p:nvPr/>
              </p:nvPicPr>
              <p:blipFill>
                <a:blip r:embed="rId9"/>
                <a:stretch>
                  <a:fillRect/>
                </a:stretch>
              </p:blipFill>
              <p:spPr>
                <a:xfrm>
                  <a:off x="482253" y="134947"/>
                  <a:ext cx="211680" cy="632520"/>
                </a:xfrm>
                <a:prstGeom prst="rect">
                  <a:avLst/>
                </a:prstGeom>
              </p:spPr>
            </p:pic>
          </mc:Fallback>
        </mc:AlternateContent>
      </p:grpSp>
      <p:grpSp>
        <p:nvGrpSpPr>
          <p:cNvPr id="9" name="Group 8">
            <a:extLst>
              <a:ext uri="{FF2B5EF4-FFF2-40B4-BE49-F238E27FC236}">
                <a16:creationId xmlns:a16="http://schemas.microsoft.com/office/drawing/2014/main" id="{69081547-AE03-1DBE-48B7-B76089F8C329}"/>
              </a:ext>
            </a:extLst>
          </p:cNvPr>
          <p:cNvGrpSpPr/>
          <p:nvPr/>
        </p:nvGrpSpPr>
        <p:grpSpPr>
          <a:xfrm>
            <a:off x="1378293" y="306307"/>
            <a:ext cx="188280" cy="332640"/>
            <a:chOff x="1378293" y="306307"/>
            <a:chExt cx="188280" cy="33264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EC36DDE-409C-5B98-4CA2-BF8B15E05FD4}"/>
                    </a:ext>
                  </a:extLst>
                </p14:cNvPr>
                <p14:cNvContentPartPr/>
                <p14:nvPr/>
              </p14:nvContentPartPr>
              <p14:xfrm>
                <a:off x="1378293" y="306307"/>
                <a:ext cx="188280" cy="332640"/>
              </p14:xfrm>
            </p:contentPart>
          </mc:Choice>
          <mc:Fallback xmlns="">
            <p:pic>
              <p:nvPicPr>
                <p:cNvPr id="7" name="Ink 6">
                  <a:extLst>
                    <a:ext uri="{FF2B5EF4-FFF2-40B4-BE49-F238E27FC236}">
                      <a16:creationId xmlns:a16="http://schemas.microsoft.com/office/drawing/2014/main" id="{3EC36DDE-409C-5B98-4CA2-BF8B15E05FD4}"/>
                    </a:ext>
                  </a:extLst>
                </p:cNvPr>
                <p:cNvPicPr/>
                <p:nvPr/>
              </p:nvPicPr>
              <p:blipFill>
                <a:blip r:embed="rId11"/>
                <a:stretch>
                  <a:fillRect/>
                </a:stretch>
              </p:blipFill>
              <p:spPr>
                <a:xfrm>
                  <a:off x="1369293" y="297307"/>
                  <a:ext cx="2059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0CB9E3DB-BD7A-486D-951C-03D6FBDADE61}"/>
                    </a:ext>
                  </a:extLst>
                </p14:cNvPr>
                <p14:cNvContentPartPr/>
                <p14:nvPr/>
              </p14:nvContentPartPr>
              <p14:xfrm>
                <a:off x="1409973" y="431587"/>
                <a:ext cx="153720" cy="51480"/>
              </p14:xfrm>
            </p:contentPart>
          </mc:Choice>
          <mc:Fallback xmlns="">
            <p:pic>
              <p:nvPicPr>
                <p:cNvPr id="8" name="Ink 7">
                  <a:extLst>
                    <a:ext uri="{FF2B5EF4-FFF2-40B4-BE49-F238E27FC236}">
                      <a16:creationId xmlns:a16="http://schemas.microsoft.com/office/drawing/2014/main" id="{0CB9E3DB-BD7A-486D-951C-03D6FBDADE61}"/>
                    </a:ext>
                  </a:extLst>
                </p:cNvPr>
                <p:cNvPicPr/>
                <p:nvPr/>
              </p:nvPicPr>
              <p:blipFill>
                <a:blip r:embed="rId13"/>
                <a:stretch>
                  <a:fillRect/>
                </a:stretch>
              </p:blipFill>
              <p:spPr>
                <a:xfrm>
                  <a:off x="1400973" y="422587"/>
                  <a:ext cx="171360" cy="6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25C848CE-9D02-1E9F-7CD5-C86D7302044B}"/>
                  </a:ext>
                </a:extLst>
              </p14:cNvPr>
              <p14:cNvContentPartPr/>
              <p14:nvPr/>
            </p14:nvContentPartPr>
            <p14:xfrm>
              <a:off x="69333" y="276787"/>
              <a:ext cx="407520" cy="418680"/>
            </p14:xfrm>
          </p:contentPart>
        </mc:Choice>
        <mc:Fallback xmlns="">
          <p:pic>
            <p:nvPicPr>
              <p:cNvPr id="10" name="Ink 9">
                <a:extLst>
                  <a:ext uri="{FF2B5EF4-FFF2-40B4-BE49-F238E27FC236}">
                    <a16:creationId xmlns:a16="http://schemas.microsoft.com/office/drawing/2014/main" id="{25C848CE-9D02-1E9F-7CD5-C86D7302044B}"/>
                  </a:ext>
                </a:extLst>
              </p:cNvPr>
              <p:cNvPicPr/>
              <p:nvPr/>
            </p:nvPicPr>
            <p:blipFill>
              <a:blip r:embed="rId15"/>
              <a:stretch>
                <a:fillRect/>
              </a:stretch>
            </p:blipFill>
            <p:spPr>
              <a:xfrm>
                <a:off x="60693" y="267787"/>
                <a:ext cx="4251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3A59157A-06CB-DB47-45CE-68F0FDC64D5C}"/>
                  </a:ext>
                </a:extLst>
              </p14:cNvPr>
              <p14:cNvContentPartPr/>
              <p14:nvPr/>
            </p14:nvContentPartPr>
            <p14:xfrm>
              <a:off x="1784733" y="490987"/>
              <a:ext cx="129240" cy="194760"/>
            </p14:xfrm>
          </p:contentPart>
        </mc:Choice>
        <mc:Fallback xmlns="">
          <p:pic>
            <p:nvPicPr>
              <p:cNvPr id="11" name="Ink 10">
                <a:extLst>
                  <a:ext uri="{FF2B5EF4-FFF2-40B4-BE49-F238E27FC236}">
                    <a16:creationId xmlns:a16="http://schemas.microsoft.com/office/drawing/2014/main" id="{3A59157A-06CB-DB47-45CE-68F0FDC64D5C}"/>
                  </a:ext>
                </a:extLst>
              </p:cNvPr>
              <p:cNvPicPr/>
              <p:nvPr/>
            </p:nvPicPr>
            <p:blipFill>
              <a:blip r:embed="rId17"/>
              <a:stretch>
                <a:fillRect/>
              </a:stretch>
            </p:blipFill>
            <p:spPr>
              <a:xfrm>
                <a:off x="1776093" y="482347"/>
                <a:ext cx="1468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D83111C-9B42-042B-56ED-B415529083B0}"/>
                  </a:ext>
                </a:extLst>
              </p14:cNvPr>
              <p14:cNvContentPartPr/>
              <p14:nvPr/>
            </p14:nvContentPartPr>
            <p14:xfrm>
              <a:off x="1959333" y="490987"/>
              <a:ext cx="96480" cy="148680"/>
            </p14:xfrm>
          </p:contentPart>
        </mc:Choice>
        <mc:Fallback xmlns="">
          <p:pic>
            <p:nvPicPr>
              <p:cNvPr id="12" name="Ink 11">
                <a:extLst>
                  <a:ext uri="{FF2B5EF4-FFF2-40B4-BE49-F238E27FC236}">
                    <a16:creationId xmlns:a16="http://schemas.microsoft.com/office/drawing/2014/main" id="{1D83111C-9B42-042B-56ED-B415529083B0}"/>
                  </a:ext>
                </a:extLst>
              </p:cNvPr>
              <p:cNvPicPr/>
              <p:nvPr/>
            </p:nvPicPr>
            <p:blipFill>
              <a:blip r:embed="rId19"/>
              <a:stretch>
                <a:fillRect/>
              </a:stretch>
            </p:blipFill>
            <p:spPr>
              <a:xfrm>
                <a:off x="1950333" y="482347"/>
                <a:ext cx="114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4BEACD00-A5B6-B16C-D678-228973FE8BD5}"/>
                  </a:ext>
                </a:extLst>
              </p14:cNvPr>
              <p14:cNvContentPartPr/>
              <p14:nvPr/>
            </p14:nvContentPartPr>
            <p14:xfrm>
              <a:off x="2138973" y="511147"/>
              <a:ext cx="70920" cy="12240"/>
            </p14:xfrm>
          </p:contentPart>
        </mc:Choice>
        <mc:Fallback xmlns="">
          <p:pic>
            <p:nvPicPr>
              <p:cNvPr id="13" name="Ink 12">
                <a:extLst>
                  <a:ext uri="{FF2B5EF4-FFF2-40B4-BE49-F238E27FC236}">
                    <a16:creationId xmlns:a16="http://schemas.microsoft.com/office/drawing/2014/main" id="{4BEACD00-A5B6-B16C-D678-228973FE8BD5}"/>
                  </a:ext>
                </a:extLst>
              </p:cNvPr>
              <p:cNvPicPr/>
              <p:nvPr/>
            </p:nvPicPr>
            <p:blipFill>
              <a:blip r:embed="rId21"/>
              <a:stretch>
                <a:fillRect/>
              </a:stretch>
            </p:blipFill>
            <p:spPr>
              <a:xfrm>
                <a:off x="2130333" y="502147"/>
                <a:ext cx="88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490DBB76-3A29-FF70-7863-FAE2C0717503}"/>
                  </a:ext>
                </a:extLst>
              </p14:cNvPr>
              <p14:cNvContentPartPr/>
              <p14:nvPr/>
            </p14:nvContentPartPr>
            <p14:xfrm>
              <a:off x="2197653" y="489187"/>
              <a:ext cx="315720" cy="154800"/>
            </p14:xfrm>
          </p:contentPart>
        </mc:Choice>
        <mc:Fallback xmlns="">
          <p:pic>
            <p:nvPicPr>
              <p:cNvPr id="14" name="Ink 13">
                <a:extLst>
                  <a:ext uri="{FF2B5EF4-FFF2-40B4-BE49-F238E27FC236}">
                    <a16:creationId xmlns:a16="http://schemas.microsoft.com/office/drawing/2014/main" id="{490DBB76-3A29-FF70-7863-FAE2C0717503}"/>
                  </a:ext>
                </a:extLst>
              </p:cNvPr>
              <p:cNvPicPr/>
              <p:nvPr/>
            </p:nvPicPr>
            <p:blipFill>
              <a:blip r:embed="rId23"/>
              <a:stretch>
                <a:fillRect/>
              </a:stretch>
            </p:blipFill>
            <p:spPr>
              <a:xfrm>
                <a:off x="2188653" y="480187"/>
                <a:ext cx="3333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5633AC2-87D0-75AF-60A3-E9B8AD312107}"/>
                  </a:ext>
                </a:extLst>
              </p14:cNvPr>
              <p14:cNvContentPartPr/>
              <p14:nvPr/>
            </p14:nvContentPartPr>
            <p14:xfrm>
              <a:off x="2405733" y="499267"/>
              <a:ext cx="106560" cy="200520"/>
            </p14:xfrm>
          </p:contentPart>
        </mc:Choice>
        <mc:Fallback xmlns="">
          <p:pic>
            <p:nvPicPr>
              <p:cNvPr id="15" name="Ink 14">
                <a:extLst>
                  <a:ext uri="{FF2B5EF4-FFF2-40B4-BE49-F238E27FC236}">
                    <a16:creationId xmlns:a16="http://schemas.microsoft.com/office/drawing/2014/main" id="{95633AC2-87D0-75AF-60A3-E9B8AD312107}"/>
                  </a:ext>
                </a:extLst>
              </p:cNvPr>
              <p:cNvPicPr/>
              <p:nvPr/>
            </p:nvPicPr>
            <p:blipFill>
              <a:blip r:embed="rId25"/>
              <a:stretch>
                <a:fillRect/>
              </a:stretch>
            </p:blipFill>
            <p:spPr>
              <a:xfrm>
                <a:off x="2396733" y="490627"/>
                <a:ext cx="1242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D415A7E1-5677-123F-F50D-D56654668577}"/>
                  </a:ext>
                </a:extLst>
              </p14:cNvPr>
              <p14:cNvContentPartPr/>
              <p14:nvPr/>
            </p14:nvContentPartPr>
            <p14:xfrm>
              <a:off x="2545053" y="524827"/>
              <a:ext cx="78840" cy="136080"/>
            </p14:xfrm>
          </p:contentPart>
        </mc:Choice>
        <mc:Fallback xmlns="">
          <p:pic>
            <p:nvPicPr>
              <p:cNvPr id="16" name="Ink 15">
                <a:extLst>
                  <a:ext uri="{FF2B5EF4-FFF2-40B4-BE49-F238E27FC236}">
                    <a16:creationId xmlns:a16="http://schemas.microsoft.com/office/drawing/2014/main" id="{D415A7E1-5677-123F-F50D-D56654668577}"/>
                  </a:ext>
                </a:extLst>
              </p:cNvPr>
              <p:cNvPicPr/>
              <p:nvPr/>
            </p:nvPicPr>
            <p:blipFill>
              <a:blip r:embed="rId27"/>
              <a:stretch>
                <a:fillRect/>
              </a:stretch>
            </p:blipFill>
            <p:spPr>
              <a:xfrm>
                <a:off x="2536413" y="515827"/>
                <a:ext cx="96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BFD370D1-202E-7D41-B81B-BEE7FFA6EE7B}"/>
                  </a:ext>
                </a:extLst>
              </p14:cNvPr>
              <p14:cNvContentPartPr/>
              <p14:nvPr/>
            </p14:nvContentPartPr>
            <p14:xfrm>
              <a:off x="1313853" y="143227"/>
              <a:ext cx="191880" cy="32400"/>
            </p14:xfrm>
          </p:contentPart>
        </mc:Choice>
        <mc:Fallback xmlns="">
          <p:pic>
            <p:nvPicPr>
              <p:cNvPr id="20" name="Ink 19">
                <a:extLst>
                  <a:ext uri="{FF2B5EF4-FFF2-40B4-BE49-F238E27FC236}">
                    <a16:creationId xmlns:a16="http://schemas.microsoft.com/office/drawing/2014/main" id="{BFD370D1-202E-7D41-B81B-BEE7FFA6EE7B}"/>
                  </a:ext>
                </a:extLst>
              </p:cNvPr>
              <p:cNvPicPr/>
              <p:nvPr/>
            </p:nvPicPr>
            <p:blipFill>
              <a:blip r:embed="rId29"/>
              <a:stretch>
                <a:fillRect/>
              </a:stretch>
            </p:blipFill>
            <p:spPr>
              <a:xfrm>
                <a:off x="1304853" y="134587"/>
                <a:ext cx="209520" cy="50040"/>
              </a:xfrm>
              <a:prstGeom prst="rect">
                <a:avLst/>
              </a:prstGeom>
            </p:spPr>
          </p:pic>
        </mc:Fallback>
      </mc:AlternateContent>
      <p:grpSp>
        <p:nvGrpSpPr>
          <p:cNvPr id="29" name="Group 28">
            <a:extLst>
              <a:ext uri="{FF2B5EF4-FFF2-40B4-BE49-F238E27FC236}">
                <a16:creationId xmlns:a16="http://schemas.microsoft.com/office/drawing/2014/main" id="{DAACC96B-161C-9DC3-D923-FF411DBB39EB}"/>
              </a:ext>
            </a:extLst>
          </p:cNvPr>
          <p:cNvGrpSpPr/>
          <p:nvPr/>
        </p:nvGrpSpPr>
        <p:grpSpPr>
          <a:xfrm>
            <a:off x="9636693" y="177787"/>
            <a:ext cx="763920" cy="394560"/>
            <a:chOff x="9636693" y="177787"/>
            <a:chExt cx="763920" cy="394560"/>
          </a:xfrm>
        </p:grpSpPr>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E6E978D8-CFF0-1BF0-DBF6-DE0A84C9A00B}"/>
                    </a:ext>
                  </a:extLst>
                </p14:cNvPr>
                <p14:cNvContentPartPr/>
                <p14:nvPr/>
              </p14:nvContentPartPr>
              <p14:xfrm>
                <a:off x="9636693" y="188227"/>
                <a:ext cx="169920" cy="384120"/>
              </p14:xfrm>
            </p:contentPart>
          </mc:Choice>
          <mc:Fallback xmlns="">
            <p:pic>
              <p:nvPicPr>
                <p:cNvPr id="21" name="Ink 20">
                  <a:extLst>
                    <a:ext uri="{FF2B5EF4-FFF2-40B4-BE49-F238E27FC236}">
                      <a16:creationId xmlns:a16="http://schemas.microsoft.com/office/drawing/2014/main" id="{E6E978D8-CFF0-1BF0-DBF6-DE0A84C9A00B}"/>
                    </a:ext>
                  </a:extLst>
                </p:cNvPr>
                <p:cNvPicPr/>
                <p:nvPr/>
              </p:nvPicPr>
              <p:blipFill>
                <a:blip r:embed="rId31"/>
                <a:stretch>
                  <a:fillRect/>
                </a:stretch>
              </p:blipFill>
              <p:spPr>
                <a:xfrm>
                  <a:off x="9627693" y="179587"/>
                  <a:ext cx="1875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CA034FFB-2443-9BEF-2ABA-AFAF68C84BF8}"/>
                    </a:ext>
                  </a:extLst>
                </p14:cNvPr>
                <p14:cNvContentPartPr/>
                <p14:nvPr/>
              </p14:nvContentPartPr>
              <p14:xfrm>
                <a:off x="9931533" y="303787"/>
                <a:ext cx="85320" cy="18000"/>
              </p14:xfrm>
            </p:contentPart>
          </mc:Choice>
          <mc:Fallback xmlns="">
            <p:pic>
              <p:nvPicPr>
                <p:cNvPr id="22" name="Ink 21">
                  <a:extLst>
                    <a:ext uri="{FF2B5EF4-FFF2-40B4-BE49-F238E27FC236}">
                      <a16:creationId xmlns:a16="http://schemas.microsoft.com/office/drawing/2014/main" id="{CA034FFB-2443-9BEF-2ABA-AFAF68C84BF8}"/>
                    </a:ext>
                  </a:extLst>
                </p:cNvPr>
                <p:cNvPicPr/>
                <p:nvPr/>
              </p:nvPicPr>
              <p:blipFill>
                <a:blip r:embed="rId33"/>
                <a:stretch>
                  <a:fillRect/>
                </a:stretch>
              </p:blipFill>
              <p:spPr>
                <a:xfrm>
                  <a:off x="9922533" y="295147"/>
                  <a:ext cx="102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7E23E11B-CE54-0DF2-FF10-72D074A0F697}"/>
                    </a:ext>
                  </a:extLst>
                </p14:cNvPr>
                <p14:cNvContentPartPr/>
                <p14:nvPr/>
              </p14:nvContentPartPr>
              <p14:xfrm>
                <a:off x="9973653" y="180667"/>
                <a:ext cx="423360" cy="167040"/>
              </p14:xfrm>
            </p:contentPart>
          </mc:Choice>
          <mc:Fallback xmlns="">
            <p:pic>
              <p:nvPicPr>
                <p:cNvPr id="23" name="Ink 22">
                  <a:extLst>
                    <a:ext uri="{FF2B5EF4-FFF2-40B4-BE49-F238E27FC236}">
                      <a16:creationId xmlns:a16="http://schemas.microsoft.com/office/drawing/2014/main" id="{7E23E11B-CE54-0DF2-FF10-72D074A0F697}"/>
                    </a:ext>
                  </a:extLst>
                </p:cNvPr>
                <p:cNvPicPr/>
                <p:nvPr/>
              </p:nvPicPr>
              <p:blipFill>
                <a:blip r:embed="rId35"/>
                <a:stretch>
                  <a:fillRect/>
                </a:stretch>
              </p:blipFill>
              <p:spPr>
                <a:xfrm>
                  <a:off x="9964653" y="171667"/>
                  <a:ext cx="4410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FD63829A-9E5E-A87E-ADFC-CB85EE813F8B}"/>
                    </a:ext>
                  </a:extLst>
                </p14:cNvPr>
                <p14:cNvContentPartPr/>
                <p14:nvPr/>
              </p14:nvContentPartPr>
              <p14:xfrm>
                <a:off x="10264893" y="177787"/>
                <a:ext cx="135720" cy="275040"/>
              </p14:xfrm>
            </p:contentPart>
          </mc:Choice>
          <mc:Fallback xmlns="">
            <p:pic>
              <p:nvPicPr>
                <p:cNvPr id="24" name="Ink 23">
                  <a:extLst>
                    <a:ext uri="{FF2B5EF4-FFF2-40B4-BE49-F238E27FC236}">
                      <a16:creationId xmlns:a16="http://schemas.microsoft.com/office/drawing/2014/main" id="{FD63829A-9E5E-A87E-ADFC-CB85EE813F8B}"/>
                    </a:ext>
                  </a:extLst>
                </p:cNvPr>
                <p:cNvPicPr/>
                <p:nvPr/>
              </p:nvPicPr>
              <p:blipFill>
                <a:blip r:embed="rId37"/>
                <a:stretch>
                  <a:fillRect/>
                </a:stretch>
              </p:blipFill>
              <p:spPr>
                <a:xfrm>
                  <a:off x="10255893" y="168787"/>
                  <a:ext cx="153360" cy="292680"/>
                </a:xfrm>
                <a:prstGeom prst="rect">
                  <a:avLst/>
                </a:prstGeom>
              </p:spPr>
            </p:pic>
          </mc:Fallback>
        </mc:AlternateContent>
      </p:grpSp>
      <p:grpSp>
        <p:nvGrpSpPr>
          <p:cNvPr id="28" name="Group 27">
            <a:extLst>
              <a:ext uri="{FF2B5EF4-FFF2-40B4-BE49-F238E27FC236}">
                <a16:creationId xmlns:a16="http://schemas.microsoft.com/office/drawing/2014/main" id="{4BD4E67A-4AF5-E2B8-8A98-83F15CD57284}"/>
              </a:ext>
            </a:extLst>
          </p:cNvPr>
          <p:cNvGrpSpPr/>
          <p:nvPr/>
        </p:nvGrpSpPr>
        <p:grpSpPr>
          <a:xfrm>
            <a:off x="10557933" y="101467"/>
            <a:ext cx="250920" cy="336240"/>
            <a:chOff x="10557933" y="101467"/>
            <a:chExt cx="250920" cy="336240"/>
          </a:xfrm>
        </p:grpSpPr>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CC38C80F-2DCE-AB7D-BC52-8F0A6992D4AE}"/>
                    </a:ext>
                  </a:extLst>
                </p14:cNvPr>
                <p14:cNvContentPartPr/>
                <p14:nvPr/>
              </p14:nvContentPartPr>
              <p14:xfrm>
                <a:off x="10557933" y="135307"/>
                <a:ext cx="20520" cy="25200"/>
              </p14:xfrm>
            </p:contentPart>
          </mc:Choice>
          <mc:Fallback xmlns="">
            <p:pic>
              <p:nvPicPr>
                <p:cNvPr id="25" name="Ink 24">
                  <a:extLst>
                    <a:ext uri="{FF2B5EF4-FFF2-40B4-BE49-F238E27FC236}">
                      <a16:creationId xmlns:a16="http://schemas.microsoft.com/office/drawing/2014/main" id="{CC38C80F-2DCE-AB7D-BC52-8F0A6992D4AE}"/>
                    </a:ext>
                  </a:extLst>
                </p:cNvPr>
                <p:cNvPicPr/>
                <p:nvPr/>
              </p:nvPicPr>
              <p:blipFill>
                <a:blip r:embed="rId39"/>
                <a:stretch>
                  <a:fillRect/>
                </a:stretch>
              </p:blipFill>
              <p:spPr>
                <a:xfrm>
                  <a:off x="10548933" y="126667"/>
                  <a:ext cx="38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DC777827-1565-F35F-B31B-F37C2D3012D8}"/>
                    </a:ext>
                  </a:extLst>
                </p14:cNvPr>
                <p14:cNvContentPartPr/>
                <p14:nvPr/>
              </p14:nvContentPartPr>
              <p14:xfrm>
                <a:off x="10638933" y="101467"/>
                <a:ext cx="96840" cy="336240"/>
              </p14:xfrm>
            </p:contentPart>
          </mc:Choice>
          <mc:Fallback xmlns="">
            <p:pic>
              <p:nvPicPr>
                <p:cNvPr id="26" name="Ink 25">
                  <a:extLst>
                    <a:ext uri="{FF2B5EF4-FFF2-40B4-BE49-F238E27FC236}">
                      <a16:creationId xmlns:a16="http://schemas.microsoft.com/office/drawing/2014/main" id="{DC777827-1565-F35F-B31B-F37C2D3012D8}"/>
                    </a:ext>
                  </a:extLst>
                </p:cNvPr>
                <p:cNvPicPr/>
                <p:nvPr/>
              </p:nvPicPr>
              <p:blipFill>
                <a:blip r:embed="rId41"/>
                <a:stretch>
                  <a:fillRect/>
                </a:stretch>
              </p:blipFill>
              <p:spPr>
                <a:xfrm>
                  <a:off x="10629933" y="92467"/>
                  <a:ext cx="1144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9BE9246D-6157-5F19-6C97-D6B736911B37}"/>
                    </a:ext>
                  </a:extLst>
                </p14:cNvPr>
                <p14:cNvContentPartPr/>
                <p14:nvPr/>
              </p14:nvContentPartPr>
              <p14:xfrm>
                <a:off x="10787613" y="338347"/>
                <a:ext cx="21240" cy="22680"/>
              </p14:xfrm>
            </p:contentPart>
          </mc:Choice>
          <mc:Fallback xmlns="">
            <p:pic>
              <p:nvPicPr>
                <p:cNvPr id="27" name="Ink 26">
                  <a:extLst>
                    <a:ext uri="{FF2B5EF4-FFF2-40B4-BE49-F238E27FC236}">
                      <a16:creationId xmlns:a16="http://schemas.microsoft.com/office/drawing/2014/main" id="{9BE9246D-6157-5F19-6C97-D6B736911B37}"/>
                    </a:ext>
                  </a:extLst>
                </p:cNvPr>
                <p:cNvPicPr/>
                <p:nvPr/>
              </p:nvPicPr>
              <p:blipFill>
                <a:blip r:embed="rId43"/>
                <a:stretch>
                  <a:fillRect/>
                </a:stretch>
              </p:blipFill>
              <p:spPr>
                <a:xfrm>
                  <a:off x="10778973" y="329707"/>
                  <a:ext cx="38880" cy="40320"/>
                </a:xfrm>
                <a:prstGeom prst="rect">
                  <a:avLst/>
                </a:prstGeom>
              </p:spPr>
            </p:pic>
          </mc:Fallback>
        </mc:AlternateContent>
      </p:grpSp>
      <p:grpSp>
        <p:nvGrpSpPr>
          <p:cNvPr id="34" name="Group 33">
            <a:extLst>
              <a:ext uri="{FF2B5EF4-FFF2-40B4-BE49-F238E27FC236}">
                <a16:creationId xmlns:a16="http://schemas.microsoft.com/office/drawing/2014/main" id="{86ACC1C3-AB8D-8742-CEE4-DD45875D3B28}"/>
              </a:ext>
            </a:extLst>
          </p:cNvPr>
          <p:cNvGrpSpPr/>
          <p:nvPr/>
        </p:nvGrpSpPr>
        <p:grpSpPr>
          <a:xfrm>
            <a:off x="748653" y="1135027"/>
            <a:ext cx="527760" cy="275400"/>
            <a:chOff x="748653" y="1135027"/>
            <a:chExt cx="527760" cy="27540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9FCBDF1B-BD98-F1D4-F163-78B50374BE77}"/>
                    </a:ext>
                  </a:extLst>
                </p14:cNvPr>
                <p14:cNvContentPartPr/>
                <p14:nvPr/>
              </p14:nvContentPartPr>
              <p14:xfrm>
                <a:off x="748653" y="1147987"/>
                <a:ext cx="307080" cy="262440"/>
              </p14:xfrm>
            </p:contentPart>
          </mc:Choice>
          <mc:Fallback xmlns="">
            <p:pic>
              <p:nvPicPr>
                <p:cNvPr id="30" name="Ink 29">
                  <a:extLst>
                    <a:ext uri="{FF2B5EF4-FFF2-40B4-BE49-F238E27FC236}">
                      <a16:creationId xmlns:a16="http://schemas.microsoft.com/office/drawing/2014/main" id="{9FCBDF1B-BD98-F1D4-F163-78B50374BE77}"/>
                    </a:ext>
                  </a:extLst>
                </p:cNvPr>
                <p:cNvPicPr/>
                <p:nvPr/>
              </p:nvPicPr>
              <p:blipFill>
                <a:blip r:embed="rId45"/>
                <a:stretch>
                  <a:fillRect/>
                </a:stretch>
              </p:blipFill>
              <p:spPr>
                <a:xfrm>
                  <a:off x="739653" y="1138987"/>
                  <a:ext cx="324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920F4770-9586-C671-BA33-DB74567A6765}"/>
                    </a:ext>
                  </a:extLst>
                </p14:cNvPr>
                <p14:cNvContentPartPr/>
                <p14:nvPr/>
              </p14:nvContentPartPr>
              <p14:xfrm>
                <a:off x="1108653" y="1176427"/>
                <a:ext cx="32760" cy="188280"/>
              </p14:xfrm>
            </p:contentPart>
          </mc:Choice>
          <mc:Fallback xmlns="">
            <p:pic>
              <p:nvPicPr>
                <p:cNvPr id="31" name="Ink 30">
                  <a:extLst>
                    <a:ext uri="{FF2B5EF4-FFF2-40B4-BE49-F238E27FC236}">
                      <a16:creationId xmlns:a16="http://schemas.microsoft.com/office/drawing/2014/main" id="{920F4770-9586-C671-BA33-DB74567A6765}"/>
                    </a:ext>
                  </a:extLst>
                </p:cNvPr>
                <p:cNvPicPr/>
                <p:nvPr/>
              </p:nvPicPr>
              <p:blipFill>
                <a:blip r:embed="rId47"/>
                <a:stretch>
                  <a:fillRect/>
                </a:stretch>
              </p:blipFill>
              <p:spPr>
                <a:xfrm>
                  <a:off x="1100013" y="1167787"/>
                  <a:ext cx="50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D7EBFDA9-E36F-7945-7959-19967C6ABBD9}"/>
                    </a:ext>
                  </a:extLst>
                </p14:cNvPr>
                <p14:cNvContentPartPr/>
                <p14:nvPr/>
              </p14:nvContentPartPr>
              <p14:xfrm>
                <a:off x="1131333" y="1135027"/>
                <a:ext cx="145080" cy="118080"/>
              </p14:xfrm>
            </p:contentPart>
          </mc:Choice>
          <mc:Fallback xmlns="">
            <p:pic>
              <p:nvPicPr>
                <p:cNvPr id="32" name="Ink 31">
                  <a:extLst>
                    <a:ext uri="{FF2B5EF4-FFF2-40B4-BE49-F238E27FC236}">
                      <a16:creationId xmlns:a16="http://schemas.microsoft.com/office/drawing/2014/main" id="{D7EBFDA9-E36F-7945-7959-19967C6ABBD9}"/>
                    </a:ext>
                  </a:extLst>
                </p:cNvPr>
                <p:cNvPicPr/>
                <p:nvPr/>
              </p:nvPicPr>
              <p:blipFill>
                <a:blip r:embed="rId49"/>
                <a:stretch>
                  <a:fillRect/>
                </a:stretch>
              </p:blipFill>
              <p:spPr>
                <a:xfrm>
                  <a:off x="1122693" y="1126387"/>
                  <a:ext cx="16272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C3CD083F-CE29-F6A7-7A4A-FC67C0BD061E}"/>
                  </a:ext>
                </a:extLst>
              </p14:cNvPr>
              <p14:cNvContentPartPr/>
              <p14:nvPr/>
            </p14:nvContentPartPr>
            <p14:xfrm>
              <a:off x="1455693" y="1143667"/>
              <a:ext cx="319680" cy="192600"/>
            </p14:xfrm>
          </p:contentPart>
        </mc:Choice>
        <mc:Fallback xmlns="">
          <p:pic>
            <p:nvPicPr>
              <p:cNvPr id="33" name="Ink 32">
                <a:extLst>
                  <a:ext uri="{FF2B5EF4-FFF2-40B4-BE49-F238E27FC236}">
                    <a16:creationId xmlns:a16="http://schemas.microsoft.com/office/drawing/2014/main" id="{C3CD083F-CE29-F6A7-7A4A-FC67C0BD061E}"/>
                  </a:ext>
                </a:extLst>
              </p:cNvPr>
              <p:cNvPicPr/>
              <p:nvPr/>
            </p:nvPicPr>
            <p:blipFill>
              <a:blip r:embed="rId51"/>
              <a:stretch>
                <a:fillRect/>
              </a:stretch>
            </p:blipFill>
            <p:spPr>
              <a:xfrm>
                <a:off x="1447053" y="1135027"/>
                <a:ext cx="337320" cy="210240"/>
              </a:xfrm>
              <a:prstGeom prst="rect">
                <a:avLst/>
              </a:prstGeom>
            </p:spPr>
          </p:pic>
        </mc:Fallback>
      </mc:AlternateContent>
      <p:grpSp>
        <p:nvGrpSpPr>
          <p:cNvPr id="47" name="Group 46">
            <a:extLst>
              <a:ext uri="{FF2B5EF4-FFF2-40B4-BE49-F238E27FC236}">
                <a16:creationId xmlns:a16="http://schemas.microsoft.com/office/drawing/2014/main" id="{97AD62C1-2DF0-88CC-C7CF-D7E1CC103191}"/>
              </a:ext>
            </a:extLst>
          </p:cNvPr>
          <p:cNvGrpSpPr/>
          <p:nvPr/>
        </p:nvGrpSpPr>
        <p:grpSpPr>
          <a:xfrm>
            <a:off x="2233653" y="1070587"/>
            <a:ext cx="627840" cy="428040"/>
            <a:chOff x="2233653" y="1070587"/>
            <a:chExt cx="627840" cy="42804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A2FC05D1-B83C-ABF8-794E-B773A6F7F165}"/>
                    </a:ext>
                  </a:extLst>
                </p14:cNvPr>
                <p14:cNvContentPartPr/>
                <p14:nvPr/>
              </p14:nvContentPartPr>
              <p14:xfrm>
                <a:off x="2233653" y="1070587"/>
                <a:ext cx="196560" cy="428040"/>
              </p14:xfrm>
            </p:contentPart>
          </mc:Choice>
          <mc:Fallback xmlns="">
            <p:pic>
              <p:nvPicPr>
                <p:cNvPr id="35" name="Ink 34">
                  <a:extLst>
                    <a:ext uri="{FF2B5EF4-FFF2-40B4-BE49-F238E27FC236}">
                      <a16:creationId xmlns:a16="http://schemas.microsoft.com/office/drawing/2014/main" id="{A2FC05D1-B83C-ABF8-794E-B773A6F7F165}"/>
                    </a:ext>
                  </a:extLst>
                </p:cNvPr>
                <p:cNvPicPr/>
                <p:nvPr/>
              </p:nvPicPr>
              <p:blipFill>
                <a:blip r:embed="rId53"/>
                <a:stretch>
                  <a:fillRect/>
                </a:stretch>
              </p:blipFill>
              <p:spPr>
                <a:xfrm>
                  <a:off x="2225013" y="1061947"/>
                  <a:ext cx="2142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6956610A-7640-92CF-6370-F54BAE8EC8B6}"/>
                    </a:ext>
                  </a:extLst>
                </p14:cNvPr>
                <p14:cNvContentPartPr/>
                <p14:nvPr/>
              </p14:nvContentPartPr>
              <p14:xfrm>
                <a:off x="2345253" y="1132867"/>
                <a:ext cx="238320" cy="126720"/>
              </p14:xfrm>
            </p:contentPart>
          </mc:Choice>
          <mc:Fallback xmlns="">
            <p:pic>
              <p:nvPicPr>
                <p:cNvPr id="36" name="Ink 35">
                  <a:extLst>
                    <a:ext uri="{FF2B5EF4-FFF2-40B4-BE49-F238E27FC236}">
                      <a16:creationId xmlns:a16="http://schemas.microsoft.com/office/drawing/2014/main" id="{6956610A-7640-92CF-6370-F54BAE8EC8B6}"/>
                    </a:ext>
                  </a:extLst>
                </p:cNvPr>
                <p:cNvPicPr/>
                <p:nvPr/>
              </p:nvPicPr>
              <p:blipFill>
                <a:blip r:embed="rId55"/>
                <a:stretch>
                  <a:fillRect/>
                </a:stretch>
              </p:blipFill>
              <p:spPr>
                <a:xfrm>
                  <a:off x="2336613" y="1123867"/>
                  <a:ext cx="255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C786971B-8246-3E1C-9EBA-4F07050FCE24}"/>
                    </a:ext>
                  </a:extLst>
                </p14:cNvPr>
                <p14:cNvContentPartPr/>
                <p14:nvPr/>
              </p14:nvContentPartPr>
              <p14:xfrm>
                <a:off x="2691213" y="1119907"/>
                <a:ext cx="170280" cy="118800"/>
              </p14:xfrm>
            </p:contentPart>
          </mc:Choice>
          <mc:Fallback xmlns="">
            <p:pic>
              <p:nvPicPr>
                <p:cNvPr id="37" name="Ink 36">
                  <a:extLst>
                    <a:ext uri="{FF2B5EF4-FFF2-40B4-BE49-F238E27FC236}">
                      <a16:creationId xmlns:a16="http://schemas.microsoft.com/office/drawing/2014/main" id="{C786971B-8246-3E1C-9EBA-4F07050FCE24}"/>
                    </a:ext>
                  </a:extLst>
                </p:cNvPr>
                <p:cNvPicPr/>
                <p:nvPr/>
              </p:nvPicPr>
              <p:blipFill>
                <a:blip r:embed="rId57"/>
                <a:stretch>
                  <a:fillRect/>
                </a:stretch>
              </p:blipFill>
              <p:spPr>
                <a:xfrm>
                  <a:off x="2682213" y="1110907"/>
                  <a:ext cx="187920" cy="136440"/>
                </a:xfrm>
                <a:prstGeom prst="rect">
                  <a:avLst/>
                </a:prstGeom>
              </p:spPr>
            </p:pic>
          </mc:Fallback>
        </mc:AlternateContent>
      </p:grpSp>
      <p:grpSp>
        <p:nvGrpSpPr>
          <p:cNvPr id="46" name="Group 45">
            <a:extLst>
              <a:ext uri="{FF2B5EF4-FFF2-40B4-BE49-F238E27FC236}">
                <a16:creationId xmlns:a16="http://schemas.microsoft.com/office/drawing/2014/main" id="{FE7F6928-B473-1063-4F0B-0D7B001F2318}"/>
              </a:ext>
            </a:extLst>
          </p:cNvPr>
          <p:cNvGrpSpPr/>
          <p:nvPr/>
        </p:nvGrpSpPr>
        <p:grpSpPr>
          <a:xfrm>
            <a:off x="3148053" y="956827"/>
            <a:ext cx="582120" cy="249480"/>
            <a:chOff x="3148053" y="956827"/>
            <a:chExt cx="582120" cy="249480"/>
          </a:xfrm>
        </p:grpSpPr>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5423B894-02FD-E0A6-F375-4779BDC1F415}"/>
                    </a:ext>
                  </a:extLst>
                </p14:cNvPr>
                <p14:cNvContentPartPr/>
                <p14:nvPr/>
              </p14:nvContentPartPr>
              <p14:xfrm>
                <a:off x="3148053" y="956827"/>
                <a:ext cx="113760" cy="249480"/>
              </p14:xfrm>
            </p:contentPart>
          </mc:Choice>
          <mc:Fallback xmlns="">
            <p:pic>
              <p:nvPicPr>
                <p:cNvPr id="38" name="Ink 37">
                  <a:extLst>
                    <a:ext uri="{FF2B5EF4-FFF2-40B4-BE49-F238E27FC236}">
                      <a16:creationId xmlns:a16="http://schemas.microsoft.com/office/drawing/2014/main" id="{5423B894-02FD-E0A6-F375-4779BDC1F415}"/>
                    </a:ext>
                  </a:extLst>
                </p:cNvPr>
                <p:cNvPicPr/>
                <p:nvPr/>
              </p:nvPicPr>
              <p:blipFill>
                <a:blip r:embed="rId59"/>
                <a:stretch>
                  <a:fillRect/>
                </a:stretch>
              </p:blipFill>
              <p:spPr>
                <a:xfrm>
                  <a:off x="3139053" y="947827"/>
                  <a:ext cx="131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76BB823A-1818-EAFA-CF7B-488C853ECFA2}"/>
                    </a:ext>
                  </a:extLst>
                </p14:cNvPr>
                <p14:cNvContentPartPr/>
                <p14:nvPr/>
              </p14:nvContentPartPr>
              <p14:xfrm>
                <a:off x="3343533" y="1018387"/>
                <a:ext cx="125280" cy="136080"/>
              </p14:xfrm>
            </p:contentPart>
          </mc:Choice>
          <mc:Fallback xmlns="">
            <p:pic>
              <p:nvPicPr>
                <p:cNvPr id="39" name="Ink 38">
                  <a:extLst>
                    <a:ext uri="{FF2B5EF4-FFF2-40B4-BE49-F238E27FC236}">
                      <a16:creationId xmlns:a16="http://schemas.microsoft.com/office/drawing/2014/main" id="{76BB823A-1818-EAFA-CF7B-488C853ECFA2}"/>
                    </a:ext>
                  </a:extLst>
                </p:cNvPr>
                <p:cNvPicPr/>
                <p:nvPr/>
              </p:nvPicPr>
              <p:blipFill>
                <a:blip r:embed="rId61"/>
                <a:stretch>
                  <a:fillRect/>
                </a:stretch>
              </p:blipFill>
              <p:spPr>
                <a:xfrm>
                  <a:off x="3334533" y="1009747"/>
                  <a:ext cx="142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C320E97A-3246-D036-E903-7065005EA960}"/>
                    </a:ext>
                  </a:extLst>
                </p14:cNvPr>
                <p14:cNvContentPartPr/>
                <p14:nvPr/>
              </p14:nvContentPartPr>
              <p14:xfrm>
                <a:off x="3623613" y="1075267"/>
                <a:ext cx="106560" cy="84960"/>
              </p14:xfrm>
            </p:contentPart>
          </mc:Choice>
          <mc:Fallback xmlns="">
            <p:pic>
              <p:nvPicPr>
                <p:cNvPr id="40" name="Ink 39">
                  <a:extLst>
                    <a:ext uri="{FF2B5EF4-FFF2-40B4-BE49-F238E27FC236}">
                      <a16:creationId xmlns:a16="http://schemas.microsoft.com/office/drawing/2014/main" id="{C320E97A-3246-D036-E903-7065005EA960}"/>
                    </a:ext>
                  </a:extLst>
                </p:cNvPr>
                <p:cNvPicPr/>
                <p:nvPr/>
              </p:nvPicPr>
              <p:blipFill>
                <a:blip r:embed="rId63"/>
                <a:stretch>
                  <a:fillRect/>
                </a:stretch>
              </p:blipFill>
              <p:spPr>
                <a:xfrm>
                  <a:off x="3614613" y="1066627"/>
                  <a:ext cx="124200" cy="102600"/>
                </a:xfrm>
                <a:prstGeom prst="rect">
                  <a:avLst/>
                </a:prstGeom>
              </p:spPr>
            </p:pic>
          </mc:Fallback>
        </mc:AlternateContent>
      </p:grpSp>
      <p:grpSp>
        <p:nvGrpSpPr>
          <p:cNvPr id="45" name="Group 44">
            <a:extLst>
              <a:ext uri="{FF2B5EF4-FFF2-40B4-BE49-F238E27FC236}">
                <a16:creationId xmlns:a16="http://schemas.microsoft.com/office/drawing/2014/main" id="{BCB44149-A161-47C6-5B53-11BC822A0FF0}"/>
              </a:ext>
            </a:extLst>
          </p:cNvPr>
          <p:cNvGrpSpPr/>
          <p:nvPr/>
        </p:nvGrpSpPr>
        <p:grpSpPr>
          <a:xfrm>
            <a:off x="4207893" y="922627"/>
            <a:ext cx="690120" cy="322560"/>
            <a:chOff x="4207893" y="922627"/>
            <a:chExt cx="690120" cy="322560"/>
          </a:xfrm>
        </p:grpSpPr>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5CEE2681-6897-AB94-5CCD-A30509E11320}"/>
                    </a:ext>
                  </a:extLst>
                </p14:cNvPr>
                <p14:cNvContentPartPr/>
                <p14:nvPr/>
              </p14:nvContentPartPr>
              <p14:xfrm>
                <a:off x="4207893" y="964387"/>
                <a:ext cx="160560" cy="280800"/>
              </p14:xfrm>
            </p:contentPart>
          </mc:Choice>
          <mc:Fallback xmlns="">
            <p:pic>
              <p:nvPicPr>
                <p:cNvPr id="41" name="Ink 40">
                  <a:extLst>
                    <a:ext uri="{FF2B5EF4-FFF2-40B4-BE49-F238E27FC236}">
                      <a16:creationId xmlns:a16="http://schemas.microsoft.com/office/drawing/2014/main" id="{5CEE2681-6897-AB94-5CCD-A30509E11320}"/>
                    </a:ext>
                  </a:extLst>
                </p:cNvPr>
                <p:cNvPicPr/>
                <p:nvPr/>
              </p:nvPicPr>
              <p:blipFill>
                <a:blip r:embed="rId65"/>
                <a:stretch>
                  <a:fillRect/>
                </a:stretch>
              </p:blipFill>
              <p:spPr>
                <a:xfrm>
                  <a:off x="4199253" y="955747"/>
                  <a:ext cx="178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0A3D098D-5180-B60C-DFFF-F9FABB816C77}"/>
                    </a:ext>
                  </a:extLst>
                </p14:cNvPr>
                <p14:cNvContentPartPr/>
                <p14:nvPr/>
              </p14:nvContentPartPr>
              <p14:xfrm>
                <a:off x="4487253" y="1032427"/>
                <a:ext cx="37440" cy="30240"/>
              </p14:xfrm>
            </p:contentPart>
          </mc:Choice>
          <mc:Fallback xmlns="">
            <p:pic>
              <p:nvPicPr>
                <p:cNvPr id="42" name="Ink 41">
                  <a:extLst>
                    <a:ext uri="{FF2B5EF4-FFF2-40B4-BE49-F238E27FC236}">
                      <a16:creationId xmlns:a16="http://schemas.microsoft.com/office/drawing/2014/main" id="{0A3D098D-5180-B60C-DFFF-F9FABB816C77}"/>
                    </a:ext>
                  </a:extLst>
                </p:cNvPr>
                <p:cNvPicPr/>
                <p:nvPr/>
              </p:nvPicPr>
              <p:blipFill>
                <a:blip r:embed="rId67"/>
                <a:stretch>
                  <a:fillRect/>
                </a:stretch>
              </p:blipFill>
              <p:spPr>
                <a:xfrm>
                  <a:off x="4478253" y="1023787"/>
                  <a:ext cx="55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68573E73-2243-1485-DA5F-32B48301730C}"/>
                    </a:ext>
                  </a:extLst>
                </p14:cNvPr>
                <p14:cNvContentPartPr/>
                <p14:nvPr/>
              </p14:nvContentPartPr>
              <p14:xfrm>
                <a:off x="4676973" y="937387"/>
                <a:ext cx="65880" cy="129240"/>
              </p14:xfrm>
            </p:contentPart>
          </mc:Choice>
          <mc:Fallback xmlns="">
            <p:pic>
              <p:nvPicPr>
                <p:cNvPr id="43" name="Ink 42">
                  <a:extLst>
                    <a:ext uri="{FF2B5EF4-FFF2-40B4-BE49-F238E27FC236}">
                      <a16:creationId xmlns:a16="http://schemas.microsoft.com/office/drawing/2014/main" id="{68573E73-2243-1485-DA5F-32B48301730C}"/>
                    </a:ext>
                  </a:extLst>
                </p:cNvPr>
                <p:cNvPicPr/>
                <p:nvPr/>
              </p:nvPicPr>
              <p:blipFill>
                <a:blip r:embed="rId69"/>
                <a:stretch>
                  <a:fillRect/>
                </a:stretch>
              </p:blipFill>
              <p:spPr>
                <a:xfrm>
                  <a:off x="4667973" y="928747"/>
                  <a:ext cx="83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B7BD2402-5898-314A-96CC-9DA0991FA9E5}"/>
                    </a:ext>
                  </a:extLst>
                </p14:cNvPr>
                <p14:cNvContentPartPr/>
                <p14:nvPr/>
              </p14:nvContentPartPr>
              <p14:xfrm>
                <a:off x="4845453" y="922627"/>
                <a:ext cx="52560" cy="115200"/>
              </p14:xfrm>
            </p:contentPart>
          </mc:Choice>
          <mc:Fallback xmlns="">
            <p:pic>
              <p:nvPicPr>
                <p:cNvPr id="44" name="Ink 43">
                  <a:extLst>
                    <a:ext uri="{FF2B5EF4-FFF2-40B4-BE49-F238E27FC236}">
                      <a16:creationId xmlns:a16="http://schemas.microsoft.com/office/drawing/2014/main" id="{B7BD2402-5898-314A-96CC-9DA0991FA9E5}"/>
                    </a:ext>
                  </a:extLst>
                </p:cNvPr>
                <p:cNvPicPr/>
                <p:nvPr/>
              </p:nvPicPr>
              <p:blipFill>
                <a:blip r:embed="rId71"/>
                <a:stretch>
                  <a:fillRect/>
                </a:stretch>
              </p:blipFill>
              <p:spPr>
                <a:xfrm>
                  <a:off x="4836453" y="913987"/>
                  <a:ext cx="7020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4A9C7BF6-90EF-72AD-675A-2E0488B4D361}"/>
                  </a:ext>
                </a:extLst>
              </p14:cNvPr>
              <p14:cNvContentPartPr/>
              <p14:nvPr/>
            </p14:nvContentPartPr>
            <p14:xfrm>
              <a:off x="4961013" y="879787"/>
              <a:ext cx="186840" cy="223200"/>
            </p14:xfrm>
          </p:contentPart>
        </mc:Choice>
        <mc:Fallback xmlns="">
          <p:pic>
            <p:nvPicPr>
              <p:cNvPr id="48" name="Ink 47">
                <a:extLst>
                  <a:ext uri="{FF2B5EF4-FFF2-40B4-BE49-F238E27FC236}">
                    <a16:creationId xmlns:a16="http://schemas.microsoft.com/office/drawing/2014/main" id="{4A9C7BF6-90EF-72AD-675A-2E0488B4D361}"/>
                  </a:ext>
                </a:extLst>
              </p:cNvPr>
              <p:cNvPicPr/>
              <p:nvPr/>
            </p:nvPicPr>
            <p:blipFill>
              <a:blip r:embed="rId73"/>
              <a:stretch>
                <a:fillRect/>
              </a:stretch>
            </p:blipFill>
            <p:spPr>
              <a:xfrm>
                <a:off x="4952013" y="871147"/>
                <a:ext cx="204480" cy="240840"/>
              </a:xfrm>
              <a:prstGeom prst="rect">
                <a:avLst/>
              </a:prstGeom>
            </p:spPr>
          </p:pic>
        </mc:Fallback>
      </mc:AlternateContent>
      <p:grpSp>
        <p:nvGrpSpPr>
          <p:cNvPr id="51" name="Group 50">
            <a:extLst>
              <a:ext uri="{FF2B5EF4-FFF2-40B4-BE49-F238E27FC236}">
                <a16:creationId xmlns:a16="http://schemas.microsoft.com/office/drawing/2014/main" id="{DBCE2582-93C9-7A30-F910-B5D4641C8086}"/>
              </a:ext>
            </a:extLst>
          </p:cNvPr>
          <p:cNvGrpSpPr/>
          <p:nvPr/>
        </p:nvGrpSpPr>
        <p:grpSpPr>
          <a:xfrm>
            <a:off x="5399853" y="924427"/>
            <a:ext cx="414360" cy="320040"/>
            <a:chOff x="5399853" y="924427"/>
            <a:chExt cx="414360" cy="320040"/>
          </a:xfrm>
        </p:grpSpPr>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BDD05B4E-F09D-130D-E4DA-F08D9F5A62E8}"/>
                    </a:ext>
                  </a:extLst>
                </p14:cNvPr>
                <p14:cNvContentPartPr/>
                <p14:nvPr/>
              </p14:nvContentPartPr>
              <p14:xfrm>
                <a:off x="5399853" y="956827"/>
                <a:ext cx="138960" cy="287640"/>
              </p14:xfrm>
            </p:contentPart>
          </mc:Choice>
          <mc:Fallback xmlns="">
            <p:pic>
              <p:nvPicPr>
                <p:cNvPr id="49" name="Ink 48">
                  <a:extLst>
                    <a:ext uri="{FF2B5EF4-FFF2-40B4-BE49-F238E27FC236}">
                      <a16:creationId xmlns:a16="http://schemas.microsoft.com/office/drawing/2014/main" id="{BDD05B4E-F09D-130D-E4DA-F08D9F5A62E8}"/>
                    </a:ext>
                  </a:extLst>
                </p:cNvPr>
                <p:cNvPicPr/>
                <p:nvPr/>
              </p:nvPicPr>
              <p:blipFill>
                <a:blip r:embed="rId75"/>
                <a:stretch>
                  <a:fillRect/>
                </a:stretch>
              </p:blipFill>
              <p:spPr>
                <a:xfrm>
                  <a:off x="5390853" y="947827"/>
                  <a:ext cx="15660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B65561D0-3ED3-0650-328E-396B8E754E0B}"/>
                    </a:ext>
                  </a:extLst>
                </p14:cNvPr>
                <p14:cNvContentPartPr/>
                <p14:nvPr/>
              </p14:nvContentPartPr>
              <p14:xfrm>
                <a:off x="5640693" y="924427"/>
                <a:ext cx="173520" cy="99360"/>
              </p14:xfrm>
            </p:contentPart>
          </mc:Choice>
          <mc:Fallback xmlns="">
            <p:pic>
              <p:nvPicPr>
                <p:cNvPr id="50" name="Ink 49">
                  <a:extLst>
                    <a:ext uri="{FF2B5EF4-FFF2-40B4-BE49-F238E27FC236}">
                      <a16:creationId xmlns:a16="http://schemas.microsoft.com/office/drawing/2014/main" id="{B65561D0-3ED3-0650-328E-396B8E754E0B}"/>
                    </a:ext>
                  </a:extLst>
                </p:cNvPr>
                <p:cNvPicPr/>
                <p:nvPr/>
              </p:nvPicPr>
              <p:blipFill>
                <a:blip r:embed="rId77"/>
                <a:stretch>
                  <a:fillRect/>
                </a:stretch>
              </p:blipFill>
              <p:spPr>
                <a:xfrm>
                  <a:off x="5631693" y="915787"/>
                  <a:ext cx="191160" cy="117000"/>
                </a:xfrm>
                <a:prstGeom prst="rect">
                  <a:avLst/>
                </a:prstGeom>
              </p:spPr>
            </p:pic>
          </mc:Fallback>
        </mc:AlternateContent>
      </p:grpSp>
      <p:grpSp>
        <p:nvGrpSpPr>
          <p:cNvPr id="67" name="Group 66">
            <a:extLst>
              <a:ext uri="{FF2B5EF4-FFF2-40B4-BE49-F238E27FC236}">
                <a16:creationId xmlns:a16="http://schemas.microsoft.com/office/drawing/2014/main" id="{8AD14D69-9CA7-5AA8-D50D-88D63B470C51}"/>
              </a:ext>
            </a:extLst>
          </p:cNvPr>
          <p:cNvGrpSpPr/>
          <p:nvPr/>
        </p:nvGrpSpPr>
        <p:grpSpPr>
          <a:xfrm>
            <a:off x="808053" y="1699867"/>
            <a:ext cx="662040" cy="195840"/>
            <a:chOff x="808053" y="1699867"/>
            <a:chExt cx="662040" cy="195840"/>
          </a:xfrm>
        </p:grpSpPr>
        <mc:AlternateContent xmlns:mc="http://schemas.openxmlformats.org/markup-compatibility/2006" xmlns:p14="http://schemas.microsoft.com/office/powerpoint/2010/main">
          <mc:Choice Requires="p14">
            <p:contentPart p14:bwMode="auto" r:id="rId78">
              <p14:nvContentPartPr>
                <p14:cNvPr id="52" name="Ink 51">
                  <a:extLst>
                    <a:ext uri="{FF2B5EF4-FFF2-40B4-BE49-F238E27FC236}">
                      <a16:creationId xmlns:a16="http://schemas.microsoft.com/office/drawing/2014/main" id="{3C5FBC5C-282D-5E67-E92F-46FA2C0EC3C9}"/>
                    </a:ext>
                  </a:extLst>
                </p14:cNvPr>
                <p14:cNvContentPartPr/>
                <p14:nvPr/>
              </p14:nvContentPartPr>
              <p14:xfrm>
                <a:off x="808053" y="1725427"/>
                <a:ext cx="109080" cy="170280"/>
              </p14:xfrm>
            </p:contentPart>
          </mc:Choice>
          <mc:Fallback xmlns="">
            <p:pic>
              <p:nvPicPr>
                <p:cNvPr id="52" name="Ink 51">
                  <a:extLst>
                    <a:ext uri="{FF2B5EF4-FFF2-40B4-BE49-F238E27FC236}">
                      <a16:creationId xmlns:a16="http://schemas.microsoft.com/office/drawing/2014/main" id="{3C5FBC5C-282D-5E67-E92F-46FA2C0EC3C9}"/>
                    </a:ext>
                  </a:extLst>
                </p:cNvPr>
                <p:cNvPicPr/>
                <p:nvPr/>
              </p:nvPicPr>
              <p:blipFill>
                <a:blip r:embed="rId79"/>
                <a:stretch>
                  <a:fillRect/>
                </a:stretch>
              </p:blipFill>
              <p:spPr>
                <a:xfrm>
                  <a:off x="799413" y="1716787"/>
                  <a:ext cx="1267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Ink 52">
                  <a:extLst>
                    <a:ext uri="{FF2B5EF4-FFF2-40B4-BE49-F238E27FC236}">
                      <a16:creationId xmlns:a16="http://schemas.microsoft.com/office/drawing/2014/main" id="{9D674D84-096A-BD49-A2C3-444EC78D5376}"/>
                    </a:ext>
                  </a:extLst>
                </p14:cNvPr>
                <p14:cNvContentPartPr/>
                <p14:nvPr/>
              </p14:nvContentPartPr>
              <p14:xfrm>
                <a:off x="1032693" y="1699867"/>
                <a:ext cx="103680" cy="179640"/>
              </p14:xfrm>
            </p:contentPart>
          </mc:Choice>
          <mc:Fallback xmlns="">
            <p:pic>
              <p:nvPicPr>
                <p:cNvPr id="53" name="Ink 52">
                  <a:extLst>
                    <a:ext uri="{FF2B5EF4-FFF2-40B4-BE49-F238E27FC236}">
                      <a16:creationId xmlns:a16="http://schemas.microsoft.com/office/drawing/2014/main" id="{9D674D84-096A-BD49-A2C3-444EC78D5376}"/>
                    </a:ext>
                  </a:extLst>
                </p:cNvPr>
                <p:cNvPicPr/>
                <p:nvPr/>
              </p:nvPicPr>
              <p:blipFill>
                <a:blip r:embed="rId81"/>
                <a:stretch>
                  <a:fillRect/>
                </a:stretch>
              </p:blipFill>
              <p:spPr>
                <a:xfrm>
                  <a:off x="1023693" y="1691227"/>
                  <a:ext cx="1213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Ink 53">
                  <a:extLst>
                    <a:ext uri="{FF2B5EF4-FFF2-40B4-BE49-F238E27FC236}">
                      <a16:creationId xmlns:a16="http://schemas.microsoft.com/office/drawing/2014/main" id="{694E879A-0A75-D15F-5F78-38ECE5F3813E}"/>
                    </a:ext>
                  </a:extLst>
                </p14:cNvPr>
                <p14:cNvContentPartPr/>
                <p14:nvPr/>
              </p14:nvContentPartPr>
              <p14:xfrm>
                <a:off x="1057893" y="1798147"/>
                <a:ext cx="100800" cy="5760"/>
              </p14:xfrm>
            </p:contentPart>
          </mc:Choice>
          <mc:Fallback xmlns="">
            <p:pic>
              <p:nvPicPr>
                <p:cNvPr id="54" name="Ink 53">
                  <a:extLst>
                    <a:ext uri="{FF2B5EF4-FFF2-40B4-BE49-F238E27FC236}">
                      <a16:creationId xmlns:a16="http://schemas.microsoft.com/office/drawing/2014/main" id="{694E879A-0A75-D15F-5F78-38ECE5F3813E}"/>
                    </a:ext>
                  </a:extLst>
                </p:cNvPr>
                <p:cNvPicPr/>
                <p:nvPr/>
              </p:nvPicPr>
              <p:blipFill>
                <a:blip r:embed="rId83"/>
                <a:stretch>
                  <a:fillRect/>
                </a:stretch>
              </p:blipFill>
              <p:spPr>
                <a:xfrm>
                  <a:off x="1049253" y="1789507"/>
                  <a:ext cx="118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Ink 54">
                  <a:extLst>
                    <a:ext uri="{FF2B5EF4-FFF2-40B4-BE49-F238E27FC236}">
                      <a16:creationId xmlns:a16="http://schemas.microsoft.com/office/drawing/2014/main" id="{30FE65FE-8CBE-7F06-63C3-00409A836C5B}"/>
                    </a:ext>
                  </a:extLst>
                </p14:cNvPr>
                <p14:cNvContentPartPr/>
                <p14:nvPr/>
              </p14:nvContentPartPr>
              <p14:xfrm>
                <a:off x="1252653" y="1732987"/>
                <a:ext cx="217440" cy="131760"/>
              </p14:xfrm>
            </p:contentPart>
          </mc:Choice>
          <mc:Fallback xmlns="">
            <p:pic>
              <p:nvPicPr>
                <p:cNvPr id="55" name="Ink 54">
                  <a:extLst>
                    <a:ext uri="{FF2B5EF4-FFF2-40B4-BE49-F238E27FC236}">
                      <a16:creationId xmlns:a16="http://schemas.microsoft.com/office/drawing/2014/main" id="{30FE65FE-8CBE-7F06-63C3-00409A836C5B}"/>
                    </a:ext>
                  </a:extLst>
                </p:cNvPr>
                <p:cNvPicPr/>
                <p:nvPr/>
              </p:nvPicPr>
              <p:blipFill>
                <a:blip r:embed="rId85"/>
                <a:stretch>
                  <a:fillRect/>
                </a:stretch>
              </p:blipFill>
              <p:spPr>
                <a:xfrm>
                  <a:off x="1244013" y="1724347"/>
                  <a:ext cx="235080" cy="149400"/>
                </a:xfrm>
                <a:prstGeom prst="rect">
                  <a:avLst/>
                </a:prstGeom>
              </p:spPr>
            </p:pic>
          </mc:Fallback>
        </mc:AlternateContent>
      </p:grpSp>
      <p:grpSp>
        <p:nvGrpSpPr>
          <p:cNvPr id="66" name="Group 65">
            <a:extLst>
              <a:ext uri="{FF2B5EF4-FFF2-40B4-BE49-F238E27FC236}">
                <a16:creationId xmlns:a16="http://schemas.microsoft.com/office/drawing/2014/main" id="{5C32E1AB-BDB7-2C6E-F815-9BDBEF825259}"/>
              </a:ext>
            </a:extLst>
          </p:cNvPr>
          <p:cNvGrpSpPr/>
          <p:nvPr/>
        </p:nvGrpSpPr>
        <p:grpSpPr>
          <a:xfrm>
            <a:off x="2108013" y="1574587"/>
            <a:ext cx="820080" cy="435600"/>
            <a:chOff x="2108013" y="1574587"/>
            <a:chExt cx="820080" cy="435600"/>
          </a:xfrm>
        </p:grpSpPr>
        <mc:AlternateContent xmlns:mc="http://schemas.openxmlformats.org/markup-compatibility/2006" xmlns:p14="http://schemas.microsoft.com/office/powerpoint/2010/main">
          <mc:Choice Requires="p14">
            <p:contentPart p14:bwMode="auto" r:id="rId86">
              <p14:nvContentPartPr>
                <p14:cNvPr id="56" name="Ink 55">
                  <a:extLst>
                    <a:ext uri="{FF2B5EF4-FFF2-40B4-BE49-F238E27FC236}">
                      <a16:creationId xmlns:a16="http://schemas.microsoft.com/office/drawing/2014/main" id="{2A1AB36D-459B-E9A2-6E1A-96F77B21598C}"/>
                    </a:ext>
                  </a:extLst>
                </p14:cNvPr>
                <p14:cNvContentPartPr/>
                <p14:nvPr/>
              </p14:nvContentPartPr>
              <p14:xfrm>
                <a:off x="2118093" y="1574587"/>
                <a:ext cx="41760" cy="435600"/>
              </p14:xfrm>
            </p:contentPart>
          </mc:Choice>
          <mc:Fallback xmlns="">
            <p:pic>
              <p:nvPicPr>
                <p:cNvPr id="56" name="Ink 55">
                  <a:extLst>
                    <a:ext uri="{FF2B5EF4-FFF2-40B4-BE49-F238E27FC236}">
                      <a16:creationId xmlns:a16="http://schemas.microsoft.com/office/drawing/2014/main" id="{2A1AB36D-459B-E9A2-6E1A-96F77B21598C}"/>
                    </a:ext>
                  </a:extLst>
                </p:cNvPr>
                <p:cNvPicPr/>
                <p:nvPr/>
              </p:nvPicPr>
              <p:blipFill>
                <a:blip r:embed="rId87"/>
                <a:stretch>
                  <a:fillRect/>
                </a:stretch>
              </p:blipFill>
              <p:spPr>
                <a:xfrm>
                  <a:off x="2109453" y="1565587"/>
                  <a:ext cx="594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82F59CAA-D6E1-6B7F-ED35-4D224B3B42D7}"/>
                    </a:ext>
                  </a:extLst>
                </p14:cNvPr>
                <p14:cNvContentPartPr/>
                <p14:nvPr/>
              </p14:nvContentPartPr>
              <p14:xfrm>
                <a:off x="2108013" y="1684747"/>
                <a:ext cx="252360" cy="83880"/>
              </p14:xfrm>
            </p:contentPart>
          </mc:Choice>
          <mc:Fallback xmlns="">
            <p:pic>
              <p:nvPicPr>
                <p:cNvPr id="57" name="Ink 56">
                  <a:extLst>
                    <a:ext uri="{FF2B5EF4-FFF2-40B4-BE49-F238E27FC236}">
                      <a16:creationId xmlns:a16="http://schemas.microsoft.com/office/drawing/2014/main" id="{82F59CAA-D6E1-6B7F-ED35-4D224B3B42D7}"/>
                    </a:ext>
                  </a:extLst>
                </p:cNvPr>
                <p:cNvPicPr/>
                <p:nvPr/>
              </p:nvPicPr>
              <p:blipFill>
                <a:blip r:embed="rId89"/>
                <a:stretch>
                  <a:fillRect/>
                </a:stretch>
              </p:blipFill>
              <p:spPr>
                <a:xfrm>
                  <a:off x="2099373" y="1676107"/>
                  <a:ext cx="270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F2C98A8C-E405-B616-81A5-326577FA86FF}"/>
                    </a:ext>
                  </a:extLst>
                </p14:cNvPr>
                <p14:cNvContentPartPr/>
                <p14:nvPr/>
              </p14:nvContentPartPr>
              <p14:xfrm>
                <a:off x="2632893" y="1644067"/>
                <a:ext cx="96480" cy="6840"/>
              </p14:xfrm>
            </p:contentPart>
          </mc:Choice>
          <mc:Fallback xmlns="">
            <p:pic>
              <p:nvPicPr>
                <p:cNvPr id="58" name="Ink 57">
                  <a:extLst>
                    <a:ext uri="{FF2B5EF4-FFF2-40B4-BE49-F238E27FC236}">
                      <a16:creationId xmlns:a16="http://schemas.microsoft.com/office/drawing/2014/main" id="{F2C98A8C-E405-B616-81A5-326577FA86FF}"/>
                    </a:ext>
                  </a:extLst>
                </p:cNvPr>
                <p:cNvPicPr/>
                <p:nvPr/>
              </p:nvPicPr>
              <p:blipFill>
                <a:blip r:embed="rId91"/>
                <a:stretch>
                  <a:fillRect/>
                </a:stretch>
              </p:blipFill>
              <p:spPr>
                <a:xfrm>
                  <a:off x="2623893" y="1635427"/>
                  <a:ext cx="114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1322FBE6-DD74-05DD-8737-8C0D855BD190}"/>
                    </a:ext>
                  </a:extLst>
                </p14:cNvPr>
                <p14:cNvContentPartPr/>
                <p14:nvPr/>
              </p14:nvContentPartPr>
              <p14:xfrm>
                <a:off x="2632893" y="1642267"/>
                <a:ext cx="360" cy="360"/>
              </p14:xfrm>
            </p:contentPart>
          </mc:Choice>
          <mc:Fallback xmlns="">
            <p:pic>
              <p:nvPicPr>
                <p:cNvPr id="59" name="Ink 58">
                  <a:extLst>
                    <a:ext uri="{FF2B5EF4-FFF2-40B4-BE49-F238E27FC236}">
                      <a16:creationId xmlns:a16="http://schemas.microsoft.com/office/drawing/2014/main" id="{1322FBE6-DD74-05DD-8737-8C0D855BD190}"/>
                    </a:ext>
                  </a:extLst>
                </p:cNvPr>
                <p:cNvPicPr/>
                <p:nvPr/>
              </p:nvPicPr>
              <p:blipFill>
                <a:blip r:embed="rId3"/>
                <a:stretch>
                  <a:fillRect/>
                </a:stretch>
              </p:blipFill>
              <p:spPr>
                <a:xfrm>
                  <a:off x="2623893" y="163326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Ink 59">
                  <a:extLst>
                    <a:ext uri="{FF2B5EF4-FFF2-40B4-BE49-F238E27FC236}">
                      <a16:creationId xmlns:a16="http://schemas.microsoft.com/office/drawing/2014/main" id="{A8FA929F-B1A0-8304-1612-A6D24950E0AB}"/>
                    </a:ext>
                  </a:extLst>
                </p14:cNvPr>
                <p14:cNvContentPartPr/>
                <p14:nvPr/>
              </p14:nvContentPartPr>
              <p14:xfrm>
                <a:off x="2353533" y="1646227"/>
                <a:ext cx="130320" cy="182520"/>
              </p14:xfrm>
            </p:contentPart>
          </mc:Choice>
          <mc:Fallback xmlns="">
            <p:pic>
              <p:nvPicPr>
                <p:cNvPr id="60" name="Ink 59">
                  <a:extLst>
                    <a:ext uri="{FF2B5EF4-FFF2-40B4-BE49-F238E27FC236}">
                      <a16:creationId xmlns:a16="http://schemas.microsoft.com/office/drawing/2014/main" id="{A8FA929F-B1A0-8304-1612-A6D24950E0AB}"/>
                    </a:ext>
                  </a:extLst>
                </p:cNvPr>
                <p:cNvPicPr/>
                <p:nvPr/>
              </p:nvPicPr>
              <p:blipFill>
                <a:blip r:embed="rId94"/>
                <a:stretch>
                  <a:fillRect/>
                </a:stretch>
              </p:blipFill>
              <p:spPr>
                <a:xfrm>
                  <a:off x="2344533" y="1637587"/>
                  <a:ext cx="147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Ink 60">
                  <a:extLst>
                    <a:ext uri="{FF2B5EF4-FFF2-40B4-BE49-F238E27FC236}">
                      <a16:creationId xmlns:a16="http://schemas.microsoft.com/office/drawing/2014/main" id="{58C3B8AB-80A1-3EC4-E41A-275F62C686BE}"/>
                    </a:ext>
                  </a:extLst>
                </p14:cNvPr>
                <p14:cNvContentPartPr/>
                <p14:nvPr/>
              </p14:nvContentPartPr>
              <p14:xfrm>
                <a:off x="2631813" y="1660627"/>
                <a:ext cx="126720" cy="217080"/>
              </p14:xfrm>
            </p:contentPart>
          </mc:Choice>
          <mc:Fallback xmlns="">
            <p:pic>
              <p:nvPicPr>
                <p:cNvPr id="61" name="Ink 60">
                  <a:extLst>
                    <a:ext uri="{FF2B5EF4-FFF2-40B4-BE49-F238E27FC236}">
                      <a16:creationId xmlns:a16="http://schemas.microsoft.com/office/drawing/2014/main" id="{58C3B8AB-80A1-3EC4-E41A-275F62C686BE}"/>
                    </a:ext>
                  </a:extLst>
                </p:cNvPr>
                <p:cNvPicPr/>
                <p:nvPr/>
              </p:nvPicPr>
              <p:blipFill>
                <a:blip r:embed="rId96"/>
                <a:stretch>
                  <a:fillRect/>
                </a:stretch>
              </p:blipFill>
              <p:spPr>
                <a:xfrm>
                  <a:off x="2622813" y="1651987"/>
                  <a:ext cx="144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C79BF6BC-F24B-AAA1-512A-9ABC59E45B0F}"/>
                    </a:ext>
                  </a:extLst>
                </p14:cNvPr>
                <p14:cNvContentPartPr/>
                <p14:nvPr/>
              </p14:nvContentPartPr>
              <p14:xfrm>
                <a:off x="2810013" y="1669987"/>
                <a:ext cx="118080" cy="144720"/>
              </p14:xfrm>
            </p:contentPart>
          </mc:Choice>
          <mc:Fallback xmlns="">
            <p:pic>
              <p:nvPicPr>
                <p:cNvPr id="62" name="Ink 61">
                  <a:extLst>
                    <a:ext uri="{FF2B5EF4-FFF2-40B4-BE49-F238E27FC236}">
                      <a16:creationId xmlns:a16="http://schemas.microsoft.com/office/drawing/2014/main" id="{C79BF6BC-F24B-AAA1-512A-9ABC59E45B0F}"/>
                    </a:ext>
                  </a:extLst>
                </p:cNvPr>
                <p:cNvPicPr/>
                <p:nvPr/>
              </p:nvPicPr>
              <p:blipFill>
                <a:blip r:embed="rId98"/>
                <a:stretch>
                  <a:fillRect/>
                </a:stretch>
              </p:blipFill>
              <p:spPr>
                <a:xfrm>
                  <a:off x="2801013" y="1661347"/>
                  <a:ext cx="135720" cy="162360"/>
                </a:xfrm>
                <a:prstGeom prst="rect">
                  <a:avLst/>
                </a:prstGeom>
              </p:spPr>
            </p:pic>
          </mc:Fallback>
        </mc:AlternateContent>
      </p:grpSp>
      <p:grpSp>
        <p:nvGrpSpPr>
          <p:cNvPr id="65" name="Group 64">
            <a:extLst>
              <a:ext uri="{FF2B5EF4-FFF2-40B4-BE49-F238E27FC236}">
                <a16:creationId xmlns:a16="http://schemas.microsoft.com/office/drawing/2014/main" id="{F0868E4E-215E-B6DE-AA07-E5BB9095733E}"/>
              </a:ext>
            </a:extLst>
          </p:cNvPr>
          <p:cNvGrpSpPr/>
          <p:nvPr/>
        </p:nvGrpSpPr>
        <p:grpSpPr>
          <a:xfrm>
            <a:off x="3267933" y="1747387"/>
            <a:ext cx="162720" cy="73080"/>
            <a:chOff x="3267933" y="1747387"/>
            <a:chExt cx="162720" cy="73080"/>
          </a:xfrm>
        </p:grpSpPr>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877FF5F9-5B8E-A332-C645-F4C8176A3010}"/>
                    </a:ext>
                  </a:extLst>
                </p14:cNvPr>
                <p14:cNvContentPartPr/>
                <p14:nvPr/>
              </p14:nvContentPartPr>
              <p14:xfrm>
                <a:off x="3267933" y="1747387"/>
                <a:ext cx="109800" cy="5760"/>
              </p14:xfrm>
            </p:contentPart>
          </mc:Choice>
          <mc:Fallback xmlns="">
            <p:pic>
              <p:nvPicPr>
                <p:cNvPr id="63" name="Ink 62">
                  <a:extLst>
                    <a:ext uri="{FF2B5EF4-FFF2-40B4-BE49-F238E27FC236}">
                      <a16:creationId xmlns:a16="http://schemas.microsoft.com/office/drawing/2014/main" id="{877FF5F9-5B8E-A332-C645-F4C8176A3010}"/>
                    </a:ext>
                  </a:extLst>
                </p:cNvPr>
                <p:cNvPicPr/>
                <p:nvPr/>
              </p:nvPicPr>
              <p:blipFill>
                <a:blip r:embed="rId100"/>
                <a:stretch>
                  <a:fillRect/>
                </a:stretch>
              </p:blipFill>
              <p:spPr>
                <a:xfrm>
                  <a:off x="3258933" y="1738387"/>
                  <a:ext cx="1274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Ink 63">
                  <a:extLst>
                    <a:ext uri="{FF2B5EF4-FFF2-40B4-BE49-F238E27FC236}">
                      <a16:creationId xmlns:a16="http://schemas.microsoft.com/office/drawing/2014/main" id="{F02EC6A8-5984-61FF-38AC-53E38B812E88}"/>
                    </a:ext>
                  </a:extLst>
                </p14:cNvPr>
                <p14:cNvContentPartPr/>
                <p14:nvPr/>
              </p14:nvContentPartPr>
              <p14:xfrm>
                <a:off x="3284853" y="1781587"/>
                <a:ext cx="145800" cy="38880"/>
              </p14:xfrm>
            </p:contentPart>
          </mc:Choice>
          <mc:Fallback xmlns="">
            <p:pic>
              <p:nvPicPr>
                <p:cNvPr id="64" name="Ink 63">
                  <a:extLst>
                    <a:ext uri="{FF2B5EF4-FFF2-40B4-BE49-F238E27FC236}">
                      <a16:creationId xmlns:a16="http://schemas.microsoft.com/office/drawing/2014/main" id="{F02EC6A8-5984-61FF-38AC-53E38B812E88}"/>
                    </a:ext>
                  </a:extLst>
                </p:cNvPr>
                <p:cNvPicPr/>
                <p:nvPr/>
              </p:nvPicPr>
              <p:blipFill>
                <a:blip r:embed="rId102"/>
                <a:stretch>
                  <a:fillRect/>
                </a:stretch>
              </p:blipFill>
              <p:spPr>
                <a:xfrm>
                  <a:off x="3275853" y="1772947"/>
                  <a:ext cx="163440" cy="56520"/>
                </a:xfrm>
                <a:prstGeom prst="rect">
                  <a:avLst/>
                </a:prstGeom>
              </p:spPr>
            </p:pic>
          </mc:Fallback>
        </mc:AlternateContent>
      </p:grpSp>
      <p:grpSp>
        <p:nvGrpSpPr>
          <p:cNvPr id="76" name="Group 75">
            <a:extLst>
              <a:ext uri="{FF2B5EF4-FFF2-40B4-BE49-F238E27FC236}">
                <a16:creationId xmlns:a16="http://schemas.microsoft.com/office/drawing/2014/main" id="{EB885459-95DE-CE9C-2A47-F7563FB85117}"/>
              </a:ext>
            </a:extLst>
          </p:cNvPr>
          <p:cNvGrpSpPr/>
          <p:nvPr/>
        </p:nvGrpSpPr>
        <p:grpSpPr>
          <a:xfrm>
            <a:off x="3995133" y="1616347"/>
            <a:ext cx="289440" cy="180360"/>
            <a:chOff x="3995133" y="1616347"/>
            <a:chExt cx="289440" cy="180360"/>
          </a:xfrm>
        </p:grpSpPr>
        <mc:AlternateContent xmlns:mc="http://schemas.openxmlformats.org/markup-compatibility/2006" xmlns:p14="http://schemas.microsoft.com/office/powerpoint/2010/main">
          <mc:Choice Requires="p14">
            <p:contentPart p14:bwMode="auto" r:id="rId103">
              <p14:nvContentPartPr>
                <p14:cNvPr id="68" name="Ink 67">
                  <a:extLst>
                    <a:ext uri="{FF2B5EF4-FFF2-40B4-BE49-F238E27FC236}">
                      <a16:creationId xmlns:a16="http://schemas.microsoft.com/office/drawing/2014/main" id="{B7F60A43-B863-C28A-E5CB-821F84F385AA}"/>
                    </a:ext>
                  </a:extLst>
                </p14:cNvPr>
                <p14:cNvContentPartPr/>
                <p14:nvPr/>
              </p14:nvContentPartPr>
              <p14:xfrm>
                <a:off x="3995133" y="1616347"/>
                <a:ext cx="112680" cy="180360"/>
              </p14:xfrm>
            </p:contentPart>
          </mc:Choice>
          <mc:Fallback xmlns="">
            <p:pic>
              <p:nvPicPr>
                <p:cNvPr id="68" name="Ink 67">
                  <a:extLst>
                    <a:ext uri="{FF2B5EF4-FFF2-40B4-BE49-F238E27FC236}">
                      <a16:creationId xmlns:a16="http://schemas.microsoft.com/office/drawing/2014/main" id="{B7F60A43-B863-C28A-E5CB-821F84F385AA}"/>
                    </a:ext>
                  </a:extLst>
                </p:cNvPr>
                <p:cNvPicPr/>
                <p:nvPr/>
              </p:nvPicPr>
              <p:blipFill>
                <a:blip r:embed="rId104"/>
                <a:stretch>
                  <a:fillRect/>
                </a:stretch>
              </p:blipFill>
              <p:spPr>
                <a:xfrm>
                  <a:off x="3986133" y="1607347"/>
                  <a:ext cx="130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Ink 68">
                  <a:extLst>
                    <a:ext uri="{FF2B5EF4-FFF2-40B4-BE49-F238E27FC236}">
                      <a16:creationId xmlns:a16="http://schemas.microsoft.com/office/drawing/2014/main" id="{36F2FF1C-FBDE-ED45-3EE6-532521CBC587}"/>
                    </a:ext>
                  </a:extLst>
                </p14:cNvPr>
                <p14:cNvContentPartPr/>
                <p14:nvPr/>
              </p14:nvContentPartPr>
              <p14:xfrm>
                <a:off x="4249293" y="1674307"/>
                <a:ext cx="35280" cy="10800"/>
              </p14:xfrm>
            </p:contentPart>
          </mc:Choice>
          <mc:Fallback xmlns="">
            <p:pic>
              <p:nvPicPr>
                <p:cNvPr id="69" name="Ink 68">
                  <a:extLst>
                    <a:ext uri="{FF2B5EF4-FFF2-40B4-BE49-F238E27FC236}">
                      <a16:creationId xmlns:a16="http://schemas.microsoft.com/office/drawing/2014/main" id="{36F2FF1C-FBDE-ED45-3EE6-532521CBC587}"/>
                    </a:ext>
                  </a:extLst>
                </p:cNvPr>
                <p:cNvPicPr/>
                <p:nvPr/>
              </p:nvPicPr>
              <p:blipFill>
                <a:blip r:embed="rId106"/>
                <a:stretch>
                  <a:fillRect/>
                </a:stretch>
              </p:blipFill>
              <p:spPr>
                <a:xfrm>
                  <a:off x="4240653" y="1665667"/>
                  <a:ext cx="52920" cy="28440"/>
                </a:xfrm>
                <a:prstGeom prst="rect">
                  <a:avLst/>
                </a:prstGeom>
              </p:spPr>
            </p:pic>
          </mc:Fallback>
        </mc:AlternateContent>
      </p:grpSp>
      <p:grpSp>
        <p:nvGrpSpPr>
          <p:cNvPr id="78" name="Group 77">
            <a:extLst>
              <a:ext uri="{FF2B5EF4-FFF2-40B4-BE49-F238E27FC236}">
                <a16:creationId xmlns:a16="http://schemas.microsoft.com/office/drawing/2014/main" id="{3518F4A0-E8D6-F17F-22E1-27D974A64D43}"/>
              </a:ext>
            </a:extLst>
          </p:cNvPr>
          <p:cNvGrpSpPr/>
          <p:nvPr/>
        </p:nvGrpSpPr>
        <p:grpSpPr>
          <a:xfrm>
            <a:off x="4458093" y="1502227"/>
            <a:ext cx="1127880" cy="336240"/>
            <a:chOff x="4458093" y="1502227"/>
            <a:chExt cx="1127880" cy="336240"/>
          </a:xfrm>
        </p:grpSpPr>
        <mc:AlternateContent xmlns:mc="http://schemas.openxmlformats.org/markup-compatibility/2006" xmlns:p14="http://schemas.microsoft.com/office/powerpoint/2010/main">
          <mc:Choice Requires="p14">
            <p:contentPart p14:bwMode="auto" r:id="rId107">
              <p14:nvContentPartPr>
                <p14:cNvPr id="70" name="Ink 69">
                  <a:extLst>
                    <a:ext uri="{FF2B5EF4-FFF2-40B4-BE49-F238E27FC236}">
                      <a16:creationId xmlns:a16="http://schemas.microsoft.com/office/drawing/2014/main" id="{79D10F86-042B-B7CC-233D-FD61E3434E4F}"/>
                    </a:ext>
                  </a:extLst>
                </p14:cNvPr>
                <p14:cNvContentPartPr/>
                <p14:nvPr/>
              </p14:nvContentPartPr>
              <p14:xfrm>
                <a:off x="4458093" y="1602667"/>
                <a:ext cx="115200" cy="161280"/>
              </p14:xfrm>
            </p:contentPart>
          </mc:Choice>
          <mc:Fallback xmlns="">
            <p:pic>
              <p:nvPicPr>
                <p:cNvPr id="70" name="Ink 69">
                  <a:extLst>
                    <a:ext uri="{FF2B5EF4-FFF2-40B4-BE49-F238E27FC236}">
                      <a16:creationId xmlns:a16="http://schemas.microsoft.com/office/drawing/2014/main" id="{79D10F86-042B-B7CC-233D-FD61E3434E4F}"/>
                    </a:ext>
                  </a:extLst>
                </p:cNvPr>
                <p:cNvPicPr/>
                <p:nvPr/>
              </p:nvPicPr>
              <p:blipFill>
                <a:blip r:embed="rId108"/>
                <a:stretch>
                  <a:fillRect/>
                </a:stretch>
              </p:blipFill>
              <p:spPr>
                <a:xfrm>
                  <a:off x="4449093" y="1594027"/>
                  <a:ext cx="132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Ink 70">
                  <a:extLst>
                    <a:ext uri="{FF2B5EF4-FFF2-40B4-BE49-F238E27FC236}">
                      <a16:creationId xmlns:a16="http://schemas.microsoft.com/office/drawing/2014/main" id="{ADD47CC3-26CF-89BB-417B-D0CAE1B9CCDC}"/>
                    </a:ext>
                  </a:extLst>
                </p14:cNvPr>
                <p14:cNvContentPartPr/>
                <p14:nvPr/>
              </p14:nvContentPartPr>
              <p14:xfrm>
                <a:off x="4691373" y="1616707"/>
                <a:ext cx="58320" cy="108720"/>
              </p14:xfrm>
            </p:contentPart>
          </mc:Choice>
          <mc:Fallback xmlns="">
            <p:pic>
              <p:nvPicPr>
                <p:cNvPr id="71" name="Ink 70">
                  <a:extLst>
                    <a:ext uri="{FF2B5EF4-FFF2-40B4-BE49-F238E27FC236}">
                      <a16:creationId xmlns:a16="http://schemas.microsoft.com/office/drawing/2014/main" id="{ADD47CC3-26CF-89BB-417B-D0CAE1B9CCDC}"/>
                    </a:ext>
                  </a:extLst>
                </p:cNvPr>
                <p:cNvPicPr/>
                <p:nvPr/>
              </p:nvPicPr>
              <p:blipFill>
                <a:blip r:embed="rId110"/>
                <a:stretch>
                  <a:fillRect/>
                </a:stretch>
              </p:blipFill>
              <p:spPr>
                <a:xfrm>
                  <a:off x="4682733" y="1608067"/>
                  <a:ext cx="759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Ink 71">
                  <a:extLst>
                    <a:ext uri="{FF2B5EF4-FFF2-40B4-BE49-F238E27FC236}">
                      <a16:creationId xmlns:a16="http://schemas.microsoft.com/office/drawing/2014/main" id="{0548AF0D-59A3-6FA1-72EA-AA921F31A0BF}"/>
                    </a:ext>
                  </a:extLst>
                </p14:cNvPr>
                <p14:cNvContentPartPr/>
                <p14:nvPr/>
              </p14:nvContentPartPr>
              <p14:xfrm>
                <a:off x="4885053" y="1502227"/>
                <a:ext cx="144000" cy="244080"/>
              </p14:xfrm>
            </p:contentPart>
          </mc:Choice>
          <mc:Fallback xmlns="">
            <p:pic>
              <p:nvPicPr>
                <p:cNvPr id="72" name="Ink 71">
                  <a:extLst>
                    <a:ext uri="{FF2B5EF4-FFF2-40B4-BE49-F238E27FC236}">
                      <a16:creationId xmlns:a16="http://schemas.microsoft.com/office/drawing/2014/main" id="{0548AF0D-59A3-6FA1-72EA-AA921F31A0BF}"/>
                    </a:ext>
                  </a:extLst>
                </p:cNvPr>
                <p:cNvPicPr/>
                <p:nvPr/>
              </p:nvPicPr>
              <p:blipFill>
                <a:blip r:embed="rId112"/>
                <a:stretch>
                  <a:fillRect/>
                </a:stretch>
              </p:blipFill>
              <p:spPr>
                <a:xfrm>
                  <a:off x="4876053" y="1493227"/>
                  <a:ext cx="1616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Ink 72">
                  <a:extLst>
                    <a:ext uri="{FF2B5EF4-FFF2-40B4-BE49-F238E27FC236}">
                      <a16:creationId xmlns:a16="http://schemas.microsoft.com/office/drawing/2014/main" id="{AEFEE753-E938-9D7E-00F2-A2916FBDD1E2}"/>
                    </a:ext>
                  </a:extLst>
                </p14:cNvPr>
                <p14:cNvContentPartPr/>
                <p14:nvPr/>
              </p14:nvContentPartPr>
              <p14:xfrm>
                <a:off x="5079093" y="1541827"/>
                <a:ext cx="122400" cy="296640"/>
              </p14:xfrm>
            </p:contentPart>
          </mc:Choice>
          <mc:Fallback xmlns="">
            <p:pic>
              <p:nvPicPr>
                <p:cNvPr id="73" name="Ink 72">
                  <a:extLst>
                    <a:ext uri="{FF2B5EF4-FFF2-40B4-BE49-F238E27FC236}">
                      <a16:creationId xmlns:a16="http://schemas.microsoft.com/office/drawing/2014/main" id="{AEFEE753-E938-9D7E-00F2-A2916FBDD1E2}"/>
                    </a:ext>
                  </a:extLst>
                </p:cNvPr>
                <p:cNvPicPr/>
                <p:nvPr/>
              </p:nvPicPr>
              <p:blipFill>
                <a:blip r:embed="rId114"/>
                <a:stretch>
                  <a:fillRect/>
                </a:stretch>
              </p:blipFill>
              <p:spPr>
                <a:xfrm>
                  <a:off x="5070093" y="1533187"/>
                  <a:ext cx="140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Ink 73">
                  <a:extLst>
                    <a:ext uri="{FF2B5EF4-FFF2-40B4-BE49-F238E27FC236}">
                      <a16:creationId xmlns:a16="http://schemas.microsoft.com/office/drawing/2014/main" id="{991A9AAF-A746-55A5-B389-09E1261143BE}"/>
                    </a:ext>
                  </a:extLst>
                </p14:cNvPr>
                <p14:cNvContentPartPr/>
                <p14:nvPr/>
              </p14:nvContentPartPr>
              <p14:xfrm>
                <a:off x="5418213" y="1573147"/>
                <a:ext cx="10800" cy="10440"/>
              </p14:xfrm>
            </p:contentPart>
          </mc:Choice>
          <mc:Fallback xmlns="">
            <p:pic>
              <p:nvPicPr>
                <p:cNvPr id="74" name="Ink 73">
                  <a:extLst>
                    <a:ext uri="{FF2B5EF4-FFF2-40B4-BE49-F238E27FC236}">
                      <a16:creationId xmlns:a16="http://schemas.microsoft.com/office/drawing/2014/main" id="{991A9AAF-A746-55A5-B389-09E1261143BE}"/>
                    </a:ext>
                  </a:extLst>
                </p:cNvPr>
                <p:cNvPicPr/>
                <p:nvPr/>
              </p:nvPicPr>
              <p:blipFill>
                <a:blip r:embed="rId116"/>
                <a:stretch>
                  <a:fillRect/>
                </a:stretch>
              </p:blipFill>
              <p:spPr>
                <a:xfrm>
                  <a:off x="5409573" y="1564507"/>
                  <a:ext cx="284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Ink 76">
                  <a:extLst>
                    <a:ext uri="{FF2B5EF4-FFF2-40B4-BE49-F238E27FC236}">
                      <a16:creationId xmlns:a16="http://schemas.microsoft.com/office/drawing/2014/main" id="{12293D91-E1B4-2CFD-70D3-1C5375771D3F}"/>
                    </a:ext>
                  </a:extLst>
                </p14:cNvPr>
                <p14:cNvContentPartPr/>
                <p14:nvPr/>
              </p14:nvContentPartPr>
              <p14:xfrm>
                <a:off x="5294733" y="1549747"/>
                <a:ext cx="291240" cy="118800"/>
              </p14:xfrm>
            </p:contentPart>
          </mc:Choice>
          <mc:Fallback xmlns="">
            <p:pic>
              <p:nvPicPr>
                <p:cNvPr id="77" name="Ink 76">
                  <a:extLst>
                    <a:ext uri="{FF2B5EF4-FFF2-40B4-BE49-F238E27FC236}">
                      <a16:creationId xmlns:a16="http://schemas.microsoft.com/office/drawing/2014/main" id="{12293D91-E1B4-2CFD-70D3-1C5375771D3F}"/>
                    </a:ext>
                  </a:extLst>
                </p:cNvPr>
                <p:cNvPicPr/>
                <p:nvPr/>
              </p:nvPicPr>
              <p:blipFill>
                <a:blip r:embed="rId118"/>
                <a:stretch>
                  <a:fillRect/>
                </a:stretch>
              </p:blipFill>
              <p:spPr>
                <a:xfrm>
                  <a:off x="5285733" y="1540747"/>
                  <a:ext cx="308880" cy="136440"/>
                </a:xfrm>
                <a:prstGeom prst="rect">
                  <a:avLst/>
                </a:prstGeom>
              </p:spPr>
            </p:pic>
          </mc:Fallback>
        </mc:AlternateContent>
      </p:grpSp>
      <p:grpSp>
        <p:nvGrpSpPr>
          <p:cNvPr id="89" name="Group 88">
            <a:extLst>
              <a:ext uri="{FF2B5EF4-FFF2-40B4-BE49-F238E27FC236}">
                <a16:creationId xmlns:a16="http://schemas.microsoft.com/office/drawing/2014/main" id="{746EE2D2-256A-5F97-A2F5-97C912F88604}"/>
              </a:ext>
            </a:extLst>
          </p:cNvPr>
          <p:cNvGrpSpPr/>
          <p:nvPr/>
        </p:nvGrpSpPr>
        <p:grpSpPr>
          <a:xfrm>
            <a:off x="387933" y="2434267"/>
            <a:ext cx="957240" cy="409320"/>
            <a:chOff x="387933" y="2434267"/>
            <a:chExt cx="957240" cy="409320"/>
          </a:xfrm>
        </p:grpSpPr>
        <mc:AlternateContent xmlns:mc="http://schemas.openxmlformats.org/markup-compatibility/2006" xmlns:p14="http://schemas.microsoft.com/office/powerpoint/2010/main">
          <mc:Choice Requires="p14">
            <p:contentPart p14:bwMode="auto" r:id="rId119">
              <p14:nvContentPartPr>
                <p14:cNvPr id="79" name="Ink 78">
                  <a:extLst>
                    <a:ext uri="{FF2B5EF4-FFF2-40B4-BE49-F238E27FC236}">
                      <a16:creationId xmlns:a16="http://schemas.microsoft.com/office/drawing/2014/main" id="{43FCDFA6-3054-F922-E23D-D5406FDE7606}"/>
                    </a:ext>
                  </a:extLst>
                </p14:cNvPr>
                <p14:cNvContentPartPr/>
                <p14:nvPr/>
              </p14:nvContentPartPr>
              <p14:xfrm>
                <a:off x="387933" y="2434267"/>
                <a:ext cx="152280" cy="347760"/>
              </p14:xfrm>
            </p:contentPart>
          </mc:Choice>
          <mc:Fallback xmlns="">
            <p:pic>
              <p:nvPicPr>
                <p:cNvPr id="79" name="Ink 78">
                  <a:extLst>
                    <a:ext uri="{FF2B5EF4-FFF2-40B4-BE49-F238E27FC236}">
                      <a16:creationId xmlns:a16="http://schemas.microsoft.com/office/drawing/2014/main" id="{43FCDFA6-3054-F922-E23D-D5406FDE7606}"/>
                    </a:ext>
                  </a:extLst>
                </p:cNvPr>
                <p:cNvPicPr/>
                <p:nvPr/>
              </p:nvPicPr>
              <p:blipFill>
                <a:blip r:embed="rId120"/>
                <a:stretch>
                  <a:fillRect/>
                </a:stretch>
              </p:blipFill>
              <p:spPr>
                <a:xfrm>
                  <a:off x="379293" y="2425627"/>
                  <a:ext cx="1699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Ink 79">
                  <a:extLst>
                    <a:ext uri="{FF2B5EF4-FFF2-40B4-BE49-F238E27FC236}">
                      <a16:creationId xmlns:a16="http://schemas.microsoft.com/office/drawing/2014/main" id="{9F440487-BD1D-21D9-4C0B-C1E6CF37007E}"/>
                    </a:ext>
                  </a:extLst>
                </p14:cNvPr>
                <p14:cNvContentPartPr/>
                <p14:nvPr/>
              </p14:nvContentPartPr>
              <p14:xfrm>
                <a:off x="405933" y="2580787"/>
                <a:ext cx="137880" cy="94680"/>
              </p14:xfrm>
            </p:contentPart>
          </mc:Choice>
          <mc:Fallback xmlns="">
            <p:pic>
              <p:nvPicPr>
                <p:cNvPr id="80" name="Ink 79">
                  <a:extLst>
                    <a:ext uri="{FF2B5EF4-FFF2-40B4-BE49-F238E27FC236}">
                      <a16:creationId xmlns:a16="http://schemas.microsoft.com/office/drawing/2014/main" id="{9F440487-BD1D-21D9-4C0B-C1E6CF37007E}"/>
                    </a:ext>
                  </a:extLst>
                </p:cNvPr>
                <p:cNvPicPr/>
                <p:nvPr/>
              </p:nvPicPr>
              <p:blipFill>
                <a:blip r:embed="rId122"/>
                <a:stretch>
                  <a:fillRect/>
                </a:stretch>
              </p:blipFill>
              <p:spPr>
                <a:xfrm>
                  <a:off x="397293" y="2571787"/>
                  <a:ext cx="1555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Ink 80">
                  <a:extLst>
                    <a:ext uri="{FF2B5EF4-FFF2-40B4-BE49-F238E27FC236}">
                      <a16:creationId xmlns:a16="http://schemas.microsoft.com/office/drawing/2014/main" id="{D9C05B7D-F1D5-3050-92B6-44CF16BDA12E}"/>
                    </a:ext>
                  </a:extLst>
                </p14:cNvPr>
                <p14:cNvContentPartPr/>
                <p14:nvPr/>
              </p14:nvContentPartPr>
              <p14:xfrm>
                <a:off x="651813" y="2649547"/>
                <a:ext cx="76680" cy="168840"/>
              </p14:xfrm>
            </p:contentPart>
          </mc:Choice>
          <mc:Fallback xmlns="">
            <p:pic>
              <p:nvPicPr>
                <p:cNvPr id="81" name="Ink 80">
                  <a:extLst>
                    <a:ext uri="{FF2B5EF4-FFF2-40B4-BE49-F238E27FC236}">
                      <a16:creationId xmlns:a16="http://schemas.microsoft.com/office/drawing/2014/main" id="{D9C05B7D-F1D5-3050-92B6-44CF16BDA12E}"/>
                    </a:ext>
                  </a:extLst>
                </p:cNvPr>
                <p:cNvPicPr/>
                <p:nvPr/>
              </p:nvPicPr>
              <p:blipFill>
                <a:blip r:embed="rId124"/>
                <a:stretch>
                  <a:fillRect/>
                </a:stretch>
              </p:blipFill>
              <p:spPr>
                <a:xfrm>
                  <a:off x="642813" y="2640907"/>
                  <a:ext cx="94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Ink 81">
                  <a:extLst>
                    <a:ext uri="{FF2B5EF4-FFF2-40B4-BE49-F238E27FC236}">
                      <a16:creationId xmlns:a16="http://schemas.microsoft.com/office/drawing/2014/main" id="{6EA1F7EC-3E8B-486E-523F-4236B4E1FF6C}"/>
                    </a:ext>
                  </a:extLst>
                </p14:cNvPr>
                <p14:cNvContentPartPr/>
                <p14:nvPr/>
              </p14:nvContentPartPr>
              <p14:xfrm>
                <a:off x="803733" y="2666827"/>
                <a:ext cx="68040" cy="131040"/>
              </p14:xfrm>
            </p:contentPart>
          </mc:Choice>
          <mc:Fallback xmlns="">
            <p:pic>
              <p:nvPicPr>
                <p:cNvPr id="82" name="Ink 81">
                  <a:extLst>
                    <a:ext uri="{FF2B5EF4-FFF2-40B4-BE49-F238E27FC236}">
                      <a16:creationId xmlns:a16="http://schemas.microsoft.com/office/drawing/2014/main" id="{6EA1F7EC-3E8B-486E-523F-4236B4E1FF6C}"/>
                    </a:ext>
                  </a:extLst>
                </p:cNvPr>
                <p:cNvPicPr/>
                <p:nvPr/>
              </p:nvPicPr>
              <p:blipFill>
                <a:blip r:embed="rId126"/>
                <a:stretch>
                  <a:fillRect/>
                </a:stretch>
              </p:blipFill>
              <p:spPr>
                <a:xfrm>
                  <a:off x="794733" y="2658187"/>
                  <a:ext cx="85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Ink 82">
                  <a:extLst>
                    <a:ext uri="{FF2B5EF4-FFF2-40B4-BE49-F238E27FC236}">
                      <a16:creationId xmlns:a16="http://schemas.microsoft.com/office/drawing/2014/main" id="{80A9FB88-E4A5-E20F-B965-5F56EC1B0089}"/>
                    </a:ext>
                  </a:extLst>
                </p14:cNvPr>
                <p14:cNvContentPartPr/>
                <p14:nvPr/>
              </p14:nvContentPartPr>
              <p14:xfrm>
                <a:off x="990573" y="2663227"/>
                <a:ext cx="17280" cy="12240"/>
              </p14:xfrm>
            </p:contentPart>
          </mc:Choice>
          <mc:Fallback xmlns="">
            <p:pic>
              <p:nvPicPr>
                <p:cNvPr id="83" name="Ink 82">
                  <a:extLst>
                    <a:ext uri="{FF2B5EF4-FFF2-40B4-BE49-F238E27FC236}">
                      <a16:creationId xmlns:a16="http://schemas.microsoft.com/office/drawing/2014/main" id="{80A9FB88-E4A5-E20F-B965-5F56EC1B0089}"/>
                    </a:ext>
                  </a:extLst>
                </p:cNvPr>
                <p:cNvPicPr/>
                <p:nvPr/>
              </p:nvPicPr>
              <p:blipFill>
                <a:blip r:embed="rId128"/>
                <a:stretch>
                  <a:fillRect/>
                </a:stretch>
              </p:blipFill>
              <p:spPr>
                <a:xfrm>
                  <a:off x="981573" y="2654587"/>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Ink 83">
                  <a:extLst>
                    <a:ext uri="{FF2B5EF4-FFF2-40B4-BE49-F238E27FC236}">
                      <a16:creationId xmlns:a16="http://schemas.microsoft.com/office/drawing/2014/main" id="{5589375E-9F6F-D9AC-B84B-3219A7C619FD}"/>
                    </a:ext>
                  </a:extLst>
                </p14:cNvPr>
                <p14:cNvContentPartPr/>
                <p14:nvPr/>
              </p14:nvContentPartPr>
              <p14:xfrm>
                <a:off x="1028013" y="2734507"/>
                <a:ext cx="13680" cy="10800"/>
              </p14:xfrm>
            </p:contentPart>
          </mc:Choice>
          <mc:Fallback xmlns="">
            <p:pic>
              <p:nvPicPr>
                <p:cNvPr id="84" name="Ink 83">
                  <a:extLst>
                    <a:ext uri="{FF2B5EF4-FFF2-40B4-BE49-F238E27FC236}">
                      <a16:creationId xmlns:a16="http://schemas.microsoft.com/office/drawing/2014/main" id="{5589375E-9F6F-D9AC-B84B-3219A7C619FD}"/>
                    </a:ext>
                  </a:extLst>
                </p:cNvPr>
                <p:cNvPicPr/>
                <p:nvPr/>
              </p:nvPicPr>
              <p:blipFill>
                <a:blip r:embed="rId130"/>
                <a:stretch>
                  <a:fillRect/>
                </a:stretch>
              </p:blipFill>
              <p:spPr>
                <a:xfrm>
                  <a:off x="1019013" y="2725867"/>
                  <a:ext cx="31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Ink 84">
                  <a:extLst>
                    <a:ext uri="{FF2B5EF4-FFF2-40B4-BE49-F238E27FC236}">
                      <a16:creationId xmlns:a16="http://schemas.microsoft.com/office/drawing/2014/main" id="{7760004A-AC48-0E84-DC12-ECA8F7B4399E}"/>
                    </a:ext>
                  </a:extLst>
                </p14:cNvPr>
                <p14:cNvContentPartPr/>
                <p14:nvPr/>
              </p14:nvContentPartPr>
              <p14:xfrm>
                <a:off x="1151133" y="2644507"/>
                <a:ext cx="62640" cy="30960"/>
              </p14:xfrm>
            </p:contentPart>
          </mc:Choice>
          <mc:Fallback xmlns="">
            <p:pic>
              <p:nvPicPr>
                <p:cNvPr id="85" name="Ink 84">
                  <a:extLst>
                    <a:ext uri="{FF2B5EF4-FFF2-40B4-BE49-F238E27FC236}">
                      <a16:creationId xmlns:a16="http://schemas.microsoft.com/office/drawing/2014/main" id="{7760004A-AC48-0E84-DC12-ECA8F7B4399E}"/>
                    </a:ext>
                  </a:extLst>
                </p:cNvPr>
                <p:cNvPicPr/>
                <p:nvPr/>
              </p:nvPicPr>
              <p:blipFill>
                <a:blip r:embed="rId132"/>
                <a:stretch>
                  <a:fillRect/>
                </a:stretch>
              </p:blipFill>
              <p:spPr>
                <a:xfrm>
                  <a:off x="1142133" y="2635867"/>
                  <a:ext cx="802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Ink 85">
                  <a:extLst>
                    <a:ext uri="{FF2B5EF4-FFF2-40B4-BE49-F238E27FC236}">
                      <a16:creationId xmlns:a16="http://schemas.microsoft.com/office/drawing/2014/main" id="{F0F993F3-E499-3ACF-B3D6-9D3A5E4D3649}"/>
                    </a:ext>
                  </a:extLst>
                </p14:cNvPr>
                <p14:cNvContentPartPr/>
                <p14:nvPr/>
              </p14:nvContentPartPr>
              <p14:xfrm>
                <a:off x="1123413" y="2683747"/>
                <a:ext cx="103680" cy="159840"/>
              </p14:xfrm>
            </p:contentPart>
          </mc:Choice>
          <mc:Fallback xmlns="">
            <p:pic>
              <p:nvPicPr>
                <p:cNvPr id="86" name="Ink 85">
                  <a:extLst>
                    <a:ext uri="{FF2B5EF4-FFF2-40B4-BE49-F238E27FC236}">
                      <a16:creationId xmlns:a16="http://schemas.microsoft.com/office/drawing/2014/main" id="{F0F993F3-E499-3ACF-B3D6-9D3A5E4D3649}"/>
                    </a:ext>
                  </a:extLst>
                </p:cNvPr>
                <p:cNvPicPr/>
                <p:nvPr/>
              </p:nvPicPr>
              <p:blipFill>
                <a:blip r:embed="rId134"/>
                <a:stretch>
                  <a:fillRect/>
                </a:stretch>
              </p:blipFill>
              <p:spPr>
                <a:xfrm>
                  <a:off x="1114413" y="2675107"/>
                  <a:ext cx="121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Ink 86">
                  <a:extLst>
                    <a:ext uri="{FF2B5EF4-FFF2-40B4-BE49-F238E27FC236}">
                      <a16:creationId xmlns:a16="http://schemas.microsoft.com/office/drawing/2014/main" id="{D508750B-88F2-A688-B841-57D489A0068F}"/>
                    </a:ext>
                  </a:extLst>
                </p14:cNvPr>
                <p14:cNvContentPartPr/>
                <p14:nvPr/>
              </p14:nvContentPartPr>
              <p14:xfrm>
                <a:off x="1312413" y="2647027"/>
                <a:ext cx="32760" cy="88560"/>
              </p14:xfrm>
            </p:contentPart>
          </mc:Choice>
          <mc:Fallback xmlns="">
            <p:pic>
              <p:nvPicPr>
                <p:cNvPr id="87" name="Ink 86">
                  <a:extLst>
                    <a:ext uri="{FF2B5EF4-FFF2-40B4-BE49-F238E27FC236}">
                      <a16:creationId xmlns:a16="http://schemas.microsoft.com/office/drawing/2014/main" id="{D508750B-88F2-A688-B841-57D489A0068F}"/>
                    </a:ext>
                  </a:extLst>
                </p:cNvPr>
                <p:cNvPicPr/>
                <p:nvPr/>
              </p:nvPicPr>
              <p:blipFill>
                <a:blip r:embed="rId136"/>
                <a:stretch>
                  <a:fillRect/>
                </a:stretch>
              </p:blipFill>
              <p:spPr>
                <a:xfrm>
                  <a:off x="1303413" y="2638027"/>
                  <a:ext cx="50400" cy="10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7">
            <p14:nvContentPartPr>
              <p14:cNvPr id="88" name="Ink 87">
                <a:extLst>
                  <a:ext uri="{FF2B5EF4-FFF2-40B4-BE49-F238E27FC236}">
                    <a16:creationId xmlns:a16="http://schemas.microsoft.com/office/drawing/2014/main" id="{675DC480-2BB4-DE44-DD19-4DA1040775A9}"/>
                  </a:ext>
                </a:extLst>
              </p14:cNvPr>
              <p14:cNvContentPartPr/>
              <p14:nvPr/>
            </p14:nvContentPartPr>
            <p14:xfrm>
              <a:off x="355173" y="2276587"/>
              <a:ext cx="124560" cy="34920"/>
            </p14:xfrm>
          </p:contentPart>
        </mc:Choice>
        <mc:Fallback xmlns="">
          <p:pic>
            <p:nvPicPr>
              <p:cNvPr id="88" name="Ink 87">
                <a:extLst>
                  <a:ext uri="{FF2B5EF4-FFF2-40B4-BE49-F238E27FC236}">
                    <a16:creationId xmlns:a16="http://schemas.microsoft.com/office/drawing/2014/main" id="{675DC480-2BB4-DE44-DD19-4DA1040775A9}"/>
                  </a:ext>
                </a:extLst>
              </p:cNvPr>
              <p:cNvPicPr/>
              <p:nvPr/>
            </p:nvPicPr>
            <p:blipFill>
              <a:blip r:embed="rId138"/>
              <a:stretch>
                <a:fillRect/>
              </a:stretch>
            </p:blipFill>
            <p:spPr>
              <a:xfrm>
                <a:off x="346533" y="2267947"/>
                <a:ext cx="142200" cy="52560"/>
              </a:xfrm>
              <a:prstGeom prst="rect">
                <a:avLst/>
              </a:prstGeom>
            </p:spPr>
          </p:pic>
        </mc:Fallback>
      </mc:AlternateContent>
      <p:grpSp>
        <p:nvGrpSpPr>
          <p:cNvPr id="92" name="Group 91">
            <a:extLst>
              <a:ext uri="{FF2B5EF4-FFF2-40B4-BE49-F238E27FC236}">
                <a16:creationId xmlns:a16="http://schemas.microsoft.com/office/drawing/2014/main" id="{81005976-CDA7-B28F-5907-CC2BD2D62F2D}"/>
              </a:ext>
            </a:extLst>
          </p:cNvPr>
          <p:cNvGrpSpPr/>
          <p:nvPr/>
        </p:nvGrpSpPr>
        <p:grpSpPr>
          <a:xfrm>
            <a:off x="1566213" y="2483947"/>
            <a:ext cx="92520" cy="105480"/>
            <a:chOff x="1566213" y="2483947"/>
            <a:chExt cx="92520" cy="105480"/>
          </a:xfrm>
        </p:grpSpPr>
        <mc:AlternateContent xmlns:mc="http://schemas.openxmlformats.org/markup-compatibility/2006" xmlns:p14="http://schemas.microsoft.com/office/powerpoint/2010/main">
          <mc:Choice Requires="p14">
            <p:contentPart p14:bwMode="auto" r:id="rId139">
              <p14:nvContentPartPr>
                <p14:cNvPr id="90" name="Ink 89">
                  <a:extLst>
                    <a:ext uri="{FF2B5EF4-FFF2-40B4-BE49-F238E27FC236}">
                      <a16:creationId xmlns:a16="http://schemas.microsoft.com/office/drawing/2014/main" id="{C3EB8D88-C852-B320-B8FB-6CC2F208855A}"/>
                    </a:ext>
                  </a:extLst>
                </p14:cNvPr>
                <p14:cNvContentPartPr/>
                <p14:nvPr/>
              </p14:nvContentPartPr>
              <p14:xfrm>
                <a:off x="1577373" y="2483947"/>
                <a:ext cx="61200" cy="5400"/>
              </p14:xfrm>
            </p:contentPart>
          </mc:Choice>
          <mc:Fallback xmlns="">
            <p:pic>
              <p:nvPicPr>
                <p:cNvPr id="90" name="Ink 89">
                  <a:extLst>
                    <a:ext uri="{FF2B5EF4-FFF2-40B4-BE49-F238E27FC236}">
                      <a16:creationId xmlns:a16="http://schemas.microsoft.com/office/drawing/2014/main" id="{C3EB8D88-C852-B320-B8FB-6CC2F208855A}"/>
                    </a:ext>
                  </a:extLst>
                </p:cNvPr>
                <p:cNvPicPr/>
                <p:nvPr/>
              </p:nvPicPr>
              <p:blipFill>
                <a:blip r:embed="rId140"/>
                <a:stretch>
                  <a:fillRect/>
                </a:stretch>
              </p:blipFill>
              <p:spPr>
                <a:xfrm>
                  <a:off x="1568733" y="2474947"/>
                  <a:ext cx="78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Ink 90">
                  <a:extLst>
                    <a:ext uri="{FF2B5EF4-FFF2-40B4-BE49-F238E27FC236}">
                      <a16:creationId xmlns:a16="http://schemas.microsoft.com/office/drawing/2014/main" id="{5B23E32E-1955-A583-F28D-D7B375A85915}"/>
                    </a:ext>
                  </a:extLst>
                </p14:cNvPr>
                <p14:cNvContentPartPr/>
                <p14:nvPr/>
              </p14:nvContentPartPr>
              <p14:xfrm>
                <a:off x="1566213" y="2571427"/>
                <a:ext cx="92520" cy="18000"/>
              </p14:xfrm>
            </p:contentPart>
          </mc:Choice>
          <mc:Fallback xmlns="">
            <p:pic>
              <p:nvPicPr>
                <p:cNvPr id="91" name="Ink 90">
                  <a:extLst>
                    <a:ext uri="{FF2B5EF4-FFF2-40B4-BE49-F238E27FC236}">
                      <a16:creationId xmlns:a16="http://schemas.microsoft.com/office/drawing/2014/main" id="{5B23E32E-1955-A583-F28D-D7B375A85915}"/>
                    </a:ext>
                  </a:extLst>
                </p:cNvPr>
                <p:cNvPicPr/>
                <p:nvPr/>
              </p:nvPicPr>
              <p:blipFill>
                <a:blip r:embed="rId142"/>
                <a:stretch>
                  <a:fillRect/>
                </a:stretch>
              </p:blipFill>
              <p:spPr>
                <a:xfrm>
                  <a:off x="1557573" y="2562427"/>
                  <a:ext cx="110160" cy="3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96" name="Ink 95">
                <a:extLst>
                  <a:ext uri="{FF2B5EF4-FFF2-40B4-BE49-F238E27FC236}">
                    <a16:creationId xmlns:a16="http://schemas.microsoft.com/office/drawing/2014/main" id="{9B3D5704-7960-2DD5-7F99-4BE107DA8FAD}"/>
                  </a:ext>
                </a:extLst>
              </p14:cNvPr>
              <p14:cNvContentPartPr/>
              <p14:nvPr/>
            </p14:nvContentPartPr>
            <p14:xfrm>
              <a:off x="1683573" y="2105587"/>
              <a:ext cx="161280" cy="113400"/>
            </p14:xfrm>
          </p:contentPart>
        </mc:Choice>
        <mc:Fallback xmlns="">
          <p:pic>
            <p:nvPicPr>
              <p:cNvPr id="96" name="Ink 95">
                <a:extLst>
                  <a:ext uri="{FF2B5EF4-FFF2-40B4-BE49-F238E27FC236}">
                    <a16:creationId xmlns:a16="http://schemas.microsoft.com/office/drawing/2014/main" id="{9B3D5704-7960-2DD5-7F99-4BE107DA8FAD}"/>
                  </a:ext>
                </a:extLst>
              </p:cNvPr>
              <p:cNvPicPr/>
              <p:nvPr/>
            </p:nvPicPr>
            <p:blipFill>
              <a:blip r:embed="rId144"/>
              <a:stretch>
                <a:fillRect/>
              </a:stretch>
            </p:blipFill>
            <p:spPr>
              <a:xfrm>
                <a:off x="1674573" y="2096947"/>
                <a:ext cx="178920" cy="131040"/>
              </a:xfrm>
              <a:prstGeom prst="rect">
                <a:avLst/>
              </a:prstGeom>
            </p:spPr>
          </p:pic>
        </mc:Fallback>
      </mc:AlternateContent>
      <p:grpSp>
        <p:nvGrpSpPr>
          <p:cNvPr id="103" name="Group 102">
            <a:extLst>
              <a:ext uri="{FF2B5EF4-FFF2-40B4-BE49-F238E27FC236}">
                <a16:creationId xmlns:a16="http://schemas.microsoft.com/office/drawing/2014/main" id="{A4D0B315-2127-A0F2-F8C4-0B647F70ED79}"/>
              </a:ext>
            </a:extLst>
          </p:cNvPr>
          <p:cNvGrpSpPr/>
          <p:nvPr/>
        </p:nvGrpSpPr>
        <p:grpSpPr>
          <a:xfrm>
            <a:off x="1866813" y="2320867"/>
            <a:ext cx="622080" cy="779040"/>
            <a:chOff x="1866813" y="2320867"/>
            <a:chExt cx="622080" cy="779040"/>
          </a:xfrm>
        </p:grpSpPr>
        <mc:AlternateContent xmlns:mc="http://schemas.openxmlformats.org/markup-compatibility/2006" xmlns:p14="http://schemas.microsoft.com/office/powerpoint/2010/main">
          <mc:Choice Requires="p14">
            <p:contentPart p14:bwMode="auto" r:id="rId145">
              <p14:nvContentPartPr>
                <p14:cNvPr id="93" name="Ink 92">
                  <a:extLst>
                    <a:ext uri="{FF2B5EF4-FFF2-40B4-BE49-F238E27FC236}">
                      <a16:creationId xmlns:a16="http://schemas.microsoft.com/office/drawing/2014/main" id="{FAE2830E-D234-FD0E-B984-E92B19326132}"/>
                    </a:ext>
                  </a:extLst>
                </p14:cNvPr>
                <p14:cNvContentPartPr/>
                <p14:nvPr/>
              </p14:nvContentPartPr>
              <p14:xfrm>
                <a:off x="2001453" y="2320867"/>
                <a:ext cx="165960" cy="644400"/>
              </p14:xfrm>
            </p:contentPart>
          </mc:Choice>
          <mc:Fallback xmlns="">
            <p:pic>
              <p:nvPicPr>
                <p:cNvPr id="93" name="Ink 92">
                  <a:extLst>
                    <a:ext uri="{FF2B5EF4-FFF2-40B4-BE49-F238E27FC236}">
                      <a16:creationId xmlns:a16="http://schemas.microsoft.com/office/drawing/2014/main" id="{FAE2830E-D234-FD0E-B984-E92B19326132}"/>
                    </a:ext>
                  </a:extLst>
                </p:cNvPr>
                <p:cNvPicPr/>
                <p:nvPr/>
              </p:nvPicPr>
              <p:blipFill>
                <a:blip r:embed="rId146"/>
                <a:stretch>
                  <a:fillRect/>
                </a:stretch>
              </p:blipFill>
              <p:spPr>
                <a:xfrm>
                  <a:off x="1992813" y="2311867"/>
                  <a:ext cx="183600" cy="662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Ink 93">
                  <a:extLst>
                    <a:ext uri="{FF2B5EF4-FFF2-40B4-BE49-F238E27FC236}">
                      <a16:creationId xmlns:a16="http://schemas.microsoft.com/office/drawing/2014/main" id="{63739C85-EA20-982A-0A06-8E4767B32A33}"/>
                    </a:ext>
                  </a:extLst>
                </p14:cNvPr>
                <p14:cNvContentPartPr/>
                <p14:nvPr/>
              </p14:nvContentPartPr>
              <p14:xfrm>
                <a:off x="1866813" y="2991547"/>
                <a:ext cx="83520" cy="108360"/>
              </p14:xfrm>
            </p:contentPart>
          </mc:Choice>
          <mc:Fallback xmlns="">
            <p:pic>
              <p:nvPicPr>
                <p:cNvPr id="94" name="Ink 93">
                  <a:extLst>
                    <a:ext uri="{FF2B5EF4-FFF2-40B4-BE49-F238E27FC236}">
                      <a16:creationId xmlns:a16="http://schemas.microsoft.com/office/drawing/2014/main" id="{63739C85-EA20-982A-0A06-8E4767B32A33}"/>
                    </a:ext>
                  </a:extLst>
                </p:cNvPr>
                <p:cNvPicPr/>
                <p:nvPr/>
              </p:nvPicPr>
              <p:blipFill>
                <a:blip r:embed="rId148"/>
                <a:stretch>
                  <a:fillRect/>
                </a:stretch>
              </p:blipFill>
              <p:spPr>
                <a:xfrm>
                  <a:off x="1857813" y="2982907"/>
                  <a:ext cx="101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7" name="Ink 96">
                  <a:extLst>
                    <a:ext uri="{FF2B5EF4-FFF2-40B4-BE49-F238E27FC236}">
                      <a16:creationId xmlns:a16="http://schemas.microsoft.com/office/drawing/2014/main" id="{C01D59A4-E25C-7F7F-183B-F45B1E870B52}"/>
                    </a:ext>
                  </a:extLst>
                </p14:cNvPr>
                <p14:cNvContentPartPr/>
                <p14:nvPr/>
              </p14:nvContentPartPr>
              <p14:xfrm>
                <a:off x="2266053" y="2591947"/>
                <a:ext cx="167400" cy="152280"/>
              </p14:xfrm>
            </p:contentPart>
          </mc:Choice>
          <mc:Fallback xmlns="">
            <p:pic>
              <p:nvPicPr>
                <p:cNvPr id="97" name="Ink 96">
                  <a:extLst>
                    <a:ext uri="{FF2B5EF4-FFF2-40B4-BE49-F238E27FC236}">
                      <a16:creationId xmlns:a16="http://schemas.microsoft.com/office/drawing/2014/main" id="{C01D59A4-E25C-7F7F-183B-F45B1E870B52}"/>
                    </a:ext>
                  </a:extLst>
                </p:cNvPr>
                <p:cNvPicPr/>
                <p:nvPr/>
              </p:nvPicPr>
              <p:blipFill>
                <a:blip r:embed="rId150"/>
                <a:stretch>
                  <a:fillRect/>
                </a:stretch>
              </p:blipFill>
              <p:spPr>
                <a:xfrm>
                  <a:off x="2257053" y="2583307"/>
                  <a:ext cx="185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Ink 97">
                  <a:extLst>
                    <a:ext uri="{FF2B5EF4-FFF2-40B4-BE49-F238E27FC236}">
                      <a16:creationId xmlns:a16="http://schemas.microsoft.com/office/drawing/2014/main" id="{68EE67D0-3517-C50D-9FF9-D2443895C359}"/>
                    </a:ext>
                  </a:extLst>
                </p14:cNvPr>
                <p14:cNvContentPartPr/>
                <p14:nvPr/>
              </p14:nvContentPartPr>
              <p14:xfrm>
                <a:off x="2421213" y="2369827"/>
                <a:ext cx="67680" cy="18360"/>
              </p14:xfrm>
            </p:contentPart>
          </mc:Choice>
          <mc:Fallback xmlns="">
            <p:pic>
              <p:nvPicPr>
                <p:cNvPr id="98" name="Ink 97">
                  <a:extLst>
                    <a:ext uri="{FF2B5EF4-FFF2-40B4-BE49-F238E27FC236}">
                      <a16:creationId xmlns:a16="http://schemas.microsoft.com/office/drawing/2014/main" id="{68EE67D0-3517-C50D-9FF9-D2443895C359}"/>
                    </a:ext>
                  </a:extLst>
                </p:cNvPr>
                <p:cNvPicPr/>
                <p:nvPr/>
              </p:nvPicPr>
              <p:blipFill>
                <a:blip r:embed="rId152"/>
                <a:stretch>
                  <a:fillRect/>
                </a:stretch>
              </p:blipFill>
              <p:spPr>
                <a:xfrm>
                  <a:off x="2412213" y="2360827"/>
                  <a:ext cx="85320" cy="36000"/>
                </a:xfrm>
                <a:prstGeom prst="rect">
                  <a:avLst/>
                </a:prstGeom>
              </p:spPr>
            </p:pic>
          </mc:Fallback>
        </mc:AlternateContent>
      </p:grpSp>
      <p:grpSp>
        <p:nvGrpSpPr>
          <p:cNvPr id="102" name="Group 101">
            <a:extLst>
              <a:ext uri="{FF2B5EF4-FFF2-40B4-BE49-F238E27FC236}">
                <a16:creationId xmlns:a16="http://schemas.microsoft.com/office/drawing/2014/main" id="{7B747D90-5ED3-12DA-1BCC-36EB17BD8A22}"/>
              </a:ext>
            </a:extLst>
          </p:cNvPr>
          <p:cNvGrpSpPr/>
          <p:nvPr/>
        </p:nvGrpSpPr>
        <p:grpSpPr>
          <a:xfrm>
            <a:off x="2658093" y="2099467"/>
            <a:ext cx="297360" cy="279360"/>
            <a:chOff x="2658093" y="2099467"/>
            <a:chExt cx="297360" cy="279360"/>
          </a:xfrm>
        </p:grpSpPr>
        <mc:AlternateContent xmlns:mc="http://schemas.openxmlformats.org/markup-compatibility/2006" xmlns:p14="http://schemas.microsoft.com/office/powerpoint/2010/main">
          <mc:Choice Requires="p14">
            <p:contentPart p14:bwMode="auto" r:id="rId153">
              <p14:nvContentPartPr>
                <p14:cNvPr id="99" name="Ink 98">
                  <a:extLst>
                    <a:ext uri="{FF2B5EF4-FFF2-40B4-BE49-F238E27FC236}">
                      <a16:creationId xmlns:a16="http://schemas.microsoft.com/office/drawing/2014/main" id="{885AA677-8FCD-3F97-C00E-EC8C1CA613D6}"/>
                    </a:ext>
                  </a:extLst>
                </p14:cNvPr>
                <p14:cNvContentPartPr/>
                <p14:nvPr/>
              </p14:nvContentPartPr>
              <p14:xfrm>
                <a:off x="2658093" y="2141947"/>
                <a:ext cx="87480" cy="236880"/>
              </p14:xfrm>
            </p:contentPart>
          </mc:Choice>
          <mc:Fallback xmlns="">
            <p:pic>
              <p:nvPicPr>
                <p:cNvPr id="99" name="Ink 98">
                  <a:extLst>
                    <a:ext uri="{FF2B5EF4-FFF2-40B4-BE49-F238E27FC236}">
                      <a16:creationId xmlns:a16="http://schemas.microsoft.com/office/drawing/2014/main" id="{885AA677-8FCD-3F97-C00E-EC8C1CA613D6}"/>
                    </a:ext>
                  </a:extLst>
                </p:cNvPr>
                <p:cNvPicPr/>
                <p:nvPr/>
              </p:nvPicPr>
              <p:blipFill>
                <a:blip r:embed="rId154"/>
                <a:stretch>
                  <a:fillRect/>
                </a:stretch>
              </p:blipFill>
              <p:spPr>
                <a:xfrm>
                  <a:off x="2649093" y="2132947"/>
                  <a:ext cx="105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0" name="Ink 99">
                  <a:extLst>
                    <a:ext uri="{FF2B5EF4-FFF2-40B4-BE49-F238E27FC236}">
                      <a16:creationId xmlns:a16="http://schemas.microsoft.com/office/drawing/2014/main" id="{95D06072-165B-A328-7FF6-F314047199C5}"/>
                    </a:ext>
                  </a:extLst>
                </p14:cNvPr>
                <p14:cNvContentPartPr/>
                <p14:nvPr/>
              </p14:nvContentPartPr>
              <p14:xfrm>
                <a:off x="2886693" y="2099467"/>
                <a:ext cx="68760" cy="196200"/>
              </p14:xfrm>
            </p:contentPart>
          </mc:Choice>
          <mc:Fallback xmlns="">
            <p:pic>
              <p:nvPicPr>
                <p:cNvPr id="100" name="Ink 99">
                  <a:extLst>
                    <a:ext uri="{FF2B5EF4-FFF2-40B4-BE49-F238E27FC236}">
                      <a16:creationId xmlns:a16="http://schemas.microsoft.com/office/drawing/2014/main" id="{95D06072-165B-A328-7FF6-F314047199C5}"/>
                    </a:ext>
                  </a:extLst>
                </p:cNvPr>
                <p:cNvPicPr/>
                <p:nvPr/>
              </p:nvPicPr>
              <p:blipFill>
                <a:blip r:embed="rId156"/>
                <a:stretch>
                  <a:fillRect/>
                </a:stretch>
              </p:blipFill>
              <p:spPr>
                <a:xfrm>
                  <a:off x="2878053" y="2090827"/>
                  <a:ext cx="864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1" name="Ink 100">
                  <a:extLst>
                    <a:ext uri="{FF2B5EF4-FFF2-40B4-BE49-F238E27FC236}">
                      <a16:creationId xmlns:a16="http://schemas.microsoft.com/office/drawing/2014/main" id="{C7B158B0-E72C-AC8E-5A51-18E9A74647D8}"/>
                    </a:ext>
                  </a:extLst>
                </p14:cNvPr>
                <p14:cNvContentPartPr/>
                <p14:nvPr/>
              </p14:nvContentPartPr>
              <p14:xfrm>
                <a:off x="2853213" y="2127907"/>
                <a:ext cx="100080" cy="14400"/>
              </p14:xfrm>
            </p:contentPart>
          </mc:Choice>
          <mc:Fallback xmlns="">
            <p:pic>
              <p:nvPicPr>
                <p:cNvPr id="101" name="Ink 100">
                  <a:extLst>
                    <a:ext uri="{FF2B5EF4-FFF2-40B4-BE49-F238E27FC236}">
                      <a16:creationId xmlns:a16="http://schemas.microsoft.com/office/drawing/2014/main" id="{C7B158B0-E72C-AC8E-5A51-18E9A74647D8}"/>
                    </a:ext>
                  </a:extLst>
                </p:cNvPr>
                <p:cNvPicPr/>
                <p:nvPr/>
              </p:nvPicPr>
              <p:blipFill>
                <a:blip r:embed="rId158"/>
                <a:stretch>
                  <a:fillRect/>
                </a:stretch>
              </p:blipFill>
              <p:spPr>
                <a:xfrm>
                  <a:off x="2844213" y="2119267"/>
                  <a:ext cx="117720" cy="32040"/>
                </a:xfrm>
                <a:prstGeom prst="rect">
                  <a:avLst/>
                </a:prstGeom>
              </p:spPr>
            </p:pic>
          </mc:Fallback>
        </mc:AlternateContent>
      </p:grpSp>
      <p:grpSp>
        <p:nvGrpSpPr>
          <p:cNvPr id="114" name="Group 113">
            <a:extLst>
              <a:ext uri="{FF2B5EF4-FFF2-40B4-BE49-F238E27FC236}">
                <a16:creationId xmlns:a16="http://schemas.microsoft.com/office/drawing/2014/main" id="{EB2B3B07-0FDC-BCFB-E2A2-C4F80E4FFEBC}"/>
              </a:ext>
            </a:extLst>
          </p:cNvPr>
          <p:cNvGrpSpPr/>
          <p:nvPr/>
        </p:nvGrpSpPr>
        <p:grpSpPr>
          <a:xfrm>
            <a:off x="3141213" y="2435347"/>
            <a:ext cx="1110600" cy="542520"/>
            <a:chOff x="3141213" y="2435347"/>
            <a:chExt cx="1110600" cy="542520"/>
          </a:xfrm>
        </p:grpSpPr>
        <mc:AlternateContent xmlns:mc="http://schemas.openxmlformats.org/markup-compatibility/2006" xmlns:p14="http://schemas.microsoft.com/office/powerpoint/2010/main">
          <mc:Choice Requires="p14">
            <p:contentPart p14:bwMode="auto" r:id="rId159">
              <p14:nvContentPartPr>
                <p14:cNvPr id="104" name="Ink 103">
                  <a:extLst>
                    <a:ext uri="{FF2B5EF4-FFF2-40B4-BE49-F238E27FC236}">
                      <a16:creationId xmlns:a16="http://schemas.microsoft.com/office/drawing/2014/main" id="{578CDB8C-20FC-F190-65D7-2213FE009541}"/>
                    </a:ext>
                  </a:extLst>
                </p14:cNvPr>
                <p14:cNvContentPartPr/>
                <p14:nvPr/>
              </p14:nvContentPartPr>
              <p14:xfrm>
                <a:off x="3149493" y="2599147"/>
                <a:ext cx="84960" cy="138600"/>
              </p14:xfrm>
            </p:contentPart>
          </mc:Choice>
          <mc:Fallback xmlns="">
            <p:pic>
              <p:nvPicPr>
                <p:cNvPr id="104" name="Ink 103">
                  <a:extLst>
                    <a:ext uri="{FF2B5EF4-FFF2-40B4-BE49-F238E27FC236}">
                      <a16:creationId xmlns:a16="http://schemas.microsoft.com/office/drawing/2014/main" id="{578CDB8C-20FC-F190-65D7-2213FE009541}"/>
                    </a:ext>
                  </a:extLst>
                </p:cNvPr>
                <p:cNvPicPr/>
                <p:nvPr/>
              </p:nvPicPr>
              <p:blipFill>
                <a:blip r:embed="rId160"/>
                <a:stretch>
                  <a:fillRect/>
                </a:stretch>
              </p:blipFill>
              <p:spPr>
                <a:xfrm>
                  <a:off x="3140493" y="2590507"/>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5" name="Ink 104">
                  <a:extLst>
                    <a:ext uri="{FF2B5EF4-FFF2-40B4-BE49-F238E27FC236}">
                      <a16:creationId xmlns:a16="http://schemas.microsoft.com/office/drawing/2014/main" id="{39380AEE-FE66-C141-FD87-86D0E6F13200}"/>
                    </a:ext>
                  </a:extLst>
                </p14:cNvPr>
                <p14:cNvContentPartPr/>
                <p14:nvPr/>
              </p14:nvContentPartPr>
              <p14:xfrm>
                <a:off x="3141213" y="2589427"/>
                <a:ext cx="140040" cy="52200"/>
              </p14:xfrm>
            </p:contentPart>
          </mc:Choice>
          <mc:Fallback xmlns="">
            <p:pic>
              <p:nvPicPr>
                <p:cNvPr id="105" name="Ink 104">
                  <a:extLst>
                    <a:ext uri="{FF2B5EF4-FFF2-40B4-BE49-F238E27FC236}">
                      <a16:creationId xmlns:a16="http://schemas.microsoft.com/office/drawing/2014/main" id="{39380AEE-FE66-C141-FD87-86D0E6F13200}"/>
                    </a:ext>
                  </a:extLst>
                </p:cNvPr>
                <p:cNvPicPr/>
                <p:nvPr/>
              </p:nvPicPr>
              <p:blipFill>
                <a:blip r:embed="rId162"/>
                <a:stretch>
                  <a:fillRect/>
                </a:stretch>
              </p:blipFill>
              <p:spPr>
                <a:xfrm>
                  <a:off x="3132213" y="2580787"/>
                  <a:ext cx="157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6" name="Ink 105">
                  <a:extLst>
                    <a:ext uri="{FF2B5EF4-FFF2-40B4-BE49-F238E27FC236}">
                      <a16:creationId xmlns:a16="http://schemas.microsoft.com/office/drawing/2014/main" id="{BB2F0D0E-D164-2445-C393-DBF1D76EC84E}"/>
                    </a:ext>
                  </a:extLst>
                </p14:cNvPr>
                <p14:cNvContentPartPr/>
                <p14:nvPr/>
              </p14:nvContentPartPr>
              <p14:xfrm>
                <a:off x="3315813" y="2435347"/>
                <a:ext cx="125640" cy="542520"/>
              </p14:xfrm>
            </p:contentPart>
          </mc:Choice>
          <mc:Fallback xmlns="">
            <p:pic>
              <p:nvPicPr>
                <p:cNvPr id="106" name="Ink 105">
                  <a:extLst>
                    <a:ext uri="{FF2B5EF4-FFF2-40B4-BE49-F238E27FC236}">
                      <a16:creationId xmlns:a16="http://schemas.microsoft.com/office/drawing/2014/main" id="{BB2F0D0E-D164-2445-C393-DBF1D76EC84E}"/>
                    </a:ext>
                  </a:extLst>
                </p:cNvPr>
                <p:cNvPicPr/>
                <p:nvPr/>
              </p:nvPicPr>
              <p:blipFill>
                <a:blip r:embed="rId164"/>
                <a:stretch>
                  <a:fillRect/>
                </a:stretch>
              </p:blipFill>
              <p:spPr>
                <a:xfrm>
                  <a:off x="3306813" y="2426707"/>
                  <a:ext cx="14328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7" name="Ink 106">
                  <a:extLst>
                    <a:ext uri="{FF2B5EF4-FFF2-40B4-BE49-F238E27FC236}">
                      <a16:creationId xmlns:a16="http://schemas.microsoft.com/office/drawing/2014/main" id="{D06A79FC-CB33-DD89-4F80-FB20E8C5EDCB}"/>
                    </a:ext>
                  </a:extLst>
                </p14:cNvPr>
                <p14:cNvContentPartPr/>
                <p14:nvPr/>
              </p14:nvContentPartPr>
              <p14:xfrm>
                <a:off x="3546933" y="2573947"/>
                <a:ext cx="63720" cy="146160"/>
              </p14:xfrm>
            </p:contentPart>
          </mc:Choice>
          <mc:Fallback xmlns="">
            <p:pic>
              <p:nvPicPr>
                <p:cNvPr id="107" name="Ink 106">
                  <a:extLst>
                    <a:ext uri="{FF2B5EF4-FFF2-40B4-BE49-F238E27FC236}">
                      <a16:creationId xmlns:a16="http://schemas.microsoft.com/office/drawing/2014/main" id="{D06A79FC-CB33-DD89-4F80-FB20E8C5EDCB}"/>
                    </a:ext>
                  </a:extLst>
                </p:cNvPr>
                <p:cNvPicPr/>
                <p:nvPr/>
              </p:nvPicPr>
              <p:blipFill>
                <a:blip r:embed="rId166"/>
                <a:stretch>
                  <a:fillRect/>
                </a:stretch>
              </p:blipFill>
              <p:spPr>
                <a:xfrm>
                  <a:off x="3537933" y="2564947"/>
                  <a:ext cx="813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8" name="Ink 107">
                  <a:extLst>
                    <a:ext uri="{FF2B5EF4-FFF2-40B4-BE49-F238E27FC236}">
                      <a16:creationId xmlns:a16="http://schemas.microsoft.com/office/drawing/2014/main" id="{E828275A-E826-3C77-BBD9-E015D260F233}"/>
                    </a:ext>
                  </a:extLst>
                </p14:cNvPr>
                <p14:cNvContentPartPr/>
                <p14:nvPr/>
              </p14:nvContentPartPr>
              <p14:xfrm>
                <a:off x="3698853" y="2599147"/>
                <a:ext cx="72000" cy="108720"/>
              </p14:xfrm>
            </p:contentPart>
          </mc:Choice>
          <mc:Fallback xmlns="">
            <p:pic>
              <p:nvPicPr>
                <p:cNvPr id="108" name="Ink 107">
                  <a:extLst>
                    <a:ext uri="{FF2B5EF4-FFF2-40B4-BE49-F238E27FC236}">
                      <a16:creationId xmlns:a16="http://schemas.microsoft.com/office/drawing/2014/main" id="{E828275A-E826-3C77-BBD9-E015D260F233}"/>
                    </a:ext>
                  </a:extLst>
                </p:cNvPr>
                <p:cNvPicPr/>
                <p:nvPr/>
              </p:nvPicPr>
              <p:blipFill>
                <a:blip r:embed="rId168"/>
                <a:stretch>
                  <a:fillRect/>
                </a:stretch>
              </p:blipFill>
              <p:spPr>
                <a:xfrm>
                  <a:off x="3689853" y="2590147"/>
                  <a:ext cx="89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9" name="Ink 108">
                  <a:extLst>
                    <a:ext uri="{FF2B5EF4-FFF2-40B4-BE49-F238E27FC236}">
                      <a16:creationId xmlns:a16="http://schemas.microsoft.com/office/drawing/2014/main" id="{A3A5196D-ECF0-3247-CD65-4A4C47DAB003}"/>
                    </a:ext>
                  </a:extLst>
                </p14:cNvPr>
                <p14:cNvContentPartPr/>
                <p14:nvPr/>
              </p14:nvContentPartPr>
              <p14:xfrm>
                <a:off x="3860853" y="2573947"/>
                <a:ext cx="360" cy="360"/>
              </p14:xfrm>
            </p:contentPart>
          </mc:Choice>
          <mc:Fallback xmlns="">
            <p:pic>
              <p:nvPicPr>
                <p:cNvPr id="109" name="Ink 108">
                  <a:extLst>
                    <a:ext uri="{FF2B5EF4-FFF2-40B4-BE49-F238E27FC236}">
                      <a16:creationId xmlns:a16="http://schemas.microsoft.com/office/drawing/2014/main" id="{A3A5196D-ECF0-3247-CD65-4A4C47DAB003}"/>
                    </a:ext>
                  </a:extLst>
                </p:cNvPr>
                <p:cNvPicPr/>
                <p:nvPr/>
              </p:nvPicPr>
              <p:blipFill>
                <a:blip r:embed="rId3"/>
                <a:stretch>
                  <a:fillRect/>
                </a:stretch>
              </p:blipFill>
              <p:spPr>
                <a:xfrm>
                  <a:off x="3851853" y="25649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BF64437F-0467-DC26-4102-1057DC735623}"/>
                    </a:ext>
                  </a:extLst>
                </p14:cNvPr>
                <p14:cNvContentPartPr/>
                <p14:nvPr/>
              </p14:nvContentPartPr>
              <p14:xfrm>
                <a:off x="3843573" y="2508427"/>
                <a:ext cx="250200" cy="173880"/>
              </p14:xfrm>
            </p:contentPart>
          </mc:Choice>
          <mc:Fallback xmlns="">
            <p:pic>
              <p:nvPicPr>
                <p:cNvPr id="110" name="Ink 109">
                  <a:extLst>
                    <a:ext uri="{FF2B5EF4-FFF2-40B4-BE49-F238E27FC236}">
                      <a16:creationId xmlns:a16="http://schemas.microsoft.com/office/drawing/2014/main" id="{BF64437F-0467-DC26-4102-1057DC735623}"/>
                    </a:ext>
                  </a:extLst>
                </p:cNvPr>
                <p:cNvPicPr/>
                <p:nvPr/>
              </p:nvPicPr>
              <p:blipFill>
                <a:blip r:embed="rId171"/>
                <a:stretch>
                  <a:fillRect/>
                </a:stretch>
              </p:blipFill>
              <p:spPr>
                <a:xfrm>
                  <a:off x="3834933" y="2499787"/>
                  <a:ext cx="2678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3E51ACF9-0388-E516-1FA9-2EE0FC13D82C}"/>
                    </a:ext>
                  </a:extLst>
                </p14:cNvPr>
                <p14:cNvContentPartPr/>
                <p14:nvPr/>
              </p14:nvContentPartPr>
              <p14:xfrm>
                <a:off x="4011333" y="2514187"/>
                <a:ext cx="109440" cy="169920"/>
              </p14:xfrm>
            </p:contentPart>
          </mc:Choice>
          <mc:Fallback xmlns="">
            <p:pic>
              <p:nvPicPr>
                <p:cNvPr id="111" name="Ink 110">
                  <a:extLst>
                    <a:ext uri="{FF2B5EF4-FFF2-40B4-BE49-F238E27FC236}">
                      <a16:creationId xmlns:a16="http://schemas.microsoft.com/office/drawing/2014/main" id="{3E51ACF9-0388-E516-1FA9-2EE0FC13D82C}"/>
                    </a:ext>
                  </a:extLst>
                </p:cNvPr>
                <p:cNvPicPr/>
                <p:nvPr/>
              </p:nvPicPr>
              <p:blipFill>
                <a:blip r:embed="rId173"/>
                <a:stretch>
                  <a:fillRect/>
                </a:stretch>
              </p:blipFill>
              <p:spPr>
                <a:xfrm>
                  <a:off x="4002333" y="2505547"/>
                  <a:ext cx="127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82828EF0-1191-25BA-CD0C-C02B5F1485A3}"/>
                    </a:ext>
                  </a:extLst>
                </p14:cNvPr>
                <p14:cNvContentPartPr/>
                <p14:nvPr/>
              </p14:nvContentPartPr>
              <p14:xfrm>
                <a:off x="4156773" y="2515267"/>
                <a:ext cx="95040" cy="88200"/>
              </p14:xfrm>
            </p:contentPart>
          </mc:Choice>
          <mc:Fallback xmlns="">
            <p:pic>
              <p:nvPicPr>
                <p:cNvPr id="112" name="Ink 111">
                  <a:extLst>
                    <a:ext uri="{FF2B5EF4-FFF2-40B4-BE49-F238E27FC236}">
                      <a16:creationId xmlns:a16="http://schemas.microsoft.com/office/drawing/2014/main" id="{82828EF0-1191-25BA-CD0C-C02B5F1485A3}"/>
                    </a:ext>
                  </a:extLst>
                </p:cNvPr>
                <p:cNvPicPr/>
                <p:nvPr/>
              </p:nvPicPr>
              <p:blipFill>
                <a:blip r:embed="rId175"/>
                <a:stretch>
                  <a:fillRect/>
                </a:stretch>
              </p:blipFill>
              <p:spPr>
                <a:xfrm>
                  <a:off x="4148133" y="2506627"/>
                  <a:ext cx="112680" cy="105840"/>
                </a:xfrm>
                <a:prstGeom prst="rect">
                  <a:avLst/>
                </a:prstGeom>
              </p:spPr>
            </p:pic>
          </mc:Fallback>
        </mc:AlternateContent>
      </p:grpSp>
      <p:grpSp>
        <p:nvGrpSpPr>
          <p:cNvPr id="137" name="Group 136">
            <a:extLst>
              <a:ext uri="{FF2B5EF4-FFF2-40B4-BE49-F238E27FC236}">
                <a16:creationId xmlns:a16="http://schemas.microsoft.com/office/drawing/2014/main" id="{CD6B255F-FDC7-B4E0-CC36-27A894DA6705}"/>
              </a:ext>
            </a:extLst>
          </p:cNvPr>
          <p:cNvGrpSpPr/>
          <p:nvPr/>
        </p:nvGrpSpPr>
        <p:grpSpPr>
          <a:xfrm>
            <a:off x="4546293" y="2243107"/>
            <a:ext cx="1734840" cy="624600"/>
            <a:chOff x="4546293" y="2243107"/>
            <a:chExt cx="1734840" cy="624600"/>
          </a:xfrm>
        </p:grpSpPr>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E1A3BC91-91C8-1AE0-9388-F53C02D2F37B}"/>
                    </a:ext>
                  </a:extLst>
                </p14:cNvPr>
                <p14:cNvContentPartPr/>
                <p14:nvPr/>
              </p14:nvContentPartPr>
              <p14:xfrm>
                <a:off x="4546293" y="2243107"/>
                <a:ext cx="148680" cy="624600"/>
              </p14:xfrm>
            </p:contentPart>
          </mc:Choice>
          <mc:Fallback xmlns="">
            <p:pic>
              <p:nvPicPr>
                <p:cNvPr id="113" name="Ink 112">
                  <a:extLst>
                    <a:ext uri="{FF2B5EF4-FFF2-40B4-BE49-F238E27FC236}">
                      <a16:creationId xmlns:a16="http://schemas.microsoft.com/office/drawing/2014/main" id="{E1A3BC91-91C8-1AE0-9388-F53C02D2F37B}"/>
                    </a:ext>
                  </a:extLst>
                </p:cNvPr>
                <p:cNvPicPr/>
                <p:nvPr/>
              </p:nvPicPr>
              <p:blipFill>
                <a:blip r:embed="rId177"/>
                <a:stretch>
                  <a:fillRect/>
                </a:stretch>
              </p:blipFill>
              <p:spPr>
                <a:xfrm>
                  <a:off x="4537293" y="2234467"/>
                  <a:ext cx="16632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5" name="Ink 114">
                  <a:extLst>
                    <a:ext uri="{FF2B5EF4-FFF2-40B4-BE49-F238E27FC236}">
                      <a16:creationId xmlns:a16="http://schemas.microsoft.com/office/drawing/2014/main" id="{A913600A-19A5-662F-E583-F4AAF92B468E}"/>
                    </a:ext>
                  </a:extLst>
                </p14:cNvPr>
                <p14:cNvContentPartPr/>
                <p14:nvPr/>
              </p14:nvContentPartPr>
              <p14:xfrm>
                <a:off x="4775253" y="2285227"/>
                <a:ext cx="309600" cy="305640"/>
              </p14:xfrm>
            </p:contentPart>
          </mc:Choice>
          <mc:Fallback xmlns="">
            <p:pic>
              <p:nvPicPr>
                <p:cNvPr id="115" name="Ink 114">
                  <a:extLst>
                    <a:ext uri="{FF2B5EF4-FFF2-40B4-BE49-F238E27FC236}">
                      <a16:creationId xmlns:a16="http://schemas.microsoft.com/office/drawing/2014/main" id="{A913600A-19A5-662F-E583-F4AAF92B468E}"/>
                    </a:ext>
                  </a:extLst>
                </p:cNvPr>
                <p:cNvPicPr/>
                <p:nvPr/>
              </p:nvPicPr>
              <p:blipFill>
                <a:blip r:embed="rId179"/>
                <a:stretch>
                  <a:fillRect/>
                </a:stretch>
              </p:blipFill>
              <p:spPr>
                <a:xfrm>
                  <a:off x="4766253" y="2276227"/>
                  <a:ext cx="327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6" name="Ink 115">
                  <a:extLst>
                    <a:ext uri="{FF2B5EF4-FFF2-40B4-BE49-F238E27FC236}">
                      <a16:creationId xmlns:a16="http://schemas.microsoft.com/office/drawing/2014/main" id="{34F73C05-08CA-FA52-1085-E9BA2435B3F6}"/>
                    </a:ext>
                  </a:extLst>
                </p14:cNvPr>
                <p14:cNvContentPartPr/>
                <p14:nvPr/>
              </p14:nvContentPartPr>
              <p14:xfrm>
                <a:off x="5198253" y="2444347"/>
                <a:ext cx="78480" cy="180720"/>
              </p14:xfrm>
            </p:contentPart>
          </mc:Choice>
          <mc:Fallback xmlns="">
            <p:pic>
              <p:nvPicPr>
                <p:cNvPr id="116" name="Ink 115">
                  <a:extLst>
                    <a:ext uri="{FF2B5EF4-FFF2-40B4-BE49-F238E27FC236}">
                      <a16:creationId xmlns:a16="http://schemas.microsoft.com/office/drawing/2014/main" id="{34F73C05-08CA-FA52-1085-E9BA2435B3F6}"/>
                    </a:ext>
                  </a:extLst>
                </p:cNvPr>
                <p:cNvPicPr/>
                <p:nvPr/>
              </p:nvPicPr>
              <p:blipFill>
                <a:blip r:embed="rId181"/>
                <a:stretch>
                  <a:fillRect/>
                </a:stretch>
              </p:blipFill>
              <p:spPr>
                <a:xfrm>
                  <a:off x="5189613" y="2435347"/>
                  <a:ext cx="96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7" name="Ink 116">
                  <a:extLst>
                    <a:ext uri="{FF2B5EF4-FFF2-40B4-BE49-F238E27FC236}">
                      <a16:creationId xmlns:a16="http://schemas.microsoft.com/office/drawing/2014/main" id="{6CA686BE-9413-BB75-4A1A-E70597F34D94}"/>
                    </a:ext>
                  </a:extLst>
                </p14:cNvPr>
                <p14:cNvContentPartPr/>
                <p14:nvPr/>
              </p14:nvContentPartPr>
              <p14:xfrm>
                <a:off x="5318853" y="2506987"/>
                <a:ext cx="80280" cy="98280"/>
              </p14:xfrm>
            </p:contentPart>
          </mc:Choice>
          <mc:Fallback xmlns="">
            <p:pic>
              <p:nvPicPr>
                <p:cNvPr id="117" name="Ink 116">
                  <a:extLst>
                    <a:ext uri="{FF2B5EF4-FFF2-40B4-BE49-F238E27FC236}">
                      <a16:creationId xmlns:a16="http://schemas.microsoft.com/office/drawing/2014/main" id="{6CA686BE-9413-BB75-4A1A-E70597F34D94}"/>
                    </a:ext>
                  </a:extLst>
                </p:cNvPr>
                <p:cNvPicPr/>
                <p:nvPr/>
              </p:nvPicPr>
              <p:blipFill>
                <a:blip r:embed="rId183"/>
                <a:stretch>
                  <a:fillRect/>
                </a:stretch>
              </p:blipFill>
              <p:spPr>
                <a:xfrm>
                  <a:off x="5309853" y="2498347"/>
                  <a:ext cx="97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9FA5A7E0-5EE1-3DE9-9339-5AF27DF77446}"/>
                    </a:ext>
                  </a:extLst>
                </p14:cNvPr>
                <p14:cNvContentPartPr/>
                <p14:nvPr/>
              </p14:nvContentPartPr>
              <p14:xfrm>
                <a:off x="5494533" y="2509867"/>
                <a:ext cx="102960" cy="21600"/>
              </p14:xfrm>
            </p:contentPart>
          </mc:Choice>
          <mc:Fallback xmlns="">
            <p:pic>
              <p:nvPicPr>
                <p:cNvPr id="118" name="Ink 117">
                  <a:extLst>
                    <a:ext uri="{FF2B5EF4-FFF2-40B4-BE49-F238E27FC236}">
                      <a16:creationId xmlns:a16="http://schemas.microsoft.com/office/drawing/2014/main" id="{9FA5A7E0-5EE1-3DE9-9339-5AF27DF77446}"/>
                    </a:ext>
                  </a:extLst>
                </p:cNvPr>
                <p:cNvPicPr/>
                <p:nvPr/>
              </p:nvPicPr>
              <p:blipFill>
                <a:blip r:embed="rId185"/>
                <a:stretch>
                  <a:fillRect/>
                </a:stretch>
              </p:blipFill>
              <p:spPr>
                <a:xfrm>
                  <a:off x="5485893" y="2501227"/>
                  <a:ext cx="120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9" name="Ink 118">
                  <a:extLst>
                    <a:ext uri="{FF2B5EF4-FFF2-40B4-BE49-F238E27FC236}">
                      <a16:creationId xmlns:a16="http://schemas.microsoft.com/office/drawing/2014/main" id="{2D0B7085-462A-6CDB-6A55-D3E9999F4993}"/>
                    </a:ext>
                  </a:extLst>
                </p14:cNvPr>
                <p14:cNvContentPartPr/>
                <p14:nvPr/>
              </p14:nvContentPartPr>
              <p14:xfrm>
                <a:off x="5561493" y="2437867"/>
                <a:ext cx="209520" cy="167400"/>
              </p14:xfrm>
            </p:contentPart>
          </mc:Choice>
          <mc:Fallback xmlns="">
            <p:pic>
              <p:nvPicPr>
                <p:cNvPr id="119" name="Ink 118">
                  <a:extLst>
                    <a:ext uri="{FF2B5EF4-FFF2-40B4-BE49-F238E27FC236}">
                      <a16:creationId xmlns:a16="http://schemas.microsoft.com/office/drawing/2014/main" id="{2D0B7085-462A-6CDB-6A55-D3E9999F4993}"/>
                    </a:ext>
                  </a:extLst>
                </p:cNvPr>
                <p:cNvPicPr/>
                <p:nvPr/>
              </p:nvPicPr>
              <p:blipFill>
                <a:blip r:embed="rId187"/>
                <a:stretch>
                  <a:fillRect/>
                </a:stretch>
              </p:blipFill>
              <p:spPr>
                <a:xfrm>
                  <a:off x="5552853" y="2429227"/>
                  <a:ext cx="227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0" name="Ink 119">
                  <a:extLst>
                    <a:ext uri="{FF2B5EF4-FFF2-40B4-BE49-F238E27FC236}">
                      <a16:creationId xmlns:a16="http://schemas.microsoft.com/office/drawing/2014/main" id="{858A0242-93D7-A575-53B8-9C01B38E2045}"/>
                    </a:ext>
                  </a:extLst>
                </p14:cNvPr>
                <p14:cNvContentPartPr/>
                <p14:nvPr/>
              </p14:nvContentPartPr>
              <p14:xfrm>
                <a:off x="5682813" y="2437867"/>
                <a:ext cx="103680" cy="193320"/>
              </p14:xfrm>
            </p:contentPart>
          </mc:Choice>
          <mc:Fallback xmlns="">
            <p:pic>
              <p:nvPicPr>
                <p:cNvPr id="120" name="Ink 119">
                  <a:extLst>
                    <a:ext uri="{FF2B5EF4-FFF2-40B4-BE49-F238E27FC236}">
                      <a16:creationId xmlns:a16="http://schemas.microsoft.com/office/drawing/2014/main" id="{858A0242-93D7-A575-53B8-9C01B38E2045}"/>
                    </a:ext>
                  </a:extLst>
                </p:cNvPr>
                <p:cNvPicPr/>
                <p:nvPr/>
              </p:nvPicPr>
              <p:blipFill>
                <a:blip r:embed="rId189"/>
                <a:stretch>
                  <a:fillRect/>
                </a:stretch>
              </p:blipFill>
              <p:spPr>
                <a:xfrm>
                  <a:off x="5673813" y="2429227"/>
                  <a:ext cx="121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3BE2A861-0AC1-95FC-E01A-EB6E9EBD7465}"/>
                    </a:ext>
                  </a:extLst>
                </p14:cNvPr>
                <p14:cNvContentPartPr/>
                <p14:nvPr/>
              </p14:nvContentPartPr>
              <p14:xfrm>
                <a:off x="6063693" y="2353627"/>
                <a:ext cx="6840" cy="360"/>
              </p14:xfrm>
            </p:contentPart>
          </mc:Choice>
          <mc:Fallback xmlns="">
            <p:pic>
              <p:nvPicPr>
                <p:cNvPr id="122" name="Ink 121">
                  <a:extLst>
                    <a:ext uri="{FF2B5EF4-FFF2-40B4-BE49-F238E27FC236}">
                      <a16:creationId xmlns:a16="http://schemas.microsoft.com/office/drawing/2014/main" id="{3BE2A861-0AC1-95FC-E01A-EB6E9EBD7465}"/>
                    </a:ext>
                  </a:extLst>
                </p:cNvPr>
                <p:cNvPicPr/>
                <p:nvPr/>
              </p:nvPicPr>
              <p:blipFill>
                <a:blip r:embed="rId191"/>
                <a:stretch>
                  <a:fillRect/>
                </a:stretch>
              </p:blipFill>
              <p:spPr>
                <a:xfrm>
                  <a:off x="6054693" y="2344627"/>
                  <a:ext cx="24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47FD8DD2-FD5E-3B04-12B4-043061FB27B2}"/>
                    </a:ext>
                  </a:extLst>
                </p14:cNvPr>
                <p14:cNvContentPartPr/>
                <p14:nvPr/>
              </p14:nvContentPartPr>
              <p14:xfrm>
                <a:off x="5629893" y="2425627"/>
                <a:ext cx="231480" cy="265680"/>
              </p14:xfrm>
            </p:contentPart>
          </mc:Choice>
          <mc:Fallback xmlns="">
            <p:pic>
              <p:nvPicPr>
                <p:cNvPr id="123" name="Ink 122">
                  <a:extLst>
                    <a:ext uri="{FF2B5EF4-FFF2-40B4-BE49-F238E27FC236}">
                      <a16:creationId xmlns:a16="http://schemas.microsoft.com/office/drawing/2014/main" id="{47FD8DD2-FD5E-3B04-12B4-043061FB27B2}"/>
                    </a:ext>
                  </a:extLst>
                </p:cNvPr>
                <p:cNvPicPr/>
                <p:nvPr/>
              </p:nvPicPr>
              <p:blipFill>
                <a:blip r:embed="rId193"/>
                <a:stretch>
                  <a:fillRect/>
                </a:stretch>
              </p:blipFill>
              <p:spPr>
                <a:xfrm>
                  <a:off x="5621253" y="2416987"/>
                  <a:ext cx="249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46020C7A-202E-8DB1-0BCE-2711F3C351ED}"/>
                    </a:ext>
                  </a:extLst>
                </p14:cNvPr>
                <p14:cNvContentPartPr/>
                <p14:nvPr/>
              </p14:nvContentPartPr>
              <p14:xfrm>
                <a:off x="5760213" y="2488987"/>
                <a:ext cx="158760" cy="25560"/>
              </p14:xfrm>
            </p:contentPart>
          </mc:Choice>
          <mc:Fallback xmlns="">
            <p:pic>
              <p:nvPicPr>
                <p:cNvPr id="124" name="Ink 123">
                  <a:extLst>
                    <a:ext uri="{FF2B5EF4-FFF2-40B4-BE49-F238E27FC236}">
                      <a16:creationId xmlns:a16="http://schemas.microsoft.com/office/drawing/2014/main" id="{46020C7A-202E-8DB1-0BCE-2711F3C351ED}"/>
                    </a:ext>
                  </a:extLst>
                </p:cNvPr>
                <p:cNvPicPr/>
                <p:nvPr/>
              </p:nvPicPr>
              <p:blipFill>
                <a:blip r:embed="rId195"/>
                <a:stretch>
                  <a:fillRect/>
                </a:stretch>
              </p:blipFill>
              <p:spPr>
                <a:xfrm>
                  <a:off x="5751213" y="2479987"/>
                  <a:ext cx="176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44CF3FB0-EB6D-5EED-129B-EDB1C80E1317}"/>
                    </a:ext>
                  </a:extLst>
                </p14:cNvPr>
                <p14:cNvContentPartPr/>
                <p14:nvPr/>
              </p14:nvContentPartPr>
              <p14:xfrm>
                <a:off x="6163773" y="2366947"/>
                <a:ext cx="117360" cy="3600"/>
              </p14:xfrm>
            </p:contentPart>
          </mc:Choice>
          <mc:Fallback xmlns="">
            <p:pic>
              <p:nvPicPr>
                <p:cNvPr id="125" name="Ink 124">
                  <a:extLst>
                    <a:ext uri="{FF2B5EF4-FFF2-40B4-BE49-F238E27FC236}">
                      <a16:creationId xmlns:a16="http://schemas.microsoft.com/office/drawing/2014/main" id="{44CF3FB0-EB6D-5EED-129B-EDB1C80E1317}"/>
                    </a:ext>
                  </a:extLst>
                </p:cNvPr>
                <p:cNvPicPr/>
                <p:nvPr/>
              </p:nvPicPr>
              <p:blipFill>
                <a:blip r:embed="rId197"/>
                <a:stretch>
                  <a:fillRect/>
                </a:stretch>
              </p:blipFill>
              <p:spPr>
                <a:xfrm>
                  <a:off x="6155133" y="2358307"/>
                  <a:ext cx="1350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47F22652-3F93-EC5A-A593-6FCF5CEDB123}"/>
                    </a:ext>
                  </a:extLst>
                </p14:cNvPr>
                <p14:cNvContentPartPr/>
                <p14:nvPr/>
              </p14:nvContentPartPr>
              <p14:xfrm>
                <a:off x="6231453" y="2285947"/>
                <a:ext cx="27720" cy="261360"/>
              </p14:xfrm>
            </p:contentPart>
          </mc:Choice>
          <mc:Fallback xmlns="">
            <p:pic>
              <p:nvPicPr>
                <p:cNvPr id="126" name="Ink 125">
                  <a:extLst>
                    <a:ext uri="{FF2B5EF4-FFF2-40B4-BE49-F238E27FC236}">
                      <a16:creationId xmlns:a16="http://schemas.microsoft.com/office/drawing/2014/main" id="{47F22652-3F93-EC5A-A593-6FCF5CEDB123}"/>
                    </a:ext>
                  </a:extLst>
                </p:cNvPr>
                <p:cNvPicPr/>
                <p:nvPr/>
              </p:nvPicPr>
              <p:blipFill>
                <a:blip r:embed="rId199"/>
                <a:stretch>
                  <a:fillRect/>
                </a:stretch>
              </p:blipFill>
              <p:spPr>
                <a:xfrm>
                  <a:off x="6222813" y="2276947"/>
                  <a:ext cx="45360" cy="279000"/>
                </a:xfrm>
                <a:prstGeom prst="rect">
                  <a:avLst/>
                </a:prstGeom>
              </p:spPr>
            </p:pic>
          </mc:Fallback>
        </mc:AlternateContent>
      </p:grpSp>
      <p:grpSp>
        <p:nvGrpSpPr>
          <p:cNvPr id="136" name="Group 135">
            <a:extLst>
              <a:ext uri="{FF2B5EF4-FFF2-40B4-BE49-F238E27FC236}">
                <a16:creationId xmlns:a16="http://schemas.microsoft.com/office/drawing/2014/main" id="{713CC2E1-F519-18B5-35A6-B700801866FD}"/>
              </a:ext>
            </a:extLst>
          </p:cNvPr>
          <p:cNvGrpSpPr/>
          <p:nvPr/>
        </p:nvGrpSpPr>
        <p:grpSpPr>
          <a:xfrm>
            <a:off x="6544293" y="2057347"/>
            <a:ext cx="1988280" cy="570600"/>
            <a:chOff x="6544293" y="2057347"/>
            <a:chExt cx="1988280" cy="570600"/>
          </a:xfrm>
        </p:grpSpPr>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B09BECE4-69F8-5503-B835-CE1CF2802F02}"/>
                    </a:ext>
                  </a:extLst>
                </p14:cNvPr>
                <p14:cNvContentPartPr/>
                <p14:nvPr/>
              </p14:nvContentPartPr>
              <p14:xfrm>
                <a:off x="6544293" y="2245627"/>
                <a:ext cx="334800" cy="236520"/>
              </p14:xfrm>
            </p:contentPart>
          </mc:Choice>
          <mc:Fallback xmlns="">
            <p:pic>
              <p:nvPicPr>
                <p:cNvPr id="127" name="Ink 126">
                  <a:extLst>
                    <a:ext uri="{FF2B5EF4-FFF2-40B4-BE49-F238E27FC236}">
                      <a16:creationId xmlns:a16="http://schemas.microsoft.com/office/drawing/2014/main" id="{B09BECE4-69F8-5503-B835-CE1CF2802F02}"/>
                    </a:ext>
                  </a:extLst>
                </p:cNvPr>
                <p:cNvPicPr/>
                <p:nvPr/>
              </p:nvPicPr>
              <p:blipFill>
                <a:blip r:embed="rId201"/>
                <a:stretch>
                  <a:fillRect/>
                </a:stretch>
              </p:blipFill>
              <p:spPr>
                <a:xfrm>
                  <a:off x="6535653" y="2236987"/>
                  <a:ext cx="352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Ink 127">
                  <a:extLst>
                    <a:ext uri="{FF2B5EF4-FFF2-40B4-BE49-F238E27FC236}">
                      <a16:creationId xmlns:a16="http://schemas.microsoft.com/office/drawing/2014/main" id="{43FFB0D2-294A-C458-73E4-423EE632CC57}"/>
                    </a:ext>
                  </a:extLst>
                </p14:cNvPr>
                <p14:cNvContentPartPr/>
                <p14:nvPr/>
              </p14:nvContentPartPr>
              <p14:xfrm>
                <a:off x="7018773" y="2330947"/>
                <a:ext cx="89640" cy="31680"/>
              </p14:xfrm>
            </p:contentPart>
          </mc:Choice>
          <mc:Fallback xmlns="">
            <p:pic>
              <p:nvPicPr>
                <p:cNvPr id="128" name="Ink 127">
                  <a:extLst>
                    <a:ext uri="{FF2B5EF4-FFF2-40B4-BE49-F238E27FC236}">
                      <a16:creationId xmlns:a16="http://schemas.microsoft.com/office/drawing/2014/main" id="{43FFB0D2-294A-C458-73E4-423EE632CC57}"/>
                    </a:ext>
                  </a:extLst>
                </p:cNvPr>
                <p:cNvPicPr/>
                <p:nvPr/>
              </p:nvPicPr>
              <p:blipFill>
                <a:blip r:embed="rId203"/>
                <a:stretch>
                  <a:fillRect/>
                </a:stretch>
              </p:blipFill>
              <p:spPr>
                <a:xfrm>
                  <a:off x="7009773" y="2321947"/>
                  <a:ext cx="107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9" name="Ink 128">
                  <a:extLst>
                    <a:ext uri="{FF2B5EF4-FFF2-40B4-BE49-F238E27FC236}">
                      <a16:creationId xmlns:a16="http://schemas.microsoft.com/office/drawing/2014/main" id="{CE510DF6-EE8D-A401-E482-A824E47DA5D1}"/>
                    </a:ext>
                  </a:extLst>
                </p14:cNvPr>
                <p14:cNvContentPartPr/>
                <p14:nvPr/>
              </p14:nvContentPartPr>
              <p14:xfrm>
                <a:off x="6978453" y="2370187"/>
                <a:ext cx="86400" cy="149040"/>
              </p14:xfrm>
            </p:contentPart>
          </mc:Choice>
          <mc:Fallback xmlns="">
            <p:pic>
              <p:nvPicPr>
                <p:cNvPr id="129" name="Ink 128">
                  <a:extLst>
                    <a:ext uri="{FF2B5EF4-FFF2-40B4-BE49-F238E27FC236}">
                      <a16:creationId xmlns:a16="http://schemas.microsoft.com/office/drawing/2014/main" id="{CE510DF6-EE8D-A401-E482-A824E47DA5D1}"/>
                    </a:ext>
                  </a:extLst>
                </p:cNvPr>
                <p:cNvPicPr/>
                <p:nvPr/>
              </p:nvPicPr>
              <p:blipFill>
                <a:blip r:embed="rId205"/>
                <a:stretch>
                  <a:fillRect/>
                </a:stretch>
              </p:blipFill>
              <p:spPr>
                <a:xfrm>
                  <a:off x="6969453" y="2361547"/>
                  <a:ext cx="104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0" name="Ink 129">
                  <a:extLst>
                    <a:ext uri="{FF2B5EF4-FFF2-40B4-BE49-F238E27FC236}">
                      <a16:creationId xmlns:a16="http://schemas.microsoft.com/office/drawing/2014/main" id="{E8409FAF-07ED-B4CB-ACD6-F1D96BE251D3}"/>
                    </a:ext>
                  </a:extLst>
                </p14:cNvPr>
                <p14:cNvContentPartPr/>
                <p14:nvPr/>
              </p14:nvContentPartPr>
              <p14:xfrm>
                <a:off x="7137933" y="2370187"/>
                <a:ext cx="228600" cy="138240"/>
              </p14:xfrm>
            </p:contentPart>
          </mc:Choice>
          <mc:Fallback xmlns="">
            <p:pic>
              <p:nvPicPr>
                <p:cNvPr id="130" name="Ink 129">
                  <a:extLst>
                    <a:ext uri="{FF2B5EF4-FFF2-40B4-BE49-F238E27FC236}">
                      <a16:creationId xmlns:a16="http://schemas.microsoft.com/office/drawing/2014/main" id="{E8409FAF-07ED-B4CB-ACD6-F1D96BE251D3}"/>
                    </a:ext>
                  </a:extLst>
                </p:cNvPr>
                <p:cNvPicPr/>
                <p:nvPr/>
              </p:nvPicPr>
              <p:blipFill>
                <a:blip r:embed="rId207"/>
                <a:stretch>
                  <a:fillRect/>
                </a:stretch>
              </p:blipFill>
              <p:spPr>
                <a:xfrm>
                  <a:off x="7129293" y="2361547"/>
                  <a:ext cx="246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1" name="Ink 130">
                  <a:extLst>
                    <a:ext uri="{FF2B5EF4-FFF2-40B4-BE49-F238E27FC236}">
                      <a16:creationId xmlns:a16="http://schemas.microsoft.com/office/drawing/2014/main" id="{E85F1412-FB35-081A-00CA-F202A2FC729B}"/>
                    </a:ext>
                  </a:extLst>
                </p14:cNvPr>
                <p14:cNvContentPartPr/>
                <p14:nvPr/>
              </p14:nvContentPartPr>
              <p14:xfrm>
                <a:off x="7340253" y="2378827"/>
                <a:ext cx="360" cy="126360"/>
              </p14:xfrm>
            </p:contentPart>
          </mc:Choice>
          <mc:Fallback xmlns="">
            <p:pic>
              <p:nvPicPr>
                <p:cNvPr id="131" name="Ink 130">
                  <a:extLst>
                    <a:ext uri="{FF2B5EF4-FFF2-40B4-BE49-F238E27FC236}">
                      <a16:creationId xmlns:a16="http://schemas.microsoft.com/office/drawing/2014/main" id="{E85F1412-FB35-081A-00CA-F202A2FC729B}"/>
                    </a:ext>
                  </a:extLst>
                </p:cNvPr>
                <p:cNvPicPr/>
                <p:nvPr/>
              </p:nvPicPr>
              <p:blipFill>
                <a:blip r:embed="rId209"/>
                <a:stretch>
                  <a:fillRect/>
                </a:stretch>
              </p:blipFill>
              <p:spPr>
                <a:xfrm>
                  <a:off x="7331613" y="2370187"/>
                  <a:ext cx="18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 name="Ink 131">
                  <a:extLst>
                    <a:ext uri="{FF2B5EF4-FFF2-40B4-BE49-F238E27FC236}">
                      <a16:creationId xmlns:a16="http://schemas.microsoft.com/office/drawing/2014/main" id="{8CF66D50-0E56-BB71-1A78-5891BBCDD149}"/>
                    </a:ext>
                  </a:extLst>
                </p14:cNvPr>
                <p14:cNvContentPartPr/>
                <p14:nvPr/>
              </p14:nvContentPartPr>
              <p14:xfrm>
                <a:off x="7478853" y="2311147"/>
                <a:ext cx="82080" cy="155880"/>
              </p14:xfrm>
            </p:contentPart>
          </mc:Choice>
          <mc:Fallback xmlns="">
            <p:pic>
              <p:nvPicPr>
                <p:cNvPr id="132" name="Ink 131">
                  <a:extLst>
                    <a:ext uri="{FF2B5EF4-FFF2-40B4-BE49-F238E27FC236}">
                      <a16:creationId xmlns:a16="http://schemas.microsoft.com/office/drawing/2014/main" id="{8CF66D50-0E56-BB71-1A78-5891BBCDD149}"/>
                    </a:ext>
                  </a:extLst>
                </p:cNvPr>
                <p:cNvPicPr/>
                <p:nvPr/>
              </p:nvPicPr>
              <p:blipFill>
                <a:blip r:embed="rId211"/>
                <a:stretch>
                  <a:fillRect/>
                </a:stretch>
              </p:blipFill>
              <p:spPr>
                <a:xfrm>
                  <a:off x="7470213" y="2302507"/>
                  <a:ext cx="99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3" name="Ink 132">
                  <a:extLst>
                    <a:ext uri="{FF2B5EF4-FFF2-40B4-BE49-F238E27FC236}">
                      <a16:creationId xmlns:a16="http://schemas.microsoft.com/office/drawing/2014/main" id="{6F804C12-BE72-439F-C7CD-B2EA469788BF}"/>
                    </a:ext>
                  </a:extLst>
                </p14:cNvPr>
                <p14:cNvContentPartPr/>
                <p14:nvPr/>
              </p14:nvContentPartPr>
              <p14:xfrm>
                <a:off x="7645173" y="2057347"/>
                <a:ext cx="105480" cy="570600"/>
              </p14:xfrm>
            </p:contentPart>
          </mc:Choice>
          <mc:Fallback xmlns="">
            <p:pic>
              <p:nvPicPr>
                <p:cNvPr id="133" name="Ink 132">
                  <a:extLst>
                    <a:ext uri="{FF2B5EF4-FFF2-40B4-BE49-F238E27FC236}">
                      <a16:creationId xmlns:a16="http://schemas.microsoft.com/office/drawing/2014/main" id="{6F804C12-BE72-439F-C7CD-B2EA469788BF}"/>
                    </a:ext>
                  </a:extLst>
                </p:cNvPr>
                <p:cNvPicPr/>
                <p:nvPr/>
              </p:nvPicPr>
              <p:blipFill>
                <a:blip r:embed="rId213"/>
                <a:stretch>
                  <a:fillRect/>
                </a:stretch>
              </p:blipFill>
              <p:spPr>
                <a:xfrm>
                  <a:off x="7636173" y="2048707"/>
                  <a:ext cx="12312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4" name="Ink 133">
                  <a:extLst>
                    <a:ext uri="{FF2B5EF4-FFF2-40B4-BE49-F238E27FC236}">
                      <a16:creationId xmlns:a16="http://schemas.microsoft.com/office/drawing/2014/main" id="{4C3A7B50-4523-A977-9A61-A2AA2210C542}"/>
                    </a:ext>
                  </a:extLst>
                </p14:cNvPr>
                <p14:cNvContentPartPr/>
                <p14:nvPr/>
              </p14:nvContentPartPr>
              <p14:xfrm>
                <a:off x="7891053" y="2141227"/>
                <a:ext cx="479160" cy="336600"/>
              </p14:xfrm>
            </p:contentPart>
          </mc:Choice>
          <mc:Fallback xmlns="">
            <p:pic>
              <p:nvPicPr>
                <p:cNvPr id="134" name="Ink 133">
                  <a:extLst>
                    <a:ext uri="{FF2B5EF4-FFF2-40B4-BE49-F238E27FC236}">
                      <a16:creationId xmlns:a16="http://schemas.microsoft.com/office/drawing/2014/main" id="{4C3A7B50-4523-A977-9A61-A2AA2210C542}"/>
                    </a:ext>
                  </a:extLst>
                </p:cNvPr>
                <p:cNvPicPr/>
                <p:nvPr/>
              </p:nvPicPr>
              <p:blipFill>
                <a:blip r:embed="rId215"/>
                <a:stretch>
                  <a:fillRect/>
                </a:stretch>
              </p:blipFill>
              <p:spPr>
                <a:xfrm>
                  <a:off x="7882413" y="2132227"/>
                  <a:ext cx="4968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Ink 134">
                  <a:extLst>
                    <a:ext uri="{FF2B5EF4-FFF2-40B4-BE49-F238E27FC236}">
                      <a16:creationId xmlns:a16="http://schemas.microsoft.com/office/drawing/2014/main" id="{ACB6C2E8-46A3-6A68-553F-273187D46466}"/>
                    </a:ext>
                  </a:extLst>
                </p14:cNvPr>
                <p14:cNvContentPartPr/>
                <p14:nvPr/>
              </p14:nvContentPartPr>
              <p14:xfrm>
                <a:off x="8339613" y="2285227"/>
                <a:ext cx="192960" cy="26640"/>
              </p14:xfrm>
            </p:contentPart>
          </mc:Choice>
          <mc:Fallback xmlns="">
            <p:pic>
              <p:nvPicPr>
                <p:cNvPr id="135" name="Ink 134">
                  <a:extLst>
                    <a:ext uri="{FF2B5EF4-FFF2-40B4-BE49-F238E27FC236}">
                      <a16:creationId xmlns:a16="http://schemas.microsoft.com/office/drawing/2014/main" id="{ACB6C2E8-46A3-6A68-553F-273187D46466}"/>
                    </a:ext>
                  </a:extLst>
                </p:cNvPr>
                <p:cNvPicPr/>
                <p:nvPr/>
              </p:nvPicPr>
              <p:blipFill>
                <a:blip r:embed="rId217"/>
                <a:stretch>
                  <a:fillRect/>
                </a:stretch>
              </p:blipFill>
              <p:spPr>
                <a:xfrm>
                  <a:off x="8330973" y="2276227"/>
                  <a:ext cx="210600" cy="44280"/>
                </a:xfrm>
                <a:prstGeom prst="rect">
                  <a:avLst/>
                </a:prstGeom>
              </p:spPr>
            </p:pic>
          </mc:Fallback>
        </mc:AlternateContent>
      </p:grpSp>
      <p:grpSp>
        <p:nvGrpSpPr>
          <p:cNvPr id="144" name="Group 143">
            <a:extLst>
              <a:ext uri="{FF2B5EF4-FFF2-40B4-BE49-F238E27FC236}">
                <a16:creationId xmlns:a16="http://schemas.microsoft.com/office/drawing/2014/main" id="{D39CF25F-3A47-CCB3-2A5D-6883495DBD6C}"/>
              </a:ext>
            </a:extLst>
          </p:cNvPr>
          <p:cNvGrpSpPr/>
          <p:nvPr/>
        </p:nvGrpSpPr>
        <p:grpSpPr>
          <a:xfrm>
            <a:off x="964653" y="3291787"/>
            <a:ext cx="644040" cy="904680"/>
            <a:chOff x="964653" y="3291787"/>
            <a:chExt cx="644040" cy="904680"/>
          </a:xfrm>
        </p:grpSpPr>
        <mc:AlternateContent xmlns:mc="http://schemas.openxmlformats.org/markup-compatibility/2006" xmlns:p14="http://schemas.microsoft.com/office/powerpoint/2010/main">
          <mc:Choice Requires="p14">
            <p:contentPart p14:bwMode="auto" r:id="rId218">
              <p14:nvContentPartPr>
                <p14:cNvPr id="138" name="Ink 137">
                  <a:extLst>
                    <a:ext uri="{FF2B5EF4-FFF2-40B4-BE49-F238E27FC236}">
                      <a16:creationId xmlns:a16="http://schemas.microsoft.com/office/drawing/2014/main" id="{154B457C-DA82-AD7D-6BBE-44768154F21D}"/>
                    </a:ext>
                  </a:extLst>
                </p14:cNvPr>
                <p14:cNvContentPartPr/>
                <p14:nvPr/>
              </p14:nvContentPartPr>
              <p14:xfrm>
                <a:off x="1048173" y="3674467"/>
                <a:ext cx="67680" cy="360"/>
              </p14:xfrm>
            </p:contentPart>
          </mc:Choice>
          <mc:Fallback xmlns="">
            <p:pic>
              <p:nvPicPr>
                <p:cNvPr id="138" name="Ink 137">
                  <a:extLst>
                    <a:ext uri="{FF2B5EF4-FFF2-40B4-BE49-F238E27FC236}">
                      <a16:creationId xmlns:a16="http://schemas.microsoft.com/office/drawing/2014/main" id="{154B457C-DA82-AD7D-6BBE-44768154F21D}"/>
                    </a:ext>
                  </a:extLst>
                </p:cNvPr>
                <p:cNvPicPr/>
                <p:nvPr/>
              </p:nvPicPr>
              <p:blipFill>
                <a:blip r:embed="rId219"/>
                <a:stretch>
                  <a:fillRect/>
                </a:stretch>
              </p:blipFill>
              <p:spPr>
                <a:xfrm>
                  <a:off x="1039533" y="3665827"/>
                  <a:ext cx="85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Ink 138">
                  <a:extLst>
                    <a:ext uri="{FF2B5EF4-FFF2-40B4-BE49-F238E27FC236}">
                      <a16:creationId xmlns:a16="http://schemas.microsoft.com/office/drawing/2014/main" id="{AC8D3D86-191D-4493-CF96-CF349FBDBB26}"/>
                    </a:ext>
                  </a:extLst>
                </p14:cNvPr>
                <p14:cNvContentPartPr/>
                <p14:nvPr/>
              </p14:nvContentPartPr>
              <p14:xfrm>
                <a:off x="964653" y="3745387"/>
                <a:ext cx="124560" cy="30960"/>
              </p14:xfrm>
            </p:contentPart>
          </mc:Choice>
          <mc:Fallback xmlns="">
            <p:pic>
              <p:nvPicPr>
                <p:cNvPr id="139" name="Ink 138">
                  <a:extLst>
                    <a:ext uri="{FF2B5EF4-FFF2-40B4-BE49-F238E27FC236}">
                      <a16:creationId xmlns:a16="http://schemas.microsoft.com/office/drawing/2014/main" id="{AC8D3D86-191D-4493-CF96-CF349FBDBB26}"/>
                    </a:ext>
                  </a:extLst>
                </p:cNvPr>
                <p:cNvPicPr/>
                <p:nvPr/>
              </p:nvPicPr>
              <p:blipFill>
                <a:blip r:embed="rId221"/>
                <a:stretch>
                  <a:fillRect/>
                </a:stretch>
              </p:blipFill>
              <p:spPr>
                <a:xfrm>
                  <a:off x="956013" y="3736387"/>
                  <a:ext cx="142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Ink 139">
                  <a:extLst>
                    <a:ext uri="{FF2B5EF4-FFF2-40B4-BE49-F238E27FC236}">
                      <a16:creationId xmlns:a16="http://schemas.microsoft.com/office/drawing/2014/main" id="{2BCC0B94-4864-510F-D6FD-FA6AD382287D}"/>
                    </a:ext>
                  </a:extLst>
                </p14:cNvPr>
                <p14:cNvContentPartPr/>
                <p14:nvPr/>
              </p14:nvContentPartPr>
              <p14:xfrm>
                <a:off x="1376853" y="3491227"/>
                <a:ext cx="231840" cy="527040"/>
              </p14:xfrm>
            </p:contentPart>
          </mc:Choice>
          <mc:Fallback xmlns="">
            <p:pic>
              <p:nvPicPr>
                <p:cNvPr id="140" name="Ink 139">
                  <a:extLst>
                    <a:ext uri="{FF2B5EF4-FFF2-40B4-BE49-F238E27FC236}">
                      <a16:creationId xmlns:a16="http://schemas.microsoft.com/office/drawing/2014/main" id="{2BCC0B94-4864-510F-D6FD-FA6AD382287D}"/>
                    </a:ext>
                  </a:extLst>
                </p:cNvPr>
                <p:cNvPicPr/>
                <p:nvPr/>
              </p:nvPicPr>
              <p:blipFill>
                <a:blip r:embed="rId223"/>
                <a:stretch>
                  <a:fillRect/>
                </a:stretch>
              </p:blipFill>
              <p:spPr>
                <a:xfrm>
                  <a:off x="1368213" y="3482587"/>
                  <a:ext cx="24948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 name="Ink 140">
                  <a:extLst>
                    <a:ext uri="{FF2B5EF4-FFF2-40B4-BE49-F238E27FC236}">
                      <a16:creationId xmlns:a16="http://schemas.microsoft.com/office/drawing/2014/main" id="{98F31A90-5657-DAF7-E7E3-45096F1A36F9}"/>
                    </a:ext>
                  </a:extLst>
                </p14:cNvPr>
                <p14:cNvContentPartPr/>
                <p14:nvPr/>
              </p14:nvContentPartPr>
              <p14:xfrm>
                <a:off x="1165533" y="4070107"/>
                <a:ext cx="135360" cy="126360"/>
              </p14:xfrm>
            </p:contentPart>
          </mc:Choice>
          <mc:Fallback xmlns="">
            <p:pic>
              <p:nvPicPr>
                <p:cNvPr id="141" name="Ink 140">
                  <a:extLst>
                    <a:ext uri="{FF2B5EF4-FFF2-40B4-BE49-F238E27FC236}">
                      <a16:creationId xmlns:a16="http://schemas.microsoft.com/office/drawing/2014/main" id="{98F31A90-5657-DAF7-E7E3-45096F1A36F9}"/>
                    </a:ext>
                  </a:extLst>
                </p:cNvPr>
                <p:cNvPicPr/>
                <p:nvPr/>
              </p:nvPicPr>
              <p:blipFill>
                <a:blip r:embed="rId225"/>
                <a:stretch>
                  <a:fillRect/>
                </a:stretch>
              </p:blipFill>
              <p:spPr>
                <a:xfrm>
                  <a:off x="1156533" y="4061467"/>
                  <a:ext cx="153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Ink 142">
                  <a:extLst>
                    <a:ext uri="{FF2B5EF4-FFF2-40B4-BE49-F238E27FC236}">
                      <a16:creationId xmlns:a16="http://schemas.microsoft.com/office/drawing/2014/main" id="{90FCC0F8-686E-663D-4B07-06E0E742B5BC}"/>
                    </a:ext>
                  </a:extLst>
                </p14:cNvPr>
                <p14:cNvContentPartPr/>
                <p14:nvPr/>
              </p14:nvContentPartPr>
              <p14:xfrm>
                <a:off x="1224573" y="3291787"/>
                <a:ext cx="172800" cy="128160"/>
              </p14:xfrm>
            </p:contentPart>
          </mc:Choice>
          <mc:Fallback xmlns="">
            <p:pic>
              <p:nvPicPr>
                <p:cNvPr id="143" name="Ink 142">
                  <a:extLst>
                    <a:ext uri="{FF2B5EF4-FFF2-40B4-BE49-F238E27FC236}">
                      <a16:creationId xmlns:a16="http://schemas.microsoft.com/office/drawing/2014/main" id="{90FCC0F8-686E-663D-4B07-06E0E742B5BC}"/>
                    </a:ext>
                  </a:extLst>
                </p:cNvPr>
                <p:cNvPicPr/>
                <p:nvPr/>
              </p:nvPicPr>
              <p:blipFill>
                <a:blip r:embed="rId227"/>
                <a:stretch>
                  <a:fillRect/>
                </a:stretch>
              </p:blipFill>
              <p:spPr>
                <a:xfrm>
                  <a:off x="1215573" y="3283147"/>
                  <a:ext cx="19044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8">
            <p14:nvContentPartPr>
              <p14:cNvPr id="145" name="Ink 144">
                <a:extLst>
                  <a:ext uri="{FF2B5EF4-FFF2-40B4-BE49-F238E27FC236}">
                    <a16:creationId xmlns:a16="http://schemas.microsoft.com/office/drawing/2014/main" id="{3DA95713-78BD-AA32-0CA6-40049994CBCD}"/>
                  </a:ext>
                </a:extLst>
              </p14:cNvPr>
              <p14:cNvContentPartPr/>
              <p14:nvPr/>
            </p14:nvContentPartPr>
            <p14:xfrm>
              <a:off x="1786173" y="3711907"/>
              <a:ext cx="183240" cy="195120"/>
            </p14:xfrm>
          </p:contentPart>
        </mc:Choice>
        <mc:Fallback xmlns="">
          <p:pic>
            <p:nvPicPr>
              <p:cNvPr id="145" name="Ink 144">
                <a:extLst>
                  <a:ext uri="{FF2B5EF4-FFF2-40B4-BE49-F238E27FC236}">
                    <a16:creationId xmlns:a16="http://schemas.microsoft.com/office/drawing/2014/main" id="{3DA95713-78BD-AA32-0CA6-40049994CBCD}"/>
                  </a:ext>
                </a:extLst>
              </p:cNvPr>
              <p:cNvPicPr/>
              <p:nvPr/>
            </p:nvPicPr>
            <p:blipFill>
              <a:blip r:embed="rId229"/>
              <a:stretch>
                <a:fillRect/>
              </a:stretch>
            </p:blipFill>
            <p:spPr>
              <a:xfrm>
                <a:off x="1777173" y="3702907"/>
                <a:ext cx="200880" cy="212760"/>
              </a:xfrm>
              <a:prstGeom prst="rect">
                <a:avLst/>
              </a:prstGeom>
            </p:spPr>
          </p:pic>
        </mc:Fallback>
      </mc:AlternateContent>
      <p:grpSp>
        <p:nvGrpSpPr>
          <p:cNvPr id="153" name="Group 152">
            <a:extLst>
              <a:ext uri="{FF2B5EF4-FFF2-40B4-BE49-F238E27FC236}">
                <a16:creationId xmlns:a16="http://schemas.microsoft.com/office/drawing/2014/main" id="{3A8F6586-BFC5-C3DF-7CCD-7C0A13D4047D}"/>
              </a:ext>
            </a:extLst>
          </p:cNvPr>
          <p:cNvGrpSpPr/>
          <p:nvPr/>
        </p:nvGrpSpPr>
        <p:grpSpPr>
          <a:xfrm>
            <a:off x="2065533" y="3268027"/>
            <a:ext cx="931320" cy="319680"/>
            <a:chOff x="2065533" y="3268027"/>
            <a:chExt cx="931320" cy="319680"/>
          </a:xfrm>
        </p:grpSpPr>
        <mc:AlternateContent xmlns:mc="http://schemas.openxmlformats.org/markup-compatibility/2006" xmlns:p14="http://schemas.microsoft.com/office/powerpoint/2010/main">
          <mc:Choice Requires="p14">
            <p:contentPart p14:bwMode="auto" r:id="rId230">
              <p14:nvContentPartPr>
                <p14:cNvPr id="146" name="Ink 145">
                  <a:extLst>
                    <a:ext uri="{FF2B5EF4-FFF2-40B4-BE49-F238E27FC236}">
                      <a16:creationId xmlns:a16="http://schemas.microsoft.com/office/drawing/2014/main" id="{E0CBB174-8A84-3B6B-79A9-DE328B5217F6}"/>
                    </a:ext>
                  </a:extLst>
                </p14:cNvPr>
                <p14:cNvContentPartPr/>
                <p14:nvPr/>
              </p14:nvContentPartPr>
              <p14:xfrm>
                <a:off x="2065533" y="3519307"/>
                <a:ext cx="123120" cy="37080"/>
              </p14:xfrm>
            </p:contentPart>
          </mc:Choice>
          <mc:Fallback xmlns="">
            <p:pic>
              <p:nvPicPr>
                <p:cNvPr id="146" name="Ink 145">
                  <a:extLst>
                    <a:ext uri="{FF2B5EF4-FFF2-40B4-BE49-F238E27FC236}">
                      <a16:creationId xmlns:a16="http://schemas.microsoft.com/office/drawing/2014/main" id="{E0CBB174-8A84-3B6B-79A9-DE328B5217F6}"/>
                    </a:ext>
                  </a:extLst>
                </p:cNvPr>
                <p:cNvPicPr/>
                <p:nvPr/>
              </p:nvPicPr>
              <p:blipFill>
                <a:blip r:embed="rId231"/>
                <a:stretch>
                  <a:fillRect/>
                </a:stretch>
              </p:blipFill>
              <p:spPr>
                <a:xfrm>
                  <a:off x="2056533" y="3510307"/>
                  <a:ext cx="1407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Ink 146">
                  <a:extLst>
                    <a:ext uri="{FF2B5EF4-FFF2-40B4-BE49-F238E27FC236}">
                      <a16:creationId xmlns:a16="http://schemas.microsoft.com/office/drawing/2014/main" id="{EC17666B-C1FB-5556-AAAD-645D0107C903}"/>
                    </a:ext>
                  </a:extLst>
                </p14:cNvPr>
                <p14:cNvContentPartPr/>
                <p14:nvPr/>
              </p14:nvContentPartPr>
              <p14:xfrm>
                <a:off x="2226453" y="3429307"/>
                <a:ext cx="107280" cy="158400"/>
              </p14:xfrm>
            </p:contentPart>
          </mc:Choice>
          <mc:Fallback xmlns="">
            <p:pic>
              <p:nvPicPr>
                <p:cNvPr id="147" name="Ink 146">
                  <a:extLst>
                    <a:ext uri="{FF2B5EF4-FFF2-40B4-BE49-F238E27FC236}">
                      <a16:creationId xmlns:a16="http://schemas.microsoft.com/office/drawing/2014/main" id="{EC17666B-C1FB-5556-AAAD-645D0107C903}"/>
                    </a:ext>
                  </a:extLst>
                </p:cNvPr>
                <p:cNvPicPr/>
                <p:nvPr/>
              </p:nvPicPr>
              <p:blipFill>
                <a:blip r:embed="rId233"/>
                <a:stretch>
                  <a:fillRect/>
                </a:stretch>
              </p:blipFill>
              <p:spPr>
                <a:xfrm>
                  <a:off x="2217813" y="3420307"/>
                  <a:ext cx="124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Ink 147">
                  <a:extLst>
                    <a:ext uri="{FF2B5EF4-FFF2-40B4-BE49-F238E27FC236}">
                      <a16:creationId xmlns:a16="http://schemas.microsoft.com/office/drawing/2014/main" id="{2D72D15C-9244-09A7-7CF9-5B9EA433033A}"/>
                    </a:ext>
                  </a:extLst>
                </p14:cNvPr>
                <p14:cNvContentPartPr/>
                <p14:nvPr/>
              </p14:nvContentPartPr>
              <p14:xfrm>
                <a:off x="2471973" y="3454147"/>
                <a:ext cx="17280" cy="360"/>
              </p14:xfrm>
            </p:contentPart>
          </mc:Choice>
          <mc:Fallback xmlns="">
            <p:pic>
              <p:nvPicPr>
                <p:cNvPr id="148" name="Ink 147">
                  <a:extLst>
                    <a:ext uri="{FF2B5EF4-FFF2-40B4-BE49-F238E27FC236}">
                      <a16:creationId xmlns:a16="http://schemas.microsoft.com/office/drawing/2014/main" id="{2D72D15C-9244-09A7-7CF9-5B9EA433033A}"/>
                    </a:ext>
                  </a:extLst>
                </p:cNvPr>
                <p:cNvPicPr/>
                <p:nvPr/>
              </p:nvPicPr>
              <p:blipFill>
                <a:blip r:embed="rId235"/>
                <a:stretch>
                  <a:fillRect/>
                </a:stretch>
              </p:blipFill>
              <p:spPr>
                <a:xfrm>
                  <a:off x="2462973" y="3445507"/>
                  <a:ext cx="3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9" name="Ink 148">
                  <a:extLst>
                    <a:ext uri="{FF2B5EF4-FFF2-40B4-BE49-F238E27FC236}">
                      <a16:creationId xmlns:a16="http://schemas.microsoft.com/office/drawing/2014/main" id="{7208810F-4A76-5932-FC73-35D9AE4664A3}"/>
                    </a:ext>
                  </a:extLst>
                </p14:cNvPr>
                <p14:cNvContentPartPr/>
                <p14:nvPr/>
              </p14:nvContentPartPr>
              <p14:xfrm>
                <a:off x="2569533" y="3362707"/>
                <a:ext cx="81720" cy="154080"/>
              </p14:xfrm>
            </p:contentPart>
          </mc:Choice>
          <mc:Fallback xmlns="">
            <p:pic>
              <p:nvPicPr>
                <p:cNvPr id="149" name="Ink 148">
                  <a:extLst>
                    <a:ext uri="{FF2B5EF4-FFF2-40B4-BE49-F238E27FC236}">
                      <a16:creationId xmlns:a16="http://schemas.microsoft.com/office/drawing/2014/main" id="{7208810F-4A76-5932-FC73-35D9AE4664A3}"/>
                    </a:ext>
                  </a:extLst>
                </p:cNvPr>
                <p:cNvPicPr/>
                <p:nvPr/>
              </p:nvPicPr>
              <p:blipFill>
                <a:blip r:embed="rId237"/>
                <a:stretch>
                  <a:fillRect/>
                </a:stretch>
              </p:blipFill>
              <p:spPr>
                <a:xfrm>
                  <a:off x="2560893" y="3354067"/>
                  <a:ext cx="99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Ink 149">
                  <a:extLst>
                    <a:ext uri="{FF2B5EF4-FFF2-40B4-BE49-F238E27FC236}">
                      <a16:creationId xmlns:a16="http://schemas.microsoft.com/office/drawing/2014/main" id="{9BA603E1-734D-3127-3D1F-58C22139B139}"/>
                    </a:ext>
                  </a:extLst>
                </p14:cNvPr>
                <p14:cNvContentPartPr/>
                <p14:nvPr/>
              </p14:nvContentPartPr>
              <p14:xfrm>
                <a:off x="2743413" y="3307627"/>
                <a:ext cx="53640" cy="37080"/>
              </p14:xfrm>
            </p:contentPart>
          </mc:Choice>
          <mc:Fallback xmlns="">
            <p:pic>
              <p:nvPicPr>
                <p:cNvPr id="150" name="Ink 149">
                  <a:extLst>
                    <a:ext uri="{FF2B5EF4-FFF2-40B4-BE49-F238E27FC236}">
                      <a16:creationId xmlns:a16="http://schemas.microsoft.com/office/drawing/2014/main" id="{9BA603E1-734D-3127-3D1F-58C22139B139}"/>
                    </a:ext>
                  </a:extLst>
                </p:cNvPr>
                <p:cNvPicPr/>
                <p:nvPr/>
              </p:nvPicPr>
              <p:blipFill>
                <a:blip r:embed="rId239"/>
                <a:stretch>
                  <a:fillRect/>
                </a:stretch>
              </p:blipFill>
              <p:spPr>
                <a:xfrm>
                  <a:off x="2734413" y="3298987"/>
                  <a:ext cx="71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1" name="Ink 150">
                  <a:extLst>
                    <a:ext uri="{FF2B5EF4-FFF2-40B4-BE49-F238E27FC236}">
                      <a16:creationId xmlns:a16="http://schemas.microsoft.com/office/drawing/2014/main" id="{51D462E6-E8C6-9034-CBBF-3D82D981AEF6}"/>
                    </a:ext>
                  </a:extLst>
                </p14:cNvPr>
                <p14:cNvContentPartPr/>
                <p14:nvPr/>
              </p14:nvContentPartPr>
              <p14:xfrm>
                <a:off x="2740173" y="3310147"/>
                <a:ext cx="61560" cy="161280"/>
              </p14:xfrm>
            </p:contentPart>
          </mc:Choice>
          <mc:Fallback xmlns="">
            <p:pic>
              <p:nvPicPr>
                <p:cNvPr id="151" name="Ink 150">
                  <a:extLst>
                    <a:ext uri="{FF2B5EF4-FFF2-40B4-BE49-F238E27FC236}">
                      <a16:creationId xmlns:a16="http://schemas.microsoft.com/office/drawing/2014/main" id="{51D462E6-E8C6-9034-CBBF-3D82D981AEF6}"/>
                    </a:ext>
                  </a:extLst>
                </p:cNvPr>
                <p:cNvPicPr/>
                <p:nvPr/>
              </p:nvPicPr>
              <p:blipFill>
                <a:blip r:embed="rId241"/>
                <a:stretch>
                  <a:fillRect/>
                </a:stretch>
              </p:blipFill>
              <p:spPr>
                <a:xfrm>
                  <a:off x="2731173" y="3301507"/>
                  <a:ext cx="79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DD062851-A225-768F-161E-976FFA49C23F}"/>
                    </a:ext>
                  </a:extLst>
                </p14:cNvPr>
                <p14:cNvContentPartPr/>
                <p14:nvPr/>
              </p14:nvContentPartPr>
              <p14:xfrm>
                <a:off x="2904693" y="3268027"/>
                <a:ext cx="92160" cy="153360"/>
              </p14:xfrm>
            </p:contentPart>
          </mc:Choice>
          <mc:Fallback xmlns="">
            <p:pic>
              <p:nvPicPr>
                <p:cNvPr id="152" name="Ink 151">
                  <a:extLst>
                    <a:ext uri="{FF2B5EF4-FFF2-40B4-BE49-F238E27FC236}">
                      <a16:creationId xmlns:a16="http://schemas.microsoft.com/office/drawing/2014/main" id="{DD062851-A225-768F-161E-976FFA49C23F}"/>
                    </a:ext>
                  </a:extLst>
                </p:cNvPr>
                <p:cNvPicPr/>
                <p:nvPr/>
              </p:nvPicPr>
              <p:blipFill>
                <a:blip r:embed="rId243"/>
                <a:stretch>
                  <a:fillRect/>
                </a:stretch>
              </p:blipFill>
              <p:spPr>
                <a:xfrm>
                  <a:off x="2896053" y="3259027"/>
                  <a:ext cx="109800" cy="171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4">
            <p14:nvContentPartPr>
              <p14:cNvPr id="154" name="Ink 153">
                <a:extLst>
                  <a:ext uri="{FF2B5EF4-FFF2-40B4-BE49-F238E27FC236}">
                    <a16:creationId xmlns:a16="http://schemas.microsoft.com/office/drawing/2014/main" id="{D4CE0116-10E0-5CFC-BD6E-E3C65EFD8848}"/>
                  </a:ext>
                </a:extLst>
              </p14:cNvPr>
              <p14:cNvContentPartPr/>
              <p14:nvPr/>
            </p14:nvContentPartPr>
            <p14:xfrm>
              <a:off x="3306093" y="3676627"/>
              <a:ext cx="212760" cy="208440"/>
            </p14:xfrm>
          </p:contentPart>
        </mc:Choice>
        <mc:Fallback xmlns="">
          <p:pic>
            <p:nvPicPr>
              <p:cNvPr id="154" name="Ink 153">
                <a:extLst>
                  <a:ext uri="{FF2B5EF4-FFF2-40B4-BE49-F238E27FC236}">
                    <a16:creationId xmlns:a16="http://schemas.microsoft.com/office/drawing/2014/main" id="{D4CE0116-10E0-5CFC-BD6E-E3C65EFD8848}"/>
                  </a:ext>
                </a:extLst>
              </p:cNvPr>
              <p:cNvPicPr/>
              <p:nvPr/>
            </p:nvPicPr>
            <p:blipFill>
              <a:blip r:embed="rId245"/>
              <a:stretch>
                <a:fillRect/>
              </a:stretch>
            </p:blipFill>
            <p:spPr>
              <a:xfrm>
                <a:off x="3297093" y="3667627"/>
                <a:ext cx="230400" cy="226080"/>
              </a:xfrm>
              <a:prstGeom prst="rect">
                <a:avLst/>
              </a:prstGeom>
            </p:spPr>
          </p:pic>
        </mc:Fallback>
      </mc:AlternateContent>
      <p:grpSp>
        <p:nvGrpSpPr>
          <p:cNvPr id="163" name="Group 162">
            <a:extLst>
              <a:ext uri="{FF2B5EF4-FFF2-40B4-BE49-F238E27FC236}">
                <a16:creationId xmlns:a16="http://schemas.microsoft.com/office/drawing/2014/main" id="{CEA267E3-91AA-375E-84E8-F100CEBBDF30}"/>
              </a:ext>
            </a:extLst>
          </p:cNvPr>
          <p:cNvGrpSpPr/>
          <p:nvPr/>
        </p:nvGrpSpPr>
        <p:grpSpPr>
          <a:xfrm>
            <a:off x="3530373" y="3296107"/>
            <a:ext cx="370800" cy="160200"/>
            <a:chOff x="3530373" y="3296107"/>
            <a:chExt cx="370800" cy="160200"/>
          </a:xfrm>
        </p:grpSpPr>
        <mc:AlternateContent xmlns:mc="http://schemas.openxmlformats.org/markup-compatibility/2006" xmlns:p14="http://schemas.microsoft.com/office/powerpoint/2010/main">
          <mc:Choice Requires="p14">
            <p:contentPart p14:bwMode="auto" r:id="rId246">
              <p14:nvContentPartPr>
                <p14:cNvPr id="155" name="Ink 154">
                  <a:extLst>
                    <a:ext uri="{FF2B5EF4-FFF2-40B4-BE49-F238E27FC236}">
                      <a16:creationId xmlns:a16="http://schemas.microsoft.com/office/drawing/2014/main" id="{ADE66205-F9D1-47BF-A140-911024FD2659}"/>
                    </a:ext>
                  </a:extLst>
                </p14:cNvPr>
                <p14:cNvContentPartPr/>
                <p14:nvPr/>
              </p14:nvContentPartPr>
              <p14:xfrm>
                <a:off x="3530373" y="3398347"/>
                <a:ext cx="151200" cy="22680"/>
              </p14:xfrm>
            </p:contentPart>
          </mc:Choice>
          <mc:Fallback xmlns="">
            <p:pic>
              <p:nvPicPr>
                <p:cNvPr id="155" name="Ink 154">
                  <a:extLst>
                    <a:ext uri="{FF2B5EF4-FFF2-40B4-BE49-F238E27FC236}">
                      <a16:creationId xmlns:a16="http://schemas.microsoft.com/office/drawing/2014/main" id="{ADE66205-F9D1-47BF-A140-911024FD2659}"/>
                    </a:ext>
                  </a:extLst>
                </p:cNvPr>
                <p:cNvPicPr/>
                <p:nvPr/>
              </p:nvPicPr>
              <p:blipFill>
                <a:blip r:embed="rId247"/>
                <a:stretch>
                  <a:fillRect/>
                </a:stretch>
              </p:blipFill>
              <p:spPr>
                <a:xfrm>
                  <a:off x="3521733" y="3389347"/>
                  <a:ext cx="1688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6" name="Ink 155">
                  <a:extLst>
                    <a:ext uri="{FF2B5EF4-FFF2-40B4-BE49-F238E27FC236}">
                      <a16:creationId xmlns:a16="http://schemas.microsoft.com/office/drawing/2014/main" id="{F74F3ABB-EE14-EE6F-6983-72566216F16C}"/>
                    </a:ext>
                  </a:extLst>
                </p14:cNvPr>
                <p14:cNvContentPartPr/>
                <p14:nvPr/>
              </p14:nvContentPartPr>
              <p14:xfrm>
                <a:off x="3779853" y="3296107"/>
                <a:ext cx="121320" cy="160200"/>
              </p14:xfrm>
            </p:contentPart>
          </mc:Choice>
          <mc:Fallback xmlns="">
            <p:pic>
              <p:nvPicPr>
                <p:cNvPr id="156" name="Ink 155">
                  <a:extLst>
                    <a:ext uri="{FF2B5EF4-FFF2-40B4-BE49-F238E27FC236}">
                      <a16:creationId xmlns:a16="http://schemas.microsoft.com/office/drawing/2014/main" id="{F74F3ABB-EE14-EE6F-6983-72566216F16C}"/>
                    </a:ext>
                  </a:extLst>
                </p:cNvPr>
                <p:cNvPicPr/>
                <p:nvPr/>
              </p:nvPicPr>
              <p:blipFill>
                <a:blip r:embed="rId249"/>
                <a:stretch>
                  <a:fillRect/>
                </a:stretch>
              </p:blipFill>
              <p:spPr>
                <a:xfrm>
                  <a:off x="3770853" y="3287107"/>
                  <a:ext cx="138960" cy="177840"/>
                </a:xfrm>
                <a:prstGeom prst="rect">
                  <a:avLst/>
                </a:prstGeom>
              </p:spPr>
            </p:pic>
          </mc:Fallback>
        </mc:AlternateContent>
      </p:grpSp>
      <p:grpSp>
        <p:nvGrpSpPr>
          <p:cNvPr id="169" name="Group 168">
            <a:extLst>
              <a:ext uri="{FF2B5EF4-FFF2-40B4-BE49-F238E27FC236}">
                <a16:creationId xmlns:a16="http://schemas.microsoft.com/office/drawing/2014/main" id="{30C339CB-DFEB-58CD-7D5E-593241B50FEC}"/>
              </a:ext>
            </a:extLst>
          </p:cNvPr>
          <p:cNvGrpSpPr/>
          <p:nvPr/>
        </p:nvGrpSpPr>
        <p:grpSpPr>
          <a:xfrm>
            <a:off x="4082613" y="3208987"/>
            <a:ext cx="783360" cy="218520"/>
            <a:chOff x="4082613" y="3208987"/>
            <a:chExt cx="783360" cy="218520"/>
          </a:xfrm>
        </p:grpSpPr>
        <mc:AlternateContent xmlns:mc="http://schemas.openxmlformats.org/markup-compatibility/2006" xmlns:p14="http://schemas.microsoft.com/office/powerpoint/2010/main">
          <mc:Choice Requires="p14">
            <p:contentPart p14:bwMode="auto" r:id="rId250">
              <p14:nvContentPartPr>
                <p14:cNvPr id="157" name="Ink 156">
                  <a:extLst>
                    <a:ext uri="{FF2B5EF4-FFF2-40B4-BE49-F238E27FC236}">
                      <a16:creationId xmlns:a16="http://schemas.microsoft.com/office/drawing/2014/main" id="{5140378E-420E-E6D0-7EAF-99D524039318}"/>
                    </a:ext>
                  </a:extLst>
                </p14:cNvPr>
                <p14:cNvContentPartPr/>
                <p14:nvPr/>
              </p14:nvContentPartPr>
              <p14:xfrm>
                <a:off x="4082613" y="3323827"/>
                <a:ext cx="15840" cy="12240"/>
              </p14:xfrm>
            </p:contentPart>
          </mc:Choice>
          <mc:Fallback xmlns="">
            <p:pic>
              <p:nvPicPr>
                <p:cNvPr id="157" name="Ink 156">
                  <a:extLst>
                    <a:ext uri="{FF2B5EF4-FFF2-40B4-BE49-F238E27FC236}">
                      <a16:creationId xmlns:a16="http://schemas.microsoft.com/office/drawing/2014/main" id="{5140378E-420E-E6D0-7EAF-99D524039318}"/>
                    </a:ext>
                  </a:extLst>
                </p:cNvPr>
                <p:cNvPicPr/>
                <p:nvPr/>
              </p:nvPicPr>
              <p:blipFill>
                <a:blip r:embed="rId251"/>
                <a:stretch>
                  <a:fillRect/>
                </a:stretch>
              </p:blipFill>
              <p:spPr>
                <a:xfrm>
                  <a:off x="4073613" y="3314827"/>
                  <a:ext cx="334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8" name="Ink 157">
                  <a:extLst>
                    <a:ext uri="{FF2B5EF4-FFF2-40B4-BE49-F238E27FC236}">
                      <a16:creationId xmlns:a16="http://schemas.microsoft.com/office/drawing/2014/main" id="{41407017-0953-B672-D3D6-B55E24014A07}"/>
                    </a:ext>
                  </a:extLst>
                </p14:cNvPr>
                <p14:cNvContentPartPr/>
                <p14:nvPr/>
              </p14:nvContentPartPr>
              <p14:xfrm>
                <a:off x="4181253" y="3274867"/>
                <a:ext cx="106560" cy="152640"/>
              </p14:xfrm>
            </p:contentPart>
          </mc:Choice>
          <mc:Fallback xmlns="">
            <p:pic>
              <p:nvPicPr>
                <p:cNvPr id="158" name="Ink 157">
                  <a:extLst>
                    <a:ext uri="{FF2B5EF4-FFF2-40B4-BE49-F238E27FC236}">
                      <a16:creationId xmlns:a16="http://schemas.microsoft.com/office/drawing/2014/main" id="{41407017-0953-B672-D3D6-B55E24014A07}"/>
                    </a:ext>
                  </a:extLst>
                </p:cNvPr>
                <p:cNvPicPr/>
                <p:nvPr/>
              </p:nvPicPr>
              <p:blipFill>
                <a:blip r:embed="rId253"/>
                <a:stretch>
                  <a:fillRect/>
                </a:stretch>
              </p:blipFill>
              <p:spPr>
                <a:xfrm>
                  <a:off x="4172613" y="3266227"/>
                  <a:ext cx="124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9" name="Ink 158">
                  <a:extLst>
                    <a:ext uri="{FF2B5EF4-FFF2-40B4-BE49-F238E27FC236}">
                      <a16:creationId xmlns:a16="http://schemas.microsoft.com/office/drawing/2014/main" id="{28CEF2AC-90E0-F459-D5FD-D13D4C655EE1}"/>
                    </a:ext>
                  </a:extLst>
                </p14:cNvPr>
                <p14:cNvContentPartPr/>
                <p14:nvPr/>
              </p14:nvContentPartPr>
              <p14:xfrm>
                <a:off x="4387173" y="3284587"/>
                <a:ext cx="68760" cy="109440"/>
              </p14:xfrm>
            </p:contentPart>
          </mc:Choice>
          <mc:Fallback xmlns="">
            <p:pic>
              <p:nvPicPr>
                <p:cNvPr id="159" name="Ink 158">
                  <a:extLst>
                    <a:ext uri="{FF2B5EF4-FFF2-40B4-BE49-F238E27FC236}">
                      <a16:creationId xmlns:a16="http://schemas.microsoft.com/office/drawing/2014/main" id="{28CEF2AC-90E0-F459-D5FD-D13D4C655EE1}"/>
                    </a:ext>
                  </a:extLst>
                </p:cNvPr>
                <p:cNvPicPr/>
                <p:nvPr/>
              </p:nvPicPr>
              <p:blipFill>
                <a:blip r:embed="rId255"/>
                <a:stretch>
                  <a:fillRect/>
                </a:stretch>
              </p:blipFill>
              <p:spPr>
                <a:xfrm>
                  <a:off x="4378533" y="3275947"/>
                  <a:ext cx="86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0" name="Ink 159">
                  <a:extLst>
                    <a:ext uri="{FF2B5EF4-FFF2-40B4-BE49-F238E27FC236}">
                      <a16:creationId xmlns:a16="http://schemas.microsoft.com/office/drawing/2014/main" id="{5818A60E-E61A-A80C-EC7B-174640F892CB}"/>
                    </a:ext>
                  </a:extLst>
                </p14:cNvPr>
                <p14:cNvContentPartPr/>
                <p14:nvPr/>
              </p14:nvContentPartPr>
              <p14:xfrm>
                <a:off x="4538013" y="3223387"/>
                <a:ext cx="92160" cy="45000"/>
              </p14:xfrm>
            </p:contentPart>
          </mc:Choice>
          <mc:Fallback xmlns="">
            <p:pic>
              <p:nvPicPr>
                <p:cNvPr id="160" name="Ink 159">
                  <a:extLst>
                    <a:ext uri="{FF2B5EF4-FFF2-40B4-BE49-F238E27FC236}">
                      <a16:creationId xmlns:a16="http://schemas.microsoft.com/office/drawing/2014/main" id="{5818A60E-E61A-A80C-EC7B-174640F892CB}"/>
                    </a:ext>
                  </a:extLst>
                </p:cNvPr>
                <p:cNvPicPr/>
                <p:nvPr/>
              </p:nvPicPr>
              <p:blipFill>
                <a:blip r:embed="rId257"/>
                <a:stretch>
                  <a:fillRect/>
                </a:stretch>
              </p:blipFill>
              <p:spPr>
                <a:xfrm>
                  <a:off x="4529013" y="3214387"/>
                  <a:ext cx="1098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1" name="Ink 160">
                  <a:extLst>
                    <a:ext uri="{FF2B5EF4-FFF2-40B4-BE49-F238E27FC236}">
                      <a16:creationId xmlns:a16="http://schemas.microsoft.com/office/drawing/2014/main" id="{F9D04AF8-04B8-09F7-A727-914ED4E498C0}"/>
                    </a:ext>
                  </a:extLst>
                </p14:cNvPr>
                <p14:cNvContentPartPr/>
                <p14:nvPr/>
              </p14:nvContentPartPr>
              <p14:xfrm>
                <a:off x="4508133" y="3242467"/>
                <a:ext cx="86760" cy="158760"/>
              </p14:xfrm>
            </p:contentPart>
          </mc:Choice>
          <mc:Fallback xmlns="">
            <p:pic>
              <p:nvPicPr>
                <p:cNvPr id="161" name="Ink 160">
                  <a:extLst>
                    <a:ext uri="{FF2B5EF4-FFF2-40B4-BE49-F238E27FC236}">
                      <a16:creationId xmlns:a16="http://schemas.microsoft.com/office/drawing/2014/main" id="{F9D04AF8-04B8-09F7-A727-914ED4E498C0}"/>
                    </a:ext>
                  </a:extLst>
                </p:cNvPr>
                <p:cNvPicPr/>
                <p:nvPr/>
              </p:nvPicPr>
              <p:blipFill>
                <a:blip r:embed="rId259"/>
                <a:stretch>
                  <a:fillRect/>
                </a:stretch>
              </p:blipFill>
              <p:spPr>
                <a:xfrm>
                  <a:off x="4499493" y="3233827"/>
                  <a:ext cx="104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4" name="Ink 163">
                  <a:extLst>
                    <a:ext uri="{FF2B5EF4-FFF2-40B4-BE49-F238E27FC236}">
                      <a16:creationId xmlns:a16="http://schemas.microsoft.com/office/drawing/2014/main" id="{8E6F527E-D4E4-DEF5-CBA5-EE3BE5620906}"/>
                    </a:ext>
                  </a:extLst>
                </p14:cNvPr>
                <p14:cNvContentPartPr/>
                <p14:nvPr/>
              </p14:nvContentPartPr>
              <p14:xfrm>
                <a:off x="4774533" y="3208987"/>
                <a:ext cx="47160" cy="137880"/>
              </p14:xfrm>
            </p:contentPart>
          </mc:Choice>
          <mc:Fallback xmlns="">
            <p:pic>
              <p:nvPicPr>
                <p:cNvPr id="164" name="Ink 163">
                  <a:extLst>
                    <a:ext uri="{FF2B5EF4-FFF2-40B4-BE49-F238E27FC236}">
                      <a16:creationId xmlns:a16="http://schemas.microsoft.com/office/drawing/2014/main" id="{8E6F527E-D4E4-DEF5-CBA5-EE3BE5620906}"/>
                    </a:ext>
                  </a:extLst>
                </p:cNvPr>
                <p:cNvPicPr/>
                <p:nvPr/>
              </p:nvPicPr>
              <p:blipFill>
                <a:blip r:embed="rId261"/>
                <a:stretch>
                  <a:fillRect/>
                </a:stretch>
              </p:blipFill>
              <p:spPr>
                <a:xfrm>
                  <a:off x="4765893" y="3199987"/>
                  <a:ext cx="64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5" name="Ink 164">
                  <a:extLst>
                    <a:ext uri="{FF2B5EF4-FFF2-40B4-BE49-F238E27FC236}">
                      <a16:creationId xmlns:a16="http://schemas.microsoft.com/office/drawing/2014/main" id="{D0C4B8C6-9C2C-48EA-C969-A38104AD73BE}"/>
                    </a:ext>
                  </a:extLst>
                </p14:cNvPr>
                <p14:cNvContentPartPr/>
                <p14:nvPr/>
              </p14:nvContentPartPr>
              <p14:xfrm>
                <a:off x="4724133" y="3251107"/>
                <a:ext cx="141840" cy="360"/>
              </p14:xfrm>
            </p:contentPart>
          </mc:Choice>
          <mc:Fallback xmlns="">
            <p:pic>
              <p:nvPicPr>
                <p:cNvPr id="165" name="Ink 164">
                  <a:extLst>
                    <a:ext uri="{FF2B5EF4-FFF2-40B4-BE49-F238E27FC236}">
                      <a16:creationId xmlns:a16="http://schemas.microsoft.com/office/drawing/2014/main" id="{D0C4B8C6-9C2C-48EA-C969-A38104AD73BE}"/>
                    </a:ext>
                  </a:extLst>
                </p:cNvPr>
                <p:cNvPicPr/>
                <p:nvPr/>
              </p:nvPicPr>
              <p:blipFill>
                <a:blip r:embed="rId263"/>
                <a:stretch>
                  <a:fillRect/>
                </a:stretch>
              </p:blipFill>
              <p:spPr>
                <a:xfrm>
                  <a:off x="4715493" y="3242467"/>
                  <a:ext cx="15948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166" name="Ink 165">
                <a:extLst>
                  <a:ext uri="{FF2B5EF4-FFF2-40B4-BE49-F238E27FC236}">
                    <a16:creationId xmlns:a16="http://schemas.microsoft.com/office/drawing/2014/main" id="{77178EF6-745E-1F11-498B-7CF27658D66D}"/>
                  </a:ext>
                </a:extLst>
              </p14:cNvPr>
              <p14:cNvContentPartPr/>
              <p14:nvPr/>
            </p14:nvContentPartPr>
            <p14:xfrm>
              <a:off x="4952733" y="3750427"/>
              <a:ext cx="29520" cy="360"/>
            </p14:xfrm>
          </p:contentPart>
        </mc:Choice>
        <mc:Fallback xmlns="">
          <p:pic>
            <p:nvPicPr>
              <p:cNvPr id="166" name="Ink 165">
                <a:extLst>
                  <a:ext uri="{FF2B5EF4-FFF2-40B4-BE49-F238E27FC236}">
                    <a16:creationId xmlns:a16="http://schemas.microsoft.com/office/drawing/2014/main" id="{77178EF6-745E-1F11-498B-7CF27658D66D}"/>
                  </a:ext>
                </a:extLst>
              </p:cNvPr>
              <p:cNvPicPr/>
              <p:nvPr/>
            </p:nvPicPr>
            <p:blipFill>
              <a:blip r:embed="rId265"/>
              <a:stretch>
                <a:fillRect/>
              </a:stretch>
            </p:blipFill>
            <p:spPr>
              <a:xfrm>
                <a:off x="4943733" y="3741427"/>
                <a:ext cx="47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7" name="Ink 166">
                <a:extLst>
                  <a:ext uri="{FF2B5EF4-FFF2-40B4-BE49-F238E27FC236}">
                    <a16:creationId xmlns:a16="http://schemas.microsoft.com/office/drawing/2014/main" id="{DC8048CB-47BA-E2A6-6750-39703880C3D4}"/>
                  </a:ext>
                </a:extLst>
              </p14:cNvPr>
              <p14:cNvContentPartPr/>
              <p14:nvPr/>
            </p14:nvContentPartPr>
            <p14:xfrm>
              <a:off x="5201853" y="3652867"/>
              <a:ext cx="158400" cy="167400"/>
            </p14:xfrm>
          </p:contentPart>
        </mc:Choice>
        <mc:Fallback xmlns="">
          <p:pic>
            <p:nvPicPr>
              <p:cNvPr id="167" name="Ink 166">
                <a:extLst>
                  <a:ext uri="{FF2B5EF4-FFF2-40B4-BE49-F238E27FC236}">
                    <a16:creationId xmlns:a16="http://schemas.microsoft.com/office/drawing/2014/main" id="{DC8048CB-47BA-E2A6-6750-39703880C3D4}"/>
                  </a:ext>
                </a:extLst>
              </p:cNvPr>
              <p:cNvPicPr/>
              <p:nvPr/>
            </p:nvPicPr>
            <p:blipFill>
              <a:blip r:embed="rId267"/>
              <a:stretch>
                <a:fillRect/>
              </a:stretch>
            </p:blipFill>
            <p:spPr>
              <a:xfrm>
                <a:off x="5193213" y="3643867"/>
                <a:ext cx="176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8" name="Ink 167">
                <a:extLst>
                  <a:ext uri="{FF2B5EF4-FFF2-40B4-BE49-F238E27FC236}">
                    <a16:creationId xmlns:a16="http://schemas.microsoft.com/office/drawing/2014/main" id="{5DBAD808-E514-EB51-1FCA-BCDD2D2D090D}"/>
                  </a:ext>
                </a:extLst>
              </p14:cNvPr>
              <p14:cNvContentPartPr/>
              <p14:nvPr/>
            </p14:nvContentPartPr>
            <p14:xfrm>
              <a:off x="5426853" y="3400147"/>
              <a:ext cx="138240" cy="45720"/>
            </p14:xfrm>
          </p:contentPart>
        </mc:Choice>
        <mc:Fallback xmlns="">
          <p:pic>
            <p:nvPicPr>
              <p:cNvPr id="168" name="Ink 167">
                <a:extLst>
                  <a:ext uri="{FF2B5EF4-FFF2-40B4-BE49-F238E27FC236}">
                    <a16:creationId xmlns:a16="http://schemas.microsoft.com/office/drawing/2014/main" id="{5DBAD808-E514-EB51-1FCA-BCDD2D2D090D}"/>
                  </a:ext>
                </a:extLst>
              </p:cNvPr>
              <p:cNvPicPr/>
              <p:nvPr/>
            </p:nvPicPr>
            <p:blipFill>
              <a:blip r:embed="rId269"/>
              <a:stretch>
                <a:fillRect/>
              </a:stretch>
            </p:blipFill>
            <p:spPr>
              <a:xfrm>
                <a:off x="5418213" y="3391507"/>
                <a:ext cx="155880" cy="63360"/>
              </a:xfrm>
              <a:prstGeom prst="rect">
                <a:avLst/>
              </a:prstGeom>
            </p:spPr>
          </p:pic>
        </mc:Fallback>
      </mc:AlternateContent>
      <p:grpSp>
        <p:nvGrpSpPr>
          <p:cNvPr id="176" name="Group 175">
            <a:extLst>
              <a:ext uri="{FF2B5EF4-FFF2-40B4-BE49-F238E27FC236}">
                <a16:creationId xmlns:a16="http://schemas.microsoft.com/office/drawing/2014/main" id="{169D2672-444B-D04C-6C6A-D298285FE46C}"/>
              </a:ext>
            </a:extLst>
          </p:cNvPr>
          <p:cNvGrpSpPr/>
          <p:nvPr/>
        </p:nvGrpSpPr>
        <p:grpSpPr>
          <a:xfrm>
            <a:off x="5739333" y="3076507"/>
            <a:ext cx="984960" cy="224640"/>
            <a:chOff x="5739333" y="3076507"/>
            <a:chExt cx="984960" cy="224640"/>
          </a:xfrm>
        </p:grpSpPr>
        <mc:AlternateContent xmlns:mc="http://schemas.openxmlformats.org/markup-compatibility/2006" xmlns:p14="http://schemas.microsoft.com/office/powerpoint/2010/main">
          <mc:Choice Requires="p14">
            <p:contentPart p14:bwMode="auto" r:id="rId270">
              <p14:nvContentPartPr>
                <p14:cNvPr id="170" name="Ink 169">
                  <a:extLst>
                    <a:ext uri="{FF2B5EF4-FFF2-40B4-BE49-F238E27FC236}">
                      <a16:creationId xmlns:a16="http://schemas.microsoft.com/office/drawing/2014/main" id="{70ACF8DF-A94D-88BA-B695-7C5274018B1B}"/>
                    </a:ext>
                  </a:extLst>
                </p14:cNvPr>
                <p14:cNvContentPartPr/>
                <p14:nvPr/>
              </p14:nvContentPartPr>
              <p14:xfrm>
                <a:off x="5739333" y="3140587"/>
                <a:ext cx="84600" cy="160560"/>
              </p14:xfrm>
            </p:contentPart>
          </mc:Choice>
          <mc:Fallback xmlns="">
            <p:pic>
              <p:nvPicPr>
                <p:cNvPr id="170" name="Ink 169">
                  <a:extLst>
                    <a:ext uri="{FF2B5EF4-FFF2-40B4-BE49-F238E27FC236}">
                      <a16:creationId xmlns:a16="http://schemas.microsoft.com/office/drawing/2014/main" id="{70ACF8DF-A94D-88BA-B695-7C5274018B1B}"/>
                    </a:ext>
                  </a:extLst>
                </p:cNvPr>
                <p:cNvPicPr/>
                <p:nvPr/>
              </p:nvPicPr>
              <p:blipFill>
                <a:blip r:embed="rId271"/>
                <a:stretch>
                  <a:fillRect/>
                </a:stretch>
              </p:blipFill>
              <p:spPr>
                <a:xfrm>
                  <a:off x="5730693" y="3131947"/>
                  <a:ext cx="102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1" name="Ink 170">
                  <a:extLst>
                    <a:ext uri="{FF2B5EF4-FFF2-40B4-BE49-F238E27FC236}">
                      <a16:creationId xmlns:a16="http://schemas.microsoft.com/office/drawing/2014/main" id="{BC5335D7-EDB7-A6D2-96C7-0395E78143BC}"/>
                    </a:ext>
                  </a:extLst>
                </p14:cNvPr>
                <p14:cNvContentPartPr/>
                <p14:nvPr/>
              </p14:nvContentPartPr>
              <p14:xfrm>
                <a:off x="5942013" y="3174787"/>
                <a:ext cx="1800" cy="360"/>
              </p14:xfrm>
            </p:contentPart>
          </mc:Choice>
          <mc:Fallback xmlns="">
            <p:pic>
              <p:nvPicPr>
                <p:cNvPr id="171" name="Ink 170">
                  <a:extLst>
                    <a:ext uri="{FF2B5EF4-FFF2-40B4-BE49-F238E27FC236}">
                      <a16:creationId xmlns:a16="http://schemas.microsoft.com/office/drawing/2014/main" id="{BC5335D7-EDB7-A6D2-96C7-0395E78143BC}"/>
                    </a:ext>
                  </a:extLst>
                </p:cNvPr>
                <p:cNvPicPr/>
                <p:nvPr/>
              </p:nvPicPr>
              <p:blipFill>
                <a:blip r:embed="rId273"/>
                <a:stretch>
                  <a:fillRect/>
                </a:stretch>
              </p:blipFill>
              <p:spPr>
                <a:xfrm>
                  <a:off x="5933013" y="3166147"/>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2" name="Ink 171">
                  <a:extLst>
                    <a:ext uri="{FF2B5EF4-FFF2-40B4-BE49-F238E27FC236}">
                      <a16:creationId xmlns:a16="http://schemas.microsoft.com/office/drawing/2014/main" id="{FE4C8C4A-2C30-45C4-BC16-6FB445CF0593}"/>
                    </a:ext>
                  </a:extLst>
                </p14:cNvPr>
                <p14:cNvContentPartPr/>
                <p14:nvPr/>
              </p14:nvContentPartPr>
              <p14:xfrm>
                <a:off x="6019773" y="3133387"/>
                <a:ext cx="97920" cy="154440"/>
              </p14:xfrm>
            </p:contentPart>
          </mc:Choice>
          <mc:Fallback xmlns="">
            <p:pic>
              <p:nvPicPr>
                <p:cNvPr id="172" name="Ink 171">
                  <a:extLst>
                    <a:ext uri="{FF2B5EF4-FFF2-40B4-BE49-F238E27FC236}">
                      <a16:creationId xmlns:a16="http://schemas.microsoft.com/office/drawing/2014/main" id="{FE4C8C4A-2C30-45C4-BC16-6FB445CF0593}"/>
                    </a:ext>
                  </a:extLst>
                </p:cNvPr>
                <p:cNvPicPr/>
                <p:nvPr/>
              </p:nvPicPr>
              <p:blipFill>
                <a:blip r:embed="rId275"/>
                <a:stretch>
                  <a:fillRect/>
                </a:stretch>
              </p:blipFill>
              <p:spPr>
                <a:xfrm>
                  <a:off x="6011133" y="3124387"/>
                  <a:ext cx="115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3" name="Ink 172">
                  <a:extLst>
                    <a:ext uri="{FF2B5EF4-FFF2-40B4-BE49-F238E27FC236}">
                      <a16:creationId xmlns:a16="http://schemas.microsoft.com/office/drawing/2014/main" id="{E84D6290-EB56-9354-C564-EC43FD873C41}"/>
                    </a:ext>
                  </a:extLst>
                </p14:cNvPr>
                <p14:cNvContentPartPr/>
                <p14:nvPr/>
              </p14:nvContentPartPr>
              <p14:xfrm>
                <a:off x="6197973" y="3142027"/>
                <a:ext cx="57960" cy="131400"/>
              </p14:xfrm>
            </p:contentPart>
          </mc:Choice>
          <mc:Fallback xmlns="">
            <p:pic>
              <p:nvPicPr>
                <p:cNvPr id="173" name="Ink 172">
                  <a:extLst>
                    <a:ext uri="{FF2B5EF4-FFF2-40B4-BE49-F238E27FC236}">
                      <a16:creationId xmlns:a16="http://schemas.microsoft.com/office/drawing/2014/main" id="{E84D6290-EB56-9354-C564-EC43FD873C41}"/>
                    </a:ext>
                  </a:extLst>
                </p:cNvPr>
                <p:cNvPicPr/>
                <p:nvPr/>
              </p:nvPicPr>
              <p:blipFill>
                <a:blip r:embed="rId277"/>
                <a:stretch>
                  <a:fillRect/>
                </a:stretch>
              </p:blipFill>
              <p:spPr>
                <a:xfrm>
                  <a:off x="6189333" y="3133027"/>
                  <a:ext cx="75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 name="Ink 173">
                  <a:extLst>
                    <a:ext uri="{FF2B5EF4-FFF2-40B4-BE49-F238E27FC236}">
                      <a16:creationId xmlns:a16="http://schemas.microsoft.com/office/drawing/2014/main" id="{53F648DA-00AF-BB31-F16F-87C7FF7CEC08}"/>
                    </a:ext>
                  </a:extLst>
                </p14:cNvPr>
                <p14:cNvContentPartPr/>
                <p14:nvPr/>
              </p14:nvContentPartPr>
              <p14:xfrm>
                <a:off x="6366813" y="3118987"/>
                <a:ext cx="113760" cy="178200"/>
              </p14:xfrm>
            </p:contentPart>
          </mc:Choice>
          <mc:Fallback xmlns="">
            <p:pic>
              <p:nvPicPr>
                <p:cNvPr id="174" name="Ink 173">
                  <a:extLst>
                    <a:ext uri="{FF2B5EF4-FFF2-40B4-BE49-F238E27FC236}">
                      <a16:creationId xmlns:a16="http://schemas.microsoft.com/office/drawing/2014/main" id="{53F648DA-00AF-BB31-F16F-87C7FF7CEC08}"/>
                    </a:ext>
                  </a:extLst>
                </p:cNvPr>
                <p:cNvPicPr/>
                <p:nvPr/>
              </p:nvPicPr>
              <p:blipFill>
                <a:blip r:embed="rId279"/>
                <a:stretch>
                  <a:fillRect/>
                </a:stretch>
              </p:blipFill>
              <p:spPr>
                <a:xfrm>
                  <a:off x="6358173" y="3109987"/>
                  <a:ext cx="1314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5" name="Ink 174">
                  <a:extLst>
                    <a:ext uri="{FF2B5EF4-FFF2-40B4-BE49-F238E27FC236}">
                      <a16:creationId xmlns:a16="http://schemas.microsoft.com/office/drawing/2014/main" id="{9A7FDB3C-0206-6538-FEAE-A8B2E850F90A}"/>
                    </a:ext>
                  </a:extLst>
                </p14:cNvPr>
                <p14:cNvContentPartPr/>
                <p14:nvPr/>
              </p14:nvContentPartPr>
              <p14:xfrm>
                <a:off x="6611973" y="3076507"/>
                <a:ext cx="112320" cy="156960"/>
              </p14:xfrm>
            </p:contentPart>
          </mc:Choice>
          <mc:Fallback xmlns="">
            <p:pic>
              <p:nvPicPr>
                <p:cNvPr id="175" name="Ink 174">
                  <a:extLst>
                    <a:ext uri="{FF2B5EF4-FFF2-40B4-BE49-F238E27FC236}">
                      <a16:creationId xmlns:a16="http://schemas.microsoft.com/office/drawing/2014/main" id="{9A7FDB3C-0206-6538-FEAE-A8B2E850F90A}"/>
                    </a:ext>
                  </a:extLst>
                </p:cNvPr>
                <p:cNvPicPr/>
                <p:nvPr/>
              </p:nvPicPr>
              <p:blipFill>
                <a:blip r:embed="rId281"/>
                <a:stretch>
                  <a:fillRect/>
                </a:stretch>
              </p:blipFill>
              <p:spPr>
                <a:xfrm>
                  <a:off x="6602973" y="3067507"/>
                  <a:ext cx="129960" cy="174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2">
            <p14:nvContentPartPr>
              <p14:cNvPr id="177" name="Ink 176">
                <a:extLst>
                  <a:ext uri="{FF2B5EF4-FFF2-40B4-BE49-F238E27FC236}">
                    <a16:creationId xmlns:a16="http://schemas.microsoft.com/office/drawing/2014/main" id="{824FD5F2-4C0D-E12F-3B60-F786ECB92E0D}"/>
                  </a:ext>
                </a:extLst>
              </p14:cNvPr>
              <p14:cNvContentPartPr/>
              <p14:nvPr/>
            </p14:nvContentPartPr>
            <p14:xfrm>
              <a:off x="7017693" y="3344347"/>
              <a:ext cx="145440" cy="581760"/>
            </p14:xfrm>
          </p:contentPart>
        </mc:Choice>
        <mc:Fallback xmlns="">
          <p:pic>
            <p:nvPicPr>
              <p:cNvPr id="177" name="Ink 176">
                <a:extLst>
                  <a:ext uri="{FF2B5EF4-FFF2-40B4-BE49-F238E27FC236}">
                    <a16:creationId xmlns:a16="http://schemas.microsoft.com/office/drawing/2014/main" id="{824FD5F2-4C0D-E12F-3B60-F786ECB92E0D}"/>
                  </a:ext>
                </a:extLst>
              </p:cNvPr>
              <p:cNvPicPr/>
              <p:nvPr/>
            </p:nvPicPr>
            <p:blipFill>
              <a:blip r:embed="rId283"/>
              <a:stretch>
                <a:fillRect/>
              </a:stretch>
            </p:blipFill>
            <p:spPr>
              <a:xfrm>
                <a:off x="7008693" y="3335347"/>
                <a:ext cx="16308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Ink 177">
                <a:extLst>
                  <a:ext uri="{FF2B5EF4-FFF2-40B4-BE49-F238E27FC236}">
                    <a16:creationId xmlns:a16="http://schemas.microsoft.com/office/drawing/2014/main" id="{402804D6-1690-E2A0-12F3-D08FD26BF944}"/>
                  </a:ext>
                </a:extLst>
              </p14:cNvPr>
              <p14:cNvContentPartPr/>
              <p14:nvPr/>
            </p14:nvContentPartPr>
            <p14:xfrm>
              <a:off x="7310373" y="3571147"/>
              <a:ext cx="132840" cy="215280"/>
            </p14:xfrm>
          </p:contentPart>
        </mc:Choice>
        <mc:Fallback xmlns="">
          <p:pic>
            <p:nvPicPr>
              <p:cNvPr id="178" name="Ink 177">
                <a:extLst>
                  <a:ext uri="{FF2B5EF4-FFF2-40B4-BE49-F238E27FC236}">
                    <a16:creationId xmlns:a16="http://schemas.microsoft.com/office/drawing/2014/main" id="{402804D6-1690-E2A0-12F3-D08FD26BF944}"/>
                  </a:ext>
                </a:extLst>
              </p:cNvPr>
              <p:cNvPicPr/>
              <p:nvPr/>
            </p:nvPicPr>
            <p:blipFill>
              <a:blip r:embed="rId285"/>
              <a:stretch>
                <a:fillRect/>
              </a:stretch>
            </p:blipFill>
            <p:spPr>
              <a:xfrm>
                <a:off x="7301373" y="3562507"/>
                <a:ext cx="1504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Ink 178">
                <a:extLst>
                  <a:ext uri="{FF2B5EF4-FFF2-40B4-BE49-F238E27FC236}">
                    <a16:creationId xmlns:a16="http://schemas.microsoft.com/office/drawing/2014/main" id="{D957DAAB-97C1-1AE3-0332-A53DB3A0714C}"/>
                  </a:ext>
                </a:extLst>
              </p14:cNvPr>
              <p14:cNvContentPartPr/>
              <p14:nvPr/>
            </p14:nvContentPartPr>
            <p14:xfrm>
              <a:off x="7556973" y="3674467"/>
              <a:ext cx="29520" cy="360"/>
            </p14:xfrm>
          </p:contentPart>
        </mc:Choice>
        <mc:Fallback xmlns="">
          <p:pic>
            <p:nvPicPr>
              <p:cNvPr id="179" name="Ink 178">
                <a:extLst>
                  <a:ext uri="{FF2B5EF4-FFF2-40B4-BE49-F238E27FC236}">
                    <a16:creationId xmlns:a16="http://schemas.microsoft.com/office/drawing/2014/main" id="{D957DAAB-97C1-1AE3-0332-A53DB3A0714C}"/>
                  </a:ext>
                </a:extLst>
              </p:cNvPr>
              <p:cNvPicPr/>
              <p:nvPr/>
            </p:nvPicPr>
            <p:blipFill>
              <a:blip r:embed="rId287"/>
              <a:stretch>
                <a:fillRect/>
              </a:stretch>
            </p:blipFill>
            <p:spPr>
              <a:xfrm>
                <a:off x="7548333" y="3665827"/>
                <a:ext cx="47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Ink 179">
                <a:extLst>
                  <a:ext uri="{FF2B5EF4-FFF2-40B4-BE49-F238E27FC236}">
                    <a16:creationId xmlns:a16="http://schemas.microsoft.com/office/drawing/2014/main" id="{3BDE1CC7-868E-28AC-2401-467428B04111}"/>
                  </a:ext>
                </a:extLst>
              </p14:cNvPr>
              <p14:cNvContentPartPr/>
              <p14:nvPr/>
            </p14:nvContentPartPr>
            <p14:xfrm>
              <a:off x="7673613" y="3577987"/>
              <a:ext cx="118440" cy="128160"/>
            </p14:xfrm>
          </p:contentPart>
        </mc:Choice>
        <mc:Fallback xmlns="">
          <p:pic>
            <p:nvPicPr>
              <p:cNvPr id="180" name="Ink 179">
                <a:extLst>
                  <a:ext uri="{FF2B5EF4-FFF2-40B4-BE49-F238E27FC236}">
                    <a16:creationId xmlns:a16="http://schemas.microsoft.com/office/drawing/2014/main" id="{3BDE1CC7-868E-28AC-2401-467428B04111}"/>
                  </a:ext>
                </a:extLst>
              </p:cNvPr>
              <p:cNvPicPr/>
              <p:nvPr/>
            </p:nvPicPr>
            <p:blipFill>
              <a:blip r:embed="rId289"/>
              <a:stretch>
                <a:fillRect/>
              </a:stretch>
            </p:blipFill>
            <p:spPr>
              <a:xfrm>
                <a:off x="7664613" y="3568987"/>
                <a:ext cx="136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Ink 180">
                <a:extLst>
                  <a:ext uri="{FF2B5EF4-FFF2-40B4-BE49-F238E27FC236}">
                    <a16:creationId xmlns:a16="http://schemas.microsoft.com/office/drawing/2014/main" id="{639B66DF-54CD-78BC-EE0D-89FA2342ACB8}"/>
                  </a:ext>
                </a:extLst>
              </p14:cNvPr>
              <p14:cNvContentPartPr/>
              <p14:nvPr/>
            </p14:nvContentPartPr>
            <p14:xfrm>
              <a:off x="7889973" y="3508147"/>
              <a:ext cx="139320" cy="209160"/>
            </p14:xfrm>
          </p:contentPart>
        </mc:Choice>
        <mc:Fallback xmlns="">
          <p:pic>
            <p:nvPicPr>
              <p:cNvPr id="181" name="Ink 180">
                <a:extLst>
                  <a:ext uri="{FF2B5EF4-FFF2-40B4-BE49-F238E27FC236}">
                    <a16:creationId xmlns:a16="http://schemas.microsoft.com/office/drawing/2014/main" id="{639B66DF-54CD-78BC-EE0D-89FA2342ACB8}"/>
                  </a:ext>
                </a:extLst>
              </p:cNvPr>
              <p:cNvPicPr/>
              <p:nvPr/>
            </p:nvPicPr>
            <p:blipFill>
              <a:blip r:embed="rId291"/>
              <a:stretch>
                <a:fillRect/>
              </a:stretch>
            </p:blipFill>
            <p:spPr>
              <a:xfrm>
                <a:off x="7881333" y="3499147"/>
                <a:ext cx="156960" cy="226800"/>
              </a:xfrm>
              <a:prstGeom prst="rect">
                <a:avLst/>
              </a:prstGeom>
            </p:spPr>
          </p:pic>
        </mc:Fallback>
      </mc:AlternateContent>
      <p:grpSp>
        <p:nvGrpSpPr>
          <p:cNvPr id="205" name="Group 204">
            <a:extLst>
              <a:ext uri="{FF2B5EF4-FFF2-40B4-BE49-F238E27FC236}">
                <a16:creationId xmlns:a16="http://schemas.microsoft.com/office/drawing/2014/main" id="{155399FB-1714-695A-C0EE-D944D897E024}"/>
              </a:ext>
            </a:extLst>
          </p:cNvPr>
          <p:cNvGrpSpPr/>
          <p:nvPr/>
        </p:nvGrpSpPr>
        <p:grpSpPr>
          <a:xfrm>
            <a:off x="8154213" y="3457747"/>
            <a:ext cx="423720" cy="266040"/>
            <a:chOff x="8154213" y="3457747"/>
            <a:chExt cx="423720" cy="266040"/>
          </a:xfrm>
        </p:grpSpPr>
        <mc:AlternateContent xmlns:mc="http://schemas.openxmlformats.org/markup-compatibility/2006" xmlns:p14="http://schemas.microsoft.com/office/powerpoint/2010/main">
          <mc:Choice Requires="p14">
            <p:contentPart p14:bwMode="auto" r:id="rId292">
              <p14:nvContentPartPr>
                <p14:cNvPr id="194" name="Ink 193">
                  <a:extLst>
                    <a:ext uri="{FF2B5EF4-FFF2-40B4-BE49-F238E27FC236}">
                      <a16:creationId xmlns:a16="http://schemas.microsoft.com/office/drawing/2014/main" id="{08A45413-63D6-5D46-59C2-665A46A7CA3E}"/>
                    </a:ext>
                  </a:extLst>
                </p14:cNvPr>
                <p14:cNvContentPartPr/>
                <p14:nvPr/>
              </p14:nvContentPartPr>
              <p14:xfrm>
                <a:off x="8154213" y="3457747"/>
                <a:ext cx="162000" cy="266040"/>
              </p14:xfrm>
            </p:contentPart>
          </mc:Choice>
          <mc:Fallback xmlns="">
            <p:pic>
              <p:nvPicPr>
                <p:cNvPr id="194" name="Ink 193">
                  <a:extLst>
                    <a:ext uri="{FF2B5EF4-FFF2-40B4-BE49-F238E27FC236}">
                      <a16:creationId xmlns:a16="http://schemas.microsoft.com/office/drawing/2014/main" id="{08A45413-63D6-5D46-59C2-665A46A7CA3E}"/>
                    </a:ext>
                  </a:extLst>
                </p:cNvPr>
                <p:cNvPicPr/>
                <p:nvPr/>
              </p:nvPicPr>
              <p:blipFill>
                <a:blip r:embed="rId293"/>
                <a:stretch>
                  <a:fillRect/>
                </a:stretch>
              </p:blipFill>
              <p:spPr>
                <a:xfrm>
                  <a:off x="8145573" y="3449107"/>
                  <a:ext cx="1796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5" name="Ink 194">
                  <a:extLst>
                    <a:ext uri="{FF2B5EF4-FFF2-40B4-BE49-F238E27FC236}">
                      <a16:creationId xmlns:a16="http://schemas.microsoft.com/office/drawing/2014/main" id="{CE352E4F-A29C-6E88-8759-B3A96C0B777B}"/>
                    </a:ext>
                  </a:extLst>
                </p14:cNvPr>
                <p14:cNvContentPartPr/>
                <p14:nvPr/>
              </p14:nvContentPartPr>
              <p14:xfrm>
                <a:off x="8415573" y="3523267"/>
                <a:ext cx="162360" cy="41040"/>
              </p14:xfrm>
            </p:contentPart>
          </mc:Choice>
          <mc:Fallback xmlns="">
            <p:pic>
              <p:nvPicPr>
                <p:cNvPr id="195" name="Ink 194">
                  <a:extLst>
                    <a:ext uri="{FF2B5EF4-FFF2-40B4-BE49-F238E27FC236}">
                      <a16:creationId xmlns:a16="http://schemas.microsoft.com/office/drawing/2014/main" id="{CE352E4F-A29C-6E88-8759-B3A96C0B777B}"/>
                    </a:ext>
                  </a:extLst>
                </p:cNvPr>
                <p:cNvPicPr/>
                <p:nvPr/>
              </p:nvPicPr>
              <p:blipFill>
                <a:blip r:embed="rId295"/>
                <a:stretch>
                  <a:fillRect/>
                </a:stretch>
              </p:blipFill>
              <p:spPr>
                <a:xfrm>
                  <a:off x="8406573" y="3514627"/>
                  <a:ext cx="180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6" name="Ink 195">
                  <a:extLst>
                    <a:ext uri="{FF2B5EF4-FFF2-40B4-BE49-F238E27FC236}">
                      <a16:creationId xmlns:a16="http://schemas.microsoft.com/office/drawing/2014/main" id="{49885E83-11AC-89B8-7022-949DC06C679E}"/>
                    </a:ext>
                  </a:extLst>
                </p14:cNvPr>
                <p14:cNvContentPartPr/>
                <p14:nvPr/>
              </p14:nvContentPartPr>
              <p14:xfrm>
                <a:off x="8483253" y="3496267"/>
                <a:ext cx="26280" cy="177120"/>
              </p14:xfrm>
            </p:contentPart>
          </mc:Choice>
          <mc:Fallback xmlns="">
            <p:pic>
              <p:nvPicPr>
                <p:cNvPr id="196" name="Ink 195">
                  <a:extLst>
                    <a:ext uri="{FF2B5EF4-FFF2-40B4-BE49-F238E27FC236}">
                      <a16:creationId xmlns:a16="http://schemas.microsoft.com/office/drawing/2014/main" id="{49885E83-11AC-89B8-7022-949DC06C679E}"/>
                    </a:ext>
                  </a:extLst>
                </p:cNvPr>
                <p:cNvPicPr/>
                <p:nvPr/>
              </p:nvPicPr>
              <p:blipFill>
                <a:blip r:embed="rId297"/>
                <a:stretch>
                  <a:fillRect/>
                </a:stretch>
              </p:blipFill>
              <p:spPr>
                <a:xfrm>
                  <a:off x="8474253" y="3487627"/>
                  <a:ext cx="43920" cy="194760"/>
                </a:xfrm>
                <a:prstGeom prst="rect">
                  <a:avLst/>
                </a:prstGeom>
              </p:spPr>
            </p:pic>
          </mc:Fallback>
        </mc:AlternateContent>
      </p:grpSp>
      <p:grpSp>
        <p:nvGrpSpPr>
          <p:cNvPr id="204" name="Group 203">
            <a:extLst>
              <a:ext uri="{FF2B5EF4-FFF2-40B4-BE49-F238E27FC236}">
                <a16:creationId xmlns:a16="http://schemas.microsoft.com/office/drawing/2014/main" id="{9E15B75B-ABD8-9E8D-417B-9146ACF9792F}"/>
              </a:ext>
            </a:extLst>
          </p:cNvPr>
          <p:cNvGrpSpPr/>
          <p:nvPr/>
        </p:nvGrpSpPr>
        <p:grpSpPr>
          <a:xfrm>
            <a:off x="8791053" y="3186307"/>
            <a:ext cx="1697760" cy="460440"/>
            <a:chOff x="8791053" y="3186307"/>
            <a:chExt cx="1697760" cy="460440"/>
          </a:xfrm>
        </p:grpSpPr>
        <mc:AlternateContent xmlns:mc="http://schemas.openxmlformats.org/markup-compatibility/2006" xmlns:p14="http://schemas.microsoft.com/office/powerpoint/2010/main">
          <mc:Choice Requires="p14">
            <p:contentPart p14:bwMode="auto" r:id="rId298">
              <p14:nvContentPartPr>
                <p14:cNvPr id="197" name="Ink 196">
                  <a:extLst>
                    <a:ext uri="{FF2B5EF4-FFF2-40B4-BE49-F238E27FC236}">
                      <a16:creationId xmlns:a16="http://schemas.microsoft.com/office/drawing/2014/main" id="{316F512D-A27E-DA44-D699-0722CCBCB33B}"/>
                    </a:ext>
                  </a:extLst>
                </p14:cNvPr>
                <p14:cNvContentPartPr/>
                <p14:nvPr/>
              </p14:nvContentPartPr>
              <p14:xfrm>
                <a:off x="8791053" y="3431467"/>
                <a:ext cx="294120" cy="176760"/>
              </p14:xfrm>
            </p:contentPart>
          </mc:Choice>
          <mc:Fallback xmlns="">
            <p:pic>
              <p:nvPicPr>
                <p:cNvPr id="197" name="Ink 196">
                  <a:extLst>
                    <a:ext uri="{FF2B5EF4-FFF2-40B4-BE49-F238E27FC236}">
                      <a16:creationId xmlns:a16="http://schemas.microsoft.com/office/drawing/2014/main" id="{316F512D-A27E-DA44-D699-0722CCBCB33B}"/>
                    </a:ext>
                  </a:extLst>
                </p:cNvPr>
                <p:cNvPicPr/>
                <p:nvPr/>
              </p:nvPicPr>
              <p:blipFill>
                <a:blip r:embed="rId299"/>
                <a:stretch>
                  <a:fillRect/>
                </a:stretch>
              </p:blipFill>
              <p:spPr>
                <a:xfrm>
                  <a:off x="8782053" y="3422467"/>
                  <a:ext cx="3117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8" name="Ink 197">
                  <a:extLst>
                    <a:ext uri="{FF2B5EF4-FFF2-40B4-BE49-F238E27FC236}">
                      <a16:creationId xmlns:a16="http://schemas.microsoft.com/office/drawing/2014/main" id="{DD714078-8C24-9252-1338-53DCE48BDD9D}"/>
                    </a:ext>
                  </a:extLst>
                </p14:cNvPr>
                <p14:cNvContentPartPr/>
                <p14:nvPr/>
              </p14:nvContentPartPr>
              <p14:xfrm>
                <a:off x="9194253" y="3421027"/>
                <a:ext cx="119520" cy="144720"/>
              </p14:xfrm>
            </p:contentPart>
          </mc:Choice>
          <mc:Fallback xmlns="">
            <p:pic>
              <p:nvPicPr>
                <p:cNvPr id="198" name="Ink 197">
                  <a:extLst>
                    <a:ext uri="{FF2B5EF4-FFF2-40B4-BE49-F238E27FC236}">
                      <a16:creationId xmlns:a16="http://schemas.microsoft.com/office/drawing/2014/main" id="{DD714078-8C24-9252-1338-53DCE48BDD9D}"/>
                    </a:ext>
                  </a:extLst>
                </p:cNvPr>
                <p:cNvPicPr/>
                <p:nvPr/>
              </p:nvPicPr>
              <p:blipFill>
                <a:blip r:embed="rId301"/>
                <a:stretch>
                  <a:fillRect/>
                </a:stretch>
              </p:blipFill>
              <p:spPr>
                <a:xfrm>
                  <a:off x="9185613" y="3412387"/>
                  <a:ext cx="137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9" name="Ink 198">
                  <a:extLst>
                    <a:ext uri="{FF2B5EF4-FFF2-40B4-BE49-F238E27FC236}">
                      <a16:creationId xmlns:a16="http://schemas.microsoft.com/office/drawing/2014/main" id="{661B019E-8E4E-7FFE-24FF-DA5C4349BE08}"/>
                    </a:ext>
                  </a:extLst>
                </p14:cNvPr>
                <p14:cNvContentPartPr/>
                <p14:nvPr/>
              </p14:nvContentPartPr>
              <p14:xfrm>
                <a:off x="9407373" y="3389707"/>
                <a:ext cx="111960" cy="151200"/>
              </p14:xfrm>
            </p:contentPart>
          </mc:Choice>
          <mc:Fallback xmlns="">
            <p:pic>
              <p:nvPicPr>
                <p:cNvPr id="199" name="Ink 198">
                  <a:extLst>
                    <a:ext uri="{FF2B5EF4-FFF2-40B4-BE49-F238E27FC236}">
                      <a16:creationId xmlns:a16="http://schemas.microsoft.com/office/drawing/2014/main" id="{661B019E-8E4E-7FFE-24FF-DA5C4349BE08}"/>
                    </a:ext>
                  </a:extLst>
                </p:cNvPr>
                <p:cNvPicPr/>
                <p:nvPr/>
              </p:nvPicPr>
              <p:blipFill>
                <a:blip r:embed="rId303"/>
                <a:stretch>
                  <a:fillRect/>
                </a:stretch>
              </p:blipFill>
              <p:spPr>
                <a:xfrm>
                  <a:off x="9398373" y="3380707"/>
                  <a:ext cx="129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0" name="Ink 199">
                  <a:extLst>
                    <a:ext uri="{FF2B5EF4-FFF2-40B4-BE49-F238E27FC236}">
                      <a16:creationId xmlns:a16="http://schemas.microsoft.com/office/drawing/2014/main" id="{2738A02F-2A38-0C08-EC45-9A47CD5C1DA9}"/>
                    </a:ext>
                  </a:extLst>
                </p14:cNvPr>
                <p14:cNvContentPartPr/>
                <p14:nvPr/>
              </p14:nvContentPartPr>
              <p14:xfrm>
                <a:off x="9599973" y="3349027"/>
                <a:ext cx="145440" cy="224280"/>
              </p14:xfrm>
            </p:contentPart>
          </mc:Choice>
          <mc:Fallback xmlns="">
            <p:pic>
              <p:nvPicPr>
                <p:cNvPr id="200" name="Ink 199">
                  <a:extLst>
                    <a:ext uri="{FF2B5EF4-FFF2-40B4-BE49-F238E27FC236}">
                      <a16:creationId xmlns:a16="http://schemas.microsoft.com/office/drawing/2014/main" id="{2738A02F-2A38-0C08-EC45-9A47CD5C1DA9}"/>
                    </a:ext>
                  </a:extLst>
                </p:cNvPr>
                <p:cNvPicPr/>
                <p:nvPr/>
              </p:nvPicPr>
              <p:blipFill>
                <a:blip r:embed="rId305"/>
                <a:stretch>
                  <a:fillRect/>
                </a:stretch>
              </p:blipFill>
              <p:spPr>
                <a:xfrm>
                  <a:off x="9591333" y="3340027"/>
                  <a:ext cx="163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1" name="Ink 200">
                  <a:extLst>
                    <a:ext uri="{FF2B5EF4-FFF2-40B4-BE49-F238E27FC236}">
                      <a16:creationId xmlns:a16="http://schemas.microsoft.com/office/drawing/2014/main" id="{182153A0-DBA4-95E3-F03D-3E9D17AE8F5E}"/>
                    </a:ext>
                  </a:extLst>
                </p14:cNvPr>
                <p14:cNvContentPartPr/>
                <p14:nvPr/>
              </p14:nvContentPartPr>
              <p14:xfrm>
                <a:off x="9812733" y="3186307"/>
                <a:ext cx="87840" cy="460440"/>
              </p14:xfrm>
            </p:contentPart>
          </mc:Choice>
          <mc:Fallback xmlns="">
            <p:pic>
              <p:nvPicPr>
                <p:cNvPr id="201" name="Ink 200">
                  <a:extLst>
                    <a:ext uri="{FF2B5EF4-FFF2-40B4-BE49-F238E27FC236}">
                      <a16:creationId xmlns:a16="http://schemas.microsoft.com/office/drawing/2014/main" id="{182153A0-DBA4-95E3-F03D-3E9D17AE8F5E}"/>
                    </a:ext>
                  </a:extLst>
                </p:cNvPr>
                <p:cNvPicPr/>
                <p:nvPr/>
              </p:nvPicPr>
              <p:blipFill>
                <a:blip r:embed="rId307"/>
                <a:stretch>
                  <a:fillRect/>
                </a:stretch>
              </p:blipFill>
              <p:spPr>
                <a:xfrm>
                  <a:off x="9804093" y="3177667"/>
                  <a:ext cx="10548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2" name="Ink 201">
                  <a:extLst>
                    <a:ext uri="{FF2B5EF4-FFF2-40B4-BE49-F238E27FC236}">
                      <a16:creationId xmlns:a16="http://schemas.microsoft.com/office/drawing/2014/main" id="{9ABF7431-3A13-1280-968F-69E27684D6BF}"/>
                    </a:ext>
                  </a:extLst>
                </p14:cNvPr>
                <p14:cNvContentPartPr/>
                <p14:nvPr/>
              </p14:nvContentPartPr>
              <p14:xfrm>
                <a:off x="10039533" y="3286027"/>
                <a:ext cx="394560" cy="236880"/>
              </p14:xfrm>
            </p:contentPart>
          </mc:Choice>
          <mc:Fallback xmlns="">
            <p:pic>
              <p:nvPicPr>
                <p:cNvPr id="202" name="Ink 201">
                  <a:extLst>
                    <a:ext uri="{FF2B5EF4-FFF2-40B4-BE49-F238E27FC236}">
                      <a16:creationId xmlns:a16="http://schemas.microsoft.com/office/drawing/2014/main" id="{9ABF7431-3A13-1280-968F-69E27684D6BF}"/>
                    </a:ext>
                  </a:extLst>
                </p:cNvPr>
                <p:cNvPicPr/>
                <p:nvPr/>
              </p:nvPicPr>
              <p:blipFill>
                <a:blip r:embed="rId309"/>
                <a:stretch>
                  <a:fillRect/>
                </a:stretch>
              </p:blipFill>
              <p:spPr>
                <a:xfrm>
                  <a:off x="10030893" y="3277387"/>
                  <a:ext cx="412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Ink 202">
                  <a:extLst>
                    <a:ext uri="{FF2B5EF4-FFF2-40B4-BE49-F238E27FC236}">
                      <a16:creationId xmlns:a16="http://schemas.microsoft.com/office/drawing/2014/main" id="{514457DA-B1FF-F373-9EE4-3FD774BCC55C}"/>
                    </a:ext>
                  </a:extLst>
                </p14:cNvPr>
                <p14:cNvContentPartPr/>
                <p14:nvPr/>
              </p14:nvContentPartPr>
              <p14:xfrm>
                <a:off x="10413933" y="3360907"/>
                <a:ext cx="74880" cy="360"/>
              </p14:xfrm>
            </p:contentPart>
          </mc:Choice>
          <mc:Fallback xmlns="">
            <p:pic>
              <p:nvPicPr>
                <p:cNvPr id="203" name="Ink 202">
                  <a:extLst>
                    <a:ext uri="{FF2B5EF4-FFF2-40B4-BE49-F238E27FC236}">
                      <a16:creationId xmlns:a16="http://schemas.microsoft.com/office/drawing/2014/main" id="{514457DA-B1FF-F373-9EE4-3FD774BCC55C}"/>
                    </a:ext>
                  </a:extLst>
                </p:cNvPr>
                <p:cNvPicPr/>
                <p:nvPr/>
              </p:nvPicPr>
              <p:blipFill>
                <a:blip r:embed="rId311"/>
                <a:stretch>
                  <a:fillRect/>
                </a:stretch>
              </p:blipFill>
              <p:spPr>
                <a:xfrm>
                  <a:off x="10404933" y="3352267"/>
                  <a:ext cx="92520" cy="18000"/>
                </a:xfrm>
                <a:prstGeom prst="rect">
                  <a:avLst/>
                </a:prstGeom>
              </p:spPr>
            </p:pic>
          </mc:Fallback>
        </mc:AlternateContent>
      </p:grpSp>
      <p:grpSp>
        <p:nvGrpSpPr>
          <p:cNvPr id="230" name="Group 229">
            <a:extLst>
              <a:ext uri="{FF2B5EF4-FFF2-40B4-BE49-F238E27FC236}">
                <a16:creationId xmlns:a16="http://schemas.microsoft.com/office/drawing/2014/main" id="{820E98E0-268E-7B98-63E7-DDD6D4281698}"/>
              </a:ext>
            </a:extLst>
          </p:cNvPr>
          <p:cNvGrpSpPr/>
          <p:nvPr/>
        </p:nvGrpSpPr>
        <p:grpSpPr>
          <a:xfrm>
            <a:off x="570813" y="4671667"/>
            <a:ext cx="809280" cy="559440"/>
            <a:chOff x="570813" y="4671667"/>
            <a:chExt cx="809280" cy="559440"/>
          </a:xfrm>
        </p:grpSpPr>
        <mc:AlternateContent xmlns:mc="http://schemas.openxmlformats.org/markup-compatibility/2006" xmlns:p14="http://schemas.microsoft.com/office/powerpoint/2010/main">
          <mc:Choice Requires="p14">
            <p:contentPart p14:bwMode="auto" r:id="rId312">
              <p14:nvContentPartPr>
                <p14:cNvPr id="206" name="Ink 205">
                  <a:extLst>
                    <a:ext uri="{FF2B5EF4-FFF2-40B4-BE49-F238E27FC236}">
                      <a16:creationId xmlns:a16="http://schemas.microsoft.com/office/drawing/2014/main" id="{2AABF7C5-C762-FB4E-32C4-91834EDED005}"/>
                    </a:ext>
                  </a:extLst>
                </p14:cNvPr>
                <p14:cNvContentPartPr/>
                <p14:nvPr/>
              </p14:nvContentPartPr>
              <p14:xfrm>
                <a:off x="570813" y="4827187"/>
                <a:ext cx="231840" cy="403920"/>
              </p14:xfrm>
            </p:contentPart>
          </mc:Choice>
          <mc:Fallback xmlns="">
            <p:pic>
              <p:nvPicPr>
                <p:cNvPr id="206" name="Ink 205">
                  <a:extLst>
                    <a:ext uri="{FF2B5EF4-FFF2-40B4-BE49-F238E27FC236}">
                      <a16:creationId xmlns:a16="http://schemas.microsoft.com/office/drawing/2014/main" id="{2AABF7C5-C762-FB4E-32C4-91834EDED005}"/>
                    </a:ext>
                  </a:extLst>
                </p:cNvPr>
                <p:cNvPicPr/>
                <p:nvPr/>
              </p:nvPicPr>
              <p:blipFill>
                <a:blip r:embed="rId313"/>
                <a:stretch>
                  <a:fillRect/>
                </a:stretch>
              </p:blipFill>
              <p:spPr>
                <a:xfrm>
                  <a:off x="562173" y="4818187"/>
                  <a:ext cx="24948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7" name="Ink 206">
                  <a:extLst>
                    <a:ext uri="{FF2B5EF4-FFF2-40B4-BE49-F238E27FC236}">
                      <a16:creationId xmlns:a16="http://schemas.microsoft.com/office/drawing/2014/main" id="{A544E893-9D97-AAD1-C02E-F319B3BAE849}"/>
                    </a:ext>
                  </a:extLst>
                </p14:cNvPr>
                <p14:cNvContentPartPr/>
                <p14:nvPr/>
              </p14:nvContentPartPr>
              <p14:xfrm>
                <a:off x="677373" y="4931227"/>
                <a:ext cx="162000" cy="89640"/>
              </p14:xfrm>
            </p:contentPart>
          </mc:Choice>
          <mc:Fallback xmlns="">
            <p:pic>
              <p:nvPicPr>
                <p:cNvPr id="207" name="Ink 206">
                  <a:extLst>
                    <a:ext uri="{FF2B5EF4-FFF2-40B4-BE49-F238E27FC236}">
                      <a16:creationId xmlns:a16="http://schemas.microsoft.com/office/drawing/2014/main" id="{A544E893-9D97-AAD1-C02E-F319B3BAE849}"/>
                    </a:ext>
                  </a:extLst>
                </p:cNvPr>
                <p:cNvPicPr/>
                <p:nvPr/>
              </p:nvPicPr>
              <p:blipFill>
                <a:blip r:embed="rId315"/>
                <a:stretch>
                  <a:fillRect/>
                </a:stretch>
              </p:blipFill>
              <p:spPr>
                <a:xfrm>
                  <a:off x="668373" y="4922227"/>
                  <a:ext cx="179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8" name="Ink 207">
                  <a:extLst>
                    <a:ext uri="{FF2B5EF4-FFF2-40B4-BE49-F238E27FC236}">
                      <a16:creationId xmlns:a16="http://schemas.microsoft.com/office/drawing/2014/main" id="{2DD4BAC4-650B-59F2-9B86-F427D42AF6FA}"/>
                    </a:ext>
                  </a:extLst>
                </p14:cNvPr>
                <p14:cNvContentPartPr/>
                <p14:nvPr/>
              </p14:nvContentPartPr>
              <p14:xfrm>
                <a:off x="605733" y="4671667"/>
                <a:ext cx="206640" cy="95400"/>
              </p14:xfrm>
            </p:contentPart>
          </mc:Choice>
          <mc:Fallback xmlns="">
            <p:pic>
              <p:nvPicPr>
                <p:cNvPr id="208" name="Ink 207">
                  <a:extLst>
                    <a:ext uri="{FF2B5EF4-FFF2-40B4-BE49-F238E27FC236}">
                      <a16:creationId xmlns:a16="http://schemas.microsoft.com/office/drawing/2014/main" id="{2DD4BAC4-650B-59F2-9B86-F427D42AF6FA}"/>
                    </a:ext>
                  </a:extLst>
                </p:cNvPr>
                <p:cNvPicPr/>
                <p:nvPr/>
              </p:nvPicPr>
              <p:blipFill>
                <a:blip r:embed="rId317"/>
                <a:stretch>
                  <a:fillRect/>
                </a:stretch>
              </p:blipFill>
              <p:spPr>
                <a:xfrm>
                  <a:off x="597093" y="4662667"/>
                  <a:ext cx="2242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9" name="Ink 208">
                  <a:extLst>
                    <a:ext uri="{FF2B5EF4-FFF2-40B4-BE49-F238E27FC236}">
                      <a16:creationId xmlns:a16="http://schemas.microsoft.com/office/drawing/2014/main" id="{99989423-DE07-0738-0048-4F23B47726D6}"/>
                    </a:ext>
                  </a:extLst>
                </p14:cNvPr>
                <p14:cNvContentPartPr/>
                <p14:nvPr/>
              </p14:nvContentPartPr>
              <p14:xfrm>
                <a:off x="971133" y="4893787"/>
                <a:ext cx="128160" cy="222480"/>
              </p14:xfrm>
            </p:contentPart>
          </mc:Choice>
          <mc:Fallback xmlns="">
            <p:pic>
              <p:nvPicPr>
                <p:cNvPr id="209" name="Ink 208">
                  <a:extLst>
                    <a:ext uri="{FF2B5EF4-FFF2-40B4-BE49-F238E27FC236}">
                      <a16:creationId xmlns:a16="http://schemas.microsoft.com/office/drawing/2014/main" id="{99989423-DE07-0738-0048-4F23B47726D6}"/>
                    </a:ext>
                  </a:extLst>
                </p:cNvPr>
                <p:cNvPicPr/>
                <p:nvPr/>
              </p:nvPicPr>
              <p:blipFill>
                <a:blip r:embed="rId319"/>
                <a:stretch>
                  <a:fillRect/>
                </a:stretch>
              </p:blipFill>
              <p:spPr>
                <a:xfrm>
                  <a:off x="962493" y="4884787"/>
                  <a:ext cx="145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10" name="Ink 209">
                  <a:extLst>
                    <a:ext uri="{FF2B5EF4-FFF2-40B4-BE49-F238E27FC236}">
                      <a16:creationId xmlns:a16="http://schemas.microsoft.com/office/drawing/2014/main" id="{4C79EDBE-ED47-FDAF-AD61-F0F5EFE215DB}"/>
                    </a:ext>
                  </a:extLst>
                </p14:cNvPr>
                <p14:cNvContentPartPr/>
                <p14:nvPr/>
              </p14:nvContentPartPr>
              <p14:xfrm>
                <a:off x="1175253" y="4890187"/>
                <a:ext cx="88920" cy="198000"/>
              </p14:xfrm>
            </p:contentPart>
          </mc:Choice>
          <mc:Fallback xmlns="">
            <p:pic>
              <p:nvPicPr>
                <p:cNvPr id="210" name="Ink 209">
                  <a:extLst>
                    <a:ext uri="{FF2B5EF4-FFF2-40B4-BE49-F238E27FC236}">
                      <a16:creationId xmlns:a16="http://schemas.microsoft.com/office/drawing/2014/main" id="{4C79EDBE-ED47-FDAF-AD61-F0F5EFE215DB}"/>
                    </a:ext>
                  </a:extLst>
                </p:cNvPr>
                <p:cNvPicPr/>
                <p:nvPr/>
              </p:nvPicPr>
              <p:blipFill>
                <a:blip r:embed="rId321"/>
                <a:stretch>
                  <a:fillRect/>
                </a:stretch>
              </p:blipFill>
              <p:spPr>
                <a:xfrm>
                  <a:off x="1166613" y="4881547"/>
                  <a:ext cx="1065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11" name="Ink 210">
                  <a:extLst>
                    <a:ext uri="{FF2B5EF4-FFF2-40B4-BE49-F238E27FC236}">
                      <a16:creationId xmlns:a16="http://schemas.microsoft.com/office/drawing/2014/main" id="{E9F589D5-B92A-726E-4ADF-F77E99089CBD}"/>
                    </a:ext>
                  </a:extLst>
                </p14:cNvPr>
                <p14:cNvContentPartPr/>
                <p14:nvPr/>
              </p14:nvContentPartPr>
              <p14:xfrm>
                <a:off x="1350933" y="4971547"/>
                <a:ext cx="29160" cy="103320"/>
              </p14:xfrm>
            </p:contentPart>
          </mc:Choice>
          <mc:Fallback xmlns="">
            <p:pic>
              <p:nvPicPr>
                <p:cNvPr id="211" name="Ink 210">
                  <a:extLst>
                    <a:ext uri="{FF2B5EF4-FFF2-40B4-BE49-F238E27FC236}">
                      <a16:creationId xmlns:a16="http://schemas.microsoft.com/office/drawing/2014/main" id="{E9F589D5-B92A-726E-4ADF-F77E99089CBD}"/>
                    </a:ext>
                  </a:extLst>
                </p:cNvPr>
                <p:cNvPicPr/>
                <p:nvPr/>
              </p:nvPicPr>
              <p:blipFill>
                <a:blip r:embed="rId323"/>
                <a:stretch>
                  <a:fillRect/>
                </a:stretch>
              </p:blipFill>
              <p:spPr>
                <a:xfrm>
                  <a:off x="1342293" y="4962547"/>
                  <a:ext cx="46800" cy="120960"/>
                </a:xfrm>
                <a:prstGeom prst="rect">
                  <a:avLst/>
                </a:prstGeom>
              </p:spPr>
            </p:pic>
          </mc:Fallback>
        </mc:AlternateContent>
      </p:grpSp>
      <p:grpSp>
        <p:nvGrpSpPr>
          <p:cNvPr id="229" name="Group 228">
            <a:extLst>
              <a:ext uri="{FF2B5EF4-FFF2-40B4-BE49-F238E27FC236}">
                <a16:creationId xmlns:a16="http://schemas.microsoft.com/office/drawing/2014/main" id="{02D8F5DE-6415-032C-524B-1880B2D5BA83}"/>
              </a:ext>
            </a:extLst>
          </p:cNvPr>
          <p:cNvGrpSpPr/>
          <p:nvPr/>
        </p:nvGrpSpPr>
        <p:grpSpPr>
          <a:xfrm>
            <a:off x="1560813" y="4893787"/>
            <a:ext cx="332280" cy="241560"/>
            <a:chOff x="1560813" y="4893787"/>
            <a:chExt cx="332280" cy="241560"/>
          </a:xfrm>
        </p:grpSpPr>
        <mc:AlternateContent xmlns:mc="http://schemas.openxmlformats.org/markup-compatibility/2006" xmlns:p14="http://schemas.microsoft.com/office/powerpoint/2010/main">
          <mc:Choice Requires="p14">
            <p:contentPart p14:bwMode="auto" r:id="rId324">
              <p14:nvContentPartPr>
                <p14:cNvPr id="212" name="Ink 211">
                  <a:extLst>
                    <a:ext uri="{FF2B5EF4-FFF2-40B4-BE49-F238E27FC236}">
                      <a16:creationId xmlns:a16="http://schemas.microsoft.com/office/drawing/2014/main" id="{5CDD3EA9-91FA-854F-861E-13CE2F8C6ED3}"/>
                    </a:ext>
                  </a:extLst>
                </p14:cNvPr>
                <p14:cNvContentPartPr/>
                <p14:nvPr/>
              </p14:nvContentPartPr>
              <p14:xfrm>
                <a:off x="1566213" y="4894507"/>
                <a:ext cx="68040" cy="33120"/>
              </p14:xfrm>
            </p:contentPart>
          </mc:Choice>
          <mc:Fallback xmlns="">
            <p:pic>
              <p:nvPicPr>
                <p:cNvPr id="212" name="Ink 211">
                  <a:extLst>
                    <a:ext uri="{FF2B5EF4-FFF2-40B4-BE49-F238E27FC236}">
                      <a16:creationId xmlns:a16="http://schemas.microsoft.com/office/drawing/2014/main" id="{5CDD3EA9-91FA-854F-861E-13CE2F8C6ED3}"/>
                    </a:ext>
                  </a:extLst>
                </p:cNvPr>
                <p:cNvPicPr/>
                <p:nvPr/>
              </p:nvPicPr>
              <p:blipFill>
                <a:blip r:embed="rId325"/>
                <a:stretch>
                  <a:fillRect/>
                </a:stretch>
              </p:blipFill>
              <p:spPr>
                <a:xfrm>
                  <a:off x="1557573" y="4885507"/>
                  <a:ext cx="85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13" name="Ink 212">
                  <a:extLst>
                    <a:ext uri="{FF2B5EF4-FFF2-40B4-BE49-F238E27FC236}">
                      <a16:creationId xmlns:a16="http://schemas.microsoft.com/office/drawing/2014/main" id="{302A2247-A9A8-672E-F071-5381B6F13D73}"/>
                    </a:ext>
                  </a:extLst>
                </p14:cNvPr>
                <p14:cNvContentPartPr/>
                <p14:nvPr/>
              </p14:nvContentPartPr>
              <p14:xfrm>
                <a:off x="1560813" y="4893787"/>
                <a:ext cx="112680" cy="241560"/>
              </p14:xfrm>
            </p:contentPart>
          </mc:Choice>
          <mc:Fallback xmlns="">
            <p:pic>
              <p:nvPicPr>
                <p:cNvPr id="213" name="Ink 212">
                  <a:extLst>
                    <a:ext uri="{FF2B5EF4-FFF2-40B4-BE49-F238E27FC236}">
                      <a16:creationId xmlns:a16="http://schemas.microsoft.com/office/drawing/2014/main" id="{302A2247-A9A8-672E-F071-5381B6F13D73}"/>
                    </a:ext>
                  </a:extLst>
                </p:cNvPr>
                <p:cNvPicPr/>
                <p:nvPr/>
              </p:nvPicPr>
              <p:blipFill>
                <a:blip r:embed="rId327"/>
                <a:stretch>
                  <a:fillRect/>
                </a:stretch>
              </p:blipFill>
              <p:spPr>
                <a:xfrm>
                  <a:off x="1552173" y="4884787"/>
                  <a:ext cx="1303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14" name="Ink 213">
                  <a:extLst>
                    <a:ext uri="{FF2B5EF4-FFF2-40B4-BE49-F238E27FC236}">
                      <a16:creationId xmlns:a16="http://schemas.microsoft.com/office/drawing/2014/main" id="{C3B40D9A-2F59-40B3-2EE9-A31054C7C41F}"/>
                    </a:ext>
                  </a:extLst>
                </p14:cNvPr>
                <p14:cNvContentPartPr/>
                <p14:nvPr/>
              </p14:nvContentPartPr>
              <p14:xfrm>
                <a:off x="1771053" y="4978747"/>
                <a:ext cx="122040" cy="128160"/>
              </p14:xfrm>
            </p:contentPart>
          </mc:Choice>
          <mc:Fallback xmlns="">
            <p:pic>
              <p:nvPicPr>
                <p:cNvPr id="214" name="Ink 213">
                  <a:extLst>
                    <a:ext uri="{FF2B5EF4-FFF2-40B4-BE49-F238E27FC236}">
                      <a16:creationId xmlns:a16="http://schemas.microsoft.com/office/drawing/2014/main" id="{C3B40D9A-2F59-40B3-2EE9-A31054C7C41F}"/>
                    </a:ext>
                  </a:extLst>
                </p:cNvPr>
                <p:cNvPicPr/>
                <p:nvPr/>
              </p:nvPicPr>
              <p:blipFill>
                <a:blip r:embed="rId329"/>
                <a:stretch>
                  <a:fillRect/>
                </a:stretch>
              </p:blipFill>
              <p:spPr>
                <a:xfrm>
                  <a:off x="1762053" y="4969747"/>
                  <a:ext cx="139680" cy="14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0">
            <p14:nvContentPartPr>
              <p14:cNvPr id="215" name="Ink 214">
                <a:extLst>
                  <a:ext uri="{FF2B5EF4-FFF2-40B4-BE49-F238E27FC236}">
                    <a16:creationId xmlns:a16="http://schemas.microsoft.com/office/drawing/2014/main" id="{161F839E-FA69-C38F-2785-8BF9979B4383}"/>
                  </a:ext>
                </a:extLst>
              </p14:cNvPr>
              <p14:cNvContentPartPr/>
              <p14:nvPr/>
            </p14:nvContentPartPr>
            <p14:xfrm>
              <a:off x="2150493" y="4826107"/>
              <a:ext cx="107280" cy="110160"/>
            </p14:xfrm>
          </p:contentPart>
        </mc:Choice>
        <mc:Fallback xmlns="">
          <p:pic>
            <p:nvPicPr>
              <p:cNvPr id="215" name="Ink 214">
                <a:extLst>
                  <a:ext uri="{FF2B5EF4-FFF2-40B4-BE49-F238E27FC236}">
                    <a16:creationId xmlns:a16="http://schemas.microsoft.com/office/drawing/2014/main" id="{161F839E-FA69-C38F-2785-8BF9979B4383}"/>
                  </a:ext>
                </a:extLst>
              </p:cNvPr>
              <p:cNvPicPr/>
              <p:nvPr/>
            </p:nvPicPr>
            <p:blipFill>
              <a:blip r:embed="rId331"/>
              <a:stretch>
                <a:fillRect/>
              </a:stretch>
            </p:blipFill>
            <p:spPr>
              <a:xfrm>
                <a:off x="2141493" y="4817107"/>
                <a:ext cx="124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6" name="Ink 215">
                <a:extLst>
                  <a:ext uri="{FF2B5EF4-FFF2-40B4-BE49-F238E27FC236}">
                    <a16:creationId xmlns:a16="http://schemas.microsoft.com/office/drawing/2014/main" id="{30A7EE8B-9F58-73D1-B1CD-DA898F857A44}"/>
                  </a:ext>
                </a:extLst>
              </p14:cNvPr>
              <p14:cNvContentPartPr/>
              <p14:nvPr/>
            </p14:nvContentPartPr>
            <p14:xfrm>
              <a:off x="2726133" y="4647907"/>
              <a:ext cx="16920" cy="324360"/>
            </p14:xfrm>
          </p:contentPart>
        </mc:Choice>
        <mc:Fallback xmlns="">
          <p:pic>
            <p:nvPicPr>
              <p:cNvPr id="216" name="Ink 215">
                <a:extLst>
                  <a:ext uri="{FF2B5EF4-FFF2-40B4-BE49-F238E27FC236}">
                    <a16:creationId xmlns:a16="http://schemas.microsoft.com/office/drawing/2014/main" id="{30A7EE8B-9F58-73D1-B1CD-DA898F857A44}"/>
                  </a:ext>
                </a:extLst>
              </p:cNvPr>
              <p:cNvPicPr/>
              <p:nvPr/>
            </p:nvPicPr>
            <p:blipFill>
              <a:blip r:embed="rId333"/>
              <a:stretch>
                <a:fillRect/>
              </a:stretch>
            </p:blipFill>
            <p:spPr>
              <a:xfrm>
                <a:off x="2717133" y="4639267"/>
                <a:ext cx="345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7" name="Ink 216">
                <a:extLst>
                  <a:ext uri="{FF2B5EF4-FFF2-40B4-BE49-F238E27FC236}">
                    <a16:creationId xmlns:a16="http://schemas.microsoft.com/office/drawing/2014/main" id="{57F8EC0F-1229-6556-DE4D-26EFD7EDC850}"/>
                  </a:ext>
                </a:extLst>
              </p14:cNvPr>
              <p14:cNvContentPartPr/>
              <p14:nvPr/>
            </p14:nvContentPartPr>
            <p14:xfrm>
              <a:off x="2920893" y="4803067"/>
              <a:ext cx="193320" cy="28800"/>
            </p14:xfrm>
          </p:contentPart>
        </mc:Choice>
        <mc:Fallback xmlns="">
          <p:pic>
            <p:nvPicPr>
              <p:cNvPr id="217" name="Ink 216">
                <a:extLst>
                  <a:ext uri="{FF2B5EF4-FFF2-40B4-BE49-F238E27FC236}">
                    <a16:creationId xmlns:a16="http://schemas.microsoft.com/office/drawing/2014/main" id="{57F8EC0F-1229-6556-DE4D-26EFD7EDC850}"/>
                  </a:ext>
                </a:extLst>
              </p:cNvPr>
              <p:cNvPicPr/>
              <p:nvPr/>
            </p:nvPicPr>
            <p:blipFill>
              <a:blip r:embed="rId335"/>
              <a:stretch>
                <a:fillRect/>
              </a:stretch>
            </p:blipFill>
            <p:spPr>
              <a:xfrm>
                <a:off x="2911893" y="4794427"/>
                <a:ext cx="2109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Ink 217">
                <a:extLst>
                  <a:ext uri="{FF2B5EF4-FFF2-40B4-BE49-F238E27FC236}">
                    <a16:creationId xmlns:a16="http://schemas.microsoft.com/office/drawing/2014/main" id="{F3BEE3D5-E7EA-1CA9-9F4F-900A889CD18C}"/>
                  </a:ext>
                </a:extLst>
              </p14:cNvPr>
              <p14:cNvContentPartPr/>
              <p14:nvPr/>
            </p14:nvContentPartPr>
            <p14:xfrm>
              <a:off x="3528213" y="4565467"/>
              <a:ext cx="137880" cy="313200"/>
            </p14:xfrm>
          </p:contentPart>
        </mc:Choice>
        <mc:Fallback xmlns="">
          <p:pic>
            <p:nvPicPr>
              <p:cNvPr id="218" name="Ink 217">
                <a:extLst>
                  <a:ext uri="{FF2B5EF4-FFF2-40B4-BE49-F238E27FC236}">
                    <a16:creationId xmlns:a16="http://schemas.microsoft.com/office/drawing/2014/main" id="{F3BEE3D5-E7EA-1CA9-9F4F-900A889CD18C}"/>
                  </a:ext>
                </a:extLst>
              </p:cNvPr>
              <p:cNvPicPr/>
              <p:nvPr/>
            </p:nvPicPr>
            <p:blipFill>
              <a:blip r:embed="rId337"/>
              <a:stretch>
                <a:fillRect/>
              </a:stretch>
            </p:blipFill>
            <p:spPr>
              <a:xfrm>
                <a:off x="3519573" y="4556467"/>
                <a:ext cx="15552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20" name="Ink 219">
                <a:extLst>
                  <a:ext uri="{FF2B5EF4-FFF2-40B4-BE49-F238E27FC236}">
                    <a16:creationId xmlns:a16="http://schemas.microsoft.com/office/drawing/2014/main" id="{F9722BB4-50A0-E8C5-C642-567EF7DC516F}"/>
                  </a:ext>
                </a:extLst>
              </p14:cNvPr>
              <p14:cNvContentPartPr/>
              <p14:nvPr/>
            </p14:nvContentPartPr>
            <p14:xfrm>
              <a:off x="3987573" y="4614427"/>
              <a:ext cx="142200" cy="360"/>
            </p14:xfrm>
          </p:contentPart>
        </mc:Choice>
        <mc:Fallback xmlns="">
          <p:pic>
            <p:nvPicPr>
              <p:cNvPr id="220" name="Ink 219">
                <a:extLst>
                  <a:ext uri="{FF2B5EF4-FFF2-40B4-BE49-F238E27FC236}">
                    <a16:creationId xmlns:a16="http://schemas.microsoft.com/office/drawing/2014/main" id="{F9722BB4-50A0-E8C5-C642-567EF7DC516F}"/>
                  </a:ext>
                </a:extLst>
              </p:cNvPr>
              <p:cNvPicPr/>
              <p:nvPr/>
            </p:nvPicPr>
            <p:blipFill>
              <a:blip r:embed="rId339"/>
              <a:stretch>
                <a:fillRect/>
              </a:stretch>
            </p:blipFill>
            <p:spPr>
              <a:xfrm>
                <a:off x="3978573" y="4605427"/>
                <a:ext cx="159840" cy="18000"/>
              </a:xfrm>
              <a:prstGeom prst="rect">
                <a:avLst/>
              </a:prstGeom>
            </p:spPr>
          </p:pic>
        </mc:Fallback>
      </mc:AlternateContent>
      <p:grpSp>
        <p:nvGrpSpPr>
          <p:cNvPr id="228" name="Group 227">
            <a:extLst>
              <a:ext uri="{FF2B5EF4-FFF2-40B4-BE49-F238E27FC236}">
                <a16:creationId xmlns:a16="http://schemas.microsoft.com/office/drawing/2014/main" id="{8DFEBA7C-1E63-4D6F-DD86-AB5D588217E5}"/>
              </a:ext>
            </a:extLst>
          </p:cNvPr>
          <p:cNvGrpSpPr/>
          <p:nvPr/>
        </p:nvGrpSpPr>
        <p:grpSpPr>
          <a:xfrm>
            <a:off x="3933213" y="4732147"/>
            <a:ext cx="1085400" cy="289080"/>
            <a:chOff x="3933213" y="4732147"/>
            <a:chExt cx="1085400" cy="289080"/>
          </a:xfrm>
        </p:grpSpPr>
        <mc:AlternateContent xmlns:mc="http://schemas.openxmlformats.org/markup-compatibility/2006" xmlns:p14="http://schemas.microsoft.com/office/powerpoint/2010/main">
          <mc:Choice Requires="p14">
            <p:contentPart p14:bwMode="auto" r:id="rId340">
              <p14:nvContentPartPr>
                <p14:cNvPr id="219" name="Ink 218">
                  <a:extLst>
                    <a:ext uri="{FF2B5EF4-FFF2-40B4-BE49-F238E27FC236}">
                      <a16:creationId xmlns:a16="http://schemas.microsoft.com/office/drawing/2014/main" id="{A78B6ADF-F653-71EC-BB1E-01AC0065ABDF}"/>
                    </a:ext>
                  </a:extLst>
                </p14:cNvPr>
                <p14:cNvContentPartPr/>
                <p14:nvPr/>
              </p14:nvContentPartPr>
              <p14:xfrm>
                <a:off x="3933213" y="4732147"/>
                <a:ext cx="196560" cy="169560"/>
              </p14:xfrm>
            </p:contentPart>
          </mc:Choice>
          <mc:Fallback xmlns="">
            <p:pic>
              <p:nvPicPr>
                <p:cNvPr id="219" name="Ink 218">
                  <a:extLst>
                    <a:ext uri="{FF2B5EF4-FFF2-40B4-BE49-F238E27FC236}">
                      <a16:creationId xmlns:a16="http://schemas.microsoft.com/office/drawing/2014/main" id="{A78B6ADF-F653-71EC-BB1E-01AC0065ABDF}"/>
                    </a:ext>
                  </a:extLst>
                </p:cNvPr>
                <p:cNvPicPr/>
                <p:nvPr/>
              </p:nvPicPr>
              <p:blipFill>
                <a:blip r:embed="rId341"/>
                <a:stretch>
                  <a:fillRect/>
                </a:stretch>
              </p:blipFill>
              <p:spPr>
                <a:xfrm>
                  <a:off x="3924573" y="4723507"/>
                  <a:ext cx="214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1" name="Ink 220">
                  <a:extLst>
                    <a:ext uri="{FF2B5EF4-FFF2-40B4-BE49-F238E27FC236}">
                      <a16:creationId xmlns:a16="http://schemas.microsoft.com/office/drawing/2014/main" id="{79C819D6-B65A-7333-BBE4-489679CD95E7}"/>
                    </a:ext>
                  </a:extLst>
                </p14:cNvPr>
                <p14:cNvContentPartPr/>
                <p14:nvPr/>
              </p14:nvContentPartPr>
              <p14:xfrm>
                <a:off x="4253613" y="4839427"/>
                <a:ext cx="90000" cy="141120"/>
              </p14:xfrm>
            </p:contentPart>
          </mc:Choice>
          <mc:Fallback xmlns="">
            <p:pic>
              <p:nvPicPr>
                <p:cNvPr id="221" name="Ink 220">
                  <a:extLst>
                    <a:ext uri="{FF2B5EF4-FFF2-40B4-BE49-F238E27FC236}">
                      <a16:creationId xmlns:a16="http://schemas.microsoft.com/office/drawing/2014/main" id="{79C819D6-B65A-7333-BBE4-489679CD95E7}"/>
                    </a:ext>
                  </a:extLst>
                </p:cNvPr>
                <p:cNvPicPr/>
                <p:nvPr/>
              </p:nvPicPr>
              <p:blipFill>
                <a:blip r:embed="rId343"/>
                <a:stretch>
                  <a:fillRect/>
                </a:stretch>
              </p:blipFill>
              <p:spPr>
                <a:xfrm>
                  <a:off x="4244613" y="4830787"/>
                  <a:ext cx="107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22" name="Ink 221">
                  <a:extLst>
                    <a:ext uri="{FF2B5EF4-FFF2-40B4-BE49-F238E27FC236}">
                      <a16:creationId xmlns:a16="http://schemas.microsoft.com/office/drawing/2014/main" id="{7A00CC6E-BE9B-5F77-9B21-AF3EFB12FBCF}"/>
                    </a:ext>
                  </a:extLst>
                </p14:cNvPr>
                <p14:cNvContentPartPr/>
                <p14:nvPr/>
              </p14:nvContentPartPr>
              <p14:xfrm>
                <a:off x="4436493" y="4838347"/>
                <a:ext cx="93240" cy="150120"/>
              </p14:xfrm>
            </p:contentPart>
          </mc:Choice>
          <mc:Fallback xmlns="">
            <p:pic>
              <p:nvPicPr>
                <p:cNvPr id="222" name="Ink 221">
                  <a:extLst>
                    <a:ext uri="{FF2B5EF4-FFF2-40B4-BE49-F238E27FC236}">
                      <a16:creationId xmlns:a16="http://schemas.microsoft.com/office/drawing/2014/main" id="{7A00CC6E-BE9B-5F77-9B21-AF3EFB12FBCF}"/>
                    </a:ext>
                  </a:extLst>
                </p:cNvPr>
                <p:cNvPicPr/>
                <p:nvPr/>
              </p:nvPicPr>
              <p:blipFill>
                <a:blip r:embed="rId345"/>
                <a:stretch>
                  <a:fillRect/>
                </a:stretch>
              </p:blipFill>
              <p:spPr>
                <a:xfrm>
                  <a:off x="4427493" y="4829347"/>
                  <a:ext cx="110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3" name="Ink 222">
                  <a:extLst>
                    <a:ext uri="{FF2B5EF4-FFF2-40B4-BE49-F238E27FC236}">
                      <a16:creationId xmlns:a16="http://schemas.microsoft.com/office/drawing/2014/main" id="{DBA092A3-B13C-19CA-9C89-EE3C3F2812D0}"/>
                    </a:ext>
                  </a:extLst>
                </p14:cNvPr>
                <p14:cNvContentPartPr/>
                <p14:nvPr/>
              </p14:nvContentPartPr>
              <p14:xfrm>
                <a:off x="4607493" y="4843027"/>
                <a:ext cx="49320" cy="9000"/>
              </p14:xfrm>
            </p:contentPart>
          </mc:Choice>
          <mc:Fallback xmlns="">
            <p:pic>
              <p:nvPicPr>
                <p:cNvPr id="223" name="Ink 222">
                  <a:extLst>
                    <a:ext uri="{FF2B5EF4-FFF2-40B4-BE49-F238E27FC236}">
                      <a16:creationId xmlns:a16="http://schemas.microsoft.com/office/drawing/2014/main" id="{DBA092A3-B13C-19CA-9C89-EE3C3F2812D0}"/>
                    </a:ext>
                  </a:extLst>
                </p:cNvPr>
                <p:cNvPicPr/>
                <p:nvPr/>
              </p:nvPicPr>
              <p:blipFill>
                <a:blip r:embed="rId347"/>
                <a:stretch>
                  <a:fillRect/>
                </a:stretch>
              </p:blipFill>
              <p:spPr>
                <a:xfrm>
                  <a:off x="4598853" y="4834027"/>
                  <a:ext cx="66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24" name="Ink 223">
                  <a:extLst>
                    <a:ext uri="{FF2B5EF4-FFF2-40B4-BE49-F238E27FC236}">
                      <a16:creationId xmlns:a16="http://schemas.microsoft.com/office/drawing/2014/main" id="{662BB4B1-B2C9-99BF-F456-F3D410D6EE65}"/>
                    </a:ext>
                  </a:extLst>
                </p14:cNvPr>
                <p14:cNvContentPartPr/>
                <p14:nvPr/>
              </p14:nvContentPartPr>
              <p14:xfrm>
                <a:off x="4620813" y="4927267"/>
                <a:ext cx="36000" cy="360"/>
              </p14:xfrm>
            </p:contentPart>
          </mc:Choice>
          <mc:Fallback xmlns="">
            <p:pic>
              <p:nvPicPr>
                <p:cNvPr id="224" name="Ink 223">
                  <a:extLst>
                    <a:ext uri="{FF2B5EF4-FFF2-40B4-BE49-F238E27FC236}">
                      <a16:creationId xmlns:a16="http://schemas.microsoft.com/office/drawing/2014/main" id="{662BB4B1-B2C9-99BF-F456-F3D410D6EE65}"/>
                    </a:ext>
                  </a:extLst>
                </p:cNvPr>
                <p:cNvPicPr/>
                <p:nvPr/>
              </p:nvPicPr>
              <p:blipFill>
                <a:blip r:embed="rId349"/>
                <a:stretch>
                  <a:fillRect/>
                </a:stretch>
              </p:blipFill>
              <p:spPr>
                <a:xfrm>
                  <a:off x="4612173" y="4918627"/>
                  <a:ext cx="53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5" name="Ink 224">
                  <a:extLst>
                    <a:ext uri="{FF2B5EF4-FFF2-40B4-BE49-F238E27FC236}">
                      <a16:creationId xmlns:a16="http://schemas.microsoft.com/office/drawing/2014/main" id="{CFED6571-ACA7-D18A-7E09-FC428BC4D49C}"/>
                    </a:ext>
                  </a:extLst>
                </p14:cNvPr>
                <p14:cNvContentPartPr/>
                <p14:nvPr/>
              </p14:nvContentPartPr>
              <p14:xfrm>
                <a:off x="4791813" y="4820347"/>
                <a:ext cx="98640" cy="31680"/>
              </p14:xfrm>
            </p:contentPart>
          </mc:Choice>
          <mc:Fallback xmlns="">
            <p:pic>
              <p:nvPicPr>
                <p:cNvPr id="225" name="Ink 224">
                  <a:extLst>
                    <a:ext uri="{FF2B5EF4-FFF2-40B4-BE49-F238E27FC236}">
                      <a16:creationId xmlns:a16="http://schemas.microsoft.com/office/drawing/2014/main" id="{CFED6571-ACA7-D18A-7E09-FC428BC4D49C}"/>
                    </a:ext>
                  </a:extLst>
                </p:cNvPr>
                <p:cNvPicPr/>
                <p:nvPr/>
              </p:nvPicPr>
              <p:blipFill>
                <a:blip r:embed="rId351"/>
                <a:stretch>
                  <a:fillRect/>
                </a:stretch>
              </p:blipFill>
              <p:spPr>
                <a:xfrm>
                  <a:off x="4783173" y="4811347"/>
                  <a:ext cx="116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26" name="Ink 225">
                  <a:extLst>
                    <a:ext uri="{FF2B5EF4-FFF2-40B4-BE49-F238E27FC236}">
                      <a16:creationId xmlns:a16="http://schemas.microsoft.com/office/drawing/2014/main" id="{4A6ED21C-627A-FD64-27B8-F33493720F1D}"/>
                    </a:ext>
                  </a:extLst>
                </p14:cNvPr>
                <p14:cNvContentPartPr/>
                <p14:nvPr/>
              </p14:nvContentPartPr>
              <p14:xfrm>
                <a:off x="4778853" y="4842667"/>
                <a:ext cx="102600" cy="167400"/>
              </p14:xfrm>
            </p:contentPart>
          </mc:Choice>
          <mc:Fallback xmlns="">
            <p:pic>
              <p:nvPicPr>
                <p:cNvPr id="226" name="Ink 225">
                  <a:extLst>
                    <a:ext uri="{FF2B5EF4-FFF2-40B4-BE49-F238E27FC236}">
                      <a16:creationId xmlns:a16="http://schemas.microsoft.com/office/drawing/2014/main" id="{4A6ED21C-627A-FD64-27B8-F33493720F1D}"/>
                    </a:ext>
                  </a:extLst>
                </p:cNvPr>
                <p:cNvPicPr/>
                <p:nvPr/>
              </p:nvPicPr>
              <p:blipFill>
                <a:blip r:embed="rId353"/>
                <a:stretch>
                  <a:fillRect/>
                </a:stretch>
              </p:blipFill>
              <p:spPr>
                <a:xfrm>
                  <a:off x="4769853" y="4834027"/>
                  <a:ext cx="120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7" name="Ink 226">
                  <a:extLst>
                    <a:ext uri="{FF2B5EF4-FFF2-40B4-BE49-F238E27FC236}">
                      <a16:creationId xmlns:a16="http://schemas.microsoft.com/office/drawing/2014/main" id="{09253C56-BDA5-37DA-4742-072A4733D577}"/>
                    </a:ext>
                  </a:extLst>
                </p14:cNvPr>
                <p14:cNvContentPartPr/>
                <p14:nvPr/>
              </p14:nvContentPartPr>
              <p14:xfrm>
                <a:off x="4936533" y="4893787"/>
                <a:ext cx="82080" cy="127440"/>
              </p14:xfrm>
            </p:contentPart>
          </mc:Choice>
          <mc:Fallback xmlns="">
            <p:pic>
              <p:nvPicPr>
                <p:cNvPr id="227" name="Ink 226">
                  <a:extLst>
                    <a:ext uri="{FF2B5EF4-FFF2-40B4-BE49-F238E27FC236}">
                      <a16:creationId xmlns:a16="http://schemas.microsoft.com/office/drawing/2014/main" id="{09253C56-BDA5-37DA-4742-072A4733D577}"/>
                    </a:ext>
                  </a:extLst>
                </p:cNvPr>
                <p:cNvPicPr/>
                <p:nvPr/>
              </p:nvPicPr>
              <p:blipFill>
                <a:blip r:embed="rId355"/>
                <a:stretch>
                  <a:fillRect/>
                </a:stretch>
              </p:blipFill>
              <p:spPr>
                <a:xfrm>
                  <a:off x="4927893" y="4884787"/>
                  <a:ext cx="99720" cy="14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6">
            <p14:nvContentPartPr>
              <p14:cNvPr id="231" name="Ink 230">
                <a:extLst>
                  <a:ext uri="{FF2B5EF4-FFF2-40B4-BE49-F238E27FC236}">
                    <a16:creationId xmlns:a16="http://schemas.microsoft.com/office/drawing/2014/main" id="{E7FA49BD-074C-5A9F-6600-68A7EA29B959}"/>
                  </a:ext>
                </a:extLst>
              </p14:cNvPr>
              <p14:cNvContentPartPr/>
              <p14:nvPr/>
            </p14:nvContentPartPr>
            <p14:xfrm>
              <a:off x="563973" y="5732947"/>
              <a:ext cx="206280" cy="198360"/>
            </p14:xfrm>
          </p:contentPart>
        </mc:Choice>
        <mc:Fallback xmlns="">
          <p:pic>
            <p:nvPicPr>
              <p:cNvPr id="231" name="Ink 230">
                <a:extLst>
                  <a:ext uri="{FF2B5EF4-FFF2-40B4-BE49-F238E27FC236}">
                    <a16:creationId xmlns:a16="http://schemas.microsoft.com/office/drawing/2014/main" id="{E7FA49BD-074C-5A9F-6600-68A7EA29B959}"/>
                  </a:ext>
                </a:extLst>
              </p:cNvPr>
              <p:cNvPicPr/>
              <p:nvPr/>
            </p:nvPicPr>
            <p:blipFill>
              <a:blip r:embed="rId357"/>
              <a:stretch>
                <a:fillRect/>
              </a:stretch>
            </p:blipFill>
            <p:spPr>
              <a:xfrm>
                <a:off x="555333" y="5724307"/>
                <a:ext cx="223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32" name="Ink 231">
                <a:extLst>
                  <a:ext uri="{FF2B5EF4-FFF2-40B4-BE49-F238E27FC236}">
                    <a16:creationId xmlns:a16="http://schemas.microsoft.com/office/drawing/2014/main" id="{83F6F1CE-C141-54C6-4FEF-EC8FF9988941}"/>
                  </a:ext>
                </a:extLst>
              </p14:cNvPr>
              <p14:cNvContentPartPr/>
              <p14:nvPr/>
            </p14:nvContentPartPr>
            <p14:xfrm>
              <a:off x="592413" y="5598307"/>
              <a:ext cx="216720" cy="40680"/>
            </p14:xfrm>
          </p:contentPart>
        </mc:Choice>
        <mc:Fallback xmlns="">
          <p:pic>
            <p:nvPicPr>
              <p:cNvPr id="232" name="Ink 231">
                <a:extLst>
                  <a:ext uri="{FF2B5EF4-FFF2-40B4-BE49-F238E27FC236}">
                    <a16:creationId xmlns:a16="http://schemas.microsoft.com/office/drawing/2014/main" id="{83F6F1CE-C141-54C6-4FEF-EC8FF9988941}"/>
                  </a:ext>
                </a:extLst>
              </p:cNvPr>
              <p:cNvPicPr/>
              <p:nvPr/>
            </p:nvPicPr>
            <p:blipFill>
              <a:blip r:embed="rId359"/>
              <a:stretch>
                <a:fillRect/>
              </a:stretch>
            </p:blipFill>
            <p:spPr>
              <a:xfrm>
                <a:off x="583413" y="5589307"/>
                <a:ext cx="234360" cy="58320"/>
              </a:xfrm>
              <a:prstGeom prst="rect">
                <a:avLst/>
              </a:prstGeom>
            </p:spPr>
          </p:pic>
        </mc:Fallback>
      </mc:AlternateContent>
      <p:grpSp>
        <p:nvGrpSpPr>
          <p:cNvPr id="242" name="Group 241">
            <a:extLst>
              <a:ext uri="{FF2B5EF4-FFF2-40B4-BE49-F238E27FC236}">
                <a16:creationId xmlns:a16="http://schemas.microsoft.com/office/drawing/2014/main" id="{21C16B6A-D7E5-CFCA-0E75-D6CDE4254098}"/>
              </a:ext>
            </a:extLst>
          </p:cNvPr>
          <p:cNvGrpSpPr/>
          <p:nvPr/>
        </p:nvGrpSpPr>
        <p:grpSpPr>
          <a:xfrm>
            <a:off x="929013" y="5799547"/>
            <a:ext cx="917280" cy="241920"/>
            <a:chOff x="929013" y="5799547"/>
            <a:chExt cx="917280" cy="241920"/>
          </a:xfrm>
        </p:grpSpPr>
        <mc:AlternateContent xmlns:mc="http://schemas.openxmlformats.org/markup-compatibility/2006" xmlns:p14="http://schemas.microsoft.com/office/powerpoint/2010/main">
          <mc:Choice Requires="p14">
            <p:contentPart p14:bwMode="auto" r:id="rId360">
              <p14:nvContentPartPr>
                <p14:cNvPr id="233" name="Ink 232">
                  <a:extLst>
                    <a:ext uri="{FF2B5EF4-FFF2-40B4-BE49-F238E27FC236}">
                      <a16:creationId xmlns:a16="http://schemas.microsoft.com/office/drawing/2014/main" id="{D034915A-E5AD-73E0-B215-D3B504C127F4}"/>
                    </a:ext>
                  </a:extLst>
                </p14:cNvPr>
                <p14:cNvContentPartPr/>
                <p14:nvPr/>
              </p14:nvContentPartPr>
              <p14:xfrm>
                <a:off x="929013" y="5849947"/>
                <a:ext cx="91440" cy="163440"/>
              </p14:xfrm>
            </p:contentPart>
          </mc:Choice>
          <mc:Fallback xmlns="">
            <p:pic>
              <p:nvPicPr>
                <p:cNvPr id="233" name="Ink 232">
                  <a:extLst>
                    <a:ext uri="{FF2B5EF4-FFF2-40B4-BE49-F238E27FC236}">
                      <a16:creationId xmlns:a16="http://schemas.microsoft.com/office/drawing/2014/main" id="{D034915A-E5AD-73E0-B215-D3B504C127F4}"/>
                    </a:ext>
                  </a:extLst>
                </p:cNvPr>
                <p:cNvPicPr/>
                <p:nvPr/>
              </p:nvPicPr>
              <p:blipFill>
                <a:blip r:embed="rId361"/>
                <a:stretch>
                  <a:fillRect/>
                </a:stretch>
              </p:blipFill>
              <p:spPr>
                <a:xfrm>
                  <a:off x="920013" y="5841307"/>
                  <a:ext cx="109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34" name="Ink 233">
                  <a:extLst>
                    <a:ext uri="{FF2B5EF4-FFF2-40B4-BE49-F238E27FC236}">
                      <a16:creationId xmlns:a16="http://schemas.microsoft.com/office/drawing/2014/main" id="{82062D61-7EF8-BDA2-B7F4-51F53523B2A2}"/>
                    </a:ext>
                  </a:extLst>
                </p14:cNvPr>
                <p14:cNvContentPartPr/>
                <p14:nvPr/>
              </p14:nvContentPartPr>
              <p14:xfrm>
                <a:off x="1085253" y="5876587"/>
                <a:ext cx="118440" cy="142920"/>
              </p14:xfrm>
            </p:contentPart>
          </mc:Choice>
          <mc:Fallback xmlns="">
            <p:pic>
              <p:nvPicPr>
                <p:cNvPr id="234" name="Ink 233">
                  <a:extLst>
                    <a:ext uri="{FF2B5EF4-FFF2-40B4-BE49-F238E27FC236}">
                      <a16:creationId xmlns:a16="http://schemas.microsoft.com/office/drawing/2014/main" id="{82062D61-7EF8-BDA2-B7F4-51F53523B2A2}"/>
                    </a:ext>
                  </a:extLst>
                </p:cNvPr>
                <p:cNvPicPr/>
                <p:nvPr/>
              </p:nvPicPr>
              <p:blipFill>
                <a:blip r:embed="rId363"/>
                <a:stretch>
                  <a:fillRect/>
                </a:stretch>
              </p:blipFill>
              <p:spPr>
                <a:xfrm>
                  <a:off x="1076613" y="5867947"/>
                  <a:ext cx="13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5" name="Ink 234">
                  <a:extLst>
                    <a:ext uri="{FF2B5EF4-FFF2-40B4-BE49-F238E27FC236}">
                      <a16:creationId xmlns:a16="http://schemas.microsoft.com/office/drawing/2014/main" id="{AD2BF7FD-C17E-4FBB-EFDE-8FC2BBF94B6C}"/>
                    </a:ext>
                  </a:extLst>
                </p14:cNvPr>
                <p14:cNvContentPartPr/>
                <p14:nvPr/>
              </p14:nvContentPartPr>
              <p14:xfrm>
                <a:off x="1269573" y="5899627"/>
                <a:ext cx="360" cy="1800"/>
              </p14:xfrm>
            </p:contentPart>
          </mc:Choice>
          <mc:Fallback xmlns="">
            <p:pic>
              <p:nvPicPr>
                <p:cNvPr id="235" name="Ink 234">
                  <a:extLst>
                    <a:ext uri="{FF2B5EF4-FFF2-40B4-BE49-F238E27FC236}">
                      <a16:creationId xmlns:a16="http://schemas.microsoft.com/office/drawing/2014/main" id="{AD2BF7FD-C17E-4FBB-EFDE-8FC2BBF94B6C}"/>
                    </a:ext>
                  </a:extLst>
                </p:cNvPr>
                <p:cNvPicPr/>
                <p:nvPr/>
              </p:nvPicPr>
              <p:blipFill>
                <a:blip r:embed="rId273"/>
                <a:stretch>
                  <a:fillRect/>
                </a:stretch>
              </p:blipFill>
              <p:spPr>
                <a:xfrm>
                  <a:off x="1260933" y="5890987"/>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36" name="Ink 235">
                  <a:extLst>
                    <a:ext uri="{FF2B5EF4-FFF2-40B4-BE49-F238E27FC236}">
                      <a16:creationId xmlns:a16="http://schemas.microsoft.com/office/drawing/2014/main" id="{3A120282-79BB-1AF0-BA84-52BC8AADED2C}"/>
                    </a:ext>
                  </a:extLst>
                </p14:cNvPr>
                <p14:cNvContentPartPr/>
                <p14:nvPr/>
              </p14:nvContentPartPr>
              <p14:xfrm>
                <a:off x="1268133" y="5856787"/>
                <a:ext cx="199800" cy="129240"/>
              </p14:xfrm>
            </p:contentPart>
          </mc:Choice>
          <mc:Fallback xmlns="">
            <p:pic>
              <p:nvPicPr>
                <p:cNvPr id="236" name="Ink 235">
                  <a:extLst>
                    <a:ext uri="{FF2B5EF4-FFF2-40B4-BE49-F238E27FC236}">
                      <a16:creationId xmlns:a16="http://schemas.microsoft.com/office/drawing/2014/main" id="{3A120282-79BB-1AF0-BA84-52BC8AADED2C}"/>
                    </a:ext>
                  </a:extLst>
                </p:cNvPr>
                <p:cNvPicPr/>
                <p:nvPr/>
              </p:nvPicPr>
              <p:blipFill>
                <a:blip r:embed="rId366"/>
                <a:stretch>
                  <a:fillRect/>
                </a:stretch>
              </p:blipFill>
              <p:spPr>
                <a:xfrm>
                  <a:off x="1259493" y="5848147"/>
                  <a:ext cx="217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37" name="Ink 236">
                  <a:extLst>
                    <a:ext uri="{FF2B5EF4-FFF2-40B4-BE49-F238E27FC236}">
                      <a16:creationId xmlns:a16="http://schemas.microsoft.com/office/drawing/2014/main" id="{86C97F1B-DFC8-6FC7-E7A3-5543F7C97AC5}"/>
                    </a:ext>
                  </a:extLst>
                </p14:cNvPr>
                <p14:cNvContentPartPr/>
                <p14:nvPr/>
              </p14:nvContentPartPr>
              <p14:xfrm>
                <a:off x="1350933" y="5858947"/>
                <a:ext cx="105840" cy="182520"/>
              </p14:xfrm>
            </p:contentPart>
          </mc:Choice>
          <mc:Fallback xmlns="">
            <p:pic>
              <p:nvPicPr>
                <p:cNvPr id="237" name="Ink 236">
                  <a:extLst>
                    <a:ext uri="{FF2B5EF4-FFF2-40B4-BE49-F238E27FC236}">
                      <a16:creationId xmlns:a16="http://schemas.microsoft.com/office/drawing/2014/main" id="{86C97F1B-DFC8-6FC7-E7A3-5543F7C97AC5}"/>
                    </a:ext>
                  </a:extLst>
                </p:cNvPr>
                <p:cNvPicPr/>
                <p:nvPr/>
              </p:nvPicPr>
              <p:blipFill>
                <a:blip r:embed="rId368"/>
                <a:stretch>
                  <a:fillRect/>
                </a:stretch>
              </p:blipFill>
              <p:spPr>
                <a:xfrm>
                  <a:off x="1341933" y="5850307"/>
                  <a:ext cx="1234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8" name="Ink 237">
                  <a:extLst>
                    <a:ext uri="{FF2B5EF4-FFF2-40B4-BE49-F238E27FC236}">
                      <a16:creationId xmlns:a16="http://schemas.microsoft.com/office/drawing/2014/main" id="{ADBCFB4E-9256-A4C5-CA1F-0859AD164423}"/>
                    </a:ext>
                  </a:extLst>
                </p14:cNvPr>
                <p14:cNvContentPartPr/>
                <p14:nvPr/>
              </p14:nvContentPartPr>
              <p14:xfrm>
                <a:off x="1525533" y="5906107"/>
                <a:ext cx="84240" cy="130320"/>
              </p14:xfrm>
            </p:contentPart>
          </mc:Choice>
          <mc:Fallback xmlns="">
            <p:pic>
              <p:nvPicPr>
                <p:cNvPr id="238" name="Ink 237">
                  <a:extLst>
                    <a:ext uri="{FF2B5EF4-FFF2-40B4-BE49-F238E27FC236}">
                      <a16:creationId xmlns:a16="http://schemas.microsoft.com/office/drawing/2014/main" id="{ADBCFB4E-9256-A4C5-CA1F-0859AD164423}"/>
                    </a:ext>
                  </a:extLst>
                </p:cNvPr>
                <p:cNvPicPr/>
                <p:nvPr/>
              </p:nvPicPr>
              <p:blipFill>
                <a:blip r:embed="rId370"/>
                <a:stretch>
                  <a:fillRect/>
                </a:stretch>
              </p:blipFill>
              <p:spPr>
                <a:xfrm>
                  <a:off x="1516893" y="5897467"/>
                  <a:ext cx="101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9" name="Ink 238">
                  <a:extLst>
                    <a:ext uri="{FF2B5EF4-FFF2-40B4-BE49-F238E27FC236}">
                      <a16:creationId xmlns:a16="http://schemas.microsoft.com/office/drawing/2014/main" id="{99ED3C9D-507E-3A76-2234-F76AA9950576}"/>
                    </a:ext>
                  </a:extLst>
                </p14:cNvPr>
                <p14:cNvContentPartPr/>
                <p14:nvPr/>
              </p14:nvContentPartPr>
              <p14:xfrm>
                <a:off x="1743693" y="5799547"/>
                <a:ext cx="73080" cy="16920"/>
              </p14:xfrm>
            </p:contentPart>
          </mc:Choice>
          <mc:Fallback xmlns="">
            <p:pic>
              <p:nvPicPr>
                <p:cNvPr id="239" name="Ink 238">
                  <a:extLst>
                    <a:ext uri="{FF2B5EF4-FFF2-40B4-BE49-F238E27FC236}">
                      <a16:creationId xmlns:a16="http://schemas.microsoft.com/office/drawing/2014/main" id="{99ED3C9D-507E-3A76-2234-F76AA9950576}"/>
                    </a:ext>
                  </a:extLst>
                </p:cNvPr>
                <p:cNvPicPr/>
                <p:nvPr/>
              </p:nvPicPr>
              <p:blipFill>
                <a:blip r:embed="rId372"/>
                <a:stretch>
                  <a:fillRect/>
                </a:stretch>
              </p:blipFill>
              <p:spPr>
                <a:xfrm>
                  <a:off x="1735053" y="5790907"/>
                  <a:ext cx="90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0" name="Ink 239">
                  <a:extLst>
                    <a:ext uri="{FF2B5EF4-FFF2-40B4-BE49-F238E27FC236}">
                      <a16:creationId xmlns:a16="http://schemas.microsoft.com/office/drawing/2014/main" id="{9BDF9AF9-33C7-5F46-6F55-517546D64E3E}"/>
                    </a:ext>
                  </a:extLst>
                </p14:cNvPr>
                <p14:cNvContentPartPr/>
                <p14:nvPr/>
              </p14:nvContentPartPr>
              <p14:xfrm>
                <a:off x="1760613" y="5856787"/>
                <a:ext cx="85680" cy="10800"/>
              </p14:xfrm>
            </p:contentPart>
          </mc:Choice>
          <mc:Fallback xmlns="">
            <p:pic>
              <p:nvPicPr>
                <p:cNvPr id="240" name="Ink 239">
                  <a:extLst>
                    <a:ext uri="{FF2B5EF4-FFF2-40B4-BE49-F238E27FC236}">
                      <a16:creationId xmlns:a16="http://schemas.microsoft.com/office/drawing/2014/main" id="{9BDF9AF9-33C7-5F46-6F55-517546D64E3E}"/>
                    </a:ext>
                  </a:extLst>
                </p:cNvPr>
                <p:cNvPicPr/>
                <p:nvPr/>
              </p:nvPicPr>
              <p:blipFill>
                <a:blip r:embed="rId374"/>
                <a:stretch>
                  <a:fillRect/>
                </a:stretch>
              </p:blipFill>
              <p:spPr>
                <a:xfrm>
                  <a:off x="1751973" y="5848147"/>
                  <a:ext cx="103320" cy="2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5">
            <p14:nvContentPartPr>
              <p14:cNvPr id="241" name="Ink 240">
                <a:extLst>
                  <a:ext uri="{FF2B5EF4-FFF2-40B4-BE49-F238E27FC236}">
                    <a16:creationId xmlns:a16="http://schemas.microsoft.com/office/drawing/2014/main" id="{2CDA6C7B-512C-66EF-06D7-3B9473B02348}"/>
                  </a:ext>
                </a:extLst>
              </p14:cNvPr>
              <p14:cNvContentPartPr/>
              <p14:nvPr/>
            </p14:nvContentPartPr>
            <p14:xfrm>
              <a:off x="2295573" y="5532787"/>
              <a:ext cx="312840" cy="651240"/>
            </p14:xfrm>
          </p:contentPart>
        </mc:Choice>
        <mc:Fallback xmlns="">
          <p:pic>
            <p:nvPicPr>
              <p:cNvPr id="241" name="Ink 240">
                <a:extLst>
                  <a:ext uri="{FF2B5EF4-FFF2-40B4-BE49-F238E27FC236}">
                    <a16:creationId xmlns:a16="http://schemas.microsoft.com/office/drawing/2014/main" id="{2CDA6C7B-512C-66EF-06D7-3B9473B02348}"/>
                  </a:ext>
                </a:extLst>
              </p:cNvPr>
              <p:cNvPicPr/>
              <p:nvPr/>
            </p:nvPicPr>
            <p:blipFill>
              <a:blip r:embed="rId376"/>
              <a:stretch>
                <a:fillRect/>
              </a:stretch>
            </p:blipFill>
            <p:spPr>
              <a:xfrm>
                <a:off x="2286573" y="5523787"/>
                <a:ext cx="33048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3" name="Ink 242">
                <a:extLst>
                  <a:ext uri="{FF2B5EF4-FFF2-40B4-BE49-F238E27FC236}">
                    <a16:creationId xmlns:a16="http://schemas.microsoft.com/office/drawing/2014/main" id="{C800C02A-1582-5739-E991-37AEAE6C6B1A}"/>
                  </a:ext>
                </a:extLst>
              </p14:cNvPr>
              <p14:cNvContentPartPr/>
              <p14:nvPr/>
            </p14:nvContentPartPr>
            <p14:xfrm>
              <a:off x="2130693" y="6263587"/>
              <a:ext cx="98280" cy="137160"/>
            </p14:xfrm>
          </p:contentPart>
        </mc:Choice>
        <mc:Fallback xmlns="">
          <p:pic>
            <p:nvPicPr>
              <p:cNvPr id="243" name="Ink 242">
                <a:extLst>
                  <a:ext uri="{FF2B5EF4-FFF2-40B4-BE49-F238E27FC236}">
                    <a16:creationId xmlns:a16="http://schemas.microsoft.com/office/drawing/2014/main" id="{C800C02A-1582-5739-E991-37AEAE6C6B1A}"/>
                  </a:ext>
                </a:extLst>
              </p:cNvPr>
              <p:cNvPicPr/>
              <p:nvPr/>
            </p:nvPicPr>
            <p:blipFill>
              <a:blip r:embed="rId378"/>
              <a:stretch>
                <a:fillRect/>
              </a:stretch>
            </p:blipFill>
            <p:spPr>
              <a:xfrm>
                <a:off x="2122053" y="6254947"/>
                <a:ext cx="115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4" name="Ink 243">
                <a:extLst>
                  <a:ext uri="{FF2B5EF4-FFF2-40B4-BE49-F238E27FC236}">
                    <a16:creationId xmlns:a16="http://schemas.microsoft.com/office/drawing/2014/main" id="{47157235-D7D1-8071-0261-AF72483C1302}"/>
                  </a:ext>
                </a:extLst>
              </p14:cNvPr>
              <p14:cNvContentPartPr/>
              <p14:nvPr/>
            </p14:nvContentPartPr>
            <p14:xfrm>
              <a:off x="2220333" y="5224267"/>
              <a:ext cx="252360" cy="144720"/>
            </p14:xfrm>
          </p:contentPart>
        </mc:Choice>
        <mc:Fallback xmlns="">
          <p:pic>
            <p:nvPicPr>
              <p:cNvPr id="244" name="Ink 243">
                <a:extLst>
                  <a:ext uri="{FF2B5EF4-FFF2-40B4-BE49-F238E27FC236}">
                    <a16:creationId xmlns:a16="http://schemas.microsoft.com/office/drawing/2014/main" id="{47157235-D7D1-8071-0261-AF72483C1302}"/>
                  </a:ext>
                </a:extLst>
              </p:cNvPr>
              <p:cNvPicPr/>
              <p:nvPr/>
            </p:nvPicPr>
            <p:blipFill>
              <a:blip r:embed="rId380"/>
              <a:stretch>
                <a:fillRect/>
              </a:stretch>
            </p:blipFill>
            <p:spPr>
              <a:xfrm>
                <a:off x="2211333" y="5215627"/>
                <a:ext cx="270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45" name="Ink 244">
                <a:extLst>
                  <a:ext uri="{FF2B5EF4-FFF2-40B4-BE49-F238E27FC236}">
                    <a16:creationId xmlns:a16="http://schemas.microsoft.com/office/drawing/2014/main" id="{2C4384AF-33E4-635C-1811-6D4229AC75EE}"/>
                  </a:ext>
                </a:extLst>
              </p14:cNvPr>
              <p14:cNvContentPartPr/>
              <p14:nvPr/>
            </p14:nvContentPartPr>
            <p14:xfrm>
              <a:off x="2786973" y="5785867"/>
              <a:ext cx="177480" cy="187560"/>
            </p14:xfrm>
          </p:contentPart>
        </mc:Choice>
        <mc:Fallback xmlns="">
          <p:pic>
            <p:nvPicPr>
              <p:cNvPr id="245" name="Ink 244">
                <a:extLst>
                  <a:ext uri="{FF2B5EF4-FFF2-40B4-BE49-F238E27FC236}">
                    <a16:creationId xmlns:a16="http://schemas.microsoft.com/office/drawing/2014/main" id="{2C4384AF-33E4-635C-1811-6D4229AC75EE}"/>
                  </a:ext>
                </a:extLst>
              </p:cNvPr>
              <p:cNvPicPr/>
              <p:nvPr/>
            </p:nvPicPr>
            <p:blipFill>
              <a:blip r:embed="rId382"/>
              <a:stretch>
                <a:fillRect/>
              </a:stretch>
            </p:blipFill>
            <p:spPr>
              <a:xfrm>
                <a:off x="2777973" y="5776867"/>
                <a:ext cx="195120" cy="205200"/>
              </a:xfrm>
              <a:prstGeom prst="rect">
                <a:avLst/>
              </a:prstGeom>
            </p:spPr>
          </p:pic>
        </mc:Fallback>
      </mc:AlternateContent>
      <p:grpSp>
        <p:nvGrpSpPr>
          <p:cNvPr id="250" name="Group 249">
            <a:extLst>
              <a:ext uri="{FF2B5EF4-FFF2-40B4-BE49-F238E27FC236}">
                <a16:creationId xmlns:a16="http://schemas.microsoft.com/office/drawing/2014/main" id="{95E90691-31CF-8C3F-1F79-E9A900E05040}"/>
              </a:ext>
            </a:extLst>
          </p:cNvPr>
          <p:cNvGrpSpPr/>
          <p:nvPr/>
        </p:nvGrpSpPr>
        <p:grpSpPr>
          <a:xfrm>
            <a:off x="2963013" y="5494627"/>
            <a:ext cx="492480" cy="203760"/>
            <a:chOff x="2963013" y="5494627"/>
            <a:chExt cx="492480" cy="203760"/>
          </a:xfrm>
        </p:grpSpPr>
        <mc:AlternateContent xmlns:mc="http://schemas.openxmlformats.org/markup-compatibility/2006" xmlns:p14="http://schemas.microsoft.com/office/powerpoint/2010/main">
          <mc:Choice Requires="p14">
            <p:contentPart p14:bwMode="auto" r:id="rId383">
              <p14:nvContentPartPr>
                <p14:cNvPr id="246" name="Ink 245">
                  <a:extLst>
                    <a:ext uri="{FF2B5EF4-FFF2-40B4-BE49-F238E27FC236}">
                      <a16:creationId xmlns:a16="http://schemas.microsoft.com/office/drawing/2014/main" id="{4909955D-0913-DAA8-1195-0931156B3BD8}"/>
                    </a:ext>
                  </a:extLst>
                </p14:cNvPr>
                <p14:cNvContentPartPr/>
                <p14:nvPr/>
              </p14:nvContentPartPr>
              <p14:xfrm>
                <a:off x="2963013" y="5601907"/>
                <a:ext cx="137160" cy="20520"/>
              </p14:xfrm>
            </p:contentPart>
          </mc:Choice>
          <mc:Fallback xmlns="">
            <p:pic>
              <p:nvPicPr>
                <p:cNvPr id="246" name="Ink 245">
                  <a:extLst>
                    <a:ext uri="{FF2B5EF4-FFF2-40B4-BE49-F238E27FC236}">
                      <a16:creationId xmlns:a16="http://schemas.microsoft.com/office/drawing/2014/main" id="{4909955D-0913-DAA8-1195-0931156B3BD8}"/>
                    </a:ext>
                  </a:extLst>
                </p:cNvPr>
                <p:cNvPicPr/>
                <p:nvPr/>
              </p:nvPicPr>
              <p:blipFill>
                <a:blip r:embed="rId384"/>
                <a:stretch>
                  <a:fillRect/>
                </a:stretch>
              </p:blipFill>
              <p:spPr>
                <a:xfrm>
                  <a:off x="2954373" y="5592907"/>
                  <a:ext cx="154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7" name="Ink 246">
                  <a:extLst>
                    <a:ext uri="{FF2B5EF4-FFF2-40B4-BE49-F238E27FC236}">
                      <a16:creationId xmlns:a16="http://schemas.microsoft.com/office/drawing/2014/main" id="{1FABF4CB-F3B0-3FCF-3DCD-BE12F1DEB210}"/>
                    </a:ext>
                  </a:extLst>
                </p14:cNvPr>
                <p14:cNvContentPartPr/>
                <p14:nvPr/>
              </p14:nvContentPartPr>
              <p14:xfrm>
                <a:off x="3174693" y="5501467"/>
                <a:ext cx="110160" cy="196920"/>
              </p14:xfrm>
            </p:contentPart>
          </mc:Choice>
          <mc:Fallback xmlns="">
            <p:pic>
              <p:nvPicPr>
                <p:cNvPr id="247" name="Ink 246">
                  <a:extLst>
                    <a:ext uri="{FF2B5EF4-FFF2-40B4-BE49-F238E27FC236}">
                      <a16:creationId xmlns:a16="http://schemas.microsoft.com/office/drawing/2014/main" id="{1FABF4CB-F3B0-3FCF-3DCD-BE12F1DEB210}"/>
                    </a:ext>
                  </a:extLst>
                </p:cNvPr>
                <p:cNvPicPr/>
                <p:nvPr/>
              </p:nvPicPr>
              <p:blipFill>
                <a:blip r:embed="rId386"/>
                <a:stretch>
                  <a:fillRect/>
                </a:stretch>
              </p:blipFill>
              <p:spPr>
                <a:xfrm>
                  <a:off x="3166053" y="5492467"/>
                  <a:ext cx="127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48" name="Ink 247">
                  <a:extLst>
                    <a:ext uri="{FF2B5EF4-FFF2-40B4-BE49-F238E27FC236}">
                      <a16:creationId xmlns:a16="http://schemas.microsoft.com/office/drawing/2014/main" id="{E28D9236-D301-EBC8-1410-3897B6698F8A}"/>
                    </a:ext>
                  </a:extLst>
                </p14:cNvPr>
                <p14:cNvContentPartPr/>
                <p14:nvPr/>
              </p14:nvContentPartPr>
              <p14:xfrm>
                <a:off x="3395013" y="5494627"/>
                <a:ext cx="60480" cy="178560"/>
              </p14:xfrm>
            </p:contentPart>
          </mc:Choice>
          <mc:Fallback xmlns="">
            <p:pic>
              <p:nvPicPr>
                <p:cNvPr id="248" name="Ink 247">
                  <a:extLst>
                    <a:ext uri="{FF2B5EF4-FFF2-40B4-BE49-F238E27FC236}">
                      <a16:creationId xmlns:a16="http://schemas.microsoft.com/office/drawing/2014/main" id="{E28D9236-D301-EBC8-1410-3897B6698F8A}"/>
                    </a:ext>
                  </a:extLst>
                </p:cNvPr>
                <p:cNvPicPr/>
                <p:nvPr/>
              </p:nvPicPr>
              <p:blipFill>
                <a:blip r:embed="rId388"/>
                <a:stretch>
                  <a:fillRect/>
                </a:stretch>
              </p:blipFill>
              <p:spPr>
                <a:xfrm>
                  <a:off x="3386373" y="5485987"/>
                  <a:ext cx="78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9" name="Ink 248">
                  <a:extLst>
                    <a:ext uri="{FF2B5EF4-FFF2-40B4-BE49-F238E27FC236}">
                      <a16:creationId xmlns:a16="http://schemas.microsoft.com/office/drawing/2014/main" id="{F1DAF191-5E52-8274-6689-BD92EA05CB03}"/>
                    </a:ext>
                  </a:extLst>
                </p14:cNvPr>
                <p14:cNvContentPartPr/>
                <p14:nvPr/>
              </p14:nvContentPartPr>
              <p14:xfrm>
                <a:off x="3366933" y="5535307"/>
                <a:ext cx="82440" cy="19080"/>
              </p14:xfrm>
            </p:contentPart>
          </mc:Choice>
          <mc:Fallback xmlns="">
            <p:pic>
              <p:nvPicPr>
                <p:cNvPr id="249" name="Ink 248">
                  <a:extLst>
                    <a:ext uri="{FF2B5EF4-FFF2-40B4-BE49-F238E27FC236}">
                      <a16:creationId xmlns:a16="http://schemas.microsoft.com/office/drawing/2014/main" id="{F1DAF191-5E52-8274-6689-BD92EA05CB03}"/>
                    </a:ext>
                  </a:extLst>
                </p:cNvPr>
                <p:cNvPicPr/>
                <p:nvPr/>
              </p:nvPicPr>
              <p:blipFill>
                <a:blip r:embed="rId390"/>
                <a:stretch>
                  <a:fillRect/>
                </a:stretch>
              </p:blipFill>
              <p:spPr>
                <a:xfrm>
                  <a:off x="3357933" y="5526667"/>
                  <a:ext cx="100080" cy="36720"/>
                </a:xfrm>
                <a:prstGeom prst="rect">
                  <a:avLst/>
                </a:prstGeom>
              </p:spPr>
            </p:pic>
          </mc:Fallback>
        </mc:AlternateContent>
      </p:grpSp>
      <p:grpSp>
        <p:nvGrpSpPr>
          <p:cNvPr id="262" name="Group 261">
            <a:extLst>
              <a:ext uri="{FF2B5EF4-FFF2-40B4-BE49-F238E27FC236}">
                <a16:creationId xmlns:a16="http://schemas.microsoft.com/office/drawing/2014/main" id="{2F913CF5-A454-C579-1DAB-B84DF595C543}"/>
              </a:ext>
            </a:extLst>
          </p:cNvPr>
          <p:cNvGrpSpPr/>
          <p:nvPr/>
        </p:nvGrpSpPr>
        <p:grpSpPr>
          <a:xfrm>
            <a:off x="3623613" y="5696587"/>
            <a:ext cx="863640" cy="478440"/>
            <a:chOff x="3623613" y="5696587"/>
            <a:chExt cx="863640" cy="478440"/>
          </a:xfrm>
        </p:grpSpPr>
        <mc:AlternateContent xmlns:mc="http://schemas.openxmlformats.org/markup-compatibility/2006" xmlns:p14="http://schemas.microsoft.com/office/powerpoint/2010/main">
          <mc:Choice Requires="p14">
            <p:contentPart p14:bwMode="auto" r:id="rId391">
              <p14:nvContentPartPr>
                <p14:cNvPr id="251" name="Ink 250">
                  <a:extLst>
                    <a:ext uri="{FF2B5EF4-FFF2-40B4-BE49-F238E27FC236}">
                      <a16:creationId xmlns:a16="http://schemas.microsoft.com/office/drawing/2014/main" id="{FBB3F755-FE74-1CB7-6172-08FCF201C4D1}"/>
                    </a:ext>
                  </a:extLst>
                </p14:cNvPr>
                <p14:cNvContentPartPr/>
                <p14:nvPr/>
              </p14:nvContentPartPr>
              <p14:xfrm>
                <a:off x="3632613" y="5904307"/>
                <a:ext cx="64440" cy="135000"/>
              </p14:xfrm>
            </p:contentPart>
          </mc:Choice>
          <mc:Fallback xmlns="">
            <p:pic>
              <p:nvPicPr>
                <p:cNvPr id="251" name="Ink 250">
                  <a:extLst>
                    <a:ext uri="{FF2B5EF4-FFF2-40B4-BE49-F238E27FC236}">
                      <a16:creationId xmlns:a16="http://schemas.microsoft.com/office/drawing/2014/main" id="{FBB3F755-FE74-1CB7-6172-08FCF201C4D1}"/>
                    </a:ext>
                  </a:extLst>
                </p:cNvPr>
                <p:cNvPicPr/>
                <p:nvPr/>
              </p:nvPicPr>
              <p:blipFill>
                <a:blip r:embed="rId392"/>
                <a:stretch>
                  <a:fillRect/>
                </a:stretch>
              </p:blipFill>
              <p:spPr>
                <a:xfrm>
                  <a:off x="3623613" y="5895307"/>
                  <a:ext cx="820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2" name="Ink 251">
                  <a:extLst>
                    <a:ext uri="{FF2B5EF4-FFF2-40B4-BE49-F238E27FC236}">
                      <a16:creationId xmlns:a16="http://schemas.microsoft.com/office/drawing/2014/main" id="{AFB2ED9F-CD83-11F0-7771-B01B55279440}"/>
                    </a:ext>
                  </a:extLst>
                </p14:cNvPr>
                <p14:cNvContentPartPr/>
                <p14:nvPr/>
              </p14:nvContentPartPr>
              <p14:xfrm>
                <a:off x="3623613" y="5879107"/>
                <a:ext cx="154440" cy="115560"/>
              </p14:xfrm>
            </p:contentPart>
          </mc:Choice>
          <mc:Fallback xmlns="">
            <p:pic>
              <p:nvPicPr>
                <p:cNvPr id="252" name="Ink 251">
                  <a:extLst>
                    <a:ext uri="{FF2B5EF4-FFF2-40B4-BE49-F238E27FC236}">
                      <a16:creationId xmlns:a16="http://schemas.microsoft.com/office/drawing/2014/main" id="{AFB2ED9F-CD83-11F0-7771-B01B55279440}"/>
                    </a:ext>
                  </a:extLst>
                </p:cNvPr>
                <p:cNvPicPr/>
                <p:nvPr/>
              </p:nvPicPr>
              <p:blipFill>
                <a:blip r:embed="rId394"/>
                <a:stretch>
                  <a:fillRect/>
                </a:stretch>
              </p:blipFill>
              <p:spPr>
                <a:xfrm>
                  <a:off x="3614613" y="5870107"/>
                  <a:ext cx="172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53" name="Ink 252">
                  <a:extLst>
                    <a:ext uri="{FF2B5EF4-FFF2-40B4-BE49-F238E27FC236}">
                      <a16:creationId xmlns:a16="http://schemas.microsoft.com/office/drawing/2014/main" id="{3FDAADFB-706A-E730-7043-A17310048660}"/>
                    </a:ext>
                  </a:extLst>
                </p14:cNvPr>
                <p14:cNvContentPartPr/>
                <p14:nvPr/>
              </p14:nvContentPartPr>
              <p14:xfrm>
                <a:off x="3827373" y="5696587"/>
                <a:ext cx="149400" cy="478440"/>
              </p14:xfrm>
            </p:contentPart>
          </mc:Choice>
          <mc:Fallback xmlns="">
            <p:pic>
              <p:nvPicPr>
                <p:cNvPr id="253" name="Ink 252">
                  <a:extLst>
                    <a:ext uri="{FF2B5EF4-FFF2-40B4-BE49-F238E27FC236}">
                      <a16:creationId xmlns:a16="http://schemas.microsoft.com/office/drawing/2014/main" id="{3FDAADFB-706A-E730-7043-A17310048660}"/>
                    </a:ext>
                  </a:extLst>
                </p:cNvPr>
                <p:cNvPicPr/>
                <p:nvPr/>
              </p:nvPicPr>
              <p:blipFill>
                <a:blip r:embed="rId396"/>
                <a:stretch>
                  <a:fillRect/>
                </a:stretch>
              </p:blipFill>
              <p:spPr>
                <a:xfrm>
                  <a:off x="3818733" y="5687587"/>
                  <a:ext cx="16704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54" name="Ink 253">
                  <a:extLst>
                    <a:ext uri="{FF2B5EF4-FFF2-40B4-BE49-F238E27FC236}">
                      <a16:creationId xmlns:a16="http://schemas.microsoft.com/office/drawing/2014/main" id="{582BDE0E-4F65-44E6-84F3-C001542C32A7}"/>
                    </a:ext>
                  </a:extLst>
                </p14:cNvPr>
                <p14:cNvContentPartPr/>
                <p14:nvPr/>
              </p14:nvContentPartPr>
              <p14:xfrm>
                <a:off x="4073253" y="5892427"/>
                <a:ext cx="97560" cy="163080"/>
              </p14:xfrm>
            </p:contentPart>
          </mc:Choice>
          <mc:Fallback xmlns="">
            <p:pic>
              <p:nvPicPr>
                <p:cNvPr id="254" name="Ink 253">
                  <a:extLst>
                    <a:ext uri="{FF2B5EF4-FFF2-40B4-BE49-F238E27FC236}">
                      <a16:creationId xmlns:a16="http://schemas.microsoft.com/office/drawing/2014/main" id="{582BDE0E-4F65-44E6-84F3-C001542C32A7}"/>
                    </a:ext>
                  </a:extLst>
                </p:cNvPr>
                <p:cNvPicPr/>
                <p:nvPr/>
              </p:nvPicPr>
              <p:blipFill>
                <a:blip r:embed="rId398"/>
                <a:stretch>
                  <a:fillRect/>
                </a:stretch>
              </p:blipFill>
              <p:spPr>
                <a:xfrm>
                  <a:off x="4064613" y="5883787"/>
                  <a:ext cx="115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55" name="Ink 254">
                  <a:extLst>
                    <a:ext uri="{FF2B5EF4-FFF2-40B4-BE49-F238E27FC236}">
                      <a16:creationId xmlns:a16="http://schemas.microsoft.com/office/drawing/2014/main" id="{51EDCA96-1260-D7FF-BF4A-F7DE404E2F7B}"/>
                    </a:ext>
                  </a:extLst>
                </p14:cNvPr>
                <p14:cNvContentPartPr/>
                <p14:nvPr/>
              </p14:nvContentPartPr>
              <p14:xfrm>
                <a:off x="4234173" y="5897827"/>
                <a:ext cx="122760" cy="158400"/>
              </p14:xfrm>
            </p:contentPart>
          </mc:Choice>
          <mc:Fallback xmlns="">
            <p:pic>
              <p:nvPicPr>
                <p:cNvPr id="255" name="Ink 254">
                  <a:extLst>
                    <a:ext uri="{FF2B5EF4-FFF2-40B4-BE49-F238E27FC236}">
                      <a16:creationId xmlns:a16="http://schemas.microsoft.com/office/drawing/2014/main" id="{51EDCA96-1260-D7FF-BF4A-F7DE404E2F7B}"/>
                    </a:ext>
                  </a:extLst>
                </p:cNvPr>
                <p:cNvPicPr/>
                <p:nvPr/>
              </p:nvPicPr>
              <p:blipFill>
                <a:blip r:embed="rId400"/>
                <a:stretch>
                  <a:fillRect/>
                </a:stretch>
              </p:blipFill>
              <p:spPr>
                <a:xfrm>
                  <a:off x="4225533" y="5889187"/>
                  <a:ext cx="1404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56" name="Ink 255">
                  <a:extLst>
                    <a:ext uri="{FF2B5EF4-FFF2-40B4-BE49-F238E27FC236}">
                      <a16:creationId xmlns:a16="http://schemas.microsoft.com/office/drawing/2014/main" id="{F15D4B3B-0CDA-6D04-2120-061BEAECE43D}"/>
                    </a:ext>
                  </a:extLst>
                </p14:cNvPr>
                <p14:cNvContentPartPr/>
                <p14:nvPr/>
              </p14:nvContentPartPr>
              <p14:xfrm>
                <a:off x="4456293" y="5926627"/>
                <a:ext cx="30960" cy="6840"/>
              </p14:xfrm>
            </p:contentPart>
          </mc:Choice>
          <mc:Fallback xmlns="">
            <p:pic>
              <p:nvPicPr>
                <p:cNvPr id="256" name="Ink 255">
                  <a:extLst>
                    <a:ext uri="{FF2B5EF4-FFF2-40B4-BE49-F238E27FC236}">
                      <a16:creationId xmlns:a16="http://schemas.microsoft.com/office/drawing/2014/main" id="{F15D4B3B-0CDA-6D04-2120-061BEAECE43D}"/>
                    </a:ext>
                  </a:extLst>
                </p:cNvPr>
                <p:cNvPicPr/>
                <p:nvPr/>
              </p:nvPicPr>
              <p:blipFill>
                <a:blip r:embed="rId402"/>
                <a:stretch>
                  <a:fillRect/>
                </a:stretch>
              </p:blipFill>
              <p:spPr>
                <a:xfrm>
                  <a:off x="4447653" y="5917987"/>
                  <a:ext cx="48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7" name="Ink 256">
                  <a:extLst>
                    <a:ext uri="{FF2B5EF4-FFF2-40B4-BE49-F238E27FC236}">
                      <a16:creationId xmlns:a16="http://schemas.microsoft.com/office/drawing/2014/main" id="{884EBC42-71FF-C6B4-B99A-F57B8F5A91B9}"/>
                    </a:ext>
                  </a:extLst>
                </p14:cNvPr>
                <p14:cNvContentPartPr/>
                <p14:nvPr/>
              </p14:nvContentPartPr>
              <p14:xfrm>
                <a:off x="4432533" y="6036427"/>
                <a:ext cx="38160" cy="360"/>
              </p14:xfrm>
            </p:contentPart>
          </mc:Choice>
          <mc:Fallback xmlns="">
            <p:pic>
              <p:nvPicPr>
                <p:cNvPr id="257" name="Ink 256">
                  <a:extLst>
                    <a:ext uri="{FF2B5EF4-FFF2-40B4-BE49-F238E27FC236}">
                      <a16:creationId xmlns:a16="http://schemas.microsoft.com/office/drawing/2014/main" id="{884EBC42-71FF-C6B4-B99A-F57B8F5A91B9}"/>
                    </a:ext>
                  </a:extLst>
                </p:cNvPr>
                <p:cNvPicPr/>
                <p:nvPr/>
              </p:nvPicPr>
              <p:blipFill>
                <a:blip r:embed="rId404"/>
                <a:stretch>
                  <a:fillRect/>
                </a:stretch>
              </p:blipFill>
              <p:spPr>
                <a:xfrm>
                  <a:off x="4423533" y="6027787"/>
                  <a:ext cx="55800" cy="18000"/>
                </a:xfrm>
                <a:prstGeom prst="rect">
                  <a:avLst/>
                </a:prstGeom>
              </p:spPr>
            </p:pic>
          </mc:Fallback>
        </mc:AlternateContent>
      </p:grpSp>
      <p:grpSp>
        <p:nvGrpSpPr>
          <p:cNvPr id="261" name="Group 260">
            <a:extLst>
              <a:ext uri="{FF2B5EF4-FFF2-40B4-BE49-F238E27FC236}">
                <a16:creationId xmlns:a16="http://schemas.microsoft.com/office/drawing/2014/main" id="{2B4BD681-67ED-9CDD-EFE7-F08C22F13A94}"/>
              </a:ext>
            </a:extLst>
          </p:cNvPr>
          <p:cNvGrpSpPr/>
          <p:nvPr/>
        </p:nvGrpSpPr>
        <p:grpSpPr>
          <a:xfrm>
            <a:off x="4664733" y="5883067"/>
            <a:ext cx="214920" cy="181800"/>
            <a:chOff x="4664733" y="5883067"/>
            <a:chExt cx="214920" cy="181800"/>
          </a:xfrm>
        </p:grpSpPr>
        <mc:AlternateContent xmlns:mc="http://schemas.openxmlformats.org/markup-compatibility/2006" xmlns:p14="http://schemas.microsoft.com/office/powerpoint/2010/main">
          <mc:Choice Requires="p14">
            <p:contentPart p14:bwMode="auto" r:id="rId405">
              <p14:nvContentPartPr>
                <p14:cNvPr id="258" name="Ink 257">
                  <a:extLst>
                    <a:ext uri="{FF2B5EF4-FFF2-40B4-BE49-F238E27FC236}">
                      <a16:creationId xmlns:a16="http://schemas.microsoft.com/office/drawing/2014/main" id="{B7E0BFF9-5492-FFB6-7C3F-360116CD0A7C}"/>
                    </a:ext>
                  </a:extLst>
                </p14:cNvPr>
                <p14:cNvContentPartPr/>
                <p14:nvPr/>
              </p14:nvContentPartPr>
              <p14:xfrm>
                <a:off x="4664733" y="5883067"/>
                <a:ext cx="87120" cy="18360"/>
              </p14:xfrm>
            </p:contentPart>
          </mc:Choice>
          <mc:Fallback xmlns="">
            <p:pic>
              <p:nvPicPr>
                <p:cNvPr id="258" name="Ink 257">
                  <a:extLst>
                    <a:ext uri="{FF2B5EF4-FFF2-40B4-BE49-F238E27FC236}">
                      <a16:creationId xmlns:a16="http://schemas.microsoft.com/office/drawing/2014/main" id="{B7E0BFF9-5492-FFB6-7C3F-360116CD0A7C}"/>
                    </a:ext>
                  </a:extLst>
                </p:cNvPr>
                <p:cNvPicPr/>
                <p:nvPr/>
              </p:nvPicPr>
              <p:blipFill>
                <a:blip r:embed="rId406"/>
                <a:stretch>
                  <a:fillRect/>
                </a:stretch>
              </p:blipFill>
              <p:spPr>
                <a:xfrm>
                  <a:off x="4655733" y="5874427"/>
                  <a:ext cx="104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9" name="Ink 258">
                  <a:extLst>
                    <a:ext uri="{FF2B5EF4-FFF2-40B4-BE49-F238E27FC236}">
                      <a16:creationId xmlns:a16="http://schemas.microsoft.com/office/drawing/2014/main" id="{00D5B14F-39CD-7416-8E77-6FE9B902B754}"/>
                    </a:ext>
                  </a:extLst>
                </p14:cNvPr>
                <p14:cNvContentPartPr/>
                <p14:nvPr/>
              </p14:nvContentPartPr>
              <p14:xfrm>
                <a:off x="4676253" y="5901067"/>
                <a:ext cx="60840" cy="163800"/>
              </p14:xfrm>
            </p:contentPart>
          </mc:Choice>
          <mc:Fallback xmlns="">
            <p:pic>
              <p:nvPicPr>
                <p:cNvPr id="259" name="Ink 258">
                  <a:extLst>
                    <a:ext uri="{FF2B5EF4-FFF2-40B4-BE49-F238E27FC236}">
                      <a16:creationId xmlns:a16="http://schemas.microsoft.com/office/drawing/2014/main" id="{00D5B14F-39CD-7416-8E77-6FE9B902B754}"/>
                    </a:ext>
                  </a:extLst>
                </p:cNvPr>
                <p:cNvPicPr/>
                <p:nvPr/>
              </p:nvPicPr>
              <p:blipFill>
                <a:blip r:embed="rId408"/>
                <a:stretch>
                  <a:fillRect/>
                </a:stretch>
              </p:blipFill>
              <p:spPr>
                <a:xfrm>
                  <a:off x="4667613" y="5892427"/>
                  <a:ext cx="78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0" name="Ink 259">
                  <a:extLst>
                    <a:ext uri="{FF2B5EF4-FFF2-40B4-BE49-F238E27FC236}">
                      <a16:creationId xmlns:a16="http://schemas.microsoft.com/office/drawing/2014/main" id="{77895745-36AB-2BD3-BFEE-BA13E47ABE63}"/>
                    </a:ext>
                  </a:extLst>
                </p14:cNvPr>
                <p14:cNvContentPartPr/>
                <p14:nvPr/>
              </p14:nvContentPartPr>
              <p14:xfrm>
                <a:off x="4824213" y="5929507"/>
                <a:ext cx="55440" cy="91440"/>
              </p14:xfrm>
            </p:contentPart>
          </mc:Choice>
          <mc:Fallback xmlns="">
            <p:pic>
              <p:nvPicPr>
                <p:cNvPr id="260" name="Ink 259">
                  <a:extLst>
                    <a:ext uri="{FF2B5EF4-FFF2-40B4-BE49-F238E27FC236}">
                      <a16:creationId xmlns:a16="http://schemas.microsoft.com/office/drawing/2014/main" id="{77895745-36AB-2BD3-BFEE-BA13E47ABE63}"/>
                    </a:ext>
                  </a:extLst>
                </p:cNvPr>
                <p:cNvPicPr/>
                <p:nvPr/>
              </p:nvPicPr>
              <p:blipFill>
                <a:blip r:embed="rId410"/>
                <a:stretch>
                  <a:fillRect/>
                </a:stretch>
              </p:blipFill>
              <p:spPr>
                <a:xfrm>
                  <a:off x="4815213" y="5920507"/>
                  <a:ext cx="73080" cy="109080"/>
                </a:xfrm>
                <a:prstGeom prst="rect">
                  <a:avLst/>
                </a:prstGeom>
              </p:spPr>
            </p:pic>
          </mc:Fallback>
        </mc:AlternateContent>
      </p:grpSp>
      <p:grpSp>
        <p:nvGrpSpPr>
          <p:cNvPr id="269" name="Group 268">
            <a:extLst>
              <a:ext uri="{FF2B5EF4-FFF2-40B4-BE49-F238E27FC236}">
                <a16:creationId xmlns:a16="http://schemas.microsoft.com/office/drawing/2014/main" id="{C8D7B983-9BDE-7F68-B132-0B94CFEEBF9E}"/>
              </a:ext>
            </a:extLst>
          </p:cNvPr>
          <p:cNvGrpSpPr/>
          <p:nvPr/>
        </p:nvGrpSpPr>
        <p:grpSpPr>
          <a:xfrm>
            <a:off x="5145333" y="5638627"/>
            <a:ext cx="623160" cy="333360"/>
            <a:chOff x="5145333" y="5638627"/>
            <a:chExt cx="623160" cy="333360"/>
          </a:xfrm>
        </p:grpSpPr>
        <mc:AlternateContent xmlns:mc="http://schemas.openxmlformats.org/markup-compatibility/2006" xmlns:p14="http://schemas.microsoft.com/office/powerpoint/2010/main">
          <mc:Choice Requires="p14">
            <p:contentPart p14:bwMode="auto" r:id="rId411">
              <p14:nvContentPartPr>
                <p14:cNvPr id="263" name="Ink 262">
                  <a:extLst>
                    <a:ext uri="{FF2B5EF4-FFF2-40B4-BE49-F238E27FC236}">
                      <a16:creationId xmlns:a16="http://schemas.microsoft.com/office/drawing/2014/main" id="{40A11E1C-8FD7-FF28-484B-B487999098F4}"/>
                    </a:ext>
                  </a:extLst>
                </p14:cNvPr>
                <p14:cNvContentPartPr/>
                <p14:nvPr/>
              </p14:nvContentPartPr>
              <p14:xfrm>
                <a:off x="5145333" y="5665267"/>
                <a:ext cx="438840" cy="306720"/>
              </p14:xfrm>
            </p:contentPart>
          </mc:Choice>
          <mc:Fallback xmlns="">
            <p:pic>
              <p:nvPicPr>
                <p:cNvPr id="263" name="Ink 262">
                  <a:extLst>
                    <a:ext uri="{FF2B5EF4-FFF2-40B4-BE49-F238E27FC236}">
                      <a16:creationId xmlns:a16="http://schemas.microsoft.com/office/drawing/2014/main" id="{40A11E1C-8FD7-FF28-484B-B487999098F4}"/>
                    </a:ext>
                  </a:extLst>
                </p:cNvPr>
                <p:cNvPicPr/>
                <p:nvPr/>
              </p:nvPicPr>
              <p:blipFill>
                <a:blip r:embed="rId412"/>
                <a:stretch>
                  <a:fillRect/>
                </a:stretch>
              </p:blipFill>
              <p:spPr>
                <a:xfrm>
                  <a:off x="5136693" y="5656627"/>
                  <a:ext cx="4564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4" name="Ink 263">
                  <a:extLst>
                    <a:ext uri="{FF2B5EF4-FFF2-40B4-BE49-F238E27FC236}">
                      <a16:creationId xmlns:a16="http://schemas.microsoft.com/office/drawing/2014/main" id="{67D27D37-72BB-5760-E876-325A01F38E86}"/>
                    </a:ext>
                  </a:extLst>
                </p14:cNvPr>
                <p14:cNvContentPartPr/>
                <p14:nvPr/>
              </p14:nvContentPartPr>
              <p14:xfrm>
                <a:off x="5639253" y="5638627"/>
                <a:ext cx="126360" cy="295200"/>
              </p14:xfrm>
            </p:contentPart>
          </mc:Choice>
          <mc:Fallback xmlns="">
            <p:pic>
              <p:nvPicPr>
                <p:cNvPr id="264" name="Ink 263">
                  <a:extLst>
                    <a:ext uri="{FF2B5EF4-FFF2-40B4-BE49-F238E27FC236}">
                      <a16:creationId xmlns:a16="http://schemas.microsoft.com/office/drawing/2014/main" id="{67D27D37-72BB-5760-E876-325A01F38E86}"/>
                    </a:ext>
                  </a:extLst>
                </p:cNvPr>
                <p:cNvPicPr/>
                <p:nvPr/>
              </p:nvPicPr>
              <p:blipFill>
                <a:blip r:embed="rId414"/>
                <a:stretch>
                  <a:fillRect/>
                </a:stretch>
              </p:blipFill>
              <p:spPr>
                <a:xfrm>
                  <a:off x="5630613" y="5629987"/>
                  <a:ext cx="1440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5" name="Ink 264">
                  <a:extLst>
                    <a:ext uri="{FF2B5EF4-FFF2-40B4-BE49-F238E27FC236}">
                      <a16:creationId xmlns:a16="http://schemas.microsoft.com/office/drawing/2014/main" id="{EBED47F7-3CD2-3113-9A1B-7EC2EB329716}"/>
                    </a:ext>
                  </a:extLst>
                </p14:cNvPr>
                <p14:cNvContentPartPr/>
                <p14:nvPr/>
              </p14:nvContentPartPr>
              <p14:xfrm>
                <a:off x="5604693" y="5696587"/>
                <a:ext cx="163800" cy="60840"/>
              </p14:xfrm>
            </p:contentPart>
          </mc:Choice>
          <mc:Fallback xmlns="">
            <p:pic>
              <p:nvPicPr>
                <p:cNvPr id="265" name="Ink 264">
                  <a:extLst>
                    <a:ext uri="{FF2B5EF4-FFF2-40B4-BE49-F238E27FC236}">
                      <a16:creationId xmlns:a16="http://schemas.microsoft.com/office/drawing/2014/main" id="{EBED47F7-3CD2-3113-9A1B-7EC2EB329716}"/>
                    </a:ext>
                  </a:extLst>
                </p:cNvPr>
                <p:cNvPicPr/>
                <p:nvPr/>
              </p:nvPicPr>
              <p:blipFill>
                <a:blip r:embed="rId416"/>
                <a:stretch>
                  <a:fillRect/>
                </a:stretch>
              </p:blipFill>
              <p:spPr>
                <a:xfrm>
                  <a:off x="5595693" y="5687587"/>
                  <a:ext cx="181440" cy="78480"/>
                </a:xfrm>
                <a:prstGeom prst="rect">
                  <a:avLst/>
                </a:prstGeom>
              </p:spPr>
            </p:pic>
          </mc:Fallback>
        </mc:AlternateContent>
      </p:grpSp>
      <p:grpSp>
        <p:nvGrpSpPr>
          <p:cNvPr id="268" name="Group 267">
            <a:extLst>
              <a:ext uri="{FF2B5EF4-FFF2-40B4-BE49-F238E27FC236}">
                <a16:creationId xmlns:a16="http://schemas.microsoft.com/office/drawing/2014/main" id="{FFB1DDD1-5D21-864C-157E-7F8A3BE94094}"/>
              </a:ext>
            </a:extLst>
          </p:cNvPr>
          <p:cNvGrpSpPr/>
          <p:nvPr/>
        </p:nvGrpSpPr>
        <p:grpSpPr>
          <a:xfrm>
            <a:off x="6053253" y="5793427"/>
            <a:ext cx="148320" cy="65880"/>
            <a:chOff x="6053253" y="5793427"/>
            <a:chExt cx="148320" cy="65880"/>
          </a:xfrm>
        </p:grpSpPr>
        <mc:AlternateContent xmlns:mc="http://schemas.openxmlformats.org/markup-compatibility/2006" xmlns:p14="http://schemas.microsoft.com/office/powerpoint/2010/main">
          <mc:Choice Requires="p14">
            <p:contentPart p14:bwMode="auto" r:id="rId417">
              <p14:nvContentPartPr>
                <p14:cNvPr id="266" name="Ink 265">
                  <a:extLst>
                    <a:ext uri="{FF2B5EF4-FFF2-40B4-BE49-F238E27FC236}">
                      <a16:creationId xmlns:a16="http://schemas.microsoft.com/office/drawing/2014/main" id="{03C7A913-42CA-1826-66C2-5BD435907EF5}"/>
                    </a:ext>
                  </a:extLst>
                </p14:cNvPr>
                <p14:cNvContentPartPr/>
                <p14:nvPr/>
              </p14:nvContentPartPr>
              <p14:xfrm>
                <a:off x="6053253" y="5793427"/>
                <a:ext cx="102960" cy="40320"/>
              </p14:xfrm>
            </p:contentPart>
          </mc:Choice>
          <mc:Fallback xmlns="">
            <p:pic>
              <p:nvPicPr>
                <p:cNvPr id="266" name="Ink 265">
                  <a:extLst>
                    <a:ext uri="{FF2B5EF4-FFF2-40B4-BE49-F238E27FC236}">
                      <a16:creationId xmlns:a16="http://schemas.microsoft.com/office/drawing/2014/main" id="{03C7A913-42CA-1826-66C2-5BD435907EF5}"/>
                    </a:ext>
                  </a:extLst>
                </p:cNvPr>
                <p:cNvPicPr/>
                <p:nvPr/>
              </p:nvPicPr>
              <p:blipFill>
                <a:blip r:embed="rId418"/>
                <a:stretch>
                  <a:fillRect/>
                </a:stretch>
              </p:blipFill>
              <p:spPr>
                <a:xfrm>
                  <a:off x="6044613" y="5784427"/>
                  <a:ext cx="120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7" name="Ink 266">
                  <a:extLst>
                    <a:ext uri="{FF2B5EF4-FFF2-40B4-BE49-F238E27FC236}">
                      <a16:creationId xmlns:a16="http://schemas.microsoft.com/office/drawing/2014/main" id="{B01284CE-59B4-33C0-CB45-200627F196E9}"/>
                    </a:ext>
                  </a:extLst>
                </p14:cNvPr>
                <p14:cNvContentPartPr/>
                <p14:nvPr/>
              </p14:nvContentPartPr>
              <p14:xfrm>
                <a:off x="6061893" y="5840227"/>
                <a:ext cx="139680" cy="19080"/>
              </p14:xfrm>
            </p:contentPart>
          </mc:Choice>
          <mc:Fallback xmlns="">
            <p:pic>
              <p:nvPicPr>
                <p:cNvPr id="267" name="Ink 266">
                  <a:extLst>
                    <a:ext uri="{FF2B5EF4-FFF2-40B4-BE49-F238E27FC236}">
                      <a16:creationId xmlns:a16="http://schemas.microsoft.com/office/drawing/2014/main" id="{B01284CE-59B4-33C0-CB45-200627F196E9}"/>
                    </a:ext>
                  </a:extLst>
                </p:cNvPr>
                <p:cNvPicPr/>
                <p:nvPr/>
              </p:nvPicPr>
              <p:blipFill>
                <a:blip r:embed="rId420"/>
                <a:stretch>
                  <a:fillRect/>
                </a:stretch>
              </p:blipFill>
              <p:spPr>
                <a:xfrm>
                  <a:off x="6053253" y="5831227"/>
                  <a:ext cx="157320" cy="36720"/>
                </a:xfrm>
                <a:prstGeom prst="rect">
                  <a:avLst/>
                </a:prstGeom>
              </p:spPr>
            </p:pic>
          </mc:Fallback>
        </mc:AlternateContent>
      </p:grpSp>
      <p:grpSp>
        <p:nvGrpSpPr>
          <p:cNvPr id="274" name="Group 273">
            <a:extLst>
              <a:ext uri="{FF2B5EF4-FFF2-40B4-BE49-F238E27FC236}">
                <a16:creationId xmlns:a16="http://schemas.microsoft.com/office/drawing/2014/main" id="{1F1E968E-237B-0BCA-0726-DE77A3A6FD75}"/>
              </a:ext>
            </a:extLst>
          </p:cNvPr>
          <p:cNvGrpSpPr/>
          <p:nvPr/>
        </p:nvGrpSpPr>
        <p:grpSpPr>
          <a:xfrm>
            <a:off x="6437733" y="5395627"/>
            <a:ext cx="361080" cy="902880"/>
            <a:chOff x="6437733" y="5395627"/>
            <a:chExt cx="361080" cy="902880"/>
          </a:xfrm>
        </p:grpSpPr>
        <mc:AlternateContent xmlns:mc="http://schemas.openxmlformats.org/markup-compatibility/2006" xmlns:p14="http://schemas.microsoft.com/office/powerpoint/2010/main">
          <mc:Choice Requires="p14">
            <p:contentPart p14:bwMode="auto" r:id="rId421">
              <p14:nvContentPartPr>
                <p14:cNvPr id="270" name="Ink 269">
                  <a:extLst>
                    <a:ext uri="{FF2B5EF4-FFF2-40B4-BE49-F238E27FC236}">
                      <a16:creationId xmlns:a16="http://schemas.microsoft.com/office/drawing/2014/main" id="{BC4733D0-D42C-533E-4848-B1CF98A912BA}"/>
                    </a:ext>
                  </a:extLst>
                </p14:cNvPr>
                <p14:cNvContentPartPr/>
                <p14:nvPr/>
              </p14:nvContentPartPr>
              <p14:xfrm>
                <a:off x="6665253" y="5395627"/>
                <a:ext cx="133560" cy="731880"/>
              </p14:xfrm>
            </p:contentPart>
          </mc:Choice>
          <mc:Fallback xmlns="">
            <p:pic>
              <p:nvPicPr>
                <p:cNvPr id="270" name="Ink 269">
                  <a:extLst>
                    <a:ext uri="{FF2B5EF4-FFF2-40B4-BE49-F238E27FC236}">
                      <a16:creationId xmlns:a16="http://schemas.microsoft.com/office/drawing/2014/main" id="{BC4733D0-D42C-533E-4848-B1CF98A912BA}"/>
                    </a:ext>
                  </a:extLst>
                </p:cNvPr>
                <p:cNvPicPr/>
                <p:nvPr/>
              </p:nvPicPr>
              <p:blipFill>
                <a:blip r:embed="rId422"/>
                <a:stretch>
                  <a:fillRect/>
                </a:stretch>
              </p:blipFill>
              <p:spPr>
                <a:xfrm>
                  <a:off x="6656253" y="5386987"/>
                  <a:ext cx="15120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1" name="Ink 270">
                  <a:extLst>
                    <a:ext uri="{FF2B5EF4-FFF2-40B4-BE49-F238E27FC236}">
                      <a16:creationId xmlns:a16="http://schemas.microsoft.com/office/drawing/2014/main" id="{05F13509-3037-8E41-2224-4996D2B5E657}"/>
                    </a:ext>
                  </a:extLst>
                </p14:cNvPr>
                <p14:cNvContentPartPr/>
                <p14:nvPr/>
              </p14:nvContentPartPr>
              <p14:xfrm>
                <a:off x="6437733" y="6138667"/>
                <a:ext cx="118440" cy="159840"/>
              </p14:xfrm>
            </p:contentPart>
          </mc:Choice>
          <mc:Fallback xmlns="">
            <p:pic>
              <p:nvPicPr>
                <p:cNvPr id="271" name="Ink 270">
                  <a:extLst>
                    <a:ext uri="{FF2B5EF4-FFF2-40B4-BE49-F238E27FC236}">
                      <a16:creationId xmlns:a16="http://schemas.microsoft.com/office/drawing/2014/main" id="{05F13509-3037-8E41-2224-4996D2B5E657}"/>
                    </a:ext>
                  </a:extLst>
                </p:cNvPr>
                <p:cNvPicPr/>
                <p:nvPr/>
              </p:nvPicPr>
              <p:blipFill>
                <a:blip r:embed="rId424"/>
                <a:stretch>
                  <a:fillRect/>
                </a:stretch>
              </p:blipFill>
              <p:spPr>
                <a:xfrm>
                  <a:off x="6429093" y="6129667"/>
                  <a:ext cx="136080" cy="17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5">
            <p14:nvContentPartPr>
              <p14:cNvPr id="272" name="Ink 271">
                <a:extLst>
                  <a:ext uri="{FF2B5EF4-FFF2-40B4-BE49-F238E27FC236}">
                    <a16:creationId xmlns:a16="http://schemas.microsoft.com/office/drawing/2014/main" id="{47CF7BEA-C9F6-28A1-3A49-73EBBAFC1868}"/>
                  </a:ext>
                </a:extLst>
              </p14:cNvPr>
              <p14:cNvContentPartPr/>
              <p14:nvPr/>
            </p14:nvContentPartPr>
            <p14:xfrm>
              <a:off x="6399213" y="5016907"/>
              <a:ext cx="271080" cy="111960"/>
            </p14:xfrm>
          </p:contentPart>
        </mc:Choice>
        <mc:Fallback xmlns="">
          <p:pic>
            <p:nvPicPr>
              <p:cNvPr id="272" name="Ink 271">
                <a:extLst>
                  <a:ext uri="{FF2B5EF4-FFF2-40B4-BE49-F238E27FC236}">
                    <a16:creationId xmlns:a16="http://schemas.microsoft.com/office/drawing/2014/main" id="{47CF7BEA-C9F6-28A1-3A49-73EBBAFC1868}"/>
                  </a:ext>
                </a:extLst>
              </p:cNvPr>
              <p:cNvPicPr/>
              <p:nvPr/>
            </p:nvPicPr>
            <p:blipFill>
              <a:blip r:embed="rId426"/>
              <a:stretch>
                <a:fillRect/>
              </a:stretch>
            </p:blipFill>
            <p:spPr>
              <a:xfrm>
                <a:off x="6390573" y="5008267"/>
                <a:ext cx="288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3" name="Ink 272">
                <a:extLst>
                  <a:ext uri="{FF2B5EF4-FFF2-40B4-BE49-F238E27FC236}">
                    <a16:creationId xmlns:a16="http://schemas.microsoft.com/office/drawing/2014/main" id="{311BC6DB-B527-50BC-C514-D4801053A0AA}"/>
                  </a:ext>
                </a:extLst>
              </p14:cNvPr>
              <p14:cNvContentPartPr/>
              <p14:nvPr/>
            </p14:nvContentPartPr>
            <p14:xfrm>
              <a:off x="7017693" y="5686147"/>
              <a:ext cx="268200" cy="234720"/>
            </p14:xfrm>
          </p:contentPart>
        </mc:Choice>
        <mc:Fallback xmlns="">
          <p:pic>
            <p:nvPicPr>
              <p:cNvPr id="273" name="Ink 272">
                <a:extLst>
                  <a:ext uri="{FF2B5EF4-FFF2-40B4-BE49-F238E27FC236}">
                    <a16:creationId xmlns:a16="http://schemas.microsoft.com/office/drawing/2014/main" id="{311BC6DB-B527-50BC-C514-D4801053A0AA}"/>
                  </a:ext>
                </a:extLst>
              </p:cNvPr>
              <p:cNvPicPr/>
              <p:nvPr/>
            </p:nvPicPr>
            <p:blipFill>
              <a:blip r:embed="rId428"/>
              <a:stretch>
                <a:fillRect/>
              </a:stretch>
            </p:blipFill>
            <p:spPr>
              <a:xfrm>
                <a:off x="7008693" y="5677147"/>
                <a:ext cx="285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5" name="Ink 274">
                <a:extLst>
                  <a:ext uri="{FF2B5EF4-FFF2-40B4-BE49-F238E27FC236}">
                    <a16:creationId xmlns:a16="http://schemas.microsoft.com/office/drawing/2014/main" id="{A14F2FF9-62EA-4951-CCE4-E5AC17F10E53}"/>
                  </a:ext>
                </a:extLst>
              </p14:cNvPr>
              <p14:cNvContentPartPr/>
              <p14:nvPr/>
            </p14:nvContentPartPr>
            <p14:xfrm>
              <a:off x="7204893" y="5425507"/>
              <a:ext cx="157680" cy="60840"/>
            </p14:xfrm>
          </p:contentPart>
        </mc:Choice>
        <mc:Fallback xmlns="">
          <p:pic>
            <p:nvPicPr>
              <p:cNvPr id="275" name="Ink 274">
                <a:extLst>
                  <a:ext uri="{FF2B5EF4-FFF2-40B4-BE49-F238E27FC236}">
                    <a16:creationId xmlns:a16="http://schemas.microsoft.com/office/drawing/2014/main" id="{A14F2FF9-62EA-4951-CCE4-E5AC17F10E53}"/>
                  </a:ext>
                </a:extLst>
              </p:cNvPr>
              <p:cNvPicPr/>
              <p:nvPr/>
            </p:nvPicPr>
            <p:blipFill>
              <a:blip r:embed="rId430"/>
              <a:stretch>
                <a:fillRect/>
              </a:stretch>
            </p:blipFill>
            <p:spPr>
              <a:xfrm>
                <a:off x="7196253" y="5416507"/>
                <a:ext cx="175320" cy="78480"/>
              </a:xfrm>
              <a:prstGeom prst="rect">
                <a:avLst/>
              </a:prstGeom>
            </p:spPr>
          </p:pic>
        </mc:Fallback>
      </mc:AlternateContent>
      <p:grpSp>
        <p:nvGrpSpPr>
          <p:cNvPr id="282" name="Group 281">
            <a:extLst>
              <a:ext uri="{FF2B5EF4-FFF2-40B4-BE49-F238E27FC236}">
                <a16:creationId xmlns:a16="http://schemas.microsoft.com/office/drawing/2014/main" id="{9E560DAF-A383-5D90-8EE6-0480D3484917}"/>
              </a:ext>
            </a:extLst>
          </p:cNvPr>
          <p:cNvGrpSpPr/>
          <p:nvPr/>
        </p:nvGrpSpPr>
        <p:grpSpPr>
          <a:xfrm>
            <a:off x="7541133" y="5240827"/>
            <a:ext cx="1005840" cy="263520"/>
            <a:chOff x="7541133" y="5240827"/>
            <a:chExt cx="1005840" cy="263520"/>
          </a:xfrm>
        </p:grpSpPr>
        <mc:AlternateContent xmlns:mc="http://schemas.openxmlformats.org/markup-compatibility/2006" xmlns:p14="http://schemas.microsoft.com/office/powerpoint/2010/main">
          <mc:Choice Requires="p14">
            <p:contentPart p14:bwMode="auto" r:id="rId431">
              <p14:nvContentPartPr>
                <p14:cNvPr id="276" name="Ink 275">
                  <a:extLst>
                    <a:ext uri="{FF2B5EF4-FFF2-40B4-BE49-F238E27FC236}">
                      <a16:creationId xmlns:a16="http://schemas.microsoft.com/office/drawing/2014/main" id="{3B331E6B-3E54-9FCA-92BD-F8DE3E3459C3}"/>
                    </a:ext>
                  </a:extLst>
                </p14:cNvPr>
                <p14:cNvContentPartPr/>
                <p14:nvPr/>
              </p14:nvContentPartPr>
              <p14:xfrm>
                <a:off x="7541133" y="5281507"/>
                <a:ext cx="157320" cy="222840"/>
              </p14:xfrm>
            </p:contentPart>
          </mc:Choice>
          <mc:Fallback xmlns="">
            <p:pic>
              <p:nvPicPr>
                <p:cNvPr id="276" name="Ink 275">
                  <a:extLst>
                    <a:ext uri="{FF2B5EF4-FFF2-40B4-BE49-F238E27FC236}">
                      <a16:creationId xmlns:a16="http://schemas.microsoft.com/office/drawing/2014/main" id="{3B331E6B-3E54-9FCA-92BD-F8DE3E3459C3}"/>
                    </a:ext>
                  </a:extLst>
                </p:cNvPr>
                <p:cNvPicPr/>
                <p:nvPr/>
              </p:nvPicPr>
              <p:blipFill>
                <a:blip r:embed="rId432"/>
                <a:stretch>
                  <a:fillRect/>
                </a:stretch>
              </p:blipFill>
              <p:spPr>
                <a:xfrm>
                  <a:off x="7532493" y="5272507"/>
                  <a:ext cx="174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77" name="Ink 276">
                  <a:extLst>
                    <a:ext uri="{FF2B5EF4-FFF2-40B4-BE49-F238E27FC236}">
                      <a16:creationId xmlns:a16="http://schemas.microsoft.com/office/drawing/2014/main" id="{65E4E3DA-F212-8D1E-2CFF-3FBEA9139B31}"/>
                    </a:ext>
                  </a:extLst>
                </p14:cNvPr>
                <p14:cNvContentPartPr/>
                <p14:nvPr/>
              </p14:nvContentPartPr>
              <p14:xfrm>
                <a:off x="7838493" y="5359267"/>
                <a:ext cx="1800" cy="360"/>
              </p14:xfrm>
            </p:contentPart>
          </mc:Choice>
          <mc:Fallback xmlns="">
            <p:pic>
              <p:nvPicPr>
                <p:cNvPr id="277" name="Ink 276">
                  <a:extLst>
                    <a:ext uri="{FF2B5EF4-FFF2-40B4-BE49-F238E27FC236}">
                      <a16:creationId xmlns:a16="http://schemas.microsoft.com/office/drawing/2014/main" id="{65E4E3DA-F212-8D1E-2CFF-3FBEA9139B31}"/>
                    </a:ext>
                  </a:extLst>
                </p:cNvPr>
                <p:cNvPicPr/>
                <p:nvPr/>
              </p:nvPicPr>
              <p:blipFill>
                <a:blip r:embed="rId273"/>
                <a:stretch>
                  <a:fillRect/>
                </a:stretch>
              </p:blipFill>
              <p:spPr>
                <a:xfrm>
                  <a:off x="7829853" y="5350627"/>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8" name="Ink 277">
                  <a:extLst>
                    <a:ext uri="{FF2B5EF4-FFF2-40B4-BE49-F238E27FC236}">
                      <a16:creationId xmlns:a16="http://schemas.microsoft.com/office/drawing/2014/main" id="{DBE0840A-86B7-A064-95A5-87E6F5A847AF}"/>
                    </a:ext>
                  </a:extLst>
                </p14:cNvPr>
                <p14:cNvContentPartPr/>
                <p14:nvPr/>
              </p14:nvContentPartPr>
              <p14:xfrm>
                <a:off x="7916973" y="5246227"/>
                <a:ext cx="342720" cy="221040"/>
              </p14:xfrm>
            </p:contentPart>
          </mc:Choice>
          <mc:Fallback xmlns="">
            <p:pic>
              <p:nvPicPr>
                <p:cNvPr id="278" name="Ink 277">
                  <a:extLst>
                    <a:ext uri="{FF2B5EF4-FFF2-40B4-BE49-F238E27FC236}">
                      <a16:creationId xmlns:a16="http://schemas.microsoft.com/office/drawing/2014/main" id="{DBE0840A-86B7-A064-95A5-87E6F5A847AF}"/>
                    </a:ext>
                  </a:extLst>
                </p:cNvPr>
                <p:cNvPicPr/>
                <p:nvPr/>
              </p:nvPicPr>
              <p:blipFill>
                <a:blip r:embed="rId435"/>
                <a:stretch>
                  <a:fillRect/>
                </a:stretch>
              </p:blipFill>
              <p:spPr>
                <a:xfrm>
                  <a:off x="7907973" y="5237587"/>
                  <a:ext cx="3603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9" name="Ink 278">
                  <a:extLst>
                    <a:ext uri="{FF2B5EF4-FFF2-40B4-BE49-F238E27FC236}">
                      <a16:creationId xmlns:a16="http://schemas.microsoft.com/office/drawing/2014/main" id="{51D76A30-2B11-8FA7-EC27-ACE66A0085F3}"/>
                    </a:ext>
                  </a:extLst>
                </p14:cNvPr>
                <p14:cNvContentPartPr/>
                <p14:nvPr/>
              </p14:nvContentPartPr>
              <p14:xfrm>
                <a:off x="8122173" y="5249467"/>
                <a:ext cx="122760" cy="220320"/>
              </p14:xfrm>
            </p:contentPart>
          </mc:Choice>
          <mc:Fallback xmlns="">
            <p:pic>
              <p:nvPicPr>
                <p:cNvPr id="279" name="Ink 278">
                  <a:extLst>
                    <a:ext uri="{FF2B5EF4-FFF2-40B4-BE49-F238E27FC236}">
                      <a16:creationId xmlns:a16="http://schemas.microsoft.com/office/drawing/2014/main" id="{51D76A30-2B11-8FA7-EC27-ACE66A0085F3}"/>
                    </a:ext>
                  </a:extLst>
                </p:cNvPr>
                <p:cNvPicPr/>
                <p:nvPr/>
              </p:nvPicPr>
              <p:blipFill>
                <a:blip r:embed="rId437"/>
                <a:stretch>
                  <a:fillRect/>
                </a:stretch>
              </p:blipFill>
              <p:spPr>
                <a:xfrm>
                  <a:off x="8113173" y="5240467"/>
                  <a:ext cx="140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0" name="Ink 279">
                  <a:extLst>
                    <a:ext uri="{FF2B5EF4-FFF2-40B4-BE49-F238E27FC236}">
                      <a16:creationId xmlns:a16="http://schemas.microsoft.com/office/drawing/2014/main" id="{97E80064-1593-9EF2-5ABB-51FBC86AC278}"/>
                    </a:ext>
                  </a:extLst>
                </p14:cNvPr>
                <p14:cNvContentPartPr/>
                <p14:nvPr/>
              </p14:nvContentPartPr>
              <p14:xfrm>
                <a:off x="8352933" y="5240827"/>
                <a:ext cx="111240" cy="180720"/>
              </p14:xfrm>
            </p:contentPart>
          </mc:Choice>
          <mc:Fallback xmlns="">
            <p:pic>
              <p:nvPicPr>
                <p:cNvPr id="280" name="Ink 279">
                  <a:extLst>
                    <a:ext uri="{FF2B5EF4-FFF2-40B4-BE49-F238E27FC236}">
                      <a16:creationId xmlns:a16="http://schemas.microsoft.com/office/drawing/2014/main" id="{97E80064-1593-9EF2-5ABB-51FBC86AC278}"/>
                    </a:ext>
                  </a:extLst>
                </p:cNvPr>
                <p:cNvPicPr/>
                <p:nvPr/>
              </p:nvPicPr>
              <p:blipFill>
                <a:blip r:embed="rId439"/>
                <a:stretch>
                  <a:fillRect/>
                </a:stretch>
              </p:blipFill>
              <p:spPr>
                <a:xfrm>
                  <a:off x="8343933" y="5231827"/>
                  <a:ext cx="128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1" name="Ink 280">
                  <a:extLst>
                    <a:ext uri="{FF2B5EF4-FFF2-40B4-BE49-F238E27FC236}">
                      <a16:creationId xmlns:a16="http://schemas.microsoft.com/office/drawing/2014/main" id="{8FBE700D-1188-2955-5D28-F6A05EBB99E5}"/>
                    </a:ext>
                  </a:extLst>
                </p14:cNvPr>
                <p14:cNvContentPartPr/>
                <p14:nvPr/>
              </p14:nvContentPartPr>
              <p14:xfrm>
                <a:off x="8347893" y="5258107"/>
                <a:ext cx="199080" cy="42120"/>
              </p14:xfrm>
            </p:contentPart>
          </mc:Choice>
          <mc:Fallback xmlns="">
            <p:pic>
              <p:nvPicPr>
                <p:cNvPr id="281" name="Ink 280">
                  <a:extLst>
                    <a:ext uri="{FF2B5EF4-FFF2-40B4-BE49-F238E27FC236}">
                      <a16:creationId xmlns:a16="http://schemas.microsoft.com/office/drawing/2014/main" id="{8FBE700D-1188-2955-5D28-F6A05EBB99E5}"/>
                    </a:ext>
                  </a:extLst>
                </p:cNvPr>
                <p:cNvPicPr/>
                <p:nvPr/>
              </p:nvPicPr>
              <p:blipFill>
                <a:blip r:embed="rId441"/>
                <a:stretch>
                  <a:fillRect/>
                </a:stretch>
              </p:blipFill>
              <p:spPr>
                <a:xfrm>
                  <a:off x="8338893" y="5249107"/>
                  <a:ext cx="216720" cy="59760"/>
                </a:xfrm>
                <a:prstGeom prst="rect">
                  <a:avLst/>
                </a:prstGeom>
              </p:spPr>
            </p:pic>
          </mc:Fallback>
        </mc:AlternateContent>
      </p:grpSp>
      <p:grpSp>
        <p:nvGrpSpPr>
          <p:cNvPr id="285" name="Group 284">
            <a:extLst>
              <a:ext uri="{FF2B5EF4-FFF2-40B4-BE49-F238E27FC236}">
                <a16:creationId xmlns:a16="http://schemas.microsoft.com/office/drawing/2014/main" id="{652FD60C-DDAB-9151-9929-F31FB2AC3FBD}"/>
              </a:ext>
            </a:extLst>
          </p:cNvPr>
          <p:cNvGrpSpPr/>
          <p:nvPr/>
        </p:nvGrpSpPr>
        <p:grpSpPr>
          <a:xfrm>
            <a:off x="8557053" y="5775067"/>
            <a:ext cx="137880" cy="168480"/>
            <a:chOff x="8557053" y="5775067"/>
            <a:chExt cx="137880" cy="168480"/>
          </a:xfrm>
        </p:grpSpPr>
        <mc:AlternateContent xmlns:mc="http://schemas.openxmlformats.org/markup-compatibility/2006" xmlns:p14="http://schemas.microsoft.com/office/powerpoint/2010/main">
          <mc:Choice Requires="p14">
            <p:contentPart p14:bwMode="auto" r:id="rId442">
              <p14:nvContentPartPr>
                <p14:cNvPr id="283" name="Ink 282">
                  <a:extLst>
                    <a:ext uri="{FF2B5EF4-FFF2-40B4-BE49-F238E27FC236}">
                      <a16:creationId xmlns:a16="http://schemas.microsoft.com/office/drawing/2014/main" id="{7F4FFC4E-750F-4DB9-DA84-3A8495F24620}"/>
                    </a:ext>
                  </a:extLst>
                </p14:cNvPr>
                <p14:cNvContentPartPr/>
                <p14:nvPr/>
              </p14:nvContentPartPr>
              <p14:xfrm>
                <a:off x="8559573" y="5782627"/>
                <a:ext cx="106920" cy="129240"/>
              </p14:xfrm>
            </p:contentPart>
          </mc:Choice>
          <mc:Fallback xmlns="">
            <p:pic>
              <p:nvPicPr>
                <p:cNvPr id="283" name="Ink 282">
                  <a:extLst>
                    <a:ext uri="{FF2B5EF4-FFF2-40B4-BE49-F238E27FC236}">
                      <a16:creationId xmlns:a16="http://schemas.microsoft.com/office/drawing/2014/main" id="{7F4FFC4E-750F-4DB9-DA84-3A8495F24620}"/>
                    </a:ext>
                  </a:extLst>
                </p:cNvPr>
                <p:cNvPicPr/>
                <p:nvPr/>
              </p:nvPicPr>
              <p:blipFill>
                <a:blip r:embed="rId443"/>
                <a:stretch>
                  <a:fillRect/>
                </a:stretch>
              </p:blipFill>
              <p:spPr>
                <a:xfrm>
                  <a:off x="8550573" y="5773987"/>
                  <a:ext cx="124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4" name="Ink 283">
                  <a:extLst>
                    <a:ext uri="{FF2B5EF4-FFF2-40B4-BE49-F238E27FC236}">
                      <a16:creationId xmlns:a16="http://schemas.microsoft.com/office/drawing/2014/main" id="{9D0BDB91-DFDD-D984-A11C-CF51629E9D62}"/>
                    </a:ext>
                  </a:extLst>
                </p14:cNvPr>
                <p14:cNvContentPartPr/>
                <p14:nvPr/>
              </p14:nvContentPartPr>
              <p14:xfrm>
                <a:off x="8557053" y="5775067"/>
                <a:ext cx="137880" cy="168480"/>
              </p14:xfrm>
            </p:contentPart>
          </mc:Choice>
          <mc:Fallback xmlns="">
            <p:pic>
              <p:nvPicPr>
                <p:cNvPr id="284" name="Ink 283">
                  <a:extLst>
                    <a:ext uri="{FF2B5EF4-FFF2-40B4-BE49-F238E27FC236}">
                      <a16:creationId xmlns:a16="http://schemas.microsoft.com/office/drawing/2014/main" id="{9D0BDB91-DFDD-D984-A11C-CF51629E9D62}"/>
                    </a:ext>
                  </a:extLst>
                </p:cNvPr>
                <p:cNvPicPr/>
                <p:nvPr/>
              </p:nvPicPr>
              <p:blipFill>
                <a:blip r:embed="rId445"/>
                <a:stretch>
                  <a:fillRect/>
                </a:stretch>
              </p:blipFill>
              <p:spPr>
                <a:xfrm>
                  <a:off x="8548413" y="5766427"/>
                  <a:ext cx="15552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6">
            <p14:nvContentPartPr>
              <p14:cNvPr id="286" name="Ink 285">
                <a:extLst>
                  <a:ext uri="{FF2B5EF4-FFF2-40B4-BE49-F238E27FC236}">
                    <a16:creationId xmlns:a16="http://schemas.microsoft.com/office/drawing/2014/main" id="{673962C4-F3B2-EAFB-4E8D-A1D651D829EB}"/>
                  </a:ext>
                </a:extLst>
              </p14:cNvPr>
              <p14:cNvContentPartPr/>
              <p14:nvPr/>
            </p14:nvContentPartPr>
            <p14:xfrm>
              <a:off x="8987973" y="5658787"/>
              <a:ext cx="159120" cy="194400"/>
            </p14:xfrm>
          </p:contentPart>
        </mc:Choice>
        <mc:Fallback xmlns="">
          <p:pic>
            <p:nvPicPr>
              <p:cNvPr id="286" name="Ink 285">
                <a:extLst>
                  <a:ext uri="{FF2B5EF4-FFF2-40B4-BE49-F238E27FC236}">
                    <a16:creationId xmlns:a16="http://schemas.microsoft.com/office/drawing/2014/main" id="{673962C4-F3B2-EAFB-4E8D-A1D651D829EB}"/>
                  </a:ext>
                </a:extLst>
              </p:cNvPr>
              <p:cNvPicPr/>
              <p:nvPr/>
            </p:nvPicPr>
            <p:blipFill>
              <a:blip r:embed="rId447"/>
              <a:stretch>
                <a:fillRect/>
              </a:stretch>
            </p:blipFill>
            <p:spPr>
              <a:xfrm>
                <a:off x="8979333" y="5650147"/>
                <a:ext cx="176760" cy="212040"/>
              </a:xfrm>
              <a:prstGeom prst="rect">
                <a:avLst/>
              </a:prstGeom>
            </p:spPr>
          </p:pic>
        </mc:Fallback>
      </mc:AlternateContent>
      <p:grpSp>
        <p:nvGrpSpPr>
          <p:cNvPr id="294" name="Group 293">
            <a:extLst>
              <a:ext uri="{FF2B5EF4-FFF2-40B4-BE49-F238E27FC236}">
                <a16:creationId xmlns:a16="http://schemas.microsoft.com/office/drawing/2014/main" id="{8E8428EB-DBFA-38E1-4523-385D9B7C2CA5}"/>
              </a:ext>
            </a:extLst>
          </p:cNvPr>
          <p:cNvGrpSpPr/>
          <p:nvPr/>
        </p:nvGrpSpPr>
        <p:grpSpPr>
          <a:xfrm>
            <a:off x="9177693" y="5149027"/>
            <a:ext cx="1181160" cy="312120"/>
            <a:chOff x="9177693" y="5149027"/>
            <a:chExt cx="1181160" cy="312120"/>
          </a:xfrm>
        </p:grpSpPr>
        <mc:AlternateContent xmlns:mc="http://schemas.openxmlformats.org/markup-compatibility/2006" xmlns:p14="http://schemas.microsoft.com/office/powerpoint/2010/main">
          <mc:Choice Requires="p14">
            <p:contentPart p14:bwMode="auto" r:id="rId448">
              <p14:nvContentPartPr>
                <p14:cNvPr id="287" name="Ink 286">
                  <a:extLst>
                    <a:ext uri="{FF2B5EF4-FFF2-40B4-BE49-F238E27FC236}">
                      <a16:creationId xmlns:a16="http://schemas.microsoft.com/office/drawing/2014/main" id="{658BFAC5-E3F8-EC9C-8B3E-1E683C1F0B2F}"/>
                    </a:ext>
                  </a:extLst>
                </p14:cNvPr>
                <p14:cNvContentPartPr/>
                <p14:nvPr/>
              </p14:nvContentPartPr>
              <p14:xfrm>
                <a:off x="9177693" y="5432707"/>
                <a:ext cx="113760" cy="28440"/>
              </p14:xfrm>
            </p:contentPart>
          </mc:Choice>
          <mc:Fallback xmlns="">
            <p:pic>
              <p:nvPicPr>
                <p:cNvPr id="287" name="Ink 286">
                  <a:extLst>
                    <a:ext uri="{FF2B5EF4-FFF2-40B4-BE49-F238E27FC236}">
                      <a16:creationId xmlns:a16="http://schemas.microsoft.com/office/drawing/2014/main" id="{658BFAC5-E3F8-EC9C-8B3E-1E683C1F0B2F}"/>
                    </a:ext>
                  </a:extLst>
                </p:cNvPr>
                <p:cNvPicPr/>
                <p:nvPr/>
              </p:nvPicPr>
              <p:blipFill>
                <a:blip r:embed="rId449"/>
                <a:stretch>
                  <a:fillRect/>
                </a:stretch>
              </p:blipFill>
              <p:spPr>
                <a:xfrm>
                  <a:off x="9169053" y="5424067"/>
                  <a:ext cx="131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88" name="Ink 287">
                  <a:extLst>
                    <a:ext uri="{FF2B5EF4-FFF2-40B4-BE49-F238E27FC236}">
                      <a16:creationId xmlns:a16="http://schemas.microsoft.com/office/drawing/2014/main" id="{2DB543CB-046A-3DBD-BB1A-13C1D6860FC3}"/>
                    </a:ext>
                  </a:extLst>
                </p14:cNvPr>
                <p14:cNvContentPartPr/>
                <p14:nvPr/>
              </p14:nvContentPartPr>
              <p14:xfrm>
                <a:off x="9328173" y="5293747"/>
                <a:ext cx="203760" cy="165600"/>
              </p14:xfrm>
            </p:contentPart>
          </mc:Choice>
          <mc:Fallback xmlns="">
            <p:pic>
              <p:nvPicPr>
                <p:cNvPr id="288" name="Ink 287">
                  <a:extLst>
                    <a:ext uri="{FF2B5EF4-FFF2-40B4-BE49-F238E27FC236}">
                      <a16:creationId xmlns:a16="http://schemas.microsoft.com/office/drawing/2014/main" id="{2DB543CB-046A-3DBD-BB1A-13C1D6860FC3}"/>
                    </a:ext>
                  </a:extLst>
                </p:cNvPr>
                <p:cNvPicPr/>
                <p:nvPr/>
              </p:nvPicPr>
              <p:blipFill>
                <a:blip r:embed="rId451"/>
                <a:stretch>
                  <a:fillRect/>
                </a:stretch>
              </p:blipFill>
              <p:spPr>
                <a:xfrm>
                  <a:off x="9319173" y="5285107"/>
                  <a:ext cx="221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9" name="Ink 288">
                  <a:extLst>
                    <a:ext uri="{FF2B5EF4-FFF2-40B4-BE49-F238E27FC236}">
                      <a16:creationId xmlns:a16="http://schemas.microsoft.com/office/drawing/2014/main" id="{A519CDBB-1ACE-8C6F-6F31-02903AD1F39F}"/>
                    </a:ext>
                  </a:extLst>
                </p14:cNvPr>
                <p14:cNvContentPartPr/>
                <p14:nvPr/>
              </p14:nvContentPartPr>
              <p14:xfrm>
                <a:off x="9635613" y="5241907"/>
                <a:ext cx="119520" cy="152640"/>
              </p14:xfrm>
            </p:contentPart>
          </mc:Choice>
          <mc:Fallback xmlns="">
            <p:pic>
              <p:nvPicPr>
                <p:cNvPr id="289" name="Ink 288">
                  <a:extLst>
                    <a:ext uri="{FF2B5EF4-FFF2-40B4-BE49-F238E27FC236}">
                      <a16:creationId xmlns:a16="http://schemas.microsoft.com/office/drawing/2014/main" id="{A519CDBB-1ACE-8C6F-6F31-02903AD1F39F}"/>
                    </a:ext>
                  </a:extLst>
                </p:cNvPr>
                <p:cNvPicPr/>
                <p:nvPr/>
              </p:nvPicPr>
              <p:blipFill>
                <a:blip r:embed="rId453"/>
                <a:stretch>
                  <a:fillRect/>
                </a:stretch>
              </p:blipFill>
              <p:spPr>
                <a:xfrm>
                  <a:off x="9626613" y="5233267"/>
                  <a:ext cx="137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0" name="Ink 289">
                  <a:extLst>
                    <a:ext uri="{FF2B5EF4-FFF2-40B4-BE49-F238E27FC236}">
                      <a16:creationId xmlns:a16="http://schemas.microsoft.com/office/drawing/2014/main" id="{244D0AB5-1376-9B44-B9AA-B475DBCDE909}"/>
                    </a:ext>
                  </a:extLst>
                </p14:cNvPr>
                <p14:cNvContentPartPr/>
                <p14:nvPr/>
              </p14:nvContentPartPr>
              <p14:xfrm>
                <a:off x="9845853" y="5203387"/>
                <a:ext cx="78480" cy="128880"/>
              </p14:xfrm>
            </p:contentPart>
          </mc:Choice>
          <mc:Fallback xmlns="">
            <p:pic>
              <p:nvPicPr>
                <p:cNvPr id="290" name="Ink 289">
                  <a:extLst>
                    <a:ext uri="{FF2B5EF4-FFF2-40B4-BE49-F238E27FC236}">
                      <a16:creationId xmlns:a16="http://schemas.microsoft.com/office/drawing/2014/main" id="{244D0AB5-1376-9B44-B9AA-B475DBCDE909}"/>
                    </a:ext>
                  </a:extLst>
                </p:cNvPr>
                <p:cNvPicPr/>
                <p:nvPr/>
              </p:nvPicPr>
              <p:blipFill>
                <a:blip r:embed="rId455"/>
                <a:stretch>
                  <a:fillRect/>
                </a:stretch>
              </p:blipFill>
              <p:spPr>
                <a:xfrm>
                  <a:off x="9837213" y="5194387"/>
                  <a:ext cx="96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1" name="Ink 290">
                  <a:extLst>
                    <a:ext uri="{FF2B5EF4-FFF2-40B4-BE49-F238E27FC236}">
                      <a16:creationId xmlns:a16="http://schemas.microsoft.com/office/drawing/2014/main" id="{8BDF4B47-E450-6E09-D942-A512B89D717B}"/>
                    </a:ext>
                  </a:extLst>
                </p14:cNvPr>
                <p14:cNvContentPartPr/>
                <p14:nvPr/>
              </p14:nvContentPartPr>
              <p14:xfrm>
                <a:off x="10048533" y="5149027"/>
                <a:ext cx="122400" cy="15480"/>
              </p14:xfrm>
            </p:contentPart>
          </mc:Choice>
          <mc:Fallback xmlns="">
            <p:pic>
              <p:nvPicPr>
                <p:cNvPr id="291" name="Ink 290">
                  <a:extLst>
                    <a:ext uri="{FF2B5EF4-FFF2-40B4-BE49-F238E27FC236}">
                      <a16:creationId xmlns:a16="http://schemas.microsoft.com/office/drawing/2014/main" id="{8BDF4B47-E450-6E09-D942-A512B89D717B}"/>
                    </a:ext>
                  </a:extLst>
                </p:cNvPr>
                <p:cNvPicPr/>
                <p:nvPr/>
              </p:nvPicPr>
              <p:blipFill>
                <a:blip r:embed="rId457"/>
                <a:stretch>
                  <a:fillRect/>
                </a:stretch>
              </p:blipFill>
              <p:spPr>
                <a:xfrm>
                  <a:off x="10039533" y="5140387"/>
                  <a:ext cx="1400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2" name="Ink 291">
                  <a:extLst>
                    <a:ext uri="{FF2B5EF4-FFF2-40B4-BE49-F238E27FC236}">
                      <a16:creationId xmlns:a16="http://schemas.microsoft.com/office/drawing/2014/main" id="{CAB9A911-A507-7986-77CF-6BAE62C94A50}"/>
                    </a:ext>
                  </a:extLst>
                </p14:cNvPr>
                <p14:cNvContentPartPr/>
                <p14:nvPr/>
              </p14:nvContentPartPr>
              <p14:xfrm>
                <a:off x="10053213" y="5156227"/>
                <a:ext cx="102240" cy="146160"/>
              </p14:xfrm>
            </p:contentPart>
          </mc:Choice>
          <mc:Fallback xmlns="">
            <p:pic>
              <p:nvPicPr>
                <p:cNvPr id="292" name="Ink 291">
                  <a:extLst>
                    <a:ext uri="{FF2B5EF4-FFF2-40B4-BE49-F238E27FC236}">
                      <a16:creationId xmlns:a16="http://schemas.microsoft.com/office/drawing/2014/main" id="{CAB9A911-A507-7986-77CF-6BAE62C94A50}"/>
                    </a:ext>
                  </a:extLst>
                </p:cNvPr>
                <p:cNvPicPr/>
                <p:nvPr/>
              </p:nvPicPr>
              <p:blipFill>
                <a:blip r:embed="rId459"/>
                <a:stretch>
                  <a:fillRect/>
                </a:stretch>
              </p:blipFill>
              <p:spPr>
                <a:xfrm>
                  <a:off x="10044573" y="5147587"/>
                  <a:ext cx="119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3" name="Ink 292">
                  <a:extLst>
                    <a:ext uri="{FF2B5EF4-FFF2-40B4-BE49-F238E27FC236}">
                      <a16:creationId xmlns:a16="http://schemas.microsoft.com/office/drawing/2014/main" id="{D713564E-6A94-84E7-D5FF-74982D6204CE}"/>
                    </a:ext>
                  </a:extLst>
                </p14:cNvPr>
                <p14:cNvContentPartPr/>
                <p14:nvPr/>
              </p14:nvContentPartPr>
              <p14:xfrm>
                <a:off x="10236093" y="5154787"/>
                <a:ext cx="122760" cy="137160"/>
              </p14:xfrm>
            </p:contentPart>
          </mc:Choice>
          <mc:Fallback xmlns="">
            <p:pic>
              <p:nvPicPr>
                <p:cNvPr id="293" name="Ink 292">
                  <a:extLst>
                    <a:ext uri="{FF2B5EF4-FFF2-40B4-BE49-F238E27FC236}">
                      <a16:creationId xmlns:a16="http://schemas.microsoft.com/office/drawing/2014/main" id="{D713564E-6A94-84E7-D5FF-74982D6204CE}"/>
                    </a:ext>
                  </a:extLst>
                </p:cNvPr>
                <p:cNvPicPr/>
                <p:nvPr/>
              </p:nvPicPr>
              <p:blipFill>
                <a:blip r:embed="rId461"/>
                <a:stretch>
                  <a:fillRect/>
                </a:stretch>
              </p:blipFill>
              <p:spPr>
                <a:xfrm>
                  <a:off x="10227453" y="5145787"/>
                  <a:ext cx="140400" cy="154800"/>
                </a:xfrm>
                <a:prstGeom prst="rect">
                  <a:avLst/>
                </a:prstGeom>
              </p:spPr>
            </p:pic>
          </mc:Fallback>
        </mc:AlternateContent>
      </p:grpSp>
      <p:grpSp>
        <p:nvGrpSpPr>
          <p:cNvPr id="309" name="Group 308">
            <a:extLst>
              <a:ext uri="{FF2B5EF4-FFF2-40B4-BE49-F238E27FC236}">
                <a16:creationId xmlns:a16="http://schemas.microsoft.com/office/drawing/2014/main" id="{6B3FECEC-5FF2-ABEE-33E3-7E8B1ED50406}"/>
              </a:ext>
            </a:extLst>
          </p:cNvPr>
          <p:cNvGrpSpPr/>
          <p:nvPr/>
        </p:nvGrpSpPr>
        <p:grpSpPr>
          <a:xfrm>
            <a:off x="10397013" y="5664187"/>
            <a:ext cx="181800" cy="166320"/>
            <a:chOff x="10397013" y="5664187"/>
            <a:chExt cx="181800" cy="166320"/>
          </a:xfrm>
        </p:grpSpPr>
        <mc:AlternateContent xmlns:mc="http://schemas.openxmlformats.org/markup-compatibility/2006" xmlns:p14="http://schemas.microsoft.com/office/powerpoint/2010/main">
          <mc:Choice Requires="p14">
            <p:contentPart p14:bwMode="auto" r:id="rId462">
              <p14:nvContentPartPr>
                <p14:cNvPr id="295" name="Ink 294">
                  <a:extLst>
                    <a:ext uri="{FF2B5EF4-FFF2-40B4-BE49-F238E27FC236}">
                      <a16:creationId xmlns:a16="http://schemas.microsoft.com/office/drawing/2014/main" id="{2DB1CC06-4E82-DEB3-4092-8103E3BD2112}"/>
                    </a:ext>
                  </a:extLst>
                </p14:cNvPr>
                <p14:cNvContentPartPr/>
                <p14:nvPr/>
              </p14:nvContentPartPr>
              <p14:xfrm>
                <a:off x="10397013" y="5664187"/>
                <a:ext cx="181800" cy="166320"/>
              </p14:xfrm>
            </p:contentPart>
          </mc:Choice>
          <mc:Fallback xmlns="">
            <p:pic>
              <p:nvPicPr>
                <p:cNvPr id="295" name="Ink 294">
                  <a:extLst>
                    <a:ext uri="{FF2B5EF4-FFF2-40B4-BE49-F238E27FC236}">
                      <a16:creationId xmlns:a16="http://schemas.microsoft.com/office/drawing/2014/main" id="{2DB1CC06-4E82-DEB3-4092-8103E3BD2112}"/>
                    </a:ext>
                  </a:extLst>
                </p:cNvPr>
                <p:cNvPicPr/>
                <p:nvPr/>
              </p:nvPicPr>
              <p:blipFill>
                <a:blip r:embed="rId463"/>
                <a:stretch>
                  <a:fillRect/>
                </a:stretch>
              </p:blipFill>
              <p:spPr>
                <a:xfrm>
                  <a:off x="10388013" y="5655187"/>
                  <a:ext cx="1994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6" name="Ink 295">
                  <a:extLst>
                    <a:ext uri="{FF2B5EF4-FFF2-40B4-BE49-F238E27FC236}">
                      <a16:creationId xmlns:a16="http://schemas.microsoft.com/office/drawing/2014/main" id="{472C09C8-32E3-CC62-4F3C-B91FA0665067}"/>
                    </a:ext>
                  </a:extLst>
                </p14:cNvPr>
                <p14:cNvContentPartPr/>
                <p14:nvPr/>
              </p14:nvContentPartPr>
              <p14:xfrm>
                <a:off x="10433373" y="5689387"/>
                <a:ext cx="133560" cy="133200"/>
              </p14:xfrm>
            </p:contentPart>
          </mc:Choice>
          <mc:Fallback xmlns="">
            <p:pic>
              <p:nvPicPr>
                <p:cNvPr id="296" name="Ink 295">
                  <a:extLst>
                    <a:ext uri="{FF2B5EF4-FFF2-40B4-BE49-F238E27FC236}">
                      <a16:creationId xmlns:a16="http://schemas.microsoft.com/office/drawing/2014/main" id="{472C09C8-32E3-CC62-4F3C-B91FA0665067}"/>
                    </a:ext>
                  </a:extLst>
                </p:cNvPr>
                <p:cNvPicPr/>
                <p:nvPr/>
              </p:nvPicPr>
              <p:blipFill>
                <a:blip r:embed="rId465"/>
                <a:stretch>
                  <a:fillRect/>
                </a:stretch>
              </p:blipFill>
              <p:spPr>
                <a:xfrm>
                  <a:off x="10424733" y="5680747"/>
                  <a:ext cx="151200" cy="15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6">
            <p14:nvContentPartPr>
              <p14:cNvPr id="297" name="Ink 296">
                <a:extLst>
                  <a:ext uri="{FF2B5EF4-FFF2-40B4-BE49-F238E27FC236}">
                    <a16:creationId xmlns:a16="http://schemas.microsoft.com/office/drawing/2014/main" id="{3E523B6C-5DEC-21BE-1F58-BECCD002E61F}"/>
                  </a:ext>
                </a:extLst>
              </p14:cNvPr>
              <p14:cNvContentPartPr/>
              <p14:nvPr/>
            </p14:nvContentPartPr>
            <p14:xfrm>
              <a:off x="10752693" y="5617027"/>
              <a:ext cx="163800" cy="149400"/>
            </p14:xfrm>
          </p:contentPart>
        </mc:Choice>
        <mc:Fallback xmlns="">
          <p:pic>
            <p:nvPicPr>
              <p:cNvPr id="297" name="Ink 296">
                <a:extLst>
                  <a:ext uri="{FF2B5EF4-FFF2-40B4-BE49-F238E27FC236}">
                    <a16:creationId xmlns:a16="http://schemas.microsoft.com/office/drawing/2014/main" id="{3E523B6C-5DEC-21BE-1F58-BECCD002E61F}"/>
                  </a:ext>
                </a:extLst>
              </p:cNvPr>
              <p:cNvPicPr/>
              <p:nvPr/>
            </p:nvPicPr>
            <p:blipFill>
              <a:blip r:embed="rId467"/>
              <a:stretch>
                <a:fillRect/>
              </a:stretch>
            </p:blipFill>
            <p:spPr>
              <a:xfrm>
                <a:off x="10743693" y="5608387"/>
                <a:ext cx="181440" cy="167040"/>
              </a:xfrm>
              <a:prstGeom prst="rect">
                <a:avLst/>
              </a:prstGeom>
            </p:spPr>
          </p:pic>
        </mc:Fallback>
      </mc:AlternateContent>
      <p:grpSp>
        <p:nvGrpSpPr>
          <p:cNvPr id="308" name="Group 307">
            <a:extLst>
              <a:ext uri="{FF2B5EF4-FFF2-40B4-BE49-F238E27FC236}">
                <a16:creationId xmlns:a16="http://schemas.microsoft.com/office/drawing/2014/main" id="{76D776B1-C230-45C3-3076-04092600E691}"/>
              </a:ext>
            </a:extLst>
          </p:cNvPr>
          <p:cNvGrpSpPr/>
          <p:nvPr/>
        </p:nvGrpSpPr>
        <p:grpSpPr>
          <a:xfrm>
            <a:off x="10879413" y="5176027"/>
            <a:ext cx="1134000" cy="242640"/>
            <a:chOff x="10879413" y="5176027"/>
            <a:chExt cx="1134000" cy="242640"/>
          </a:xfrm>
        </p:grpSpPr>
        <mc:AlternateContent xmlns:mc="http://schemas.openxmlformats.org/markup-compatibility/2006" xmlns:p14="http://schemas.microsoft.com/office/powerpoint/2010/main">
          <mc:Choice Requires="p14">
            <p:contentPart p14:bwMode="auto" r:id="rId468">
              <p14:nvContentPartPr>
                <p14:cNvPr id="298" name="Ink 297">
                  <a:extLst>
                    <a:ext uri="{FF2B5EF4-FFF2-40B4-BE49-F238E27FC236}">
                      <a16:creationId xmlns:a16="http://schemas.microsoft.com/office/drawing/2014/main" id="{C49D2F66-AC59-3674-8FE7-AF6DC622AE0B}"/>
                    </a:ext>
                  </a:extLst>
                </p14:cNvPr>
                <p14:cNvContentPartPr/>
                <p14:nvPr/>
              </p14:nvContentPartPr>
              <p14:xfrm>
                <a:off x="10879413" y="5375827"/>
                <a:ext cx="92160" cy="42840"/>
              </p14:xfrm>
            </p:contentPart>
          </mc:Choice>
          <mc:Fallback xmlns="">
            <p:pic>
              <p:nvPicPr>
                <p:cNvPr id="298" name="Ink 297">
                  <a:extLst>
                    <a:ext uri="{FF2B5EF4-FFF2-40B4-BE49-F238E27FC236}">
                      <a16:creationId xmlns:a16="http://schemas.microsoft.com/office/drawing/2014/main" id="{C49D2F66-AC59-3674-8FE7-AF6DC622AE0B}"/>
                    </a:ext>
                  </a:extLst>
                </p:cNvPr>
                <p:cNvPicPr/>
                <p:nvPr/>
              </p:nvPicPr>
              <p:blipFill>
                <a:blip r:embed="rId469"/>
                <a:stretch>
                  <a:fillRect/>
                </a:stretch>
              </p:blipFill>
              <p:spPr>
                <a:xfrm>
                  <a:off x="10870413" y="5366827"/>
                  <a:ext cx="109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99" name="Ink 298">
                  <a:extLst>
                    <a:ext uri="{FF2B5EF4-FFF2-40B4-BE49-F238E27FC236}">
                      <a16:creationId xmlns:a16="http://schemas.microsoft.com/office/drawing/2014/main" id="{08BA00EF-C297-2D75-B412-85564C4FE4ED}"/>
                    </a:ext>
                  </a:extLst>
                </p14:cNvPr>
                <p14:cNvContentPartPr/>
                <p14:nvPr/>
              </p14:nvContentPartPr>
              <p14:xfrm>
                <a:off x="11091453" y="5224627"/>
                <a:ext cx="186120" cy="152640"/>
              </p14:xfrm>
            </p:contentPart>
          </mc:Choice>
          <mc:Fallback xmlns="">
            <p:pic>
              <p:nvPicPr>
                <p:cNvPr id="299" name="Ink 298">
                  <a:extLst>
                    <a:ext uri="{FF2B5EF4-FFF2-40B4-BE49-F238E27FC236}">
                      <a16:creationId xmlns:a16="http://schemas.microsoft.com/office/drawing/2014/main" id="{08BA00EF-C297-2D75-B412-85564C4FE4ED}"/>
                    </a:ext>
                  </a:extLst>
                </p:cNvPr>
                <p:cNvPicPr/>
                <p:nvPr/>
              </p:nvPicPr>
              <p:blipFill>
                <a:blip r:embed="rId471"/>
                <a:stretch>
                  <a:fillRect/>
                </a:stretch>
              </p:blipFill>
              <p:spPr>
                <a:xfrm>
                  <a:off x="11082813" y="5215627"/>
                  <a:ext cx="2037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0" name="Ink 299">
                  <a:extLst>
                    <a:ext uri="{FF2B5EF4-FFF2-40B4-BE49-F238E27FC236}">
                      <a16:creationId xmlns:a16="http://schemas.microsoft.com/office/drawing/2014/main" id="{AACF0598-FBAF-6079-A1C9-97E086D0BB03}"/>
                    </a:ext>
                  </a:extLst>
                </p14:cNvPr>
                <p14:cNvContentPartPr/>
                <p14:nvPr/>
              </p14:nvContentPartPr>
              <p14:xfrm>
                <a:off x="11356413" y="5215627"/>
                <a:ext cx="74160" cy="102960"/>
              </p14:xfrm>
            </p:contentPart>
          </mc:Choice>
          <mc:Fallback xmlns="">
            <p:pic>
              <p:nvPicPr>
                <p:cNvPr id="300" name="Ink 299">
                  <a:extLst>
                    <a:ext uri="{FF2B5EF4-FFF2-40B4-BE49-F238E27FC236}">
                      <a16:creationId xmlns:a16="http://schemas.microsoft.com/office/drawing/2014/main" id="{AACF0598-FBAF-6079-A1C9-97E086D0BB03}"/>
                    </a:ext>
                  </a:extLst>
                </p:cNvPr>
                <p:cNvPicPr/>
                <p:nvPr/>
              </p:nvPicPr>
              <p:blipFill>
                <a:blip r:embed="rId473"/>
                <a:stretch>
                  <a:fillRect/>
                </a:stretch>
              </p:blipFill>
              <p:spPr>
                <a:xfrm>
                  <a:off x="11347413" y="5206987"/>
                  <a:ext cx="91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1" name="Ink 300">
                  <a:extLst>
                    <a:ext uri="{FF2B5EF4-FFF2-40B4-BE49-F238E27FC236}">
                      <a16:creationId xmlns:a16="http://schemas.microsoft.com/office/drawing/2014/main" id="{987E0B96-077C-0CC2-DEA3-E7BE1D5677DF}"/>
                    </a:ext>
                  </a:extLst>
                </p14:cNvPr>
                <p14:cNvContentPartPr/>
                <p14:nvPr/>
              </p14:nvContentPartPr>
              <p14:xfrm>
                <a:off x="11516613" y="5197987"/>
                <a:ext cx="76680" cy="123120"/>
              </p14:xfrm>
            </p:contentPart>
          </mc:Choice>
          <mc:Fallback xmlns="">
            <p:pic>
              <p:nvPicPr>
                <p:cNvPr id="301" name="Ink 300">
                  <a:extLst>
                    <a:ext uri="{FF2B5EF4-FFF2-40B4-BE49-F238E27FC236}">
                      <a16:creationId xmlns:a16="http://schemas.microsoft.com/office/drawing/2014/main" id="{987E0B96-077C-0CC2-DEA3-E7BE1D5677DF}"/>
                    </a:ext>
                  </a:extLst>
                </p:cNvPr>
                <p:cNvPicPr/>
                <p:nvPr/>
              </p:nvPicPr>
              <p:blipFill>
                <a:blip r:embed="rId475"/>
                <a:stretch>
                  <a:fillRect/>
                </a:stretch>
              </p:blipFill>
              <p:spPr>
                <a:xfrm>
                  <a:off x="11507613" y="5188987"/>
                  <a:ext cx="94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02" name="Ink 301">
                  <a:extLst>
                    <a:ext uri="{FF2B5EF4-FFF2-40B4-BE49-F238E27FC236}">
                      <a16:creationId xmlns:a16="http://schemas.microsoft.com/office/drawing/2014/main" id="{7D2DF2DA-B265-30E1-2CE5-768F2E55D5E7}"/>
                    </a:ext>
                  </a:extLst>
                </p14:cNvPr>
                <p14:cNvContentPartPr/>
                <p14:nvPr/>
              </p14:nvContentPartPr>
              <p14:xfrm>
                <a:off x="11684013" y="5176387"/>
                <a:ext cx="111960" cy="135000"/>
              </p14:xfrm>
            </p:contentPart>
          </mc:Choice>
          <mc:Fallback xmlns="">
            <p:pic>
              <p:nvPicPr>
                <p:cNvPr id="302" name="Ink 301">
                  <a:extLst>
                    <a:ext uri="{FF2B5EF4-FFF2-40B4-BE49-F238E27FC236}">
                      <a16:creationId xmlns:a16="http://schemas.microsoft.com/office/drawing/2014/main" id="{7D2DF2DA-B265-30E1-2CE5-768F2E55D5E7}"/>
                    </a:ext>
                  </a:extLst>
                </p:cNvPr>
                <p:cNvPicPr/>
                <p:nvPr/>
              </p:nvPicPr>
              <p:blipFill>
                <a:blip r:embed="rId477"/>
                <a:stretch>
                  <a:fillRect/>
                </a:stretch>
              </p:blipFill>
              <p:spPr>
                <a:xfrm>
                  <a:off x="11675013" y="5167387"/>
                  <a:ext cx="1296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03" name="Ink 302">
                  <a:extLst>
                    <a:ext uri="{FF2B5EF4-FFF2-40B4-BE49-F238E27FC236}">
                      <a16:creationId xmlns:a16="http://schemas.microsoft.com/office/drawing/2014/main" id="{B4950A60-E23E-54D2-FE1B-E8424942F72F}"/>
                    </a:ext>
                  </a:extLst>
                </p14:cNvPr>
                <p14:cNvContentPartPr/>
                <p14:nvPr/>
              </p14:nvContentPartPr>
              <p14:xfrm>
                <a:off x="11878773" y="5176027"/>
                <a:ext cx="134640" cy="117720"/>
              </p14:xfrm>
            </p:contentPart>
          </mc:Choice>
          <mc:Fallback xmlns="">
            <p:pic>
              <p:nvPicPr>
                <p:cNvPr id="303" name="Ink 302">
                  <a:extLst>
                    <a:ext uri="{FF2B5EF4-FFF2-40B4-BE49-F238E27FC236}">
                      <a16:creationId xmlns:a16="http://schemas.microsoft.com/office/drawing/2014/main" id="{B4950A60-E23E-54D2-FE1B-E8424942F72F}"/>
                    </a:ext>
                  </a:extLst>
                </p:cNvPr>
                <p:cNvPicPr/>
                <p:nvPr/>
              </p:nvPicPr>
              <p:blipFill>
                <a:blip r:embed="rId479"/>
                <a:stretch>
                  <a:fillRect/>
                </a:stretch>
              </p:blipFill>
              <p:spPr>
                <a:xfrm>
                  <a:off x="11870133" y="5167027"/>
                  <a:ext cx="152280" cy="135360"/>
                </a:xfrm>
                <a:prstGeom prst="rect">
                  <a:avLst/>
                </a:prstGeom>
              </p:spPr>
            </p:pic>
          </mc:Fallback>
        </mc:AlternateContent>
      </p:grpSp>
      <p:grpSp>
        <p:nvGrpSpPr>
          <p:cNvPr id="307" name="Group 306">
            <a:extLst>
              <a:ext uri="{FF2B5EF4-FFF2-40B4-BE49-F238E27FC236}">
                <a16:creationId xmlns:a16="http://schemas.microsoft.com/office/drawing/2014/main" id="{0719DFF0-8D7C-1CF8-559B-FCF0FF71536D}"/>
              </a:ext>
            </a:extLst>
          </p:cNvPr>
          <p:cNvGrpSpPr/>
          <p:nvPr/>
        </p:nvGrpSpPr>
        <p:grpSpPr>
          <a:xfrm>
            <a:off x="11461533" y="5633947"/>
            <a:ext cx="497520" cy="320040"/>
            <a:chOff x="11461533" y="5633947"/>
            <a:chExt cx="497520" cy="320040"/>
          </a:xfrm>
        </p:grpSpPr>
        <mc:AlternateContent xmlns:mc="http://schemas.openxmlformats.org/markup-compatibility/2006" xmlns:p14="http://schemas.microsoft.com/office/powerpoint/2010/main">
          <mc:Choice Requires="p14">
            <p:contentPart p14:bwMode="auto" r:id="rId480">
              <p14:nvContentPartPr>
                <p14:cNvPr id="304" name="Ink 303">
                  <a:extLst>
                    <a:ext uri="{FF2B5EF4-FFF2-40B4-BE49-F238E27FC236}">
                      <a16:creationId xmlns:a16="http://schemas.microsoft.com/office/drawing/2014/main" id="{39D17FD6-F2A9-9CC5-D048-58231A9FB0A8}"/>
                    </a:ext>
                  </a:extLst>
                </p14:cNvPr>
                <p14:cNvContentPartPr/>
                <p14:nvPr/>
              </p14:nvContentPartPr>
              <p14:xfrm>
                <a:off x="11461533" y="5633947"/>
                <a:ext cx="376920" cy="320040"/>
              </p14:xfrm>
            </p:contentPart>
          </mc:Choice>
          <mc:Fallback xmlns="">
            <p:pic>
              <p:nvPicPr>
                <p:cNvPr id="304" name="Ink 303">
                  <a:extLst>
                    <a:ext uri="{FF2B5EF4-FFF2-40B4-BE49-F238E27FC236}">
                      <a16:creationId xmlns:a16="http://schemas.microsoft.com/office/drawing/2014/main" id="{39D17FD6-F2A9-9CC5-D048-58231A9FB0A8}"/>
                    </a:ext>
                  </a:extLst>
                </p:cNvPr>
                <p:cNvPicPr/>
                <p:nvPr/>
              </p:nvPicPr>
              <p:blipFill>
                <a:blip r:embed="rId481"/>
                <a:stretch>
                  <a:fillRect/>
                </a:stretch>
              </p:blipFill>
              <p:spPr>
                <a:xfrm>
                  <a:off x="11452533" y="5625307"/>
                  <a:ext cx="3945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05" name="Ink 304">
                  <a:extLst>
                    <a:ext uri="{FF2B5EF4-FFF2-40B4-BE49-F238E27FC236}">
                      <a16:creationId xmlns:a16="http://schemas.microsoft.com/office/drawing/2014/main" id="{348E78E0-6416-DA9A-BABE-15E7AC7126E3}"/>
                    </a:ext>
                  </a:extLst>
                </p14:cNvPr>
                <p14:cNvContentPartPr/>
                <p14:nvPr/>
              </p14:nvContentPartPr>
              <p14:xfrm>
                <a:off x="11878773" y="5664187"/>
                <a:ext cx="80280" cy="163440"/>
              </p14:xfrm>
            </p:contentPart>
          </mc:Choice>
          <mc:Fallback xmlns="">
            <p:pic>
              <p:nvPicPr>
                <p:cNvPr id="305" name="Ink 304">
                  <a:extLst>
                    <a:ext uri="{FF2B5EF4-FFF2-40B4-BE49-F238E27FC236}">
                      <a16:creationId xmlns:a16="http://schemas.microsoft.com/office/drawing/2014/main" id="{348E78E0-6416-DA9A-BABE-15E7AC7126E3}"/>
                    </a:ext>
                  </a:extLst>
                </p:cNvPr>
                <p:cNvPicPr/>
                <p:nvPr/>
              </p:nvPicPr>
              <p:blipFill>
                <a:blip r:embed="rId483"/>
                <a:stretch>
                  <a:fillRect/>
                </a:stretch>
              </p:blipFill>
              <p:spPr>
                <a:xfrm>
                  <a:off x="11870133" y="5655187"/>
                  <a:ext cx="97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06" name="Ink 305">
                  <a:extLst>
                    <a:ext uri="{FF2B5EF4-FFF2-40B4-BE49-F238E27FC236}">
                      <a16:creationId xmlns:a16="http://schemas.microsoft.com/office/drawing/2014/main" id="{C5645D28-80CA-30C9-BE44-EBD722C9D83B}"/>
                    </a:ext>
                  </a:extLst>
                </p14:cNvPr>
                <p14:cNvContentPartPr/>
                <p14:nvPr/>
              </p14:nvContentPartPr>
              <p14:xfrm>
                <a:off x="11861493" y="5672827"/>
                <a:ext cx="88920" cy="360"/>
              </p14:xfrm>
            </p:contentPart>
          </mc:Choice>
          <mc:Fallback xmlns="">
            <p:pic>
              <p:nvPicPr>
                <p:cNvPr id="306" name="Ink 305">
                  <a:extLst>
                    <a:ext uri="{FF2B5EF4-FFF2-40B4-BE49-F238E27FC236}">
                      <a16:creationId xmlns:a16="http://schemas.microsoft.com/office/drawing/2014/main" id="{C5645D28-80CA-30C9-BE44-EBD722C9D83B}"/>
                    </a:ext>
                  </a:extLst>
                </p:cNvPr>
                <p:cNvPicPr/>
                <p:nvPr/>
              </p:nvPicPr>
              <p:blipFill>
                <a:blip r:embed="rId485"/>
                <a:stretch>
                  <a:fillRect/>
                </a:stretch>
              </p:blipFill>
              <p:spPr>
                <a:xfrm>
                  <a:off x="11852853" y="5663827"/>
                  <a:ext cx="106560" cy="18000"/>
                </a:xfrm>
                <a:prstGeom prst="rect">
                  <a:avLst/>
                </a:prstGeom>
              </p:spPr>
            </p:pic>
          </mc:Fallback>
        </mc:AlternateContent>
      </p:grpSp>
      <p:grpSp>
        <p:nvGrpSpPr>
          <p:cNvPr id="323" name="Group 322">
            <a:extLst>
              <a:ext uri="{FF2B5EF4-FFF2-40B4-BE49-F238E27FC236}">
                <a16:creationId xmlns:a16="http://schemas.microsoft.com/office/drawing/2014/main" id="{E1EBC6F5-6F07-207E-4083-EA6A0B9FC5A5}"/>
              </a:ext>
            </a:extLst>
          </p:cNvPr>
          <p:cNvGrpSpPr/>
          <p:nvPr/>
        </p:nvGrpSpPr>
        <p:grpSpPr>
          <a:xfrm>
            <a:off x="9660093" y="844867"/>
            <a:ext cx="2523240" cy="1292760"/>
            <a:chOff x="9660093" y="844867"/>
            <a:chExt cx="2523240" cy="1292760"/>
          </a:xfrm>
        </p:grpSpPr>
        <mc:AlternateContent xmlns:mc="http://schemas.openxmlformats.org/markup-compatibility/2006" xmlns:p14="http://schemas.microsoft.com/office/powerpoint/2010/main">
          <mc:Choice Requires="p14">
            <p:contentPart p14:bwMode="auto" r:id="rId486">
              <p14:nvContentPartPr>
                <p14:cNvPr id="310" name="Ink 309">
                  <a:extLst>
                    <a:ext uri="{FF2B5EF4-FFF2-40B4-BE49-F238E27FC236}">
                      <a16:creationId xmlns:a16="http://schemas.microsoft.com/office/drawing/2014/main" id="{E11E792D-47B7-0717-A0C0-6D12ACC4AE2F}"/>
                    </a:ext>
                  </a:extLst>
                </p14:cNvPr>
                <p14:cNvContentPartPr/>
                <p14:nvPr/>
              </p14:nvContentPartPr>
              <p14:xfrm>
                <a:off x="9660093" y="844867"/>
                <a:ext cx="2483640" cy="113040"/>
              </p14:xfrm>
            </p:contentPart>
          </mc:Choice>
          <mc:Fallback xmlns="">
            <p:pic>
              <p:nvPicPr>
                <p:cNvPr id="310" name="Ink 309">
                  <a:extLst>
                    <a:ext uri="{FF2B5EF4-FFF2-40B4-BE49-F238E27FC236}">
                      <a16:creationId xmlns:a16="http://schemas.microsoft.com/office/drawing/2014/main" id="{E11E792D-47B7-0717-A0C0-6D12ACC4AE2F}"/>
                    </a:ext>
                  </a:extLst>
                </p:cNvPr>
                <p:cNvPicPr/>
                <p:nvPr/>
              </p:nvPicPr>
              <p:blipFill>
                <a:blip r:embed="rId487"/>
                <a:stretch>
                  <a:fillRect/>
                </a:stretch>
              </p:blipFill>
              <p:spPr>
                <a:xfrm>
                  <a:off x="9651453" y="835867"/>
                  <a:ext cx="25012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1" name="Ink 310">
                  <a:extLst>
                    <a:ext uri="{FF2B5EF4-FFF2-40B4-BE49-F238E27FC236}">
                      <a16:creationId xmlns:a16="http://schemas.microsoft.com/office/drawing/2014/main" id="{0F69A436-C0FD-ECEF-3F24-93842394EB6F}"/>
                    </a:ext>
                  </a:extLst>
                </p14:cNvPr>
                <p14:cNvContentPartPr/>
                <p14:nvPr/>
              </p14:nvContentPartPr>
              <p14:xfrm>
                <a:off x="9675933" y="990307"/>
                <a:ext cx="2507400" cy="1147320"/>
              </p14:xfrm>
            </p:contentPart>
          </mc:Choice>
          <mc:Fallback xmlns="">
            <p:pic>
              <p:nvPicPr>
                <p:cNvPr id="311" name="Ink 310">
                  <a:extLst>
                    <a:ext uri="{FF2B5EF4-FFF2-40B4-BE49-F238E27FC236}">
                      <a16:creationId xmlns:a16="http://schemas.microsoft.com/office/drawing/2014/main" id="{0F69A436-C0FD-ECEF-3F24-93842394EB6F}"/>
                    </a:ext>
                  </a:extLst>
                </p:cNvPr>
                <p:cNvPicPr/>
                <p:nvPr/>
              </p:nvPicPr>
              <p:blipFill>
                <a:blip r:embed="rId489"/>
                <a:stretch>
                  <a:fillRect/>
                </a:stretch>
              </p:blipFill>
              <p:spPr>
                <a:xfrm>
                  <a:off x="9666933" y="981667"/>
                  <a:ext cx="2525040" cy="1164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3" name="Ink 312">
                  <a:extLst>
                    <a:ext uri="{FF2B5EF4-FFF2-40B4-BE49-F238E27FC236}">
                      <a16:creationId xmlns:a16="http://schemas.microsoft.com/office/drawing/2014/main" id="{962B2438-D0E6-1A9E-1008-F1730A4AD405}"/>
                    </a:ext>
                  </a:extLst>
                </p14:cNvPr>
                <p14:cNvContentPartPr/>
                <p14:nvPr/>
              </p14:nvContentPartPr>
              <p14:xfrm>
                <a:off x="10048173" y="1371547"/>
                <a:ext cx="106560" cy="167760"/>
              </p14:xfrm>
            </p:contentPart>
          </mc:Choice>
          <mc:Fallback xmlns="">
            <p:pic>
              <p:nvPicPr>
                <p:cNvPr id="313" name="Ink 312">
                  <a:extLst>
                    <a:ext uri="{FF2B5EF4-FFF2-40B4-BE49-F238E27FC236}">
                      <a16:creationId xmlns:a16="http://schemas.microsoft.com/office/drawing/2014/main" id="{962B2438-D0E6-1A9E-1008-F1730A4AD405}"/>
                    </a:ext>
                  </a:extLst>
                </p:cNvPr>
                <p:cNvPicPr/>
                <p:nvPr/>
              </p:nvPicPr>
              <p:blipFill>
                <a:blip r:embed="rId491"/>
                <a:stretch>
                  <a:fillRect/>
                </a:stretch>
              </p:blipFill>
              <p:spPr>
                <a:xfrm>
                  <a:off x="10039173" y="1362547"/>
                  <a:ext cx="124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14" name="Ink 313">
                  <a:extLst>
                    <a:ext uri="{FF2B5EF4-FFF2-40B4-BE49-F238E27FC236}">
                      <a16:creationId xmlns:a16="http://schemas.microsoft.com/office/drawing/2014/main" id="{2C04E691-5F33-ACD1-233D-41F1AECBB03F}"/>
                    </a:ext>
                  </a:extLst>
                </p14:cNvPr>
                <p14:cNvContentPartPr/>
                <p14:nvPr/>
              </p14:nvContentPartPr>
              <p14:xfrm>
                <a:off x="9999213" y="1347067"/>
                <a:ext cx="124200" cy="83880"/>
              </p14:xfrm>
            </p:contentPart>
          </mc:Choice>
          <mc:Fallback xmlns="">
            <p:pic>
              <p:nvPicPr>
                <p:cNvPr id="314" name="Ink 313">
                  <a:extLst>
                    <a:ext uri="{FF2B5EF4-FFF2-40B4-BE49-F238E27FC236}">
                      <a16:creationId xmlns:a16="http://schemas.microsoft.com/office/drawing/2014/main" id="{2C04E691-5F33-ACD1-233D-41F1AECBB03F}"/>
                    </a:ext>
                  </a:extLst>
                </p:cNvPr>
                <p:cNvPicPr/>
                <p:nvPr/>
              </p:nvPicPr>
              <p:blipFill>
                <a:blip r:embed="rId493"/>
                <a:stretch>
                  <a:fillRect/>
                </a:stretch>
              </p:blipFill>
              <p:spPr>
                <a:xfrm>
                  <a:off x="9990213" y="1338067"/>
                  <a:ext cx="141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15" name="Ink 314">
                  <a:extLst>
                    <a:ext uri="{FF2B5EF4-FFF2-40B4-BE49-F238E27FC236}">
                      <a16:creationId xmlns:a16="http://schemas.microsoft.com/office/drawing/2014/main" id="{A5CC699D-A5C4-BA28-13EA-673FF82FF8D1}"/>
                    </a:ext>
                  </a:extLst>
                </p14:cNvPr>
                <p14:cNvContentPartPr/>
                <p14:nvPr/>
              </p14:nvContentPartPr>
              <p14:xfrm>
                <a:off x="10226733" y="1278307"/>
                <a:ext cx="86760" cy="399960"/>
              </p14:xfrm>
            </p:contentPart>
          </mc:Choice>
          <mc:Fallback xmlns="">
            <p:pic>
              <p:nvPicPr>
                <p:cNvPr id="315" name="Ink 314">
                  <a:extLst>
                    <a:ext uri="{FF2B5EF4-FFF2-40B4-BE49-F238E27FC236}">
                      <a16:creationId xmlns:a16="http://schemas.microsoft.com/office/drawing/2014/main" id="{A5CC699D-A5C4-BA28-13EA-673FF82FF8D1}"/>
                    </a:ext>
                  </a:extLst>
                </p:cNvPr>
                <p:cNvPicPr/>
                <p:nvPr/>
              </p:nvPicPr>
              <p:blipFill>
                <a:blip r:embed="rId495"/>
                <a:stretch>
                  <a:fillRect/>
                </a:stretch>
              </p:blipFill>
              <p:spPr>
                <a:xfrm>
                  <a:off x="10218093" y="1269667"/>
                  <a:ext cx="10440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16" name="Ink 315">
                  <a:extLst>
                    <a:ext uri="{FF2B5EF4-FFF2-40B4-BE49-F238E27FC236}">
                      <a16:creationId xmlns:a16="http://schemas.microsoft.com/office/drawing/2014/main" id="{F01CCACE-7BD4-7B64-FE54-1B42EFF15F9D}"/>
                    </a:ext>
                  </a:extLst>
                </p14:cNvPr>
                <p14:cNvContentPartPr/>
                <p14:nvPr/>
              </p14:nvContentPartPr>
              <p14:xfrm>
                <a:off x="10481613" y="1406467"/>
                <a:ext cx="187560" cy="171000"/>
              </p14:xfrm>
            </p:contentPart>
          </mc:Choice>
          <mc:Fallback xmlns="">
            <p:pic>
              <p:nvPicPr>
                <p:cNvPr id="316" name="Ink 315">
                  <a:extLst>
                    <a:ext uri="{FF2B5EF4-FFF2-40B4-BE49-F238E27FC236}">
                      <a16:creationId xmlns:a16="http://schemas.microsoft.com/office/drawing/2014/main" id="{F01CCACE-7BD4-7B64-FE54-1B42EFF15F9D}"/>
                    </a:ext>
                  </a:extLst>
                </p:cNvPr>
                <p:cNvPicPr/>
                <p:nvPr/>
              </p:nvPicPr>
              <p:blipFill>
                <a:blip r:embed="rId497"/>
                <a:stretch>
                  <a:fillRect/>
                </a:stretch>
              </p:blipFill>
              <p:spPr>
                <a:xfrm>
                  <a:off x="10472613" y="1397467"/>
                  <a:ext cx="2052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17" name="Ink 316">
                  <a:extLst>
                    <a:ext uri="{FF2B5EF4-FFF2-40B4-BE49-F238E27FC236}">
                      <a16:creationId xmlns:a16="http://schemas.microsoft.com/office/drawing/2014/main" id="{5CFE30E9-7C09-3663-421D-398C02EB710C}"/>
                    </a:ext>
                  </a:extLst>
                </p14:cNvPr>
                <p14:cNvContentPartPr/>
                <p14:nvPr/>
              </p14:nvContentPartPr>
              <p14:xfrm>
                <a:off x="10786173" y="1332307"/>
                <a:ext cx="71640" cy="88920"/>
              </p14:xfrm>
            </p:contentPart>
          </mc:Choice>
          <mc:Fallback xmlns="">
            <p:pic>
              <p:nvPicPr>
                <p:cNvPr id="317" name="Ink 316">
                  <a:extLst>
                    <a:ext uri="{FF2B5EF4-FFF2-40B4-BE49-F238E27FC236}">
                      <a16:creationId xmlns:a16="http://schemas.microsoft.com/office/drawing/2014/main" id="{5CFE30E9-7C09-3663-421D-398C02EB710C}"/>
                    </a:ext>
                  </a:extLst>
                </p:cNvPr>
                <p:cNvPicPr/>
                <p:nvPr/>
              </p:nvPicPr>
              <p:blipFill>
                <a:blip r:embed="rId499"/>
                <a:stretch>
                  <a:fillRect/>
                </a:stretch>
              </p:blipFill>
              <p:spPr>
                <a:xfrm>
                  <a:off x="10777533" y="1323667"/>
                  <a:ext cx="892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18" name="Ink 317">
                  <a:extLst>
                    <a:ext uri="{FF2B5EF4-FFF2-40B4-BE49-F238E27FC236}">
                      <a16:creationId xmlns:a16="http://schemas.microsoft.com/office/drawing/2014/main" id="{608AC372-1D7E-6C3D-D4DC-EF8CB8FFB68C}"/>
                    </a:ext>
                  </a:extLst>
                </p14:cNvPr>
                <p14:cNvContentPartPr/>
                <p14:nvPr/>
              </p14:nvContentPartPr>
              <p14:xfrm>
                <a:off x="11006133" y="1349587"/>
                <a:ext cx="151200" cy="155880"/>
              </p14:xfrm>
            </p:contentPart>
          </mc:Choice>
          <mc:Fallback xmlns="">
            <p:pic>
              <p:nvPicPr>
                <p:cNvPr id="318" name="Ink 317">
                  <a:extLst>
                    <a:ext uri="{FF2B5EF4-FFF2-40B4-BE49-F238E27FC236}">
                      <a16:creationId xmlns:a16="http://schemas.microsoft.com/office/drawing/2014/main" id="{608AC372-1D7E-6C3D-D4DC-EF8CB8FFB68C}"/>
                    </a:ext>
                  </a:extLst>
                </p:cNvPr>
                <p:cNvPicPr/>
                <p:nvPr/>
              </p:nvPicPr>
              <p:blipFill>
                <a:blip r:embed="rId501"/>
                <a:stretch>
                  <a:fillRect/>
                </a:stretch>
              </p:blipFill>
              <p:spPr>
                <a:xfrm>
                  <a:off x="10997133" y="1340947"/>
                  <a:ext cx="16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19" name="Ink 318">
                  <a:extLst>
                    <a:ext uri="{FF2B5EF4-FFF2-40B4-BE49-F238E27FC236}">
                      <a16:creationId xmlns:a16="http://schemas.microsoft.com/office/drawing/2014/main" id="{ABDC083F-DFFE-9957-7C6A-16D763DEB9F0}"/>
                    </a:ext>
                  </a:extLst>
                </p14:cNvPr>
                <p14:cNvContentPartPr/>
                <p14:nvPr/>
              </p14:nvContentPartPr>
              <p14:xfrm>
                <a:off x="11218173" y="1228627"/>
                <a:ext cx="63720" cy="15840"/>
              </p14:xfrm>
            </p:contentPart>
          </mc:Choice>
          <mc:Fallback xmlns="">
            <p:pic>
              <p:nvPicPr>
                <p:cNvPr id="319" name="Ink 318">
                  <a:extLst>
                    <a:ext uri="{FF2B5EF4-FFF2-40B4-BE49-F238E27FC236}">
                      <a16:creationId xmlns:a16="http://schemas.microsoft.com/office/drawing/2014/main" id="{ABDC083F-DFFE-9957-7C6A-16D763DEB9F0}"/>
                    </a:ext>
                  </a:extLst>
                </p:cNvPr>
                <p:cNvPicPr/>
                <p:nvPr/>
              </p:nvPicPr>
              <p:blipFill>
                <a:blip r:embed="rId503"/>
                <a:stretch>
                  <a:fillRect/>
                </a:stretch>
              </p:blipFill>
              <p:spPr>
                <a:xfrm>
                  <a:off x="11209533" y="1219987"/>
                  <a:ext cx="81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0" name="Ink 319">
                  <a:extLst>
                    <a:ext uri="{FF2B5EF4-FFF2-40B4-BE49-F238E27FC236}">
                      <a16:creationId xmlns:a16="http://schemas.microsoft.com/office/drawing/2014/main" id="{B45AB197-6BF5-A5B9-0BEF-35F4448C10E1}"/>
                    </a:ext>
                  </a:extLst>
                </p14:cNvPr>
                <p14:cNvContentPartPr/>
                <p14:nvPr/>
              </p14:nvContentPartPr>
              <p14:xfrm>
                <a:off x="11344893" y="1124947"/>
                <a:ext cx="259200" cy="162000"/>
              </p14:xfrm>
            </p:contentPart>
          </mc:Choice>
          <mc:Fallback xmlns="">
            <p:pic>
              <p:nvPicPr>
                <p:cNvPr id="320" name="Ink 319">
                  <a:extLst>
                    <a:ext uri="{FF2B5EF4-FFF2-40B4-BE49-F238E27FC236}">
                      <a16:creationId xmlns:a16="http://schemas.microsoft.com/office/drawing/2014/main" id="{B45AB197-6BF5-A5B9-0BEF-35F4448C10E1}"/>
                    </a:ext>
                  </a:extLst>
                </p:cNvPr>
                <p:cNvPicPr/>
                <p:nvPr/>
              </p:nvPicPr>
              <p:blipFill>
                <a:blip r:embed="rId505"/>
                <a:stretch>
                  <a:fillRect/>
                </a:stretch>
              </p:blipFill>
              <p:spPr>
                <a:xfrm>
                  <a:off x="11336253" y="1115947"/>
                  <a:ext cx="276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1" name="Ink 320">
                  <a:extLst>
                    <a:ext uri="{FF2B5EF4-FFF2-40B4-BE49-F238E27FC236}">
                      <a16:creationId xmlns:a16="http://schemas.microsoft.com/office/drawing/2014/main" id="{BBA5A918-EE08-D590-2CDC-D8DB21A777E6}"/>
                    </a:ext>
                  </a:extLst>
                </p14:cNvPr>
                <p14:cNvContentPartPr/>
                <p14:nvPr/>
              </p14:nvContentPartPr>
              <p14:xfrm>
                <a:off x="11743053" y="1083547"/>
                <a:ext cx="47520" cy="168120"/>
              </p14:xfrm>
            </p:contentPart>
          </mc:Choice>
          <mc:Fallback xmlns="">
            <p:pic>
              <p:nvPicPr>
                <p:cNvPr id="321" name="Ink 320">
                  <a:extLst>
                    <a:ext uri="{FF2B5EF4-FFF2-40B4-BE49-F238E27FC236}">
                      <a16:creationId xmlns:a16="http://schemas.microsoft.com/office/drawing/2014/main" id="{BBA5A918-EE08-D590-2CDC-D8DB21A777E6}"/>
                    </a:ext>
                  </a:extLst>
                </p:cNvPr>
                <p:cNvPicPr/>
                <p:nvPr/>
              </p:nvPicPr>
              <p:blipFill>
                <a:blip r:embed="rId507"/>
                <a:stretch>
                  <a:fillRect/>
                </a:stretch>
              </p:blipFill>
              <p:spPr>
                <a:xfrm>
                  <a:off x="11734413" y="1074547"/>
                  <a:ext cx="65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2" name="Ink 321">
                  <a:extLst>
                    <a:ext uri="{FF2B5EF4-FFF2-40B4-BE49-F238E27FC236}">
                      <a16:creationId xmlns:a16="http://schemas.microsoft.com/office/drawing/2014/main" id="{6633B594-F23A-9684-06A4-32BAE49BD9F7}"/>
                    </a:ext>
                  </a:extLst>
                </p14:cNvPr>
                <p14:cNvContentPartPr/>
                <p14:nvPr/>
              </p14:nvContentPartPr>
              <p14:xfrm>
                <a:off x="11709213" y="1089307"/>
                <a:ext cx="191160" cy="20160"/>
              </p14:xfrm>
            </p:contentPart>
          </mc:Choice>
          <mc:Fallback xmlns="">
            <p:pic>
              <p:nvPicPr>
                <p:cNvPr id="322" name="Ink 321">
                  <a:extLst>
                    <a:ext uri="{FF2B5EF4-FFF2-40B4-BE49-F238E27FC236}">
                      <a16:creationId xmlns:a16="http://schemas.microsoft.com/office/drawing/2014/main" id="{6633B594-F23A-9684-06A4-32BAE49BD9F7}"/>
                    </a:ext>
                  </a:extLst>
                </p:cNvPr>
                <p:cNvPicPr/>
                <p:nvPr/>
              </p:nvPicPr>
              <p:blipFill>
                <a:blip r:embed="rId509"/>
                <a:stretch>
                  <a:fillRect/>
                </a:stretch>
              </p:blipFill>
              <p:spPr>
                <a:xfrm>
                  <a:off x="11700573" y="1080307"/>
                  <a:ext cx="208800" cy="37800"/>
                </a:xfrm>
                <a:prstGeom prst="rect">
                  <a:avLst/>
                </a:prstGeom>
              </p:spPr>
            </p:pic>
          </mc:Fallback>
        </mc:AlternateContent>
      </p:grpSp>
      <p:grpSp>
        <p:nvGrpSpPr>
          <p:cNvPr id="328" name="Group 327">
            <a:extLst>
              <a:ext uri="{FF2B5EF4-FFF2-40B4-BE49-F238E27FC236}">
                <a16:creationId xmlns:a16="http://schemas.microsoft.com/office/drawing/2014/main" id="{61F556DC-EBE4-5489-FBAE-EC4168FCEAB8}"/>
              </a:ext>
            </a:extLst>
          </p:cNvPr>
          <p:cNvGrpSpPr/>
          <p:nvPr/>
        </p:nvGrpSpPr>
        <p:grpSpPr>
          <a:xfrm>
            <a:off x="9516093" y="2175787"/>
            <a:ext cx="2598120" cy="771120"/>
            <a:chOff x="9516093" y="2175787"/>
            <a:chExt cx="2598120" cy="771120"/>
          </a:xfrm>
        </p:grpSpPr>
        <mc:AlternateContent xmlns:mc="http://schemas.openxmlformats.org/markup-compatibility/2006" xmlns:p14="http://schemas.microsoft.com/office/powerpoint/2010/main">
          <mc:Choice Requires="p14">
            <p:contentPart p14:bwMode="auto" r:id="rId510">
              <p14:nvContentPartPr>
                <p14:cNvPr id="324" name="Ink 323">
                  <a:extLst>
                    <a:ext uri="{FF2B5EF4-FFF2-40B4-BE49-F238E27FC236}">
                      <a16:creationId xmlns:a16="http://schemas.microsoft.com/office/drawing/2014/main" id="{113628C1-1265-2497-6601-D4B62424416F}"/>
                    </a:ext>
                  </a:extLst>
                </p14:cNvPr>
                <p14:cNvContentPartPr/>
                <p14:nvPr/>
              </p14:nvContentPartPr>
              <p14:xfrm>
                <a:off x="9516093" y="2658187"/>
                <a:ext cx="360" cy="360"/>
              </p14:xfrm>
            </p:contentPart>
          </mc:Choice>
          <mc:Fallback xmlns="">
            <p:pic>
              <p:nvPicPr>
                <p:cNvPr id="324" name="Ink 323">
                  <a:extLst>
                    <a:ext uri="{FF2B5EF4-FFF2-40B4-BE49-F238E27FC236}">
                      <a16:creationId xmlns:a16="http://schemas.microsoft.com/office/drawing/2014/main" id="{113628C1-1265-2497-6601-D4B62424416F}"/>
                    </a:ext>
                  </a:extLst>
                </p:cNvPr>
                <p:cNvPicPr/>
                <p:nvPr/>
              </p:nvPicPr>
              <p:blipFill>
                <a:blip r:embed="rId511"/>
                <a:stretch>
                  <a:fillRect/>
                </a:stretch>
              </p:blipFill>
              <p:spPr>
                <a:xfrm>
                  <a:off x="9507453" y="26495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5" name="Ink 324">
                  <a:extLst>
                    <a:ext uri="{FF2B5EF4-FFF2-40B4-BE49-F238E27FC236}">
                      <a16:creationId xmlns:a16="http://schemas.microsoft.com/office/drawing/2014/main" id="{4CF51E5C-E91D-6B7C-A29B-D8950E5CEAAD}"/>
                    </a:ext>
                  </a:extLst>
                </p14:cNvPr>
                <p14:cNvContentPartPr/>
                <p14:nvPr/>
              </p14:nvContentPartPr>
              <p14:xfrm>
                <a:off x="9693933" y="2175787"/>
                <a:ext cx="26280" cy="771120"/>
              </p14:xfrm>
            </p:contentPart>
          </mc:Choice>
          <mc:Fallback xmlns="">
            <p:pic>
              <p:nvPicPr>
                <p:cNvPr id="325" name="Ink 324">
                  <a:extLst>
                    <a:ext uri="{FF2B5EF4-FFF2-40B4-BE49-F238E27FC236}">
                      <a16:creationId xmlns:a16="http://schemas.microsoft.com/office/drawing/2014/main" id="{4CF51E5C-E91D-6B7C-A29B-D8950E5CEAAD}"/>
                    </a:ext>
                  </a:extLst>
                </p:cNvPr>
                <p:cNvPicPr/>
                <p:nvPr/>
              </p:nvPicPr>
              <p:blipFill>
                <a:blip r:embed="rId513"/>
                <a:stretch>
                  <a:fillRect/>
                </a:stretch>
              </p:blipFill>
              <p:spPr>
                <a:xfrm>
                  <a:off x="9684933" y="2167147"/>
                  <a:ext cx="43920" cy="7887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7" name="Ink 326">
                  <a:extLst>
                    <a:ext uri="{FF2B5EF4-FFF2-40B4-BE49-F238E27FC236}">
                      <a16:creationId xmlns:a16="http://schemas.microsoft.com/office/drawing/2014/main" id="{379B2498-6072-6884-7DAB-BA549619519F}"/>
                    </a:ext>
                  </a:extLst>
                </p14:cNvPr>
                <p14:cNvContentPartPr/>
                <p14:nvPr/>
              </p14:nvContentPartPr>
              <p14:xfrm>
                <a:off x="9668733" y="2854747"/>
                <a:ext cx="2445480" cy="83880"/>
              </p14:xfrm>
            </p:contentPart>
          </mc:Choice>
          <mc:Fallback xmlns="">
            <p:pic>
              <p:nvPicPr>
                <p:cNvPr id="327" name="Ink 326">
                  <a:extLst>
                    <a:ext uri="{FF2B5EF4-FFF2-40B4-BE49-F238E27FC236}">
                      <a16:creationId xmlns:a16="http://schemas.microsoft.com/office/drawing/2014/main" id="{379B2498-6072-6884-7DAB-BA549619519F}"/>
                    </a:ext>
                  </a:extLst>
                </p:cNvPr>
                <p:cNvPicPr/>
                <p:nvPr/>
              </p:nvPicPr>
              <p:blipFill>
                <a:blip r:embed="rId515"/>
                <a:stretch>
                  <a:fillRect/>
                </a:stretch>
              </p:blipFill>
              <p:spPr>
                <a:xfrm>
                  <a:off x="9660093" y="2845747"/>
                  <a:ext cx="2463120" cy="101520"/>
                </a:xfrm>
                <a:prstGeom prst="rect">
                  <a:avLst/>
                </a:prstGeom>
              </p:spPr>
            </p:pic>
          </mc:Fallback>
        </mc:AlternateContent>
      </p:grpSp>
      <p:grpSp>
        <p:nvGrpSpPr>
          <p:cNvPr id="352" name="Group 351">
            <a:extLst>
              <a:ext uri="{FF2B5EF4-FFF2-40B4-BE49-F238E27FC236}">
                <a16:creationId xmlns:a16="http://schemas.microsoft.com/office/drawing/2014/main" id="{B882A7B0-72E5-CAFD-CDEA-A1CC8817B0F1}"/>
              </a:ext>
            </a:extLst>
          </p:cNvPr>
          <p:cNvGrpSpPr/>
          <p:nvPr/>
        </p:nvGrpSpPr>
        <p:grpSpPr>
          <a:xfrm>
            <a:off x="9897333" y="2293147"/>
            <a:ext cx="2157840" cy="429480"/>
            <a:chOff x="9897333" y="2293147"/>
            <a:chExt cx="2157840" cy="429480"/>
          </a:xfrm>
        </p:grpSpPr>
        <mc:AlternateContent xmlns:mc="http://schemas.openxmlformats.org/markup-compatibility/2006" xmlns:p14="http://schemas.microsoft.com/office/powerpoint/2010/main">
          <mc:Choice Requires="p14">
            <p:contentPart p14:bwMode="auto" r:id="rId516">
              <p14:nvContentPartPr>
                <p14:cNvPr id="329" name="Ink 328">
                  <a:extLst>
                    <a:ext uri="{FF2B5EF4-FFF2-40B4-BE49-F238E27FC236}">
                      <a16:creationId xmlns:a16="http://schemas.microsoft.com/office/drawing/2014/main" id="{24201084-F19A-F8D7-B24D-4AD803125F38}"/>
                    </a:ext>
                  </a:extLst>
                </p14:cNvPr>
                <p14:cNvContentPartPr/>
                <p14:nvPr/>
              </p14:nvContentPartPr>
              <p14:xfrm>
                <a:off x="9963573" y="2413027"/>
                <a:ext cx="114840" cy="224280"/>
              </p14:xfrm>
            </p:contentPart>
          </mc:Choice>
          <mc:Fallback xmlns="">
            <p:pic>
              <p:nvPicPr>
                <p:cNvPr id="329" name="Ink 328">
                  <a:extLst>
                    <a:ext uri="{FF2B5EF4-FFF2-40B4-BE49-F238E27FC236}">
                      <a16:creationId xmlns:a16="http://schemas.microsoft.com/office/drawing/2014/main" id="{24201084-F19A-F8D7-B24D-4AD803125F38}"/>
                    </a:ext>
                  </a:extLst>
                </p:cNvPr>
                <p:cNvPicPr/>
                <p:nvPr/>
              </p:nvPicPr>
              <p:blipFill>
                <a:blip r:embed="rId517"/>
                <a:stretch>
                  <a:fillRect/>
                </a:stretch>
              </p:blipFill>
              <p:spPr>
                <a:xfrm>
                  <a:off x="9954933" y="2404387"/>
                  <a:ext cx="1324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0" name="Ink 329">
                  <a:extLst>
                    <a:ext uri="{FF2B5EF4-FFF2-40B4-BE49-F238E27FC236}">
                      <a16:creationId xmlns:a16="http://schemas.microsoft.com/office/drawing/2014/main" id="{D8EDA4C9-D1D4-9907-83E7-8DC0082FF5F6}"/>
                    </a:ext>
                  </a:extLst>
                </p14:cNvPr>
                <p14:cNvContentPartPr/>
                <p14:nvPr/>
              </p14:nvContentPartPr>
              <p14:xfrm>
                <a:off x="9948093" y="2465587"/>
                <a:ext cx="73440" cy="91440"/>
              </p14:xfrm>
            </p:contentPart>
          </mc:Choice>
          <mc:Fallback xmlns="">
            <p:pic>
              <p:nvPicPr>
                <p:cNvPr id="330" name="Ink 329">
                  <a:extLst>
                    <a:ext uri="{FF2B5EF4-FFF2-40B4-BE49-F238E27FC236}">
                      <a16:creationId xmlns:a16="http://schemas.microsoft.com/office/drawing/2014/main" id="{D8EDA4C9-D1D4-9907-83E7-8DC0082FF5F6}"/>
                    </a:ext>
                  </a:extLst>
                </p:cNvPr>
                <p:cNvPicPr/>
                <p:nvPr/>
              </p:nvPicPr>
              <p:blipFill>
                <a:blip r:embed="rId519"/>
                <a:stretch>
                  <a:fillRect/>
                </a:stretch>
              </p:blipFill>
              <p:spPr>
                <a:xfrm>
                  <a:off x="9939453" y="2456587"/>
                  <a:ext cx="91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1" name="Ink 330">
                  <a:extLst>
                    <a:ext uri="{FF2B5EF4-FFF2-40B4-BE49-F238E27FC236}">
                      <a16:creationId xmlns:a16="http://schemas.microsoft.com/office/drawing/2014/main" id="{7A4BF789-6147-0EFF-4FAD-8EC97B2A97FB}"/>
                    </a:ext>
                  </a:extLst>
                </p14:cNvPr>
                <p14:cNvContentPartPr/>
                <p14:nvPr/>
              </p14:nvContentPartPr>
              <p14:xfrm>
                <a:off x="9897333" y="2293147"/>
                <a:ext cx="156960" cy="69480"/>
              </p14:xfrm>
            </p:contentPart>
          </mc:Choice>
          <mc:Fallback xmlns="">
            <p:pic>
              <p:nvPicPr>
                <p:cNvPr id="331" name="Ink 330">
                  <a:extLst>
                    <a:ext uri="{FF2B5EF4-FFF2-40B4-BE49-F238E27FC236}">
                      <a16:creationId xmlns:a16="http://schemas.microsoft.com/office/drawing/2014/main" id="{7A4BF789-6147-0EFF-4FAD-8EC97B2A97FB}"/>
                    </a:ext>
                  </a:extLst>
                </p:cNvPr>
                <p:cNvPicPr/>
                <p:nvPr/>
              </p:nvPicPr>
              <p:blipFill>
                <a:blip r:embed="rId521"/>
                <a:stretch>
                  <a:fillRect/>
                </a:stretch>
              </p:blipFill>
              <p:spPr>
                <a:xfrm>
                  <a:off x="9888333" y="2284147"/>
                  <a:ext cx="174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2" name="Ink 331">
                  <a:extLst>
                    <a:ext uri="{FF2B5EF4-FFF2-40B4-BE49-F238E27FC236}">
                      <a16:creationId xmlns:a16="http://schemas.microsoft.com/office/drawing/2014/main" id="{F7F477E8-B7FD-9F2D-2DB2-7BE39C6438D7}"/>
                    </a:ext>
                  </a:extLst>
                </p14:cNvPr>
                <p14:cNvContentPartPr/>
                <p14:nvPr/>
              </p14:nvContentPartPr>
              <p14:xfrm>
                <a:off x="10192533" y="2548387"/>
                <a:ext cx="78840" cy="162000"/>
              </p14:xfrm>
            </p:contentPart>
          </mc:Choice>
          <mc:Fallback xmlns="">
            <p:pic>
              <p:nvPicPr>
                <p:cNvPr id="332" name="Ink 331">
                  <a:extLst>
                    <a:ext uri="{FF2B5EF4-FFF2-40B4-BE49-F238E27FC236}">
                      <a16:creationId xmlns:a16="http://schemas.microsoft.com/office/drawing/2014/main" id="{F7F477E8-B7FD-9F2D-2DB2-7BE39C6438D7}"/>
                    </a:ext>
                  </a:extLst>
                </p:cNvPr>
                <p:cNvPicPr/>
                <p:nvPr/>
              </p:nvPicPr>
              <p:blipFill>
                <a:blip r:embed="rId523"/>
                <a:stretch>
                  <a:fillRect/>
                </a:stretch>
              </p:blipFill>
              <p:spPr>
                <a:xfrm>
                  <a:off x="10183533" y="2539747"/>
                  <a:ext cx="96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3" name="Ink 332">
                  <a:extLst>
                    <a:ext uri="{FF2B5EF4-FFF2-40B4-BE49-F238E27FC236}">
                      <a16:creationId xmlns:a16="http://schemas.microsoft.com/office/drawing/2014/main" id="{41317E6C-700C-B346-CFF4-AE05DFEA41F6}"/>
                    </a:ext>
                  </a:extLst>
                </p14:cNvPr>
                <p14:cNvContentPartPr/>
                <p14:nvPr/>
              </p14:nvContentPartPr>
              <p14:xfrm>
                <a:off x="10007133" y="2478547"/>
                <a:ext cx="47160" cy="10800"/>
              </p14:xfrm>
            </p:contentPart>
          </mc:Choice>
          <mc:Fallback xmlns="">
            <p:pic>
              <p:nvPicPr>
                <p:cNvPr id="333" name="Ink 332">
                  <a:extLst>
                    <a:ext uri="{FF2B5EF4-FFF2-40B4-BE49-F238E27FC236}">
                      <a16:creationId xmlns:a16="http://schemas.microsoft.com/office/drawing/2014/main" id="{41317E6C-700C-B346-CFF4-AE05DFEA41F6}"/>
                    </a:ext>
                  </a:extLst>
                </p:cNvPr>
                <p:cNvPicPr/>
                <p:nvPr/>
              </p:nvPicPr>
              <p:blipFill>
                <a:blip r:embed="rId525"/>
                <a:stretch>
                  <a:fillRect/>
                </a:stretch>
              </p:blipFill>
              <p:spPr>
                <a:xfrm>
                  <a:off x="9998493" y="2469907"/>
                  <a:ext cx="64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4" name="Ink 333">
                  <a:extLst>
                    <a:ext uri="{FF2B5EF4-FFF2-40B4-BE49-F238E27FC236}">
                      <a16:creationId xmlns:a16="http://schemas.microsoft.com/office/drawing/2014/main" id="{536ACA93-38D0-8FA4-1092-0FF2F6B53C29}"/>
                    </a:ext>
                  </a:extLst>
                </p14:cNvPr>
                <p14:cNvContentPartPr/>
                <p14:nvPr/>
              </p14:nvContentPartPr>
              <p14:xfrm>
                <a:off x="10295853" y="2577907"/>
                <a:ext cx="99000" cy="138240"/>
              </p14:xfrm>
            </p:contentPart>
          </mc:Choice>
          <mc:Fallback xmlns="">
            <p:pic>
              <p:nvPicPr>
                <p:cNvPr id="334" name="Ink 333">
                  <a:extLst>
                    <a:ext uri="{FF2B5EF4-FFF2-40B4-BE49-F238E27FC236}">
                      <a16:creationId xmlns:a16="http://schemas.microsoft.com/office/drawing/2014/main" id="{536ACA93-38D0-8FA4-1092-0FF2F6B53C29}"/>
                    </a:ext>
                  </a:extLst>
                </p:cNvPr>
                <p:cNvPicPr/>
                <p:nvPr/>
              </p:nvPicPr>
              <p:blipFill>
                <a:blip r:embed="rId527"/>
                <a:stretch>
                  <a:fillRect/>
                </a:stretch>
              </p:blipFill>
              <p:spPr>
                <a:xfrm>
                  <a:off x="10287213" y="2569267"/>
                  <a:ext cx="116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5" name="Ink 334">
                  <a:extLst>
                    <a:ext uri="{FF2B5EF4-FFF2-40B4-BE49-F238E27FC236}">
                      <a16:creationId xmlns:a16="http://schemas.microsoft.com/office/drawing/2014/main" id="{BAD86434-E593-3C80-23D6-3BF9F61BB011}"/>
                    </a:ext>
                  </a:extLst>
                </p14:cNvPr>
                <p14:cNvContentPartPr/>
                <p14:nvPr/>
              </p14:nvContentPartPr>
              <p14:xfrm>
                <a:off x="10493853" y="2556667"/>
                <a:ext cx="13680" cy="3600"/>
              </p14:xfrm>
            </p:contentPart>
          </mc:Choice>
          <mc:Fallback xmlns="">
            <p:pic>
              <p:nvPicPr>
                <p:cNvPr id="335" name="Ink 334">
                  <a:extLst>
                    <a:ext uri="{FF2B5EF4-FFF2-40B4-BE49-F238E27FC236}">
                      <a16:creationId xmlns:a16="http://schemas.microsoft.com/office/drawing/2014/main" id="{BAD86434-E593-3C80-23D6-3BF9F61BB011}"/>
                    </a:ext>
                  </a:extLst>
                </p:cNvPr>
                <p:cNvPicPr/>
                <p:nvPr/>
              </p:nvPicPr>
              <p:blipFill>
                <a:blip r:embed="rId529"/>
                <a:stretch>
                  <a:fillRect/>
                </a:stretch>
              </p:blipFill>
              <p:spPr>
                <a:xfrm>
                  <a:off x="10484853" y="2547667"/>
                  <a:ext cx="3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36" name="Ink 335">
                  <a:extLst>
                    <a:ext uri="{FF2B5EF4-FFF2-40B4-BE49-F238E27FC236}">
                      <a16:creationId xmlns:a16="http://schemas.microsoft.com/office/drawing/2014/main" id="{ACF47165-81CA-3FD2-60FD-17E3A75BFA55}"/>
                    </a:ext>
                  </a:extLst>
                </p14:cNvPr>
                <p14:cNvContentPartPr/>
                <p14:nvPr/>
              </p14:nvContentPartPr>
              <p14:xfrm>
                <a:off x="10452813" y="2700667"/>
                <a:ext cx="45720" cy="16200"/>
              </p14:xfrm>
            </p:contentPart>
          </mc:Choice>
          <mc:Fallback xmlns="">
            <p:pic>
              <p:nvPicPr>
                <p:cNvPr id="336" name="Ink 335">
                  <a:extLst>
                    <a:ext uri="{FF2B5EF4-FFF2-40B4-BE49-F238E27FC236}">
                      <a16:creationId xmlns:a16="http://schemas.microsoft.com/office/drawing/2014/main" id="{ACF47165-81CA-3FD2-60FD-17E3A75BFA55}"/>
                    </a:ext>
                  </a:extLst>
                </p:cNvPr>
                <p:cNvPicPr/>
                <p:nvPr/>
              </p:nvPicPr>
              <p:blipFill>
                <a:blip r:embed="rId531"/>
                <a:stretch>
                  <a:fillRect/>
                </a:stretch>
              </p:blipFill>
              <p:spPr>
                <a:xfrm>
                  <a:off x="10443813" y="2691667"/>
                  <a:ext cx="63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7" name="Ink 336">
                  <a:extLst>
                    <a:ext uri="{FF2B5EF4-FFF2-40B4-BE49-F238E27FC236}">
                      <a16:creationId xmlns:a16="http://schemas.microsoft.com/office/drawing/2014/main" id="{CB8AA29F-AFFF-1A96-0F2A-4125F9E6D7A7}"/>
                    </a:ext>
                  </a:extLst>
                </p14:cNvPr>
                <p14:cNvContentPartPr/>
                <p14:nvPr/>
              </p14:nvContentPartPr>
              <p14:xfrm>
                <a:off x="10583133" y="2505907"/>
                <a:ext cx="82800" cy="51120"/>
              </p14:xfrm>
            </p:contentPart>
          </mc:Choice>
          <mc:Fallback xmlns="">
            <p:pic>
              <p:nvPicPr>
                <p:cNvPr id="337" name="Ink 336">
                  <a:extLst>
                    <a:ext uri="{FF2B5EF4-FFF2-40B4-BE49-F238E27FC236}">
                      <a16:creationId xmlns:a16="http://schemas.microsoft.com/office/drawing/2014/main" id="{CB8AA29F-AFFF-1A96-0F2A-4125F9E6D7A7}"/>
                    </a:ext>
                  </a:extLst>
                </p:cNvPr>
                <p:cNvPicPr/>
                <p:nvPr/>
              </p:nvPicPr>
              <p:blipFill>
                <a:blip r:embed="rId533"/>
                <a:stretch>
                  <a:fillRect/>
                </a:stretch>
              </p:blipFill>
              <p:spPr>
                <a:xfrm>
                  <a:off x="10574493" y="2496907"/>
                  <a:ext cx="100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38" name="Ink 337">
                  <a:extLst>
                    <a:ext uri="{FF2B5EF4-FFF2-40B4-BE49-F238E27FC236}">
                      <a16:creationId xmlns:a16="http://schemas.microsoft.com/office/drawing/2014/main" id="{C8375DD2-8BBA-3F2A-8317-21698672F522}"/>
                    </a:ext>
                  </a:extLst>
                </p14:cNvPr>
                <p14:cNvContentPartPr/>
                <p14:nvPr/>
              </p14:nvContentPartPr>
              <p14:xfrm>
                <a:off x="10577013" y="2539747"/>
                <a:ext cx="72720" cy="182880"/>
              </p14:xfrm>
            </p:contentPart>
          </mc:Choice>
          <mc:Fallback xmlns="">
            <p:pic>
              <p:nvPicPr>
                <p:cNvPr id="338" name="Ink 337">
                  <a:extLst>
                    <a:ext uri="{FF2B5EF4-FFF2-40B4-BE49-F238E27FC236}">
                      <a16:creationId xmlns:a16="http://schemas.microsoft.com/office/drawing/2014/main" id="{C8375DD2-8BBA-3F2A-8317-21698672F522}"/>
                    </a:ext>
                  </a:extLst>
                </p:cNvPr>
                <p:cNvPicPr/>
                <p:nvPr/>
              </p:nvPicPr>
              <p:blipFill>
                <a:blip r:embed="rId535"/>
                <a:stretch>
                  <a:fillRect/>
                </a:stretch>
              </p:blipFill>
              <p:spPr>
                <a:xfrm>
                  <a:off x="10568373" y="2531107"/>
                  <a:ext cx="90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39" name="Ink 338">
                  <a:extLst>
                    <a:ext uri="{FF2B5EF4-FFF2-40B4-BE49-F238E27FC236}">
                      <a16:creationId xmlns:a16="http://schemas.microsoft.com/office/drawing/2014/main" id="{73C21C05-93D7-0051-3E25-B44463C72F0C}"/>
                    </a:ext>
                  </a:extLst>
                </p14:cNvPr>
                <p14:cNvContentPartPr/>
                <p14:nvPr/>
              </p14:nvContentPartPr>
              <p14:xfrm>
                <a:off x="10701933" y="2583667"/>
                <a:ext cx="52560" cy="116280"/>
              </p14:xfrm>
            </p:contentPart>
          </mc:Choice>
          <mc:Fallback xmlns="">
            <p:pic>
              <p:nvPicPr>
                <p:cNvPr id="339" name="Ink 338">
                  <a:extLst>
                    <a:ext uri="{FF2B5EF4-FFF2-40B4-BE49-F238E27FC236}">
                      <a16:creationId xmlns:a16="http://schemas.microsoft.com/office/drawing/2014/main" id="{73C21C05-93D7-0051-3E25-B44463C72F0C}"/>
                    </a:ext>
                  </a:extLst>
                </p:cNvPr>
                <p:cNvPicPr/>
                <p:nvPr/>
              </p:nvPicPr>
              <p:blipFill>
                <a:blip r:embed="rId537"/>
                <a:stretch>
                  <a:fillRect/>
                </a:stretch>
              </p:blipFill>
              <p:spPr>
                <a:xfrm>
                  <a:off x="10693293" y="2574667"/>
                  <a:ext cx="70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0" name="Ink 339">
                  <a:extLst>
                    <a:ext uri="{FF2B5EF4-FFF2-40B4-BE49-F238E27FC236}">
                      <a16:creationId xmlns:a16="http://schemas.microsoft.com/office/drawing/2014/main" id="{7FF457C9-CA17-1F75-1888-4792E5D7FA94}"/>
                    </a:ext>
                  </a:extLst>
                </p14:cNvPr>
                <p14:cNvContentPartPr/>
                <p14:nvPr/>
              </p14:nvContentPartPr>
              <p14:xfrm>
                <a:off x="10778253" y="2387467"/>
                <a:ext cx="23760" cy="360"/>
              </p14:xfrm>
            </p:contentPart>
          </mc:Choice>
          <mc:Fallback xmlns="">
            <p:pic>
              <p:nvPicPr>
                <p:cNvPr id="340" name="Ink 339">
                  <a:extLst>
                    <a:ext uri="{FF2B5EF4-FFF2-40B4-BE49-F238E27FC236}">
                      <a16:creationId xmlns:a16="http://schemas.microsoft.com/office/drawing/2014/main" id="{7FF457C9-CA17-1F75-1888-4792E5D7FA94}"/>
                    </a:ext>
                  </a:extLst>
                </p:cNvPr>
                <p:cNvPicPr/>
                <p:nvPr/>
              </p:nvPicPr>
              <p:blipFill>
                <a:blip r:embed="rId539"/>
                <a:stretch>
                  <a:fillRect/>
                </a:stretch>
              </p:blipFill>
              <p:spPr>
                <a:xfrm>
                  <a:off x="10769253" y="2378827"/>
                  <a:ext cx="41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1" name="Ink 340">
                  <a:extLst>
                    <a:ext uri="{FF2B5EF4-FFF2-40B4-BE49-F238E27FC236}">
                      <a16:creationId xmlns:a16="http://schemas.microsoft.com/office/drawing/2014/main" id="{6BA3AE5A-5707-626E-4ABB-1720A85DB310}"/>
                    </a:ext>
                  </a:extLst>
                </p14:cNvPr>
                <p14:cNvContentPartPr/>
                <p14:nvPr/>
              </p14:nvContentPartPr>
              <p14:xfrm>
                <a:off x="10778253" y="2437147"/>
                <a:ext cx="66600" cy="18360"/>
              </p14:xfrm>
            </p:contentPart>
          </mc:Choice>
          <mc:Fallback xmlns="">
            <p:pic>
              <p:nvPicPr>
                <p:cNvPr id="341" name="Ink 340">
                  <a:extLst>
                    <a:ext uri="{FF2B5EF4-FFF2-40B4-BE49-F238E27FC236}">
                      <a16:creationId xmlns:a16="http://schemas.microsoft.com/office/drawing/2014/main" id="{6BA3AE5A-5707-626E-4ABB-1720A85DB310}"/>
                    </a:ext>
                  </a:extLst>
                </p:cNvPr>
                <p:cNvPicPr/>
                <p:nvPr/>
              </p:nvPicPr>
              <p:blipFill>
                <a:blip r:embed="rId541"/>
                <a:stretch>
                  <a:fillRect/>
                </a:stretch>
              </p:blipFill>
              <p:spPr>
                <a:xfrm>
                  <a:off x="10769253" y="2428507"/>
                  <a:ext cx="84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43" name="Ink 342">
                  <a:extLst>
                    <a:ext uri="{FF2B5EF4-FFF2-40B4-BE49-F238E27FC236}">
                      <a16:creationId xmlns:a16="http://schemas.microsoft.com/office/drawing/2014/main" id="{3B5C5598-9A1B-B4C7-DDAD-DF32FF7104CF}"/>
                    </a:ext>
                  </a:extLst>
                </p14:cNvPr>
                <p14:cNvContentPartPr/>
                <p14:nvPr/>
              </p14:nvContentPartPr>
              <p14:xfrm>
                <a:off x="11020533" y="2361187"/>
                <a:ext cx="121680" cy="185040"/>
              </p14:xfrm>
            </p:contentPart>
          </mc:Choice>
          <mc:Fallback xmlns="">
            <p:pic>
              <p:nvPicPr>
                <p:cNvPr id="343" name="Ink 342">
                  <a:extLst>
                    <a:ext uri="{FF2B5EF4-FFF2-40B4-BE49-F238E27FC236}">
                      <a16:creationId xmlns:a16="http://schemas.microsoft.com/office/drawing/2014/main" id="{3B5C5598-9A1B-B4C7-DDAD-DF32FF7104CF}"/>
                    </a:ext>
                  </a:extLst>
                </p:cNvPr>
                <p:cNvPicPr/>
                <p:nvPr/>
              </p:nvPicPr>
              <p:blipFill>
                <a:blip r:embed="rId543"/>
                <a:stretch>
                  <a:fillRect/>
                </a:stretch>
              </p:blipFill>
              <p:spPr>
                <a:xfrm>
                  <a:off x="11011533" y="2352187"/>
                  <a:ext cx="1393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4" name="Ink 343">
                  <a:extLst>
                    <a:ext uri="{FF2B5EF4-FFF2-40B4-BE49-F238E27FC236}">
                      <a16:creationId xmlns:a16="http://schemas.microsoft.com/office/drawing/2014/main" id="{980C9AD5-3AFC-B959-6D0D-51BD7CF7977D}"/>
                    </a:ext>
                  </a:extLst>
                </p14:cNvPr>
                <p14:cNvContentPartPr/>
                <p14:nvPr/>
              </p14:nvContentPartPr>
              <p14:xfrm>
                <a:off x="11210253" y="2451907"/>
                <a:ext cx="25200" cy="10080"/>
              </p14:xfrm>
            </p:contentPart>
          </mc:Choice>
          <mc:Fallback xmlns="">
            <p:pic>
              <p:nvPicPr>
                <p:cNvPr id="344" name="Ink 343">
                  <a:extLst>
                    <a:ext uri="{FF2B5EF4-FFF2-40B4-BE49-F238E27FC236}">
                      <a16:creationId xmlns:a16="http://schemas.microsoft.com/office/drawing/2014/main" id="{980C9AD5-3AFC-B959-6D0D-51BD7CF7977D}"/>
                    </a:ext>
                  </a:extLst>
                </p:cNvPr>
                <p:cNvPicPr/>
                <p:nvPr/>
              </p:nvPicPr>
              <p:blipFill>
                <a:blip r:embed="rId545"/>
                <a:stretch>
                  <a:fillRect/>
                </a:stretch>
              </p:blipFill>
              <p:spPr>
                <a:xfrm>
                  <a:off x="11201253" y="2443267"/>
                  <a:ext cx="428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45" name="Ink 344">
                  <a:extLst>
                    <a:ext uri="{FF2B5EF4-FFF2-40B4-BE49-F238E27FC236}">
                      <a16:creationId xmlns:a16="http://schemas.microsoft.com/office/drawing/2014/main" id="{F0063ECC-5F09-CDB1-D481-94A14CEB49C2}"/>
                    </a:ext>
                  </a:extLst>
                </p14:cNvPr>
                <p14:cNvContentPartPr/>
                <p14:nvPr/>
              </p14:nvContentPartPr>
              <p14:xfrm>
                <a:off x="11319693" y="2370187"/>
                <a:ext cx="17280" cy="190800"/>
              </p14:xfrm>
            </p:contentPart>
          </mc:Choice>
          <mc:Fallback xmlns="">
            <p:pic>
              <p:nvPicPr>
                <p:cNvPr id="345" name="Ink 344">
                  <a:extLst>
                    <a:ext uri="{FF2B5EF4-FFF2-40B4-BE49-F238E27FC236}">
                      <a16:creationId xmlns:a16="http://schemas.microsoft.com/office/drawing/2014/main" id="{F0063ECC-5F09-CDB1-D481-94A14CEB49C2}"/>
                    </a:ext>
                  </a:extLst>
                </p:cNvPr>
                <p:cNvPicPr/>
                <p:nvPr/>
              </p:nvPicPr>
              <p:blipFill>
                <a:blip r:embed="rId547"/>
                <a:stretch>
                  <a:fillRect/>
                </a:stretch>
              </p:blipFill>
              <p:spPr>
                <a:xfrm>
                  <a:off x="11310693" y="2361547"/>
                  <a:ext cx="34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46" name="Ink 345">
                  <a:extLst>
                    <a:ext uri="{FF2B5EF4-FFF2-40B4-BE49-F238E27FC236}">
                      <a16:creationId xmlns:a16="http://schemas.microsoft.com/office/drawing/2014/main" id="{F7102B51-482F-B402-06D8-D54F0ADAD6C3}"/>
                    </a:ext>
                  </a:extLst>
                </p14:cNvPr>
                <p14:cNvContentPartPr/>
                <p14:nvPr/>
              </p14:nvContentPartPr>
              <p14:xfrm>
                <a:off x="11433813" y="2375227"/>
                <a:ext cx="90720" cy="144720"/>
              </p14:xfrm>
            </p:contentPart>
          </mc:Choice>
          <mc:Fallback xmlns="">
            <p:pic>
              <p:nvPicPr>
                <p:cNvPr id="346" name="Ink 345">
                  <a:extLst>
                    <a:ext uri="{FF2B5EF4-FFF2-40B4-BE49-F238E27FC236}">
                      <a16:creationId xmlns:a16="http://schemas.microsoft.com/office/drawing/2014/main" id="{F7102B51-482F-B402-06D8-D54F0ADAD6C3}"/>
                    </a:ext>
                  </a:extLst>
                </p:cNvPr>
                <p:cNvPicPr/>
                <p:nvPr/>
              </p:nvPicPr>
              <p:blipFill>
                <a:blip r:embed="rId549"/>
                <a:stretch>
                  <a:fillRect/>
                </a:stretch>
              </p:blipFill>
              <p:spPr>
                <a:xfrm>
                  <a:off x="11424813" y="2366227"/>
                  <a:ext cx="108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47" name="Ink 346">
                  <a:extLst>
                    <a:ext uri="{FF2B5EF4-FFF2-40B4-BE49-F238E27FC236}">
                      <a16:creationId xmlns:a16="http://schemas.microsoft.com/office/drawing/2014/main" id="{73E44AFF-1705-5E6B-C953-10926766BDD7}"/>
                    </a:ext>
                  </a:extLst>
                </p14:cNvPr>
                <p14:cNvContentPartPr/>
                <p14:nvPr/>
              </p14:nvContentPartPr>
              <p14:xfrm>
                <a:off x="11565213" y="2370547"/>
                <a:ext cx="81000" cy="171720"/>
              </p14:xfrm>
            </p:contentPart>
          </mc:Choice>
          <mc:Fallback xmlns="">
            <p:pic>
              <p:nvPicPr>
                <p:cNvPr id="347" name="Ink 346">
                  <a:extLst>
                    <a:ext uri="{FF2B5EF4-FFF2-40B4-BE49-F238E27FC236}">
                      <a16:creationId xmlns:a16="http://schemas.microsoft.com/office/drawing/2014/main" id="{73E44AFF-1705-5E6B-C953-10926766BDD7}"/>
                    </a:ext>
                  </a:extLst>
                </p:cNvPr>
                <p:cNvPicPr/>
                <p:nvPr/>
              </p:nvPicPr>
              <p:blipFill>
                <a:blip r:embed="rId551"/>
                <a:stretch>
                  <a:fillRect/>
                </a:stretch>
              </p:blipFill>
              <p:spPr>
                <a:xfrm>
                  <a:off x="11556213" y="2361907"/>
                  <a:ext cx="98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48" name="Ink 347">
                  <a:extLst>
                    <a:ext uri="{FF2B5EF4-FFF2-40B4-BE49-F238E27FC236}">
                      <a16:creationId xmlns:a16="http://schemas.microsoft.com/office/drawing/2014/main" id="{211E5AB9-35D4-0F0C-A943-3F2804175555}"/>
                    </a:ext>
                  </a:extLst>
                </p14:cNvPr>
                <p14:cNvContentPartPr/>
                <p14:nvPr/>
              </p14:nvContentPartPr>
              <p14:xfrm>
                <a:off x="11675373" y="2370907"/>
                <a:ext cx="73080" cy="150480"/>
              </p14:xfrm>
            </p:contentPart>
          </mc:Choice>
          <mc:Fallback xmlns="">
            <p:pic>
              <p:nvPicPr>
                <p:cNvPr id="348" name="Ink 347">
                  <a:extLst>
                    <a:ext uri="{FF2B5EF4-FFF2-40B4-BE49-F238E27FC236}">
                      <a16:creationId xmlns:a16="http://schemas.microsoft.com/office/drawing/2014/main" id="{211E5AB9-35D4-0F0C-A943-3F2804175555}"/>
                    </a:ext>
                  </a:extLst>
                </p:cNvPr>
                <p:cNvPicPr/>
                <p:nvPr/>
              </p:nvPicPr>
              <p:blipFill>
                <a:blip r:embed="rId553"/>
                <a:stretch>
                  <a:fillRect/>
                </a:stretch>
              </p:blipFill>
              <p:spPr>
                <a:xfrm>
                  <a:off x="11666373" y="2362267"/>
                  <a:ext cx="90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49" name="Ink 348">
                  <a:extLst>
                    <a:ext uri="{FF2B5EF4-FFF2-40B4-BE49-F238E27FC236}">
                      <a16:creationId xmlns:a16="http://schemas.microsoft.com/office/drawing/2014/main" id="{BE76ACC3-2B1B-D98D-C676-C1B85A5FEBA8}"/>
                    </a:ext>
                  </a:extLst>
                </p14:cNvPr>
                <p14:cNvContentPartPr/>
                <p14:nvPr/>
              </p14:nvContentPartPr>
              <p14:xfrm>
                <a:off x="11802453" y="2387467"/>
                <a:ext cx="56160" cy="156240"/>
              </p14:xfrm>
            </p:contentPart>
          </mc:Choice>
          <mc:Fallback xmlns="">
            <p:pic>
              <p:nvPicPr>
                <p:cNvPr id="349" name="Ink 348">
                  <a:extLst>
                    <a:ext uri="{FF2B5EF4-FFF2-40B4-BE49-F238E27FC236}">
                      <a16:creationId xmlns:a16="http://schemas.microsoft.com/office/drawing/2014/main" id="{BE76ACC3-2B1B-D98D-C676-C1B85A5FEBA8}"/>
                    </a:ext>
                  </a:extLst>
                </p:cNvPr>
                <p:cNvPicPr/>
                <p:nvPr/>
              </p:nvPicPr>
              <p:blipFill>
                <a:blip r:embed="rId555"/>
                <a:stretch>
                  <a:fillRect/>
                </a:stretch>
              </p:blipFill>
              <p:spPr>
                <a:xfrm>
                  <a:off x="11793453" y="2378827"/>
                  <a:ext cx="73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50" name="Ink 349">
                  <a:extLst>
                    <a:ext uri="{FF2B5EF4-FFF2-40B4-BE49-F238E27FC236}">
                      <a16:creationId xmlns:a16="http://schemas.microsoft.com/office/drawing/2014/main" id="{6D85F5E8-2324-6C73-1FC8-59CD2117E890}"/>
                    </a:ext>
                  </a:extLst>
                </p14:cNvPr>
                <p14:cNvContentPartPr/>
                <p14:nvPr/>
              </p14:nvContentPartPr>
              <p14:xfrm>
                <a:off x="11912253" y="2341747"/>
                <a:ext cx="96480" cy="196920"/>
              </p14:xfrm>
            </p:contentPart>
          </mc:Choice>
          <mc:Fallback xmlns="">
            <p:pic>
              <p:nvPicPr>
                <p:cNvPr id="350" name="Ink 349">
                  <a:extLst>
                    <a:ext uri="{FF2B5EF4-FFF2-40B4-BE49-F238E27FC236}">
                      <a16:creationId xmlns:a16="http://schemas.microsoft.com/office/drawing/2014/main" id="{6D85F5E8-2324-6C73-1FC8-59CD2117E890}"/>
                    </a:ext>
                  </a:extLst>
                </p:cNvPr>
                <p:cNvPicPr/>
                <p:nvPr/>
              </p:nvPicPr>
              <p:blipFill>
                <a:blip r:embed="rId557"/>
                <a:stretch>
                  <a:fillRect/>
                </a:stretch>
              </p:blipFill>
              <p:spPr>
                <a:xfrm>
                  <a:off x="11903613" y="2333107"/>
                  <a:ext cx="114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51" name="Ink 350">
                  <a:extLst>
                    <a:ext uri="{FF2B5EF4-FFF2-40B4-BE49-F238E27FC236}">
                      <a16:creationId xmlns:a16="http://schemas.microsoft.com/office/drawing/2014/main" id="{6BBD3319-60BD-FED0-DF1B-0780ECB69522}"/>
                    </a:ext>
                  </a:extLst>
                </p14:cNvPr>
                <p14:cNvContentPartPr/>
                <p14:nvPr/>
              </p14:nvContentPartPr>
              <p14:xfrm>
                <a:off x="11963373" y="2402587"/>
                <a:ext cx="91800" cy="27360"/>
              </p14:xfrm>
            </p:contentPart>
          </mc:Choice>
          <mc:Fallback xmlns="">
            <p:pic>
              <p:nvPicPr>
                <p:cNvPr id="351" name="Ink 350">
                  <a:extLst>
                    <a:ext uri="{FF2B5EF4-FFF2-40B4-BE49-F238E27FC236}">
                      <a16:creationId xmlns:a16="http://schemas.microsoft.com/office/drawing/2014/main" id="{6BBD3319-60BD-FED0-DF1B-0780ECB69522}"/>
                    </a:ext>
                  </a:extLst>
                </p:cNvPr>
                <p:cNvPicPr/>
                <p:nvPr/>
              </p:nvPicPr>
              <p:blipFill>
                <a:blip r:embed="rId559"/>
                <a:stretch>
                  <a:fillRect/>
                </a:stretch>
              </p:blipFill>
              <p:spPr>
                <a:xfrm>
                  <a:off x="11954373" y="2393947"/>
                  <a:ext cx="10944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353" name="Ink 352">
                <a:extLst>
                  <a:ext uri="{FF2B5EF4-FFF2-40B4-BE49-F238E27FC236}">
                    <a16:creationId xmlns:a16="http://schemas.microsoft.com/office/drawing/2014/main" id="{F4E90D4B-20F1-4FD8-8285-EB0ABC7415BF}"/>
                  </a:ext>
                </a:extLst>
              </p14:cNvPr>
              <p14:cNvContentPartPr/>
              <p14:nvPr/>
            </p14:nvContentPartPr>
            <p14:xfrm>
              <a:off x="-736707" y="448507"/>
              <a:ext cx="360" cy="360"/>
            </p14:xfrm>
          </p:contentPart>
        </mc:Choice>
        <mc:Fallback xmlns="">
          <p:pic>
            <p:nvPicPr>
              <p:cNvPr id="353" name="Ink 352">
                <a:extLst>
                  <a:ext uri="{FF2B5EF4-FFF2-40B4-BE49-F238E27FC236}">
                    <a16:creationId xmlns:a16="http://schemas.microsoft.com/office/drawing/2014/main" id="{F4E90D4B-20F1-4FD8-8285-EB0ABC7415BF}"/>
                  </a:ext>
                </a:extLst>
              </p:cNvPr>
              <p:cNvPicPr/>
              <p:nvPr/>
            </p:nvPicPr>
            <p:blipFill>
              <a:blip r:embed="rId511"/>
              <a:stretch>
                <a:fillRect/>
              </a:stretch>
            </p:blipFill>
            <p:spPr>
              <a:xfrm>
                <a:off x="-745707" y="439507"/>
                <a:ext cx="18000" cy="18000"/>
              </a:xfrm>
              <a:prstGeom prst="rect">
                <a:avLst/>
              </a:prstGeom>
            </p:spPr>
          </p:pic>
        </mc:Fallback>
      </mc:AlternateContent>
    </p:spTree>
    <p:extLst>
      <p:ext uri="{BB962C8B-B14F-4D97-AF65-F5344CB8AC3E}">
        <p14:creationId xmlns:p14="http://schemas.microsoft.com/office/powerpoint/2010/main" val="451784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3"/>
          <p:cNvSpPr txBox="1">
            <a:spLocks noGrp="1"/>
          </p:cNvSpPr>
          <p:nvPr>
            <p:ph type="title"/>
          </p:nvPr>
        </p:nvSpPr>
        <p:spPr>
          <a:xfrm>
            <a:off x="1169248" y="956276"/>
            <a:ext cx="74413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Present Values involving Two lives</a:t>
            </a:r>
            <a:endParaRPr sz="3600" b="1">
              <a:latin typeface="Helvetica Neue"/>
              <a:ea typeface="Helvetica Neue"/>
              <a:cs typeface="Helvetica Neue"/>
              <a:sym typeface="Helvetica Neue"/>
            </a:endParaRPr>
          </a:p>
        </p:txBody>
      </p:sp>
      <p:sp>
        <p:nvSpPr>
          <p:cNvPr id="411" name="Google Shape;41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46</a:t>
            </a:fld>
            <a:endParaRPr/>
          </a:p>
        </p:txBody>
      </p:sp>
      <p:sp>
        <p:nvSpPr>
          <p:cNvPr id="412" name="Google Shape;412;p3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3</a:t>
            </a:r>
            <a:endParaRPr/>
          </a:p>
        </p:txBody>
      </p:sp>
      <p:sp>
        <p:nvSpPr>
          <p:cNvPr id="413" name="Google Shape;413;p33"/>
          <p:cNvSpPr/>
          <p:nvPr/>
        </p:nvSpPr>
        <p:spPr>
          <a:xfrm>
            <a:off x="1169248" y="1863636"/>
            <a:ext cx="9282852" cy="2405402"/>
          </a:xfrm>
          <a:prstGeom prst="rect">
            <a:avLst/>
          </a:prstGeom>
          <a:blipFill rotWithShape="1">
            <a:blip r:embed="rId3">
              <a:alphaModFix/>
            </a:blip>
            <a:stretch>
              <a:fillRect l="-590" t="-12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414" name="Google Shape;414;p33"/>
          <p:cNvPicPr preferRelativeResize="0"/>
          <p:nvPr/>
        </p:nvPicPr>
        <p:blipFill rotWithShape="1">
          <a:blip r:embed="rId4">
            <a:alphaModFix/>
          </a:blip>
          <a:srcRect/>
          <a:stretch/>
        </p:blipFill>
        <p:spPr>
          <a:xfrm>
            <a:off x="1258148" y="4029074"/>
            <a:ext cx="6298352" cy="195553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4"/>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420" name="Google Shape;4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47</a:t>
            </a:fld>
            <a:endParaRPr/>
          </a:p>
        </p:txBody>
      </p:sp>
      <p:sp>
        <p:nvSpPr>
          <p:cNvPr id="421" name="Google Shape;421;p34"/>
          <p:cNvSpPr/>
          <p:nvPr/>
        </p:nvSpPr>
        <p:spPr>
          <a:xfrm>
            <a:off x="1169248" y="1863636"/>
            <a:ext cx="8698652" cy="700192"/>
          </a:xfrm>
          <a:prstGeom prst="rect">
            <a:avLst/>
          </a:prstGeom>
          <a:blipFill rotWithShape="1">
            <a:blip r:embed="rId3">
              <a:alphaModFix/>
            </a:blip>
            <a:stretch>
              <a:fillRect l="-419" b="-956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422" name="Google Shape;422;p34" descr="Mathematics"/>
          <p:cNvPicPr preferRelativeResize="0"/>
          <p:nvPr/>
        </p:nvPicPr>
        <p:blipFill rotWithShape="1">
          <a:blip r:embed="rId4">
            <a:alphaModFix/>
          </a:blip>
          <a:srcRect/>
          <a:stretch/>
        </p:blipFill>
        <p:spPr>
          <a:xfrm>
            <a:off x="350157" y="956276"/>
            <a:ext cx="640443" cy="640443"/>
          </a:xfrm>
          <a:prstGeom prst="rect">
            <a:avLst/>
          </a:prstGeom>
          <a:noFill/>
          <a:ln>
            <a:noFill/>
          </a:ln>
        </p:spPr>
      </p:pic>
      <p:grpSp>
        <p:nvGrpSpPr>
          <p:cNvPr id="9" name="Group 8">
            <a:extLst>
              <a:ext uri="{FF2B5EF4-FFF2-40B4-BE49-F238E27FC236}">
                <a16:creationId xmlns:a16="http://schemas.microsoft.com/office/drawing/2014/main" id="{5F5638A7-45C1-607E-75E4-3A58E9D2CE9D}"/>
              </a:ext>
            </a:extLst>
          </p:cNvPr>
          <p:cNvGrpSpPr/>
          <p:nvPr/>
        </p:nvGrpSpPr>
        <p:grpSpPr>
          <a:xfrm>
            <a:off x="453698" y="2686055"/>
            <a:ext cx="625320" cy="459000"/>
            <a:chOff x="453698" y="2686055"/>
            <a:chExt cx="625320" cy="45900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6822AFA-02D3-7366-CF59-4C4789905C58}"/>
                    </a:ext>
                  </a:extLst>
                </p14:cNvPr>
                <p14:cNvContentPartPr/>
                <p14:nvPr/>
              </p14:nvContentPartPr>
              <p14:xfrm>
                <a:off x="453698" y="2958215"/>
                <a:ext cx="244080" cy="186840"/>
              </p14:xfrm>
            </p:contentPart>
          </mc:Choice>
          <mc:Fallback xmlns="">
            <p:pic>
              <p:nvPicPr>
                <p:cNvPr id="2" name="Ink 1">
                  <a:extLst>
                    <a:ext uri="{FF2B5EF4-FFF2-40B4-BE49-F238E27FC236}">
                      <a16:creationId xmlns:a16="http://schemas.microsoft.com/office/drawing/2014/main" id="{96822AFA-02D3-7366-CF59-4C4789905C58}"/>
                    </a:ext>
                  </a:extLst>
                </p:cNvPr>
                <p:cNvPicPr/>
                <p:nvPr/>
              </p:nvPicPr>
              <p:blipFill>
                <a:blip r:embed="rId6"/>
                <a:stretch>
                  <a:fillRect/>
                </a:stretch>
              </p:blipFill>
              <p:spPr>
                <a:xfrm>
                  <a:off x="444698" y="2949215"/>
                  <a:ext cx="261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2BBBFFD8-3258-0BD6-47DB-715EF6A2A314}"/>
                    </a:ext>
                  </a:extLst>
                </p14:cNvPr>
                <p14:cNvContentPartPr/>
                <p14:nvPr/>
              </p14:nvContentPartPr>
              <p14:xfrm>
                <a:off x="488618" y="2839055"/>
                <a:ext cx="17640" cy="16560"/>
              </p14:xfrm>
            </p:contentPart>
          </mc:Choice>
          <mc:Fallback xmlns="">
            <p:pic>
              <p:nvPicPr>
                <p:cNvPr id="3" name="Ink 2">
                  <a:extLst>
                    <a:ext uri="{FF2B5EF4-FFF2-40B4-BE49-F238E27FC236}">
                      <a16:creationId xmlns:a16="http://schemas.microsoft.com/office/drawing/2014/main" id="{2BBBFFD8-3258-0BD6-47DB-715EF6A2A314}"/>
                    </a:ext>
                  </a:extLst>
                </p:cNvPr>
                <p:cNvPicPr/>
                <p:nvPr/>
              </p:nvPicPr>
              <p:blipFill>
                <a:blip r:embed="rId8"/>
                <a:stretch>
                  <a:fillRect/>
                </a:stretch>
              </p:blipFill>
              <p:spPr>
                <a:xfrm>
                  <a:off x="479978" y="2830415"/>
                  <a:ext cx="352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CE4326E6-75D1-A94E-A39E-4FDB302B94F4}"/>
                    </a:ext>
                  </a:extLst>
                </p14:cNvPr>
                <p14:cNvContentPartPr/>
                <p14:nvPr/>
              </p14:nvContentPartPr>
              <p14:xfrm>
                <a:off x="602738" y="2813855"/>
                <a:ext cx="21600" cy="18720"/>
              </p14:xfrm>
            </p:contentPart>
          </mc:Choice>
          <mc:Fallback xmlns="">
            <p:pic>
              <p:nvPicPr>
                <p:cNvPr id="4" name="Ink 3">
                  <a:extLst>
                    <a:ext uri="{FF2B5EF4-FFF2-40B4-BE49-F238E27FC236}">
                      <a16:creationId xmlns:a16="http://schemas.microsoft.com/office/drawing/2014/main" id="{CE4326E6-75D1-A94E-A39E-4FDB302B94F4}"/>
                    </a:ext>
                  </a:extLst>
                </p:cNvPr>
                <p:cNvPicPr/>
                <p:nvPr/>
              </p:nvPicPr>
              <p:blipFill>
                <a:blip r:embed="rId10"/>
                <a:stretch>
                  <a:fillRect/>
                </a:stretch>
              </p:blipFill>
              <p:spPr>
                <a:xfrm>
                  <a:off x="593738" y="2805215"/>
                  <a:ext cx="39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2A7C07F6-DD04-1748-C586-D62141B09268}"/>
                    </a:ext>
                  </a:extLst>
                </p14:cNvPr>
                <p14:cNvContentPartPr/>
                <p14:nvPr/>
              </p14:nvContentPartPr>
              <p14:xfrm>
                <a:off x="736298" y="2764175"/>
                <a:ext cx="72720" cy="128160"/>
              </p14:xfrm>
            </p:contentPart>
          </mc:Choice>
          <mc:Fallback xmlns="">
            <p:pic>
              <p:nvPicPr>
                <p:cNvPr id="5" name="Ink 4">
                  <a:extLst>
                    <a:ext uri="{FF2B5EF4-FFF2-40B4-BE49-F238E27FC236}">
                      <a16:creationId xmlns:a16="http://schemas.microsoft.com/office/drawing/2014/main" id="{2A7C07F6-DD04-1748-C586-D62141B09268}"/>
                    </a:ext>
                  </a:extLst>
                </p:cNvPr>
                <p:cNvPicPr/>
                <p:nvPr/>
              </p:nvPicPr>
              <p:blipFill>
                <a:blip r:embed="rId12"/>
                <a:stretch>
                  <a:fillRect/>
                </a:stretch>
              </p:blipFill>
              <p:spPr>
                <a:xfrm>
                  <a:off x="727298" y="2755175"/>
                  <a:ext cx="90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244223D4-E790-49F9-2991-793D0A51A1AD}"/>
                    </a:ext>
                  </a:extLst>
                </p14:cNvPr>
                <p14:cNvContentPartPr/>
                <p14:nvPr/>
              </p14:nvContentPartPr>
              <p14:xfrm>
                <a:off x="850418" y="2736095"/>
                <a:ext cx="5760" cy="102960"/>
              </p14:xfrm>
            </p:contentPart>
          </mc:Choice>
          <mc:Fallback xmlns="">
            <p:pic>
              <p:nvPicPr>
                <p:cNvPr id="6" name="Ink 5">
                  <a:extLst>
                    <a:ext uri="{FF2B5EF4-FFF2-40B4-BE49-F238E27FC236}">
                      <a16:creationId xmlns:a16="http://schemas.microsoft.com/office/drawing/2014/main" id="{244223D4-E790-49F9-2991-793D0A51A1AD}"/>
                    </a:ext>
                  </a:extLst>
                </p:cNvPr>
                <p:cNvPicPr/>
                <p:nvPr/>
              </p:nvPicPr>
              <p:blipFill>
                <a:blip r:embed="rId14"/>
                <a:stretch>
                  <a:fillRect/>
                </a:stretch>
              </p:blipFill>
              <p:spPr>
                <a:xfrm>
                  <a:off x="841778" y="2727095"/>
                  <a:ext cx="23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Ink 6">
                  <a:extLst>
                    <a:ext uri="{FF2B5EF4-FFF2-40B4-BE49-F238E27FC236}">
                      <a16:creationId xmlns:a16="http://schemas.microsoft.com/office/drawing/2014/main" id="{2EEB669D-F5AA-CA18-5802-DF0BBC7AC882}"/>
                    </a:ext>
                  </a:extLst>
                </p14:cNvPr>
                <p14:cNvContentPartPr/>
                <p14:nvPr/>
              </p14:nvContentPartPr>
              <p14:xfrm>
                <a:off x="907298" y="2744375"/>
                <a:ext cx="122040" cy="94680"/>
              </p14:xfrm>
            </p:contentPart>
          </mc:Choice>
          <mc:Fallback xmlns="">
            <p:pic>
              <p:nvPicPr>
                <p:cNvPr id="7" name="Ink 6">
                  <a:extLst>
                    <a:ext uri="{FF2B5EF4-FFF2-40B4-BE49-F238E27FC236}">
                      <a16:creationId xmlns:a16="http://schemas.microsoft.com/office/drawing/2014/main" id="{2EEB669D-F5AA-CA18-5802-DF0BBC7AC882}"/>
                    </a:ext>
                  </a:extLst>
                </p:cNvPr>
                <p:cNvPicPr/>
                <p:nvPr/>
              </p:nvPicPr>
              <p:blipFill>
                <a:blip r:embed="rId16"/>
                <a:stretch>
                  <a:fillRect/>
                </a:stretch>
              </p:blipFill>
              <p:spPr>
                <a:xfrm>
                  <a:off x="898298" y="2735375"/>
                  <a:ext cx="139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8" name="Ink 7">
                  <a:extLst>
                    <a:ext uri="{FF2B5EF4-FFF2-40B4-BE49-F238E27FC236}">
                      <a16:creationId xmlns:a16="http://schemas.microsoft.com/office/drawing/2014/main" id="{0E5871E8-C959-0D89-4BEE-837C86F756B0}"/>
                    </a:ext>
                  </a:extLst>
                </p14:cNvPr>
                <p14:cNvContentPartPr/>
                <p14:nvPr/>
              </p14:nvContentPartPr>
              <p14:xfrm>
                <a:off x="1041938" y="2686055"/>
                <a:ext cx="37080" cy="171360"/>
              </p14:xfrm>
            </p:contentPart>
          </mc:Choice>
          <mc:Fallback xmlns="">
            <p:pic>
              <p:nvPicPr>
                <p:cNvPr id="8" name="Ink 7">
                  <a:extLst>
                    <a:ext uri="{FF2B5EF4-FFF2-40B4-BE49-F238E27FC236}">
                      <a16:creationId xmlns:a16="http://schemas.microsoft.com/office/drawing/2014/main" id="{0E5871E8-C959-0D89-4BEE-837C86F756B0}"/>
                    </a:ext>
                  </a:extLst>
                </p:cNvPr>
                <p:cNvPicPr/>
                <p:nvPr/>
              </p:nvPicPr>
              <p:blipFill>
                <a:blip r:embed="rId18"/>
                <a:stretch>
                  <a:fillRect/>
                </a:stretch>
              </p:blipFill>
              <p:spPr>
                <a:xfrm>
                  <a:off x="1032938" y="2677415"/>
                  <a:ext cx="54720" cy="189000"/>
                </a:xfrm>
                <a:prstGeom prst="rect">
                  <a:avLst/>
                </a:prstGeom>
              </p:spPr>
            </p:pic>
          </mc:Fallback>
        </mc:AlternateContent>
      </p:grpSp>
      <p:grpSp>
        <p:nvGrpSpPr>
          <p:cNvPr id="25" name="Group 24">
            <a:extLst>
              <a:ext uri="{FF2B5EF4-FFF2-40B4-BE49-F238E27FC236}">
                <a16:creationId xmlns:a16="http://schemas.microsoft.com/office/drawing/2014/main" id="{A7B4F871-8FA5-7341-7F43-7B60A58E80FF}"/>
              </a:ext>
            </a:extLst>
          </p:cNvPr>
          <p:cNvGrpSpPr/>
          <p:nvPr/>
        </p:nvGrpSpPr>
        <p:grpSpPr>
          <a:xfrm>
            <a:off x="765098" y="3055055"/>
            <a:ext cx="1050840" cy="297360"/>
            <a:chOff x="765098" y="3055055"/>
            <a:chExt cx="1050840" cy="297360"/>
          </a:xfrm>
        </p:grpSpPr>
        <mc:AlternateContent xmlns:mc="http://schemas.openxmlformats.org/markup-compatibility/2006" xmlns:p14="http://schemas.microsoft.com/office/powerpoint/2010/main">
          <mc:Choice Requires="p14">
            <p:contentPart p14:bwMode="auto" r:id="rId19">
              <p14:nvContentPartPr>
                <p14:cNvPr id="10" name="Ink 9">
                  <a:extLst>
                    <a:ext uri="{FF2B5EF4-FFF2-40B4-BE49-F238E27FC236}">
                      <a16:creationId xmlns:a16="http://schemas.microsoft.com/office/drawing/2014/main" id="{A5E8F1CA-D4C5-73F2-4139-48EACE44C3B3}"/>
                    </a:ext>
                  </a:extLst>
                </p14:cNvPr>
                <p14:cNvContentPartPr/>
                <p14:nvPr/>
              </p14:nvContentPartPr>
              <p14:xfrm>
                <a:off x="765098" y="3133175"/>
                <a:ext cx="74880" cy="146160"/>
              </p14:xfrm>
            </p:contentPart>
          </mc:Choice>
          <mc:Fallback xmlns="">
            <p:pic>
              <p:nvPicPr>
                <p:cNvPr id="10" name="Ink 9">
                  <a:extLst>
                    <a:ext uri="{FF2B5EF4-FFF2-40B4-BE49-F238E27FC236}">
                      <a16:creationId xmlns:a16="http://schemas.microsoft.com/office/drawing/2014/main" id="{A5E8F1CA-D4C5-73F2-4139-48EACE44C3B3}"/>
                    </a:ext>
                  </a:extLst>
                </p:cNvPr>
                <p:cNvPicPr/>
                <p:nvPr/>
              </p:nvPicPr>
              <p:blipFill>
                <a:blip r:embed="rId20"/>
                <a:stretch>
                  <a:fillRect/>
                </a:stretch>
              </p:blipFill>
              <p:spPr>
                <a:xfrm>
                  <a:off x="756458" y="3124175"/>
                  <a:ext cx="92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Ink 10">
                  <a:extLst>
                    <a:ext uri="{FF2B5EF4-FFF2-40B4-BE49-F238E27FC236}">
                      <a16:creationId xmlns:a16="http://schemas.microsoft.com/office/drawing/2014/main" id="{C44B1296-64F3-6497-3AB1-20E667EE1D12}"/>
                    </a:ext>
                  </a:extLst>
                </p14:cNvPr>
                <p14:cNvContentPartPr/>
                <p14:nvPr/>
              </p14:nvContentPartPr>
              <p14:xfrm>
                <a:off x="887498" y="3125615"/>
                <a:ext cx="96480" cy="138600"/>
              </p14:xfrm>
            </p:contentPart>
          </mc:Choice>
          <mc:Fallback xmlns="">
            <p:pic>
              <p:nvPicPr>
                <p:cNvPr id="11" name="Ink 10">
                  <a:extLst>
                    <a:ext uri="{FF2B5EF4-FFF2-40B4-BE49-F238E27FC236}">
                      <a16:creationId xmlns:a16="http://schemas.microsoft.com/office/drawing/2014/main" id="{C44B1296-64F3-6497-3AB1-20E667EE1D12}"/>
                    </a:ext>
                  </a:extLst>
                </p:cNvPr>
                <p:cNvPicPr/>
                <p:nvPr/>
              </p:nvPicPr>
              <p:blipFill>
                <a:blip r:embed="rId22"/>
                <a:stretch>
                  <a:fillRect/>
                </a:stretch>
              </p:blipFill>
              <p:spPr>
                <a:xfrm>
                  <a:off x="878498" y="3116975"/>
                  <a:ext cx="114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616FBBAE-8885-861B-018E-2C585E2E6398}"/>
                    </a:ext>
                  </a:extLst>
                </p14:cNvPr>
                <p14:cNvContentPartPr/>
                <p14:nvPr/>
              </p14:nvContentPartPr>
              <p14:xfrm>
                <a:off x="1051658" y="3118415"/>
                <a:ext cx="18720" cy="94320"/>
              </p14:xfrm>
            </p:contentPart>
          </mc:Choice>
          <mc:Fallback xmlns="">
            <p:pic>
              <p:nvPicPr>
                <p:cNvPr id="12" name="Ink 11">
                  <a:extLst>
                    <a:ext uri="{FF2B5EF4-FFF2-40B4-BE49-F238E27FC236}">
                      <a16:creationId xmlns:a16="http://schemas.microsoft.com/office/drawing/2014/main" id="{616FBBAE-8885-861B-018E-2C585E2E6398}"/>
                    </a:ext>
                  </a:extLst>
                </p:cNvPr>
                <p:cNvPicPr/>
                <p:nvPr/>
              </p:nvPicPr>
              <p:blipFill>
                <a:blip r:embed="rId24"/>
                <a:stretch>
                  <a:fillRect/>
                </a:stretch>
              </p:blipFill>
              <p:spPr>
                <a:xfrm>
                  <a:off x="1043018" y="3109775"/>
                  <a:ext cx="36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Ink 12">
                  <a:extLst>
                    <a:ext uri="{FF2B5EF4-FFF2-40B4-BE49-F238E27FC236}">
                      <a16:creationId xmlns:a16="http://schemas.microsoft.com/office/drawing/2014/main" id="{7E905198-2820-A900-BDDE-974AE8E78BDC}"/>
                    </a:ext>
                  </a:extLst>
                </p14:cNvPr>
                <p14:cNvContentPartPr/>
                <p14:nvPr/>
              </p14:nvContentPartPr>
              <p14:xfrm>
                <a:off x="1219058" y="3104735"/>
                <a:ext cx="72360" cy="28440"/>
              </p14:xfrm>
            </p:contentPart>
          </mc:Choice>
          <mc:Fallback xmlns="">
            <p:pic>
              <p:nvPicPr>
                <p:cNvPr id="13" name="Ink 12">
                  <a:extLst>
                    <a:ext uri="{FF2B5EF4-FFF2-40B4-BE49-F238E27FC236}">
                      <a16:creationId xmlns:a16="http://schemas.microsoft.com/office/drawing/2014/main" id="{7E905198-2820-A900-BDDE-974AE8E78BDC}"/>
                    </a:ext>
                  </a:extLst>
                </p:cNvPr>
                <p:cNvPicPr/>
                <p:nvPr/>
              </p:nvPicPr>
              <p:blipFill>
                <a:blip r:embed="rId26"/>
                <a:stretch>
                  <a:fillRect/>
                </a:stretch>
              </p:blipFill>
              <p:spPr>
                <a:xfrm>
                  <a:off x="1210058" y="3096095"/>
                  <a:ext cx="90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Ink 13">
                  <a:extLst>
                    <a:ext uri="{FF2B5EF4-FFF2-40B4-BE49-F238E27FC236}">
                      <a16:creationId xmlns:a16="http://schemas.microsoft.com/office/drawing/2014/main" id="{4FC34F4D-8B96-B93F-B653-05CB55C77C6D}"/>
                    </a:ext>
                  </a:extLst>
                </p14:cNvPr>
                <p14:cNvContentPartPr/>
                <p14:nvPr/>
              </p14:nvContentPartPr>
              <p14:xfrm>
                <a:off x="1171538" y="3104375"/>
                <a:ext cx="120240" cy="172080"/>
              </p14:xfrm>
            </p:contentPart>
          </mc:Choice>
          <mc:Fallback xmlns="">
            <p:pic>
              <p:nvPicPr>
                <p:cNvPr id="14" name="Ink 13">
                  <a:extLst>
                    <a:ext uri="{FF2B5EF4-FFF2-40B4-BE49-F238E27FC236}">
                      <a16:creationId xmlns:a16="http://schemas.microsoft.com/office/drawing/2014/main" id="{4FC34F4D-8B96-B93F-B653-05CB55C77C6D}"/>
                    </a:ext>
                  </a:extLst>
                </p:cNvPr>
                <p:cNvPicPr/>
                <p:nvPr/>
              </p:nvPicPr>
              <p:blipFill>
                <a:blip r:embed="rId28"/>
                <a:stretch>
                  <a:fillRect/>
                </a:stretch>
              </p:blipFill>
              <p:spPr>
                <a:xfrm>
                  <a:off x="1162898" y="3095735"/>
                  <a:ext cx="137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Ink 14">
                  <a:extLst>
                    <a:ext uri="{FF2B5EF4-FFF2-40B4-BE49-F238E27FC236}">
                      <a16:creationId xmlns:a16="http://schemas.microsoft.com/office/drawing/2014/main" id="{C7F76809-265E-1610-CA99-B8C38D3C0413}"/>
                    </a:ext>
                  </a:extLst>
                </p14:cNvPr>
                <p14:cNvContentPartPr/>
                <p14:nvPr/>
              </p14:nvContentPartPr>
              <p14:xfrm>
                <a:off x="1324898" y="3159455"/>
                <a:ext cx="49320" cy="97920"/>
              </p14:xfrm>
            </p:contentPart>
          </mc:Choice>
          <mc:Fallback xmlns="">
            <p:pic>
              <p:nvPicPr>
                <p:cNvPr id="15" name="Ink 14">
                  <a:extLst>
                    <a:ext uri="{FF2B5EF4-FFF2-40B4-BE49-F238E27FC236}">
                      <a16:creationId xmlns:a16="http://schemas.microsoft.com/office/drawing/2014/main" id="{C7F76809-265E-1610-CA99-B8C38D3C0413}"/>
                    </a:ext>
                  </a:extLst>
                </p:cNvPr>
                <p:cNvPicPr/>
                <p:nvPr/>
              </p:nvPicPr>
              <p:blipFill>
                <a:blip r:embed="rId30"/>
                <a:stretch>
                  <a:fillRect/>
                </a:stretch>
              </p:blipFill>
              <p:spPr>
                <a:xfrm>
                  <a:off x="1315898" y="3150815"/>
                  <a:ext cx="66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Ink 15">
                  <a:extLst>
                    <a:ext uri="{FF2B5EF4-FFF2-40B4-BE49-F238E27FC236}">
                      <a16:creationId xmlns:a16="http://schemas.microsoft.com/office/drawing/2014/main" id="{3785EC08-FE34-388C-AB70-8AB161585D89}"/>
                    </a:ext>
                  </a:extLst>
                </p14:cNvPr>
                <p14:cNvContentPartPr/>
                <p14:nvPr/>
              </p14:nvContentPartPr>
              <p14:xfrm>
                <a:off x="1433978" y="3118415"/>
                <a:ext cx="26640" cy="3240"/>
              </p14:xfrm>
            </p:contentPart>
          </mc:Choice>
          <mc:Fallback xmlns="">
            <p:pic>
              <p:nvPicPr>
                <p:cNvPr id="16" name="Ink 15">
                  <a:extLst>
                    <a:ext uri="{FF2B5EF4-FFF2-40B4-BE49-F238E27FC236}">
                      <a16:creationId xmlns:a16="http://schemas.microsoft.com/office/drawing/2014/main" id="{3785EC08-FE34-388C-AB70-8AB161585D89}"/>
                    </a:ext>
                  </a:extLst>
                </p:cNvPr>
                <p:cNvPicPr/>
                <p:nvPr/>
              </p:nvPicPr>
              <p:blipFill>
                <a:blip r:embed="rId32"/>
                <a:stretch>
                  <a:fillRect/>
                </a:stretch>
              </p:blipFill>
              <p:spPr>
                <a:xfrm>
                  <a:off x="1424978" y="3109775"/>
                  <a:ext cx="44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Ink 16">
                  <a:extLst>
                    <a:ext uri="{FF2B5EF4-FFF2-40B4-BE49-F238E27FC236}">
                      <a16:creationId xmlns:a16="http://schemas.microsoft.com/office/drawing/2014/main" id="{5A57DE08-8891-083B-5EBA-6843792B6D52}"/>
                    </a:ext>
                  </a:extLst>
                </p14:cNvPr>
                <p14:cNvContentPartPr/>
                <p14:nvPr/>
              </p14:nvContentPartPr>
              <p14:xfrm>
                <a:off x="1469978" y="3203735"/>
                <a:ext cx="25920" cy="360"/>
              </p14:xfrm>
            </p:contentPart>
          </mc:Choice>
          <mc:Fallback xmlns="">
            <p:pic>
              <p:nvPicPr>
                <p:cNvPr id="17" name="Ink 16">
                  <a:extLst>
                    <a:ext uri="{FF2B5EF4-FFF2-40B4-BE49-F238E27FC236}">
                      <a16:creationId xmlns:a16="http://schemas.microsoft.com/office/drawing/2014/main" id="{5A57DE08-8891-083B-5EBA-6843792B6D52}"/>
                    </a:ext>
                  </a:extLst>
                </p:cNvPr>
                <p:cNvPicPr/>
                <p:nvPr/>
              </p:nvPicPr>
              <p:blipFill>
                <a:blip r:embed="rId34"/>
                <a:stretch>
                  <a:fillRect/>
                </a:stretch>
              </p:blipFill>
              <p:spPr>
                <a:xfrm>
                  <a:off x="1461338" y="3194735"/>
                  <a:ext cx="43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323CAC99-E9BB-9813-D7B6-E5C742A72188}"/>
                    </a:ext>
                  </a:extLst>
                </p14:cNvPr>
                <p14:cNvContentPartPr/>
                <p14:nvPr/>
              </p14:nvContentPartPr>
              <p14:xfrm>
                <a:off x="1566098" y="3055055"/>
                <a:ext cx="249840" cy="297360"/>
              </p14:xfrm>
            </p:contentPart>
          </mc:Choice>
          <mc:Fallback xmlns="">
            <p:pic>
              <p:nvPicPr>
                <p:cNvPr id="19" name="Ink 18">
                  <a:extLst>
                    <a:ext uri="{FF2B5EF4-FFF2-40B4-BE49-F238E27FC236}">
                      <a16:creationId xmlns:a16="http://schemas.microsoft.com/office/drawing/2014/main" id="{323CAC99-E9BB-9813-D7B6-E5C742A72188}"/>
                    </a:ext>
                  </a:extLst>
                </p:cNvPr>
                <p:cNvPicPr/>
                <p:nvPr/>
              </p:nvPicPr>
              <p:blipFill>
                <a:blip r:embed="rId36"/>
                <a:stretch>
                  <a:fillRect/>
                </a:stretch>
              </p:blipFill>
              <p:spPr>
                <a:xfrm>
                  <a:off x="1557458" y="3046055"/>
                  <a:ext cx="2674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Ink 19">
                  <a:extLst>
                    <a:ext uri="{FF2B5EF4-FFF2-40B4-BE49-F238E27FC236}">
                      <a16:creationId xmlns:a16="http://schemas.microsoft.com/office/drawing/2014/main" id="{D689D4EB-777D-8D5E-A481-88ED985374AA}"/>
                    </a:ext>
                  </a:extLst>
                </p14:cNvPr>
                <p14:cNvContentPartPr/>
                <p14:nvPr/>
              </p14:nvContentPartPr>
              <p14:xfrm>
                <a:off x="1559258" y="3143615"/>
                <a:ext cx="55080" cy="111240"/>
              </p14:xfrm>
            </p:contentPart>
          </mc:Choice>
          <mc:Fallback xmlns="">
            <p:pic>
              <p:nvPicPr>
                <p:cNvPr id="20" name="Ink 19">
                  <a:extLst>
                    <a:ext uri="{FF2B5EF4-FFF2-40B4-BE49-F238E27FC236}">
                      <a16:creationId xmlns:a16="http://schemas.microsoft.com/office/drawing/2014/main" id="{D689D4EB-777D-8D5E-A481-88ED985374AA}"/>
                    </a:ext>
                  </a:extLst>
                </p:cNvPr>
                <p:cNvPicPr/>
                <p:nvPr/>
              </p:nvPicPr>
              <p:blipFill>
                <a:blip r:embed="rId38"/>
                <a:stretch>
                  <a:fillRect/>
                </a:stretch>
              </p:blipFill>
              <p:spPr>
                <a:xfrm>
                  <a:off x="1550618" y="3134975"/>
                  <a:ext cx="727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Ink 20">
                  <a:extLst>
                    <a:ext uri="{FF2B5EF4-FFF2-40B4-BE49-F238E27FC236}">
                      <a16:creationId xmlns:a16="http://schemas.microsoft.com/office/drawing/2014/main" id="{CD4CE970-E60B-7F10-6332-B78DC7E50AFB}"/>
                    </a:ext>
                  </a:extLst>
                </p14:cNvPr>
                <p14:cNvContentPartPr/>
                <p14:nvPr/>
              </p14:nvContentPartPr>
              <p14:xfrm>
                <a:off x="1644218" y="3174575"/>
                <a:ext cx="52560" cy="47880"/>
              </p14:xfrm>
            </p:contentPart>
          </mc:Choice>
          <mc:Fallback xmlns="">
            <p:pic>
              <p:nvPicPr>
                <p:cNvPr id="21" name="Ink 20">
                  <a:extLst>
                    <a:ext uri="{FF2B5EF4-FFF2-40B4-BE49-F238E27FC236}">
                      <a16:creationId xmlns:a16="http://schemas.microsoft.com/office/drawing/2014/main" id="{CD4CE970-E60B-7F10-6332-B78DC7E50AFB}"/>
                    </a:ext>
                  </a:extLst>
                </p:cNvPr>
                <p:cNvPicPr/>
                <p:nvPr/>
              </p:nvPicPr>
              <p:blipFill>
                <a:blip r:embed="rId40"/>
                <a:stretch>
                  <a:fillRect/>
                </a:stretch>
              </p:blipFill>
              <p:spPr>
                <a:xfrm>
                  <a:off x="1635218" y="3165935"/>
                  <a:ext cx="70200" cy="65520"/>
                </a:xfrm>
                <a:prstGeom prst="rect">
                  <a:avLst/>
                </a:prstGeom>
              </p:spPr>
            </p:pic>
          </mc:Fallback>
        </mc:AlternateContent>
      </p:grpSp>
      <p:grpSp>
        <p:nvGrpSpPr>
          <p:cNvPr id="24" name="Group 23">
            <a:extLst>
              <a:ext uri="{FF2B5EF4-FFF2-40B4-BE49-F238E27FC236}">
                <a16:creationId xmlns:a16="http://schemas.microsoft.com/office/drawing/2014/main" id="{1CC8D3D5-E7D2-8D1C-B337-2E70C56D1042}"/>
              </a:ext>
            </a:extLst>
          </p:cNvPr>
          <p:cNvGrpSpPr/>
          <p:nvPr/>
        </p:nvGrpSpPr>
        <p:grpSpPr>
          <a:xfrm>
            <a:off x="2069738" y="2963975"/>
            <a:ext cx="100080" cy="48600"/>
            <a:chOff x="2069738" y="2963975"/>
            <a:chExt cx="100080" cy="48600"/>
          </a:xfrm>
        </p:grpSpPr>
        <mc:AlternateContent xmlns:mc="http://schemas.openxmlformats.org/markup-compatibility/2006" xmlns:p14="http://schemas.microsoft.com/office/powerpoint/2010/main">
          <mc:Choice Requires="p14">
            <p:contentPart p14:bwMode="auto" r:id="rId41">
              <p14:nvContentPartPr>
                <p14:cNvPr id="22" name="Ink 21">
                  <a:extLst>
                    <a:ext uri="{FF2B5EF4-FFF2-40B4-BE49-F238E27FC236}">
                      <a16:creationId xmlns:a16="http://schemas.microsoft.com/office/drawing/2014/main" id="{9F29D83B-1BA7-459A-4A42-937B1A516E0F}"/>
                    </a:ext>
                  </a:extLst>
                </p14:cNvPr>
                <p14:cNvContentPartPr/>
                <p14:nvPr/>
              </p14:nvContentPartPr>
              <p14:xfrm>
                <a:off x="2069738" y="2963975"/>
                <a:ext cx="71640" cy="13680"/>
              </p14:xfrm>
            </p:contentPart>
          </mc:Choice>
          <mc:Fallback xmlns="">
            <p:pic>
              <p:nvPicPr>
                <p:cNvPr id="22" name="Ink 21">
                  <a:extLst>
                    <a:ext uri="{FF2B5EF4-FFF2-40B4-BE49-F238E27FC236}">
                      <a16:creationId xmlns:a16="http://schemas.microsoft.com/office/drawing/2014/main" id="{9F29D83B-1BA7-459A-4A42-937B1A516E0F}"/>
                    </a:ext>
                  </a:extLst>
                </p:cNvPr>
                <p:cNvPicPr/>
                <p:nvPr/>
              </p:nvPicPr>
              <p:blipFill>
                <a:blip r:embed="rId42"/>
                <a:stretch>
                  <a:fillRect/>
                </a:stretch>
              </p:blipFill>
              <p:spPr>
                <a:xfrm>
                  <a:off x="2061098" y="2954975"/>
                  <a:ext cx="89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Ink 22">
                  <a:extLst>
                    <a:ext uri="{FF2B5EF4-FFF2-40B4-BE49-F238E27FC236}">
                      <a16:creationId xmlns:a16="http://schemas.microsoft.com/office/drawing/2014/main" id="{D21DF064-4A89-68C9-47C6-ACE460678B17}"/>
                    </a:ext>
                  </a:extLst>
                </p14:cNvPr>
                <p14:cNvContentPartPr/>
                <p14:nvPr/>
              </p14:nvContentPartPr>
              <p14:xfrm>
                <a:off x="2105018" y="3007895"/>
                <a:ext cx="64800" cy="4680"/>
              </p14:xfrm>
            </p:contentPart>
          </mc:Choice>
          <mc:Fallback xmlns="">
            <p:pic>
              <p:nvPicPr>
                <p:cNvPr id="23" name="Ink 22">
                  <a:extLst>
                    <a:ext uri="{FF2B5EF4-FFF2-40B4-BE49-F238E27FC236}">
                      <a16:creationId xmlns:a16="http://schemas.microsoft.com/office/drawing/2014/main" id="{D21DF064-4A89-68C9-47C6-ACE460678B17}"/>
                    </a:ext>
                  </a:extLst>
                </p:cNvPr>
                <p:cNvPicPr/>
                <p:nvPr/>
              </p:nvPicPr>
              <p:blipFill>
                <a:blip r:embed="rId44"/>
                <a:stretch>
                  <a:fillRect/>
                </a:stretch>
              </p:blipFill>
              <p:spPr>
                <a:xfrm>
                  <a:off x="2096378" y="2999255"/>
                  <a:ext cx="82440" cy="22320"/>
                </a:xfrm>
                <a:prstGeom prst="rect">
                  <a:avLst/>
                </a:prstGeom>
              </p:spPr>
            </p:pic>
          </mc:Fallback>
        </mc:AlternateContent>
      </p:grpSp>
      <p:grpSp>
        <p:nvGrpSpPr>
          <p:cNvPr id="33" name="Group 32">
            <a:extLst>
              <a:ext uri="{FF2B5EF4-FFF2-40B4-BE49-F238E27FC236}">
                <a16:creationId xmlns:a16="http://schemas.microsoft.com/office/drawing/2014/main" id="{544136BF-1787-95E8-B330-636CD0210123}"/>
              </a:ext>
            </a:extLst>
          </p:cNvPr>
          <p:cNvGrpSpPr/>
          <p:nvPr/>
        </p:nvGrpSpPr>
        <p:grpSpPr>
          <a:xfrm>
            <a:off x="2615498" y="2687855"/>
            <a:ext cx="625680" cy="309240"/>
            <a:chOff x="2615498" y="2687855"/>
            <a:chExt cx="625680" cy="309240"/>
          </a:xfrm>
        </p:grpSpPr>
        <mc:AlternateContent xmlns:mc="http://schemas.openxmlformats.org/markup-compatibility/2006" xmlns:p14="http://schemas.microsoft.com/office/powerpoint/2010/main">
          <mc:Choice Requires="p14">
            <p:contentPart p14:bwMode="auto" r:id="rId45">
              <p14:nvContentPartPr>
                <p14:cNvPr id="26" name="Ink 25">
                  <a:extLst>
                    <a:ext uri="{FF2B5EF4-FFF2-40B4-BE49-F238E27FC236}">
                      <a16:creationId xmlns:a16="http://schemas.microsoft.com/office/drawing/2014/main" id="{1099AE6F-20DE-F11C-5F7B-08D797C9D9B4}"/>
                    </a:ext>
                  </a:extLst>
                </p14:cNvPr>
                <p14:cNvContentPartPr/>
                <p14:nvPr/>
              </p14:nvContentPartPr>
              <p14:xfrm>
                <a:off x="2697938" y="2864615"/>
                <a:ext cx="164880" cy="132480"/>
              </p14:xfrm>
            </p:contentPart>
          </mc:Choice>
          <mc:Fallback xmlns="">
            <p:pic>
              <p:nvPicPr>
                <p:cNvPr id="26" name="Ink 25">
                  <a:extLst>
                    <a:ext uri="{FF2B5EF4-FFF2-40B4-BE49-F238E27FC236}">
                      <a16:creationId xmlns:a16="http://schemas.microsoft.com/office/drawing/2014/main" id="{1099AE6F-20DE-F11C-5F7B-08D797C9D9B4}"/>
                    </a:ext>
                  </a:extLst>
                </p:cNvPr>
                <p:cNvPicPr/>
                <p:nvPr/>
              </p:nvPicPr>
              <p:blipFill>
                <a:blip r:embed="rId46"/>
                <a:stretch>
                  <a:fillRect/>
                </a:stretch>
              </p:blipFill>
              <p:spPr>
                <a:xfrm>
                  <a:off x="2689298" y="2855975"/>
                  <a:ext cx="182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Ink 26">
                  <a:extLst>
                    <a:ext uri="{FF2B5EF4-FFF2-40B4-BE49-F238E27FC236}">
                      <a16:creationId xmlns:a16="http://schemas.microsoft.com/office/drawing/2014/main" id="{288EF8BD-2649-BC50-1D49-1DFFD2FE06E6}"/>
                    </a:ext>
                  </a:extLst>
                </p14:cNvPr>
                <p14:cNvContentPartPr/>
                <p14:nvPr/>
              </p14:nvContentPartPr>
              <p14:xfrm>
                <a:off x="2615498" y="2714495"/>
                <a:ext cx="47880" cy="16200"/>
              </p14:xfrm>
            </p:contentPart>
          </mc:Choice>
          <mc:Fallback xmlns="">
            <p:pic>
              <p:nvPicPr>
                <p:cNvPr id="27" name="Ink 26">
                  <a:extLst>
                    <a:ext uri="{FF2B5EF4-FFF2-40B4-BE49-F238E27FC236}">
                      <a16:creationId xmlns:a16="http://schemas.microsoft.com/office/drawing/2014/main" id="{288EF8BD-2649-BC50-1D49-1DFFD2FE06E6}"/>
                    </a:ext>
                  </a:extLst>
                </p:cNvPr>
                <p:cNvPicPr/>
                <p:nvPr/>
              </p:nvPicPr>
              <p:blipFill>
                <a:blip r:embed="rId48"/>
                <a:stretch>
                  <a:fillRect/>
                </a:stretch>
              </p:blipFill>
              <p:spPr>
                <a:xfrm>
                  <a:off x="2606498" y="2705855"/>
                  <a:ext cx="65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Ink 27">
                  <a:extLst>
                    <a:ext uri="{FF2B5EF4-FFF2-40B4-BE49-F238E27FC236}">
                      <a16:creationId xmlns:a16="http://schemas.microsoft.com/office/drawing/2014/main" id="{AAD248C9-5214-21B1-9E99-8C273B391E8A}"/>
                    </a:ext>
                  </a:extLst>
                </p14:cNvPr>
                <p14:cNvContentPartPr/>
                <p14:nvPr/>
              </p14:nvContentPartPr>
              <p14:xfrm>
                <a:off x="2764178" y="2693255"/>
                <a:ext cx="14400" cy="28800"/>
              </p14:xfrm>
            </p:contentPart>
          </mc:Choice>
          <mc:Fallback xmlns="">
            <p:pic>
              <p:nvPicPr>
                <p:cNvPr id="28" name="Ink 27">
                  <a:extLst>
                    <a:ext uri="{FF2B5EF4-FFF2-40B4-BE49-F238E27FC236}">
                      <a16:creationId xmlns:a16="http://schemas.microsoft.com/office/drawing/2014/main" id="{AAD248C9-5214-21B1-9E99-8C273B391E8A}"/>
                    </a:ext>
                  </a:extLst>
                </p:cNvPr>
                <p:cNvPicPr/>
                <p:nvPr/>
              </p:nvPicPr>
              <p:blipFill>
                <a:blip r:embed="rId50"/>
                <a:stretch>
                  <a:fillRect/>
                </a:stretch>
              </p:blipFill>
              <p:spPr>
                <a:xfrm>
                  <a:off x="2755178" y="2684615"/>
                  <a:ext cx="320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Ink 28">
                  <a:extLst>
                    <a:ext uri="{FF2B5EF4-FFF2-40B4-BE49-F238E27FC236}">
                      <a16:creationId xmlns:a16="http://schemas.microsoft.com/office/drawing/2014/main" id="{38527D9A-038C-4D63-A3F9-DC2C973D81B3}"/>
                    </a:ext>
                  </a:extLst>
                </p14:cNvPr>
                <p14:cNvContentPartPr/>
                <p14:nvPr/>
              </p14:nvContentPartPr>
              <p14:xfrm>
                <a:off x="2906018" y="2707295"/>
                <a:ext cx="61560" cy="137880"/>
              </p14:xfrm>
            </p:contentPart>
          </mc:Choice>
          <mc:Fallback xmlns="">
            <p:pic>
              <p:nvPicPr>
                <p:cNvPr id="29" name="Ink 28">
                  <a:extLst>
                    <a:ext uri="{FF2B5EF4-FFF2-40B4-BE49-F238E27FC236}">
                      <a16:creationId xmlns:a16="http://schemas.microsoft.com/office/drawing/2014/main" id="{38527D9A-038C-4D63-A3F9-DC2C973D81B3}"/>
                    </a:ext>
                  </a:extLst>
                </p:cNvPr>
                <p:cNvPicPr/>
                <p:nvPr/>
              </p:nvPicPr>
              <p:blipFill>
                <a:blip r:embed="rId52"/>
                <a:stretch>
                  <a:fillRect/>
                </a:stretch>
              </p:blipFill>
              <p:spPr>
                <a:xfrm>
                  <a:off x="2897378" y="2698295"/>
                  <a:ext cx="79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Ink 29">
                  <a:extLst>
                    <a:ext uri="{FF2B5EF4-FFF2-40B4-BE49-F238E27FC236}">
                      <a16:creationId xmlns:a16="http://schemas.microsoft.com/office/drawing/2014/main" id="{28E388E2-88BD-3A05-9C59-700DB5697C70}"/>
                    </a:ext>
                  </a:extLst>
                </p14:cNvPr>
                <p14:cNvContentPartPr/>
                <p14:nvPr/>
              </p14:nvContentPartPr>
              <p14:xfrm>
                <a:off x="3026618" y="2700455"/>
                <a:ext cx="5760" cy="80640"/>
              </p14:xfrm>
            </p:contentPart>
          </mc:Choice>
          <mc:Fallback xmlns="">
            <p:pic>
              <p:nvPicPr>
                <p:cNvPr id="30" name="Ink 29">
                  <a:extLst>
                    <a:ext uri="{FF2B5EF4-FFF2-40B4-BE49-F238E27FC236}">
                      <a16:creationId xmlns:a16="http://schemas.microsoft.com/office/drawing/2014/main" id="{28E388E2-88BD-3A05-9C59-700DB5697C70}"/>
                    </a:ext>
                  </a:extLst>
                </p:cNvPr>
                <p:cNvPicPr/>
                <p:nvPr/>
              </p:nvPicPr>
              <p:blipFill>
                <a:blip r:embed="rId54"/>
                <a:stretch>
                  <a:fillRect/>
                </a:stretch>
              </p:blipFill>
              <p:spPr>
                <a:xfrm>
                  <a:off x="3017618" y="2691815"/>
                  <a:ext cx="23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Ink 30">
                  <a:extLst>
                    <a:ext uri="{FF2B5EF4-FFF2-40B4-BE49-F238E27FC236}">
                      <a16:creationId xmlns:a16="http://schemas.microsoft.com/office/drawing/2014/main" id="{F54CD511-5AF7-03E0-4429-85FBF67826DF}"/>
                    </a:ext>
                  </a:extLst>
                </p14:cNvPr>
                <p14:cNvContentPartPr/>
                <p14:nvPr/>
              </p14:nvContentPartPr>
              <p14:xfrm>
                <a:off x="3054698" y="2717375"/>
                <a:ext cx="90360" cy="89640"/>
              </p14:xfrm>
            </p:contentPart>
          </mc:Choice>
          <mc:Fallback xmlns="">
            <p:pic>
              <p:nvPicPr>
                <p:cNvPr id="31" name="Ink 30">
                  <a:extLst>
                    <a:ext uri="{FF2B5EF4-FFF2-40B4-BE49-F238E27FC236}">
                      <a16:creationId xmlns:a16="http://schemas.microsoft.com/office/drawing/2014/main" id="{F54CD511-5AF7-03E0-4429-85FBF67826DF}"/>
                    </a:ext>
                  </a:extLst>
                </p:cNvPr>
                <p:cNvPicPr/>
                <p:nvPr/>
              </p:nvPicPr>
              <p:blipFill>
                <a:blip r:embed="rId56"/>
                <a:stretch>
                  <a:fillRect/>
                </a:stretch>
              </p:blipFill>
              <p:spPr>
                <a:xfrm>
                  <a:off x="3046058" y="2708735"/>
                  <a:ext cx="108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Ink 31">
                  <a:extLst>
                    <a:ext uri="{FF2B5EF4-FFF2-40B4-BE49-F238E27FC236}">
                      <a16:creationId xmlns:a16="http://schemas.microsoft.com/office/drawing/2014/main" id="{D8AC1DB3-2C98-9B38-E245-CC52A7974CB7}"/>
                    </a:ext>
                  </a:extLst>
                </p14:cNvPr>
                <p14:cNvContentPartPr/>
                <p14:nvPr/>
              </p14:nvContentPartPr>
              <p14:xfrm>
                <a:off x="3175298" y="2687855"/>
                <a:ext cx="65880" cy="130680"/>
              </p14:xfrm>
            </p:contentPart>
          </mc:Choice>
          <mc:Fallback xmlns="">
            <p:pic>
              <p:nvPicPr>
                <p:cNvPr id="32" name="Ink 31">
                  <a:extLst>
                    <a:ext uri="{FF2B5EF4-FFF2-40B4-BE49-F238E27FC236}">
                      <a16:creationId xmlns:a16="http://schemas.microsoft.com/office/drawing/2014/main" id="{D8AC1DB3-2C98-9B38-E245-CC52A7974CB7}"/>
                    </a:ext>
                  </a:extLst>
                </p:cNvPr>
                <p:cNvPicPr/>
                <p:nvPr/>
              </p:nvPicPr>
              <p:blipFill>
                <a:blip r:embed="rId58"/>
                <a:stretch>
                  <a:fillRect/>
                </a:stretch>
              </p:blipFill>
              <p:spPr>
                <a:xfrm>
                  <a:off x="3166298" y="2678855"/>
                  <a:ext cx="83520" cy="148320"/>
                </a:xfrm>
                <a:prstGeom prst="rect">
                  <a:avLst/>
                </a:prstGeom>
              </p:spPr>
            </p:pic>
          </mc:Fallback>
        </mc:AlternateContent>
      </p:grpSp>
      <p:grpSp>
        <p:nvGrpSpPr>
          <p:cNvPr id="40" name="Group 39">
            <a:extLst>
              <a:ext uri="{FF2B5EF4-FFF2-40B4-BE49-F238E27FC236}">
                <a16:creationId xmlns:a16="http://schemas.microsoft.com/office/drawing/2014/main" id="{0AB2BA9C-E0FA-9975-F44C-FEBC26D6B8C8}"/>
              </a:ext>
            </a:extLst>
          </p:cNvPr>
          <p:cNvGrpSpPr/>
          <p:nvPr/>
        </p:nvGrpSpPr>
        <p:grpSpPr>
          <a:xfrm>
            <a:off x="2939858" y="2998535"/>
            <a:ext cx="604800" cy="181080"/>
            <a:chOff x="2939858" y="2998535"/>
            <a:chExt cx="604800" cy="181080"/>
          </a:xfrm>
        </p:grpSpPr>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A7A3CCA5-F8B0-B7DB-7860-D88C4004656D}"/>
                    </a:ext>
                  </a:extLst>
                </p14:cNvPr>
                <p14:cNvContentPartPr/>
                <p14:nvPr/>
              </p14:nvContentPartPr>
              <p14:xfrm>
                <a:off x="2939858" y="2998535"/>
                <a:ext cx="90360" cy="137520"/>
              </p14:xfrm>
            </p:contentPart>
          </mc:Choice>
          <mc:Fallback xmlns="">
            <p:pic>
              <p:nvPicPr>
                <p:cNvPr id="34" name="Ink 33">
                  <a:extLst>
                    <a:ext uri="{FF2B5EF4-FFF2-40B4-BE49-F238E27FC236}">
                      <a16:creationId xmlns:a16="http://schemas.microsoft.com/office/drawing/2014/main" id="{A7A3CCA5-F8B0-B7DB-7860-D88C4004656D}"/>
                    </a:ext>
                  </a:extLst>
                </p:cNvPr>
                <p:cNvPicPr/>
                <p:nvPr/>
              </p:nvPicPr>
              <p:blipFill>
                <a:blip r:embed="rId60"/>
                <a:stretch>
                  <a:fillRect/>
                </a:stretch>
              </p:blipFill>
              <p:spPr>
                <a:xfrm>
                  <a:off x="2931218" y="2989895"/>
                  <a:ext cx="1080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FFD78220-C242-6BC4-8DE2-7745A3304447}"/>
                    </a:ext>
                  </a:extLst>
                </p14:cNvPr>
                <p14:cNvContentPartPr/>
                <p14:nvPr/>
              </p14:nvContentPartPr>
              <p14:xfrm>
                <a:off x="3097898" y="3014375"/>
                <a:ext cx="47160" cy="95400"/>
              </p14:xfrm>
            </p:contentPart>
          </mc:Choice>
          <mc:Fallback xmlns="">
            <p:pic>
              <p:nvPicPr>
                <p:cNvPr id="35" name="Ink 34">
                  <a:extLst>
                    <a:ext uri="{FF2B5EF4-FFF2-40B4-BE49-F238E27FC236}">
                      <a16:creationId xmlns:a16="http://schemas.microsoft.com/office/drawing/2014/main" id="{FFD78220-C242-6BC4-8DE2-7745A3304447}"/>
                    </a:ext>
                  </a:extLst>
                </p:cNvPr>
                <p:cNvPicPr/>
                <p:nvPr/>
              </p:nvPicPr>
              <p:blipFill>
                <a:blip r:embed="rId62"/>
                <a:stretch>
                  <a:fillRect/>
                </a:stretch>
              </p:blipFill>
              <p:spPr>
                <a:xfrm>
                  <a:off x="3089258" y="3005375"/>
                  <a:ext cx="64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Ink 35">
                  <a:extLst>
                    <a:ext uri="{FF2B5EF4-FFF2-40B4-BE49-F238E27FC236}">
                      <a16:creationId xmlns:a16="http://schemas.microsoft.com/office/drawing/2014/main" id="{3E9DECAD-0933-32F1-3516-6FCC095CC7DC}"/>
                    </a:ext>
                  </a:extLst>
                </p14:cNvPr>
                <p14:cNvContentPartPr/>
                <p14:nvPr/>
              </p14:nvContentPartPr>
              <p14:xfrm>
                <a:off x="3222098" y="3040655"/>
                <a:ext cx="17280" cy="99720"/>
              </p14:xfrm>
            </p:contentPart>
          </mc:Choice>
          <mc:Fallback xmlns="">
            <p:pic>
              <p:nvPicPr>
                <p:cNvPr id="36" name="Ink 35">
                  <a:extLst>
                    <a:ext uri="{FF2B5EF4-FFF2-40B4-BE49-F238E27FC236}">
                      <a16:creationId xmlns:a16="http://schemas.microsoft.com/office/drawing/2014/main" id="{3E9DECAD-0933-32F1-3516-6FCC095CC7DC}"/>
                    </a:ext>
                  </a:extLst>
                </p:cNvPr>
                <p:cNvPicPr/>
                <p:nvPr/>
              </p:nvPicPr>
              <p:blipFill>
                <a:blip r:embed="rId64"/>
                <a:stretch>
                  <a:fillRect/>
                </a:stretch>
              </p:blipFill>
              <p:spPr>
                <a:xfrm>
                  <a:off x="3213458" y="3031655"/>
                  <a:ext cx="34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Ink 36">
                  <a:extLst>
                    <a:ext uri="{FF2B5EF4-FFF2-40B4-BE49-F238E27FC236}">
                      <a16:creationId xmlns:a16="http://schemas.microsoft.com/office/drawing/2014/main" id="{01614FD3-CB5F-D53B-754C-8B303E9C70B9}"/>
                    </a:ext>
                  </a:extLst>
                </p14:cNvPr>
                <p14:cNvContentPartPr/>
                <p14:nvPr/>
              </p14:nvContentPartPr>
              <p14:xfrm>
                <a:off x="3345578" y="3048935"/>
                <a:ext cx="49680" cy="13320"/>
              </p14:xfrm>
            </p:contentPart>
          </mc:Choice>
          <mc:Fallback xmlns="">
            <p:pic>
              <p:nvPicPr>
                <p:cNvPr id="37" name="Ink 36">
                  <a:extLst>
                    <a:ext uri="{FF2B5EF4-FFF2-40B4-BE49-F238E27FC236}">
                      <a16:creationId xmlns:a16="http://schemas.microsoft.com/office/drawing/2014/main" id="{01614FD3-CB5F-D53B-754C-8B303E9C70B9}"/>
                    </a:ext>
                  </a:extLst>
                </p:cNvPr>
                <p:cNvPicPr/>
                <p:nvPr/>
              </p:nvPicPr>
              <p:blipFill>
                <a:blip r:embed="rId66"/>
                <a:stretch>
                  <a:fillRect/>
                </a:stretch>
              </p:blipFill>
              <p:spPr>
                <a:xfrm>
                  <a:off x="3336938" y="3040295"/>
                  <a:ext cx="67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Ink 37">
                  <a:extLst>
                    <a:ext uri="{FF2B5EF4-FFF2-40B4-BE49-F238E27FC236}">
                      <a16:creationId xmlns:a16="http://schemas.microsoft.com/office/drawing/2014/main" id="{DDA7D874-B637-C0CA-1D07-D61DEA054F2A}"/>
                    </a:ext>
                  </a:extLst>
                </p14:cNvPr>
                <p14:cNvContentPartPr/>
                <p14:nvPr/>
              </p14:nvContentPartPr>
              <p14:xfrm>
                <a:off x="3327938" y="3055055"/>
                <a:ext cx="93960" cy="124560"/>
              </p14:xfrm>
            </p:contentPart>
          </mc:Choice>
          <mc:Fallback xmlns="">
            <p:pic>
              <p:nvPicPr>
                <p:cNvPr id="38" name="Ink 37">
                  <a:extLst>
                    <a:ext uri="{FF2B5EF4-FFF2-40B4-BE49-F238E27FC236}">
                      <a16:creationId xmlns:a16="http://schemas.microsoft.com/office/drawing/2014/main" id="{DDA7D874-B637-C0CA-1D07-D61DEA054F2A}"/>
                    </a:ext>
                  </a:extLst>
                </p:cNvPr>
                <p:cNvPicPr/>
                <p:nvPr/>
              </p:nvPicPr>
              <p:blipFill>
                <a:blip r:embed="rId68"/>
                <a:stretch>
                  <a:fillRect/>
                </a:stretch>
              </p:blipFill>
              <p:spPr>
                <a:xfrm>
                  <a:off x="3318938" y="3046055"/>
                  <a:ext cx="1116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Ink 38">
                  <a:extLst>
                    <a:ext uri="{FF2B5EF4-FFF2-40B4-BE49-F238E27FC236}">
                      <a16:creationId xmlns:a16="http://schemas.microsoft.com/office/drawing/2014/main" id="{717392EA-5EE8-F320-29CB-7044720F2F03}"/>
                    </a:ext>
                  </a:extLst>
                </p14:cNvPr>
                <p14:cNvContentPartPr/>
                <p14:nvPr/>
              </p14:nvContentPartPr>
              <p14:xfrm>
                <a:off x="3487058" y="3047855"/>
                <a:ext cx="57600" cy="115200"/>
              </p14:xfrm>
            </p:contentPart>
          </mc:Choice>
          <mc:Fallback xmlns="">
            <p:pic>
              <p:nvPicPr>
                <p:cNvPr id="39" name="Ink 38">
                  <a:extLst>
                    <a:ext uri="{FF2B5EF4-FFF2-40B4-BE49-F238E27FC236}">
                      <a16:creationId xmlns:a16="http://schemas.microsoft.com/office/drawing/2014/main" id="{717392EA-5EE8-F320-29CB-7044720F2F03}"/>
                    </a:ext>
                  </a:extLst>
                </p:cNvPr>
                <p:cNvPicPr/>
                <p:nvPr/>
              </p:nvPicPr>
              <p:blipFill>
                <a:blip r:embed="rId70"/>
                <a:stretch>
                  <a:fillRect/>
                </a:stretch>
              </p:blipFill>
              <p:spPr>
                <a:xfrm>
                  <a:off x="3478418" y="3038855"/>
                  <a:ext cx="752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1">
            <p14:nvContentPartPr>
              <p14:cNvPr id="41" name="Ink 40">
                <a:extLst>
                  <a:ext uri="{FF2B5EF4-FFF2-40B4-BE49-F238E27FC236}">
                    <a16:creationId xmlns:a16="http://schemas.microsoft.com/office/drawing/2014/main" id="{D074375B-5078-9972-A4D7-3A7D6B26AB2B}"/>
                  </a:ext>
                </a:extLst>
              </p14:cNvPr>
              <p14:cNvContentPartPr/>
              <p14:nvPr/>
            </p14:nvContentPartPr>
            <p14:xfrm>
              <a:off x="3749498" y="2912855"/>
              <a:ext cx="155520" cy="14760"/>
            </p14:xfrm>
          </p:contentPart>
        </mc:Choice>
        <mc:Fallback xmlns="">
          <p:pic>
            <p:nvPicPr>
              <p:cNvPr id="41" name="Ink 40">
                <a:extLst>
                  <a:ext uri="{FF2B5EF4-FFF2-40B4-BE49-F238E27FC236}">
                    <a16:creationId xmlns:a16="http://schemas.microsoft.com/office/drawing/2014/main" id="{D074375B-5078-9972-A4D7-3A7D6B26AB2B}"/>
                  </a:ext>
                </a:extLst>
              </p:cNvPr>
              <p:cNvPicPr/>
              <p:nvPr/>
            </p:nvPicPr>
            <p:blipFill>
              <a:blip r:embed="rId72"/>
              <a:stretch>
                <a:fillRect/>
              </a:stretch>
            </p:blipFill>
            <p:spPr>
              <a:xfrm>
                <a:off x="3740858" y="2903855"/>
                <a:ext cx="173160" cy="32400"/>
              </a:xfrm>
              <a:prstGeom prst="rect">
                <a:avLst/>
              </a:prstGeom>
            </p:spPr>
          </p:pic>
        </mc:Fallback>
      </mc:AlternateContent>
      <p:grpSp>
        <p:nvGrpSpPr>
          <p:cNvPr id="59" name="Group 58">
            <a:extLst>
              <a:ext uri="{FF2B5EF4-FFF2-40B4-BE49-F238E27FC236}">
                <a16:creationId xmlns:a16="http://schemas.microsoft.com/office/drawing/2014/main" id="{3E835247-F57A-6412-8737-4636FB14373E}"/>
              </a:ext>
            </a:extLst>
          </p:cNvPr>
          <p:cNvGrpSpPr/>
          <p:nvPr/>
        </p:nvGrpSpPr>
        <p:grpSpPr>
          <a:xfrm>
            <a:off x="4281218" y="2722055"/>
            <a:ext cx="1110960" cy="626760"/>
            <a:chOff x="4281218" y="2722055"/>
            <a:chExt cx="1110960" cy="626760"/>
          </a:xfrm>
        </p:grpSpPr>
        <mc:AlternateContent xmlns:mc="http://schemas.openxmlformats.org/markup-compatibility/2006" xmlns:p14="http://schemas.microsoft.com/office/powerpoint/2010/main">
          <mc:Choice Requires="p14">
            <p:contentPart p14:bwMode="auto" r:id="rId73">
              <p14:nvContentPartPr>
                <p14:cNvPr id="42" name="Ink 41">
                  <a:extLst>
                    <a:ext uri="{FF2B5EF4-FFF2-40B4-BE49-F238E27FC236}">
                      <a16:creationId xmlns:a16="http://schemas.microsoft.com/office/drawing/2014/main" id="{117D457B-A4A3-06AD-4869-C17DFB9300F0}"/>
                    </a:ext>
                  </a:extLst>
                </p14:cNvPr>
                <p14:cNvContentPartPr/>
                <p14:nvPr/>
              </p14:nvContentPartPr>
              <p14:xfrm>
                <a:off x="4281218" y="2877575"/>
                <a:ext cx="141480" cy="174600"/>
              </p14:xfrm>
            </p:contentPart>
          </mc:Choice>
          <mc:Fallback xmlns="">
            <p:pic>
              <p:nvPicPr>
                <p:cNvPr id="42" name="Ink 41">
                  <a:extLst>
                    <a:ext uri="{FF2B5EF4-FFF2-40B4-BE49-F238E27FC236}">
                      <a16:creationId xmlns:a16="http://schemas.microsoft.com/office/drawing/2014/main" id="{117D457B-A4A3-06AD-4869-C17DFB9300F0}"/>
                    </a:ext>
                  </a:extLst>
                </p:cNvPr>
                <p:cNvPicPr/>
                <p:nvPr/>
              </p:nvPicPr>
              <p:blipFill>
                <a:blip r:embed="rId74"/>
                <a:stretch>
                  <a:fillRect/>
                </a:stretch>
              </p:blipFill>
              <p:spPr>
                <a:xfrm>
                  <a:off x="4272218" y="2868935"/>
                  <a:ext cx="1591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Ink 42">
                  <a:extLst>
                    <a:ext uri="{FF2B5EF4-FFF2-40B4-BE49-F238E27FC236}">
                      <a16:creationId xmlns:a16="http://schemas.microsoft.com/office/drawing/2014/main" id="{FBC17C7C-9490-AAB1-E4B9-02A25326912A}"/>
                    </a:ext>
                  </a:extLst>
                </p14:cNvPr>
                <p14:cNvContentPartPr/>
                <p14:nvPr/>
              </p14:nvContentPartPr>
              <p14:xfrm>
                <a:off x="4489298" y="2722055"/>
                <a:ext cx="67680" cy="118080"/>
              </p14:xfrm>
            </p:contentPart>
          </mc:Choice>
          <mc:Fallback xmlns="">
            <p:pic>
              <p:nvPicPr>
                <p:cNvPr id="43" name="Ink 42">
                  <a:extLst>
                    <a:ext uri="{FF2B5EF4-FFF2-40B4-BE49-F238E27FC236}">
                      <a16:creationId xmlns:a16="http://schemas.microsoft.com/office/drawing/2014/main" id="{FBC17C7C-9490-AAB1-E4B9-02A25326912A}"/>
                    </a:ext>
                  </a:extLst>
                </p:cNvPr>
                <p:cNvPicPr/>
                <p:nvPr/>
              </p:nvPicPr>
              <p:blipFill>
                <a:blip r:embed="rId76"/>
                <a:stretch>
                  <a:fillRect/>
                </a:stretch>
              </p:blipFill>
              <p:spPr>
                <a:xfrm>
                  <a:off x="4480298" y="2713415"/>
                  <a:ext cx="85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Ink 44">
                  <a:extLst>
                    <a:ext uri="{FF2B5EF4-FFF2-40B4-BE49-F238E27FC236}">
                      <a16:creationId xmlns:a16="http://schemas.microsoft.com/office/drawing/2014/main" id="{47A88FEA-5C87-32F9-05FD-C3920693ED20}"/>
                    </a:ext>
                  </a:extLst>
                </p14:cNvPr>
                <p14:cNvContentPartPr/>
                <p14:nvPr/>
              </p14:nvContentPartPr>
              <p14:xfrm>
                <a:off x="4501178" y="2835095"/>
                <a:ext cx="85320" cy="4680"/>
              </p14:xfrm>
            </p:contentPart>
          </mc:Choice>
          <mc:Fallback xmlns="">
            <p:pic>
              <p:nvPicPr>
                <p:cNvPr id="45" name="Ink 44">
                  <a:extLst>
                    <a:ext uri="{FF2B5EF4-FFF2-40B4-BE49-F238E27FC236}">
                      <a16:creationId xmlns:a16="http://schemas.microsoft.com/office/drawing/2014/main" id="{47A88FEA-5C87-32F9-05FD-C3920693ED20}"/>
                    </a:ext>
                  </a:extLst>
                </p:cNvPr>
                <p:cNvPicPr/>
                <p:nvPr/>
              </p:nvPicPr>
              <p:blipFill>
                <a:blip r:embed="rId78"/>
                <a:stretch>
                  <a:fillRect/>
                </a:stretch>
              </p:blipFill>
              <p:spPr>
                <a:xfrm>
                  <a:off x="4492178" y="2826455"/>
                  <a:ext cx="1029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Ink 45">
                  <a:extLst>
                    <a:ext uri="{FF2B5EF4-FFF2-40B4-BE49-F238E27FC236}">
                      <a16:creationId xmlns:a16="http://schemas.microsoft.com/office/drawing/2014/main" id="{03B01ABF-0BD7-5C75-0897-326D3580E65E}"/>
                    </a:ext>
                  </a:extLst>
                </p14:cNvPr>
                <p14:cNvContentPartPr/>
                <p14:nvPr/>
              </p14:nvContentPartPr>
              <p14:xfrm>
                <a:off x="4619618" y="2732855"/>
                <a:ext cx="72360" cy="92880"/>
              </p14:xfrm>
            </p:contentPart>
          </mc:Choice>
          <mc:Fallback xmlns="">
            <p:pic>
              <p:nvPicPr>
                <p:cNvPr id="46" name="Ink 45">
                  <a:extLst>
                    <a:ext uri="{FF2B5EF4-FFF2-40B4-BE49-F238E27FC236}">
                      <a16:creationId xmlns:a16="http://schemas.microsoft.com/office/drawing/2014/main" id="{03B01ABF-0BD7-5C75-0897-326D3580E65E}"/>
                    </a:ext>
                  </a:extLst>
                </p:cNvPr>
                <p:cNvPicPr/>
                <p:nvPr/>
              </p:nvPicPr>
              <p:blipFill>
                <a:blip r:embed="rId80"/>
                <a:stretch>
                  <a:fillRect/>
                </a:stretch>
              </p:blipFill>
              <p:spPr>
                <a:xfrm>
                  <a:off x="4610978" y="2724215"/>
                  <a:ext cx="90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Ink 47">
                  <a:extLst>
                    <a:ext uri="{FF2B5EF4-FFF2-40B4-BE49-F238E27FC236}">
                      <a16:creationId xmlns:a16="http://schemas.microsoft.com/office/drawing/2014/main" id="{6D7DED0B-46DA-4427-33E6-2A4FE88A3F28}"/>
                    </a:ext>
                  </a:extLst>
                </p14:cNvPr>
                <p14:cNvContentPartPr/>
                <p14:nvPr/>
              </p14:nvContentPartPr>
              <p14:xfrm>
                <a:off x="4756058" y="2958215"/>
                <a:ext cx="81360" cy="118080"/>
              </p14:xfrm>
            </p:contentPart>
          </mc:Choice>
          <mc:Fallback xmlns="">
            <p:pic>
              <p:nvPicPr>
                <p:cNvPr id="48" name="Ink 47">
                  <a:extLst>
                    <a:ext uri="{FF2B5EF4-FFF2-40B4-BE49-F238E27FC236}">
                      <a16:creationId xmlns:a16="http://schemas.microsoft.com/office/drawing/2014/main" id="{6D7DED0B-46DA-4427-33E6-2A4FE88A3F28}"/>
                    </a:ext>
                  </a:extLst>
                </p:cNvPr>
                <p:cNvPicPr/>
                <p:nvPr/>
              </p:nvPicPr>
              <p:blipFill>
                <a:blip r:embed="rId82"/>
                <a:stretch>
                  <a:fillRect/>
                </a:stretch>
              </p:blipFill>
              <p:spPr>
                <a:xfrm>
                  <a:off x="4747418" y="2949575"/>
                  <a:ext cx="99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Ink 48">
                  <a:extLst>
                    <a:ext uri="{FF2B5EF4-FFF2-40B4-BE49-F238E27FC236}">
                      <a16:creationId xmlns:a16="http://schemas.microsoft.com/office/drawing/2014/main" id="{5CEB37A5-4398-EC1A-F393-1D7E5BE84735}"/>
                    </a:ext>
                  </a:extLst>
                </p14:cNvPr>
                <p14:cNvContentPartPr/>
                <p14:nvPr/>
              </p14:nvContentPartPr>
              <p14:xfrm>
                <a:off x="4892858" y="2983775"/>
                <a:ext cx="92520" cy="84960"/>
              </p14:xfrm>
            </p:contentPart>
          </mc:Choice>
          <mc:Fallback xmlns="">
            <p:pic>
              <p:nvPicPr>
                <p:cNvPr id="49" name="Ink 48">
                  <a:extLst>
                    <a:ext uri="{FF2B5EF4-FFF2-40B4-BE49-F238E27FC236}">
                      <a16:creationId xmlns:a16="http://schemas.microsoft.com/office/drawing/2014/main" id="{5CEB37A5-4398-EC1A-F393-1D7E5BE84735}"/>
                    </a:ext>
                  </a:extLst>
                </p:cNvPr>
                <p:cNvPicPr/>
                <p:nvPr/>
              </p:nvPicPr>
              <p:blipFill>
                <a:blip r:embed="rId84"/>
                <a:stretch>
                  <a:fillRect/>
                </a:stretch>
              </p:blipFill>
              <p:spPr>
                <a:xfrm>
                  <a:off x="4884218" y="2975135"/>
                  <a:ext cx="110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1" name="Ink 50">
                  <a:extLst>
                    <a:ext uri="{FF2B5EF4-FFF2-40B4-BE49-F238E27FC236}">
                      <a16:creationId xmlns:a16="http://schemas.microsoft.com/office/drawing/2014/main" id="{489A8209-0B97-0E3C-2241-49652E79CAB7}"/>
                    </a:ext>
                  </a:extLst>
                </p14:cNvPr>
                <p14:cNvContentPartPr/>
                <p14:nvPr/>
              </p14:nvContentPartPr>
              <p14:xfrm>
                <a:off x="5074658" y="2891975"/>
                <a:ext cx="95040" cy="456840"/>
              </p14:xfrm>
            </p:contentPart>
          </mc:Choice>
          <mc:Fallback xmlns="">
            <p:pic>
              <p:nvPicPr>
                <p:cNvPr id="51" name="Ink 50">
                  <a:extLst>
                    <a:ext uri="{FF2B5EF4-FFF2-40B4-BE49-F238E27FC236}">
                      <a16:creationId xmlns:a16="http://schemas.microsoft.com/office/drawing/2014/main" id="{489A8209-0B97-0E3C-2241-49652E79CAB7}"/>
                    </a:ext>
                  </a:extLst>
                </p:cNvPr>
                <p:cNvPicPr/>
                <p:nvPr/>
              </p:nvPicPr>
              <p:blipFill>
                <a:blip r:embed="rId86"/>
                <a:stretch>
                  <a:fillRect/>
                </a:stretch>
              </p:blipFill>
              <p:spPr>
                <a:xfrm>
                  <a:off x="5065658" y="2882975"/>
                  <a:ext cx="11268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2" name="Ink 51">
                  <a:extLst>
                    <a:ext uri="{FF2B5EF4-FFF2-40B4-BE49-F238E27FC236}">
                      <a16:creationId xmlns:a16="http://schemas.microsoft.com/office/drawing/2014/main" id="{9D9FE1C1-1CA9-DDE2-6BFF-EF339AB5F6B5}"/>
                    </a:ext>
                  </a:extLst>
                </p14:cNvPr>
                <p14:cNvContentPartPr/>
                <p14:nvPr/>
              </p14:nvContentPartPr>
              <p14:xfrm>
                <a:off x="5237378" y="3012575"/>
                <a:ext cx="65880" cy="151560"/>
              </p14:xfrm>
            </p:contentPart>
          </mc:Choice>
          <mc:Fallback xmlns="">
            <p:pic>
              <p:nvPicPr>
                <p:cNvPr id="52" name="Ink 51">
                  <a:extLst>
                    <a:ext uri="{FF2B5EF4-FFF2-40B4-BE49-F238E27FC236}">
                      <a16:creationId xmlns:a16="http://schemas.microsoft.com/office/drawing/2014/main" id="{9D9FE1C1-1CA9-DDE2-6BFF-EF339AB5F6B5}"/>
                    </a:ext>
                  </a:extLst>
                </p:cNvPr>
                <p:cNvPicPr/>
                <p:nvPr/>
              </p:nvPicPr>
              <p:blipFill>
                <a:blip r:embed="rId88"/>
                <a:stretch>
                  <a:fillRect/>
                </a:stretch>
              </p:blipFill>
              <p:spPr>
                <a:xfrm>
                  <a:off x="5228378" y="3003575"/>
                  <a:ext cx="83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Ink 52">
                  <a:extLst>
                    <a:ext uri="{FF2B5EF4-FFF2-40B4-BE49-F238E27FC236}">
                      <a16:creationId xmlns:a16="http://schemas.microsoft.com/office/drawing/2014/main" id="{251E57F8-A753-F39C-F874-4C823FB7C4DA}"/>
                    </a:ext>
                  </a:extLst>
                </p14:cNvPr>
                <p14:cNvContentPartPr/>
                <p14:nvPr/>
              </p14:nvContentPartPr>
              <p14:xfrm>
                <a:off x="5352218" y="3024095"/>
                <a:ext cx="39960" cy="101880"/>
              </p14:xfrm>
            </p:contentPart>
          </mc:Choice>
          <mc:Fallback xmlns="">
            <p:pic>
              <p:nvPicPr>
                <p:cNvPr id="53" name="Ink 52">
                  <a:extLst>
                    <a:ext uri="{FF2B5EF4-FFF2-40B4-BE49-F238E27FC236}">
                      <a16:creationId xmlns:a16="http://schemas.microsoft.com/office/drawing/2014/main" id="{251E57F8-A753-F39C-F874-4C823FB7C4DA}"/>
                    </a:ext>
                  </a:extLst>
                </p:cNvPr>
                <p:cNvPicPr/>
                <p:nvPr/>
              </p:nvPicPr>
              <p:blipFill>
                <a:blip r:embed="rId90"/>
                <a:stretch>
                  <a:fillRect/>
                </a:stretch>
              </p:blipFill>
              <p:spPr>
                <a:xfrm>
                  <a:off x="5343218" y="3015095"/>
                  <a:ext cx="57600" cy="119520"/>
                </a:xfrm>
                <a:prstGeom prst="rect">
                  <a:avLst/>
                </a:prstGeom>
              </p:spPr>
            </p:pic>
          </mc:Fallback>
        </mc:AlternateContent>
      </p:grpSp>
      <p:grpSp>
        <p:nvGrpSpPr>
          <p:cNvPr id="58" name="Group 57">
            <a:extLst>
              <a:ext uri="{FF2B5EF4-FFF2-40B4-BE49-F238E27FC236}">
                <a16:creationId xmlns:a16="http://schemas.microsoft.com/office/drawing/2014/main" id="{618AD68A-9F49-0121-B59D-BB84825D3221}"/>
              </a:ext>
            </a:extLst>
          </p:cNvPr>
          <p:cNvGrpSpPr/>
          <p:nvPr/>
        </p:nvGrpSpPr>
        <p:grpSpPr>
          <a:xfrm>
            <a:off x="5530058" y="2969735"/>
            <a:ext cx="300240" cy="190440"/>
            <a:chOff x="5530058" y="2969735"/>
            <a:chExt cx="300240" cy="190440"/>
          </a:xfrm>
        </p:grpSpPr>
        <mc:AlternateContent xmlns:mc="http://schemas.openxmlformats.org/markup-compatibility/2006" xmlns:p14="http://schemas.microsoft.com/office/powerpoint/2010/main">
          <mc:Choice Requires="p14">
            <p:contentPart p14:bwMode="auto" r:id="rId91">
              <p14:nvContentPartPr>
                <p14:cNvPr id="54" name="Ink 53">
                  <a:extLst>
                    <a:ext uri="{FF2B5EF4-FFF2-40B4-BE49-F238E27FC236}">
                      <a16:creationId xmlns:a16="http://schemas.microsoft.com/office/drawing/2014/main" id="{8C8232BB-434F-B388-FF38-F85F21897129}"/>
                    </a:ext>
                  </a:extLst>
                </p14:cNvPr>
                <p14:cNvContentPartPr/>
                <p14:nvPr/>
              </p14:nvContentPartPr>
              <p14:xfrm>
                <a:off x="5530058" y="2969735"/>
                <a:ext cx="20160" cy="84240"/>
              </p14:xfrm>
            </p:contentPart>
          </mc:Choice>
          <mc:Fallback xmlns="">
            <p:pic>
              <p:nvPicPr>
                <p:cNvPr id="54" name="Ink 53">
                  <a:extLst>
                    <a:ext uri="{FF2B5EF4-FFF2-40B4-BE49-F238E27FC236}">
                      <a16:creationId xmlns:a16="http://schemas.microsoft.com/office/drawing/2014/main" id="{8C8232BB-434F-B388-FF38-F85F21897129}"/>
                    </a:ext>
                  </a:extLst>
                </p:cNvPr>
                <p:cNvPicPr/>
                <p:nvPr/>
              </p:nvPicPr>
              <p:blipFill>
                <a:blip r:embed="rId92"/>
                <a:stretch>
                  <a:fillRect/>
                </a:stretch>
              </p:blipFill>
              <p:spPr>
                <a:xfrm>
                  <a:off x="5521418" y="2961095"/>
                  <a:ext cx="37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Ink 54">
                  <a:extLst>
                    <a:ext uri="{FF2B5EF4-FFF2-40B4-BE49-F238E27FC236}">
                      <a16:creationId xmlns:a16="http://schemas.microsoft.com/office/drawing/2014/main" id="{82F17899-7DD1-9D50-7EDE-937643837BFB}"/>
                    </a:ext>
                  </a:extLst>
                </p14:cNvPr>
                <p14:cNvContentPartPr/>
                <p14:nvPr/>
              </p14:nvContentPartPr>
              <p14:xfrm>
                <a:off x="5592698" y="2991335"/>
                <a:ext cx="81000" cy="14400"/>
              </p14:xfrm>
            </p:contentPart>
          </mc:Choice>
          <mc:Fallback xmlns="">
            <p:pic>
              <p:nvPicPr>
                <p:cNvPr id="55" name="Ink 54">
                  <a:extLst>
                    <a:ext uri="{FF2B5EF4-FFF2-40B4-BE49-F238E27FC236}">
                      <a16:creationId xmlns:a16="http://schemas.microsoft.com/office/drawing/2014/main" id="{82F17899-7DD1-9D50-7EDE-937643837BFB}"/>
                    </a:ext>
                  </a:extLst>
                </p:cNvPr>
                <p:cNvPicPr/>
                <p:nvPr/>
              </p:nvPicPr>
              <p:blipFill>
                <a:blip r:embed="rId94"/>
                <a:stretch>
                  <a:fillRect/>
                </a:stretch>
              </p:blipFill>
              <p:spPr>
                <a:xfrm>
                  <a:off x="5583698" y="2982695"/>
                  <a:ext cx="986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Ink 55">
                  <a:extLst>
                    <a:ext uri="{FF2B5EF4-FFF2-40B4-BE49-F238E27FC236}">
                      <a16:creationId xmlns:a16="http://schemas.microsoft.com/office/drawing/2014/main" id="{5195ADD1-FAA4-77AF-5693-5EA1F6BA7214}"/>
                    </a:ext>
                  </a:extLst>
                </p14:cNvPr>
                <p14:cNvContentPartPr/>
                <p14:nvPr/>
              </p14:nvContentPartPr>
              <p14:xfrm>
                <a:off x="5593058" y="2998535"/>
                <a:ext cx="104400" cy="161640"/>
              </p14:xfrm>
            </p:contentPart>
          </mc:Choice>
          <mc:Fallback xmlns="">
            <p:pic>
              <p:nvPicPr>
                <p:cNvPr id="56" name="Ink 55">
                  <a:extLst>
                    <a:ext uri="{FF2B5EF4-FFF2-40B4-BE49-F238E27FC236}">
                      <a16:creationId xmlns:a16="http://schemas.microsoft.com/office/drawing/2014/main" id="{5195ADD1-FAA4-77AF-5693-5EA1F6BA7214}"/>
                    </a:ext>
                  </a:extLst>
                </p:cNvPr>
                <p:cNvPicPr/>
                <p:nvPr/>
              </p:nvPicPr>
              <p:blipFill>
                <a:blip r:embed="rId96"/>
                <a:stretch>
                  <a:fillRect/>
                </a:stretch>
              </p:blipFill>
              <p:spPr>
                <a:xfrm>
                  <a:off x="5584058" y="2989535"/>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Ink 56">
                  <a:extLst>
                    <a:ext uri="{FF2B5EF4-FFF2-40B4-BE49-F238E27FC236}">
                      <a16:creationId xmlns:a16="http://schemas.microsoft.com/office/drawing/2014/main" id="{E939B7B6-8458-05EB-9546-E023748B172B}"/>
                    </a:ext>
                  </a:extLst>
                </p14:cNvPr>
                <p14:cNvContentPartPr/>
                <p14:nvPr/>
              </p14:nvContentPartPr>
              <p14:xfrm>
                <a:off x="5756858" y="3055055"/>
                <a:ext cx="73440" cy="76320"/>
              </p14:xfrm>
            </p:contentPart>
          </mc:Choice>
          <mc:Fallback xmlns="">
            <p:pic>
              <p:nvPicPr>
                <p:cNvPr id="57" name="Ink 56">
                  <a:extLst>
                    <a:ext uri="{FF2B5EF4-FFF2-40B4-BE49-F238E27FC236}">
                      <a16:creationId xmlns:a16="http://schemas.microsoft.com/office/drawing/2014/main" id="{E939B7B6-8458-05EB-9546-E023748B172B}"/>
                    </a:ext>
                  </a:extLst>
                </p:cNvPr>
                <p:cNvPicPr/>
                <p:nvPr/>
              </p:nvPicPr>
              <p:blipFill>
                <a:blip r:embed="rId98"/>
                <a:stretch>
                  <a:fillRect/>
                </a:stretch>
              </p:blipFill>
              <p:spPr>
                <a:xfrm>
                  <a:off x="5747858" y="3046055"/>
                  <a:ext cx="91080" cy="9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0" name="Ink 59">
                <a:extLst>
                  <a:ext uri="{FF2B5EF4-FFF2-40B4-BE49-F238E27FC236}">
                    <a16:creationId xmlns:a16="http://schemas.microsoft.com/office/drawing/2014/main" id="{C8AB8F35-98E7-A322-71DE-01449644084B}"/>
                  </a:ext>
                </a:extLst>
              </p14:cNvPr>
              <p14:cNvContentPartPr/>
              <p14:nvPr/>
            </p14:nvContentPartPr>
            <p14:xfrm>
              <a:off x="6126218" y="2871455"/>
              <a:ext cx="170280" cy="159120"/>
            </p14:xfrm>
          </p:contentPart>
        </mc:Choice>
        <mc:Fallback xmlns="">
          <p:pic>
            <p:nvPicPr>
              <p:cNvPr id="60" name="Ink 59">
                <a:extLst>
                  <a:ext uri="{FF2B5EF4-FFF2-40B4-BE49-F238E27FC236}">
                    <a16:creationId xmlns:a16="http://schemas.microsoft.com/office/drawing/2014/main" id="{C8AB8F35-98E7-A322-71DE-01449644084B}"/>
                  </a:ext>
                </a:extLst>
              </p:cNvPr>
              <p:cNvPicPr/>
              <p:nvPr/>
            </p:nvPicPr>
            <p:blipFill>
              <a:blip r:embed="rId100"/>
              <a:stretch>
                <a:fillRect/>
              </a:stretch>
            </p:blipFill>
            <p:spPr>
              <a:xfrm>
                <a:off x="6117218" y="2862455"/>
                <a:ext cx="187920" cy="176760"/>
              </a:xfrm>
              <a:prstGeom prst="rect">
                <a:avLst/>
              </a:prstGeom>
            </p:spPr>
          </p:pic>
        </mc:Fallback>
      </mc:AlternateContent>
      <p:grpSp>
        <p:nvGrpSpPr>
          <p:cNvPr id="385" name="Group 384">
            <a:extLst>
              <a:ext uri="{FF2B5EF4-FFF2-40B4-BE49-F238E27FC236}">
                <a16:creationId xmlns:a16="http://schemas.microsoft.com/office/drawing/2014/main" id="{9F38DFA3-8837-6A8C-36E2-516E59F97A74}"/>
              </a:ext>
            </a:extLst>
          </p:cNvPr>
          <p:cNvGrpSpPr/>
          <p:nvPr/>
        </p:nvGrpSpPr>
        <p:grpSpPr>
          <a:xfrm>
            <a:off x="6122618" y="2684255"/>
            <a:ext cx="158040" cy="78480"/>
            <a:chOff x="6122618" y="2684255"/>
            <a:chExt cx="158040" cy="78480"/>
          </a:xfrm>
        </p:grpSpPr>
        <mc:AlternateContent xmlns:mc="http://schemas.openxmlformats.org/markup-compatibility/2006" xmlns:p14="http://schemas.microsoft.com/office/powerpoint/2010/main">
          <mc:Choice Requires="p14">
            <p:contentPart p14:bwMode="auto" r:id="rId101">
              <p14:nvContentPartPr>
                <p14:cNvPr id="61" name="Ink 60">
                  <a:extLst>
                    <a:ext uri="{FF2B5EF4-FFF2-40B4-BE49-F238E27FC236}">
                      <a16:creationId xmlns:a16="http://schemas.microsoft.com/office/drawing/2014/main" id="{57EA549A-D2BC-A2BF-ACEB-5D1EB9C8A2D6}"/>
                    </a:ext>
                  </a:extLst>
                </p14:cNvPr>
                <p14:cNvContentPartPr/>
                <p14:nvPr/>
              </p14:nvContentPartPr>
              <p14:xfrm>
                <a:off x="6122618" y="2701535"/>
                <a:ext cx="73440" cy="61200"/>
              </p14:xfrm>
            </p:contentPart>
          </mc:Choice>
          <mc:Fallback xmlns="">
            <p:pic>
              <p:nvPicPr>
                <p:cNvPr id="61" name="Ink 60">
                  <a:extLst>
                    <a:ext uri="{FF2B5EF4-FFF2-40B4-BE49-F238E27FC236}">
                      <a16:creationId xmlns:a16="http://schemas.microsoft.com/office/drawing/2014/main" id="{57EA549A-D2BC-A2BF-ACEB-5D1EB9C8A2D6}"/>
                    </a:ext>
                  </a:extLst>
                </p:cNvPr>
                <p:cNvPicPr/>
                <p:nvPr/>
              </p:nvPicPr>
              <p:blipFill>
                <a:blip r:embed="rId102"/>
                <a:stretch>
                  <a:fillRect/>
                </a:stretch>
              </p:blipFill>
              <p:spPr>
                <a:xfrm>
                  <a:off x="6113618" y="2692895"/>
                  <a:ext cx="91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Ink 61">
                  <a:extLst>
                    <a:ext uri="{FF2B5EF4-FFF2-40B4-BE49-F238E27FC236}">
                      <a16:creationId xmlns:a16="http://schemas.microsoft.com/office/drawing/2014/main" id="{D967D135-CD46-0E03-46BF-608E77F8400D}"/>
                    </a:ext>
                  </a:extLst>
                </p14:cNvPr>
                <p14:cNvContentPartPr/>
                <p14:nvPr/>
              </p14:nvContentPartPr>
              <p14:xfrm>
                <a:off x="6263738" y="2684255"/>
                <a:ext cx="16920" cy="22680"/>
              </p14:xfrm>
            </p:contentPart>
          </mc:Choice>
          <mc:Fallback xmlns="">
            <p:pic>
              <p:nvPicPr>
                <p:cNvPr id="62" name="Ink 61">
                  <a:extLst>
                    <a:ext uri="{FF2B5EF4-FFF2-40B4-BE49-F238E27FC236}">
                      <a16:creationId xmlns:a16="http://schemas.microsoft.com/office/drawing/2014/main" id="{D967D135-CD46-0E03-46BF-608E77F8400D}"/>
                    </a:ext>
                  </a:extLst>
                </p:cNvPr>
                <p:cNvPicPr/>
                <p:nvPr/>
              </p:nvPicPr>
              <p:blipFill>
                <a:blip r:embed="rId104"/>
                <a:stretch>
                  <a:fillRect/>
                </a:stretch>
              </p:blipFill>
              <p:spPr>
                <a:xfrm>
                  <a:off x="6254738" y="2675255"/>
                  <a:ext cx="34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4" name="Ink 383">
                  <a:extLst>
                    <a:ext uri="{FF2B5EF4-FFF2-40B4-BE49-F238E27FC236}">
                      <a16:creationId xmlns:a16="http://schemas.microsoft.com/office/drawing/2014/main" id="{1594A503-C7DF-0CCA-7123-34640FAB4D22}"/>
                    </a:ext>
                  </a:extLst>
                </p14:cNvPr>
                <p14:cNvContentPartPr/>
                <p14:nvPr/>
              </p14:nvContentPartPr>
              <p14:xfrm>
                <a:off x="6145658" y="2700455"/>
                <a:ext cx="42480" cy="12960"/>
              </p14:xfrm>
            </p:contentPart>
          </mc:Choice>
          <mc:Fallback xmlns="">
            <p:pic>
              <p:nvPicPr>
                <p:cNvPr id="384" name="Ink 383">
                  <a:extLst>
                    <a:ext uri="{FF2B5EF4-FFF2-40B4-BE49-F238E27FC236}">
                      <a16:creationId xmlns:a16="http://schemas.microsoft.com/office/drawing/2014/main" id="{1594A503-C7DF-0CCA-7123-34640FAB4D22}"/>
                    </a:ext>
                  </a:extLst>
                </p:cNvPr>
                <p:cNvPicPr/>
                <p:nvPr/>
              </p:nvPicPr>
              <p:blipFill>
                <a:blip r:embed="rId106"/>
                <a:stretch>
                  <a:fillRect/>
                </a:stretch>
              </p:blipFill>
              <p:spPr>
                <a:xfrm>
                  <a:off x="6136658" y="2691815"/>
                  <a:ext cx="60120" cy="30600"/>
                </a:xfrm>
                <a:prstGeom prst="rect">
                  <a:avLst/>
                </a:prstGeom>
              </p:spPr>
            </p:pic>
          </mc:Fallback>
        </mc:AlternateContent>
      </p:grpSp>
      <p:grpSp>
        <p:nvGrpSpPr>
          <p:cNvPr id="410" name="Group 409">
            <a:extLst>
              <a:ext uri="{FF2B5EF4-FFF2-40B4-BE49-F238E27FC236}">
                <a16:creationId xmlns:a16="http://schemas.microsoft.com/office/drawing/2014/main" id="{51B729B9-0B59-7406-9C62-569BE9250D07}"/>
              </a:ext>
            </a:extLst>
          </p:cNvPr>
          <p:cNvGrpSpPr/>
          <p:nvPr/>
        </p:nvGrpSpPr>
        <p:grpSpPr>
          <a:xfrm>
            <a:off x="6394418" y="2938055"/>
            <a:ext cx="816840" cy="191880"/>
            <a:chOff x="6394418" y="2938055"/>
            <a:chExt cx="816840" cy="191880"/>
          </a:xfrm>
        </p:grpSpPr>
        <mc:AlternateContent xmlns:mc="http://schemas.openxmlformats.org/markup-compatibility/2006" xmlns:p14="http://schemas.microsoft.com/office/powerpoint/2010/main">
          <mc:Choice Requires="p14">
            <p:contentPart p14:bwMode="auto" r:id="rId107">
              <p14:nvContentPartPr>
                <p14:cNvPr id="386" name="Ink 385">
                  <a:extLst>
                    <a:ext uri="{FF2B5EF4-FFF2-40B4-BE49-F238E27FC236}">
                      <a16:creationId xmlns:a16="http://schemas.microsoft.com/office/drawing/2014/main" id="{E10885CE-FE50-C737-176E-5C27B70F0894}"/>
                    </a:ext>
                  </a:extLst>
                </p14:cNvPr>
                <p14:cNvContentPartPr/>
                <p14:nvPr/>
              </p14:nvContentPartPr>
              <p14:xfrm>
                <a:off x="6394418" y="2960015"/>
                <a:ext cx="91800" cy="169920"/>
              </p14:xfrm>
            </p:contentPart>
          </mc:Choice>
          <mc:Fallback xmlns="">
            <p:pic>
              <p:nvPicPr>
                <p:cNvPr id="386" name="Ink 385">
                  <a:extLst>
                    <a:ext uri="{FF2B5EF4-FFF2-40B4-BE49-F238E27FC236}">
                      <a16:creationId xmlns:a16="http://schemas.microsoft.com/office/drawing/2014/main" id="{E10885CE-FE50-C737-176E-5C27B70F0894}"/>
                    </a:ext>
                  </a:extLst>
                </p:cNvPr>
                <p:cNvPicPr/>
                <p:nvPr/>
              </p:nvPicPr>
              <p:blipFill>
                <a:blip r:embed="rId108"/>
                <a:stretch>
                  <a:fillRect/>
                </a:stretch>
              </p:blipFill>
              <p:spPr>
                <a:xfrm>
                  <a:off x="6385418" y="2951375"/>
                  <a:ext cx="109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7" name="Ink 386">
                  <a:extLst>
                    <a:ext uri="{FF2B5EF4-FFF2-40B4-BE49-F238E27FC236}">
                      <a16:creationId xmlns:a16="http://schemas.microsoft.com/office/drawing/2014/main" id="{B91EE08B-4717-084F-5331-CC7B37490D94}"/>
                    </a:ext>
                  </a:extLst>
                </p14:cNvPr>
                <p14:cNvContentPartPr/>
                <p14:nvPr/>
              </p14:nvContentPartPr>
              <p14:xfrm>
                <a:off x="6608258" y="2969735"/>
                <a:ext cx="72720" cy="117000"/>
              </p14:xfrm>
            </p:contentPart>
          </mc:Choice>
          <mc:Fallback xmlns="">
            <p:pic>
              <p:nvPicPr>
                <p:cNvPr id="387" name="Ink 386">
                  <a:extLst>
                    <a:ext uri="{FF2B5EF4-FFF2-40B4-BE49-F238E27FC236}">
                      <a16:creationId xmlns:a16="http://schemas.microsoft.com/office/drawing/2014/main" id="{B91EE08B-4717-084F-5331-CC7B37490D94}"/>
                    </a:ext>
                  </a:extLst>
                </p:cNvPr>
                <p:cNvPicPr/>
                <p:nvPr/>
              </p:nvPicPr>
              <p:blipFill>
                <a:blip r:embed="rId110"/>
                <a:stretch>
                  <a:fillRect/>
                </a:stretch>
              </p:blipFill>
              <p:spPr>
                <a:xfrm>
                  <a:off x="6599258" y="2961095"/>
                  <a:ext cx="9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8" name="Ink 387">
                  <a:extLst>
                    <a:ext uri="{FF2B5EF4-FFF2-40B4-BE49-F238E27FC236}">
                      <a16:creationId xmlns:a16="http://schemas.microsoft.com/office/drawing/2014/main" id="{5E191FD5-DE4C-5798-D726-30150F306EC0}"/>
                    </a:ext>
                  </a:extLst>
                </p14:cNvPr>
                <p14:cNvContentPartPr/>
                <p14:nvPr/>
              </p14:nvContentPartPr>
              <p14:xfrm>
                <a:off x="6783218" y="2962535"/>
                <a:ext cx="360" cy="23040"/>
              </p14:xfrm>
            </p:contentPart>
          </mc:Choice>
          <mc:Fallback xmlns="">
            <p:pic>
              <p:nvPicPr>
                <p:cNvPr id="388" name="Ink 387">
                  <a:extLst>
                    <a:ext uri="{FF2B5EF4-FFF2-40B4-BE49-F238E27FC236}">
                      <a16:creationId xmlns:a16="http://schemas.microsoft.com/office/drawing/2014/main" id="{5E191FD5-DE4C-5798-D726-30150F306EC0}"/>
                    </a:ext>
                  </a:extLst>
                </p:cNvPr>
                <p:cNvPicPr/>
                <p:nvPr/>
              </p:nvPicPr>
              <p:blipFill>
                <a:blip r:embed="rId112"/>
                <a:stretch>
                  <a:fillRect/>
                </a:stretch>
              </p:blipFill>
              <p:spPr>
                <a:xfrm>
                  <a:off x="6774578" y="2953895"/>
                  <a:ext cx="180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01" name="Ink 400">
                  <a:extLst>
                    <a:ext uri="{FF2B5EF4-FFF2-40B4-BE49-F238E27FC236}">
                      <a16:creationId xmlns:a16="http://schemas.microsoft.com/office/drawing/2014/main" id="{3CCB91FF-F123-801C-33E1-3FB64B1081C9}"/>
                    </a:ext>
                  </a:extLst>
                </p14:cNvPr>
                <p14:cNvContentPartPr/>
                <p14:nvPr/>
              </p14:nvContentPartPr>
              <p14:xfrm>
                <a:off x="6790418" y="3047855"/>
                <a:ext cx="23040" cy="24480"/>
              </p14:xfrm>
            </p:contentPart>
          </mc:Choice>
          <mc:Fallback xmlns="">
            <p:pic>
              <p:nvPicPr>
                <p:cNvPr id="401" name="Ink 400">
                  <a:extLst>
                    <a:ext uri="{FF2B5EF4-FFF2-40B4-BE49-F238E27FC236}">
                      <a16:creationId xmlns:a16="http://schemas.microsoft.com/office/drawing/2014/main" id="{3CCB91FF-F123-801C-33E1-3FB64B1081C9}"/>
                    </a:ext>
                  </a:extLst>
                </p:cNvPr>
                <p:cNvPicPr/>
                <p:nvPr/>
              </p:nvPicPr>
              <p:blipFill>
                <a:blip r:embed="rId114"/>
                <a:stretch>
                  <a:fillRect/>
                </a:stretch>
              </p:blipFill>
              <p:spPr>
                <a:xfrm>
                  <a:off x="6781778" y="3038855"/>
                  <a:ext cx="406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02" name="Ink 401">
                  <a:extLst>
                    <a:ext uri="{FF2B5EF4-FFF2-40B4-BE49-F238E27FC236}">
                      <a16:creationId xmlns:a16="http://schemas.microsoft.com/office/drawing/2014/main" id="{116BFDF0-72AE-CAB2-8CB3-36A29CE421E7}"/>
                    </a:ext>
                  </a:extLst>
                </p14:cNvPr>
                <p14:cNvContentPartPr/>
                <p14:nvPr/>
              </p14:nvContentPartPr>
              <p14:xfrm>
                <a:off x="6917858" y="2938055"/>
                <a:ext cx="124920" cy="183240"/>
              </p14:xfrm>
            </p:contentPart>
          </mc:Choice>
          <mc:Fallback xmlns="">
            <p:pic>
              <p:nvPicPr>
                <p:cNvPr id="402" name="Ink 401">
                  <a:extLst>
                    <a:ext uri="{FF2B5EF4-FFF2-40B4-BE49-F238E27FC236}">
                      <a16:creationId xmlns:a16="http://schemas.microsoft.com/office/drawing/2014/main" id="{116BFDF0-72AE-CAB2-8CB3-36A29CE421E7}"/>
                    </a:ext>
                  </a:extLst>
                </p:cNvPr>
                <p:cNvPicPr/>
                <p:nvPr/>
              </p:nvPicPr>
              <p:blipFill>
                <a:blip r:embed="rId116"/>
                <a:stretch>
                  <a:fillRect/>
                </a:stretch>
              </p:blipFill>
              <p:spPr>
                <a:xfrm>
                  <a:off x="6909218" y="2929415"/>
                  <a:ext cx="142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3" name="Ink 402">
                  <a:extLst>
                    <a:ext uri="{FF2B5EF4-FFF2-40B4-BE49-F238E27FC236}">
                      <a16:creationId xmlns:a16="http://schemas.microsoft.com/office/drawing/2014/main" id="{50237814-CF33-B5F4-556E-30222E7B3336}"/>
                    </a:ext>
                  </a:extLst>
                </p14:cNvPr>
                <p14:cNvContentPartPr/>
                <p14:nvPr/>
              </p14:nvContentPartPr>
              <p14:xfrm>
                <a:off x="6960338" y="3022295"/>
                <a:ext cx="93600" cy="39960"/>
              </p14:xfrm>
            </p:contentPart>
          </mc:Choice>
          <mc:Fallback xmlns="">
            <p:pic>
              <p:nvPicPr>
                <p:cNvPr id="403" name="Ink 402">
                  <a:extLst>
                    <a:ext uri="{FF2B5EF4-FFF2-40B4-BE49-F238E27FC236}">
                      <a16:creationId xmlns:a16="http://schemas.microsoft.com/office/drawing/2014/main" id="{50237814-CF33-B5F4-556E-30222E7B3336}"/>
                    </a:ext>
                  </a:extLst>
                </p:cNvPr>
                <p:cNvPicPr/>
                <p:nvPr/>
              </p:nvPicPr>
              <p:blipFill>
                <a:blip r:embed="rId118"/>
                <a:stretch>
                  <a:fillRect/>
                </a:stretch>
              </p:blipFill>
              <p:spPr>
                <a:xfrm>
                  <a:off x="6951698" y="3013295"/>
                  <a:ext cx="1112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04" name="Ink 403">
                  <a:extLst>
                    <a:ext uri="{FF2B5EF4-FFF2-40B4-BE49-F238E27FC236}">
                      <a16:creationId xmlns:a16="http://schemas.microsoft.com/office/drawing/2014/main" id="{E11F5E56-AC80-E4F8-CD1A-C68C8CABA06A}"/>
                    </a:ext>
                  </a:extLst>
                </p14:cNvPr>
                <p14:cNvContentPartPr/>
                <p14:nvPr/>
              </p14:nvContentPartPr>
              <p14:xfrm>
                <a:off x="7133138" y="3000695"/>
                <a:ext cx="78120" cy="107280"/>
              </p14:xfrm>
            </p:contentPart>
          </mc:Choice>
          <mc:Fallback xmlns="">
            <p:pic>
              <p:nvPicPr>
                <p:cNvPr id="404" name="Ink 403">
                  <a:extLst>
                    <a:ext uri="{FF2B5EF4-FFF2-40B4-BE49-F238E27FC236}">
                      <a16:creationId xmlns:a16="http://schemas.microsoft.com/office/drawing/2014/main" id="{E11F5E56-AC80-E4F8-CD1A-C68C8CABA06A}"/>
                    </a:ext>
                  </a:extLst>
                </p:cNvPr>
                <p:cNvPicPr/>
                <p:nvPr/>
              </p:nvPicPr>
              <p:blipFill>
                <a:blip r:embed="rId120"/>
                <a:stretch>
                  <a:fillRect/>
                </a:stretch>
              </p:blipFill>
              <p:spPr>
                <a:xfrm>
                  <a:off x="7124498" y="2991695"/>
                  <a:ext cx="95760" cy="124920"/>
                </a:xfrm>
                <a:prstGeom prst="rect">
                  <a:avLst/>
                </a:prstGeom>
              </p:spPr>
            </p:pic>
          </mc:Fallback>
        </mc:AlternateContent>
      </p:grpSp>
      <p:grpSp>
        <p:nvGrpSpPr>
          <p:cNvPr id="409" name="Group 408">
            <a:extLst>
              <a:ext uri="{FF2B5EF4-FFF2-40B4-BE49-F238E27FC236}">
                <a16:creationId xmlns:a16="http://schemas.microsoft.com/office/drawing/2014/main" id="{75B85356-4A48-B1AD-6E9B-720E9013DAFE}"/>
              </a:ext>
            </a:extLst>
          </p:cNvPr>
          <p:cNvGrpSpPr/>
          <p:nvPr/>
        </p:nvGrpSpPr>
        <p:grpSpPr>
          <a:xfrm>
            <a:off x="6462458" y="2615495"/>
            <a:ext cx="369720" cy="199800"/>
            <a:chOff x="6462458" y="2615495"/>
            <a:chExt cx="369720" cy="199800"/>
          </a:xfrm>
        </p:grpSpPr>
        <mc:AlternateContent xmlns:mc="http://schemas.openxmlformats.org/markup-compatibility/2006" xmlns:p14="http://schemas.microsoft.com/office/powerpoint/2010/main">
          <mc:Choice Requires="p14">
            <p:contentPart p14:bwMode="auto" r:id="rId121">
              <p14:nvContentPartPr>
                <p14:cNvPr id="405" name="Ink 404">
                  <a:extLst>
                    <a:ext uri="{FF2B5EF4-FFF2-40B4-BE49-F238E27FC236}">
                      <a16:creationId xmlns:a16="http://schemas.microsoft.com/office/drawing/2014/main" id="{B4FDFCFC-4A49-1B97-2A24-40E601186D7A}"/>
                    </a:ext>
                  </a:extLst>
                </p14:cNvPr>
                <p14:cNvContentPartPr/>
                <p14:nvPr/>
              </p14:nvContentPartPr>
              <p14:xfrm>
                <a:off x="6462458" y="2616215"/>
                <a:ext cx="92160" cy="199080"/>
              </p14:xfrm>
            </p:contentPart>
          </mc:Choice>
          <mc:Fallback xmlns="">
            <p:pic>
              <p:nvPicPr>
                <p:cNvPr id="405" name="Ink 404">
                  <a:extLst>
                    <a:ext uri="{FF2B5EF4-FFF2-40B4-BE49-F238E27FC236}">
                      <a16:creationId xmlns:a16="http://schemas.microsoft.com/office/drawing/2014/main" id="{B4FDFCFC-4A49-1B97-2A24-40E601186D7A}"/>
                    </a:ext>
                  </a:extLst>
                </p:cNvPr>
                <p:cNvPicPr/>
                <p:nvPr/>
              </p:nvPicPr>
              <p:blipFill>
                <a:blip r:embed="rId122"/>
                <a:stretch>
                  <a:fillRect/>
                </a:stretch>
              </p:blipFill>
              <p:spPr>
                <a:xfrm>
                  <a:off x="6453458" y="2607215"/>
                  <a:ext cx="109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06" name="Ink 405">
                  <a:extLst>
                    <a:ext uri="{FF2B5EF4-FFF2-40B4-BE49-F238E27FC236}">
                      <a16:creationId xmlns:a16="http://schemas.microsoft.com/office/drawing/2014/main" id="{B003BD00-72AD-A23F-131E-53FB039C9CB4}"/>
                    </a:ext>
                  </a:extLst>
                </p14:cNvPr>
                <p14:cNvContentPartPr/>
                <p14:nvPr/>
              </p14:nvContentPartPr>
              <p14:xfrm>
                <a:off x="6613298" y="2665175"/>
                <a:ext cx="360" cy="78480"/>
              </p14:xfrm>
            </p:contentPart>
          </mc:Choice>
          <mc:Fallback xmlns="">
            <p:pic>
              <p:nvPicPr>
                <p:cNvPr id="406" name="Ink 405">
                  <a:extLst>
                    <a:ext uri="{FF2B5EF4-FFF2-40B4-BE49-F238E27FC236}">
                      <a16:creationId xmlns:a16="http://schemas.microsoft.com/office/drawing/2014/main" id="{B003BD00-72AD-A23F-131E-53FB039C9CB4}"/>
                    </a:ext>
                  </a:extLst>
                </p:cNvPr>
                <p:cNvPicPr/>
                <p:nvPr/>
              </p:nvPicPr>
              <p:blipFill>
                <a:blip r:embed="rId124"/>
                <a:stretch>
                  <a:fillRect/>
                </a:stretch>
              </p:blipFill>
              <p:spPr>
                <a:xfrm>
                  <a:off x="6604298" y="2656535"/>
                  <a:ext cx="18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07" name="Ink 406">
                  <a:extLst>
                    <a:ext uri="{FF2B5EF4-FFF2-40B4-BE49-F238E27FC236}">
                      <a16:creationId xmlns:a16="http://schemas.microsoft.com/office/drawing/2014/main" id="{8F1470C0-FA9B-D4A9-43CE-4286F3A9E57A}"/>
                    </a:ext>
                  </a:extLst>
                </p14:cNvPr>
                <p14:cNvContentPartPr/>
                <p14:nvPr/>
              </p14:nvContentPartPr>
              <p14:xfrm>
                <a:off x="6662618" y="2653655"/>
                <a:ext cx="96840" cy="80280"/>
              </p14:xfrm>
            </p:contentPart>
          </mc:Choice>
          <mc:Fallback xmlns="">
            <p:pic>
              <p:nvPicPr>
                <p:cNvPr id="407" name="Ink 406">
                  <a:extLst>
                    <a:ext uri="{FF2B5EF4-FFF2-40B4-BE49-F238E27FC236}">
                      <a16:creationId xmlns:a16="http://schemas.microsoft.com/office/drawing/2014/main" id="{8F1470C0-FA9B-D4A9-43CE-4286F3A9E57A}"/>
                    </a:ext>
                  </a:extLst>
                </p:cNvPr>
                <p:cNvPicPr/>
                <p:nvPr/>
              </p:nvPicPr>
              <p:blipFill>
                <a:blip r:embed="rId126"/>
                <a:stretch>
                  <a:fillRect/>
                </a:stretch>
              </p:blipFill>
              <p:spPr>
                <a:xfrm>
                  <a:off x="6653978" y="2645015"/>
                  <a:ext cx="1144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08" name="Ink 407">
                  <a:extLst>
                    <a:ext uri="{FF2B5EF4-FFF2-40B4-BE49-F238E27FC236}">
                      <a16:creationId xmlns:a16="http://schemas.microsoft.com/office/drawing/2014/main" id="{B9267816-B4B9-F4AA-6618-BC6BDC579DF3}"/>
                    </a:ext>
                  </a:extLst>
                </p14:cNvPr>
                <p14:cNvContentPartPr/>
                <p14:nvPr/>
              </p14:nvContentPartPr>
              <p14:xfrm>
                <a:off x="6783218" y="2615495"/>
                <a:ext cx="48960" cy="108360"/>
              </p14:xfrm>
            </p:contentPart>
          </mc:Choice>
          <mc:Fallback xmlns="">
            <p:pic>
              <p:nvPicPr>
                <p:cNvPr id="408" name="Ink 407">
                  <a:extLst>
                    <a:ext uri="{FF2B5EF4-FFF2-40B4-BE49-F238E27FC236}">
                      <a16:creationId xmlns:a16="http://schemas.microsoft.com/office/drawing/2014/main" id="{B9267816-B4B9-F4AA-6618-BC6BDC579DF3}"/>
                    </a:ext>
                  </a:extLst>
                </p:cNvPr>
                <p:cNvPicPr/>
                <p:nvPr/>
              </p:nvPicPr>
              <p:blipFill>
                <a:blip r:embed="rId128"/>
                <a:stretch>
                  <a:fillRect/>
                </a:stretch>
              </p:blipFill>
              <p:spPr>
                <a:xfrm>
                  <a:off x="6774578" y="2606495"/>
                  <a:ext cx="666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411" name="Ink 410">
                <a:extLst>
                  <a:ext uri="{FF2B5EF4-FFF2-40B4-BE49-F238E27FC236}">
                    <a16:creationId xmlns:a16="http://schemas.microsoft.com/office/drawing/2014/main" id="{0C3B07BD-EE1D-A054-5277-D01A09FFF039}"/>
                  </a:ext>
                </a:extLst>
              </p14:cNvPr>
              <p14:cNvContentPartPr/>
              <p14:nvPr/>
            </p14:nvContentPartPr>
            <p14:xfrm>
              <a:off x="1630178" y="3830855"/>
              <a:ext cx="75600" cy="25560"/>
            </p14:xfrm>
          </p:contentPart>
        </mc:Choice>
        <mc:Fallback xmlns="">
          <p:pic>
            <p:nvPicPr>
              <p:cNvPr id="411" name="Ink 410">
                <a:extLst>
                  <a:ext uri="{FF2B5EF4-FFF2-40B4-BE49-F238E27FC236}">
                    <a16:creationId xmlns:a16="http://schemas.microsoft.com/office/drawing/2014/main" id="{0C3B07BD-EE1D-A054-5277-D01A09FFF039}"/>
                  </a:ext>
                </a:extLst>
              </p:cNvPr>
              <p:cNvPicPr/>
              <p:nvPr/>
            </p:nvPicPr>
            <p:blipFill>
              <a:blip r:embed="rId130"/>
              <a:stretch>
                <a:fillRect/>
              </a:stretch>
            </p:blipFill>
            <p:spPr>
              <a:xfrm>
                <a:off x="1621178" y="3821855"/>
                <a:ext cx="932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12" name="Ink 411">
                <a:extLst>
                  <a:ext uri="{FF2B5EF4-FFF2-40B4-BE49-F238E27FC236}">
                    <a16:creationId xmlns:a16="http://schemas.microsoft.com/office/drawing/2014/main" id="{597890A0-1C13-4134-E880-EBE1E423D507}"/>
                  </a:ext>
                </a:extLst>
              </p14:cNvPr>
              <p14:cNvContentPartPr/>
              <p14:nvPr/>
            </p14:nvContentPartPr>
            <p14:xfrm>
              <a:off x="1616138" y="3932375"/>
              <a:ext cx="104040" cy="15840"/>
            </p14:xfrm>
          </p:contentPart>
        </mc:Choice>
        <mc:Fallback xmlns="">
          <p:pic>
            <p:nvPicPr>
              <p:cNvPr id="412" name="Ink 411">
                <a:extLst>
                  <a:ext uri="{FF2B5EF4-FFF2-40B4-BE49-F238E27FC236}">
                    <a16:creationId xmlns:a16="http://schemas.microsoft.com/office/drawing/2014/main" id="{597890A0-1C13-4134-E880-EBE1E423D507}"/>
                  </a:ext>
                </a:extLst>
              </p:cNvPr>
              <p:cNvPicPr/>
              <p:nvPr/>
            </p:nvPicPr>
            <p:blipFill>
              <a:blip r:embed="rId132"/>
              <a:stretch>
                <a:fillRect/>
              </a:stretch>
            </p:blipFill>
            <p:spPr>
              <a:xfrm>
                <a:off x="1607138" y="3923735"/>
                <a:ext cx="121680" cy="33480"/>
              </a:xfrm>
              <a:prstGeom prst="rect">
                <a:avLst/>
              </a:prstGeom>
            </p:spPr>
          </p:pic>
        </mc:Fallback>
      </mc:AlternateContent>
      <p:grpSp>
        <p:nvGrpSpPr>
          <p:cNvPr id="436" name="Group 435">
            <a:extLst>
              <a:ext uri="{FF2B5EF4-FFF2-40B4-BE49-F238E27FC236}">
                <a16:creationId xmlns:a16="http://schemas.microsoft.com/office/drawing/2014/main" id="{AAE43208-788A-8C58-44FF-75384652848E}"/>
              </a:ext>
            </a:extLst>
          </p:cNvPr>
          <p:cNvGrpSpPr/>
          <p:nvPr/>
        </p:nvGrpSpPr>
        <p:grpSpPr>
          <a:xfrm>
            <a:off x="3352418" y="3686135"/>
            <a:ext cx="632160" cy="857520"/>
            <a:chOff x="3352418" y="3686135"/>
            <a:chExt cx="632160" cy="857520"/>
          </a:xfrm>
        </p:grpSpPr>
        <mc:AlternateContent xmlns:mc="http://schemas.openxmlformats.org/markup-compatibility/2006" xmlns:p14="http://schemas.microsoft.com/office/powerpoint/2010/main">
          <mc:Choice Requires="p14">
            <p:contentPart p14:bwMode="auto" r:id="rId133">
              <p14:nvContentPartPr>
                <p14:cNvPr id="428" name="Ink 427">
                  <a:extLst>
                    <a:ext uri="{FF2B5EF4-FFF2-40B4-BE49-F238E27FC236}">
                      <a16:creationId xmlns:a16="http://schemas.microsoft.com/office/drawing/2014/main" id="{DAAE2116-A260-10DA-32E4-3F1B4180DA6D}"/>
                    </a:ext>
                  </a:extLst>
                </p14:cNvPr>
                <p14:cNvContentPartPr/>
                <p14:nvPr/>
              </p14:nvContentPartPr>
              <p14:xfrm>
                <a:off x="3416498" y="3707015"/>
                <a:ext cx="3240" cy="193680"/>
              </p14:xfrm>
            </p:contentPart>
          </mc:Choice>
          <mc:Fallback xmlns="">
            <p:pic>
              <p:nvPicPr>
                <p:cNvPr id="428" name="Ink 427">
                  <a:extLst>
                    <a:ext uri="{FF2B5EF4-FFF2-40B4-BE49-F238E27FC236}">
                      <a16:creationId xmlns:a16="http://schemas.microsoft.com/office/drawing/2014/main" id="{DAAE2116-A260-10DA-32E4-3F1B4180DA6D}"/>
                    </a:ext>
                  </a:extLst>
                </p:cNvPr>
                <p:cNvPicPr/>
                <p:nvPr/>
              </p:nvPicPr>
              <p:blipFill>
                <a:blip r:embed="rId134"/>
                <a:stretch>
                  <a:fillRect/>
                </a:stretch>
              </p:blipFill>
              <p:spPr>
                <a:xfrm>
                  <a:off x="3407498" y="3698015"/>
                  <a:ext cx="20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29" name="Ink 428">
                  <a:extLst>
                    <a:ext uri="{FF2B5EF4-FFF2-40B4-BE49-F238E27FC236}">
                      <a16:creationId xmlns:a16="http://schemas.microsoft.com/office/drawing/2014/main" id="{13A47688-EB15-3523-5484-D3175494E7D9}"/>
                    </a:ext>
                  </a:extLst>
                </p14:cNvPr>
                <p14:cNvContentPartPr/>
                <p14:nvPr/>
              </p14:nvContentPartPr>
              <p14:xfrm>
                <a:off x="3352418" y="3742655"/>
                <a:ext cx="311040" cy="248400"/>
              </p14:xfrm>
            </p:contentPart>
          </mc:Choice>
          <mc:Fallback xmlns="">
            <p:pic>
              <p:nvPicPr>
                <p:cNvPr id="429" name="Ink 428">
                  <a:extLst>
                    <a:ext uri="{FF2B5EF4-FFF2-40B4-BE49-F238E27FC236}">
                      <a16:creationId xmlns:a16="http://schemas.microsoft.com/office/drawing/2014/main" id="{13A47688-EB15-3523-5484-D3175494E7D9}"/>
                    </a:ext>
                  </a:extLst>
                </p:cNvPr>
                <p:cNvPicPr/>
                <p:nvPr/>
              </p:nvPicPr>
              <p:blipFill>
                <a:blip r:embed="rId136"/>
                <a:stretch>
                  <a:fillRect/>
                </a:stretch>
              </p:blipFill>
              <p:spPr>
                <a:xfrm>
                  <a:off x="3343778" y="3733655"/>
                  <a:ext cx="328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32" name="Ink 431">
                  <a:extLst>
                    <a:ext uri="{FF2B5EF4-FFF2-40B4-BE49-F238E27FC236}">
                      <a16:creationId xmlns:a16="http://schemas.microsoft.com/office/drawing/2014/main" id="{256BDCDE-679C-11E6-5205-55E41C53A78B}"/>
                    </a:ext>
                  </a:extLst>
                </p14:cNvPr>
                <p14:cNvContentPartPr/>
                <p14:nvPr/>
              </p14:nvContentPartPr>
              <p14:xfrm>
                <a:off x="3366818" y="4121375"/>
                <a:ext cx="145800" cy="167400"/>
              </p14:xfrm>
            </p:contentPart>
          </mc:Choice>
          <mc:Fallback xmlns="">
            <p:pic>
              <p:nvPicPr>
                <p:cNvPr id="432" name="Ink 431">
                  <a:extLst>
                    <a:ext uri="{FF2B5EF4-FFF2-40B4-BE49-F238E27FC236}">
                      <a16:creationId xmlns:a16="http://schemas.microsoft.com/office/drawing/2014/main" id="{256BDCDE-679C-11E6-5205-55E41C53A78B}"/>
                    </a:ext>
                  </a:extLst>
                </p:cNvPr>
                <p:cNvPicPr/>
                <p:nvPr/>
              </p:nvPicPr>
              <p:blipFill>
                <a:blip r:embed="rId138"/>
                <a:stretch>
                  <a:fillRect/>
                </a:stretch>
              </p:blipFill>
              <p:spPr>
                <a:xfrm>
                  <a:off x="3358178" y="4112375"/>
                  <a:ext cx="163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33" name="Ink 432">
                  <a:extLst>
                    <a:ext uri="{FF2B5EF4-FFF2-40B4-BE49-F238E27FC236}">
                      <a16:creationId xmlns:a16="http://schemas.microsoft.com/office/drawing/2014/main" id="{C4C99F76-9D5F-4A5F-BDA2-A083BF35FF7E}"/>
                    </a:ext>
                  </a:extLst>
                </p14:cNvPr>
                <p14:cNvContentPartPr/>
                <p14:nvPr/>
              </p14:nvContentPartPr>
              <p14:xfrm>
                <a:off x="3557258" y="4132535"/>
                <a:ext cx="163800" cy="116280"/>
              </p14:xfrm>
            </p:contentPart>
          </mc:Choice>
          <mc:Fallback xmlns="">
            <p:pic>
              <p:nvPicPr>
                <p:cNvPr id="433" name="Ink 432">
                  <a:extLst>
                    <a:ext uri="{FF2B5EF4-FFF2-40B4-BE49-F238E27FC236}">
                      <a16:creationId xmlns:a16="http://schemas.microsoft.com/office/drawing/2014/main" id="{C4C99F76-9D5F-4A5F-BDA2-A083BF35FF7E}"/>
                    </a:ext>
                  </a:extLst>
                </p:cNvPr>
                <p:cNvPicPr/>
                <p:nvPr/>
              </p:nvPicPr>
              <p:blipFill>
                <a:blip r:embed="rId140"/>
                <a:stretch>
                  <a:fillRect/>
                </a:stretch>
              </p:blipFill>
              <p:spPr>
                <a:xfrm>
                  <a:off x="3548618" y="4123535"/>
                  <a:ext cx="181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34" name="Ink 433">
                  <a:extLst>
                    <a:ext uri="{FF2B5EF4-FFF2-40B4-BE49-F238E27FC236}">
                      <a16:creationId xmlns:a16="http://schemas.microsoft.com/office/drawing/2014/main" id="{E0992F14-4013-FC82-CEE5-9BE111DC6D2F}"/>
                    </a:ext>
                  </a:extLst>
                </p14:cNvPr>
                <p14:cNvContentPartPr/>
                <p14:nvPr/>
              </p14:nvContentPartPr>
              <p14:xfrm>
                <a:off x="3663818" y="4111295"/>
                <a:ext cx="19440" cy="270360"/>
              </p14:xfrm>
            </p:contentPart>
          </mc:Choice>
          <mc:Fallback xmlns="">
            <p:pic>
              <p:nvPicPr>
                <p:cNvPr id="434" name="Ink 433">
                  <a:extLst>
                    <a:ext uri="{FF2B5EF4-FFF2-40B4-BE49-F238E27FC236}">
                      <a16:creationId xmlns:a16="http://schemas.microsoft.com/office/drawing/2014/main" id="{E0992F14-4013-FC82-CEE5-9BE111DC6D2F}"/>
                    </a:ext>
                  </a:extLst>
                </p:cNvPr>
                <p:cNvPicPr/>
                <p:nvPr/>
              </p:nvPicPr>
              <p:blipFill>
                <a:blip r:embed="rId142"/>
                <a:stretch>
                  <a:fillRect/>
                </a:stretch>
              </p:blipFill>
              <p:spPr>
                <a:xfrm>
                  <a:off x="3654818" y="4102295"/>
                  <a:ext cx="37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35" name="Ink 434">
                  <a:extLst>
                    <a:ext uri="{FF2B5EF4-FFF2-40B4-BE49-F238E27FC236}">
                      <a16:creationId xmlns:a16="http://schemas.microsoft.com/office/drawing/2014/main" id="{542247F6-2001-777D-B783-0AD2EBAA22F1}"/>
                    </a:ext>
                  </a:extLst>
                </p14:cNvPr>
                <p14:cNvContentPartPr/>
                <p14:nvPr/>
              </p14:nvContentPartPr>
              <p14:xfrm>
                <a:off x="3756698" y="3686135"/>
                <a:ext cx="227880" cy="857520"/>
              </p14:xfrm>
            </p:contentPart>
          </mc:Choice>
          <mc:Fallback xmlns="">
            <p:pic>
              <p:nvPicPr>
                <p:cNvPr id="435" name="Ink 434">
                  <a:extLst>
                    <a:ext uri="{FF2B5EF4-FFF2-40B4-BE49-F238E27FC236}">
                      <a16:creationId xmlns:a16="http://schemas.microsoft.com/office/drawing/2014/main" id="{542247F6-2001-777D-B783-0AD2EBAA22F1}"/>
                    </a:ext>
                  </a:extLst>
                </p:cNvPr>
                <p:cNvPicPr/>
                <p:nvPr/>
              </p:nvPicPr>
              <p:blipFill>
                <a:blip r:embed="rId144"/>
                <a:stretch>
                  <a:fillRect/>
                </a:stretch>
              </p:blipFill>
              <p:spPr>
                <a:xfrm>
                  <a:off x="3748058" y="3677135"/>
                  <a:ext cx="245520" cy="875160"/>
                </a:xfrm>
                <a:prstGeom prst="rect">
                  <a:avLst/>
                </a:prstGeom>
              </p:spPr>
            </p:pic>
          </mc:Fallback>
        </mc:AlternateContent>
      </p:grpSp>
      <p:grpSp>
        <p:nvGrpSpPr>
          <p:cNvPr id="438" name="Group 437">
            <a:extLst>
              <a:ext uri="{FF2B5EF4-FFF2-40B4-BE49-F238E27FC236}">
                <a16:creationId xmlns:a16="http://schemas.microsoft.com/office/drawing/2014/main" id="{8BA913C4-EF47-DCC9-E0AC-944E9F2D1DB5}"/>
              </a:ext>
            </a:extLst>
          </p:cNvPr>
          <p:cNvGrpSpPr/>
          <p:nvPr/>
        </p:nvGrpSpPr>
        <p:grpSpPr>
          <a:xfrm>
            <a:off x="1900178" y="3587855"/>
            <a:ext cx="1298880" cy="677880"/>
            <a:chOff x="1900178" y="3587855"/>
            <a:chExt cx="1298880" cy="677880"/>
          </a:xfrm>
        </p:grpSpPr>
        <mc:AlternateContent xmlns:mc="http://schemas.openxmlformats.org/markup-compatibility/2006" xmlns:p14="http://schemas.microsoft.com/office/powerpoint/2010/main">
          <mc:Choice Requires="p14">
            <p:contentPart p14:bwMode="auto" r:id="rId145">
              <p14:nvContentPartPr>
                <p14:cNvPr id="414" name="Ink 413">
                  <a:extLst>
                    <a:ext uri="{FF2B5EF4-FFF2-40B4-BE49-F238E27FC236}">
                      <a16:creationId xmlns:a16="http://schemas.microsoft.com/office/drawing/2014/main" id="{67AFFCE1-67CC-1C38-DE20-CB92F3E85726}"/>
                    </a:ext>
                  </a:extLst>
                </p14:cNvPr>
                <p14:cNvContentPartPr/>
                <p14:nvPr/>
              </p14:nvContentPartPr>
              <p14:xfrm>
                <a:off x="2090618" y="3587855"/>
                <a:ext cx="23040" cy="17640"/>
              </p14:xfrm>
            </p:contentPart>
          </mc:Choice>
          <mc:Fallback xmlns="">
            <p:pic>
              <p:nvPicPr>
                <p:cNvPr id="414" name="Ink 413">
                  <a:extLst>
                    <a:ext uri="{FF2B5EF4-FFF2-40B4-BE49-F238E27FC236}">
                      <a16:creationId xmlns:a16="http://schemas.microsoft.com/office/drawing/2014/main" id="{67AFFCE1-67CC-1C38-DE20-CB92F3E85726}"/>
                    </a:ext>
                  </a:extLst>
                </p:cNvPr>
                <p:cNvPicPr/>
                <p:nvPr/>
              </p:nvPicPr>
              <p:blipFill>
                <a:blip r:embed="rId146"/>
                <a:stretch>
                  <a:fillRect/>
                </a:stretch>
              </p:blipFill>
              <p:spPr>
                <a:xfrm>
                  <a:off x="2081618" y="3579215"/>
                  <a:ext cx="406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15" name="Ink 414">
                  <a:extLst>
                    <a:ext uri="{FF2B5EF4-FFF2-40B4-BE49-F238E27FC236}">
                      <a16:creationId xmlns:a16="http://schemas.microsoft.com/office/drawing/2014/main" id="{B9FCFE3F-D513-2621-A5A9-9904489ECEEF}"/>
                    </a:ext>
                  </a:extLst>
                </p14:cNvPr>
                <p14:cNvContentPartPr/>
                <p14:nvPr/>
              </p14:nvContentPartPr>
              <p14:xfrm>
                <a:off x="2232458" y="3597575"/>
                <a:ext cx="10440" cy="24840"/>
              </p14:xfrm>
            </p:contentPart>
          </mc:Choice>
          <mc:Fallback xmlns="">
            <p:pic>
              <p:nvPicPr>
                <p:cNvPr id="415" name="Ink 414">
                  <a:extLst>
                    <a:ext uri="{FF2B5EF4-FFF2-40B4-BE49-F238E27FC236}">
                      <a16:creationId xmlns:a16="http://schemas.microsoft.com/office/drawing/2014/main" id="{B9FCFE3F-D513-2621-A5A9-9904489ECEEF}"/>
                    </a:ext>
                  </a:extLst>
                </p:cNvPr>
                <p:cNvPicPr/>
                <p:nvPr/>
              </p:nvPicPr>
              <p:blipFill>
                <a:blip r:embed="rId148"/>
                <a:stretch>
                  <a:fillRect/>
                </a:stretch>
              </p:blipFill>
              <p:spPr>
                <a:xfrm>
                  <a:off x="2223818" y="3588575"/>
                  <a:ext cx="28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13" name="Ink 412">
                  <a:extLst>
                    <a:ext uri="{FF2B5EF4-FFF2-40B4-BE49-F238E27FC236}">
                      <a16:creationId xmlns:a16="http://schemas.microsoft.com/office/drawing/2014/main" id="{4195CD3F-995E-773E-BB08-66EF66FBBE19}"/>
                    </a:ext>
                  </a:extLst>
                </p14:cNvPr>
                <p14:cNvContentPartPr/>
                <p14:nvPr/>
              </p14:nvContentPartPr>
              <p14:xfrm>
                <a:off x="2130218" y="3763175"/>
                <a:ext cx="159120" cy="132120"/>
              </p14:xfrm>
            </p:contentPart>
          </mc:Choice>
          <mc:Fallback xmlns="">
            <p:pic>
              <p:nvPicPr>
                <p:cNvPr id="413" name="Ink 412">
                  <a:extLst>
                    <a:ext uri="{FF2B5EF4-FFF2-40B4-BE49-F238E27FC236}">
                      <a16:creationId xmlns:a16="http://schemas.microsoft.com/office/drawing/2014/main" id="{4195CD3F-995E-773E-BB08-66EF66FBBE19}"/>
                    </a:ext>
                  </a:extLst>
                </p:cNvPr>
                <p:cNvPicPr/>
                <p:nvPr/>
              </p:nvPicPr>
              <p:blipFill>
                <a:blip r:embed="rId150"/>
                <a:stretch>
                  <a:fillRect/>
                </a:stretch>
              </p:blipFill>
              <p:spPr>
                <a:xfrm>
                  <a:off x="2121578" y="3754535"/>
                  <a:ext cx="176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17" name="Ink 416">
                  <a:extLst>
                    <a:ext uri="{FF2B5EF4-FFF2-40B4-BE49-F238E27FC236}">
                      <a16:creationId xmlns:a16="http://schemas.microsoft.com/office/drawing/2014/main" id="{D8B43145-071F-FC2B-E305-A08C09D7B914}"/>
                    </a:ext>
                  </a:extLst>
                </p14:cNvPr>
                <p14:cNvContentPartPr/>
                <p14:nvPr/>
              </p14:nvContentPartPr>
              <p14:xfrm>
                <a:off x="2366378" y="3844535"/>
                <a:ext cx="86400" cy="124920"/>
              </p14:xfrm>
            </p:contentPart>
          </mc:Choice>
          <mc:Fallback xmlns="">
            <p:pic>
              <p:nvPicPr>
                <p:cNvPr id="417" name="Ink 416">
                  <a:extLst>
                    <a:ext uri="{FF2B5EF4-FFF2-40B4-BE49-F238E27FC236}">
                      <a16:creationId xmlns:a16="http://schemas.microsoft.com/office/drawing/2014/main" id="{D8B43145-071F-FC2B-E305-A08C09D7B914}"/>
                    </a:ext>
                  </a:extLst>
                </p:cNvPr>
                <p:cNvPicPr/>
                <p:nvPr/>
              </p:nvPicPr>
              <p:blipFill>
                <a:blip r:embed="rId152"/>
                <a:stretch>
                  <a:fillRect/>
                </a:stretch>
              </p:blipFill>
              <p:spPr>
                <a:xfrm>
                  <a:off x="2357738" y="3835895"/>
                  <a:ext cx="10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8" name="Ink 417">
                  <a:extLst>
                    <a:ext uri="{FF2B5EF4-FFF2-40B4-BE49-F238E27FC236}">
                      <a16:creationId xmlns:a16="http://schemas.microsoft.com/office/drawing/2014/main" id="{DA5A1551-FA02-69B2-C330-03506CCB3117}"/>
                    </a:ext>
                  </a:extLst>
                </p14:cNvPr>
                <p14:cNvContentPartPr/>
                <p14:nvPr/>
              </p14:nvContentPartPr>
              <p14:xfrm>
                <a:off x="2507138" y="3865415"/>
                <a:ext cx="96120" cy="121680"/>
              </p14:xfrm>
            </p:contentPart>
          </mc:Choice>
          <mc:Fallback xmlns="">
            <p:pic>
              <p:nvPicPr>
                <p:cNvPr id="418" name="Ink 417">
                  <a:extLst>
                    <a:ext uri="{FF2B5EF4-FFF2-40B4-BE49-F238E27FC236}">
                      <a16:creationId xmlns:a16="http://schemas.microsoft.com/office/drawing/2014/main" id="{DA5A1551-FA02-69B2-C330-03506CCB3117}"/>
                    </a:ext>
                  </a:extLst>
                </p:cNvPr>
                <p:cNvPicPr/>
                <p:nvPr/>
              </p:nvPicPr>
              <p:blipFill>
                <a:blip r:embed="rId154"/>
                <a:stretch>
                  <a:fillRect/>
                </a:stretch>
              </p:blipFill>
              <p:spPr>
                <a:xfrm>
                  <a:off x="2498498" y="3856775"/>
                  <a:ext cx="1137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23" name="Ink 422">
                  <a:extLst>
                    <a:ext uri="{FF2B5EF4-FFF2-40B4-BE49-F238E27FC236}">
                      <a16:creationId xmlns:a16="http://schemas.microsoft.com/office/drawing/2014/main" id="{44E82077-AF96-320F-1086-CD89DE49BB9D}"/>
                    </a:ext>
                  </a:extLst>
                </p14:cNvPr>
                <p14:cNvContentPartPr/>
                <p14:nvPr/>
              </p14:nvContentPartPr>
              <p14:xfrm>
                <a:off x="2657978" y="3895655"/>
                <a:ext cx="21600" cy="66960"/>
              </p14:xfrm>
            </p:contentPart>
          </mc:Choice>
          <mc:Fallback xmlns="">
            <p:pic>
              <p:nvPicPr>
                <p:cNvPr id="423" name="Ink 422">
                  <a:extLst>
                    <a:ext uri="{FF2B5EF4-FFF2-40B4-BE49-F238E27FC236}">
                      <a16:creationId xmlns:a16="http://schemas.microsoft.com/office/drawing/2014/main" id="{44E82077-AF96-320F-1086-CD89DE49BB9D}"/>
                    </a:ext>
                  </a:extLst>
                </p:cNvPr>
                <p:cNvPicPr/>
                <p:nvPr/>
              </p:nvPicPr>
              <p:blipFill>
                <a:blip r:embed="rId156"/>
                <a:stretch>
                  <a:fillRect/>
                </a:stretch>
              </p:blipFill>
              <p:spPr>
                <a:xfrm>
                  <a:off x="2649338" y="3886655"/>
                  <a:ext cx="39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24" name="Ink 423">
                  <a:extLst>
                    <a:ext uri="{FF2B5EF4-FFF2-40B4-BE49-F238E27FC236}">
                      <a16:creationId xmlns:a16="http://schemas.microsoft.com/office/drawing/2014/main" id="{8FD9CE18-5D06-D18B-3366-2AFD2D90CA3E}"/>
                    </a:ext>
                  </a:extLst>
                </p14:cNvPr>
                <p14:cNvContentPartPr/>
                <p14:nvPr/>
              </p14:nvContentPartPr>
              <p14:xfrm>
                <a:off x="2799458" y="3877655"/>
                <a:ext cx="73440" cy="21240"/>
              </p14:xfrm>
            </p:contentPart>
          </mc:Choice>
          <mc:Fallback xmlns="">
            <p:pic>
              <p:nvPicPr>
                <p:cNvPr id="424" name="Ink 423">
                  <a:extLst>
                    <a:ext uri="{FF2B5EF4-FFF2-40B4-BE49-F238E27FC236}">
                      <a16:creationId xmlns:a16="http://schemas.microsoft.com/office/drawing/2014/main" id="{8FD9CE18-5D06-D18B-3366-2AFD2D90CA3E}"/>
                    </a:ext>
                  </a:extLst>
                </p:cNvPr>
                <p:cNvPicPr/>
                <p:nvPr/>
              </p:nvPicPr>
              <p:blipFill>
                <a:blip r:embed="rId158"/>
                <a:stretch>
                  <a:fillRect/>
                </a:stretch>
              </p:blipFill>
              <p:spPr>
                <a:xfrm>
                  <a:off x="2790818" y="3868655"/>
                  <a:ext cx="91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25" name="Ink 424">
                  <a:extLst>
                    <a:ext uri="{FF2B5EF4-FFF2-40B4-BE49-F238E27FC236}">
                      <a16:creationId xmlns:a16="http://schemas.microsoft.com/office/drawing/2014/main" id="{1B21BC3B-97BA-08FE-331A-7047CE494944}"/>
                    </a:ext>
                  </a:extLst>
                </p14:cNvPr>
                <p14:cNvContentPartPr/>
                <p14:nvPr/>
              </p14:nvContentPartPr>
              <p14:xfrm>
                <a:off x="2798738" y="3877295"/>
                <a:ext cx="81000" cy="133560"/>
              </p14:xfrm>
            </p:contentPart>
          </mc:Choice>
          <mc:Fallback xmlns="">
            <p:pic>
              <p:nvPicPr>
                <p:cNvPr id="425" name="Ink 424">
                  <a:extLst>
                    <a:ext uri="{FF2B5EF4-FFF2-40B4-BE49-F238E27FC236}">
                      <a16:creationId xmlns:a16="http://schemas.microsoft.com/office/drawing/2014/main" id="{1B21BC3B-97BA-08FE-331A-7047CE494944}"/>
                    </a:ext>
                  </a:extLst>
                </p:cNvPr>
                <p:cNvPicPr/>
                <p:nvPr/>
              </p:nvPicPr>
              <p:blipFill>
                <a:blip r:embed="rId160"/>
                <a:stretch>
                  <a:fillRect/>
                </a:stretch>
              </p:blipFill>
              <p:spPr>
                <a:xfrm>
                  <a:off x="2790098" y="3868295"/>
                  <a:ext cx="98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26" name="Ink 425">
                  <a:extLst>
                    <a:ext uri="{FF2B5EF4-FFF2-40B4-BE49-F238E27FC236}">
                      <a16:creationId xmlns:a16="http://schemas.microsoft.com/office/drawing/2014/main" id="{8B236516-0793-F337-A554-BC7C8609B26E}"/>
                    </a:ext>
                  </a:extLst>
                </p14:cNvPr>
                <p14:cNvContentPartPr/>
                <p14:nvPr/>
              </p14:nvContentPartPr>
              <p14:xfrm>
                <a:off x="2907458" y="3940295"/>
                <a:ext cx="47520" cy="67680"/>
              </p14:xfrm>
            </p:contentPart>
          </mc:Choice>
          <mc:Fallback xmlns="">
            <p:pic>
              <p:nvPicPr>
                <p:cNvPr id="426" name="Ink 425">
                  <a:extLst>
                    <a:ext uri="{FF2B5EF4-FFF2-40B4-BE49-F238E27FC236}">
                      <a16:creationId xmlns:a16="http://schemas.microsoft.com/office/drawing/2014/main" id="{8B236516-0793-F337-A554-BC7C8609B26E}"/>
                    </a:ext>
                  </a:extLst>
                </p:cNvPr>
                <p:cNvPicPr/>
                <p:nvPr/>
              </p:nvPicPr>
              <p:blipFill>
                <a:blip r:embed="rId162"/>
                <a:stretch>
                  <a:fillRect/>
                </a:stretch>
              </p:blipFill>
              <p:spPr>
                <a:xfrm>
                  <a:off x="2898818" y="3931655"/>
                  <a:ext cx="65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27" name="Ink 426">
                  <a:extLst>
                    <a:ext uri="{FF2B5EF4-FFF2-40B4-BE49-F238E27FC236}">
                      <a16:creationId xmlns:a16="http://schemas.microsoft.com/office/drawing/2014/main" id="{8BC352CD-FC1F-05DC-0366-DF7DE9D1E6C7}"/>
                    </a:ext>
                  </a:extLst>
                </p14:cNvPr>
                <p14:cNvContentPartPr/>
                <p14:nvPr/>
              </p14:nvContentPartPr>
              <p14:xfrm>
                <a:off x="3083138" y="3806375"/>
                <a:ext cx="115920" cy="14760"/>
              </p14:xfrm>
            </p:contentPart>
          </mc:Choice>
          <mc:Fallback xmlns="">
            <p:pic>
              <p:nvPicPr>
                <p:cNvPr id="427" name="Ink 426">
                  <a:extLst>
                    <a:ext uri="{FF2B5EF4-FFF2-40B4-BE49-F238E27FC236}">
                      <a16:creationId xmlns:a16="http://schemas.microsoft.com/office/drawing/2014/main" id="{8BC352CD-FC1F-05DC-0366-DF7DE9D1E6C7}"/>
                    </a:ext>
                  </a:extLst>
                </p:cNvPr>
                <p:cNvPicPr/>
                <p:nvPr/>
              </p:nvPicPr>
              <p:blipFill>
                <a:blip r:embed="rId164"/>
                <a:stretch>
                  <a:fillRect/>
                </a:stretch>
              </p:blipFill>
              <p:spPr>
                <a:xfrm>
                  <a:off x="3074498" y="3797375"/>
                  <a:ext cx="133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37" name="Ink 436">
                  <a:extLst>
                    <a:ext uri="{FF2B5EF4-FFF2-40B4-BE49-F238E27FC236}">
                      <a16:creationId xmlns:a16="http://schemas.microsoft.com/office/drawing/2014/main" id="{2DB48BDB-3316-C8CE-3B83-3CFD74C8ABE6}"/>
                    </a:ext>
                  </a:extLst>
                </p14:cNvPr>
                <p14:cNvContentPartPr/>
                <p14:nvPr/>
              </p14:nvContentPartPr>
              <p14:xfrm>
                <a:off x="1900178" y="3671015"/>
                <a:ext cx="175680" cy="594720"/>
              </p14:xfrm>
            </p:contentPart>
          </mc:Choice>
          <mc:Fallback xmlns="">
            <p:pic>
              <p:nvPicPr>
                <p:cNvPr id="437" name="Ink 436">
                  <a:extLst>
                    <a:ext uri="{FF2B5EF4-FFF2-40B4-BE49-F238E27FC236}">
                      <a16:creationId xmlns:a16="http://schemas.microsoft.com/office/drawing/2014/main" id="{2DB48BDB-3316-C8CE-3B83-3CFD74C8ABE6}"/>
                    </a:ext>
                  </a:extLst>
                </p:cNvPr>
                <p:cNvPicPr/>
                <p:nvPr/>
              </p:nvPicPr>
              <p:blipFill>
                <a:blip r:embed="rId166"/>
                <a:stretch>
                  <a:fillRect/>
                </a:stretch>
              </p:blipFill>
              <p:spPr>
                <a:xfrm>
                  <a:off x="1891538" y="3662015"/>
                  <a:ext cx="193320" cy="61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7">
            <p14:nvContentPartPr>
              <p14:cNvPr id="439" name="Ink 438">
                <a:extLst>
                  <a:ext uri="{FF2B5EF4-FFF2-40B4-BE49-F238E27FC236}">
                    <a16:creationId xmlns:a16="http://schemas.microsoft.com/office/drawing/2014/main" id="{D2A06A6D-A40E-B6D1-AC80-CDEF8E4558FA}"/>
                  </a:ext>
                </a:extLst>
              </p14:cNvPr>
              <p14:cNvContentPartPr/>
              <p14:nvPr/>
            </p14:nvContentPartPr>
            <p14:xfrm>
              <a:off x="4118138" y="3761015"/>
              <a:ext cx="183600" cy="38520"/>
            </p14:xfrm>
          </p:contentPart>
        </mc:Choice>
        <mc:Fallback xmlns="">
          <p:pic>
            <p:nvPicPr>
              <p:cNvPr id="439" name="Ink 438">
                <a:extLst>
                  <a:ext uri="{FF2B5EF4-FFF2-40B4-BE49-F238E27FC236}">
                    <a16:creationId xmlns:a16="http://schemas.microsoft.com/office/drawing/2014/main" id="{D2A06A6D-A40E-B6D1-AC80-CDEF8E4558FA}"/>
                  </a:ext>
                </a:extLst>
              </p:cNvPr>
              <p:cNvPicPr/>
              <p:nvPr/>
            </p:nvPicPr>
            <p:blipFill>
              <a:blip r:embed="rId168"/>
              <a:stretch>
                <a:fillRect/>
              </a:stretch>
            </p:blipFill>
            <p:spPr>
              <a:xfrm>
                <a:off x="4109138" y="3752375"/>
                <a:ext cx="201240" cy="56160"/>
              </a:xfrm>
              <a:prstGeom prst="rect">
                <a:avLst/>
              </a:prstGeom>
            </p:spPr>
          </p:pic>
        </mc:Fallback>
      </mc:AlternateContent>
      <p:grpSp>
        <p:nvGrpSpPr>
          <p:cNvPr id="447" name="Group 446">
            <a:extLst>
              <a:ext uri="{FF2B5EF4-FFF2-40B4-BE49-F238E27FC236}">
                <a16:creationId xmlns:a16="http://schemas.microsoft.com/office/drawing/2014/main" id="{7866F5CE-8E79-40E6-EB73-8370CB7D3B62}"/>
              </a:ext>
            </a:extLst>
          </p:cNvPr>
          <p:cNvGrpSpPr/>
          <p:nvPr/>
        </p:nvGrpSpPr>
        <p:grpSpPr>
          <a:xfrm>
            <a:off x="4543658" y="3570575"/>
            <a:ext cx="447480" cy="299160"/>
            <a:chOff x="4543658" y="3570575"/>
            <a:chExt cx="447480" cy="299160"/>
          </a:xfrm>
        </p:grpSpPr>
        <mc:AlternateContent xmlns:mc="http://schemas.openxmlformats.org/markup-compatibility/2006" xmlns:p14="http://schemas.microsoft.com/office/powerpoint/2010/main">
          <mc:Choice Requires="p14">
            <p:contentPart p14:bwMode="auto" r:id="rId169">
              <p14:nvContentPartPr>
                <p14:cNvPr id="440" name="Ink 439">
                  <a:extLst>
                    <a:ext uri="{FF2B5EF4-FFF2-40B4-BE49-F238E27FC236}">
                      <a16:creationId xmlns:a16="http://schemas.microsoft.com/office/drawing/2014/main" id="{88CEB51F-B9AC-AF8F-8D78-B31928981D5E}"/>
                    </a:ext>
                  </a:extLst>
                </p14:cNvPr>
                <p14:cNvContentPartPr/>
                <p14:nvPr/>
              </p14:nvContentPartPr>
              <p14:xfrm>
                <a:off x="4543658" y="3672815"/>
                <a:ext cx="135360" cy="196920"/>
              </p14:xfrm>
            </p:contentPart>
          </mc:Choice>
          <mc:Fallback xmlns="">
            <p:pic>
              <p:nvPicPr>
                <p:cNvPr id="440" name="Ink 439">
                  <a:extLst>
                    <a:ext uri="{FF2B5EF4-FFF2-40B4-BE49-F238E27FC236}">
                      <a16:creationId xmlns:a16="http://schemas.microsoft.com/office/drawing/2014/main" id="{88CEB51F-B9AC-AF8F-8D78-B31928981D5E}"/>
                    </a:ext>
                  </a:extLst>
                </p:cNvPr>
                <p:cNvPicPr/>
                <p:nvPr/>
              </p:nvPicPr>
              <p:blipFill>
                <a:blip r:embed="rId170"/>
                <a:stretch>
                  <a:fillRect/>
                </a:stretch>
              </p:blipFill>
              <p:spPr>
                <a:xfrm>
                  <a:off x="4534658" y="3664175"/>
                  <a:ext cx="153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41" name="Ink 440">
                  <a:extLst>
                    <a:ext uri="{FF2B5EF4-FFF2-40B4-BE49-F238E27FC236}">
                      <a16:creationId xmlns:a16="http://schemas.microsoft.com/office/drawing/2014/main" id="{D8315797-41CB-D85B-65D8-713D0BE92305}"/>
                    </a:ext>
                  </a:extLst>
                </p14:cNvPr>
                <p14:cNvContentPartPr/>
                <p14:nvPr/>
              </p14:nvContentPartPr>
              <p14:xfrm>
                <a:off x="4741658" y="3585695"/>
                <a:ext cx="144360" cy="127440"/>
              </p14:xfrm>
            </p:contentPart>
          </mc:Choice>
          <mc:Fallback xmlns="">
            <p:pic>
              <p:nvPicPr>
                <p:cNvPr id="441" name="Ink 440">
                  <a:extLst>
                    <a:ext uri="{FF2B5EF4-FFF2-40B4-BE49-F238E27FC236}">
                      <a16:creationId xmlns:a16="http://schemas.microsoft.com/office/drawing/2014/main" id="{D8315797-41CB-D85B-65D8-713D0BE92305}"/>
                    </a:ext>
                  </a:extLst>
                </p:cNvPr>
                <p:cNvPicPr/>
                <p:nvPr/>
              </p:nvPicPr>
              <p:blipFill>
                <a:blip r:embed="rId172"/>
                <a:stretch>
                  <a:fillRect/>
                </a:stretch>
              </p:blipFill>
              <p:spPr>
                <a:xfrm>
                  <a:off x="4733018" y="3577055"/>
                  <a:ext cx="162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42" name="Ink 441">
                  <a:extLst>
                    <a:ext uri="{FF2B5EF4-FFF2-40B4-BE49-F238E27FC236}">
                      <a16:creationId xmlns:a16="http://schemas.microsoft.com/office/drawing/2014/main" id="{65B31580-0521-00FB-8CF2-731672831786}"/>
                    </a:ext>
                  </a:extLst>
                </p14:cNvPr>
                <p14:cNvContentPartPr/>
                <p14:nvPr/>
              </p14:nvContentPartPr>
              <p14:xfrm>
                <a:off x="4915178" y="3570575"/>
                <a:ext cx="75960" cy="125640"/>
              </p14:xfrm>
            </p:contentPart>
          </mc:Choice>
          <mc:Fallback xmlns="">
            <p:pic>
              <p:nvPicPr>
                <p:cNvPr id="442" name="Ink 441">
                  <a:extLst>
                    <a:ext uri="{FF2B5EF4-FFF2-40B4-BE49-F238E27FC236}">
                      <a16:creationId xmlns:a16="http://schemas.microsoft.com/office/drawing/2014/main" id="{65B31580-0521-00FB-8CF2-731672831786}"/>
                    </a:ext>
                  </a:extLst>
                </p:cNvPr>
                <p:cNvPicPr/>
                <p:nvPr/>
              </p:nvPicPr>
              <p:blipFill>
                <a:blip r:embed="rId174"/>
                <a:stretch>
                  <a:fillRect/>
                </a:stretch>
              </p:blipFill>
              <p:spPr>
                <a:xfrm>
                  <a:off x="4906538" y="3561935"/>
                  <a:ext cx="93600" cy="143280"/>
                </a:xfrm>
                <a:prstGeom prst="rect">
                  <a:avLst/>
                </a:prstGeom>
              </p:spPr>
            </p:pic>
          </mc:Fallback>
        </mc:AlternateContent>
      </p:grpSp>
      <p:grpSp>
        <p:nvGrpSpPr>
          <p:cNvPr id="446" name="Group 445">
            <a:extLst>
              <a:ext uri="{FF2B5EF4-FFF2-40B4-BE49-F238E27FC236}">
                <a16:creationId xmlns:a16="http://schemas.microsoft.com/office/drawing/2014/main" id="{EA47B755-F999-C4C6-817E-126619427377}"/>
              </a:ext>
            </a:extLst>
          </p:cNvPr>
          <p:cNvGrpSpPr/>
          <p:nvPr/>
        </p:nvGrpSpPr>
        <p:grpSpPr>
          <a:xfrm>
            <a:off x="5188778" y="3753455"/>
            <a:ext cx="282240" cy="129600"/>
            <a:chOff x="5188778" y="3753455"/>
            <a:chExt cx="282240" cy="129600"/>
          </a:xfrm>
        </p:grpSpPr>
        <mc:AlternateContent xmlns:mc="http://schemas.openxmlformats.org/markup-compatibility/2006" xmlns:p14="http://schemas.microsoft.com/office/powerpoint/2010/main">
          <mc:Choice Requires="p14">
            <p:contentPart p14:bwMode="auto" r:id="rId175">
              <p14:nvContentPartPr>
                <p14:cNvPr id="443" name="Ink 442">
                  <a:extLst>
                    <a:ext uri="{FF2B5EF4-FFF2-40B4-BE49-F238E27FC236}">
                      <a16:creationId xmlns:a16="http://schemas.microsoft.com/office/drawing/2014/main" id="{C8E67FF6-9401-1F50-BD3F-DF0D423EE3A8}"/>
                    </a:ext>
                  </a:extLst>
                </p14:cNvPr>
                <p14:cNvContentPartPr/>
                <p14:nvPr/>
              </p14:nvContentPartPr>
              <p14:xfrm>
                <a:off x="5188778" y="3753455"/>
                <a:ext cx="112680" cy="129600"/>
              </p14:xfrm>
            </p:contentPart>
          </mc:Choice>
          <mc:Fallback xmlns="">
            <p:pic>
              <p:nvPicPr>
                <p:cNvPr id="443" name="Ink 442">
                  <a:extLst>
                    <a:ext uri="{FF2B5EF4-FFF2-40B4-BE49-F238E27FC236}">
                      <a16:creationId xmlns:a16="http://schemas.microsoft.com/office/drawing/2014/main" id="{C8E67FF6-9401-1F50-BD3F-DF0D423EE3A8}"/>
                    </a:ext>
                  </a:extLst>
                </p:cNvPr>
                <p:cNvPicPr/>
                <p:nvPr/>
              </p:nvPicPr>
              <p:blipFill>
                <a:blip r:embed="rId176"/>
                <a:stretch>
                  <a:fillRect/>
                </a:stretch>
              </p:blipFill>
              <p:spPr>
                <a:xfrm>
                  <a:off x="5179778" y="3744815"/>
                  <a:ext cx="1303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44" name="Ink 443">
                  <a:extLst>
                    <a:ext uri="{FF2B5EF4-FFF2-40B4-BE49-F238E27FC236}">
                      <a16:creationId xmlns:a16="http://schemas.microsoft.com/office/drawing/2014/main" id="{3ABF725E-CB1B-A640-3A4D-CD64C29E5D76}"/>
                    </a:ext>
                  </a:extLst>
                </p14:cNvPr>
                <p14:cNvContentPartPr/>
                <p14:nvPr/>
              </p14:nvContentPartPr>
              <p14:xfrm>
                <a:off x="5360498" y="3755615"/>
                <a:ext cx="110520" cy="92880"/>
              </p14:xfrm>
            </p:contentPart>
          </mc:Choice>
          <mc:Fallback xmlns="">
            <p:pic>
              <p:nvPicPr>
                <p:cNvPr id="444" name="Ink 443">
                  <a:extLst>
                    <a:ext uri="{FF2B5EF4-FFF2-40B4-BE49-F238E27FC236}">
                      <a16:creationId xmlns:a16="http://schemas.microsoft.com/office/drawing/2014/main" id="{3ABF725E-CB1B-A640-3A4D-CD64C29E5D76}"/>
                    </a:ext>
                  </a:extLst>
                </p:cNvPr>
                <p:cNvPicPr/>
                <p:nvPr/>
              </p:nvPicPr>
              <p:blipFill>
                <a:blip r:embed="rId178"/>
                <a:stretch>
                  <a:fillRect/>
                </a:stretch>
              </p:blipFill>
              <p:spPr>
                <a:xfrm>
                  <a:off x="5351498" y="3746975"/>
                  <a:ext cx="128160" cy="110520"/>
                </a:xfrm>
                <a:prstGeom prst="rect">
                  <a:avLst/>
                </a:prstGeom>
              </p:spPr>
            </p:pic>
          </mc:Fallback>
        </mc:AlternateContent>
      </p:grpSp>
      <p:grpSp>
        <p:nvGrpSpPr>
          <p:cNvPr id="451" name="Group 450">
            <a:extLst>
              <a:ext uri="{FF2B5EF4-FFF2-40B4-BE49-F238E27FC236}">
                <a16:creationId xmlns:a16="http://schemas.microsoft.com/office/drawing/2014/main" id="{6E54CADE-20F7-4707-12C4-DC82A5CC0CAF}"/>
              </a:ext>
            </a:extLst>
          </p:cNvPr>
          <p:cNvGrpSpPr/>
          <p:nvPr/>
        </p:nvGrpSpPr>
        <p:grpSpPr>
          <a:xfrm>
            <a:off x="5642378" y="3488495"/>
            <a:ext cx="458280" cy="583200"/>
            <a:chOff x="5642378" y="3488495"/>
            <a:chExt cx="458280" cy="583200"/>
          </a:xfrm>
        </p:grpSpPr>
        <mc:AlternateContent xmlns:mc="http://schemas.openxmlformats.org/markup-compatibility/2006" xmlns:p14="http://schemas.microsoft.com/office/powerpoint/2010/main">
          <mc:Choice Requires="p14">
            <p:contentPart p14:bwMode="auto" r:id="rId179">
              <p14:nvContentPartPr>
                <p14:cNvPr id="445" name="Ink 444">
                  <a:extLst>
                    <a:ext uri="{FF2B5EF4-FFF2-40B4-BE49-F238E27FC236}">
                      <a16:creationId xmlns:a16="http://schemas.microsoft.com/office/drawing/2014/main" id="{FACD7192-3066-8100-1004-22DAB6BEDA35}"/>
                    </a:ext>
                  </a:extLst>
                </p14:cNvPr>
                <p14:cNvContentPartPr/>
                <p14:nvPr/>
              </p14:nvContentPartPr>
              <p14:xfrm>
                <a:off x="5642378" y="3632135"/>
                <a:ext cx="130320" cy="439560"/>
              </p14:xfrm>
            </p:contentPart>
          </mc:Choice>
          <mc:Fallback xmlns="">
            <p:pic>
              <p:nvPicPr>
                <p:cNvPr id="445" name="Ink 444">
                  <a:extLst>
                    <a:ext uri="{FF2B5EF4-FFF2-40B4-BE49-F238E27FC236}">
                      <a16:creationId xmlns:a16="http://schemas.microsoft.com/office/drawing/2014/main" id="{FACD7192-3066-8100-1004-22DAB6BEDA35}"/>
                    </a:ext>
                  </a:extLst>
                </p:cNvPr>
                <p:cNvPicPr/>
                <p:nvPr/>
              </p:nvPicPr>
              <p:blipFill>
                <a:blip r:embed="rId180"/>
                <a:stretch>
                  <a:fillRect/>
                </a:stretch>
              </p:blipFill>
              <p:spPr>
                <a:xfrm>
                  <a:off x="5633378" y="3623135"/>
                  <a:ext cx="147960" cy="457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48" name="Ink 447">
                  <a:extLst>
                    <a:ext uri="{FF2B5EF4-FFF2-40B4-BE49-F238E27FC236}">
                      <a16:creationId xmlns:a16="http://schemas.microsoft.com/office/drawing/2014/main" id="{2811DB38-CE3B-3AC9-68CF-FFF8FDCB0895}"/>
                    </a:ext>
                  </a:extLst>
                </p14:cNvPr>
                <p14:cNvContentPartPr/>
                <p14:nvPr/>
              </p14:nvContentPartPr>
              <p14:xfrm>
                <a:off x="5825618" y="3791975"/>
                <a:ext cx="90720" cy="149400"/>
              </p14:xfrm>
            </p:contentPart>
          </mc:Choice>
          <mc:Fallback xmlns="">
            <p:pic>
              <p:nvPicPr>
                <p:cNvPr id="448" name="Ink 447">
                  <a:extLst>
                    <a:ext uri="{FF2B5EF4-FFF2-40B4-BE49-F238E27FC236}">
                      <a16:creationId xmlns:a16="http://schemas.microsoft.com/office/drawing/2014/main" id="{2811DB38-CE3B-3AC9-68CF-FFF8FDCB0895}"/>
                    </a:ext>
                  </a:extLst>
                </p:cNvPr>
                <p:cNvPicPr/>
                <p:nvPr/>
              </p:nvPicPr>
              <p:blipFill>
                <a:blip r:embed="rId182"/>
                <a:stretch>
                  <a:fillRect/>
                </a:stretch>
              </p:blipFill>
              <p:spPr>
                <a:xfrm>
                  <a:off x="5816618" y="3783335"/>
                  <a:ext cx="108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49" name="Ink 448">
                  <a:extLst>
                    <a:ext uri="{FF2B5EF4-FFF2-40B4-BE49-F238E27FC236}">
                      <a16:creationId xmlns:a16="http://schemas.microsoft.com/office/drawing/2014/main" id="{46AEA3AE-F991-1DB8-2849-43E78C6B4A9A}"/>
                    </a:ext>
                  </a:extLst>
                </p14:cNvPr>
                <p14:cNvContentPartPr/>
                <p14:nvPr/>
              </p14:nvContentPartPr>
              <p14:xfrm>
                <a:off x="5919578" y="3800255"/>
                <a:ext cx="128160" cy="96840"/>
              </p14:xfrm>
            </p:contentPart>
          </mc:Choice>
          <mc:Fallback xmlns="">
            <p:pic>
              <p:nvPicPr>
                <p:cNvPr id="449" name="Ink 448">
                  <a:extLst>
                    <a:ext uri="{FF2B5EF4-FFF2-40B4-BE49-F238E27FC236}">
                      <a16:creationId xmlns:a16="http://schemas.microsoft.com/office/drawing/2014/main" id="{46AEA3AE-F991-1DB8-2849-43E78C6B4A9A}"/>
                    </a:ext>
                  </a:extLst>
                </p:cNvPr>
                <p:cNvPicPr/>
                <p:nvPr/>
              </p:nvPicPr>
              <p:blipFill>
                <a:blip r:embed="rId184"/>
                <a:stretch>
                  <a:fillRect/>
                </a:stretch>
              </p:blipFill>
              <p:spPr>
                <a:xfrm>
                  <a:off x="5910578" y="3791255"/>
                  <a:ext cx="145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50" name="Ink 449">
                  <a:extLst>
                    <a:ext uri="{FF2B5EF4-FFF2-40B4-BE49-F238E27FC236}">
                      <a16:creationId xmlns:a16="http://schemas.microsoft.com/office/drawing/2014/main" id="{9EE05489-BAD6-1ED5-DFCD-DCEC7E9227EF}"/>
                    </a:ext>
                  </a:extLst>
                </p14:cNvPr>
                <p14:cNvContentPartPr/>
                <p14:nvPr/>
              </p14:nvContentPartPr>
              <p14:xfrm>
                <a:off x="5918498" y="3488495"/>
                <a:ext cx="182160" cy="82080"/>
              </p14:xfrm>
            </p:contentPart>
          </mc:Choice>
          <mc:Fallback xmlns="">
            <p:pic>
              <p:nvPicPr>
                <p:cNvPr id="450" name="Ink 449">
                  <a:extLst>
                    <a:ext uri="{FF2B5EF4-FFF2-40B4-BE49-F238E27FC236}">
                      <a16:creationId xmlns:a16="http://schemas.microsoft.com/office/drawing/2014/main" id="{9EE05489-BAD6-1ED5-DFCD-DCEC7E9227EF}"/>
                    </a:ext>
                  </a:extLst>
                </p:cNvPr>
                <p:cNvPicPr/>
                <p:nvPr/>
              </p:nvPicPr>
              <p:blipFill>
                <a:blip r:embed="rId186"/>
                <a:stretch>
                  <a:fillRect/>
                </a:stretch>
              </p:blipFill>
              <p:spPr>
                <a:xfrm>
                  <a:off x="5909498" y="3479495"/>
                  <a:ext cx="199800" cy="99720"/>
                </a:xfrm>
                <a:prstGeom prst="rect">
                  <a:avLst/>
                </a:prstGeom>
              </p:spPr>
            </p:pic>
          </mc:Fallback>
        </mc:AlternateContent>
      </p:grpSp>
      <p:grpSp>
        <p:nvGrpSpPr>
          <p:cNvPr id="456" name="Group 455">
            <a:extLst>
              <a:ext uri="{FF2B5EF4-FFF2-40B4-BE49-F238E27FC236}">
                <a16:creationId xmlns:a16="http://schemas.microsoft.com/office/drawing/2014/main" id="{D5A43B12-103D-74F2-1BA9-E2A2556FE428}"/>
              </a:ext>
            </a:extLst>
          </p:cNvPr>
          <p:cNvGrpSpPr/>
          <p:nvPr/>
        </p:nvGrpSpPr>
        <p:grpSpPr>
          <a:xfrm>
            <a:off x="6329618" y="3721055"/>
            <a:ext cx="316800" cy="97560"/>
            <a:chOff x="6329618" y="3721055"/>
            <a:chExt cx="316800" cy="97560"/>
          </a:xfrm>
        </p:grpSpPr>
        <mc:AlternateContent xmlns:mc="http://schemas.openxmlformats.org/markup-compatibility/2006" xmlns:p14="http://schemas.microsoft.com/office/powerpoint/2010/main">
          <mc:Choice Requires="p14">
            <p:contentPart p14:bwMode="auto" r:id="rId187">
              <p14:nvContentPartPr>
                <p14:cNvPr id="452" name="Ink 451">
                  <a:extLst>
                    <a:ext uri="{FF2B5EF4-FFF2-40B4-BE49-F238E27FC236}">
                      <a16:creationId xmlns:a16="http://schemas.microsoft.com/office/drawing/2014/main" id="{2D7D078F-E525-880B-29D9-A4280F187CE1}"/>
                    </a:ext>
                  </a:extLst>
                </p14:cNvPr>
                <p14:cNvContentPartPr/>
                <p14:nvPr/>
              </p14:nvContentPartPr>
              <p14:xfrm>
                <a:off x="6329618" y="3784775"/>
                <a:ext cx="360" cy="360"/>
              </p14:xfrm>
            </p:contentPart>
          </mc:Choice>
          <mc:Fallback xmlns="">
            <p:pic>
              <p:nvPicPr>
                <p:cNvPr id="452" name="Ink 451">
                  <a:extLst>
                    <a:ext uri="{FF2B5EF4-FFF2-40B4-BE49-F238E27FC236}">
                      <a16:creationId xmlns:a16="http://schemas.microsoft.com/office/drawing/2014/main" id="{2D7D078F-E525-880B-29D9-A4280F187CE1}"/>
                    </a:ext>
                  </a:extLst>
                </p:cNvPr>
                <p:cNvPicPr/>
                <p:nvPr/>
              </p:nvPicPr>
              <p:blipFill>
                <a:blip r:embed="rId188"/>
                <a:stretch>
                  <a:fillRect/>
                </a:stretch>
              </p:blipFill>
              <p:spPr>
                <a:xfrm>
                  <a:off x="6320618" y="37761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53" name="Ink 452">
                  <a:extLst>
                    <a:ext uri="{FF2B5EF4-FFF2-40B4-BE49-F238E27FC236}">
                      <a16:creationId xmlns:a16="http://schemas.microsoft.com/office/drawing/2014/main" id="{0DB9ABC3-B75B-BE43-B449-CA2056F25575}"/>
                    </a:ext>
                  </a:extLst>
                </p14:cNvPr>
                <p14:cNvContentPartPr/>
                <p14:nvPr/>
              </p14:nvContentPartPr>
              <p14:xfrm>
                <a:off x="6407378" y="3721055"/>
                <a:ext cx="154800" cy="93600"/>
              </p14:xfrm>
            </p:contentPart>
          </mc:Choice>
          <mc:Fallback xmlns="">
            <p:pic>
              <p:nvPicPr>
                <p:cNvPr id="453" name="Ink 452">
                  <a:extLst>
                    <a:ext uri="{FF2B5EF4-FFF2-40B4-BE49-F238E27FC236}">
                      <a16:creationId xmlns:a16="http://schemas.microsoft.com/office/drawing/2014/main" id="{0DB9ABC3-B75B-BE43-B449-CA2056F25575}"/>
                    </a:ext>
                  </a:extLst>
                </p:cNvPr>
                <p:cNvPicPr/>
                <p:nvPr/>
              </p:nvPicPr>
              <p:blipFill>
                <a:blip r:embed="rId190"/>
                <a:stretch>
                  <a:fillRect/>
                </a:stretch>
              </p:blipFill>
              <p:spPr>
                <a:xfrm>
                  <a:off x="6398738" y="3712055"/>
                  <a:ext cx="1724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54" name="Ink 453">
                  <a:extLst>
                    <a:ext uri="{FF2B5EF4-FFF2-40B4-BE49-F238E27FC236}">
                      <a16:creationId xmlns:a16="http://schemas.microsoft.com/office/drawing/2014/main" id="{70227EBE-D607-F784-A4F3-48AE5F582ED9}"/>
                    </a:ext>
                  </a:extLst>
                </p14:cNvPr>
                <p14:cNvContentPartPr/>
                <p14:nvPr/>
              </p14:nvContentPartPr>
              <p14:xfrm>
                <a:off x="6578018" y="3722855"/>
                <a:ext cx="68400" cy="95760"/>
              </p14:xfrm>
            </p:contentPart>
          </mc:Choice>
          <mc:Fallback xmlns="">
            <p:pic>
              <p:nvPicPr>
                <p:cNvPr id="454" name="Ink 453">
                  <a:extLst>
                    <a:ext uri="{FF2B5EF4-FFF2-40B4-BE49-F238E27FC236}">
                      <a16:creationId xmlns:a16="http://schemas.microsoft.com/office/drawing/2014/main" id="{70227EBE-D607-F784-A4F3-48AE5F582ED9}"/>
                    </a:ext>
                  </a:extLst>
                </p:cNvPr>
                <p:cNvPicPr/>
                <p:nvPr/>
              </p:nvPicPr>
              <p:blipFill>
                <a:blip r:embed="rId192"/>
                <a:stretch>
                  <a:fillRect/>
                </a:stretch>
              </p:blipFill>
              <p:spPr>
                <a:xfrm>
                  <a:off x="6569018" y="3714215"/>
                  <a:ext cx="86040" cy="113400"/>
                </a:xfrm>
                <a:prstGeom prst="rect">
                  <a:avLst/>
                </a:prstGeom>
              </p:spPr>
            </p:pic>
          </mc:Fallback>
        </mc:AlternateContent>
      </p:grpSp>
      <p:grpSp>
        <p:nvGrpSpPr>
          <p:cNvPr id="463" name="Group 462">
            <a:extLst>
              <a:ext uri="{FF2B5EF4-FFF2-40B4-BE49-F238E27FC236}">
                <a16:creationId xmlns:a16="http://schemas.microsoft.com/office/drawing/2014/main" id="{E4533F66-1A68-F0F5-09BE-919712925BB2}"/>
              </a:ext>
            </a:extLst>
          </p:cNvPr>
          <p:cNvGrpSpPr/>
          <p:nvPr/>
        </p:nvGrpSpPr>
        <p:grpSpPr>
          <a:xfrm>
            <a:off x="6797618" y="3345575"/>
            <a:ext cx="444960" cy="605880"/>
            <a:chOff x="6797618" y="3345575"/>
            <a:chExt cx="444960" cy="605880"/>
          </a:xfrm>
        </p:grpSpPr>
        <mc:AlternateContent xmlns:mc="http://schemas.openxmlformats.org/markup-compatibility/2006" xmlns:p14="http://schemas.microsoft.com/office/powerpoint/2010/main">
          <mc:Choice Requires="p14">
            <p:contentPart p14:bwMode="auto" r:id="rId193">
              <p14:nvContentPartPr>
                <p14:cNvPr id="455" name="Ink 454">
                  <a:extLst>
                    <a:ext uri="{FF2B5EF4-FFF2-40B4-BE49-F238E27FC236}">
                      <a16:creationId xmlns:a16="http://schemas.microsoft.com/office/drawing/2014/main" id="{AC9AD0B5-1B6E-8337-C9BB-40E13241A54A}"/>
                    </a:ext>
                  </a:extLst>
                </p14:cNvPr>
                <p14:cNvContentPartPr/>
                <p14:nvPr/>
              </p14:nvContentPartPr>
              <p14:xfrm>
                <a:off x="6797618" y="3550775"/>
                <a:ext cx="87120" cy="400680"/>
              </p14:xfrm>
            </p:contentPart>
          </mc:Choice>
          <mc:Fallback xmlns="">
            <p:pic>
              <p:nvPicPr>
                <p:cNvPr id="455" name="Ink 454">
                  <a:extLst>
                    <a:ext uri="{FF2B5EF4-FFF2-40B4-BE49-F238E27FC236}">
                      <a16:creationId xmlns:a16="http://schemas.microsoft.com/office/drawing/2014/main" id="{AC9AD0B5-1B6E-8337-C9BB-40E13241A54A}"/>
                    </a:ext>
                  </a:extLst>
                </p:cNvPr>
                <p:cNvPicPr/>
                <p:nvPr/>
              </p:nvPicPr>
              <p:blipFill>
                <a:blip r:embed="rId194"/>
                <a:stretch>
                  <a:fillRect/>
                </a:stretch>
              </p:blipFill>
              <p:spPr>
                <a:xfrm>
                  <a:off x="6788978" y="3541775"/>
                  <a:ext cx="1047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57" name="Ink 456">
                  <a:extLst>
                    <a:ext uri="{FF2B5EF4-FFF2-40B4-BE49-F238E27FC236}">
                      <a16:creationId xmlns:a16="http://schemas.microsoft.com/office/drawing/2014/main" id="{B6565007-A84B-5EBC-8F76-D86B3957AA24}"/>
                    </a:ext>
                  </a:extLst>
                </p14:cNvPr>
                <p14:cNvContentPartPr/>
                <p14:nvPr/>
              </p14:nvContentPartPr>
              <p14:xfrm>
                <a:off x="7038458" y="3727535"/>
                <a:ext cx="79200" cy="15480"/>
              </p14:xfrm>
            </p:contentPart>
          </mc:Choice>
          <mc:Fallback xmlns="">
            <p:pic>
              <p:nvPicPr>
                <p:cNvPr id="457" name="Ink 456">
                  <a:extLst>
                    <a:ext uri="{FF2B5EF4-FFF2-40B4-BE49-F238E27FC236}">
                      <a16:creationId xmlns:a16="http://schemas.microsoft.com/office/drawing/2014/main" id="{B6565007-A84B-5EBC-8F76-D86B3957AA24}"/>
                    </a:ext>
                  </a:extLst>
                </p:cNvPr>
                <p:cNvPicPr/>
                <p:nvPr/>
              </p:nvPicPr>
              <p:blipFill>
                <a:blip r:embed="rId196"/>
                <a:stretch>
                  <a:fillRect/>
                </a:stretch>
              </p:blipFill>
              <p:spPr>
                <a:xfrm>
                  <a:off x="7029458" y="3718895"/>
                  <a:ext cx="96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58" name="Ink 457">
                  <a:extLst>
                    <a:ext uri="{FF2B5EF4-FFF2-40B4-BE49-F238E27FC236}">
                      <a16:creationId xmlns:a16="http://schemas.microsoft.com/office/drawing/2014/main" id="{ED2952A5-4E83-BCFB-DAC8-D07089AA144C}"/>
                    </a:ext>
                  </a:extLst>
                </p14:cNvPr>
                <p14:cNvContentPartPr/>
                <p14:nvPr/>
              </p14:nvContentPartPr>
              <p14:xfrm>
                <a:off x="7004258" y="3735455"/>
                <a:ext cx="81360" cy="158400"/>
              </p14:xfrm>
            </p:contentPart>
          </mc:Choice>
          <mc:Fallback xmlns="">
            <p:pic>
              <p:nvPicPr>
                <p:cNvPr id="458" name="Ink 457">
                  <a:extLst>
                    <a:ext uri="{FF2B5EF4-FFF2-40B4-BE49-F238E27FC236}">
                      <a16:creationId xmlns:a16="http://schemas.microsoft.com/office/drawing/2014/main" id="{ED2952A5-4E83-BCFB-DAC8-D07089AA144C}"/>
                    </a:ext>
                  </a:extLst>
                </p:cNvPr>
                <p:cNvPicPr/>
                <p:nvPr/>
              </p:nvPicPr>
              <p:blipFill>
                <a:blip r:embed="rId198"/>
                <a:stretch>
                  <a:fillRect/>
                </a:stretch>
              </p:blipFill>
              <p:spPr>
                <a:xfrm>
                  <a:off x="6995258" y="3726455"/>
                  <a:ext cx="990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59" name="Ink 458">
                  <a:extLst>
                    <a:ext uri="{FF2B5EF4-FFF2-40B4-BE49-F238E27FC236}">
                      <a16:creationId xmlns:a16="http://schemas.microsoft.com/office/drawing/2014/main" id="{7204193C-457A-6A8B-F6DD-B424854754B6}"/>
                    </a:ext>
                  </a:extLst>
                </p14:cNvPr>
                <p14:cNvContentPartPr/>
                <p14:nvPr/>
              </p14:nvContentPartPr>
              <p14:xfrm>
                <a:off x="7159058" y="3783695"/>
                <a:ext cx="76320" cy="105120"/>
              </p14:xfrm>
            </p:contentPart>
          </mc:Choice>
          <mc:Fallback xmlns="">
            <p:pic>
              <p:nvPicPr>
                <p:cNvPr id="459" name="Ink 458">
                  <a:extLst>
                    <a:ext uri="{FF2B5EF4-FFF2-40B4-BE49-F238E27FC236}">
                      <a16:creationId xmlns:a16="http://schemas.microsoft.com/office/drawing/2014/main" id="{7204193C-457A-6A8B-F6DD-B424854754B6}"/>
                    </a:ext>
                  </a:extLst>
                </p:cNvPr>
                <p:cNvPicPr/>
                <p:nvPr/>
              </p:nvPicPr>
              <p:blipFill>
                <a:blip r:embed="rId200"/>
                <a:stretch>
                  <a:fillRect/>
                </a:stretch>
              </p:blipFill>
              <p:spPr>
                <a:xfrm>
                  <a:off x="7150058" y="3775055"/>
                  <a:ext cx="93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60" name="Ink 459">
                  <a:extLst>
                    <a:ext uri="{FF2B5EF4-FFF2-40B4-BE49-F238E27FC236}">
                      <a16:creationId xmlns:a16="http://schemas.microsoft.com/office/drawing/2014/main" id="{5DCED134-D43D-87A1-B932-6D38DFD9F560}"/>
                    </a:ext>
                  </a:extLst>
                </p14:cNvPr>
                <p14:cNvContentPartPr/>
                <p14:nvPr/>
              </p14:nvContentPartPr>
              <p14:xfrm>
                <a:off x="7157618" y="3345575"/>
                <a:ext cx="38160" cy="187560"/>
              </p14:xfrm>
            </p:contentPart>
          </mc:Choice>
          <mc:Fallback xmlns="">
            <p:pic>
              <p:nvPicPr>
                <p:cNvPr id="460" name="Ink 459">
                  <a:extLst>
                    <a:ext uri="{FF2B5EF4-FFF2-40B4-BE49-F238E27FC236}">
                      <a16:creationId xmlns:a16="http://schemas.microsoft.com/office/drawing/2014/main" id="{5DCED134-D43D-87A1-B932-6D38DFD9F560}"/>
                    </a:ext>
                  </a:extLst>
                </p:cNvPr>
                <p:cNvPicPr/>
                <p:nvPr/>
              </p:nvPicPr>
              <p:blipFill>
                <a:blip r:embed="rId202"/>
                <a:stretch>
                  <a:fillRect/>
                </a:stretch>
              </p:blipFill>
              <p:spPr>
                <a:xfrm>
                  <a:off x="7148978" y="3336935"/>
                  <a:ext cx="558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61" name="Ink 460">
                  <a:extLst>
                    <a:ext uri="{FF2B5EF4-FFF2-40B4-BE49-F238E27FC236}">
                      <a16:creationId xmlns:a16="http://schemas.microsoft.com/office/drawing/2014/main" id="{E73A9FDE-2B99-1054-DEA3-8B198772119A}"/>
                    </a:ext>
                  </a:extLst>
                </p14:cNvPr>
                <p14:cNvContentPartPr/>
                <p14:nvPr/>
              </p14:nvContentPartPr>
              <p14:xfrm>
                <a:off x="7116578" y="3425495"/>
                <a:ext cx="126000" cy="55080"/>
              </p14:xfrm>
            </p:contentPart>
          </mc:Choice>
          <mc:Fallback xmlns="">
            <p:pic>
              <p:nvPicPr>
                <p:cNvPr id="461" name="Ink 460">
                  <a:extLst>
                    <a:ext uri="{FF2B5EF4-FFF2-40B4-BE49-F238E27FC236}">
                      <a16:creationId xmlns:a16="http://schemas.microsoft.com/office/drawing/2014/main" id="{E73A9FDE-2B99-1054-DEA3-8B198772119A}"/>
                    </a:ext>
                  </a:extLst>
                </p:cNvPr>
                <p:cNvPicPr/>
                <p:nvPr/>
              </p:nvPicPr>
              <p:blipFill>
                <a:blip r:embed="rId204"/>
                <a:stretch>
                  <a:fillRect/>
                </a:stretch>
              </p:blipFill>
              <p:spPr>
                <a:xfrm>
                  <a:off x="7107578" y="3416855"/>
                  <a:ext cx="143640" cy="72720"/>
                </a:xfrm>
                <a:prstGeom prst="rect">
                  <a:avLst/>
                </a:prstGeom>
              </p:spPr>
            </p:pic>
          </mc:Fallback>
        </mc:AlternateContent>
      </p:grpSp>
      <p:grpSp>
        <p:nvGrpSpPr>
          <p:cNvPr id="475" name="Group 474">
            <a:extLst>
              <a:ext uri="{FF2B5EF4-FFF2-40B4-BE49-F238E27FC236}">
                <a16:creationId xmlns:a16="http://schemas.microsoft.com/office/drawing/2014/main" id="{3EE8BA12-9467-857D-1EF7-CB46EA36A73A}"/>
              </a:ext>
            </a:extLst>
          </p:cNvPr>
          <p:cNvGrpSpPr/>
          <p:nvPr/>
        </p:nvGrpSpPr>
        <p:grpSpPr>
          <a:xfrm>
            <a:off x="7548218" y="3529535"/>
            <a:ext cx="518760" cy="954000"/>
            <a:chOff x="7548218" y="3529535"/>
            <a:chExt cx="518760" cy="954000"/>
          </a:xfrm>
        </p:grpSpPr>
        <mc:AlternateContent xmlns:mc="http://schemas.openxmlformats.org/markup-compatibility/2006" xmlns:p14="http://schemas.microsoft.com/office/powerpoint/2010/main">
          <mc:Choice Requires="p14">
            <p:contentPart p14:bwMode="auto" r:id="rId205">
              <p14:nvContentPartPr>
                <p14:cNvPr id="464" name="Ink 463">
                  <a:extLst>
                    <a:ext uri="{FF2B5EF4-FFF2-40B4-BE49-F238E27FC236}">
                      <a16:creationId xmlns:a16="http://schemas.microsoft.com/office/drawing/2014/main" id="{4DDB7E45-8426-0BF3-F908-DD5C97E27AF3}"/>
                    </a:ext>
                  </a:extLst>
                </p14:cNvPr>
                <p14:cNvContentPartPr/>
                <p14:nvPr/>
              </p14:nvContentPartPr>
              <p14:xfrm>
                <a:off x="7548218" y="3529535"/>
                <a:ext cx="185040" cy="954000"/>
              </p14:xfrm>
            </p:contentPart>
          </mc:Choice>
          <mc:Fallback xmlns="">
            <p:pic>
              <p:nvPicPr>
                <p:cNvPr id="464" name="Ink 463">
                  <a:extLst>
                    <a:ext uri="{FF2B5EF4-FFF2-40B4-BE49-F238E27FC236}">
                      <a16:creationId xmlns:a16="http://schemas.microsoft.com/office/drawing/2014/main" id="{4DDB7E45-8426-0BF3-F908-DD5C97E27AF3}"/>
                    </a:ext>
                  </a:extLst>
                </p:cNvPr>
                <p:cNvPicPr/>
                <p:nvPr/>
              </p:nvPicPr>
              <p:blipFill>
                <a:blip r:embed="rId206"/>
                <a:stretch>
                  <a:fillRect/>
                </a:stretch>
              </p:blipFill>
              <p:spPr>
                <a:xfrm>
                  <a:off x="7539578" y="3520895"/>
                  <a:ext cx="20268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65" name="Ink 464">
                  <a:extLst>
                    <a:ext uri="{FF2B5EF4-FFF2-40B4-BE49-F238E27FC236}">
                      <a16:creationId xmlns:a16="http://schemas.microsoft.com/office/drawing/2014/main" id="{541F24A2-5A83-F593-2862-B3BBE2EBD866}"/>
                    </a:ext>
                  </a:extLst>
                </p14:cNvPr>
                <p14:cNvContentPartPr/>
                <p14:nvPr/>
              </p14:nvContentPartPr>
              <p14:xfrm>
                <a:off x="7844138" y="3723575"/>
                <a:ext cx="178560" cy="158400"/>
              </p14:xfrm>
            </p:contentPart>
          </mc:Choice>
          <mc:Fallback xmlns="">
            <p:pic>
              <p:nvPicPr>
                <p:cNvPr id="465" name="Ink 464">
                  <a:extLst>
                    <a:ext uri="{FF2B5EF4-FFF2-40B4-BE49-F238E27FC236}">
                      <a16:creationId xmlns:a16="http://schemas.microsoft.com/office/drawing/2014/main" id="{541F24A2-5A83-F593-2862-B3BBE2EBD866}"/>
                    </a:ext>
                  </a:extLst>
                </p:cNvPr>
                <p:cNvPicPr/>
                <p:nvPr/>
              </p:nvPicPr>
              <p:blipFill>
                <a:blip r:embed="rId208"/>
                <a:stretch>
                  <a:fillRect/>
                </a:stretch>
              </p:blipFill>
              <p:spPr>
                <a:xfrm>
                  <a:off x="7835138" y="3714575"/>
                  <a:ext cx="1962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66" name="Ink 465">
                  <a:extLst>
                    <a:ext uri="{FF2B5EF4-FFF2-40B4-BE49-F238E27FC236}">
                      <a16:creationId xmlns:a16="http://schemas.microsoft.com/office/drawing/2014/main" id="{8AB86562-217B-BA5E-B6FA-85DF763E08ED}"/>
                    </a:ext>
                  </a:extLst>
                </p14:cNvPr>
                <p14:cNvContentPartPr/>
                <p14:nvPr/>
              </p14:nvContentPartPr>
              <p14:xfrm>
                <a:off x="7867898" y="3597575"/>
                <a:ext cx="45000" cy="38880"/>
              </p14:xfrm>
            </p:contentPart>
          </mc:Choice>
          <mc:Fallback xmlns="">
            <p:pic>
              <p:nvPicPr>
                <p:cNvPr id="466" name="Ink 465">
                  <a:extLst>
                    <a:ext uri="{FF2B5EF4-FFF2-40B4-BE49-F238E27FC236}">
                      <a16:creationId xmlns:a16="http://schemas.microsoft.com/office/drawing/2014/main" id="{8AB86562-217B-BA5E-B6FA-85DF763E08ED}"/>
                    </a:ext>
                  </a:extLst>
                </p:cNvPr>
                <p:cNvPicPr/>
                <p:nvPr/>
              </p:nvPicPr>
              <p:blipFill>
                <a:blip r:embed="rId210"/>
                <a:stretch>
                  <a:fillRect/>
                </a:stretch>
              </p:blipFill>
              <p:spPr>
                <a:xfrm>
                  <a:off x="7859258" y="3588935"/>
                  <a:ext cx="62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67" name="Ink 466">
                  <a:extLst>
                    <a:ext uri="{FF2B5EF4-FFF2-40B4-BE49-F238E27FC236}">
                      <a16:creationId xmlns:a16="http://schemas.microsoft.com/office/drawing/2014/main" id="{80AD2C47-D7BE-6BBE-30BD-1E49A32D77F9}"/>
                    </a:ext>
                  </a:extLst>
                </p14:cNvPr>
                <p14:cNvContentPartPr/>
                <p14:nvPr/>
              </p14:nvContentPartPr>
              <p14:xfrm>
                <a:off x="8044658" y="3552215"/>
                <a:ext cx="22320" cy="17280"/>
              </p14:xfrm>
            </p:contentPart>
          </mc:Choice>
          <mc:Fallback xmlns="">
            <p:pic>
              <p:nvPicPr>
                <p:cNvPr id="467" name="Ink 466">
                  <a:extLst>
                    <a:ext uri="{FF2B5EF4-FFF2-40B4-BE49-F238E27FC236}">
                      <a16:creationId xmlns:a16="http://schemas.microsoft.com/office/drawing/2014/main" id="{80AD2C47-D7BE-6BBE-30BD-1E49A32D77F9}"/>
                    </a:ext>
                  </a:extLst>
                </p:cNvPr>
                <p:cNvPicPr/>
                <p:nvPr/>
              </p:nvPicPr>
              <p:blipFill>
                <a:blip r:embed="rId212"/>
                <a:stretch>
                  <a:fillRect/>
                </a:stretch>
              </p:blipFill>
              <p:spPr>
                <a:xfrm>
                  <a:off x="8035658" y="3543215"/>
                  <a:ext cx="39960" cy="34920"/>
                </a:xfrm>
                <a:prstGeom prst="rect">
                  <a:avLst/>
                </a:prstGeom>
              </p:spPr>
            </p:pic>
          </mc:Fallback>
        </mc:AlternateContent>
      </p:grpSp>
      <p:grpSp>
        <p:nvGrpSpPr>
          <p:cNvPr id="486" name="Group 485">
            <a:extLst>
              <a:ext uri="{FF2B5EF4-FFF2-40B4-BE49-F238E27FC236}">
                <a16:creationId xmlns:a16="http://schemas.microsoft.com/office/drawing/2014/main" id="{0688D553-FFE5-A5AF-45C9-11FFA915BEAC}"/>
              </a:ext>
            </a:extLst>
          </p:cNvPr>
          <p:cNvGrpSpPr/>
          <p:nvPr/>
        </p:nvGrpSpPr>
        <p:grpSpPr>
          <a:xfrm>
            <a:off x="8219258" y="3761015"/>
            <a:ext cx="718560" cy="281160"/>
            <a:chOff x="8219258" y="3761015"/>
            <a:chExt cx="718560" cy="281160"/>
          </a:xfrm>
        </p:grpSpPr>
        <mc:AlternateContent xmlns:mc="http://schemas.openxmlformats.org/markup-compatibility/2006" xmlns:p14="http://schemas.microsoft.com/office/powerpoint/2010/main">
          <mc:Choice Requires="p14">
            <p:contentPart p14:bwMode="auto" r:id="rId213">
              <p14:nvContentPartPr>
                <p14:cNvPr id="468" name="Ink 467">
                  <a:extLst>
                    <a:ext uri="{FF2B5EF4-FFF2-40B4-BE49-F238E27FC236}">
                      <a16:creationId xmlns:a16="http://schemas.microsoft.com/office/drawing/2014/main" id="{C7E2F65B-A4BF-C696-5254-4642C670EFF4}"/>
                    </a:ext>
                  </a:extLst>
                </p14:cNvPr>
                <p14:cNvContentPartPr/>
                <p14:nvPr/>
              </p14:nvContentPartPr>
              <p14:xfrm>
                <a:off x="8219258" y="3807815"/>
                <a:ext cx="69120" cy="147240"/>
              </p14:xfrm>
            </p:contentPart>
          </mc:Choice>
          <mc:Fallback xmlns="">
            <p:pic>
              <p:nvPicPr>
                <p:cNvPr id="468" name="Ink 467">
                  <a:extLst>
                    <a:ext uri="{FF2B5EF4-FFF2-40B4-BE49-F238E27FC236}">
                      <a16:creationId xmlns:a16="http://schemas.microsoft.com/office/drawing/2014/main" id="{C7E2F65B-A4BF-C696-5254-4642C670EFF4}"/>
                    </a:ext>
                  </a:extLst>
                </p:cNvPr>
                <p:cNvPicPr/>
                <p:nvPr/>
              </p:nvPicPr>
              <p:blipFill>
                <a:blip r:embed="rId214"/>
                <a:stretch>
                  <a:fillRect/>
                </a:stretch>
              </p:blipFill>
              <p:spPr>
                <a:xfrm>
                  <a:off x="8210258" y="3799175"/>
                  <a:ext cx="86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69" name="Ink 468">
                  <a:extLst>
                    <a:ext uri="{FF2B5EF4-FFF2-40B4-BE49-F238E27FC236}">
                      <a16:creationId xmlns:a16="http://schemas.microsoft.com/office/drawing/2014/main" id="{A260E54E-9AB3-EB6D-DD34-C2286010BA7D}"/>
                    </a:ext>
                  </a:extLst>
                </p14:cNvPr>
                <p14:cNvContentPartPr/>
                <p14:nvPr/>
              </p14:nvContentPartPr>
              <p14:xfrm>
                <a:off x="8315378" y="3791975"/>
                <a:ext cx="61920" cy="110160"/>
              </p14:xfrm>
            </p:contentPart>
          </mc:Choice>
          <mc:Fallback xmlns="">
            <p:pic>
              <p:nvPicPr>
                <p:cNvPr id="469" name="Ink 468">
                  <a:extLst>
                    <a:ext uri="{FF2B5EF4-FFF2-40B4-BE49-F238E27FC236}">
                      <a16:creationId xmlns:a16="http://schemas.microsoft.com/office/drawing/2014/main" id="{A260E54E-9AB3-EB6D-DD34-C2286010BA7D}"/>
                    </a:ext>
                  </a:extLst>
                </p:cNvPr>
                <p:cNvPicPr/>
                <p:nvPr/>
              </p:nvPicPr>
              <p:blipFill>
                <a:blip r:embed="rId216"/>
                <a:stretch>
                  <a:fillRect/>
                </a:stretch>
              </p:blipFill>
              <p:spPr>
                <a:xfrm>
                  <a:off x="8306378" y="3783335"/>
                  <a:ext cx="795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70" name="Ink 469">
                  <a:extLst>
                    <a:ext uri="{FF2B5EF4-FFF2-40B4-BE49-F238E27FC236}">
                      <a16:creationId xmlns:a16="http://schemas.microsoft.com/office/drawing/2014/main" id="{285B4C43-A5C7-2370-ACEC-7A18B80CC0BB}"/>
                    </a:ext>
                  </a:extLst>
                </p14:cNvPr>
                <p14:cNvContentPartPr/>
                <p14:nvPr/>
              </p14:nvContentPartPr>
              <p14:xfrm>
                <a:off x="8470178" y="3800255"/>
                <a:ext cx="360" cy="13320"/>
              </p14:xfrm>
            </p:contentPart>
          </mc:Choice>
          <mc:Fallback xmlns="">
            <p:pic>
              <p:nvPicPr>
                <p:cNvPr id="470" name="Ink 469">
                  <a:extLst>
                    <a:ext uri="{FF2B5EF4-FFF2-40B4-BE49-F238E27FC236}">
                      <a16:creationId xmlns:a16="http://schemas.microsoft.com/office/drawing/2014/main" id="{285B4C43-A5C7-2370-ACEC-7A18B80CC0BB}"/>
                    </a:ext>
                  </a:extLst>
                </p:cNvPr>
                <p:cNvPicPr/>
                <p:nvPr/>
              </p:nvPicPr>
              <p:blipFill>
                <a:blip r:embed="rId218"/>
                <a:stretch>
                  <a:fillRect/>
                </a:stretch>
              </p:blipFill>
              <p:spPr>
                <a:xfrm>
                  <a:off x="8461538" y="3791255"/>
                  <a:ext cx="180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71" name="Ink 470">
                  <a:extLst>
                    <a:ext uri="{FF2B5EF4-FFF2-40B4-BE49-F238E27FC236}">
                      <a16:creationId xmlns:a16="http://schemas.microsoft.com/office/drawing/2014/main" id="{BF872F00-F13F-0D33-EC98-D14CFA6A856E}"/>
                    </a:ext>
                  </a:extLst>
                </p14:cNvPr>
                <p14:cNvContentPartPr/>
                <p14:nvPr/>
              </p14:nvContentPartPr>
              <p14:xfrm>
                <a:off x="8481698" y="3912575"/>
                <a:ext cx="10440" cy="360"/>
              </p14:xfrm>
            </p:contentPart>
          </mc:Choice>
          <mc:Fallback xmlns="">
            <p:pic>
              <p:nvPicPr>
                <p:cNvPr id="471" name="Ink 470">
                  <a:extLst>
                    <a:ext uri="{FF2B5EF4-FFF2-40B4-BE49-F238E27FC236}">
                      <a16:creationId xmlns:a16="http://schemas.microsoft.com/office/drawing/2014/main" id="{BF872F00-F13F-0D33-EC98-D14CFA6A856E}"/>
                    </a:ext>
                  </a:extLst>
                </p:cNvPr>
                <p:cNvPicPr/>
                <p:nvPr/>
              </p:nvPicPr>
              <p:blipFill>
                <a:blip r:embed="rId220"/>
                <a:stretch>
                  <a:fillRect/>
                </a:stretch>
              </p:blipFill>
              <p:spPr>
                <a:xfrm>
                  <a:off x="8472698" y="3903935"/>
                  <a:ext cx="28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2" name="Ink 471">
                  <a:extLst>
                    <a:ext uri="{FF2B5EF4-FFF2-40B4-BE49-F238E27FC236}">
                      <a16:creationId xmlns:a16="http://schemas.microsoft.com/office/drawing/2014/main" id="{63C55F20-0E94-D8F4-3581-871517293600}"/>
                    </a:ext>
                  </a:extLst>
                </p14:cNvPr>
                <p14:cNvContentPartPr/>
                <p14:nvPr/>
              </p14:nvContentPartPr>
              <p14:xfrm>
                <a:off x="8633618" y="3761015"/>
                <a:ext cx="157680" cy="281160"/>
              </p14:xfrm>
            </p:contentPart>
          </mc:Choice>
          <mc:Fallback xmlns="">
            <p:pic>
              <p:nvPicPr>
                <p:cNvPr id="472" name="Ink 471">
                  <a:extLst>
                    <a:ext uri="{FF2B5EF4-FFF2-40B4-BE49-F238E27FC236}">
                      <a16:creationId xmlns:a16="http://schemas.microsoft.com/office/drawing/2014/main" id="{63C55F20-0E94-D8F4-3581-871517293600}"/>
                    </a:ext>
                  </a:extLst>
                </p:cNvPr>
                <p:cNvPicPr/>
                <p:nvPr/>
              </p:nvPicPr>
              <p:blipFill>
                <a:blip r:embed="rId222"/>
                <a:stretch>
                  <a:fillRect/>
                </a:stretch>
              </p:blipFill>
              <p:spPr>
                <a:xfrm>
                  <a:off x="8624618" y="3752375"/>
                  <a:ext cx="1753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73" name="Ink 472">
                  <a:extLst>
                    <a:ext uri="{FF2B5EF4-FFF2-40B4-BE49-F238E27FC236}">
                      <a16:creationId xmlns:a16="http://schemas.microsoft.com/office/drawing/2014/main" id="{995B6DC2-6577-7459-69FC-174642BE112B}"/>
                    </a:ext>
                  </a:extLst>
                </p14:cNvPr>
                <p14:cNvContentPartPr/>
                <p14:nvPr/>
              </p14:nvContentPartPr>
              <p14:xfrm>
                <a:off x="8604818" y="3883775"/>
                <a:ext cx="205920" cy="7920"/>
              </p14:xfrm>
            </p:contentPart>
          </mc:Choice>
          <mc:Fallback xmlns="">
            <p:pic>
              <p:nvPicPr>
                <p:cNvPr id="473" name="Ink 472">
                  <a:extLst>
                    <a:ext uri="{FF2B5EF4-FFF2-40B4-BE49-F238E27FC236}">
                      <a16:creationId xmlns:a16="http://schemas.microsoft.com/office/drawing/2014/main" id="{995B6DC2-6577-7459-69FC-174642BE112B}"/>
                    </a:ext>
                  </a:extLst>
                </p:cNvPr>
                <p:cNvPicPr/>
                <p:nvPr/>
              </p:nvPicPr>
              <p:blipFill>
                <a:blip r:embed="rId224"/>
                <a:stretch>
                  <a:fillRect/>
                </a:stretch>
              </p:blipFill>
              <p:spPr>
                <a:xfrm>
                  <a:off x="8596178" y="3874775"/>
                  <a:ext cx="2235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76" name="Ink 475">
                  <a:extLst>
                    <a:ext uri="{FF2B5EF4-FFF2-40B4-BE49-F238E27FC236}">
                      <a16:creationId xmlns:a16="http://schemas.microsoft.com/office/drawing/2014/main" id="{9F41CE1B-E920-895D-DCB1-AF421371D43F}"/>
                    </a:ext>
                  </a:extLst>
                </p14:cNvPr>
                <p14:cNvContentPartPr/>
                <p14:nvPr/>
              </p14:nvContentPartPr>
              <p14:xfrm>
                <a:off x="8753858" y="3898535"/>
                <a:ext cx="74520" cy="7200"/>
              </p14:xfrm>
            </p:contentPart>
          </mc:Choice>
          <mc:Fallback xmlns="">
            <p:pic>
              <p:nvPicPr>
                <p:cNvPr id="476" name="Ink 475">
                  <a:extLst>
                    <a:ext uri="{FF2B5EF4-FFF2-40B4-BE49-F238E27FC236}">
                      <a16:creationId xmlns:a16="http://schemas.microsoft.com/office/drawing/2014/main" id="{9F41CE1B-E920-895D-DCB1-AF421371D43F}"/>
                    </a:ext>
                  </a:extLst>
                </p:cNvPr>
                <p:cNvPicPr/>
                <p:nvPr/>
              </p:nvPicPr>
              <p:blipFill>
                <a:blip r:embed="rId226"/>
                <a:stretch>
                  <a:fillRect/>
                </a:stretch>
              </p:blipFill>
              <p:spPr>
                <a:xfrm>
                  <a:off x="8745218" y="3889895"/>
                  <a:ext cx="921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77" name="Ink 476">
                  <a:extLst>
                    <a:ext uri="{FF2B5EF4-FFF2-40B4-BE49-F238E27FC236}">
                      <a16:creationId xmlns:a16="http://schemas.microsoft.com/office/drawing/2014/main" id="{F8C2CC0B-B14A-4CCA-C092-107FAF0FC334}"/>
                    </a:ext>
                  </a:extLst>
                </p14:cNvPr>
                <p14:cNvContentPartPr/>
                <p14:nvPr/>
              </p14:nvContentPartPr>
              <p14:xfrm>
                <a:off x="8875538" y="3806015"/>
                <a:ext cx="62280" cy="105120"/>
              </p14:xfrm>
            </p:contentPart>
          </mc:Choice>
          <mc:Fallback xmlns="">
            <p:pic>
              <p:nvPicPr>
                <p:cNvPr id="477" name="Ink 476">
                  <a:extLst>
                    <a:ext uri="{FF2B5EF4-FFF2-40B4-BE49-F238E27FC236}">
                      <a16:creationId xmlns:a16="http://schemas.microsoft.com/office/drawing/2014/main" id="{F8C2CC0B-B14A-4CCA-C092-107FAF0FC334}"/>
                    </a:ext>
                  </a:extLst>
                </p:cNvPr>
                <p:cNvPicPr/>
                <p:nvPr/>
              </p:nvPicPr>
              <p:blipFill>
                <a:blip r:embed="rId228"/>
                <a:stretch>
                  <a:fillRect/>
                </a:stretch>
              </p:blipFill>
              <p:spPr>
                <a:xfrm>
                  <a:off x="8866538" y="3797375"/>
                  <a:ext cx="79920" cy="122760"/>
                </a:xfrm>
                <a:prstGeom prst="rect">
                  <a:avLst/>
                </a:prstGeom>
              </p:spPr>
            </p:pic>
          </mc:Fallback>
        </mc:AlternateContent>
      </p:grpSp>
      <p:grpSp>
        <p:nvGrpSpPr>
          <p:cNvPr id="485" name="Group 484">
            <a:extLst>
              <a:ext uri="{FF2B5EF4-FFF2-40B4-BE49-F238E27FC236}">
                <a16:creationId xmlns:a16="http://schemas.microsoft.com/office/drawing/2014/main" id="{76B02022-6579-ABA2-3062-747AD8BB45FA}"/>
              </a:ext>
            </a:extLst>
          </p:cNvPr>
          <p:cNvGrpSpPr/>
          <p:nvPr/>
        </p:nvGrpSpPr>
        <p:grpSpPr>
          <a:xfrm>
            <a:off x="9129698" y="3338375"/>
            <a:ext cx="947880" cy="1061640"/>
            <a:chOff x="9129698" y="3338375"/>
            <a:chExt cx="947880" cy="1061640"/>
          </a:xfrm>
        </p:grpSpPr>
        <mc:AlternateContent xmlns:mc="http://schemas.openxmlformats.org/markup-compatibility/2006" xmlns:p14="http://schemas.microsoft.com/office/powerpoint/2010/main">
          <mc:Choice Requires="p14">
            <p:contentPart p14:bwMode="auto" r:id="rId229">
              <p14:nvContentPartPr>
                <p14:cNvPr id="478" name="Ink 477">
                  <a:extLst>
                    <a:ext uri="{FF2B5EF4-FFF2-40B4-BE49-F238E27FC236}">
                      <a16:creationId xmlns:a16="http://schemas.microsoft.com/office/drawing/2014/main" id="{A9A4A93F-B9DE-AFF9-D7F2-22BBE7506A0E}"/>
                    </a:ext>
                  </a:extLst>
                </p14:cNvPr>
                <p14:cNvContentPartPr/>
                <p14:nvPr/>
              </p14:nvContentPartPr>
              <p14:xfrm>
                <a:off x="9129698" y="3663455"/>
                <a:ext cx="183240" cy="51120"/>
              </p14:xfrm>
            </p:contentPart>
          </mc:Choice>
          <mc:Fallback xmlns="">
            <p:pic>
              <p:nvPicPr>
                <p:cNvPr id="478" name="Ink 477">
                  <a:extLst>
                    <a:ext uri="{FF2B5EF4-FFF2-40B4-BE49-F238E27FC236}">
                      <a16:creationId xmlns:a16="http://schemas.microsoft.com/office/drawing/2014/main" id="{A9A4A93F-B9DE-AFF9-D7F2-22BBE7506A0E}"/>
                    </a:ext>
                  </a:extLst>
                </p:cNvPr>
                <p:cNvPicPr/>
                <p:nvPr/>
              </p:nvPicPr>
              <p:blipFill>
                <a:blip r:embed="rId230"/>
                <a:stretch>
                  <a:fillRect/>
                </a:stretch>
              </p:blipFill>
              <p:spPr>
                <a:xfrm>
                  <a:off x="9121058" y="3654455"/>
                  <a:ext cx="200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79" name="Ink 478">
                  <a:extLst>
                    <a:ext uri="{FF2B5EF4-FFF2-40B4-BE49-F238E27FC236}">
                      <a16:creationId xmlns:a16="http://schemas.microsoft.com/office/drawing/2014/main" id="{00CD3BA3-ACA6-DCB4-C134-F380BC90A81F}"/>
                    </a:ext>
                  </a:extLst>
                </p14:cNvPr>
                <p14:cNvContentPartPr/>
                <p14:nvPr/>
              </p14:nvContentPartPr>
              <p14:xfrm>
                <a:off x="9427418" y="3593615"/>
                <a:ext cx="33120" cy="110520"/>
              </p14:xfrm>
            </p:contentPart>
          </mc:Choice>
          <mc:Fallback xmlns="">
            <p:pic>
              <p:nvPicPr>
                <p:cNvPr id="479" name="Ink 478">
                  <a:extLst>
                    <a:ext uri="{FF2B5EF4-FFF2-40B4-BE49-F238E27FC236}">
                      <a16:creationId xmlns:a16="http://schemas.microsoft.com/office/drawing/2014/main" id="{00CD3BA3-ACA6-DCB4-C134-F380BC90A81F}"/>
                    </a:ext>
                  </a:extLst>
                </p:cNvPr>
                <p:cNvPicPr/>
                <p:nvPr/>
              </p:nvPicPr>
              <p:blipFill>
                <a:blip r:embed="rId232"/>
                <a:stretch>
                  <a:fillRect/>
                </a:stretch>
              </p:blipFill>
              <p:spPr>
                <a:xfrm>
                  <a:off x="9418778" y="3584615"/>
                  <a:ext cx="507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0" name="Ink 479">
                  <a:extLst>
                    <a:ext uri="{FF2B5EF4-FFF2-40B4-BE49-F238E27FC236}">
                      <a16:creationId xmlns:a16="http://schemas.microsoft.com/office/drawing/2014/main" id="{F8BFF840-ED36-CB49-1841-4722CD50A295}"/>
                    </a:ext>
                  </a:extLst>
                </p14:cNvPr>
                <p14:cNvContentPartPr/>
                <p14:nvPr/>
              </p14:nvContentPartPr>
              <p14:xfrm>
                <a:off x="9441458" y="3586775"/>
                <a:ext cx="320040" cy="248400"/>
              </p14:xfrm>
            </p:contentPart>
          </mc:Choice>
          <mc:Fallback xmlns="">
            <p:pic>
              <p:nvPicPr>
                <p:cNvPr id="480" name="Ink 479">
                  <a:extLst>
                    <a:ext uri="{FF2B5EF4-FFF2-40B4-BE49-F238E27FC236}">
                      <a16:creationId xmlns:a16="http://schemas.microsoft.com/office/drawing/2014/main" id="{F8BFF840-ED36-CB49-1841-4722CD50A295}"/>
                    </a:ext>
                  </a:extLst>
                </p:cNvPr>
                <p:cNvPicPr/>
                <p:nvPr/>
              </p:nvPicPr>
              <p:blipFill>
                <a:blip r:embed="rId234"/>
                <a:stretch>
                  <a:fillRect/>
                </a:stretch>
              </p:blipFill>
              <p:spPr>
                <a:xfrm>
                  <a:off x="9432818" y="3577775"/>
                  <a:ext cx="337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1" name="Ink 480">
                  <a:extLst>
                    <a:ext uri="{FF2B5EF4-FFF2-40B4-BE49-F238E27FC236}">
                      <a16:creationId xmlns:a16="http://schemas.microsoft.com/office/drawing/2014/main" id="{EA2A3205-8746-C9E5-B7EC-471949A502EC}"/>
                    </a:ext>
                  </a:extLst>
                </p14:cNvPr>
                <p14:cNvContentPartPr/>
                <p14:nvPr/>
              </p14:nvContentPartPr>
              <p14:xfrm>
                <a:off x="9455858" y="4014815"/>
                <a:ext cx="193680" cy="158760"/>
              </p14:xfrm>
            </p:contentPart>
          </mc:Choice>
          <mc:Fallback xmlns="">
            <p:pic>
              <p:nvPicPr>
                <p:cNvPr id="481" name="Ink 480">
                  <a:extLst>
                    <a:ext uri="{FF2B5EF4-FFF2-40B4-BE49-F238E27FC236}">
                      <a16:creationId xmlns:a16="http://schemas.microsoft.com/office/drawing/2014/main" id="{EA2A3205-8746-C9E5-B7EC-471949A502EC}"/>
                    </a:ext>
                  </a:extLst>
                </p:cNvPr>
                <p:cNvPicPr/>
                <p:nvPr/>
              </p:nvPicPr>
              <p:blipFill>
                <a:blip r:embed="rId236"/>
                <a:stretch>
                  <a:fillRect/>
                </a:stretch>
              </p:blipFill>
              <p:spPr>
                <a:xfrm>
                  <a:off x="9446858" y="4005815"/>
                  <a:ext cx="211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2" name="Ink 481">
                  <a:extLst>
                    <a:ext uri="{FF2B5EF4-FFF2-40B4-BE49-F238E27FC236}">
                      <a16:creationId xmlns:a16="http://schemas.microsoft.com/office/drawing/2014/main" id="{8841E460-9680-BF81-7518-7A90F55D3B52}"/>
                    </a:ext>
                  </a:extLst>
                </p14:cNvPr>
                <p14:cNvContentPartPr/>
                <p14:nvPr/>
              </p14:nvContentPartPr>
              <p14:xfrm>
                <a:off x="9632978" y="3990695"/>
                <a:ext cx="177120" cy="129240"/>
              </p14:xfrm>
            </p:contentPart>
          </mc:Choice>
          <mc:Fallback xmlns="">
            <p:pic>
              <p:nvPicPr>
                <p:cNvPr id="482" name="Ink 481">
                  <a:extLst>
                    <a:ext uri="{FF2B5EF4-FFF2-40B4-BE49-F238E27FC236}">
                      <a16:creationId xmlns:a16="http://schemas.microsoft.com/office/drawing/2014/main" id="{8841E460-9680-BF81-7518-7A90F55D3B52}"/>
                    </a:ext>
                  </a:extLst>
                </p:cNvPr>
                <p:cNvPicPr/>
                <p:nvPr/>
              </p:nvPicPr>
              <p:blipFill>
                <a:blip r:embed="rId238"/>
                <a:stretch>
                  <a:fillRect/>
                </a:stretch>
              </p:blipFill>
              <p:spPr>
                <a:xfrm>
                  <a:off x="9624338" y="3981695"/>
                  <a:ext cx="194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3" name="Ink 482">
                  <a:extLst>
                    <a:ext uri="{FF2B5EF4-FFF2-40B4-BE49-F238E27FC236}">
                      <a16:creationId xmlns:a16="http://schemas.microsoft.com/office/drawing/2014/main" id="{7342D598-D73F-1653-614E-F8E0C535B085}"/>
                    </a:ext>
                  </a:extLst>
                </p14:cNvPr>
                <p14:cNvContentPartPr/>
                <p14:nvPr/>
              </p14:nvContentPartPr>
              <p14:xfrm>
                <a:off x="9745298" y="4011935"/>
                <a:ext cx="29880" cy="132840"/>
              </p14:xfrm>
            </p:contentPart>
          </mc:Choice>
          <mc:Fallback xmlns="">
            <p:pic>
              <p:nvPicPr>
                <p:cNvPr id="483" name="Ink 482">
                  <a:extLst>
                    <a:ext uri="{FF2B5EF4-FFF2-40B4-BE49-F238E27FC236}">
                      <a16:creationId xmlns:a16="http://schemas.microsoft.com/office/drawing/2014/main" id="{7342D598-D73F-1653-614E-F8E0C535B085}"/>
                    </a:ext>
                  </a:extLst>
                </p:cNvPr>
                <p:cNvPicPr/>
                <p:nvPr/>
              </p:nvPicPr>
              <p:blipFill>
                <a:blip r:embed="rId240"/>
                <a:stretch>
                  <a:fillRect/>
                </a:stretch>
              </p:blipFill>
              <p:spPr>
                <a:xfrm>
                  <a:off x="9736658" y="4002935"/>
                  <a:ext cx="47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4" name="Ink 483">
                  <a:extLst>
                    <a:ext uri="{FF2B5EF4-FFF2-40B4-BE49-F238E27FC236}">
                      <a16:creationId xmlns:a16="http://schemas.microsoft.com/office/drawing/2014/main" id="{7D39CE11-A0A8-6412-AB2E-F5F97A6253B9}"/>
                    </a:ext>
                  </a:extLst>
                </p14:cNvPr>
                <p14:cNvContentPartPr/>
                <p14:nvPr/>
              </p14:nvContentPartPr>
              <p14:xfrm>
                <a:off x="9838538" y="3338375"/>
                <a:ext cx="239040" cy="1061640"/>
              </p14:xfrm>
            </p:contentPart>
          </mc:Choice>
          <mc:Fallback xmlns="">
            <p:pic>
              <p:nvPicPr>
                <p:cNvPr id="484" name="Ink 483">
                  <a:extLst>
                    <a:ext uri="{FF2B5EF4-FFF2-40B4-BE49-F238E27FC236}">
                      <a16:creationId xmlns:a16="http://schemas.microsoft.com/office/drawing/2014/main" id="{7D39CE11-A0A8-6412-AB2E-F5F97A6253B9}"/>
                    </a:ext>
                  </a:extLst>
                </p:cNvPr>
                <p:cNvPicPr/>
                <p:nvPr/>
              </p:nvPicPr>
              <p:blipFill>
                <a:blip r:embed="rId242"/>
                <a:stretch>
                  <a:fillRect/>
                </a:stretch>
              </p:blipFill>
              <p:spPr>
                <a:xfrm>
                  <a:off x="9829898" y="3329375"/>
                  <a:ext cx="256680" cy="10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487" name="Ink 486">
                <a:extLst>
                  <a:ext uri="{FF2B5EF4-FFF2-40B4-BE49-F238E27FC236}">
                    <a16:creationId xmlns:a16="http://schemas.microsoft.com/office/drawing/2014/main" id="{FBB16FBE-9C5A-3144-0D3F-54704F270B3A}"/>
                  </a:ext>
                </a:extLst>
              </p14:cNvPr>
              <p14:cNvContentPartPr/>
              <p14:nvPr/>
            </p14:nvContentPartPr>
            <p14:xfrm>
              <a:off x="1616138" y="4998335"/>
              <a:ext cx="132480" cy="13320"/>
            </p14:xfrm>
          </p:contentPart>
        </mc:Choice>
        <mc:Fallback xmlns="">
          <p:pic>
            <p:nvPicPr>
              <p:cNvPr id="487" name="Ink 486">
                <a:extLst>
                  <a:ext uri="{FF2B5EF4-FFF2-40B4-BE49-F238E27FC236}">
                    <a16:creationId xmlns:a16="http://schemas.microsoft.com/office/drawing/2014/main" id="{FBB16FBE-9C5A-3144-0D3F-54704F270B3A}"/>
                  </a:ext>
                </a:extLst>
              </p:cNvPr>
              <p:cNvPicPr/>
              <p:nvPr/>
            </p:nvPicPr>
            <p:blipFill>
              <a:blip r:embed="rId244"/>
              <a:stretch>
                <a:fillRect/>
              </a:stretch>
            </p:blipFill>
            <p:spPr>
              <a:xfrm>
                <a:off x="1607138" y="4989695"/>
                <a:ext cx="150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8" name="Ink 487">
                <a:extLst>
                  <a:ext uri="{FF2B5EF4-FFF2-40B4-BE49-F238E27FC236}">
                    <a16:creationId xmlns:a16="http://schemas.microsoft.com/office/drawing/2014/main" id="{896B45B4-C1D7-38A9-B0EC-4EF79068D7CC}"/>
                  </a:ext>
                </a:extLst>
              </p14:cNvPr>
              <p14:cNvContentPartPr/>
              <p14:nvPr/>
            </p14:nvContentPartPr>
            <p14:xfrm>
              <a:off x="1656098" y="5089415"/>
              <a:ext cx="84960" cy="16920"/>
            </p14:xfrm>
          </p:contentPart>
        </mc:Choice>
        <mc:Fallback xmlns="">
          <p:pic>
            <p:nvPicPr>
              <p:cNvPr id="488" name="Ink 487">
                <a:extLst>
                  <a:ext uri="{FF2B5EF4-FFF2-40B4-BE49-F238E27FC236}">
                    <a16:creationId xmlns:a16="http://schemas.microsoft.com/office/drawing/2014/main" id="{896B45B4-C1D7-38A9-B0EC-4EF79068D7CC}"/>
                  </a:ext>
                </a:extLst>
              </p:cNvPr>
              <p:cNvPicPr/>
              <p:nvPr/>
            </p:nvPicPr>
            <p:blipFill>
              <a:blip r:embed="rId246"/>
              <a:stretch>
                <a:fillRect/>
              </a:stretch>
            </p:blipFill>
            <p:spPr>
              <a:xfrm>
                <a:off x="1647458" y="5080415"/>
                <a:ext cx="102600" cy="34560"/>
              </a:xfrm>
              <a:prstGeom prst="rect">
                <a:avLst/>
              </a:prstGeom>
            </p:spPr>
          </p:pic>
        </mc:Fallback>
      </mc:AlternateContent>
      <p:grpSp>
        <p:nvGrpSpPr>
          <p:cNvPr id="492" name="Group 491">
            <a:extLst>
              <a:ext uri="{FF2B5EF4-FFF2-40B4-BE49-F238E27FC236}">
                <a16:creationId xmlns:a16="http://schemas.microsoft.com/office/drawing/2014/main" id="{421CB4C2-F61D-A13E-8AF0-F901B82C90C4}"/>
              </a:ext>
            </a:extLst>
          </p:cNvPr>
          <p:cNvGrpSpPr/>
          <p:nvPr/>
        </p:nvGrpSpPr>
        <p:grpSpPr>
          <a:xfrm>
            <a:off x="2048498" y="4939295"/>
            <a:ext cx="453960" cy="230040"/>
            <a:chOff x="2048498" y="4939295"/>
            <a:chExt cx="453960" cy="230040"/>
          </a:xfrm>
        </p:grpSpPr>
        <mc:AlternateContent xmlns:mc="http://schemas.openxmlformats.org/markup-compatibility/2006" xmlns:p14="http://schemas.microsoft.com/office/powerpoint/2010/main">
          <mc:Choice Requires="p14">
            <p:contentPart p14:bwMode="auto" r:id="rId247">
              <p14:nvContentPartPr>
                <p14:cNvPr id="489" name="Ink 488">
                  <a:extLst>
                    <a:ext uri="{FF2B5EF4-FFF2-40B4-BE49-F238E27FC236}">
                      <a16:creationId xmlns:a16="http://schemas.microsoft.com/office/drawing/2014/main" id="{963FB126-A734-7BED-DD59-52DD806C2A3D}"/>
                    </a:ext>
                  </a:extLst>
                </p14:cNvPr>
                <p14:cNvContentPartPr/>
                <p14:nvPr/>
              </p14:nvContentPartPr>
              <p14:xfrm>
                <a:off x="2048498" y="4954775"/>
                <a:ext cx="45360" cy="214560"/>
              </p14:xfrm>
            </p:contentPart>
          </mc:Choice>
          <mc:Fallback xmlns="">
            <p:pic>
              <p:nvPicPr>
                <p:cNvPr id="489" name="Ink 488">
                  <a:extLst>
                    <a:ext uri="{FF2B5EF4-FFF2-40B4-BE49-F238E27FC236}">
                      <a16:creationId xmlns:a16="http://schemas.microsoft.com/office/drawing/2014/main" id="{963FB126-A734-7BED-DD59-52DD806C2A3D}"/>
                    </a:ext>
                  </a:extLst>
                </p:cNvPr>
                <p:cNvPicPr/>
                <p:nvPr/>
              </p:nvPicPr>
              <p:blipFill>
                <a:blip r:embed="rId248"/>
                <a:stretch>
                  <a:fillRect/>
                </a:stretch>
              </p:blipFill>
              <p:spPr>
                <a:xfrm>
                  <a:off x="2039498" y="4945775"/>
                  <a:ext cx="630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90" name="Ink 489">
                  <a:extLst>
                    <a:ext uri="{FF2B5EF4-FFF2-40B4-BE49-F238E27FC236}">
                      <a16:creationId xmlns:a16="http://schemas.microsoft.com/office/drawing/2014/main" id="{2329C3BD-6592-F843-3901-BD99ECB45D39}"/>
                    </a:ext>
                  </a:extLst>
                </p14:cNvPr>
                <p14:cNvContentPartPr/>
                <p14:nvPr/>
              </p14:nvContentPartPr>
              <p14:xfrm>
                <a:off x="2211218" y="4939295"/>
                <a:ext cx="156960" cy="222840"/>
              </p14:xfrm>
            </p:contentPart>
          </mc:Choice>
          <mc:Fallback xmlns="">
            <p:pic>
              <p:nvPicPr>
                <p:cNvPr id="490" name="Ink 489">
                  <a:extLst>
                    <a:ext uri="{FF2B5EF4-FFF2-40B4-BE49-F238E27FC236}">
                      <a16:creationId xmlns:a16="http://schemas.microsoft.com/office/drawing/2014/main" id="{2329C3BD-6592-F843-3901-BD99ECB45D39}"/>
                    </a:ext>
                  </a:extLst>
                </p:cNvPr>
                <p:cNvPicPr/>
                <p:nvPr/>
              </p:nvPicPr>
              <p:blipFill>
                <a:blip r:embed="rId250"/>
                <a:stretch>
                  <a:fillRect/>
                </a:stretch>
              </p:blipFill>
              <p:spPr>
                <a:xfrm>
                  <a:off x="2202218" y="4930295"/>
                  <a:ext cx="174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91" name="Ink 490">
                  <a:extLst>
                    <a:ext uri="{FF2B5EF4-FFF2-40B4-BE49-F238E27FC236}">
                      <a16:creationId xmlns:a16="http://schemas.microsoft.com/office/drawing/2014/main" id="{438442E7-A7C5-EC41-250D-C6B673C96A4E}"/>
                    </a:ext>
                  </a:extLst>
                </p14:cNvPr>
                <p14:cNvContentPartPr/>
                <p14:nvPr/>
              </p14:nvContentPartPr>
              <p14:xfrm>
                <a:off x="2496338" y="5039735"/>
                <a:ext cx="6120" cy="14760"/>
              </p14:xfrm>
            </p:contentPart>
          </mc:Choice>
          <mc:Fallback xmlns="">
            <p:pic>
              <p:nvPicPr>
                <p:cNvPr id="491" name="Ink 490">
                  <a:extLst>
                    <a:ext uri="{FF2B5EF4-FFF2-40B4-BE49-F238E27FC236}">
                      <a16:creationId xmlns:a16="http://schemas.microsoft.com/office/drawing/2014/main" id="{438442E7-A7C5-EC41-250D-C6B673C96A4E}"/>
                    </a:ext>
                  </a:extLst>
                </p:cNvPr>
                <p:cNvPicPr/>
                <p:nvPr/>
              </p:nvPicPr>
              <p:blipFill>
                <a:blip r:embed="rId252"/>
                <a:stretch>
                  <a:fillRect/>
                </a:stretch>
              </p:blipFill>
              <p:spPr>
                <a:xfrm>
                  <a:off x="2487698" y="5030735"/>
                  <a:ext cx="23760" cy="32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3">
            <p14:nvContentPartPr>
              <p14:cNvPr id="493" name="Ink 492">
                <a:extLst>
                  <a:ext uri="{FF2B5EF4-FFF2-40B4-BE49-F238E27FC236}">
                    <a16:creationId xmlns:a16="http://schemas.microsoft.com/office/drawing/2014/main" id="{98EB0151-B148-9473-3302-7816F0D23411}"/>
                  </a:ext>
                </a:extLst>
              </p14:cNvPr>
              <p14:cNvContentPartPr/>
              <p14:nvPr/>
            </p14:nvContentPartPr>
            <p14:xfrm>
              <a:off x="2657978" y="4897175"/>
              <a:ext cx="137160" cy="252720"/>
            </p14:xfrm>
          </p:contentPart>
        </mc:Choice>
        <mc:Fallback xmlns="">
          <p:pic>
            <p:nvPicPr>
              <p:cNvPr id="493" name="Ink 492">
                <a:extLst>
                  <a:ext uri="{FF2B5EF4-FFF2-40B4-BE49-F238E27FC236}">
                    <a16:creationId xmlns:a16="http://schemas.microsoft.com/office/drawing/2014/main" id="{98EB0151-B148-9473-3302-7816F0D23411}"/>
                  </a:ext>
                </a:extLst>
              </p:cNvPr>
              <p:cNvPicPr/>
              <p:nvPr/>
            </p:nvPicPr>
            <p:blipFill>
              <a:blip r:embed="rId254"/>
              <a:stretch>
                <a:fillRect/>
              </a:stretch>
            </p:blipFill>
            <p:spPr>
              <a:xfrm>
                <a:off x="2649338" y="4888175"/>
                <a:ext cx="1548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94" name="Ink 493">
                <a:extLst>
                  <a:ext uri="{FF2B5EF4-FFF2-40B4-BE49-F238E27FC236}">
                    <a16:creationId xmlns:a16="http://schemas.microsoft.com/office/drawing/2014/main" id="{23BF19C1-AEB9-07E0-78B8-C8D0A61E758D}"/>
                  </a:ext>
                </a:extLst>
              </p14:cNvPr>
              <p14:cNvContentPartPr/>
              <p14:nvPr/>
            </p14:nvContentPartPr>
            <p14:xfrm>
              <a:off x="2701898" y="5022815"/>
              <a:ext cx="132120" cy="52920"/>
            </p14:xfrm>
          </p:contentPart>
        </mc:Choice>
        <mc:Fallback xmlns="">
          <p:pic>
            <p:nvPicPr>
              <p:cNvPr id="494" name="Ink 493">
                <a:extLst>
                  <a:ext uri="{FF2B5EF4-FFF2-40B4-BE49-F238E27FC236}">
                    <a16:creationId xmlns:a16="http://schemas.microsoft.com/office/drawing/2014/main" id="{23BF19C1-AEB9-07E0-78B8-C8D0A61E758D}"/>
                  </a:ext>
                </a:extLst>
              </p:cNvPr>
              <p:cNvPicPr/>
              <p:nvPr/>
            </p:nvPicPr>
            <p:blipFill>
              <a:blip r:embed="rId256"/>
              <a:stretch>
                <a:fillRect/>
              </a:stretch>
            </p:blipFill>
            <p:spPr>
              <a:xfrm>
                <a:off x="2693258" y="5013815"/>
                <a:ext cx="149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95" name="Ink 494">
                <a:extLst>
                  <a:ext uri="{FF2B5EF4-FFF2-40B4-BE49-F238E27FC236}">
                    <a16:creationId xmlns:a16="http://schemas.microsoft.com/office/drawing/2014/main" id="{18135AB3-D148-186E-C8B9-5A5828CAD99A}"/>
                  </a:ext>
                </a:extLst>
              </p14:cNvPr>
              <p14:cNvContentPartPr/>
              <p14:nvPr/>
            </p14:nvContentPartPr>
            <p14:xfrm>
              <a:off x="2924378" y="4897895"/>
              <a:ext cx="196200" cy="143280"/>
            </p14:xfrm>
          </p:contentPart>
        </mc:Choice>
        <mc:Fallback xmlns="">
          <p:pic>
            <p:nvPicPr>
              <p:cNvPr id="495" name="Ink 494">
                <a:extLst>
                  <a:ext uri="{FF2B5EF4-FFF2-40B4-BE49-F238E27FC236}">
                    <a16:creationId xmlns:a16="http://schemas.microsoft.com/office/drawing/2014/main" id="{18135AB3-D148-186E-C8B9-5A5828CAD99A}"/>
                  </a:ext>
                </a:extLst>
              </p:cNvPr>
              <p:cNvPicPr/>
              <p:nvPr/>
            </p:nvPicPr>
            <p:blipFill>
              <a:blip r:embed="rId258"/>
              <a:stretch>
                <a:fillRect/>
              </a:stretch>
            </p:blipFill>
            <p:spPr>
              <a:xfrm>
                <a:off x="2915378" y="4889255"/>
                <a:ext cx="213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96" name="Ink 495">
                <a:extLst>
                  <a:ext uri="{FF2B5EF4-FFF2-40B4-BE49-F238E27FC236}">
                    <a16:creationId xmlns:a16="http://schemas.microsoft.com/office/drawing/2014/main" id="{E692A9EC-9852-E8A9-3C51-C42C178F318C}"/>
                  </a:ext>
                </a:extLst>
              </p14:cNvPr>
              <p14:cNvContentPartPr/>
              <p14:nvPr/>
            </p14:nvContentPartPr>
            <p14:xfrm>
              <a:off x="3025898" y="4877375"/>
              <a:ext cx="15120" cy="223920"/>
            </p14:xfrm>
          </p:contentPart>
        </mc:Choice>
        <mc:Fallback xmlns="">
          <p:pic>
            <p:nvPicPr>
              <p:cNvPr id="496" name="Ink 495">
                <a:extLst>
                  <a:ext uri="{FF2B5EF4-FFF2-40B4-BE49-F238E27FC236}">
                    <a16:creationId xmlns:a16="http://schemas.microsoft.com/office/drawing/2014/main" id="{E692A9EC-9852-E8A9-3C51-C42C178F318C}"/>
                  </a:ext>
                </a:extLst>
              </p:cNvPr>
              <p:cNvPicPr/>
              <p:nvPr/>
            </p:nvPicPr>
            <p:blipFill>
              <a:blip r:embed="rId260"/>
              <a:stretch>
                <a:fillRect/>
              </a:stretch>
            </p:blipFill>
            <p:spPr>
              <a:xfrm>
                <a:off x="3017258" y="4868735"/>
                <a:ext cx="327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97" name="Ink 496">
                <a:extLst>
                  <a:ext uri="{FF2B5EF4-FFF2-40B4-BE49-F238E27FC236}">
                    <a16:creationId xmlns:a16="http://schemas.microsoft.com/office/drawing/2014/main" id="{6A12E6DC-A492-0AAE-E057-E260E05A00A1}"/>
                  </a:ext>
                </a:extLst>
              </p14:cNvPr>
              <p14:cNvContentPartPr/>
              <p14:nvPr/>
            </p14:nvContentPartPr>
            <p14:xfrm>
              <a:off x="3209858" y="4866215"/>
              <a:ext cx="124920" cy="209520"/>
            </p14:xfrm>
          </p:contentPart>
        </mc:Choice>
        <mc:Fallback xmlns="">
          <p:pic>
            <p:nvPicPr>
              <p:cNvPr id="497" name="Ink 496">
                <a:extLst>
                  <a:ext uri="{FF2B5EF4-FFF2-40B4-BE49-F238E27FC236}">
                    <a16:creationId xmlns:a16="http://schemas.microsoft.com/office/drawing/2014/main" id="{6A12E6DC-A492-0AAE-E057-E260E05A00A1}"/>
                  </a:ext>
                </a:extLst>
              </p:cNvPr>
              <p:cNvPicPr/>
              <p:nvPr/>
            </p:nvPicPr>
            <p:blipFill>
              <a:blip r:embed="rId262"/>
              <a:stretch>
                <a:fillRect/>
              </a:stretch>
            </p:blipFill>
            <p:spPr>
              <a:xfrm>
                <a:off x="3201218" y="4857215"/>
                <a:ext cx="142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98" name="Ink 497">
                <a:extLst>
                  <a:ext uri="{FF2B5EF4-FFF2-40B4-BE49-F238E27FC236}">
                    <a16:creationId xmlns:a16="http://schemas.microsoft.com/office/drawing/2014/main" id="{8A34C4B1-94E0-19D1-2D3A-7689354A6068}"/>
                  </a:ext>
                </a:extLst>
              </p14:cNvPr>
              <p14:cNvContentPartPr/>
              <p14:nvPr/>
            </p14:nvContentPartPr>
            <p14:xfrm>
              <a:off x="3415778" y="4876655"/>
              <a:ext cx="86040" cy="209520"/>
            </p14:xfrm>
          </p:contentPart>
        </mc:Choice>
        <mc:Fallback xmlns="">
          <p:pic>
            <p:nvPicPr>
              <p:cNvPr id="498" name="Ink 497">
                <a:extLst>
                  <a:ext uri="{FF2B5EF4-FFF2-40B4-BE49-F238E27FC236}">
                    <a16:creationId xmlns:a16="http://schemas.microsoft.com/office/drawing/2014/main" id="{8A34C4B1-94E0-19D1-2D3A-7689354A6068}"/>
                  </a:ext>
                </a:extLst>
              </p:cNvPr>
              <p:cNvPicPr/>
              <p:nvPr/>
            </p:nvPicPr>
            <p:blipFill>
              <a:blip r:embed="rId264"/>
              <a:stretch>
                <a:fillRect/>
              </a:stretch>
            </p:blipFill>
            <p:spPr>
              <a:xfrm>
                <a:off x="3407138" y="4868015"/>
                <a:ext cx="1036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9" name="Ink 498">
                <a:extLst>
                  <a:ext uri="{FF2B5EF4-FFF2-40B4-BE49-F238E27FC236}">
                    <a16:creationId xmlns:a16="http://schemas.microsoft.com/office/drawing/2014/main" id="{2C6C0B30-79C9-03F5-8562-C55D420D8A2F}"/>
                  </a:ext>
                </a:extLst>
              </p14:cNvPr>
              <p14:cNvContentPartPr/>
              <p14:nvPr/>
            </p14:nvContentPartPr>
            <p14:xfrm>
              <a:off x="3622058" y="4876655"/>
              <a:ext cx="118080" cy="157680"/>
            </p14:xfrm>
          </p:contentPart>
        </mc:Choice>
        <mc:Fallback xmlns="">
          <p:pic>
            <p:nvPicPr>
              <p:cNvPr id="499" name="Ink 498">
                <a:extLst>
                  <a:ext uri="{FF2B5EF4-FFF2-40B4-BE49-F238E27FC236}">
                    <a16:creationId xmlns:a16="http://schemas.microsoft.com/office/drawing/2014/main" id="{2C6C0B30-79C9-03F5-8562-C55D420D8A2F}"/>
                  </a:ext>
                </a:extLst>
              </p:cNvPr>
              <p:cNvPicPr/>
              <p:nvPr/>
            </p:nvPicPr>
            <p:blipFill>
              <a:blip r:embed="rId266"/>
              <a:stretch>
                <a:fillRect/>
              </a:stretch>
            </p:blipFill>
            <p:spPr>
              <a:xfrm>
                <a:off x="3613058" y="4868015"/>
                <a:ext cx="135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00" name="Ink 499">
                <a:extLst>
                  <a:ext uri="{FF2B5EF4-FFF2-40B4-BE49-F238E27FC236}">
                    <a16:creationId xmlns:a16="http://schemas.microsoft.com/office/drawing/2014/main" id="{EE393B97-23A4-D990-AE93-433CE6E68D1D}"/>
                  </a:ext>
                </a:extLst>
              </p14:cNvPr>
              <p14:cNvContentPartPr/>
              <p14:nvPr/>
            </p14:nvContentPartPr>
            <p14:xfrm>
              <a:off x="3834818" y="4861895"/>
              <a:ext cx="179640" cy="15120"/>
            </p14:xfrm>
          </p:contentPart>
        </mc:Choice>
        <mc:Fallback xmlns="">
          <p:pic>
            <p:nvPicPr>
              <p:cNvPr id="500" name="Ink 499">
                <a:extLst>
                  <a:ext uri="{FF2B5EF4-FFF2-40B4-BE49-F238E27FC236}">
                    <a16:creationId xmlns:a16="http://schemas.microsoft.com/office/drawing/2014/main" id="{EE393B97-23A4-D990-AE93-433CE6E68D1D}"/>
                  </a:ext>
                </a:extLst>
              </p:cNvPr>
              <p:cNvPicPr/>
              <p:nvPr/>
            </p:nvPicPr>
            <p:blipFill>
              <a:blip r:embed="rId268"/>
              <a:stretch>
                <a:fillRect/>
              </a:stretch>
            </p:blipFill>
            <p:spPr>
              <a:xfrm>
                <a:off x="3825818" y="4853255"/>
                <a:ext cx="1972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01" name="Ink 500">
                <a:extLst>
                  <a:ext uri="{FF2B5EF4-FFF2-40B4-BE49-F238E27FC236}">
                    <a16:creationId xmlns:a16="http://schemas.microsoft.com/office/drawing/2014/main" id="{C5F054C5-F242-D1E0-53CB-B811845CAD74}"/>
                  </a:ext>
                </a:extLst>
              </p14:cNvPr>
              <p14:cNvContentPartPr/>
              <p14:nvPr/>
            </p14:nvContentPartPr>
            <p14:xfrm>
              <a:off x="3764978" y="4869455"/>
              <a:ext cx="190800" cy="210600"/>
            </p14:xfrm>
          </p:contentPart>
        </mc:Choice>
        <mc:Fallback xmlns="">
          <p:pic>
            <p:nvPicPr>
              <p:cNvPr id="501" name="Ink 500">
                <a:extLst>
                  <a:ext uri="{FF2B5EF4-FFF2-40B4-BE49-F238E27FC236}">
                    <a16:creationId xmlns:a16="http://schemas.microsoft.com/office/drawing/2014/main" id="{C5F054C5-F242-D1E0-53CB-B811845CAD74}"/>
                  </a:ext>
                </a:extLst>
              </p:cNvPr>
              <p:cNvPicPr/>
              <p:nvPr/>
            </p:nvPicPr>
            <p:blipFill>
              <a:blip r:embed="rId270"/>
              <a:stretch>
                <a:fillRect/>
              </a:stretch>
            </p:blipFill>
            <p:spPr>
              <a:xfrm>
                <a:off x="3755978" y="4860455"/>
                <a:ext cx="208440" cy="228240"/>
              </a:xfrm>
              <a:prstGeom prst="rect">
                <a:avLst/>
              </a:prstGeom>
            </p:spPr>
          </p:pic>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5"/>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428" name="Google Shape;42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48</a:t>
            </a:fld>
            <a:endParaRPr/>
          </a:p>
        </p:txBody>
      </p:sp>
      <p:pic>
        <p:nvPicPr>
          <p:cNvPr id="429" name="Google Shape;429;p35"/>
          <p:cNvPicPr preferRelativeResize="0"/>
          <p:nvPr/>
        </p:nvPicPr>
        <p:blipFill rotWithShape="1">
          <a:blip r:embed="rId3">
            <a:alphaModFix/>
          </a:blip>
          <a:srcRect/>
          <a:stretch/>
        </p:blipFill>
        <p:spPr>
          <a:xfrm>
            <a:off x="1082163" y="1724025"/>
            <a:ext cx="7686675" cy="3409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36"/>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435" name="Google Shape;43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49</a:t>
            </a:fld>
            <a:endParaRPr/>
          </a:p>
        </p:txBody>
      </p:sp>
      <p:sp>
        <p:nvSpPr>
          <p:cNvPr id="436" name="Google Shape;436;p36"/>
          <p:cNvSpPr/>
          <p:nvPr/>
        </p:nvSpPr>
        <p:spPr>
          <a:xfrm>
            <a:off x="1169248" y="1863636"/>
            <a:ext cx="8698652"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A reversionary continuous annuity begins on the death of life </a:t>
            </a:r>
            <a:r>
              <a:rPr lang="en-IN" sz="1600" i="1">
                <a:solidFill>
                  <a:schemeClr val="dk1"/>
                </a:solidFill>
                <a:latin typeface="Quattrocento Sans"/>
                <a:ea typeface="Quattrocento Sans"/>
                <a:cs typeface="Quattrocento Sans"/>
                <a:sym typeface="Quattrocento Sans"/>
              </a:rPr>
              <a:t>x</a:t>
            </a:r>
            <a:r>
              <a:rPr lang="en-IN" sz="1600">
                <a:solidFill>
                  <a:schemeClr val="dk1"/>
                </a:solidFill>
                <a:latin typeface="Quattrocento Sans"/>
                <a:ea typeface="Quattrocento Sans"/>
                <a:cs typeface="Quattrocento Sans"/>
                <a:sym typeface="Quattrocento Sans"/>
              </a:rPr>
              <a:t>, if a second life </a:t>
            </a:r>
            <a:r>
              <a:rPr lang="en-IN" sz="1600" i="1">
                <a:solidFill>
                  <a:schemeClr val="dk1"/>
                </a:solidFill>
                <a:latin typeface="Quattrocento Sans"/>
                <a:ea typeface="Quattrocento Sans"/>
                <a:cs typeface="Quattrocento Sans"/>
                <a:sym typeface="Quattrocento Sans"/>
              </a:rPr>
              <a:t>y </a:t>
            </a:r>
            <a:r>
              <a:rPr lang="en-IN" sz="1600">
                <a:solidFill>
                  <a:schemeClr val="dk1"/>
                </a:solidFill>
                <a:latin typeface="Quattrocento Sans"/>
                <a:ea typeface="Quattrocento Sans"/>
                <a:cs typeface="Quattrocento Sans"/>
                <a:sym typeface="Quattrocento Sans"/>
              </a:rPr>
              <a:t>is then alive. Payment continues during the lifetime of </a:t>
            </a:r>
            <a:r>
              <a:rPr lang="en-IN" sz="1600" i="1">
                <a:solidFill>
                  <a:schemeClr val="dk1"/>
                </a:solidFill>
                <a:latin typeface="Quattrocento Sans"/>
                <a:ea typeface="Quattrocento Sans"/>
                <a:cs typeface="Quattrocento Sans"/>
                <a:sym typeface="Quattrocento Sans"/>
              </a:rPr>
              <a:t>y</a:t>
            </a:r>
            <a:r>
              <a:rPr lang="en-IN" sz="1600">
                <a:solidFill>
                  <a:schemeClr val="dk1"/>
                </a:solidFill>
                <a:latin typeface="Quattrocento Sans"/>
                <a:ea typeface="Quattrocento Sans"/>
                <a:cs typeface="Quattrocento Sans"/>
                <a:sym typeface="Quattrocento Sans"/>
              </a:rPr>
              <a:t>.</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342900" marR="0" lvl="0" indent="-342900" algn="l" rtl="0">
              <a:spcBef>
                <a:spcPts val="0"/>
              </a:spcBef>
              <a:spcAft>
                <a:spcPts val="0"/>
              </a:spcAft>
              <a:buClr>
                <a:schemeClr val="dk1"/>
              </a:buClr>
              <a:buSzPts val="1600"/>
              <a:buFont typeface="Quattrocento Sans"/>
              <a:buAutoNum type="alphaLcParenBoth"/>
            </a:pPr>
            <a:r>
              <a:rPr lang="en-IN" sz="1600">
                <a:solidFill>
                  <a:schemeClr val="dk1"/>
                </a:solidFill>
                <a:latin typeface="Quattrocento Sans"/>
                <a:ea typeface="Quattrocento Sans"/>
                <a:cs typeface="Quattrocento Sans"/>
                <a:sym typeface="Quattrocento Sans"/>
              </a:rPr>
              <a:t>State, using random variables, the present value of this annuity.</a:t>
            </a:r>
            <a:endParaRPr/>
          </a:p>
          <a:p>
            <a:pPr marL="342900" marR="0" lvl="0" indent="-342900" algn="l" rtl="0">
              <a:spcBef>
                <a:spcPts val="0"/>
              </a:spcBef>
              <a:spcAft>
                <a:spcPts val="0"/>
              </a:spcAft>
              <a:buClr>
                <a:schemeClr val="dk1"/>
              </a:buClr>
              <a:buSzPts val="1600"/>
              <a:buFont typeface="Quattrocento Sans"/>
              <a:buAutoNum type="alphaLcParenBoth"/>
            </a:pPr>
            <a:r>
              <a:rPr lang="en-IN" sz="1600">
                <a:solidFill>
                  <a:schemeClr val="dk1"/>
                </a:solidFill>
                <a:latin typeface="Quattrocento Sans"/>
                <a:ea typeface="Quattrocento Sans"/>
                <a:cs typeface="Quattrocento Sans"/>
                <a:sym typeface="Quattrocento Sans"/>
              </a:rPr>
              <a:t>Give an expression for the expected present value of this annuity in terms of assurance functions.</a:t>
            </a:r>
            <a:endParaRPr sz="1600">
              <a:solidFill>
                <a:schemeClr val="dk1"/>
              </a:solidFill>
              <a:latin typeface="Quattrocento Sans"/>
              <a:ea typeface="Quattrocento Sans"/>
              <a:cs typeface="Quattrocento Sans"/>
              <a:sym typeface="Quattrocento Sans"/>
            </a:endParaRPr>
          </a:p>
        </p:txBody>
      </p:sp>
      <p:pic>
        <p:nvPicPr>
          <p:cNvPr id="437" name="Google Shape;437;p36"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grpSp>
        <p:nvGrpSpPr>
          <p:cNvPr id="8" name="Group 7">
            <a:extLst>
              <a:ext uri="{FF2B5EF4-FFF2-40B4-BE49-F238E27FC236}">
                <a16:creationId xmlns:a16="http://schemas.microsoft.com/office/drawing/2014/main" id="{287794FC-6751-408B-D598-EAD0A413423D}"/>
              </a:ext>
            </a:extLst>
          </p:cNvPr>
          <p:cNvGrpSpPr/>
          <p:nvPr/>
        </p:nvGrpSpPr>
        <p:grpSpPr>
          <a:xfrm>
            <a:off x="5294618" y="1467815"/>
            <a:ext cx="137880" cy="438480"/>
            <a:chOff x="5294618" y="1467815"/>
            <a:chExt cx="137880" cy="43848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D7C161C-5E1D-3121-5FD1-E970A19577FE}"/>
                    </a:ext>
                  </a:extLst>
                </p14:cNvPr>
                <p14:cNvContentPartPr/>
                <p14:nvPr/>
              </p14:nvContentPartPr>
              <p14:xfrm>
                <a:off x="5294618" y="1467815"/>
                <a:ext cx="104760" cy="118080"/>
              </p14:xfrm>
            </p:contentPart>
          </mc:Choice>
          <mc:Fallback xmlns="">
            <p:pic>
              <p:nvPicPr>
                <p:cNvPr id="6" name="Ink 5">
                  <a:extLst>
                    <a:ext uri="{FF2B5EF4-FFF2-40B4-BE49-F238E27FC236}">
                      <a16:creationId xmlns:a16="http://schemas.microsoft.com/office/drawing/2014/main" id="{7D7C161C-5E1D-3121-5FD1-E970A19577FE}"/>
                    </a:ext>
                  </a:extLst>
                </p:cNvPr>
                <p:cNvPicPr/>
                <p:nvPr/>
              </p:nvPicPr>
              <p:blipFill>
                <a:blip r:embed="rId5"/>
                <a:stretch>
                  <a:fillRect/>
                </a:stretch>
              </p:blipFill>
              <p:spPr>
                <a:xfrm>
                  <a:off x="5285978" y="1459175"/>
                  <a:ext cx="1224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C2AF2069-392B-D2D4-54EA-A180F683CA23}"/>
                    </a:ext>
                  </a:extLst>
                </p14:cNvPr>
                <p14:cNvContentPartPr/>
                <p14:nvPr/>
              </p14:nvContentPartPr>
              <p14:xfrm>
                <a:off x="5323418" y="1693895"/>
                <a:ext cx="109080" cy="212400"/>
              </p14:xfrm>
            </p:contentPart>
          </mc:Choice>
          <mc:Fallback xmlns="">
            <p:pic>
              <p:nvPicPr>
                <p:cNvPr id="7" name="Ink 6">
                  <a:extLst>
                    <a:ext uri="{FF2B5EF4-FFF2-40B4-BE49-F238E27FC236}">
                      <a16:creationId xmlns:a16="http://schemas.microsoft.com/office/drawing/2014/main" id="{C2AF2069-392B-D2D4-54EA-A180F683CA23}"/>
                    </a:ext>
                  </a:extLst>
                </p:cNvPr>
                <p:cNvPicPr/>
                <p:nvPr/>
              </p:nvPicPr>
              <p:blipFill>
                <a:blip r:embed="rId7"/>
                <a:stretch>
                  <a:fillRect/>
                </a:stretch>
              </p:blipFill>
              <p:spPr>
                <a:xfrm>
                  <a:off x="5314418" y="1685255"/>
                  <a:ext cx="126720" cy="23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44B6E40-8E99-3B1F-9E5C-15EF7FA68DAC}"/>
                  </a:ext>
                </a:extLst>
              </p14:cNvPr>
              <p14:cNvContentPartPr/>
              <p14:nvPr/>
            </p14:nvContentPartPr>
            <p14:xfrm>
              <a:off x="7371818" y="1011695"/>
              <a:ext cx="33120" cy="100440"/>
            </p14:xfrm>
          </p:contentPart>
        </mc:Choice>
        <mc:Fallback xmlns="">
          <p:pic>
            <p:nvPicPr>
              <p:cNvPr id="9" name="Ink 8">
                <a:extLst>
                  <a:ext uri="{FF2B5EF4-FFF2-40B4-BE49-F238E27FC236}">
                    <a16:creationId xmlns:a16="http://schemas.microsoft.com/office/drawing/2014/main" id="{F44B6E40-8E99-3B1F-9E5C-15EF7FA68DAC}"/>
                  </a:ext>
                </a:extLst>
              </p:cNvPr>
              <p:cNvPicPr/>
              <p:nvPr/>
            </p:nvPicPr>
            <p:blipFill>
              <a:blip r:embed="rId9"/>
              <a:stretch>
                <a:fillRect/>
              </a:stretch>
            </p:blipFill>
            <p:spPr>
              <a:xfrm>
                <a:off x="7363178" y="1003055"/>
                <a:ext cx="50760" cy="118080"/>
              </a:xfrm>
              <a:prstGeom prst="rect">
                <a:avLst/>
              </a:prstGeom>
            </p:spPr>
          </p:pic>
        </mc:Fallback>
      </mc:AlternateContent>
      <p:grpSp>
        <p:nvGrpSpPr>
          <p:cNvPr id="23" name="Group 22">
            <a:extLst>
              <a:ext uri="{FF2B5EF4-FFF2-40B4-BE49-F238E27FC236}">
                <a16:creationId xmlns:a16="http://schemas.microsoft.com/office/drawing/2014/main" id="{B70C8518-9F34-7A64-E638-454E187793A6}"/>
              </a:ext>
            </a:extLst>
          </p:cNvPr>
          <p:cNvGrpSpPr/>
          <p:nvPr/>
        </p:nvGrpSpPr>
        <p:grpSpPr>
          <a:xfrm>
            <a:off x="5286338" y="633695"/>
            <a:ext cx="4881240" cy="714240"/>
            <a:chOff x="5286338" y="633695"/>
            <a:chExt cx="4881240" cy="71424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492EA426-3C00-852D-4AF3-7FF243FE5D29}"/>
                    </a:ext>
                  </a:extLst>
                </p14:cNvPr>
                <p14:cNvContentPartPr/>
                <p14:nvPr/>
              </p14:nvContentPartPr>
              <p14:xfrm>
                <a:off x="5286338" y="977855"/>
                <a:ext cx="23040" cy="351720"/>
              </p14:xfrm>
            </p:contentPart>
          </mc:Choice>
          <mc:Fallback xmlns="">
            <p:pic>
              <p:nvPicPr>
                <p:cNvPr id="2" name="Ink 1">
                  <a:extLst>
                    <a:ext uri="{FF2B5EF4-FFF2-40B4-BE49-F238E27FC236}">
                      <a16:creationId xmlns:a16="http://schemas.microsoft.com/office/drawing/2014/main" id="{492EA426-3C00-852D-4AF3-7FF243FE5D29}"/>
                    </a:ext>
                  </a:extLst>
                </p:cNvPr>
                <p:cNvPicPr/>
                <p:nvPr/>
              </p:nvPicPr>
              <p:blipFill>
                <a:blip r:embed="rId11"/>
                <a:stretch>
                  <a:fillRect/>
                </a:stretch>
              </p:blipFill>
              <p:spPr>
                <a:xfrm>
                  <a:off x="5277698" y="968855"/>
                  <a:ext cx="406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 name="Ink 2">
                  <a:extLst>
                    <a:ext uri="{FF2B5EF4-FFF2-40B4-BE49-F238E27FC236}">
                      <a16:creationId xmlns:a16="http://schemas.microsoft.com/office/drawing/2014/main" id="{337E534E-B787-EC4E-0A99-C2DE56EC96BA}"/>
                    </a:ext>
                  </a:extLst>
                </p14:cNvPr>
                <p14:cNvContentPartPr/>
                <p14:nvPr/>
              </p14:nvContentPartPr>
              <p14:xfrm>
                <a:off x="5294618" y="1055615"/>
                <a:ext cx="3921480" cy="120960"/>
              </p14:xfrm>
            </p:contentPart>
          </mc:Choice>
          <mc:Fallback xmlns="">
            <p:pic>
              <p:nvPicPr>
                <p:cNvPr id="3" name="Ink 2">
                  <a:extLst>
                    <a:ext uri="{FF2B5EF4-FFF2-40B4-BE49-F238E27FC236}">
                      <a16:creationId xmlns:a16="http://schemas.microsoft.com/office/drawing/2014/main" id="{337E534E-B787-EC4E-0A99-C2DE56EC96BA}"/>
                    </a:ext>
                  </a:extLst>
                </p:cNvPr>
                <p:cNvPicPr/>
                <p:nvPr/>
              </p:nvPicPr>
              <p:blipFill>
                <a:blip r:embed="rId13"/>
                <a:stretch>
                  <a:fillRect/>
                </a:stretch>
              </p:blipFill>
              <p:spPr>
                <a:xfrm>
                  <a:off x="5285978" y="1046615"/>
                  <a:ext cx="3939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A163889F-AE70-7D7C-7181-17056AA19327}"/>
                    </a:ext>
                  </a:extLst>
                </p14:cNvPr>
                <p14:cNvContentPartPr/>
                <p14:nvPr/>
              </p14:nvContentPartPr>
              <p14:xfrm>
                <a:off x="9165698" y="963815"/>
                <a:ext cx="28080" cy="291240"/>
              </p14:xfrm>
            </p:contentPart>
          </mc:Choice>
          <mc:Fallback xmlns="">
            <p:pic>
              <p:nvPicPr>
                <p:cNvPr id="4" name="Ink 3">
                  <a:extLst>
                    <a:ext uri="{FF2B5EF4-FFF2-40B4-BE49-F238E27FC236}">
                      <a16:creationId xmlns:a16="http://schemas.microsoft.com/office/drawing/2014/main" id="{A163889F-AE70-7D7C-7181-17056AA19327}"/>
                    </a:ext>
                  </a:extLst>
                </p:cNvPr>
                <p:cNvPicPr/>
                <p:nvPr/>
              </p:nvPicPr>
              <p:blipFill>
                <a:blip r:embed="rId15"/>
                <a:stretch>
                  <a:fillRect/>
                </a:stretch>
              </p:blipFill>
              <p:spPr>
                <a:xfrm>
                  <a:off x="9157058" y="954815"/>
                  <a:ext cx="457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AB145D9E-F514-68E6-ED16-62B74FE2EF4B}"/>
                    </a:ext>
                  </a:extLst>
                </p14:cNvPr>
                <p14:cNvContentPartPr/>
                <p14:nvPr/>
              </p14:nvContentPartPr>
              <p14:xfrm>
                <a:off x="7236818" y="768695"/>
                <a:ext cx="117720" cy="132840"/>
              </p14:xfrm>
            </p:contentPart>
          </mc:Choice>
          <mc:Fallback xmlns="">
            <p:pic>
              <p:nvPicPr>
                <p:cNvPr id="10" name="Ink 9">
                  <a:extLst>
                    <a:ext uri="{FF2B5EF4-FFF2-40B4-BE49-F238E27FC236}">
                      <a16:creationId xmlns:a16="http://schemas.microsoft.com/office/drawing/2014/main" id="{AB145D9E-F514-68E6-ED16-62B74FE2EF4B}"/>
                    </a:ext>
                  </a:extLst>
                </p:cNvPr>
                <p:cNvPicPr/>
                <p:nvPr/>
              </p:nvPicPr>
              <p:blipFill>
                <a:blip r:embed="rId17"/>
                <a:stretch>
                  <a:fillRect/>
                </a:stretch>
              </p:blipFill>
              <p:spPr>
                <a:xfrm>
                  <a:off x="7228178" y="760055"/>
                  <a:ext cx="135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72733548-1FB9-CCB9-0966-4C1E8591D141}"/>
                    </a:ext>
                  </a:extLst>
                </p14:cNvPr>
                <p14:cNvContentPartPr/>
                <p14:nvPr/>
              </p14:nvContentPartPr>
              <p14:xfrm>
                <a:off x="7412498" y="633695"/>
                <a:ext cx="279000" cy="250200"/>
              </p14:xfrm>
            </p:contentPart>
          </mc:Choice>
          <mc:Fallback xmlns="">
            <p:pic>
              <p:nvPicPr>
                <p:cNvPr id="11" name="Ink 10">
                  <a:extLst>
                    <a:ext uri="{FF2B5EF4-FFF2-40B4-BE49-F238E27FC236}">
                      <a16:creationId xmlns:a16="http://schemas.microsoft.com/office/drawing/2014/main" id="{72733548-1FB9-CCB9-0966-4C1E8591D141}"/>
                    </a:ext>
                  </a:extLst>
                </p:cNvPr>
                <p:cNvPicPr/>
                <p:nvPr/>
              </p:nvPicPr>
              <p:blipFill>
                <a:blip r:embed="rId19"/>
                <a:stretch>
                  <a:fillRect/>
                </a:stretch>
              </p:blipFill>
              <p:spPr>
                <a:xfrm>
                  <a:off x="7403858" y="625055"/>
                  <a:ext cx="2966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94B699CD-57B0-FE59-41A3-9138FE8F7520}"/>
                    </a:ext>
                  </a:extLst>
                </p14:cNvPr>
                <p14:cNvContentPartPr/>
                <p14:nvPr/>
              </p14:nvContentPartPr>
              <p14:xfrm>
                <a:off x="7646138" y="708575"/>
                <a:ext cx="16560" cy="360"/>
              </p14:xfrm>
            </p:contentPart>
          </mc:Choice>
          <mc:Fallback xmlns="">
            <p:pic>
              <p:nvPicPr>
                <p:cNvPr id="12" name="Ink 11">
                  <a:extLst>
                    <a:ext uri="{FF2B5EF4-FFF2-40B4-BE49-F238E27FC236}">
                      <a16:creationId xmlns:a16="http://schemas.microsoft.com/office/drawing/2014/main" id="{94B699CD-57B0-FE59-41A3-9138FE8F7520}"/>
                    </a:ext>
                  </a:extLst>
                </p:cNvPr>
                <p:cNvPicPr/>
                <p:nvPr/>
              </p:nvPicPr>
              <p:blipFill>
                <a:blip r:embed="rId21"/>
                <a:stretch>
                  <a:fillRect/>
                </a:stretch>
              </p:blipFill>
              <p:spPr>
                <a:xfrm>
                  <a:off x="7637498" y="699935"/>
                  <a:ext cx="34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A433FD91-E63F-07CB-E62C-A6F7E1D4A3C3}"/>
                    </a:ext>
                  </a:extLst>
                </p14:cNvPr>
                <p14:cNvContentPartPr/>
                <p14:nvPr/>
              </p14:nvContentPartPr>
              <p14:xfrm>
                <a:off x="7712018" y="743135"/>
                <a:ext cx="164520" cy="119520"/>
              </p14:xfrm>
            </p:contentPart>
          </mc:Choice>
          <mc:Fallback xmlns="">
            <p:pic>
              <p:nvPicPr>
                <p:cNvPr id="13" name="Ink 12">
                  <a:extLst>
                    <a:ext uri="{FF2B5EF4-FFF2-40B4-BE49-F238E27FC236}">
                      <a16:creationId xmlns:a16="http://schemas.microsoft.com/office/drawing/2014/main" id="{A433FD91-E63F-07CB-E62C-A6F7E1D4A3C3}"/>
                    </a:ext>
                  </a:extLst>
                </p:cNvPr>
                <p:cNvPicPr/>
                <p:nvPr/>
              </p:nvPicPr>
              <p:blipFill>
                <a:blip r:embed="rId23"/>
                <a:stretch>
                  <a:fillRect/>
                </a:stretch>
              </p:blipFill>
              <p:spPr>
                <a:xfrm>
                  <a:off x="7703018" y="734135"/>
                  <a:ext cx="182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B8915CAA-8B1C-9AE2-0779-F7E64F4F5A4B}"/>
                    </a:ext>
                  </a:extLst>
                </p14:cNvPr>
                <p14:cNvContentPartPr/>
                <p14:nvPr/>
              </p14:nvContentPartPr>
              <p14:xfrm>
                <a:off x="7526978" y="955895"/>
                <a:ext cx="1497240" cy="272520"/>
              </p14:xfrm>
            </p:contentPart>
          </mc:Choice>
          <mc:Fallback xmlns="">
            <p:pic>
              <p:nvPicPr>
                <p:cNvPr id="15" name="Ink 14">
                  <a:extLst>
                    <a:ext uri="{FF2B5EF4-FFF2-40B4-BE49-F238E27FC236}">
                      <a16:creationId xmlns:a16="http://schemas.microsoft.com/office/drawing/2014/main" id="{B8915CAA-8B1C-9AE2-0779-F7E64F4F5A4B}"/>
                    </a:ext>
                  </a:extLst>
                </p:cNvPr>
                <p:cNvPicPr/>
                <p:nvPr/>
              </p:nvPicPr>
              <p:blipFill>
                <a:blip r:embed="rId25"/>
                <a:stretch>
                  <a:fillRect/>
                </a:stretch>
              </p:blipFill>
              <p:spPr>
                <a:xfrm>
                  <a:off x="7518338" y="947255"/>
                  <a:ext cx="15148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53C16780-4FDA-D1C1-04EA-876573B6AFDC}"/>
                    </a:ext>
                  </a:extLst>
                </p14:cNvPr>
                <p14:cNvContentPartPr/>
                <p14:nvPr/>
              </p14:nvContentPartPr>
              <p14:xfrm>
                <a:off x="9362978" y="759695"/>
                <a:ext cx="142920" cy="152280"/>
              </p14:xfrm>
            </p:contentPart>
          </mc:Choice>
          <mc:Fallback xmlns="">
            <p:pic>
              <p:nvPicPr>
                <p:cNvPr id="16" name="Ink 15">
                  <a:extLst>
                    <a:ext uri="{FF2B5EF4-FFF2-40B4-BE49-F238E27FC236}">
                      <a16:creationId xmlns:a16="http://schemas.microsoft.com/office/drawing/2014/main" id="{53C16780-4FDA-D1C1-04EA-876573B6AFDC}"/>
                    </a:ext>
                  </a:extLst>
                </p:cNvPr>
                <p:cNvPicPr/>
                <p:nvPr/>
              </p:nvPicPr>
              <p:blipFill>
                <a:blip r:embed="rId27"/>
                <a:stretch>
                  <a:fillRect/>
                </a:stretch>
              </p:blipFill>
              <p:spPr>
                <a:xfrm>
                  <a:off x="9354338" y="750695"/>
                  <a:ext cx="160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1B6DE70C-DBD7-8224-20FD-5AF95B3FF2C0}"/>
                    </a:ext>
                  </a:extLst>
                </p14:cNvPr>
                <p14:cNvContentPartPr/>
                <p14:nvPr/>
              </p14:nvContentPartPr>
              <p14:xfrm>
                <a:off x="9643778" y="707855"/>
                <a:ext cx="523800" cy="135360"/>
              </p14:xfrm>
            </p:contentPart>
          </mc:Choice>
          <mc:Fallback xmlns="">
            <p:pic>
              <p:nvPicPr>
                <p:cNvPr id="17" name="Ink 16">
                  <a:extLst>
                    <a:ext uri="{FF2B5EF4-FFF2-40B4-BE49-F238E27FC236}">
                      <a16:creationId xmlns:a16="http://schemas.microsoft.com/office/drawing/2014/main" id="{1B6DE70C-DBD7-8224-20FD-5AF95B3FF2C0}"/>
                    </a:ext>
                  </a:extLst>
                </p:cNvPr>
                <p:cNvPicPr/>
                <p:nvPr/>
              </p:nvPicPr>
              <p:blipFill>
                <a:blip r:embed="rId29"/>
                <a:stretch>
                  <a:fillRect/>
                </a:stretch>
              </p:blipFill>
              <p:spPr>
                <a:xfrm>
                  <a:off x="9634778" y="698855"/>
                  <a:ext cx="541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7689C73F-6589-3DBA-0121-144FEF3EB2E7}"/>
                    </a:ext>
                  </a:extLst>
                </p14:cNvPr>
                <p14:cNvContentPartPr/>
                <p14:nvPr/>
              </p14:nvContentPartPr>
              <p14:xfrm>
                <a:off x="9901538" y="644855"/>
                <a:ext cx="15480" cy="17280"/>
              </p14:xfrm>
            </p:contentPart>
          </mc:Choice>
          <mc:Fallback xmlns="">
            <p:pic>
              <p:nvPicPr>
                <p:cNvPr id="18" name="Ink 17">
                  <a:extLst>
                    <a:ext uri="{FF2B5EF4-FFF2-40B4-BE49-F238E27FC236}">
                      <a16:creationId xmlns:a16="http://schemas.microsoft.com/office/drawing/2014/main" id="{7689C73F-6589-3DBA-0121-144FEF3EB2E7}"/>
                    </a:ext>
                  </a:extLst>
                </p:cNvPr>
                <p:cNvPicPr/>
                <p:nvPr/>
              </p:nvPicPr>
              <p:blipFill>
                <a:blip r:embed="rId31"/>
                <a:stretch>
                  <a:fillRect/>
                </a:stretch>
              </p:blipFill>
              <p:spPr>
                <a:xfrm>
                  <a:off x="9892538" y="635855"/>
                  <a:ext cx="33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3678D1A4-72A5-501D-75DA-33DE4EEEDB75}"/>
                    </a:ext>
                  </a:extLst>
                </p14:cNvPr>
                <p14:cNvContentPartPr/>
                <p14:nvPr/>
              </p14:nvContentPartPr>
              <p14:xfrm>
                <a:off x="7551098" y="1253255"/>
                <a:ext cx="1548000" cy="94680"/>
              </p14:xfrm>
            </p:contentPart>
          </mc:Choice>
          <mc:Fallback xmlns="">
            <p:pic>
              <p:nvPicPr>
                <p:cNvPr id="21" name="Ink 20">
                  <a:extLst>
                    <a:ext uri="{FF2B5EF4-FFF2-40B4-BE49-F238E27FC236}">
                      <a16:creationId xmlns:a16="http://schemas.microsoft.com/office/drawing/2014/main" id="{3678D1A4-72A5-501D-75DA-33DE4EEEDB75}"/>
                    </a:ext>
                  </a:extLst>
                </p:cNvPr>
                <p:cNvPicPr/>
                <p:nvPr/>
              </p:nvPicPr>
              <p:blipFill>
                <a:blip r:embed="rId33"/>
                <a:stretch>
                  <a:fillRect/>
                </a:stretch>
              </p:blipFill>
              <p:spPr>
                <a:xfrm>
                  <a:off x="7542458" y="1244615"/>
                  <a:ext cx="1565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3648CF3D-008C-CD8E-8EA7-A20117C695EF}"/>
                    </a:ext>
                  </a:extLst>
                </p14:cNvPr>
                <p14:cNvContentPartPr/>
                <p14:nvPr/>
              </p14:nvContentPartPr>
              <p14:xfrm>
                <a:off x="7556138" y="1029695"/>
                <a:ext cx="1358280" cy="231480"/>
              </p14:xfrm>
            </p:contentPart>
          </mc:Choice>
          <mc:Fallback xmlns="">
            <p:pic>
              <p:nvPicPr>
                <p:cNvPr id="22" name="Ink 21">
                  <a:extLst>
                    <a:ext uri="{FF2B5EF4-FFF2-40B4-BE49-F238E27FC236}">
                      <a16:creationId xmlns:a16="http://schemas.microsoft.com/office/drawing/2014/main" id="{3648CF3D-008C-CD8E-8EA7-A20117C695EF}"/>
                    </a:ext>
                  </a:extLst>
                </p:cNvPr>
                <p:cNvPicPr/>
                <p:nvPr/>
              </p:nvPicPr>
              <p:blipFill>
                <a:blip r:embed="rId35"/>
                <a:stretch>
                  <a:fillRect/>
                </a:stretch>
              </p:blipFill>
              <p:spPr>
                <a:xfrm>
                  <a:off x="7547138" y="1020695"/>
                  <a:ext cx="1375920" cy="249120"/>
                </a:xfrm>
                <a:prstGeom prst="rect">
                  <a:avLst/>
                </a:prstGeom>
              </p:spPr>
            </p:pic>
          </mc:Fallback>
        </mc:AlternateContent>
      </p:grpSp>
      <p:grpSp>
        <p:nvGrpSpPr>
          <p:cNvPr id="26" name="Group 25">
            <a:extLst>
              <a:ext uri="{FF2B5EF4-FFF2-40B4-BE49-F238E27FC236}">
                <a16:creationId xmlns:a16="http://schemas.microsoft.com/office/drawing/2014/main" id="{743B38EF-2120-6C23-77E7-AA626A86D659}"/>
              </a:ext>
            </a:extLst>
          </p:cNvPr>
          <p:cNvGrpSpPr/>
          <p:nvPr/>
        </p:nvGrpSpPr>
        <p:grpSpPr>
          <a:xfrm>
            <a:off x="878858" y="3784415"/>
            <a:ext cx="459000" cy="317160"/>
            <a:chOff x="878858" y="3784415"/>
            <a:chExt cx="459000" cy="317160"/>
          </a:xfrm>
        </p:grpSpPr>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3536DB52-C2F6-A56C-E9DE-55EE14887ADC}"/>
                    </a:ext>
                  </a:extLst>
                </p14:cNvPr>
                <p14:cNvContentPartPr/>
                <p14:nvPr/>
              </p14:nvContentPartPr>
              <p14:xfrm>
                <a:off x="878858" y="3855335"/>
                <a:ext cx="90000" cy="246240"/>
              </p14:xfrm>
            </p:contentPart>
          </mc:Choice>
          <mc:Fallback xmlns="">
            <p:pic>
              <p:nvPicPr>
                <p:cNvPr id="24" name="Ink 23">
                  <a:extLst>
                    <a:ext uri="{FF2B5EF4-FFF2-40B4-BE49-F238E27FC236}">
                      <a16:creationId xmlns:a16="http://schemas.microsoft.com/office/drawing/2014/main" id="{3536DB52-C2F6-A56C-E9DE-55EE14887ADC}"/>
                    </a:ext>
                  </a:extLst>
                </p:cNvPr>
                <p:cNvPicPr/>
                <p:nvPr/>
              </p:nvPicPr>
              <p:blipFill>
                <a:blip r:embed="rId37"/>
                <a:stretch>
                  <a:fillRect/>
                </a:stretch>
              </p:blipFill>
              <p:spPr>
                <a:xfrm>
                  <a:off x="869858" y="3846335"/>
                  <a:ext cx="107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945B1DAF-A8C3-27E3-9346-B4C76AF20CED}"/>
                    </a:ext>
                  </a:extLst>
                </p14:cNvPr>
                <p14:cNvContentPartPr/>
                <p14:nvPr/>
              </p14:nvContentPartPr>
              <p14:xfrm>
                <a:off x="1098458" y="3784415"/>
                <a:ext cx="239400" cy="262080"/>
              </p14:xfrm>
            </p:contentPart>
          </mc:Choice>
          <mc:Fallback xmlns="">
            <p:pic>
              <p:nvPicPr>
                <p:cNvPr id="25" name="Ink 24">
                  <a:extLst>
                    <a:ext uri="{FF2B5EF4-FFF2-40B4-BE49-F238E27FC236}">
                      <a16:creationId xmlns:a16="http://schemas.microsoft.com/office/drawing/2014/main" id="{945B1DAF-A8C3-27E3-9346-B4C76AF20CED}"/>
                    </a:ext>
                  </a:extLst>
                </p:cNvPr>
                <p:cNvPicPr/>
                <p:nvPr/>
              </p:nvPicPr>
              <p:blipFill>
                <a:blip r:embed="rId39"/>
                <a:stretch>
                  <a:fillRect/>
                </a:stretch>
              </p:blipFill>
              <p:spPr>
                <a:xfrm>
                  <a:off x="1089458" y="3775415"/>
                  <a:ext cx="257040" cy="279720"/>
                </a:xfrm>
                <a:prstGeom prst="rect">
                  <a:avLst/>
                </a:prstGeom>
              </p:spPr>
            </p:pic>
          </mc:Fallback>
        </mc:AlternateContent>
      </p:grpSp>
      <p:grpSp>
        <p:nvGrpSpPr>
          <p:cNvPr id="29" name="Group 28">
            <a:extLst>
              <a:ext uri="{FF2B5EF4-FFF2-40B4-BE49-F238E27FC236}">
                <a16:creationId xmlns:a16="http://schemas.microsoft.com/office/drawing/2014/main" id="{BD60D7AD-735E-C5FC-9F7A-BCF297FA416B}"/>
              </a:ext>
            </a:extLst>
          </p:cNvPr>
          <p:cNvGrpSpPr/>
          <p:nvPr/>
        </p:nvGrpSpPr>
        <p:grpSpPr>
          <a:xfrm>
            <a:off x="1842578" y="3870815"/>
            <a:ext cx="104040" cy="127440"/>
            <a:chOff x="1842578" y="3870815"/>
            <a:chExt cx="104040" cy="127440"/>
          </a:xfrm>
        </p:grpSpPr>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DBBCB791-E63F-297B-4283-66CF809E2CA2}"/>
                    </a:ext>
                  </a:extLst>
                </p14:cNvPr>
                <p14:cNvContentPartPr/>
                <p14:nvPr/>
              </p14:nvContentPartPr>
              <p14:xfrm>
                <a:off x="1847618" y="3870815"/>
                <a:ext cx="92160" cy="28080"/>
              </p14:xfrm>
            </p:contentPart>
          </mc:Choice>
          <mc:Fallback xmlns="">
            <p:pic>
              <p:nvPicPr>
                <p:cNvPr id="27" name="Ink 26">
                  <a:extLst>
                    <a:ext uri="{FF2B5EF4-FFF2-40B4-BE49-F238E27FC236}">
                      <a16:creationId xmlns:a16="http://schemas.microsoft.com/office/drawing/2014/main" id="{DBBCB791-E63F-297B-4283-66CF809E2CA2}"/>
                    </a:ext>
                  </a:extLst>
                </p:cNvPr>
                <p:cNvPicPr/>
                <p:nvPr/>
              </p:nvPicPr>
              <p:blipFill>
                <a:blip r:embed="rId41"/>
                <a:stretch>
                  <a:fillRect/>
                </a:stretch>
              </p:blipFill>
              <p:spPr>
                <a:xfrm>
                  <a:off x="1838618" y="3861815"/>
                  <a:ext cx="109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6BD98D19-B939-E3D8-36D0-92DF269B9326}"/>
                    </a:ext>
                  </a:extLst>
                </p14:cNvPr>
                <p14:cNvContentPartPr/>
                <p14:nvPr/>
              </p14:nvContentPartPr>
              <p14:xfrm>
                <a:off x="1842578" y="3956135"/>
                <a:ext cx="104040" cy="42120"/>
              </p14:xfrm>
            </p:contentPart>
          </mc:Choice>
          <mc:Fallback xmlns="">
            <p:pic>
              <p:nvPicPr>
                <p:cNvPr id="28" name="Ink 27">
                  <a:extLst>
                    <a:ext uri="{FF2B5EF4-FFF2-40B4-BE49-F238E27FC236}">
                      <a16:creationId xmlns:a16="http://schemas.microsoft.com/office/drawing/2014/main" id="{6BD98D19-B939-E3D8-36D0-92DF269B9326}"/>
                    </a:ext>
                  </a:extLst>
                </p:cNvPr>
                <p:cNvPicPr/>
                <p:nvPr/>
              </p:nvPicPr>
              <p:blipFill>
                <a:blip r:embed="rId43"/>
                <a:stretch>
                  <a:fillRect/>
                </a:stretch>
              </p:blipFill>
              <p:spPr>
                <a:xfrm>
                  <a:off x="1833938" y="3947495"/>
                  <a:ext cx="1216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BEFFBB09-7A0C-851C-6909-BD47B21DD3DA}"/>
                  </a:ext>
                </a:extLst>
              </p14:cNvPr>
              <p14:cNvContentPartPr/>
              <p14:nvPr/>
            </p14:nvContentPartPr>
            <p14:xfrm>
              <a:off x="2494898" y="3593615"/>
              <a:ext cx="262800" cy="99720"/>
            </p14:xfrm>
          </p:contentPart>
        </mc:Choice>
        <mc:Fallback xmlns="">
          <p:pic>
            <p:nvPicPr>
              <p:cNvPr id="31" name="Ink 30">
                <a:extLst>
                  <a:ext uri="{FF2B5EF4-FFF2-40B4-BE49-F238E27FC236}">
                    <a16:creationId xmlns:a16="http://schemas.microsoft.com/office/drawing/2014/main" id="{BEFFBB09-7A0C-851C-6909-BD47B21DD3DA}"/>
                  </a:ext>
                </a:extLst>
              </p:cNvPr>
              <p:cNvPicPr/>
              <p:nvPr/>
            </p:nvPicPr>
            <p:blipFill>
              <a:blip r:embed="rId45"/>
              <a:stretch>
                <a:fillRect/>
              </a:stretch>
            </p:blipFill>
            <p:spPr>
              <a:xfrm>
                <a:off x="2486258" y="3584615"/>
                <a:ext cx="280440" cy="117360"/>
              </a:xfrm>
              <a:prstGeom prst="rect">
                <a:avLst/>
              </a:prstGeom>
            </p:spPr>
          </p:pic>
        </mc:Fallback>
      </mc:AlternateContent>
      <p:grpSp>
        <p:nvGrpSpPr>
          <p:cNvPr id="53" name="Group 52">
            <a:extLst>
              <a:ext uri="{FF2B5EF4-FFF2-40B4-BE49-F238E27FC236}">
                <a16:creationId xmlns:a16="http://schemas.microsoft.com/office/drawing/2014/main" id="{F21423BC-C8F3-4119-27BB-0E2AFDF7D29F}"/>
              </a:ext>
            </a:extLst>
          </p:cNvPr>
          <p:cNvGrpSpPr/>
          <p:nvPr/>
        </p:nvGrpSpPr>
        <p:grpSpPr>
          <a:xfrm>
            <a:off x="2569418" y="3815735"/>
            <a:ext cx="812160" cy="498600"/>
            <a:chOff x="2569418" y="3815735"/>
            <a:chExt cx="812160" cy="498600"/>
          </a:xfrm>
        </p:grpSpPr>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25AE4C55-C096-4247-0E3D-C8BCB0D2DBF0}"/>
                    </a:ext>
                  </a:extLst>
                </p14:cNvPr>
                <p14:cNvContentPartPr/>
                <p14:nvPr/>
              </p14:nvContentPartPr>
              <p14:xfrm>
                <a:off x="2569418" y="3821495"/>
                <a:ext cx="187920" cy="167760"/>
              </p14:xfrm>
            </p:contentPart>
          </mc:Choice>
          <mc:Fallback xmlns="">
            <p:pic>
              <p:nvPicPr>
                <p:cNvPr id="30" name="Ink 29">
                  <a:extLst>
                    <a:ext uri="{FF2B5EF4-FFF2-40B4-BE49-F238E27FC236}">
                      <a16:creationId xmlns:a16="http://schemas.microsoft.com/office/drawing/2014/main" id="{25AE4C55-C096-4247-0E3D-C8BCB0D2DBF0}"/>
                    </a:ext>
                  </a:extLst>
                </p:cNvPr>
                <p:cNvPicPr/>
                <p:nvPr/>
              </p:nvPicPr>
              <p:blipFill>
                <a:blip r:embed="rId47"/>
                <a:stretch>
                  <a:fillRect/>
                </a:stretch>
              </p:blipFill>
              <p:spPr>
                <a:xfrm>
                  <a:off x="2560418" y="3812495"/>
                  <a:ext cx="20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2B905531-4BE3-F5DE-50AB-EAFB46AA1DC5}"/>
                    </a:ext>
                  </a:extLst>
                </p14:cNvPr>
                <p14:cNvContentPartPr/>
                <p14:nvPr/>
              </p14:nvContentPartPr>
              <p14:xfrm>
                <a:off x="2856698" y="3815735"/>
                <a:ext cx="524880" cy="343800"/>
              </p14:xfrm>
            </p:contentPart>
          </mc:Choice>
          <mc:Fallback xmlns="">
            <p:pic>
              <p:nvPicPr>
                <p:cNvPr id="32" name="Ink 31">
                  <a:extLst>
                    <a:ext uri="{FF2B5EF4-FFF2-40B4-BE49-F238E27FC236}">
                      <a16:creationId xmlns:a16="http://schemas.microsoft.com/office/drawing/2014/main" id="{2B905531-4BE3-F5DE-50AB-EAFB46AA1DC5}"/>
                    </a:ext>
                  </a:extLst>
                </p:cNvPr>
                <p:cNvPicPr/>
                <p:nvPr/>
              </p:nvPicPr>
              <p:blipFill>
                <a:blip r:embed="rId49"/>
                <a:stretch>
                  <a:fillRect/>
                </a:stretch>
              </p:blipFill>
              <p:spPr>
                <a:xfrm>
                  <a:off x="2847698" y="3807095"/>
                  <a:ext cx="54252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394A3638-8087-F998-AEF4-A4BC88FB47A3}"/>
                    </a:ext>
                  </a:extLst>
                </p14:cNvPr>
                <p14:cNvContentPartPr/>
                <p14:nvPr/>
              </p14:nvContentPartPr>
              <p14:xfrm>
                <a:off x="2920058" y="3996455"/>
                <a:ext cx="130320" cy="37080"/>
              </p14:xfrm>
            </p:contentPart>
          </mc:Choice>
          <mc:Fallback xmlns="">
            <p:pic>
              <p:nvPicPr>
                <p:cNvPr id="33" name="Ink 32">
                  <a:extLst>
                    <a:ext uri="{FF2B5EF4-FFF2-40B4-BE49-F238E27FC236}">
                      <a16:creationId xmlns:a16="http://schemas.microsoft.com/office/drawing/2014/main" id="{394A3638-8087-F998-AEF4-A4BC88FB47A3}"/>
                    </a:ext>
                  </a:extLst>
                </p:cNvPr>
                <p:cNvPicPr/>
                <p:nvPr/>
              </p:nvPicPr>
              <p:blipFill>
                <a:blip r:embed="rId51"/>
                <a:stretch>
                  <a:fillRect/>
                </a:stretch>
              </p:blipFill>
              <p:spPr>
                <a:xfrm>
                  <a:off x="2911418" y="3987455"/>
                  <a:ext cx="147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3E5E114C-AAE4-2603-B19D-00F188C914BF}"/>
                    </a:ext>
                  </a:extLst>
                </p14:cNvPr>
                <p14:cNvContentPartPr/>
                <p14:nvPr/>
              </p14:nvContentPartPr>
              <p14:xfrm>
                <a:off x="3026618" y="4011935"/>
                <a:ext cx="3240" cy="207720"/>
              </p14:xfrm>
            </p:contentPart>
          </mc:Choice>
          <mc:Fallback xmlns="">
            <p:pic>
              <p:nvPicPr>
                <p:cNvPr id="34" name="Ink 33">
                  <a:extLst>
                    <a:ext uri="{FF2B5EF4-FFF2-40B4-BE49-F238E27FC236}">
                      <a16:creationId xmlns:a16="http://schemas.microsoft.com/office/drawing/2014/main" id="{3E5E114C-AAE4-2603-B19D-00F188C914BF}"/>
                    </a:ext>
                  </a:extLst>
                </p:cNvPr>
                <p:cNvPicPr/>
                <p:nvPr/>
              </p:nvPicPr>
              <p:blipFill>
                <a:blip r:embed="rId53"/>
                <a:stretch>
                  <a:fillRect/>
                </a:stretch>
              </p:blipFill>
              <p:spPr>
                <a:xfrm>
                  <a:off x="3017618" y="4002935"/>
                  <a:ext cx="208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D6E7AA4E-4A10-CE25-8509-49A80CD8E513}"/>
                    </a:ext>
                  </a:extLst>
                </p14:cNvPr>
                <p14:cNvContentPartPr/>
                <p14:nvPr/>
              </p14:nvContentPartPr>
              <p14:xfrm>
                <a:off x="3097178" y="4068455"/>
                <a:ext cx="85680" cy="245880"/>
              </p14:xfrm>
            </p:contentPart>
          </mc:Choice>
          <mc:Fallback xmlns="">
            <p:pic>
              <p:nvPicPr>
                <p:cNvPr id="35" name="Ink 34">
                  <a:extLst>
                    <a:ext uri="{FF2B5EF4-FFF2-40B4-BE49-F238E27FC236}">
                      <a16:creationId xmlns:a16="http://schemas.microsoft.com/office/drawing/2014/main" id="{D6E7AA4E-4A10-CE25-8509-49A80CD8E513}"/>
                    </a:ext>
                  </a:extLst>
                </p:cNvPr>
                <p:cNvPicPr/>
                <p:nvPr/>
              </p:nvPicPr>
              <p:blipFill>
                <a:blip r:embed="rId55"/>
                <a:stretch>
                  <a:fillRect/>
                </a:stretch>
              </p:blipFill>
              <p:spPr>
                <a:xfrm>
                  <a:off x="3088538" y="4059815"/>
                  <a:ext cx="103320" cy="26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B0579345-6971-56BC-84E5-CE5E25125959}"/>
                  </a:ext>
                </a:extLst>
              </p14:cNvPr>
              <p14:cNvContentPartPr/>
              <p14:nvPr/>
            </p14:nvContentPartPr>
            <p14:xfrm>
              <a:off x="3636098" y="3808895"/>
              <a:ext cx="137880" cy="33480"/>
            </p14:xfrm>
          </p:contentPart>
        </mc:Choice>
        <mc:Fallback xmlns="">
          <p:pic>
            <p:nvPicPr>
              <p:cNvPr id="36" name="Ink 35">
                <a:extLst>
                  <a:ext uri="{FF2B5EF4-FFF2-40B4-BE49-F238E27FC236}">
                    <a16:creationId xmlns:a16="http://schemas.microsoft.com/office/drawing/2014/main" id="{B0579345-6971-56BC-84E5-CE5E25125959}"/>
                  </a:ext>
                </a:extLst>
              </p:cNvPr>
              <p:cNvPicPr/>
              <p:nvPr/>
            </p:nvPicPr>
            <p:blipFill>
              <a:blip r:embed="rId57"/>
              <a:stretch>
                <a:fillRect/>
              </a:stretch>
            </p:blipFill>
            <p:spPr>
              <a:xfrm>
                <a:off x="3627458" y="3800255"/>
                <a:ext cx="155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6A43356B-CCFC-F4B7-C219-7C410C26DAEA}"/>
                  </a:ext>
                </a:extLst>
              </p14:cNvPr>
              <p14:cNvContentPartPr/>
              <p14:nvPr/>
            </p14:nvContentPartPr>
            <p14:xfrm>
              <a:off x="4181858" y="3486695"/>
              <a:ext cx="276840" cy="43200"/>
            </p14:xfrm>
          </p:contentPart>
        </mc:Choice>
        <mc:Fallback xmlns="">
          <p:pic>
            <p:nvPicPr>
              <p:cNvPr id="38" name="Ink 37">
                <a:extLst>
                  <a:ext uri="{FF2B5EF4-FFF2-40B4-BE49-F238E27FC236}">
                    <a16:creationId xmlns:a16="http://schemas.microsoft.com/office/drawing/2014/main" id="{6A43356B-CCFC-F4B7-C219-7C410C26DAEA}"/>
                  </a:ext>
                </a:extLst>
              </p:cNvPr>
              <p:cNvPicPr/>
              <p:nvPr/>
            </p:nvPicPr>
            <p:blipFill>
              <a:blip r:embed="rId59"/>
              <a:stretch>
                <a:fillRect/>
              </a:stretch>
            </p:blipFill>
            <p:spPr>
              <a:xfrm>
                <a:off x="4173218" y="3478055"/>
                <a:ext cx="294480" cy="60840"/>
              </a:xfrm>
              <a:prstGeom prst="rect">
                <a:avLst/>
              </a:prstGeom>
            </p:spPr>
          </p:pic>
        </mc:Fallback>
      </mc:AlternateContent>
      <p:grpSp>
        <p:nvGrpSpPr>
          <p:cNvPr id="52" name="Group 51">
            <a:extLst>
              <a:ext uri="{FF2B5EF4-FFF2-40B4-BE49-F238E27FC236}">
                <a16:creationId xmlns:a16="http://schemas.microsoft.com/office/drawing/2014/main" id="{C25FB726-5219-07D6-9657-8B485890304F}"/>
              </a:ext>
            </a:extLst>
          </p:cNvPr>
          <p:cNvGrpSpPr/>
          <p:nvPr/>
        </p:nvGrpSpPr>
        <p:grpSpPr>
          <a:xfrm>
            <a:off x="4173578" y="3690095"/>
            <a:ext cx="861480" cy="559440"/>
            <a:chOff x="4173578" y="3690095"/>
            <a:chExt cx="861480" cy="559440"/>
          </a:xfrm>
        </p:grpSpPr>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41A271AD-ADE1-E1DA-1900-0D43B64BAA76}"/>
                    </a:ext>
                  </a:extLst>
                </p14:cNvPr>
                <p14:cNvContentPartPr/>
                <p14:nvPr/>
              </p14:nvContentPartPr>
              <p14:xfrm>
                <a:off x="4173578" y="3690095"/>
                <a:ext cx="240120" cy="181080"/>
              </p14:xfrm>
            </p:contentPart>
          </mc:Choice>
          <mc:Fallback xmlns="">
            <p:pic>
              <p:nvPicPr>
                <p:cNvPr id="37" name="Ink 36">
                  <a:extLst>
                    <a:ext uri="{FF2B5EF4-FFF2-40B4-BE49-F238E27FC236}">
                      <a16:creationId xmlns:a16="http://schemas.microsoft.com/office/drawing/2014/main" id="{41A271AD-ADE1-E1DA-1900-0D43B64BAA76}"/>
                    </a:ext>
                  </a:extLst>
                </p:cNvPr>
                <p:cNvPicPr/>
                <p:nvPr/>
              </p:nvPicPr>
              <p:blipFill>
                <a:blip r:embed="rId61"/>
                <a:stretch>
                  <a:fillRect/>
                </a:stretch>
              </p:blipFill>
              <p:spPr>
                <a:xfrm>
                  <a:off x="4164938" y="3681095"/>
                  <a:ext cx="257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B78144A1-F570-7AD3-73E9-A052FD611063}"/>
                    </a:ext>
                  </a:extLst>
                </p14:cNvPr>
                <p14:cNvContentPartPr/>
                <p14:nvPr/>
              </p14:nvContentPartPr>
              <p14:xfrm>
                <a:off x="4557698" y="3791975"/>
                <a:ext cx="477360" cy="14760"/>
              </p14:xfrm>
            </p:contentPart>
          </mc:Choice>
          <mc:Fallback xmlns="">
            <p:pic>
              <p:nvPicPr>
                <p:cNvPr id="39" name="Ink 38">
                  <a:extLst>
                    <a:ext uri="{FF2B5EF4-FFF2-40B4-BE49-F238E27FC236}">
                      <a16:creationId xmlns:a16="http://schemas.microsoft.com/office/drawing/2014/main" id="{B78144A1-F570-7AD3-73E9-A052FD611063}"/>
                    </a:ext>
                  </a:extLst>
                </p:cNvPr>
                <p:cNvPicPr/>
                <p:nvPr/>
              </p:nvPicPr>
              <p:blipFill>
                <a:blip r:embed="rId63"/>
                <a:stretch>
                  <a:fillRect/>
                </a:stretch>
              </p:blipFill>
              <p:spPr>
                <a:xfrm>
                  <a:off x="4549058" y="3782975"/>
                  <a:ext cx="495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79397649-87FC-2F37-6AA9-37BFC8DBD11D}"/>
                    </a:ext>
                  </a:extLst>
                </p14:cNvPr>
                <p14:cNvContentPartPr/>
                <p14:nvPr/>
              </p14:nvContentPartPr>
              <p14:xfrm>
                <a:off x="5017778" y="3820415"/>
                <a:ext cx="15480" cy="389880"/>
              </p14:xfrm>
            </p:contentPart>
          </mc:Choice>
          <mc:Fallback xmlns="">
            <p:pic>
              <p:nvPicPr>
                <p:cNvPr id="40" name="Ink 39">
                  <a:extLst>
                    <a:ext uri="{FF2B5EF4-FFF2-40B4-BE49-F238E27FC236}">
                      <a16:creationId xmlns:a16="http://schemas.microsoft.com/office/drawing/2014/main" id="{79397649-87FC-2F37-6AA9-37BFC8DBD11D}"/>
                    </a:ext>
                  </a:extLst>
                </p:cNvPr>
                <p:cNvPicPr/>
                <p:nvPr/>
              </p:nvPicPr>
              <p:blipFill>
                <a:blip r:embed="rId65"/>
                <a:stretch>
                  <a:fillRect/>
                </a:stretch>
              </p:blipFill>
              <p:spPr>
                <a:xfrm>
                  <a:off x="5008778" y="3811775"/>
                  <a:ext cx="331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41DA84D4-A9C0-3190-3173-EB626642FE67}"/>
                    </a:ext>
                  </a:extLst>
                </p14:cNvPr>
                <p14:cNvContentPartPr/>
                <p14:nvPr/>
              </p14:nvContentPartPr>
              <p14:xfrm>
                <a:off x="4631858" y="3940655"/>
                <a:ext cx="249840" cy="15120"/>
              </p14:xfrm>
            </p:contentPart>
          </mc:Choice>
          <mc:Fallback xmlns="">
            <p:pic>
              <p:nvPicPr>
                <p:cNvPr id="41" name="Ink 40">
                  <a:extLst>
                    <a:ext uri="{FF2B5EF4-FFF2-40B4-BE49-F238E27FC236}">
                      <a16:creationId xmlns:a16="http://schemas.microsoft.com/office/drawing/2014/main" id="{41DA84D4-A9C0-3190-3173-EB626642FE67}"/>
                    </a:ext>
                  </a:extLst>
                </p:cNvPr>
                <p:cNvPicPr/>
                <p:nvPr/>
              </p:nvPicPr>
              <p:blipFill>
                <a:blip r:embed="rId67"/>
                <a:stretch>
                  <a:fillRect/>
                </a:stretch>
              </p:blipFill>
              <p:spPr>
                <a:xfrm>
                  <a:off x="4623218" y="3931655"/>
                  <a:ext cx="2674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D9461C81-0B0F-C217-A4DA-2E31D1616916}"/>
                    </a:ext>
                  </a:extLst>
                </p14:cNvPr>
                <p14:cNvContentPartPr/>
                <p14:nvPr/>
              </p14:nvContentPartPr>
              <p14:xfrm>
                <a:off x="4761818" y="3975215"/>
                <a:ext cx="37440" cy="196920"/>
              </p14:xfrm>
            </p:contentPart>
          </mc:Choice>
          <mc:Fallback xmlns="">
            <p:pic>
              <p:nvPicPr>
                <p:cNvPr id="42" name="Ink 41">
                  <a:extLst>
                    <a:ext uri="{FF2B5EF4-FFF2-40B4-BE49-F238E27FC236}">
                      <a16:creationId xmlns:a16="http://schemas.microsoft.com/office/drawing/2014/main" id="{D9461C81-0B0F-C217-A4DA-2E31D1616916}"/>
                    </a:ext>
                  </a:extLst>
                </p:cNvPr>
                <p:cNvPicPr/>
                <p:nvPr/>
              </p:nvPicPr>
              <p:blipFill>
                <a:blip r:embed="rId69"/>
                <a:stretch>
                  <a:fillRect/>
                </a:stretch>
              </p:blipFill>
              <p:spPr>
                <a:xfrm>
                  <a:off x="4753178" y="3966575"/>
                  <a:ext cx="55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4D671445-5A81-38E2-CD36-6D92017B5E8F}"/>
                    </a:ext>
                  </a:extLst>
                </p14:cNvPr>
                <p14:cNvContentPartPr/>
                <p14:nvPr/>
              </p14:nvContentPartPr>
              <p14:xfrm>
                <a:off x="4819778" y="4106255"/>
                <a:ext cx="165240" cy="143280"/>
              </p14:xfrm>
            </p:contentPart>
          </mc:Choice>
          <mc:Fallback xmlns="">
            <p:pic>
              <p:nvPicPr>
                <p:cNvPr id="43" name="Ink 42">
                  <a:extLst>
                    <a:ext uri="{FF2B5EF4-FFF2-40B4-BE49-F238E27FC236}">
                      <a16:creationId xmlns:a16="http://schemas.microsoft.com/office/drawing/2014/main" id="{4D671445-5A81-38E2-CD36-6D92017B5E8F}"/>
                    </a:ext>
                  </a:extLst>
                </p:cNvPr>
                <p:cNvPicPr/>
                <p:nvPr/>
              </p:nvPicPr>
              <p:blipFill>
                <a:blip r:embed="rId71"/>
                <a:stretch>
                  <a:fillRect/>
                </a:stretch>
              </p:blipFill>
              <p:spPr>
                <a:xfrm>
                  <a:off x="4810778" y="4097615"/>
                  <a:ext cx="182880" cy="160920"/>
                </a:xfrm>
                <a:prstGeom prst="rect">
                  <a:avLst/>
                </a:prstGeom>
              </p:spPr>
            </p:pic>
          </mc:Fallback>
        </mc:AlternateContent>
      </p:grpSp>
      <p:grpSp>
        <p:nvGrpSpPr>
          <p:cNvPr id="51" name="Group 50">
            <a:extLst>
              <a:ext uri="{FF2B5EF4-FFF2-40B4-BE49-F238E27FC236}">
                <a16:creationId xmlns:a16="http://schemas.microsoft.com/office/drawing/2014/main" id="{F853A316-A9C4-9BF6-A980-0DA243429BFC}"/>
              </a:ext>
            </a:extLst>
          </p:cNvPr>
          <p:cNvGrpSpPr/>
          <p:nvPr/>
        </p:nvGrpSpPr>
        <p:grpSpPr>
          <a:xfrm>
            <a:off x="6173738" y="3439535"/>
            <a:ext cx="1665360" cy="504000"/>
            <a:chOff x="6173738" y="3439535"/>
            <a:chExt cx="1665360" cy="504000"/>
          </a:xfrm>
        </p:grpSpPr>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DED49BC4-BA93-8502-34A7-2E60628A370D}"/>
                    </a:ext>
                  </a:extLst>
                </p14:cNvPr>
                <p14:cNvContentPartPr/>
                <p14:nvPr/>
              </p14:nvContentPartPr>
              <p14:xfrm>
                <a:off x="6173738" y="3521975"/>
                <a:ext cx="307080" cy="29160"/>
              </p14:xfrm>
            </p:contentPart>
          </mc:Choice>
          <mc:Fallback xmlns="">
            <p:pic>
              <p:nvPicPr>
                <p:cNvPr id="44" name="Ink 43">
                  <a:extLst>
                    <a:ext uri="{FF2B5EF4-FFF2-40B4-BE49-F238E27FC236}">
                      <a16:creationId xmlns:a16="http://schemas.microsoft.com/office/drawing/2014/main" id="{DED49BC4-BA93-8502-34A7-2E60628A370D}"/>
                    </a:ext>
                  </a:extLst>
                </p:cNvPr>
                <p:cNvPicPr/>
                <p:nvPr/>
              </p:nvPicPr>
              <p:blipFill>
                <a:blip r:embed="rId73"/>
                <a:stretch>
                  <a:fillRect/>
                </a:stretch>
              </p:blipFill>
              <p:spPr>
                <a:xfrm>
                  <a:off x="6164738" y="3513335"/>
                  <a:ext cx="324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5C652963-2CAE-8B7C-E311-70A85C60772B}"/>
                    </a:ext>
                  </a:extLst>
                </p14:cNvPr>
                <p14:cNvContentPartPr/>
                <p14:nvPr/>
              </p14:nvContentPartPr>
              <p14:xfrm>
                <a:off x="6378578" y="3550775"/>
                <a:ext cx="29160" cy="244440"/>
              </p14:xfrm>
            </p:contentPart>
          </mc:Choice>
          <mc:Fallback xmlns="">
            <p:pic>
              <p:nvPicPr>
                <p:cNvPr id="45" name="Ink 44">
                  <a:extLst>
                    <a:ext uri="{FF2B5EF4-FFF2-40B4-BE49-F238E27FC236}">
                      <a16:creationId xmlns:a16="http://schemas.microsoft.com/office/drawing/2014/main" id="{5C652963-2CAE-8B7C-E311-70A85C60772B}"/>
                    </a:ext>
                  </a:extLst>
                </p:cNvPr>
                <p:cNvPicPr/>
                <p:nvPr/>
              </p:nvPicPr>
              <p:blipFill>
                <a:blip r:embed="rId75"/>
                <a:stretch>
                  <a:fillRect/>
                </a:stretch>
              </p:blipFill>
              <p:spPr>
                <a:xfrm>
                  <a:off x="6369938" y="3542135"/>
                  <a:ext cx="468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2A376CE5-4C37-0D2E-6944-8EBA79114E6F}"/>
                    </a:ext>
                  </a:extLst>
                </p14:cNvPr>
                <p14:cNvContentPartPr/>
                <p14:nvPr/>
              </p14:nvContentPartPr>
              <p14:xfrm>
                <a:off x="6601058" y="3636095"/>
                <a:ext cx="119880" cy="307440"/>
              </p14:xfrm>
            </p:contentPart>
          </mc:Choice>
          <mc:Fallback xmlns="">
            <p:pic>
              <p:nvPicPr>
                <p:cNvPr id="46" name="Ink 45">
                  <a:extLst>
                    <a:ext uri="{FF2B5EF4-FFF2-40B4-BE49-F238E27FC236}">
                      <a16:creationId xmlns:a16="http://schemas.microsoft.com/office/drawing/2014/main" id="{2A376CE5-4C37-0D2E-6944-8EBA79114E6F}"/>
                    </a:ext>
                  </a:extLst>
                </p:cNvPr>
                <p:cNvPicPr/>
                <p:nvPr/>
              </p:nvPicPr>
              <p:blipFill>
                <a:blip r:embed="rId77"/>
                <a:stretch>
                  <a:fillRect/>
                </a:stretch>
              </p:blipFill>
              <p:spPr>
                <a:xfrm>
                  <a:off x="6592418" y="3627455"/>
                  <a:ext cx="1375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0248DF2F-0CD4-202B-0566-2330F2E467B1}"/>
                    </a:ext>
                  </a:extLst>
                </p14:cNvPr>
                <p14:cNvContentPartPr/>
                <p14:nvPr/>
              </p14:nvContentPartPr>
              <p14:xfrm>
                <a:off x="6939098" y="3458975"/>
                <a:ext cx="193680" cy="329400"/>
              </p14:xfrm>
            </p:contentPart>
          </mc:Choice>
          <mc:Fallback xmlns="">
            <p:pic>
              <p:nvPicPr>
                <p:cNvPr id="47" name="Ink 46">
                  <a:extLst>
                    <a:ext uri="{FF2B5EF4-FFF2-40B4-BE49-F238E27FC236}">
                      <a16:creationId xmlns:a16="http://schemas.microsoft.com/office/drawing/2014/main" id="{0248DF2F-0CD4-202B-0566-2330F2E467B1}"/>
                    </a:ext>
                  </a:extLst>
                </p:cNvPr>
                <p:cNvPicPr/>
                <p:nvPr/>
              </p:nvPicPr>
              <p:blipFill>
                <a:blip r:embed="rId79"/>
                <a:stretch>
                  <a:fillRect/>
                </a:stretch>
              </p:blipFill>
              <p:spPr>
                <a:xfrm>
                  <a:off x="6930458" y="3449975"/>
                  <a:ext cx="21132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2434422F-F201-7C8A-0174-5CBDFA459EB7}"/>
                    </a:ext>
                  </a:extLst>
                </p14:cNvPr>
                <p14:cNvContentPartPr/>
                <p14:nvPr/>
              </p14:nvContentPartPr>
              <p14:xfrm>
                <a:off x="7456778" y="3439535"/>
                <a:ext cx="208440" cy="69480"/>
              </p14:xfrm>
            </p:contentPart>
          </mc:Choice>
          <mc:Fallback xmlns="">
            <p:pic>
              <p:nvPicPr>
                <p:cNvPr id="48" name="Ink 47">
                  <a:extLst>
                    <a:ext uri="{FF2B5EF4-FFF2-40B4-BE49-F238E27FC236}">
                      <a16:creationId xmlns:a16="http://schemas.microsoft.com/office/drawing/2014/main" id="{2434422F-F201-7C8A-0174-5CBDFA459EB7}"/>
                    </a:ext>
                  </a:extLst>
                </p:cNvPr>
                <p:cNvPicPr/>
                <p:nvPr/>
              </p:nvPicPr>
              <p:blipFill>
                <a:blip r:embed="rId81"/>
                <a:stretch>
                  <a:fillRect/>
                </a:stretch>
              </p:blipFill>
              <p:spPr>
                <a:xfrm>
                  <a:off x="7448138" y="3430895"/>
                  <a:ext cx="226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33E89DB9-2ECB-E219-C147-F6E872D1BF9A}"/>
                    </a:ext>
                  </a:extLst>
                </p14:cNvPr>
                <p14:cNvContentPartPr/>
                <p14:nvPr/>
              </p14:nvContentPartPr>
              <p14:xfrm>
                <a:off x="7590698" y="3473015"/>
                <a:ext cx="15120" cy="246240"/>
              </p14:xfrm>
            </p:contentPart>
          </mc:Choice>
          <mc:Fallback xmlns="">
            <p:pic>
              <p:nvPicPr>
                <p:cNvPr id="49" name="Ink 48">
                  <a:extLst>
                    <a:ext uri="{FF2B5EF4-FFF2-40B4-BE49-F238E27FC236}">
                      <a16:creationId xmlns:a16="http://schemas.microsoft.com/office/drawing/2014/main" id="{33E89DB9-2ECB-E219-C147-F6E872D1BF9A}"/>
                    </a:ext>
                  </a:extLst>
                </p:cNvPr>
                <p:cNvPicPr/>
                <p:nvPr/>
              </p:nvPicPr>
              <p:blipFill>
                <a:blip r:embed="rId83"/>
                <a:stretch>
                  <a:fillRect/>
                </a:stretch>
              </p:blipFill>
              <p:spPr>
                <a:xfrm>
                  <a:off x="7582058" y="3464015"/>
                  <a:ext cx="327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9D7F3D91-2786-A2B9-567D-3E60F604AB7B}"/>
                    </a:ext>
                  </a:extLst>
                </p14:cNvPr>
                <p14:cNvContentPartPr/>
                <p14:nvPr/>
              </p14:nvContentPartPr>
              <p14:xfrm>
                <a:off x="7719218" y="3564455"/>
                <a:ext cx="119880" cy="178920"/>
              </p14:xfrm>
            </p:contentPart>
          </mc:Choice>
          <mc:Fallback xmlns="">
            <p:pic>
              <p:nvPicPr>
                <p:cNvPr id="50" name="Ink 49">
                  <a:extLst>
                    <a:ext uri="{FF2B5EF4-FFF2-40B4-BE49-F238E27FC236}">
                      <a16:creationId xmlns:a16="http://schemas.microsoft.com/office/drawing/2014/main" id="{9D7F3D91-2786-A2B9-567D-3E60F604AB7B}"/>
                    </a:ext>
                  </a:extLst>
                </p:cNvPr>
                <p:cNvPicPr/>
                <p:nvPr/>
              </p:nvPicPr>
              <p:blipFill>
                <a:blip r:embed="rId85"/>
                <a:stretch>
                  <a:fillRect/>
                </a:stretch>
              </p:blipFill>
              <p:spPr>
                <a:xfrm>
                  <a:off x="7710218" y="3555455"/>
                  <a:ext cx="137520" cy="196560"/>
                </a:xfrm>
                <a:prstGeom prst="rect">
                  <a:avLst/>
                </a:prstGeom>
              </p:spPr>
            </p:pic>
          </mc:Fallback>
        </mc:AlternateContent>
      </p:grpSp>
      <p:grpSp>
        <p:nvGrpSpPr>
          <p:cNvPr id="62" name="Group 61">
            <a:extLst>
              <a:ext uri="{FF2B5EF4-FFF2-40B4-BE49-F238E27FC236}">
                <a16:creationId xmlns:a16="http://schemas.microsoft.com/office/drawing/2014/main" id="{A6E5A19A-00EE-95DF-8377-069052C1B0A7}"/>
              </a:ext>
            </a:extLst>
          </p:cNvPr>
          <p:cNvGrpSpPr/>
          <p:nvPr/>
        </p:nvGrpSpPr>
        <p:grpSpPr>
          <a:xfrm>
            <a:off x="2048498" y="4700615"/>
            <a:ext cx="75960" cy="84240"/>
            <a:chOff x="2048498" y="4700615"/>
            <a:chExt cx="75960" cy="84240"/>
          </a:xfrm>
        </p:grpSpPr>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78973488-6DAA-CAF0-A576-414E08E3D240}"/>
                    </a:ext>
                  </a:extLst>
                </p14:cNvPr>
                <p14:cNvContentPartPr/>
                <p14:nvPr/>
              </p14:nvContentPartPr>
              <p14:xfrm>
                <a:off x="2069738" y="4700615"/>
                <a:ext cx="39240" cy="13320"/>
              </p14:xfrm>
            </p:contentPart>
          </mc:Choice>
          <mc:Fallback xmlns="">
            <p:pic>
              <p:nvPicPr>
                <p:cNvPr id="54" name="Ink 53">
                  <a:extLst>
                    <a:ext uri="{FF2B5EF4-FFF2-40B4-BE49-F238E27FC236}">
                      <a16:creationId xmlns:a16="http://schemas.microsoft.com/office/drawing/2014/main" id="{78973488-6DAA-CAF0-A576-414E08E3D240}"/>
                    </a:ext>
                  </a:extLst>
                </p:cNvPr>
                <p:cNvPicPr/>
                <p:nvPr/>
              </p:nvPicPr>
              <p:blipFill>
                <a:blip r:embed="rId87"/>
                <a:stretch>
                  <a:fillRect/>
                </a:stretch>
              </p:blipFill>
              <p:spPr>
                <a:xfrm>
                  <a:off x="2061098" y="4691975"/>
                  <a:ext cx="568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Ink 54">
                  <a:extLst>
                    <a:ext uri="{FF2B5EF4-FFF2-40B4-BE49-F238E27FC236}">
                      <a16:creationId xmlns:a16="http://schemas.microsoft.com/office/drawing/2014/main" id="{B95563EE-247F-3801-D6EE-6ED173905797}"/>
                    </a:ext>
                  </a:extLst>
                </p14:cNvPr>
                <p14:cNvContentPartPr/>
                <p14:nvPr/>
              </p14:nvContentPartPr>
              <p14:xfrm>
                <a:off x="2048498" y="4780175"/>
                <a:ext cx="75960" cy="4680"/>
              </p14:xfrm>
            </p:contentPart>
          </mc:Choice>
          <mc:Fallback xmlns="">
            <p:pic>
              <p:nvPicPr>
                <p:cNvPr id="55" name="Ink 54">
                  <a:extLst>
                    <a:ext uri="{FF2B5EF4-FFF2-40B4-BE49-F238E27FC236}">
                      <a16:creationId xmlns:a16="http://schemas.microsoft.com/office/drawing/2014/main" id="{B95563EE-247F-3801-D6EE-6ED173905797}"/>
                    </a:ext>
                  </a:extLst>
                </p:cNvPr>
                <p:cNvPicPr/>
                <p:nvPr/>
              </p:nvPicPr>
              <p:blipFill>
                <a:blip r:embed="rId89"/>
                <a:stretch>
                  <a:fillRect/>
                </a:stretch>
              </p:blipFill>
              <p:spPr>
                <a:xfrm>
                  <a:off x="2039498" y="4771535"/>
                  <a:ext cx="9360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56" name="Ink 55">
                <a:extLst>
                  <a:ext uri="{FF2B5EF4-FFF2-40B4-BE49-F238E27FC236}">
                    <a16:creationId xmlns:a16="http://schemas.microsoft.com/office/drawing/2014/main" id="{6384D9E9-9599-42E4-B5E4-4EC2310E0991}"/>
                  </a:ext>
                </a:extLst>
              </p14:cNvPr>
              <p14:cNvContentPartPr/>
              <p14:nvPr/>
            </p14:nvContentPartPr>
            <p14:xfrm>
              <a:off x="2570858" y="4619975"/>
              <a:ext cx="258840" cy="144360"/>
            </p14:xfrm>
          </p:contentPart>
        </mc:Choice>
        <mc:Fallback xmlns="">
          <p:pic>
            <p:nvPicPr>
              <p:cNvPr id="56" name="Ink 55">
                <a:extLst>
                  <a:ext uri="{FF2B5EF4-FFF2-40B4-BE49-F238E27FC236}">
                    <a16:creationId xmlns:a16="http://schemas.microsoft.com/office/drawing/2014/main" id="{6384D9E9-9599-42E4-B5E4-4EC2310E0991}"/>
                  </a:ext>
                </a:extLst>
              </p:cNvPr>
              <p:cNvPicPr/>
              <p:nvPr/>
            </p:nvPicPr>
            <p:blipFill>
              <a:blip r:embed="rId91"/>
              <a:stretch>
                <a:fillRect/>
              </a:stretch>
            </p:blipFill>
            <p:spPr>
              <a:xfrm>
                <a:off x="2561858" y="4611335"/>
                <a:ext cx="276480" cy="162000"/>
              </a:xfrm>
              <a:prstGeom prst="rect">
                <a:avLst/>
              </a:prstGeom>
            </p:spPr>
          </p:pic>
        </mc:Fallback>
      </mc:AlternateContent>
      <p:grpSp>
        <p:nvGrpSpPr>
          <p:cNvPr id="61" name="Group 60">
            <a:extLst>
              <a:ext uri="{FF2B5EF4-FFF2-40B4-BE49-F238E27FC236}">
                <a16:creationId xmlns:a16="http://schemas.microsoft.com/office/drawing/2014/main" id="{659A7F90-9C46-0C83-7A4C-F3CC0B58FFC9}"/>
              </a:ext>
            </a:extLst>
          </p:cNvPr>
          <p:cNvGrpSpPr/>
          <p:nvPr/>
        </p:nvGrpSpPr>
        <p:grpSpPr>
          <a:xfrm>
            <a:off x="5651018" y="4516295"/>
            <a:ext cx="856440" cy="368280"/>
            <a:chOff x="5651018" y="4516295"/>
            <a:chExt cx="856440" cy="368280"/>
          </a:xfrm>
        </p:grpSpPr>
        <mc:AlternateContent xmlns:mc="http://schemas.openxmlformats.org/markup-compatibility/2006" xmlns:p14="http://schemas.microsoft.com/office/powerpoint/2010/main">
          <mc:Choice Requires="p14">
            <p:contentPart p14:bwMode="auto" r:id="rId92">
              <p14:nvContentPartPr>
                <p14:cNvPr id="57" name="Ink 56">
                  <a:extLst>
                    <a:ext uri="{FF2B5EF4-FFF2-40B4-BE49-F238E27FC236}">
                      <a16:creationId xmlns:a16="http://schemas.microsoft.com/office/drawing/2014/main" id="{7C18F174-FB84-BEE8-78FD-C15B08AE0E3D}"/>
                    </a:ext>
                  </a:extLst>
                </p14:cNvPr>
                <p14:cNvContentPartPr/>
                <p14:nvPr/>
              </p14:nvContentPartPr>
              <p14:xfrm>
                <a:off x="5651018" y="4742015"/>
                <a:ext cx="20520" cy="142560"/>
              </p14:xfrm>
            </p:contentPart>
          </mc:Choice>
          <mc:Fallback xmlns="">
            <p:pic>
              <p:nvPicPr>
                <p:cNvPr id="57" name="Ink 56">
                  <a:extLst>
                    <a:ext uri="{FF2B5EF4-FFF2-40B4-BE49-F238E27FC236}">
                      <a16:creationId xmlns:a16="http://schemas.microsoft.com/office/drawing/2014/main" id="{7C18F174-FB84-BEE8-78FD-C15B08AE0E3D}"/>
                    </a:ext>
                  </a:extLst>
                </p:cNvPr>
                <p:cNvPicPr/>
                <p:nvPr/>
              </p:nvPicPr>
              <p:blipFill>
                <a:blip r:embed="rId93"/>
                <a:stretch>
                  <a:fillRect/>
                </a:stretch>
              </p:blipFill>
              <p:spPr>
                <a:xfrm>
                  <a:off x="5642018" y="4733375"/>
                  <a:ext cx="38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BDB4E785-F4B8-0FAB-CB88-57FA3A2AB5B1}"/>
                    </a:ext>
                  </a:extLst>
                </p14:cNvPr>
                <p14:cNvContentPartPr/>
                <p14:nvPr/>
              </p14:nvContentPartPr>
              <p14:xfrm>
                <a:off x="5680178" y="4537535"/>
                <a:ext cx="19080" cy="6120"/>
              </p14:xfrm>
            </p:contentPart>
          </mc:Choice>
          <mc:Fallback xmlns="">
            <p:pic>
              <p:nvPicPr>
                <p:cNvPr id="58" name="Ink 57">
                  <a:extLst>
                    <a:ext uri="{FF2B5EF4-FFF2-40B4-BE49-F238E27FC236}">
                      <a16:creationId xmlns:a16="http://schemas.microsoft.com/office/drawing/2014/main" id="{BDB4E785-F4B8-0FAB-CB88-57FA3A2AB5B1}"/>
                    </a:ext>
                  </a:extLst>
                </p:cNvPr>
                <p:cNvPicPr/>
                <p:nvPr/>
              </p:nvPicPr>
              <p:blipFill>
                <a:blip r:embed="rId95"/>
                <a:stretch>
                  <a:fillRect/>
                </a:stretch>
              </p:blipFill>
              <p:spPr>
                <a:xfrm>
                  <a:off x="5671538" y="4528895"/>
                  <a:ext cx="36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1B1315C3-7916-961F-CF5F-058FCB014704}"/>
                    </a:ext>
                  </a:extLst>
                </p14:cNvPr>
                <p14:cNvContentPartPr/>
                <p14:nvPr/>
              </p14:nvContentPartPr>
              <p14:xfrm>
                <a:off x="5996978" y="4557695"/>
                <a:ext cx="137160" cy="142920"/>
              </p14:xfrm>
            </p:contentPart>
          </mc:Choice>
          <mc:Fallback xmlns="">
            <p:pic>
              <p:nvPicPr>
                <p:cNvPr id="59" name="Ink 58">
                  <a:extLst>
                    <a:ext uri="{FF2B5EF4-FFF2-40B4-BE49-F238E27FC236}">
                      <a16:creationId xmlns:a16="http://schemas.microsoft.com/office/drawing/2014/main" id="{1B1315C3-7916-961F-CF5F-058FCB014704}"/>
                    </a:ext>
                  </a:extLst>
                </p:cNvPr>
                <p:cNvPicPr/>
                <p:nvPr/>
              </p:nvPicPr>
              <p:blipFill>
                <a:blip r:embed="rId97"/>
                <a:stretch>
                  <a:fillRect/>
                </a:stretch>
              </p:blipFill>
              <p:spPr>
                <a:xfrm>
                  <a:off x="5987978" y="4548695"/>
                  <a:ext cx="154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4158AD79-663C-9C1E-DD9A-4F0099ADB13B}"/>
                    </a:ext>
                  </a:extLst>
                </p14:cNvPr>
                <p14:cNvContentPartPr/>
                <p14:nvPr/>
              </p14:nvContentPartPr>
              <p14:xfrm>
                <a:off x="6258698" y="4516295"/>
                <a:ext cx="248760" cy="117000"/>
              </p14:xfrm>
            </p:contentPart>
          </mc:Choice>
          <mc:Fallback xmlns="">
            <p:pic>
              <p:nvPicPr>
                <p:cNvPr id="60" name="Ink 59">
                  <a:extLst>
                    <a:ext uri="{FF2B5EF4-FFF2-40B4-BE49-F238E27FC236}">
                      <a16:creationId xmlns:a16="http://schemas.microsoft.com/office/drawing/2014/main" id="{4158AD79-663C-9C1E-DD9A-4F0099ADB13B}"/>
                    </a:ext>
                  </a:extLst>
                </p:cNvPr>
                <p:cNvPicPr/>
                <p:nvPr/>
              </p:nvPicPr>
              <p:blipFill>
                <a:blip r:embed="rId99"/>
                <a:stretch>
                  <a:fillRect/>
                </a:stretch>
              </p:blipFill>
              <p:spPr>
                <a:xfrm>
                  <a:off x="6250058" y="4507655"/>
                  <a:ext cx="266400" cy="134640"/>
                </a:xfrm>
                <a:prstGeom prst="rect">
                  <a:avLst/>
                </a:prstGeom>
              </p:spPr>
            </p:pic>
          </mc:Fallback>
        </mc:AlternateContent>
      </p:grpSp>
      <p:grpSp>
        <p:nvGrpSpPr>
          <p:cNvPr id="385" name="Group 384">
            <a:extLst>
              <a:ext uri="{FF2B5EF4-FFF2-40B4-BE49-F238E27FC236}">
                <a16:creationId xmlns:a16="http://schemas.microsoft.com/office/drawing/2014/main" id="{FBB18D90-E133-3214-3772-A1F21F9DC09C}"/>
              </a:ext>
            </a:extLst>
          </p:cNvPr>
          <p:cNvGrpSpPr/>
          <p:nvPr/>
        </p:nvGrpSpPr>
        <p:grpSpPr>
          <a:xfrm>
            <a:off x="1737098" y="5117855"/>
            <a:ext cx="291960" cy="173160"/>
            <a:chOff x="1737098" y="5117855"/>
            <a:chExt cx="291960" cy="173160"/>
          </a:xfrm>
        </p:grpSpPr>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E5AEC6E0-D7B3-EC43-4142-BF34795B9141}"/>
                    </a:ext>
                  </a:extLst>
                </p14:cNvPr>
                <p14:cNvContentPartPr/>
                <p14:nvPr/>
              </p14:nvContentPartPr>
              <p14:xfrm>
                <a:off x="1737098" y="5180495"/>
                <a:ext cx="101880" cy="110520"/>
              </p14:xfrm>
            </p:contentPart>
          </mc:Choice>
          <mc:Fallback xmlns="">
            <p:pic>
              <p:nvPicPr>
                <p:cNvPr id="63" name="Ink 62">
                  <a:extLst>
                    <a:ext uri="{FF2B5EF4-FFF2-40B4-BE49-F238E27FC236}">
                      <a16:creationId xmlns:a16="http://schemas.microsoft.com/office/drawing/2014/main" id="{E5AEC6E0-D7B3-EC43-4142-BF34795B9141}"/>
                    </a:ext>
                  </a:extLst>
                </p:cNvPr>
                <p:cNvPicPr/>
                <p:nvPr/>
              </p:nvPicPr>
              <p:blipFill>
                <a:blip r:embed="rId101"/>
                <a:stretch>
                  <a:fillRect/>
                </a:stretch>
              </p:blipFill>
              <p:spPr>
                <a:xfrm>
                  <a:off x="1728098" y="5171495"/>
                  <a:ext cx="11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84" name="Ink 383">
                  <a:extLst>
                    <a:ext uri="{FF2B5EF4-FFF2-40B4-BE49-F238E27FC236}">
                      <a16:creationId xmlns:a16="http://schemas.microsoft.com/office/drawing/2014/main" id="{644F129E-8BA8-F087-8F2B-ACD778949078}"/>
                    </a:ext>
                  </a:extLst>
                </p14:cNvPr>
                <p14:cNvContentPartPr/>
                <p14:nvPr/>
              </p14:nvContentPartPr>
              <p14:xfrm>
                <a:off x="1913498" y="5117855"/>
                <a:ext cx="115560" cy="122760"/>
              </p14:xfrm>
            </p:contentPart>
          </mc:Choice>
          <mc:Fallback xmlns="">
            <p:pic>
              <p:nvPicPr>
                <p:cNvPr id="384" name="Ink 383">
                  <a:extLst>
                    <a:ext uri="{FF2B5EF4-FFF2-40B4-BE49-F238E27FC236}">
                      <a16:creationId xmlns:a16="http://schemas.microsoft.com/office/drawing/2014/main" id="{644F129E-8BA8-F087-8F2B-ACD778949078}"/>
                    </a:ext>
                  </a:extLst>
                </p:cNvPr>
                <p:cNvPicPr/>
                <p:nvPr/>
              </p:nvPicPr>
              <p:blipFill>
                <a:blip r:embed="rId103"/>
                <a:stretch>
                  <a:fillRect/>
                </a:stretch>
              </p:blipFill>
              <p:spPr>
                <a:xfrm>
                  <a:off x="1904498" y="5109215"/>
                  <a:ext cx="133200" cy="140400"/>
                </a:xfrm>
                <a:prstGeom prst="rect">
                  <a:avLst/>
                </a:prstGeom>
              </p:spPr>
            </p:pic>
          </mc:Fallback>
        </mc:AlternateContent>
      </p:grpSp>
      <p:grpSp>
        <p:nvGrpSpPr>
          <p:cNvPr id="388" name="Group 387">
            <a:extLst>
              <a:ext uri="{FF2B5EF4-FFF2-40B4-BE49-F238E27FC236}">
                <a16:creationId xmlns:a16="http://schemas.microsoft.com/office/drawing/2014/main" id="{3DEBFA6B-BFE1-4E95-AABA-CAC4DDA830AA}"/>
              </a:ext>
            </a:extLst>
          </p:cNvPr>
          <p:cNvGrpSpPr/>
          <p:nvPr/>
        </p:nvGrpSpPr>
        <p:grpSpPr>
          <a:xfrm>
            <a:off x="2013218" y="5746415"/>
            <a:ext cx="115560" cy="108720"/>
            <a:chOff x="2013218" y="5746415"/>
            <a:chExt cx="115560" cy="108720"/>
          </a:xfrm>
        </p:grpSpPr>
        <mc:AlternateContent xmlns:mc="http://schemas.openxmlformats.org/markup-compatibility/2006" xmlns:p14="http://schemas.microsoft.com/office/powerpoint/2010/main">
          <mc:Choice Requires="p14">
            <p:contentPart p14:bwMode="auto" r:id="rId104">
              <p14:nvContentPartPr>
                <p14:cNvPr id="386" name="Ink 385">
                  <a:extLst>
                    <a:ext uri="{FF2B5EF4-FFF2-40B4-BE49-F238E27FC236}">
                      <a16:creationId xmlns:a16="http://schemas.microsoft.com/office/drawing/2014/main" id="{AFF3C856-3D75-0A93-78C9-EC8A32DDFE03}"/>
                    </a:ext>
                  </a:extLst>
                </p14:cNvPr>
                <p14:cNvContentPartPr/>
                <p14:nvPr/>
              </p14:nvContentPartPr>
              <p14:xfrm>
                <a:off x="2013218" y="5746415"/>
                <a:ext cx="115560" cy="38160"/>
              </p14:xfrm>
            </p:contentPart>
          </mc:Choice>
          <mc:Fallback xmlns="">
            <p:pic>
              <p:nvPicPr>
                <p:cNvPr id="386" name="Ink 385">
                  <a:extLst>
                    <a:ext uri="{FF2B5EF4-FFF2-40B4-BE49-F238E27FC236}">
                      <a16:creationId xmlns:a16="http://schemas.microsoft.com/office/drawing/2014/main" id="{AFF3C856-3D75-0A93-78C9-EC8A32DDFE03}"/>
                    </a:ext>
                  </a:extLst>
                </p:cNvPr>
                <p:cNvPicPr/>
                <p:nvPr/>
              </p:nvPicPr>
              <p:blipFill>
                <a:blip r:embed="rId105"/>
                <a:stretch>
                  <a:fillRect/>
                </a:stretch>
              </p:blipFill>
              <p:spPr>
                <a:xfrm>
                  <a:off x="2004218" y="5737415"/>
                  <a:ext cx="133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87" name="Ink 386">
                  <a:extLst>
                    <a:ext uri="{FF2B5EF4-FFF2-40B4-BE49-F238E27FC236}">
                      <a16:creationId xmlns:a16="http://schemas.microsoft.com/office/drawing/2014/main" id="{84CA3354-E142-73BC-4C5F-223895E49858}"/>
                    </a:ext>
                  </a:extLst>
                </p14:cNvPr>
                <p14:cNvContentPartPr/>
                <p14:nvPr/>
              </p14:nvContentPartPr>
              <p14:xfrm>
                <a:off x="2027258" y="5838935"/>
                <a:ext cx="97920" cy="16200"/>
              </p14:xfrm>
            </p:contentPart>
          </mc:Choice>
          <mc:Fallback xmlns="">
            <p:pic>
              <p:nvPicPr>
                <p:cNvPr id="387" name="Ink 386">
                  <a:extLst>
                    <a:ext uri="{FF2B5EF4-FFF2-40B4-BE49-F238E27FC236}">
                      <a16:creationId xmlns:a16="http://schemas.microsoft.com/office/drawing/2014/main" id="{84CA3354-E142-73BC-4C5F-223895E49858}"/>
                    </a:ext>
                  </a:extLst>
                </p:cNvPr>
                <p:cNvPicPr/>
                <p:nvPr/>
              </p:nvPicPr>
              <p:blipFill>
                <a:blip r:embed="rId107"/>
                <a:stretch>
                  <a:fillRect/>
                </a:stretch>
              </p:blipFill>
              <p:spPr>
                <a:xfrm>
                  <a:off x="2018258" y="5830295"/>
                  <a:ext cx="115560" cy="33840"/>
                </a:xfrm>
                <a:prstGeom prst="rect">
                  <a:avLst/>
                </a:prstGeom>
              </p:spPr>
            </p:pic>
          </mc:Fallback>
        </mc:AlternateContent>
      </p:grpSp>
      <p:grpSp>
        <p:nvGrpSpPr>
          <p:cNvPr id="391" name="Group 390">
            <a:extLst>
              <a:ext uri="{FF2B5EF4-FFF2-40B4-BE49-F238E27FC236}">
                <a16:creationId xmlns:a16="http://schemas.microsoft.com/office/drawing/2014/main" id="{A71F0520-2F95-C93A-0E04-5DD7B5F2072D}"/>
              </a:ext>
            </a:extLst>
          </p:cNvPr>
          <p:cNvGrpSpPr/>
          <p:nvPr/>
        </p:nvGrpSpPr>
        <p:grpSpPr>
          <a:xfrm>
            <a:off x="751058" y="5583695"/>
            <a:ext cx="320400" cy="304560"/>
            <a:chOff x="751058" y="5583695"/>
            <a:chExt cx="320400" cy="304560"/>
          </a:xfrm>
        </p:grpSpPr>
        <mc:AlternateContent xmlns:mc="http://schemas.openxmlformats.org/markup-compatibility/2006" xmlns:p14="http://schemas.microsoft.com/office/powerpoint/2010/main">
          <mc:Choice Requires="p14">
            <p:contentPart p14:bwMode="auto" r:id="rId108">
              <p14:nvContentPartPr>
                <p14:cNvPr id="389" name="Ink 388">
                  <a:extLst>
                    <a:ext uri="{FF2B5EF4-FFF2-40B4-BE49-F238E27FC236}">
                      <a16:creationId xmlns:a16="http://schemas.microsoft.com/office/drawing/2014/main" id="{2F78E32B-75EC-5010-7D8D-74926FA20539}"/>
                    </a:ext>
                  </a:extLst>
                </p14:cNvPr>
                <p14:cNvContentPartPr/>
                <p14:nvPr/>
              </p14:nvContentPartPr>
              <p14:xfrm>
                <a:off x="751058" y="5640935"/>
                <a:ext cx="84240" cy="247320"/>
              </p14:xfrm>
            </p:contentPart>
          </mc:Choice>
          <mc:Fallback xmlns="">
            <p:pic>
              <p:nvPicPr>
                <p:cNvPr id="389" name="Ink 388">
                  <a:extLst>
                    <a:ext uri="{FF2B5EF4-FFF2-40B4-BE49-F238E27FC236}">
                      <a16:creationId xmlns:a16="http://schemas.microsoft.com/office/drawing/2014/main" id="{2F78E32B-75EC-5010-7D8D-74926FA20539}"/>
                    </a:ext>
                  </a:extLst>
                </p:cNvPr>
                <p:cNvPicPr/>
                <p:nvPr/>
              </p:nvPicPr>
              <p:blipFill>
                <a:blip r:embed="rId109"/>
                <a:stretch>
                  <a:fillRect/>
                </a:stretch>
              </p:blipFill>
              <p:spPr>
                <a:xfrm>
                  <a:off x="742058" y="5632295"/>
                  <a:ext cx="101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90" name="Ink 389">
                  <a:extLst>
                    <a:ext uri="{FF2B5EF4-FFF2-40B4-BE49-F238E27FC236}">
                      <a16:creationId xmlns:a16="http://schemas.microsoft.com/office/drawing/2014/main" id="{E7423149-B57D-937E-490F-CD37B56F63C7}"/>
                    </a:ext>
                  </a:extLst>
                </p14:cNvPr>
                <p14:cNvContentPartPr/>
                <p14:nvPr/>
              </p14:nvContentPartPr>
              <p14:xfrm>
                <a:off x="924938" y="5583695"/>
                <a:ext cx="146520" cy="298080"/>
              </p14:xfrm>
            </p:contentPart>
          </mc:Choice>
          <mc:Fallback xmlns="">
            <p:pic>
              <p:nvPicPr>
                <p:cNvPr id="390" name="Ink 389">
                  <a:extLst>
                    <a:ext uri="{FF2B5EF4-FFF2-40B4-BE49-F238E27FC236}">
                      <a16:creationId xmlns:a16="http://schemas.microsoft.com/office/drawing/2014/main" id="{E7423149-B57D-937E-490F-CD37B56F63C7}"/>
                    </a:ext>
                  </a:extLst>
                </p:cNvPr>
                <p:cNvPicPr/>
                <p:nvPr/>
              </p:nvPicPr>
              <p:blipFill>
                <a:blip r:embed="rId111"/>
                <a:stretch>
                  <a:fillRect/>
                </a:stretch>
              </p:blipFill>
              <p:spPr>
                <a:xfrm>
                  <a:off x="916298" y="5574695"/>
                  <a:ext cx="164160" cy="31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406" name="Ink 405">
                <a:extLst>
                  <a:ext uri="{FF2B5EF4-FFF2-40B4-BE49-F238E27FC236}">
                    <a16:creationId xmlns:a16="http://schemas.microsoft.com/office/drawing/2014/main" id="{0FB5F8AE-6618-B6D0-08D1-31FDF0D64F18}"/>
                  </a:ext>
                </a:extLst>
              </p14:cNvPr>
              <p14:cNvContentPartPr/>
              <p14:nvPr/>
            </p14:nvContentPartPr>
            <p14:xfrm>
              <a:off x="2608298" y="5410895"/>
              <a:ext cx="228240" cy="68760"/>
            </p14:xfrm>
          </p:contentPart>
        </mc:Choice>
        <mc:Fallback xmlns="">
          <p:pic>
            <p:nvPicPr>
              <p:cNvPr id="406" name="Ink 405">
                <a:extLst>
                  <a:ext uri="{FF2B5EF4-FFF2-40B4-BE49-F238E27FC236}">
                    <a16:creationId xmlns:a16="http://schemas.microsoft.com/office/drawing/2014/main" id="{0FB5F8AE-6618-B6D0-08D1-31FDF0D64F18}"/>
                  </a:ext>
                </a:extLst>
              </p:cNvPr>
              <p:cNvPicPr/>
              <p:nvPr/>
            </p:nvPicPr>
            <p:blipFill>
              <a:blip r:embed="rId113"/>
              <a:stretch>
                <a:fillRect/>
              </a:stretch>
            </p:blipFill>
            <p:spPr>
              <a:xfrm>
                <a:off x="2599298" y="5401895"/>
                <a:ext cx="245880" cy="86400"/>
              </a:xfrm>
              <a:prstGeom prst="rect">
                <a:avLst/>
              </a:prstGeom>
            </p:spPr>
          </p:pic>
        </mc:Fallback>
      </mc:AlternateContent>
      <p:grpSp>
        <p:nvGrpSpPr>
          <p:cNvPr id="411" name="Group 410">
            <a:extLst>
              <a:ext uri="{FF2B5EF4-FFF2-40B4-BE49-F238E27FC236}">
                <a16:creationId xmlns:a16="http://schemas.microsoft.com/office/drawing/2014/main" id="{0979550F-846C-22C6-2AAF-89914E35320E}"/>
              </a:ext>
            </a:extLst>
          </p:cNvPr>
          <p:cNvGrpSpPr/>
          <p:nvPr/>
        </p:nvGrpSpPr>
        <p:grpSpPr>
          <a:xfrm>
            <a:off x="2683538" y="5622215"/>
            <a:ext cx="649440" cy="587880"/>
            <a:chOff x="2683538" y="5622215"/>
            <a:chExt cx="649440" cy="587880"/>
          </a:xfrm>
        </p:grpSpPr>
        <mc:AlternateContent xmlns:mc="http://schemas.openxmlformats.org/markup-compatibility/2006" xmlns:p14="http://schemas.microsoft.com/office/powerpoint/2010/main">
          <mc:Choice Requires="p14">
            <p:contentPart p14:bwMode="auto" r:id="rId114">
              <p14:nvContentPartPr>
                <p14:cNvPr id="405" name="Ink 404">
                  <a:extLst>
                    <a:ext uri="{FF2B5EF4-FFF2-40B4-BE49-F238E27FC236}">
                      <a16:creationId xmlns:a16="http://schemas.microsoft.com/office/drawing/2014/main" id="{2CB16538-5601-CB9F-7169-A22DBF6A218B}"/>
                    </a:ext>
                  </a:extLst>
                </p14:cNvPr>
                <p14:cNvContentPartPr/>
                <p14:nvPr/>
              </p14:nvContentPartPr>
              <p14:xfrm>
                <a:off x="2683538" y="5622215"/>
                <a:ext cx="198720" cy="193320"/>
              </p14:xfrm>
            </p:contentPart>
          </mc:Choice>
          <mc:Fallback xmlns="">
            <p:pic>
              <p:nvPicPr>
                <p:cNvPr id="405" name="Ink 404">
                  <a:extLst>
                    <a:ext uri="{FF2B5EF4-FFF2-40B4-BE49-F238E27FC236}">
                      <a16:creationId xmlns:a16="http://schemas.microsoft.com/office/drawing/2014/main" id="{2CB16538-5601-CB9F-7169-A22DBF6A218B}"/>
                    </a:ext>
                  </a:extLst>
                </p:cNvPr>
                <p:cNvPicPr/>
                <p:nvPr/>
              </p:nvPicPr>
              <p:blipFill>
                <a:blip r:embed="rId115"/>
                <a:stretch>
                  <a:fillRect/>
                </a:stretch>
              </p:blipFill>
              <p:spPr>
                <a:xfrm>
                  <a:off x="2674538" y="5613215"/>
                  <a:ext cx="216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07" name="Ink 406">
                  <a:extLst>
                    <a:ext uri="{FF2B5EF4-FFF2-40B4-BE49-F238E27FC236}">
                      <a16:creationId xmlns:a16="http://schemas.microsoft.com/office/drawing/2014/main" id="{939AEE94-2006-A16B-13D0-B473B5A9846D}"/>
                    </a:ext>
                  </a:extLst>
                </p14:cNvPr>
                <p14:cNvContentPartPr/>
                <p14:nvPr/>
              </p14:nvContentPartPr>
              <p14:xfrm>
                <a:off x="2976938" y="5693135"/>
                <a:ext cx="356040" cy="356040"/>
              </p14:xfrm>
            </p:contentPart>
          </mc:Choice>
          <mc:Fallback xmlns="">
            <p:pic>
              <p:nvPicPr>
                <p:cNvPr id="407" name="Ink 406">
                  <a:extLst>
                    <a:ext uri="{FF2B5EF4-FFF2-40B4-BE49-F238E27FC236}">
                      <a16:creationId xmlns:a16="http://schemas.microsoft.com/office/drawing/2014/main" id="{939AEE94-2006-A16B-13D0-B473B5A9846D}"/>
                    </a:ext>
                  </a:extLst>
                </p:cNvPr>
                <p:cNvPicPr/>
                <p:nvPr/>
              </p:nvPicPr>
              <p:blipFill>
                <a:blip r:embed="rId117"/>
                <a:stretch>
                  <a:fillRect/>
                </a:stretch>
              </p:blipFill>
              <p:spPr>
                <a:xfrm>
                  <a:off x="2967938" y="5684495"/>
                  <a:ext cx="37368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08" name="Ink 407">
                  <a:extLst>
                    <a:ext uri="{FF2B5EF4-FFF2-40B4-BE49-F238E27FC236}">
                      <a16:creationId xmlns:a16="http://schemas.microsoft.com/office/drawing/2014/main" id="{073A1DC0-663B-EA2E-81DC-5FA7ECBF2D17}"/>
                    </a:ext>
                  </a:extLst>
                </p14:cNvPr>
                <p14:cNvContentPartPr/>
                <p14:nvPr/>
              </p14:nvContentPartPr>
              <p14:xfrm>
                <a:off x="2941298" y="5842175"/>
                <a:ext cx="128160" cy="13320"/>
              </p14:xfrm>
            </p:contentPart>
          </mc:Choice>
          <mc:Fallback xmlns="">
            <p:pic>
              <p:nvPicPr>
                <p:cNvPr id="408" name="Ink 407">
                  <a:extLst>
                    <a:ext uri="{FF2B5EF4-FFF2-40B4-BE49-F238E27FC236}">
                      <a16:creationId xmlns:a16="http://schemas.microsoft.com/office/drawing/2014/main" id="{073A1DC0-663B-EA2E-81DC-5FA7ECBF2D17}"/>
                    </a:ext>
                  </a:extLst>
                </p:cNvPr>
                <p:cNvPicPr/>
                <p:nvPr/>
              </p:nvPicPr>
              <p:blipFill>
                <a:blip r:embed="rId119"/>
                <a:stretch>
                  <a:fillRect/>
                </a:stretch>
              </p:blipFill>
              <p:spPr>
                <a:xfrm>
                  <a:off x="2932658" y="5833175"/>
                  <a:ext cx="1458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09" name="Ink 408">
                  <a:extLst>
                    <a:ext uri="{FF2B5EF4-FFF2-40B4-BE49-F238E27FC236}">
                      <a16:creationId xmlns:a16="http://schemas.microsoft.com/office/drawing/2014/main" id="{37BF24D0-CD73-8567-87F2-9FBBAA399A90}"/>
                    </a:ext>
                  </a:extLst>
                </p14:cNvPr>
                <p14:cNvContentPartPr/>
                <p14:nvPr/>
              </p14:nvContentPartPr>
              <p14:xfrm>
                <a:off x="2991338" y="5861975"/>
                <a:ext cx="3240" cy="186120"/>
              </p14:xfrm>
            </p:contentPart>
          </mc:Choice>
          <mc:Fallback xmlns="">
            <p:pic>
              <p:nvPicPr>
                <p:cNvPr id="409" name="Ink 408">
                  <a:extLst>
                    <a:ext uri="{FF2B5EF4-FFF2-40B4-BE49-F238E27FC236}">
                      <a16:creationId xmlns:a16="http://schemas.microsoft.com/office/drawing/2014/main" id="{37BF24D0-CD73-8567-87F2-9FBBAA399A90}"/>
                    </a:ext>
                  </a:extLst>
                </p:cNvPr>
                <p:cNvPicPr/>
                <p:nvPr/>
              </p:nvPicPr>
              <p:blipFill>
                <a:blip r:embed="rId121"/>
                <a:stretch>
                  <a:fillRect/>
                </a:stretch>
              </p:blipFill>
              <p:spPr>
                <a:xfrm>
                  <a:off x="2982338" y="5853335"/>
                  <a:ext cx="208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10" name="Ink 409">
                  <a:extLst>
                    <a:ext uri="{FF2B5EF4-FFF2-40B4-BE49-F238E27FC236}">
                      <a16:creationId xmlns:a16="http://schemas.microsoft.com/office/drawing/2014/main" id="{41E676EF-80DB-5BA3-4022-773328EF722E}"/>
                    </a:ext>
                  </a:extLst>
                </p14:cNvPr>
                <p14:cNvContentPartPr/>
                <p14:nvPr/>
              </p14:nvContentPartPr>
              <p14:xfrm>
                <a:off x="3090338" y="5946935"/>
                <a:ext cx="96840" cy="263160"/>
              </p14:xfrm>
            </p:contentPart>
          </mc:Choice>
          <mc:Fallback xmlns="">
            <p:pic>
              <p:nvPicPr>
                <p:cNvPr id="410" name="Ink 409">
                  <a:extLst>
                    <a:ext uri="{FF2B5EF4-FFF2-40B4-BE49-F238E27FC236}">
                      <a16:creationId xmlns:a16="http://schemas.microsoft.com/office/drawing/2014/main" id="{41E676EF-80DB-5BA3-4022-773328EF722E}"/>
                    </a:ext>
                  </a:extLst>
                </p:cNvPr>
                <p:cNvPicPr/>
                <p:nvPr/>
              </p:nvPicPr>
              <p:blipFill>
                <a:blip r:embed="rId123"/>
                <a:stretch>
                  <a:fillRect/>
                </a:stretch>
              </p:blipFill>
              <p:spPr>
                <a:xfrm>
                  <a:off x="3081698" y="5937935"/>
                  <a:ext cx="114480" cy="28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412" name="Ink 411">
                <a:extLst>
                  <a:ext uri="{FF2B5EF4-FFF2-40B4-BE49-F238E27FC236}">
                    <a16:creationId xmlns:a16="http://schemas.microsoft.com/office/drawing/2014/main" id="{7DB56B83-CAFD-A539-6575-864963B44E30}"/>
                  </a:ext>
                </a:extLst>
              </p14:cNvPr>
              <p14:cNvContentPartPr/>
              <p14:nvPr/>
            </p14:nvContentPartPr>
            <p14:xfrm>
              <a:off x="3565178" y="5637695"/>
              <a:ext cx="210600" cy="26280"/>
            </p14:xfrm>
          </p:contentPart>
        </mc:Choice>
        <mc:Fallback xmlns="">
          <p:pic>
            <p:nvPicPr>
              <p:cNvPr id="412" name="Ink 411">
                <a:extLst>
                  <a:ext uri="{FF2B5EF4-FFF2-40B4-BE49-F238E27FC236}">
                    <a16:creationId xmlns:a16="http://schemas.microsoft.com/office/drawing/2014/main" id="{7DB56B83-CAFD-A539-6575-864963B44E30}"/>
                  </a:ext>
                </a:extLst>
              </p:cNvPr>
              <p:cNvPicPr/>
              <p:nvPr/>
            </p:nvPicPr>
            <p:blipFill>
              <a:blip r:embed="rId125"/>
              <a:stretch>
                <a:fillRect/>
              </a:stretch>
            </p:blipFill>
            <p:spPr>
              <a:xfrm>
                <a:off x="3556178" y="5629055"/>
                <a:ext cx="228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14" name="Ink 413">
                <a:extLst>
                  <a:ext uri="{FF2B5EF4-FFF2-40B4-BE49-F238E27FC236}">
                    <a16:creationId xmlns:a16="http://schemas.microsoft.com/office/drawing/2014/main" id="{DCABDD04-D68E-A977-DCBC-DF4684D2E8F8}"/>
                  </a:ext>
                </a:extLst>
              </p14:cNvPr>
              <p14:cNvContentPartPr/>
              <p14:nvPr/>
            </p14:nvContentPartPr>
            <p14:xfrm>
              <a:off x="4345298" y="5369135"/>
              <a:ext cx="217080" cy="74880"/>
            </p14:xfrm>
          </p:contentPart>
        </mc:Choice>
        <mc:Fallback xmlns="">
          <p:pic>
            <p:nvPicPr>
              <p:cNvPr id="414" name="Ink 413">
                <a:extLst>
                  <a:ext uri="{FF2B5EF4-FFF2-40B4-BE49-F238E27FC236}">
                    <a16:creationId xmlns:a16="http://schemas.microsoft.com/office/drawing/2014/main" id="{DCABDD04-D68E-A977-DCBC-DF4684D2E8F8}"/>
                  </a:ext>
                </a:extLst>
              </p:cNvPr>
              <p:cNvPicPr/>
              <p:nvPr/>
            </p:nvPicPr>
            <p:blipFill>
              <a:blip r:embed="rId127"/>
              <a:stretch>
                <a:fillRect/>
              </a:stretch>
            </p:blipFill>
            <p:spPr>
              <a:xfrm>
                <a:off x="4336298" y="5360135"/>
                <a:ext cx="234720" cy="92520"/>
              </a:xfrm>
              <a:prstGeom prst="rect">
                <a:avLst/>
              </a:prstGeom>
            </p:spPr>
          </p:pic>
        </mc:Fallback>
      </mc:AlternateContent>
      <p:grpSp>
        <p:nvGrpSpPr>
          <p:cNvPr id="425" name="Group 424">
            <a:extLst>
              <a:ext uri="{FF2B5EF4-FFF2-40B4-BE49-F238E27FC236}">
                <a16:creationId xmlns:a16="http://schemas.microsoft.com/office/drawing/2014/main" id="{6E37DEFA-291E-F436-B121-4497A15AB718}"/>
              </a:ext>
            </a:extLst>
          </p:cNvPr>
          <p:cNvGrpSpPr/>
          <p:nvPr/>
        </p:nvGrpSpPr>
        <p:grpSpPr>
          <a:xfrm>
            <a:off x="4385978" y="5545895"/>
            <a:ext cx="2039400" cy="468360"/>
            <a:chOff x="4385978" y="5545895"/>
            <a:chExt cx="2039400" cy="468360"/>
          </a:xfrm>
        </p:grpSpPr>
        <mc:AlternateContent xmlns:mc="http://schemas.openxmlformats.org/markup-compatibility/2006" xmlns:p14="http://schemas.microsoft.com/office/powerpoint/2010/main">
          <mc:Choice Requires="p14">
            <p:contentPart p14:bwMode="auto" r:id="rId128">
              <p14:nvContentPartPr>
                <p14:cNvPr id="413" name="Ink 412">
                  <a:extLst>
                    <a:ext uri="{FF2B5EF4-FFF2-40B4-BE49-F238E27FC236}">
                      <a16:creationId xmlns:a16="http://schemas.microsoft.com/office/drawing/2014/main" id="{59E7687F-897E-9085-9301-02837D4710EB}"/>
                    </a:ext>
                  </a:extLst>
                </p14:cNvPr>
                <p14:cNvContentPartPr/>
                <p14:nvPr/>
              </p14:nvContentPartPr>
              <p14:xfrm>
                <a:off x="4385978" y="5545895"/>
                <a:ext cx="208080" cy="214200"/>
              </p14:xfrm>
            </p:contentPart>
          </mc:Choice>
          <mc:Fallback xmlns="">
            <p:pic>
              <p:nvPicPr>
                <p:cNvPr id="413" name="Ink 412">
                  <a:extLst>
                    <a:ext uri="{FF2B5EF4-FFF2-40B4-BE49-F238E27FC236}">
                      <a16:creationId xmlns:a16="http://schemas.microsoft.com/office/drawing/2014/main" id="{59E7687F-897E-9085-9301-02837D4710EB}"/>
                    </a:ext>
                  </a:extLst>
                </p:cNvPr>
                <p:cNvPicPr/>
                <p:nvPr/>
              </p:nvPicPr>
              <p:blipFill>
                <a:blip r:embed="rId129"/>
                <a:stretch>
                  <a:fillRect/>
                </a:stretch>
              </p:blipFill>
              <p:spPr>
                <a:xfrm>
                  <a:off x="4377338" y="5537255"/>
                  <a:ext cx="225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15" name="Ink 414">
                  <a:extLst>
                    <a:ext uri="{FF2B5EF4-FFF2-40B4-BE49-F238E27FC236}">
                      <a16:creationId xmlns:a16="http://schemas.microsoft.com/office/drawing/2014/main" id="{15F3C926-1858-8243-7FB2-2B5EE93B89EC}"/>
                    </a:ext>
                  </a:extLst>
                </p14:cNvPr>
                <p14:cNvContentPartPr/>
                <p14:nvPr/>
              </p14:nvContentPartPr>
              <p14:xfrm>
                <a:off x="4727618" y="5566055"/>
                <a:ext cx="1697760" cy="306720"/>
              </p14:xfrm>
            </p:contentPart>
          </mc:Choice>
          <mc:Fallback xmlns="">
            <p:pic>
              <p:nvPicPr>
                <p:cNvPr id="415" name="Ink 414">
                  <a:extLst>
                    <a:ext uri="{FF2B5EF4-FFF2-40B4-BE49-F238E27FC236}">
                      <a16:creationId xmlns:a16="http://schemas.microsoft.com/office/drawing/2014/main" id="{15F3C926-1858-8243-7FB2-2B5EE93B89EC}"/>
                    </a:ext>
                  </a:extLst>
                </p:cNvPr>
                <p:cNvPicPr/>
                <p:nvPr/>
              </p:nvPicPr>
              <p:blipFill>
                <a:blip r:embed="rId131"/>
                <a:stretch>
                  <a:fillRect/>
                </a:stretch>
              </p:blipFill>
              <p:spPr>
                <a:xfrm>
                  <a:off x="4718978" y="5557415"/>
                  <a:ext cx="171540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16" name="Ink 415">
                  <a:extLst>
                    <a:ext uri="{FF2B5EF4-FFF2-40B4-BE49-F238E27FC236}">
                      <a16:creationId xmlns:a16="http://schemas.microsoft.com/office/drawing/2014/main" id="{25389097-53A4-B233-1102-78AE7A60B0EE}"/>
                    </a:ext>
                  </a:extLst>
                </p14:cNvPr>
                <p14:cNvContentPartPr/>
                <p14:nvPr/>
              </p14:nvContentPartPr>
              <p14:xfrm>
                <a:off x="4784498" y="5888975"/>
                <a:ext cx="372240" cy="125280"/>
              </p14:xfrm>
            </p:contentPart>
          </mc:Choice>
          <mc:Fallback xmlns="">
            <p:pic>
              <p:nvPicPr>
                <p:cNvPr id="416" name="Ink 415">
                  <a:extLst>
                    <a:ext uri="{FF2B5EF4-FFF2-40B4-BE49-F238E27FC236}">
                      <a16:creationId xmlns:a16="http://schemas.microsoft.com/office/drawing/2014/main" id="{25389097-53A4-B233-1102-78AE7A60B0EE}"/>
                    </a:ext>
                  </a:extLst>
                </p:cNvPr>
                <p:cNvPicPr/>
                <p:nvPr/>
              </p:nvPicPr>
              <p:blipFill>
                <a:blip r:embed="rId133"/>
                <a:stretch>
                  <a:fillRect/>
                </a:stretch>
              </p:blipFill>
              <p:spPr>
                <a:xfrm>
                  <a:off x="4775498" y="5879975"/>
                  <a:ext cx="389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17" name="Ink 416">
                  <a:extLst>
                    <a:ext uri="{FF2B5EF4-FFF2-40B4-BE49-F238E27FC236}">
                      <a16:creationId xmlns:a16="http://schemas.microsoft.com/office/drawing/2014/main" id="{B9B3CC2B-5947-2546-4F14-575AC0202BB7}"/>
                    </a:ext>
                  </a:extLst>
                </p14:cNvPr>
                <p14:cNvContentPartPr/>
                <p14:nvPr/>
              </p14:nvContentPartPr>
              <p14:xfrm>
                <a:off x="4961618" y="5883215"/>
                <a:ext cx="14760" cy="360"/>
              </p14:xfrm>
            </p:contentPart>
          </mc:Choice>
          <mc:Fallback xmlns="">
            <p:pic>
              <p:nvPicPr>
                <p:cNvPr id="417" name="Ink 416">
                  <a:extLst>
                    <a:ext uri="{FF2B5EF4-FFF2-40B4-BE49-F238E27FC236}">
                      <a16:creationId xmlns:a16="http://schemas.microsoft.com/office/drawing/2014/main" id="{B9B3CC2B-5947-2546-4F14-575AC0202BB7}"/>
                    </a:ext>
                  </a:extLst>
                </p:cNvPr>
                <p:cNvPicPr/>
                <p:nvPr/>
              </p:nvPicPr>
              <p:blipFill>
                <a:blip r:embed="rId135"/>
                <a:stretch>
                  <a:fillRect/>
                </a:stretch>
              </p:blipFill>
              <p:spPr>
                <a:xfrm>
                  <a:off x="4952978" y="5874575"/>
                  <a:ext cx="32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18" name="Ink 417">
                  <a:extLst>
                    <a:ext uri="{FF2B5EF4-FFF2-40B4-BE49-F238E27FC236}">
                      <a16:creationId xmlns:a16="http://schemas.microsoft.com/office/drawing/2014/main" id="{974A1BCD-6235-5AB4-D787-E0E0DE73D9E1}"/>
                    </a:ext>
                  </a:extLst>
                </p14:cNvPr>
                <p14:cNvContentPartPr/>
                <p14:nvPr/>
              </p14:nvContentPartPr>
              <p14:xfrm>
                <a:off x="5359058" y="5798255"/>
                <a:ext cx="131760" cy="204840"/>
              </p14:xfrm>
            </p:contentPart>
          </mc:Choice>
          <mc:Fallback xmlns="">
            <p:pic>
              <p:nvPicPr>
                <p:cNvPr id="418" name="Ink 417">
                  <a:extLst>
                    <a:ext uri="{FF2B5EF4-FFF2-40B4-BE49-F238E27FC236}">
                      <a16:creationId xmlns:a16="http://schemas.microsoft.com/office/drawing/2014/main" id="{974A1BCD-6235-5AB4-D787-E0E0DE73D9E1}"/>
                    </a:ext>
                  </a:extLst>
                </p:cNvPr>
                <p:cNvPicPr/>
                <p:nvPr/>
              </p:nvPicPr>
              <p:blipFill>
                <a:blip r:embed="rId137"/>
                <a:stretch>
                  <a:fillRect/>
                </a:stretch>
              </p:blipFill>
              <p:spPr>
                <a:xfrm>
                  <a:off x="5350058" y="5789255"/>
                  <a:ext cx="149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9" name="Ink 418">
                  <a:extLst>
                    <a:ext uri="{FF2B5EF4-FFF2-40B4-BE49-F238E27FC236}">
                      <a16:creationId xmlns:a16="http://schemas.microsoft.com/office/drawing/2014/main" id="{1BB2FD14-C6EB-5B65-0332-CE950C493ABF}"/>
                    </a:ext>
                  </a:extLst>
                </p14:cNvPr>
                <p14:cNvContentPartPr/>
                <p14:nvPr/>
              </p14:nvContentPartPr>
              <p14:xfrm>
                <a:off x="5521778" y="5810135"/>
                <a:ext cx="111960" cy="135360"/>
              </p14:xfrm>
            </p:contentPart>
          </mc:Choice>
          <mc:Fallback xmlns="">
            <p:pic>
              <p:nvPicPr>
                <p:cNvPr id="419" name="Ink 418">
                  <a:extLst>
                    <a:ext uri="{FF2B5EF4-FFF2-40B4-BE49-F238E27FC236}">
                      <a16:creationId xmlns:a16="http://schemas.microsoft.com/office/drawing/2014/main" id="{1BB2FD14-C6EB-5B65-0332-CE950C493ABF}"/>
                    </a:ext>
                  </a:extLst>
                </p:cNvPr>
                <p:cNvPicPr/>
                <p:nvPr/>
              </p:nvPicPr>
              <p:blipFill>
                <a:blip r:embed="rId139"/>
                <a:stretch>
                  <a:fillRect/>
                </a:stretch>
              </p:blipFill>
              <p:spPr>
                <a:xfrm>
                  <a:off x="5513138" y="5801495"/>
                  <a:ext cx="129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20" name="Ink 419">
                  <a:extLst>
                    <a:ext uri="{FF2B5EF4-FFF2-40B4-BE49-F238E27FC236}">
                      <a16:creationId xmlns:a16="http://schemas.microsoft.com/office/drawing/2014/main" id="{8E74F768-ACFB-AB1F-FAF3-04EDDB99D094}"/>
                    </a:ext>
                  </a:extLst>
                </p14:cNvPr>
                <p14:cNvContentPartPr/>
                <p14:nvPr/>
              </p14:nvContentPartPr>
              <p14:xfrm>
                <a:off x="5691698" y="5873135"/>
                <a:ext cx="106920" cy="116640"/>
              </p14:xfrm>
            </p:contentPart>
          </mc:Choice>
          <mc:Fallback xmlns="">
            <p:pic>
              <p:nvPicPr>
                <p:cNvPr id="420" name="Ink 419">
                  <a:extLst>
                    <a:ext uri="{FF2B5EF4-FFF2-40B4-BE49-F238E27FC236}">
                      <a16:creationId xmlns:a16="http://schemas.microsoft.com/office/drawing/2014/main" id="{8E74F768-ACFB-AB1F-FAF3-04EDDB99D094}"/>
                    </a:ext>
                  </a:extLst>
                </p:cNvPr>
                <p:cNvPicPr/>
                <p:nvPr/>
              </p:nvPicPr>
              <p:blipFill>
                <a:blip r:embed="rId141"/>
                <a:stretch>
                  <a:fillRect/>
                </a:stretch>
              </p:blipFill>
              <p:spPr>
                <a:xfrm>
                  <a:off x="5683058" y="5864495"/>
                  <a:ext cx="124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21" name="Ink 420">
                  <a:extLst>
                    <a:ext uri="{FF2B5EF4-FFF2-40B4-BE49-F238E27FC236}">
                      <a16:creationId xmlns:a16="http://schemas.microsoft.com/office/drawing/2014/main" id="{76B10AC5-F2D7-7035-3FF8-3F70AA00B1C5}"/>
                    </a:ext>
                  </a:extLst>
                </p14:cNvPr>
                <p14:cNvContentPartPr/>
                <p14:nvPr/>
              </p14:nvContentPartPr>
              <p14:xfrm>
                <a:off x="5874578" y="5897255"/>
                <a:ext cx="2160" cy="116280"/>
              </p14:xfrm>
            </p:contentPart>
          </mc:Choice>
          <mc:Fallback xmlns="">
            <p:pic>
              <p:nvPicPr>
                <p:cNvPr id="421" name="Ink 420">
                  <a:extLst>
                    <a:ext uri="{FF2B5EF4-FFF2-40B4-BE49-F238E27FC236}">
                      <a16:creationId xmlns:a16="http://schemas.microsoft.com/office/drawing/2014/main" id="{76B10AC5-F2D7-7035-3FF8-3F70AA00B1C5}"/>
                    </a:ext>
                  </a:extLst>
                </p:cNvPr>
                <p:cNvPicPr/>
                <p:nvPr/>
              </p:nvPicPr>
              <p:blipFill>
                <a:blip r:embed="rId143"/>
                <a:stretch>
                  <a:fillRect/>
                </a:stretch>
              </p:blipFill>
              <p:spPr>
                <a:xfrm>
                  <a:off x="5865938" y="5888615"/>
                  <a:ext cx="1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22" name="Ink 421">
                  <a:extLst>
                    <a:ext uri="{FF2B5EF4-FFF2-40B4-BE49-F238E27FC236}">
                      <a16:creationId xmlns:a16="http://schemas.microsoft.com/office/drawing/2014/main" id="{B74B66C0-24F4-3AC1-A872-66A28F960D1A}"/>
                    </a:ext>
                  </a:extLst>
                </p14:cNvPr>
                <p14:cNvContentPartPr/>
                <p14:nvPr/>
              </p14:nvContentPartPr>
              <p14:xfrm>
                <a:off x="5946938" y="5769455"/>
                <a:ext cx="92520" cy="158760"/>
              </p14:xfrm>
            </p:contentPart>
          </mc:Choice>
          <mc:Fallback xmlns="">
            <p:pic>
              <p:nvPicPr>
                <p:cNvPr id="422" name="Ink 421">
                  <a:extLst>
                    <a:ext uri="{FF2B5EF4-FFF2-40B4-BE49-F238E27FC236}">
                      <a16:creationId xmlns:a16="http://schemas.microsoft.com/office/drawing/2014/main" id="{B74B66C0-24F4-3AC1-A872-66A28F960D1A}"/>
                    </a:ext>
                  </a:extLst>
                </p:cNvPr>
                <p:cNvPicPr/>
                <p:nvPr/>
              </p:nvPicPr>
              <p:blipFill>
                <a:blip r:embed="rId145"/>
                <a:stretch>
                  <a:fillRect/>
                </a:stretch>
              </p:blipFill>
              <p:spPr>
                <a:xfrm>
                  <a:off x="5938298" y="5760815"/>
                  <a:ext cx="110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23" name="Ink 422">
                  <a:extLst>
                    <a:ext uri="{FF2B5EF4-FFF2-40B4-BE49-F238E27FC236}">
                      <a16:creationId xmlns:a16="http://schemas.microsoft.com/office/drawing/2014/main" id="{8A535E9B-DFAF-B9B5-BEEB-FFEF8DD688A9}"/>
                    </a:ext>
                  </a:extLst>
                </p14:cNvPr>
                <p14:cNvContentPartPr/>
                <p14:nvPr/>
              </p14:nvContentPartPr>
              <p14:xfrm>
                <a:off x="6083378" y="5826335"/>
                <a:ext cx="102240" cy="181440"/>
              </p14:xfrm>
            </p:contentPart>
          </mc:Choice>
          <mc:Fallback xmlns="">
            <p:pic>
              <p:nvPicPr>
                <p:cNvPr id="423" name="Ink 422">
                  <a:extLst>
                    <a:ext uri="{FF2B5EF4-FFF2-40B4-BE49-F238E27FC236}">
                      <a16:creationId xmlns:a16="http://schemas.microsoft.com/office/drawing/2014/main" id="{8A535E9B-DFAF-B9B5-BEEB-FFEF8DD688A9}"/>
                    </a:ext>
                  </a:extLst>
                </p:cNvPr>
                <p:cNvPicPr/>
                <p:nvPr/>
              </p:nvPicPr>
              <p:blipFill>
                <a:blip r:embed="rId147"/>
                <a:stretch>
                  <a:fillRect/>
                </a:stretch>
              </p:blipFill>
              <p:spPr>
                <a:xfrm>
                  <a:off x="6074378" y="5817335"/>
                  <a:ext cx="119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24" name="Ink 423">
                  <a:extLst>
                    <a:ext uri="{FF2B5EF4-FFF2-40B4-BE49-F238E27FC236}">
                      <a16:creationId xmlns:a16="http://schemas.microsoft.com/office/drawing/2014/main" id="{1AB8CD9B-0CF6-50C7-B1D1-5E81AD28EEF1}"/>
                    </a:ext>
                  </a:extLst>
                </p14:cNvPr>
                <p14:cNvContentPartPr/>
                <p14:nvPr/>
              </p14:nvContentPartPr>
              <p14:xfrm>
                <a:off x="6223418" y="5720135"/>
                <a:ext cx="58320" cy="292320"/>
              </p14:xfrm>
            </p:contentPart>
          </mc:Choice>
          <mc:Fallback xmlns="">
            <p:pic>
              <p:nvPicPr>
                <p:cNvPr id="424" name="Ink 423">
                  <a:extLst>
                    <a:ext uri="{FF2B5EF4-FFF2-40B4-BE49-F238E27FC236}">
                      <a16:creationId xmlns:a16="http://schemas.microsoft.com/office/drawing/2014/main" id="{1AB8CD9B-0CF6-50C7-B1D1-5E81AD28EEF1}"/>
                    </a:ext>
                  </a:extLst>
                </p:cNvPr>
                <p:cNvPicPr/>
                <p:nvPr/>
              </p:nvPicPr>
              <p:blipFill>
                <a:blip r:embed="rId149"/>
                <a:stretch>
                  <a:fillRect/>
                </a:stretch>
              </p:blipFill>
              <p:spPr>
                <a:xfrm>
                  <a:off x="6214778" y="5711495"/>
                  <a:ext cx="75960" cy="309960"/>
                </a:xfrm>
                <a:prstGeom prst="rect">
                  <a:avLst/>
                </a:prstGeom>
              </p:spPr>
            </p:pic>
          </mc:Fallback>
        </mc:AlternateContent>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DF42305-E043-27C0-6F1E-2387B971F69C}"/>
                  </a:ext>
                </a:extLst>
              </p14:cNvPr>
              <p14:cNvContentPartPr/>
              <p14:nvPr/>
            </p14:nvContentPartPr>
            <p14:xfrm>
              <a:off x="6246214" y="657024"/>
              <a:ext cx="360" cy="360"/>
            </p14:xfrm>
          </p:contentPart>
        </mc:Choice>
        <mc:Fallback xmlns="">
          <p:pic>
            <p:nvPicPr>
              <p:cNvPr id="2" name="Ink 1">
                <a:extLst>
                  <a:ext uri="{FF2B5EF4-FFF2-40B4-BE49-F238E27FC236}">
                    <a16:creationId xmlns:a16="http://schemas.microsoft.com/office/drawing/2014/main" id="{5DF42305-E043-27C0-6F1E-2387B971F69C}"/>
                  </a:ext>
                </a:extLst>
              </p:cNvPr>
              <p:cNvPicPr/>
              <p:nvPr/>
            </p:nvPicPr>
            <p:blipFill>
              <a:blip r:embed="rId3"/>
              <a:stretch>
                <a:fillRect/>
              </a:stretch>
            </p:blipFill>
            <p:spPr>
              <a:xfrm>
                <a:off x="6237574" y="648384"/>
                <a:ext cx="18000" cy="18000"/>
              </a:xfrm>
              <a:prstGeom prst="rect">
                <a:avLst/>
              </a:prstGeom>
            </p:spPr>
          </p:pic>
        </mc:Fallback>
      </mc:AlternateContent>
      <p:grpSp>
        <p:nvGrpSpPr>
          <p:cNvPr id="26" name="Group 25">
            <a:extLst>
              <a:ext uri="{FF2B5EF4-FFF2-40B4-BE49-F238E27FC236}">
                <a16:creationId xmlns:a16="http://schemas.microsoft.com/office/drawing/2014/main" id="{B78E9EC3-8300-399E-BC6B-317A866DE936}"/>
              </a:ext>
            </a:extLst>
          </p:cNvPr>
          <p:cNvGrpSpPr/>
          <p:nvPr/>
        </p:nvGrpSpPr>
        <p:grpSpPr>
          <a:xfrm>
            <a:off x="9328894" y="102624"/>
            <a:ext cx="1132200" cy="446040"/>
            <a:chOff x="9328894" y="102624"/>
            <a:chExt cx="1132200" cy="4460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9385D4D-1C4F-4B38-82A2-01E44BCEBF87}"/>
                    </a:ext>
                  </a:extLst>
                </p14:cNvPr>
                <p14:cNvContentPartPr/>
                <p14:nvPr/>
              </p14:nvContentPartPr>
              <p14:xfrm>
                <a:off x="9359854" y="138624"/>
                <a:ext cx="8280" cy="266760"/>
              </p14:xfrm>
            </p:contentPart>
          </mc:Choice>
          <mc:Fallback xmlns="">
            <p:pic>
              <p:nvPicPr>
                <p:cNvPr id="3" name="Ink 2">
                  <a:extLst>
                    <a:ext uri="{FF2B5EF4-FFF2-40B4-BE49-F238E27FC236}">
                      <a16:creationId xmlns:a16="http://schemas.microsoft.com/office/drawing/2014/main" id="{C9385D4D-1C4F-4B38-82A2-01E44BCEBF87}"/>
                    </a:ext>
                  </a:extLst>
                </p:cNvPr>
                <p:cNvPicPr/>
                <p:nvPr/>
              </p:nvPicPr>
              <p:blipFill>
                <a:blip r:embed="rId5"/>
                <a:stretch>
                  <a:fillRect/>
                </a:stretch>
              </p:blipFill>
              <p:spPr>
                <a:xfrm>
                  <a:off x="9350854" y="129984"/>
                  <a:ext cx="259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8321AF5-A11F-A8C5-5FE7-CCFC5BA10C6C}"/>
                    </a:ext>
                  </a:extLst>
                </p14:cNvPr>
                <p14:cNvContentPartPr/>
                <p14:nvPr/>
              </p14:nvContentPartPr>
              <p14:xfrm>
                <a:off x="9328894" y="113064"/>
                <a:ext cx="202680" cy="360"/>
              </p14:xfrm>
            </p:contentPart>
          </mc:Choice>
          <mc:Fallback xmlns="">
            <p:pic>
              <p:nvPicPr>
                <p:cNvPr id="4" name="Ink 3">
                  <a:extLst>
                    <a:ext uri="{FF2B5EF4-FFF2-40B4-BE49-F238E27FC236}">
                      <a16:creationId xmlns:a16="http://schemas.microsoft.com/office/drawing/2014/main" id="{48321AF5-A11F-A8C5-5FE7-CCFC5BA10C6C}"/>
                    </a:ext>
                  </a:extLst>
                </p:cNvPr>
                <p:cNvPicPr/>
                <p:nvPr/>
              </p:nvPicPr>
              <p:blipFill>
                <a:blip r:embed="rId7"/>
                <a:stretch>
                  <a:fillRect/>
                </a:stretch>
              </p:blipFill>
              <p:spPr>
                <a:xfrm>
                  <a:off x="9319894" y="104424"/>
                  <a:ext cx="22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0E2FED8-47E7-81F8-96D0-A3E42C60C005}"/>
                    </a:ext>
                  </a:extLst>
                </p14:cNvPr>
                <p14:cNvContentPartPr/>
                <p14:nvPr/>
              </p14:nvContentPartPr>
              <p14:xfrm>
                <a:off x="9380014" y="215304"/>
                <a:ext cx="114480" cy="11160"/>
              </p14:xfrm>
            </p:contentPart>
          </mc:Choice>
          <mc:Fallback xmlns="">
            <p:pic>
              <p:nvPicPr>
                <p:cNvPr id="5" name="Ink 4">
                  <a:extLst>
                    <a:ext uri="{FF2B5EF4-FFF2-40B4-BE49-F238E27FC236}">
                      <a16:creationId xmlns:a16="http://schemas.microsoft.com/office/drawing/2014/main" id="{B0E2FED8-47E7-81F8-96D0-A3E42C60C005}"/>
                    </a:ext>
                  </a:extLst>
                </p:cNvPr>
                <p:cNvPicPr/>
                <p:nvPr/>
              </p:nvPicPr>
              <p:blipFill>
                <a:blip r:embed="rId9"/>
                <a:stretch>
                  <a:fillRect/>
                </a:stretch>
              </p:blipFill>
              <p:spPr>
                <a:xfrm>
                  <a:off x="9371374" y="206664"/>
                  <a:ext cx="132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E3CE8ACF-DD7E-D79C-2A15-E0CE58337007}"/>
                    </a:ext>
                  </a:extLst>
                </p14:cNvPr>
                <p14:cNvContentPartPr/>
                <p14:nvPr/>
              </p14:nvContentPartPr>
              <p14:xfrm>
                <a:off x="9616534" y="344904"/>
                <a:ext cx="149040" cy="4320"/>
              </p14:xfrm>
            </p:contentPart>
          </mc:Choice>
          <mc:Fallback xmlns="">
            <p:pic>
              <p:nvPicPr>
                <p:cNvPr id="9" name="Ink 8">
                  <a:extLst>
                    <a:ext uri="{FF2B5EF4-FFF2-40B4-BE49-F238E27FC236}">
                      <a16:creationId xmlns:a16="http://schemas.microsoft.com/office/drawing/2014/main" id="{E3CE8ACF-DD7E-D79C-2A15-E0CE58337007}"/>
                    </a:ext>
                  </a:extLst>
                </p:cNvPr>
                <p:cNvPicPr/>
                <p:nvPr/>
              </p:nvPicPr>
              <p:blipFill>
                <a:blip r:embed="rId11"/>
                <a:stretch>
                  <a:fillRect/>
                </a:stretch>
              </p:blipFill>
              <p:spPr>
                <a:xfrm>
                  <a:off x="9607894" y="336264"/>
                  <a:ext cx="166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9D991495-07E9-95F6-CA2A-C2C7041BD20A}"/>
                    </a:ext>
                  </a:extLst>
                </p14:cNvPr>
                <p14:cNvContentPartPr/>
                <p14:nvPr/>
              </p14:nvContentPartPr>
              <p14:xfrm>
                <a:off x="9708334" y="339144"/>
                <a:ext cx="21600" cy="209520"/>
              </p14:xfrm>
            </p:contentPart>
          </mc:Choice>
          <mc:Fallback xmlns="">
            <p:pic>
              <p:nvPicPr>
                <p:cNvPr id="10" name="Ink 9">
                  <a:extLst>
                    <a:ext uri="{FF2B5EF4-FFF2-40B4-BE49-F238E27FC236}">
                      <a16:creationId xmlns:a16="http://schemas.microsoft.com/office/drawing/2014/main" id="{9D991495-07E9-95F6-CA2A-C2C7041BD20A}"/>
                    </a:ext>
                  </a:extLst>
                </p:cNvPr>
                <p:cNvPicPr/>
                <p:nvPr/>
              </p:nvPicPr>
              <p:blipFill>
                <a:blip r:embed="rId13"/>
                <a:stretch>
                  <a:fillRect/>
                </a:stretch>
              </p:blipFill>
              <p:spPr>
                <a:xfrm>
                  <a:off x="9699334" y="330144"/>
                  <a:ext cx="392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94BB3A6D-DF27-79FC-DD26-D691E020BD2C}"/>
                    </a:ext>
                  </a:extLst>
                </p14:cNvPr>
                <p14:cNvContentPartPr/>
                <p14:nvPr/>
              </p14:nvContentPartPr>
              <p14:xfrm>
                <a:off x="9811654" y="435264"/>
                <a:ext cx="125280" cy="111240"/>
              </p14:xfrm>
            </p:contentPart>
          </mc:Choice>
          <mc:Fallback xmlns="">
            <p:pic>
              <p:nvPicPr>
                <p:cNvPr id="11" name="Ink 10">
                  <a:extLst>
                    <a:ext uri="{FF2B5EF4-FFF2-40B4-BE49-F238E27FC236}">
                      <a16:creationId xmlns:a16="http://schemas.microsoft.com/office/drawing/2014/main" id="{94BB3A6D-DF27-79FC-DD26-D691E020BD2C}"/>
                    </a:ext>
                  </a:extLst>
                </p:cNvPr>
                <p:cNvPicPr/>
                <p:nvPr/>
              </p:nvPicPr>
              <p:blipFill>
                <a:blip r:embed="rId15"/>
                <a:stretch>
                  <a:fillRect/>
                </a:stretch>
              </p:blipFill>
              <p:spPr>
                <a:xfrm>
                  <a:off x="9803014" y="426624"/>
                  <a:ext cx="142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0A97FE9-D1A5-1DF8-8492-0A3453CFBF69}"/>
                    </a:ext>
                  </a:extLst>
                </p14:cNvPr>
                <p14:cNvContentPartPr/>
                <p14:nvPr/>
              </p14:nvContentPartPr>
              <p14:xfrm>
                <a:off x="10077334" y="113064"/>
                <a:ext cx="60840" cy="290880"/>
              </p14:xfrm>
            </p:contentPart>
          </mc:Choice>
          <mc:Fallback xmlns="">
            <p:pic>
              <p:nvPicPr>
                <p:cNvPr id="12" name="Ink 11">
                  <a:extLst>
                    <a:ext uri="{FF2B5EF4-FFF2-40B4-BE49-F238E27FC236}">
                      <a16:creationId xmlns:a16="http://schemas.microsoft.com/office/drawing/2014/main" id="{40A97FE9-D1A5-1DF8-8492-0A3453CFBF69}"/>
                    </a:ext>
                  </a:extLst>
                </p:cNvPr>
                <p:cNvPicPr/>
                <p:nvPr/>
              </p:nvPicPr>
              <p:blipFill>
                <a:blip r:embed="rId17"/>
                <a:stretch>
                  <a:fillRect/>
                </a:stretch>
              </p:blipFill>
              <p:spPr>
                <a:xfrm>
                  <a:off x="10068694" y="104424"/>
                  <a:ext cx="784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5A3A854F-496D-B9DD-CD16-A4C490EB35E8}"/>
                    </a:ext>
                  </a:extLst>
                </p14:cNvPr>
                <p14:cNvContentPartPr/>
                <p14:nvPr/>
              </p14:nvContentPartPr>
              <p14:xfrm>
                <a:off x="10274254" y="164184"/>
                <a:ext cx="37080" cy="235080"/>
              </p14:xfrm>
            </p:contentPart>
          </mc:Choice>
          <mc:Fallback xmlns="">
            <p:pic>
              <p:nvPicPr>
                <p:cNvPr id="13" name="Ink 12">
                  <a:extLst>
                    <a:ext uri="{FF2B5EF4-FFF2-40B4-BE49-F238E27FC236}">
                      <a16:creationId xmlns:a16="http://schemas.microsoft.com/office/drawing/2014/main" id="{5A3A854F-496D-B9DD-CD16-A4C490EB35E8}"/>
                    </a:ext>
                  </a:extLst>
                </p:cNvPr>
                <p:cNvPicPr/>
                <p:nvPr/>
              </p:nvPicPr>
              <p:blipFill>
                <a:blip r:embed="rId19"/>
                <a:stretch>
                  <a:fillRect/>
                </a:stretch>
              </p:blipFill>
              <p:spPr>
                <a:xfrm>
                  <a:off x="10265254" y="155544"/>
                  <a:ext cx="54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6169D077-2B48-6EE3-249A-10E6D04BD8D5}"/>
                    </a:ext>
                  </a:extLst>
                </p14:cNvPr>
                <p14:cNvContentPartPr/>
                <p14:nvPr/>
              </p14:nvContentPartPr>
              <p14:xfrm>
                <a:off x="10215934" y="102624"/>
                <a:ext cx="245160" cy="371520"/>
              </p14:xfrm>
            </p:contentPart>
          </mc:Choice>
          <mc:Fallback xmlns="">
            <p:pic>
              <p:nvPicPr>
                <p:cNvPr id="14" name="Ink 13">
                  <a:extLst>
                    <a:ext uri="{FF2B5EF4-FFF2-40B4-BE49-F238E27FC236}">
                      <a16:creationId xmlns:a16="http://schemas.microsoft.com/office/drawing/2014/main" id="{6169D077-2B48-6EE3-249A-10E6D04BD8D5}"/>
                    </a:ext>
                  </a:extLst>
                </p:cNvPr>
                <p:cNvPicPr/>
                <p:nvPr/>
              </p:nvPicPr>
              <p:blipFill>
                <a:blip r:embed="rId21"/>
                <a:stretch>
                  <a:fillRect/>
                </a:stretch>
              </p:blipFill>
              <p:spPr>
                <a:xfrm>
                  <a:off x="10207294" y="93624"/>
                  <a:ext cx="26280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F09850D-C986-7DEC-4A58-D35A6AC5595E}"/>
                    </a:ext>
                  </a:extLst>
                </p14:cNvPr>
                <p14:cNvContentPartPr/>
                <p14:nvPr/>
              </p14:nvContentPartPr>
              <p14:xfrm>
                <a:off x="10288654" y="308184"/>
                <a:ext cx="57240" cy="93240"/>
              </p14:xfrm>
            </p:contentPart>
          </mc:Choice>
          <mc:Fallback xmlns="">
            <p:pic>
              <p:nvPicPr>
                <p:cNvPr id="17" name="Ink 16">
                  <a:extLst>
                    <a:ext uri="{FF2B5EF4-FFF2-40B4-BE49-F238E27FC236}">
                      <a16:creationId xmlns:a16="http://schemas.microsoft.com/office/drawing/2014/main" id="{1F09850D-C986-7DEC-4A58-D35A6AC5595E}"/>
                    </a:ext>
                  </a:extLst>
                </p:cNvPr>
                <p:cNvPicPr/>
                <p:nvPr/>
              </p:nvPicPr>
              <p:blipFill>
                <a:blip r:embed="rId23"/>
                <a:stretch>
                  <a:fillRect/>
                </a:stretch>
              </p:blipFill>
              <p:spPr>
                <a:xfrm>
                  <a:off x="10280014" y="299544"/>
                  <a:ext cx="74880" cy="110880"/>
                </a:xfrm>
                <a:prstGeom prst="rect">
                  <a:avLst/>
                </a:prstGeom>
              </p:spPr>
            </p:pic>
          </mc:Fallback>
        </mc:AlternateContent>
      </p:grpSp>
      <p:grpSp>
        <p:nvGrpSpPr>
          <p:cNvPr id="25" name="Group 24">
            <a:extLst>
              <a:ext uri="{FF2B5EF4-FFF2-40B4-BE49-F238E27FC236}">
                <a16:creationId xmlns:a16="http://schemas.microsoft.com/office/drawing/2014/main" id="{00D05FCD-41AA-4733-D0C1-C4457BE41360}"/>
              </a:ext>
            </a:extLst>
          </p:cNvPr>
          <p:cNvGrpSpPr/>
          <p:nvPr/>
        </p:nvGrpSpPr>
        <p:grpSpPr>
          <a:xfrm>
            <a:off x="10633534" y="212064"/>
            <a:ext cx="55800" cy="78120"/>
            <a:chOff x="10633534" y="212064"/>
            <a:chExt cx="55800" cy="7812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D322AEFD-FAF4-BFD7-28C0-7A9EEA856D89}"/>
                    </a:ext>
                  </a:extLst>
                </p14:cNvPr>
                <p14:cNvContentPartPr/>
                <p14:nvPr/>
              </p14:nvContentPartPr>
              <p14:xfrm>
                <a:off x="10633534" y="212064"/>
                <a:ext cx="55800" cy="24480"/>
              </p14:xfrm>
            </p:contentPart>
          </mc:Choice>
          <mc:Fallback xmlns="">
            <p:pic>
              <p:nvPicPr>
                <p:cNvPr id="18" name="Ink 17">
                  <a:extLst>
                    <a:ext uri="{FF2B5EF4-FFF2-40B4-BE49-F238E27FC236}">
                      <a16:creationId xmlns:a16="http://schemas.microsoft.com/office/drawing/2014/main" id="{D322AEFD-FAF4-BFD7-28C0-7A9EEA856D89}"/>
                    </a:ext>
                  </a:extLst>
                </p:cNvPr>
                <p:cNvPicPr/>
                <p:nvPr/>
              </p:nvPicPr>
              <p:blipFill>
                <a:blip r:embed="rId25"/>
                <a:stretch>
                  <a:fillRect/>
                </a:stretch>
              </p:blipFill>
              <p:spPr>
                <a:xfrm>
                  <a:off x="10624894" y="203064"/>
                  <a:ext cx="73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BBA2CC4-BB0F-3194-F622-A640B6970945}"/>
                    </a:ext>
                  </a:extLst>
                </p14:cNvPr>
                <p14:cNvContentPartPr/>
                <p14:nvPr/>
              </p14:nvContentPartPr>
              <p14:xfrm>
                <a:off x="10643974" y="277224"/>
                <a:ext cx="33120" cy="12960"/>
              </p14:xfrm>
            </p:contentPart>
          </mc:Choice>
          <mc:Fallback xmlns="">
            <p:pic>
              <p:nvPicPr>
                <p:cNvPr id="19" name="Ink 18">
                  <a:extLst>
                    <a:ext uri="{FF2B5EF4-FFF2-40B4-BE49-F238E27FC236}">
                      <a16:creationId xmlns:a16="http://schemas.microsoft.com/office/drawing/2014/main" id="{0BBA2CC4-BB0F-3194-F622-A640B6970945}"/>
                    </a:ext>
                  </a:extLst>
                </p:cNvPr>
                <p:cNvPicPr/>
                <p:nvPr/>
              </p:nvPicPr>
              <p:blipFill>
                <a:blip r:embed="rId27"/>
                <a:stretch>
                  <a:fillRect/>
                </a:stretch>
              </p:blipFill>
              <p:spPr>
                <a:xfrm>
                  <a:off x="10635334" y="268584"/>
                  <a:ext cx="50760" cy="30600"/>
                </a:xfrm>
                <a:prstGeom prst="rect">
                  <a:avLst/>
                </a:prstGeom>
              </p:spPr>
            </p:pic>
          </mc:Fallback>
        </mc:AlternateContent>
      </p:grpSp>
      <p:grpSp>
        <p:nvGrpSpPr>
          <p:cNvPr id="24" name="Group 23">
            <a:extLst>
              <a:ext uri="{FF2B5EF4-FFF2-40B4-BE49-F238E27FC236}">
                <a16:creationId xmlns:a16="http://schemas.microsoft.com/office/drawing/2014/main" id="{1C77C7A2-3255-9F86-02CA-388ACE378CF8}"/>
              </a:ext>
            </a:extLst>
          </p:cNvPr>
          <p:cNvGrpSpPr/>
          <p:nvPr/>
        </p:nvGrpSpPr>
        <p:grpSpPr>
          <a:xfrm>
            <a:off x="11003614" y="113424"/>
            <a:ext cx="663120" cy="395280"/>
            <a:chOff x="11003614" y="113424"/>
            <a:chExt cx="663120" cy="395280"/>
          </a:xfrm>
        </p:grpSpPr>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C1397BAE-187A-2068-6117-B5BDE83AD685}"/>
                    </a:ext>
                  </a:extLst>
                </p14:cNvPr>
                <p14:cNvContentPartPr/>
                <p14:nvPr/>
              </p14:nvContentPartPr>
              <p14:xfrm>
                <a:off x="11065174" y="164184"/>
                <a:ext cx="49320" cy="173880"/>
              </p14:xfrm>
            </p:contentPart>
          </mc:Choice>
          <mc:Fallback xmlns="">
            <p:pic>
              <p:nvPicPr>
                <p:cNvPr id="20" name="Ink 19">
                  <a:extLst>
                    <a:ext uri="{FF2B5EF4-FFF2-40B4-BE49-F238E27FC236}">
                      <a16:creationId xmlns:a16="http://schemas.microsoft.com/office/drawing/2014/main" id="{C1397BAE-187A-2068-6117-B5BDE83AD685}"/>
                    </a:ext>
                  </a:extLst>
                </p:cNvPr>
                <p:cNvPicPr/>
                <p:nvPr/>
              </p:nvPicPr>
              <p:blipFill>
                <a:blip r:embed="rId29"/>
                <a:stretch>
                  <a:fillRect/>
                </a:stretch>
              </p:blipFill>
              <p:spPr>
                <a:xfrm>
                  <a:off x="11056534" y="155544"/>
                  <a:ext cx="66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46740854-CEDD-12CB-EFE3-82A33C4137D3}"/>
                    </a:ext>
                  </a:extLst>
                </p14:cNvPr>
                <p14:cNvContentPartPr/>
                <p14:nvPr/>
              </p14:nvContentPartPr>
              <p14:xfrm>
                <a:off x="11003614" y="226104"/>
                <a:ext cx="72720" cy="360"/>
              </p14:xfrm>
            </p:contentPart>
          </mc:Choice>
          <mc:Fallback xmlns="">
            <p:pic>
              <p:nvPicPr>
                <p:cNvPr id="21" name="Ink 20">
                  <a:extLst>
                    <a:ext uri="{FF2B5EF4-FFF2-40B4-BE49-F238E27FC236}">
                      <a16:creationId xmlns:a16="http://schemas.microsoft.com/office/drawing/2014/main" id="{46740854-CEDD-12CB-EFE3-82A33C4137D3}"/>
                    </a:ext>
                  </a:extLst>
                </p:cNvPr>
                <p:cNvPicPr/>
                <p:nvPr/>
              </p:nvPicPr>
              <p:blipFill>
                <a:blip r:embed="rId31"/>
                <a:stretch>
                  <a:fillRect/>
                </a:stretch>
              </p:blipFill>
              <p:spPr>
                <a:xfrm>
                  <a:off x="10994614" y="217104"/>
                  <a:ext cx="90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18763788-0EA2-58BC-6ADF-EBC67D8749F8}"/>
                    </a:ext>
                  </a:extLst>
                </p14:cNvPr>
                <p14:cNvContentPartPr/>
                <p14:nvPr/>
              </p14:nvContentPartPr>
              <p14:xfrm>
                <a:off x="11182534" y="113424"/>
                <a:ext cx="217440" cy="395280"/>
              </p14:xfrm>
            </p:contentPart>
          </mc:Choice>
          <mc:Fallback xmlns="">
            <p:pic>
              <p:nvPicPr>
                <p:cNvPr id="22" name="Ink 21">
                  <a:extLst>
                    <a:ext uri="{FF2B5EF4-FFF2-40B4-BE49-F238E27FC236}">
                      <a16:creationId xmlns:a16="http://schemas.microsoft.com/office/drawing/2014/main" id="{18763788-0EA2-58BC-6ADF-EBC67D8749F8}"/>
                    </a:ext>
                  </a:extLst>
                </p:cNvPr>
                <p:cNvPicPr/>
                <p:nvPr/>
              </p:nvPicPr>
              <p:blipFill>
                <a:blip r:embed="rId33"/>
                <a:stretch>
                  <a:fillRect/>
                </a:stretch>
              </p:blipFill>
              <p:spPr>
                <a:xfrm>
                  <a:off x="11173534" y="104424"/>
                  <a:ext cx="23508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5788BA8E-2F0C-2957-EDB7-722761358A49}"/>
                    </a:ext>
                  </a:extLst>
                </p14:cNvPr>
                <p14:cNvContentPartPr/>
                <p14:nvPr/>
              </p14:nvContentPartPr>
              <p14:xfrm>
                <a:off x="11465854" y="245184"/>
                <a:ext cx="200880" cy="139680"/>
              </p14:xfrm>
            </p:contentPart>
          </mc:Choice>
          <mc:Fallback xmlns="">
            <p:pic>
              <p:nvPicPr>
                <p:cNvPr id="23" name="Ink 22">
                  <a:extLst>
                    <a:ext uri="{FF2B5EF4-FFF2-40B4-BE49-F238E27FC236}">
                      <a16:creationId xmlns:a16="http://schemas.microsoft.com/office/drawing/2014/main" id="{5788BA8E-2F0C-2957-EDB7-722761358A49}"/>
                    </a:ext>
                  </a:extLst>
                </p:cNvPr>
                <p:cNvPicPr/>
                <p:nvPr/>
              </p:nvPicPr>
              <p:blipFill>
                <a:blip r:embed="rId35"/>
                <a:stretch>
                  <a:fillRect/>
                </a:stretch>
              </p:blipFill>
              <p:spPr>
                <a:xfrm>
                  <a:off x="11457214" y="236184"/>
                  <a:ext cx="218520" cy="157320"/>
                </a:xfrm>
                <a:prstGeom prst="rect">
                  <a:avLst/>
                </a:prstGeom>
              </p:spPr>
            </p:pic>
          </mc:Fallback>
        </mc:AlternateContent>
      </p:grpSp>
      <p:grpSp>
        <p:nvGrpSpPr>
          <p:cNvPr id="38" name="Group 37">
            <a:extLst>
              <a:ext uri="{FF2B5EF4-FFF2-40B4-BE49-F238E27FC236}">
                <a16:creationId xmlns:a16="http://schemas.microsoft.com/office/drawing/2014/main" id="{5134079A-910E-5414-65D3-B83B963B8438}"/>
              </a:ext>
            </a:extLst>
          </p:cNvPr>
          <p:cNvGrpSpPr/>
          <p:nvPr/>
        </p:nvGrpSpPr>
        <p:grpSpPr>
          <a:xfrm>
            <a:off x="9524014" y="718944"/>
            <a:ext cx="1081800" cy="522000"/>
            <a:chOff x="9524014" y="718944"/>
            <a:chExt cx="1081800" cy="522000"/>
          </a:xfrm>
        </p:grpSpPr>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8283AA14-33D2-CA6B-2BC1-F39CACD224EC}"/>
                    </a:ext>
                  </a:extLst>
                </p14:cNvPr>
                <p14:cNvContentPartPr/>
                <p14:nvPr/>
              </p14:nvContentPartPr>
              <p14:xfrm>
                <a:off x="9543814" y="741264"/>
                <a:ext cx="155160" cy="499680"/>
              </p14:xfrm>
            </p:contentPart>
          </mc:Choice>
          <mc:Fallback xmlns="">
            <p:pic>
              <p:nvPicPr>
                <p:cNvPr id="27" name="Ink 26">
                  <a:extLst>
                    <a:ext uri="{FF2B5EF4-FFF2-40B4-BE49-F238E27FC236}">
                      <a16:creationId xmlns:a16="http://schemas.microsoft.com/office/drawing/2014/main" id="{8283AA14-33D2-CA6B-2BC1-F39CACD224EC}"/>
                    </a:ext>
                  </a:extLst>
                </p:cNvPr>
                <p:cNvPicPr/>
                <p:nvPr/>
              </p:nvPicPr>
              <p:blipFill>
                <a:blip r:embed="rId37"/>
                <a:stretch>
                  <a:fillRect/>
                </a:stretch>
              </p:blipFill>
              <p:spPr>
                <a:xfrm>
                  <a:off x="9535174" y="732264"/>
                  <a:ext cx="172800" cy="517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FD60628A-559E-B0D9-11FF-80D6CAB4054F}"/>
                    </a:ext>
                  </a:extLst>
                </p14:cNvPr>
                <p14:cNvContentPartPr/>
                <p14:nvPr/>
              </p14:nvContentPartPr>
              <p14:xfrm>
                <a:off x="9524014" y="978144"/>
                <a:ext cx="193320" cy="49320"/>
              </p14:xfrm>
            </p:contentPart>
          </mc:Choice>
          <mc:Fallback xmlns="">
            <p:pic>
              <p:nvPicPr>
                <p:cNvPr id="28" name="Ink 27">
                  <a:extLst>
                    <a:ext uri="{FF2B5EF4-FFF2-40B4-BE49-F238E27FC236}">
                      <a16:creationId xmlns:a16="http://schemas.microsoft.com/office/drawing/2014/main" id="{FD60628A-559E-B0D9-11FF-80D6CAB4054F}"/>
                    </a:ext>
                  </a:extLst>
                </p:cNvPr>
                <p:cNvPicPr/>
                <p:nvPr/>
              </p:nvPicPr>
              <p:blipFill>
                <a:blip r:embed="rId39"/>
                <a:stretch>
                  <a:fillRect/>
                </a:stretch>
              </p:blipFill>
              <p:spPr>
                <a:xfrm>
                  <a:off x="9515014" y="969144"/>
                  <a:ext cx="210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2CDD95AD-E22F-B34E-A777-06CD2A4CEB6B}"/>
                    </a:ext>
                  </a:extLst>
                </p14:cNvPr>
                <p14:cNvContentPartPr/>
                <p14:nvPr/>
              </p14:nvContentPartPr>
              <p14:xfrm>
                <a:off x="9852334" y="1017024"/>
                <a:ext cx="83160" cy="193320"/>
              </p14:xfrm>
            </p:contentPart>
          </mc:Choice>
          <mc:Fallback xmlns="">
            <p:pic>
              <p:nvPicPr>
                <p:cNvPr id="29" name="Ink 28">
                  <a:extLst>
                    <a:ext uri="{FF2B5EF4-FFF2-40B4-BE49-F238E27FC236}">
                      <a16:creationId xmlns:a16="http://schemas.microsoft.com/office/drawing/2014/main" id="{2CDD95AD-E22F-B34E-A777-06CD2A4CEB6B}"/>
                    </a:ext>
                  </a:extLst>
                </p:cNvPr>
                <p:cNvPicPr/>
                <p:nvPr/>
              </p:nvPicPr>
              <p:blipFill>
                <a:blip r:embed="rId41"/>
                <a:stretch>
                  <a:fillRect/>
                </a:stretch>
              </p:blipFill>
              <p:spPr>
                <a:xfrm>
                  <a:off x="9843694" y="1008384"/>
                  <a:ext cx="1008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28F744C3-038B-DE9A-99D2-DDCB7AB4A84B}"/>
                    </a:ext>
                  </a:extLst>
                </p14:cNvPr>
                <p14:cNvContentPartPr/>
                <p14:nvPr/>
              </p14:nvContentPartPr>
              <p14:xfrm>
                <a:off x="9975814" y="1140864"/>
                <a:ext cx="137520" cy="94320"/>
              </p14:xfrm>
            </p:contentPart>
          </mc:Choice>
          <mc:Fallback xmlns="">
            <p:pic>
              <p:nvPicPr>
                <p:cNvPr id="30" name="Ink 29">
                  <a:extLst>
                    <a:ext uri="{FF2B5EF4-FFF2-40B4-BE49-F238E27FC236}">
                      <a16:creationId xmlns:a16="http://schemas.microsoft.com/office/drawing/2014/main" id="{28F744C3-038B-DE9A-99D2-DDCB7AB4A84B}"/>
                    </a:ext>
                  </a:extLst>
                </p:cNvPr>
                <p:cNvPicPr/>
                <p:nvPr/>
              </p:nvPicPr>
              <p:blipFill>
                <a:blip r:embed="rId43"/>
                <a:stretch>
                  <a:fillRect/>
                </a:stretch>
              </p:blipFill>
              <p:spPr>
                <a:xfrm>
                  <a:off x="9967174" y="1132224"/>
                  <a:ext cx="155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B5FEA540-5433-E403-9864-7C5DE355E22A}"/>
                    </a:ext>
                  </a:extLst>
                </p14:cNvPr>
                <p14:cNvContentPartPr/>
                <p14:nvPr/>
              </p14:nvContentPartPr>
              <p14:xfrm>
                <a:off x="10190734" y="780504"/>
                <a:ext cx="87480" cy="256680"/>
              </p14:xfrm>
            </p:contentPart>
          </mc:Choice>
          <mc:Fallback xmlns="">
            <p:pic>
              <p:nvPicPr>
                <p:cNvPr id="31" name="Ink 30">
                  <a:extLst>
                    <a:ext uri="{FF2B5EF4-FFF2-40B4-BE49-F238E27FC236}">
                      <a16:creationId xmlns:a16="http://schemas.microsoft.com/office/drawing/2014/main" id="{B5FEA540-5433-E403-9864-7C5DE355E22A}"/>
                    </a:ext>
                  </a:extLst>
                </p:cNvPr>
                <p:cNvPicPr/>
                <p:nvPr/>
              </p:nvPicPr>
              <p:blipFill>
                <a:blip r:embed="rId45"/>
                <a:stretch>
                  <a:fillRect/>
                </a:stretch>
              </p:blipFill>
              <p:spPr>
                <a:xfrm>
                  <a:off x="10181734" y="771864"/>
                  <a:ext cx="1051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BB3D413C-DC8E-C5D0-0427-02459F189A73}"/>
                    </a:ext>
                  </a:extLst>
                </p14:cNvPr>
                <p14:cNvContentPartPr/>
                <p14:nvPr/>
              </p14:nvContentPartPr>
              <p14:xfrm>
                <a:off x="10376134" y="811464"/>
                <a:ext cx="39960" cy="193680"/>
              </p14:xfrm>
            </p:contentPart>
          </mc:Choice>
          <mc:Fallback xmlns="">
            <p:pic>
              <p:nvPicPr>
                <p:cNvPr id="32" name="Ink 31">
                  <a:extLst>
                    <a:ext uri="{FF2B5EF4-FFF2-40B4-BE49-F238E27FC236}">
                      <a16:creationId xmlns:a16="http://schemas.microsoft.com/office/drawing/2014/main" id="{BB3D413C-DC8E-C5D0-0427-02459F189A73}"/>
                    </a:ext>
                  </a:extLst>
                </p:cNvPr>
                <p:cNvPicPr/>
                <p:nvPr/>
              </p:nvPicPr>
              <p:blipFill>
                <a:blip r:embed="rId47"/>
                <a:stretch>
                  <a:fillRect/>
                </a:stretch>
              </p:blipFill>
              <p:spPr>
                <a:xfrm>
                  <a:off x="10367494" y="802824"/>
                  <a:ext cx="57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698DE965-F80D-C19D-9A13-A62EE0FF01DF}"/>
                    </a:ext>
                  </a:extLst>
                </p14:cNvPr>
                <p14:cNvContentPartPr/>
                <p14:nvPr/>
              </p14:nvContentPartPr>
              <p14:xfrm>
                <a:off x="10356334" y="718944"/>
                <a:ext cx="249480" cy="357840"/>
              </p14:xfrm>
            </p:contentPart>
          </mc:Choice>
          <mc:Fallback xmlns="">
            <p:pic>
              <p:nvPicPr>
                <p:cNvPr id="33" name="Ink 32">
                  <a:extLst>
                    <a:ext uri="{FF2B5EF4-FFF2-40B4-BE49-F238E27FC236}">
                      <a16:creationId xmlns:a16="http://schemas.microsoft.com/office/drawing/2014/main" id="{698DE965-F80D-C19D-9A13-A62EE0FF01DF}"/>
                    </a:ext>
                  </a:extLst>
                </p:cNvPr>
                <p:cNvPicPr/>
                <p:nvPr/>
              </p:nvPicPr>
              <p:blipFill>
                <a:blip r:embed="rId49"/>
                <a:stretch>
                  <a:fillRect/>
                </a:stretch>
              </p:blipFill>
              <p:spPr>
                <a:xfrm>
                  <a:off x="10347334" y="709944"/>
                  <a:ext cx="26712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9BB6760C-3500-E4DA-9B1C-D23532A15F76}"/>
                    </a:ext>
                  </a:extLst>
                </p14:cNvPr>
                <p14:cNvContentPartPr/>
                <p14:nvPr/>
              </p14:nvContentPartPr>
              <p14:xfrm>
                <a:off x="9924694" y="1006584"/>
                <a:ext cx="65160" cy="360"/>
              </p14:xfrm>
            </p:contentPart>
          </mc:Choice>
          <mc:Fallback xmlns="">
            <p:pic>
              <p:nvPicPr>
                <p:cNvPr id="34" name="Ink 33">
                  <a:extLst>
                    <a:ext uri="{FF2B5EF4-FFF2-40B4-BE49-F238E27FC236}">
                      <a16:creationId xmlns:a16="http://schemas.microsoft.com/office/drawing/2014/main" id="{9BB6760C-3500-E4DA-9B1C-D23532A15F76}"/>
                    </a:ext>
                  </a:extLst>
                </p:cNvPr>
                <p:cNvPicPr/>
                <p:nvPr/>
              </p:nvPicPr>
              <p:blipFill>
                <a:blip r:embed="rId51"/>
                <a:stretch>
                  <a:fillRect/>
                </a:stretch>
              </p:blipFill>
              <p:spPr>
                <a:xfrm>
                  <a:off x="9915694" y="997944"/>
                  <a:ext cx="82800" cy="18000"/>
                </a:xfrm>
                <a:prstGeom prst="rect">
                  <a:avLst/>
                </a:prstGeom>
              </p:spPr>
            </p:pic>
          </mc:Fallback>
        </mc:AlternateContent>
      </p:grpSp>
      <p:grpSp>
        <p:nvGrpSpPr>
          <p:cNvPr id="37" name="Group 36">
            <a:extLst>
              <a:ext uri="{FF2B5EF4-FFF2-40B4-BE49-F238E27FC236}">
                <a16:creationId xmlns:a16="http://schemas.microsoft.com/office/drawing/2014/main" id="{94A86C3B-B00F-B0F5-25B5-93F2A9765B29}"/>
              </a:ext>
            </a:extLst>
          </p:cNvPr>
          <p:cNvGrpSpPr/>
          <p:nvPr/>
        </p:nvGrpSpPr>
        <p:grpSpPr>
          <a:xfrm>
            <a:off x="10757014" y="825864"/>
            <a:ext cx="66240" cy="47880"/>
            <a:chOff x="10757014" y="825864"/>
            <a:chExt cx="66240" cy="4788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3D596DB2-55D1-8791-99E9-BBDC4A7C92F2}"/>
                    </a:ext>
                  </a:extLst>
                </p14:cNvPr>
                <p14:cNvContentPartPr/>
                <p14:nvPr/>
              </p14:nvContentPartPr>
              <p14:xfrm>
                <a:off x="10757014" y="825864"/>
                <a:ext cx="55800" cy="6480"/>
              </p14:xfrm>
            </p:contentPart>
          </mc:Choice>
          <mc:Fallback xmlns="">
            <p:pic>
              <p:nvPicPr>
                <p:cNvPr id="35" name="Ink 34">
                  <a:extLst>
                    <a:ext uri="{FF2B5EF4-FFF2-40B4-BE49-F238E27FC236}">
                      <a16:creationId xmlns:a16="http://schemas.microsoft.com/office/drawing/2014/main" id="{3D596DB2-55D1-8791-99E9-BBDC4A7C92F2}"/>
                    </a:ext>
                  </a:extLst>
                </p:cNvPr>
                <p:cNvPicPr/>
                <p:nvPr/>
              </p:nvPicPr>
              <p:blipFill>
                <a:blip r:embed="rId53"/>
                <a:stretch>
                  <a:fillRect/>
                </a:stretch>
              </p:blipFill>
              <p:spPr>
                <a:xfrm>
                  <a:off x="10748374" y="816864"/>
                  <a:ext cx="73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B4F8CAEC-1E04-9C1B-4ACB-B86671AD7E0B}"/>
                    </a:ext>
                  </a:extLst>
                </p14:cNvPr>
                <p14:cNvContentPartPr/>
                <p14:nvPr/>
              </p14:nvContentPartPr>
              <p14:xfrm>
                <a:off x="10787974" y="873384"/>
                <a:ext cx="35280" cy="360"/>
              </p14:xfrm>
            </p:contentPart>
          </mc:Choice>
          <mc:Fallback xmlns="">
            <p:pic>
              <p:nvPicPr>
                <p:cNvPr id="36" name="Ink 35">
                  <a:extLst>
                    <a:ext uri="{FF2B5EF4-FFF2-40B4-BE49-F238E27FC236}">
                      <a16:creationId xmlns:a16="http://schemas.microsoft.com/office/drawing/2014/main" id="{B4F8CAEC-1E04-9C1B-4ACB-B86671AD7E0B}"/>
                    </a:ext>
                  </a:extLst>
                </p:cNvPr>
                <p:cNvPicPr/>
                <p:nvPr/>
              </p:nvPicPr>
              <p:blipFill>
                <a:blip r:embed="rId55"/>
                <a:stretch>
                  <a:fillRect/>
                </a:stretch>
              </p:blipFill>
              <p:spPr>
                <a:xfrm>
                  <a:off x="10778974" y="864384"/>
                  <a:ext cx="52920" cy="18000"/>
                </a:xfrm>
                <a:prstGeom prst="rect">
                  <a:avLst/>
                </a:prstGeom>
              </p:spPr>
            </p:pic>
          </mc:Fallback>
        </mc:AlternateContent>
      </p:grpSp>
      <p:grpSp>
        <p:nvGrpSpPr>
          <p:cNvPr id="48" name="Group 47">
            <a:extLst>
              <a:ext uri="{FF2B5EF4-FFF2-40B4-BE49-F238E27FC236}">
                <a16:creationId xmlns:a16="http://schemas.microsoft.com/office/drawing/2014/main" id="{1BFCD593-866E-3E67-802D-98EF775297BD}"/>
              </a:ext>
            </a:extLst>
          </p:cNvPr>
          <p:cNvGrpSpPr/>
          <p:nvPr/>
        </p:nvGrpSpPr>
        <p:grpSpPr>
          <a:xfrm>
            <a:off x="11034214" y="650184"/>
            <a:ext cx="1049400" cy="378720"/>
            <a:chOff x="11034214" y="650184"/>
            <a:chExt cx="1049400" cy="378720"/>
          </a:xfrm>
        </p:grpSpPr>
        <mc:AlternateContent xmlns:mc="http://schemas.openxmlformats.org/markup-compatibility/2006" xmlns:p14="http://schemas.microsoft.com/office/powerpoint/2010/main">
          <mc:Choice Requires="p14">
            <p:contentPart p14:bwMode="auto" r:id="rId56">
              <p14:nvContentPartPr>
                <p14:cNvPr id="39" name="Ink 38">
                  <a:extLst>
                    <a:ext uri="{FF2B5EF4-FFF2-40B4-BE49-F238E27FC236}">
                      <a16:creationId xmlns:a16="http://schemas.microsoft.com/office/drawing/2014/main" id="{C05F33CE-15F6-E0D3-299B-5472D1F1819B}"/>
                    </a:ext>
                  </a:extLst>
                </p14:cNvPr>
                <p14:cNvContentPartPr/>
                <p14:nvPr/>
              </p14:nvContentPartPr>
              <p14:xfrm>
                <a:off x="11034214" y="821904"/>
                <a:ext cx="93960" cy="172440"/>
              </p14:xfrm>
            </p:contentPart>
          </mc:Choice>
          <mc:Fallback xmlns="">
            <p:pic>
              <p:nvPicPr>
                <p:cNvPr id="39" name="Ink 38">
                  <a:extLst>
                    <a:ext uri="{FF2B5EF4-FFF2-40B4-BE49-F238E27FC236}">
                      <a16:creationId xmlns:a16="http://schemas.microsoft.com/office/drawing/2014/main" id="{C05F33CE-15F6-E0D3-299B-5472D1F1819B}"/>
                    </a:ext>
                  </a:extLst>
                </p:cNvPr>
                <p:cNvPicPr/>
                <p:nvPr/>
              </p:nvPicPr>
              <p:blipFill>
                <a:blip r:embed="rId57"/>
                <a:stretch>
                  <a:fillRect/>
                </a:stretch>
              </p:blipFill>
              <p:spPr>
                <a:xfrm>
                  <a:off x="11025574" y="813264"/>
                  <a:ext cx="111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Ink 39">
                  <a:extLst>
                    <a:ext uri="{FF2B5EF4-FFF2-40B4-BE49-F238E27FC236}">
                      <a16:creationId xmlns:a16="http://schemas.microsoft.com/office/drawing/2014/main" id="{A7FFA660-788C-8553-2967-68C62F4D4E81}"/>
                    </a:ext>
                  </a:extLst>
                </p14:cNvPr>
                <p14:cNvContentPartPr/>
                <p14:nvPr/>
              </p14:nvContentPartPr>
              <p14:xfrm>
                <a:off x="11065174" y="865824"/>
                <a:ext cx="96480" cy="59040"/>
              </p14:xfrm>
            </p:contentPart>
          </mc:Choice>
          <mc:Fallback xmlns="">
            <p:pic>
              <p:nvPicPr>
                <p:cNvPr id="40" name="Ink 39">
                  <a:extLst>
                    <a:ext uri="{FF2B5EF4-FFF2-40B4-BE49-F238E27FC236}">
                      <a16:creationId xmlns:a16="http://schemas.microsoft.com/office/drawing/2014/main" id="{A7FFA660-788C-8553-2967-68C62F4D4E81}"/>
                    </a:ext>
                  </a:extLst>
                </p:cNvPr>
                <p:cNvPicPr/>
                <p:nvPr/>
              </p:nvPicPr>
              <p:blipFill>
                <a:blip r:embed="rId59"/>
                <a:stretch>
                  <a:fillRect/>
                </a:stretch>
              </p:blipFill>
              <p:spPr>
                <a:xfrm>
                  <a:off x="11056534" y="856824"/>
                  <a:ext cx="114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Ink 40">
                  <a:extLst>
                    <a:ext uri="{FF2B5EF4-FFF2-40B4-BE49-F238E27FC236}">
                      <a16:creationId xmlns:a16="http://schemas.microsoft.com/office/drawing/2014/main" id="{0D8AC266-B8E8-B82C-472F-7539A930A30C}"/>
                    </a:ext>
                  </a:extLst>
                </p14:cNvPr>
                <p14:cNvContentPartPr/>
                <p14:nvPr/>
              </p14:nvContentPartPr>
              <p14:xfrm>
                <a:off x="11218894" y="650184"/>
                <a:ext cx="73080" cy="378720"/>
              </p14:xfrm>
            </p:contentPart>
          </mc:Choice>
          <mc:Fallback xmlns="">
            <p:pic>
              <p:nvPicPr>
                <p:cNvPr id="41" name="Ink 40">
                  <a:extLst>
                    <a:ext uri="{FF2B5EF4-FFF2-40B4-BE49-F238E27FC236}">
                      <a16:creationId xmlns:a16="http://schemas.microsoft.com/office/drawing/2014/main" id="{0D8AC266-B8E8-B82C-472F-7539A930A30C}"/>
                    </a:ext>
                  </a:extLst>
                </p:cNvPr>
                <p:cNvPicPr/>
                <p:nvPr/>
              </p:nvPicPr>
              <p:blipFill>
                <a:blip r:embed="rId61"/>
                <a:stretch>
                  <a:fillRect/>
                </a:stretch>
              </p:blipFill>
              <p:spPr>
                <a:xfrm>
                  <a:off x="11210254" y="641544"/>
                  <a:ext cx="9072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F312BACF-52E3-4073-7AB7-B5BFE0C9B548}"/>
                    </a:ext>
                  </a:extLst>
                </p14:cNvPr>
                <p14:cNvContentPartPr/>
                <p14:nvPr/>
              </p14:nvContentPartPr>
              <p14:xfrm>
                <a:off x="11342374" y="781584"/>
                <a:ext cx="128520" cy="134280"/>
              </p14:xfrm>
            </p:contentPart>
          </mc:Choice>
          <mc:Fallback xmlns="">
            <p:pic>
              <p:nvPicPr>
                <p:cNvPr id="42" name="Ink 41">
                  <a:extLst>
                    <a:ext uri="{FF2B5EF4-FFF2-40B4-BE49-F238E27FC236}">
                      <a16:creationId xmlns:a16="http://schemas.microsoft.com/office/drawing/2014/main" id="{F312BACF-52E3-4073-7AB7-B5BFE0C9B548}"/>
                    </a:ext>
                  </a:extLst>
                </p:cNvPr>
                <p:cNvPicPr/>
                <p:nvPr/>
              </p:nvPicPr>
              <p:blipFill>
                <a:blip r:embed="rId63"/>
                <a:stretch>
                  <a:fillRect/>
                </a:stretch>
              </p:blipFill>
              <p:spPr>
                <a:xfrm>
                  <a:off x="11333734" y="772944"/>
                  <a:ext cx="146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8736DB95-FF68-01BC-2BCE-710B759296C0}"/>
                    </a:ext>
                  </a:extLst>
                </p14:cNvPr>
                <p14:cNvContentPartPr/>
                <p14:nvPr/>
              </p14:nvContentPartPr>
              <p14:xfrm>
                <a:off x="11539654" y="657024"/>
                <a:ext cx="172080" cy="195840"/>
              </p14:xfrm>
            </p:contentPart>
          </mc:Choice>
          <mc:Fallback xmlns="">
            <p:pic>
              <p:nvPicPr>
                <p:cNvPr id="43" name="Ink 42">
                  <a:extLst>
                    <a:ext uri="{FF2B5EF4-FFF2-40B4-BE49-F238E27FC236}">
                      <a16:creationId xmlns:a16="http://schemas.microsoft.com/office/drawing/2014/main" id="{8736DB95-FF68-01BC-2BCE-710B759296C0}"/>
                    </a:ext>
                  </a:extLst>
                </p:cNvPr>
                <p:cNvPicPr/>
                <p:nvPr/>
              </p:nvPicPr>
              <p:blipFill>
                <a:blip r:embed="rId65"/>
                <a:stretch>
                  <a:fillRect/>
                </a:stretch>
              </p:blipFill>
              <p:spPr>
                <a:xfrm>
                  <a:off x="11531014" y="648384"/>
                  <a:ext cx="189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18E26E6F-E654-DBF2-98FA-D0A93016E2CD}"/>
                    </a:ext>
                  </a:extLst>
                </p14:cNvPr>
                <p14:cNvContentPartPr/>
                <p14:nvPr/>
              </p14:nvContentPartPr>
              <p14:xfrm>
                <a:off x="11766814" y="801024"/>
                <a:ext cx="76320" cy="92160"/>
              </p14:xfrm>
            </p:contentPart>
          </mc:Choice>
          <mc:Fallback xmlns="">
            <p:pic>
              <p:nvPicPr>
                <p:cNvPr id="44" name="Ink 43">
                  <a:extLst>
                    <a:ext uri="{FF2B5EF4-FFF2-40B4-BE49-F238E27FC236}">
                      <a16:creationId xmlns:a16="http://schemas.microsoft.com/office/drawing/2014/main" id="{18E26E6F-E654-DBF2-98FA-D0A93016E2CD}"/>
                    </a:ext>
                  </a:extLst>
                </p:cNvPr>
                <p:cNvPicPr/>
                <p:nvPr/>
              </p:nvPicPr>
              <p:blipFill>
                <a:blip r:embed="rId67"/>
                <a:stretch>
                  <a:fillRect/>
                </a:stretch>
              </p:blipFill>
              <p:spPr>
                <a:xfrm>
                  <a:off x="11757814" y="792024"/>
                  <a:ext cx="93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4C06EE91-5068-533A-7151-48BD53CB9477}"/>
                    </a:ext>
                  </a:extLst>
                </p14:cNvPr>
                <p14:cNvContentPartPr/>
                <p14:nvPr/>
              </p14:nvContentPartPr>
              <p14:xfrm>
                <a:off x="11876614" y="821904"/>
                <a:ext cx="29160" cy="360"/>
              </p14:xfrm>
            </p:contentPart>
          </mc:Choice>
          <mc:Fallback xmlns="">
            <p:pic>
              <p:nvPicPr>
                <p:cNvPr id="45" name="Ink 44">
                  <a:extLst>
                    <a:ext uri="{FF2B5EF4-FFF2-40B4-BE49-F238E27FC236}">
                      <a16:creationId xmlns:a16="http://schemas.microsoft.com/office/drawing/2014/main" id="{4C06EE91-5068-533A-7151-48BD53CB9477}"/>
                    </a:ext>
                  </a:extLst>
                </p:cNvPr>
                <p:cNvPicPr/>
                <p:nvPr/>
              </p:nvPicPr>
              <p:blipFill>
                <a:blip r:embed="rId55"/>
                <a:stretch>
                  <a:fillRect/>
                </a:stretch>
              </p:blipFill>
              <p:spPr>
                <a:xfrm>
                  <a:off x="11867614" y="813264"/>
                  <a:ext cx="46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4448E9A8-F295-DE65-0BB8-977D33EF5422}"/>
                    </a:ext>
                  </a:extLst>
                </p14:cNvPr>
                <p14:cNvContentPartPr/>
                <p14:nvPr/>
              </p14:nvContentPartPr>
              <p14:xfrm>
                <a:off x="11897134" y="780504"/>
                <a:ext cx="21240" cy="137880"/>
              </p14:xfrm>
            </p:contentPart>
          </mc:Choice>
          <mc:Fallback xmlns="">
            <p:pic>
              <p:nvPicPr>
                <p:cNvPr id="46" name="Ink 45">
                  <a:extLst>
                    <a:ext uri="{FF2B5EF4-FFF2-40B4-BE49-F238E27FC236}">
                      <a16:creationId xmlns:a16="http://schemas.microsoft.com/office/drawing/2014/main" id="{4448E9A8-F295-DE65-0BB8-977D33EF5422}"/>
                    </a:ext>
                  </a:extLst>
                </p:cNvPr>
                <p:cNvPicPr/>
                <p:nvPr/>
              </p:nvPicPr>
              <p:blipFill>
                <a:blip r:embed="rId70"/>
                <a:stretch>
                  <a:fillRect/>
                </a:stretch>
              </p:blipFill>
              <p:spPr>
                <a:xfrm>
                  <a:off x="11888134" y="771864"/>
                  <a:ext cx="38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B27CF055-AE62-2538-7214-525BB9BD1399}"/>
                    </a:ext>
                  </a:extLst>
                </p14:cNvPr>
                <p14:cNvContentPartPr/>
                <p14:nvPr/>
              </p14:nvContentPartPr>
              <p14:xfrm>
                <a:off x="11989654" y="770064"/>
                <a:ext cx="93960" cy="134280"/>
              </p14:xfrm>
            </p:contentPart>
          </mc:Choice>
          <mc:Fallback xmlns="">
            <p:pic>
              <p:nvPicPr>
                <p:cNvPr id="47" name="Ink 46">
                  <a:extLst>
                    <a:ext uri="{FF2B5EF4-FFF2-40B4-BE49-F238E27FC236}">
                      <a16:creationId xmlns:a16="http://schemas.microsoft.com/office/drawing/2014/main" id="{B27CF055-AE62-2538-7214-525BB9BD1399}"/>
                    </a:ext>
                  </a:extLst>
                </p:cNvPr>
                <p:cNvPicPr/>
                <p:nvPr/>
              </p:nvPicPr>
              <p:blipFill>
                <a:blip r:embed="rId72"/>
                <a:stretch>
                  <a:fillRect/>
                </a:stretch>
              </p:blipFill>
              <p:spPr>
                <a:xfrm>
                  <a:off x="11980654" y="761424"/>
                  <a:ext cx="11160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C4F55699-3868-8C0E-EC67-4E7CAEC5F2D4}"/>
                  </a:ext>
                </a:extLst>
              </p14:cNvPr>
              <p14:cNvContentPartPr/>
              <p14:nvPr/>
            </p14:nvContentPartPr>
            <p14:xfrm>
              <a:off x="1468654" y="739824"/>
              <a:ext cx="360" cy="360"/>
            </p14:xfrm>
          </p:contentPart>
        </mc:Choice>
        <mc:Fallback xmlns="">
          <p:pic>
            <p:nvPicPr>
              <p:cNvPr id="49" name="Ink 48">
                <a:extLst>
                  <a:ext uri="{FF2B5EF4-FFF2-40B4-BE49-F238E27FC236}">
                    <a16:creationId xmlns:a16="http://schemas.microsoft.com/office/drawing/2014/main" id="{C4F55699-3868-8C0E-EC67-4E7CAEC5F2D4}"/>
                  </a:ext>
                </a:extLst>
              </p:cNvPr>
              <p:cNvPicPr/>
              <p:nvPr/>
            </p:nvPicPr>
            <p:blipFill>
              <a:blip r:embed="rId74"/>
              <a:stretch>
                <a:fillRect/>
              </a:stretch>
            </p:blipFill>
            <p:spPr>
              <a:xfrm>
                <a:off x="1460014" y="7311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6" name="Ink 95">
                <a:extLst>
                  <a:ext uri="{FF2B5EF4-FFF2-40B4-BE49-F238E27FC236}">
                    <a16:creationId xmlns:a16="http://schemas.microsoft.com/office/drawing/2014/main" id="{634CFFA7-91D7-16C7-44BF-44D506324755}"/>
                  </a:ext>
                </a:extLst>
              </p14:cNvPr>
              <p14:cNvContentPartPr/>
              <p14:nvPr/>
            </p14:nvContentPartPr>
            <p14:xfrm>
              <a:off x="4201774" y="3411024"/>
              <a:ext cx="360" cy="360"/>
            </p14:xfrm>
          </p:contentPart>
        </mc:Choice>
        <mc:Fallback xmlns="">
          <p:pic>
            <p:nvPicPr>
              <p:cNvPr id="96" name="Ink 95">
                <a:extLst>
                  <a:ext uri="{FF2B5EF4-FFF2-40B4-BE49-F238E27FC236}">
                    <a16:creationId xmlns:a16="http://schemas.microsoft.com/office/drawing/2014/main" id="{634CFFA7-91D7-16C7-44BF-44D506324755}"/>
                  </a:ext>
                </a:extLst>
              </p:cNvPr>
              <p:cNvPicPr/>
              <p:nvPr/>
            </p:nvPicPr>
            <p:blipFill>
              <a:blip r:embed="rId74"/>
              <a:stretch>
                <a:fillRect/>
              </a:stretch>
            </p:blipFill>
            <p:spPr>
              <a:xfrm>
                <a:off x="4193134" y="3402384"/>
                <a:ext cx="18000" cy="18000"/>
              </a:xfrm>
              <a:prstGeom prst="rect">
                <a:avLst/>
              </a:prstGeom>
            </p:spPr>
          </p:pic>
        </mc:Fallback>
      </mc:AlternateContent>
      <p:grpSp>
        <p:nvGrpSpPr>
          <p:cNvPr id="110" name="Group 109">
            <a:extLst>
              <a:ext uri="{FF2B5EF4-FFF2-40B4-BE49-F238E27FC236}">
                <a16:creationId xmlns:a16="http://schemas.microsoft.com/office/drawing/2014/main" id="{29F2F643-FF3C-7965-C48E-A205F0AB4132}"/>
              </a:ext>
            </a:extLst>
          </p:cNvPr>
          <p:cNvGrpSpPr/>
          <p:nvPr/>
        </p:nvGrpSpPr>
        <p:grpSpPr>
          <a:xfrm>
            <a:off x="503134" y="2740344"/>
            <a:ext cx="887040" cy="660600"/>
            <a:chOff x="503134" y="2740344"/>
            <a:chExt cx="887040" cy="660600"/>
          </a:xfrm>
        </p:grpSpPr>
        <mc:AlternateContent xmlns:mc="http://schemas.openxmlformats.org/markup-compatibility/2006" xmlns:p14="http://schemas.microsoft.com/office/powerpoint/2010/main">
          <mc:Choice Requires="p14">
            <p:contentPart p14:bwMode="auto" r:id="rId76">
              <p14:nvContentPartPr>
                <p14:cNvPr id="97" name="Ink 96">
                  <a:extLst>
                    <a:ext uri="{FF2B5EF4-FFF2-40B4-BE49-F238E27FC236}">
                      <a16:creationId xmlns:a16="http://schemas.microsoft.com/office/drawing/2014/main" id="{04407346-9293-A5A2-26A5-60540E0A9B2A}"/>
                    </a:ext>
                  </a:extLst>
                </p14:cNvPr>
                <p14:cNvContentPartPr/>
                <p14:nvPr/>
              </p14:nvContentPartPr>
              <p14:xfrm>
                <a:off x="530134" y="2740344"/>
                <a:ext cx="178920" cy="518400"/>
              </p14:xfrm>
            </p:contentPart>
          </mc:Choice>
          <mc:Fallback xmlns="">
            <p:pic>
              <p:nvPicPr>
                <p:cNvPr id="97" name="Ink 96">
                  <a:extLst>
                    <a:ext uri="{FF2B5EF4-FFF2-40B4-BE49-F238E27FC236}">
                      <a16:creationId xmlns:a16="http://schemas.microsoft.com/office/drawing/2014/main" id="{04407346-9293-A5A2-26A5-60540E0A9B2A}"/>
                    </a:ext>
                  </a:extLst>
                </p:cNvPr>
                <p:cNvPicPr/>
                <p:nvPr/>
              </p:nvPicPr>
              <p:blipFill>
                <a:blip r:embed="rId77"/>
                <a:stretch>
                  <a:fillRect/>
                </a:stretch>
              </p:blipFill>
              <p:spPr>
                <a:xfrm>
                  <a:off x="521494" y="2731344"/>
                  <a:ext cx="19656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8" name="Ink 97">
                  <a:extLst>
                    <a:ext uri="{FF2B5EF4-FFF2-40B4-BE49-F238E27FC236}">
                      <a16:creationId xmlns:a16="http://schemas.microsoft.com/office/drawing/2014/main" id="{F21A53D9-0229-7DC1-7B7E-85979EF6D90D}"/>
                    </a:ext>
                  </a:extLst>
                </p14:cNvPr>
                <p14:cNvContentPartPr/>
                <p14:nvPr/>
              </p14:nvContentPartPr>
              <p14:xfrm>
                <a:off x="503134" y="3002064"/>
                <a:ext cx="222840" cy="8640"/>
              </p14:xfrm>
            </p:contentPart>
          </mc:Choice>
          <mc:Fallback xmlns="">
            <p:pic>
              <p:nvPicPr>
                <p:cNvPr id="98" name="Ink 97">
                  <a:extLst>
                    <a:ext uri="{FF2B5EF4-FFF2-40B4-BE49-F238E27FC236}">
                      <a16:creationId xmlns:a16="http://schemas.microsoft.com/office/drawing/2014/main" id="{F21A53D9-0229-7DC1-7B7E-85979EF6D90D}"/>
                    </a:ext>
                  </a:extLst>
                </p:cNvPr>
                <p:cNvPicPr/>
                <p:nvPr/>
              </p:nvPicPr>
              <p:blipFill>
                <a:blip r:embed="rId79"/>
                <a:stretch>
                  <a:fillRect/>
                </a:stretch>
              </p:blipFill>
              <p:spPr>
                <a:xfrm>
                  <a:off x="494134" y="2993064"/>
                  <a:ext cx="240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9" name="Ink 98">
                  <a:extLst>
                    <a:ext uri="{FF2B5EF4-FFF2-40B4-BE49-F238E27FC236}">
                      <a16:creationId xmlns:a16="http://schemas.microsoft.com/office/drawing/2014/main" id="{8239144E-093E-62C6-1B6C-A6B052F046EC}"/>
                    </a:ext>
                  </a:extLst>
                </p14:cNvPr>
                <p14:cNvContentPartPr/>
                <p14:nvPr/>
              </p14:nvContentPartPr>
              <p14:xfrm>
                <a:off x="903814" y="3061464"/>
                <a:ext cx="142560" cy="360"/>
              </p14:xfrm>
            </p:contentPart>
          </mc:Choice>
          <mc:Fallback xmlns="">
            <p:pic>
              <p:nvPicPr>
                <p:cNvPr id="99" name="Ink 98">
                  <a:extLst>
                    <a:ext uri="{FF2B5EF4-FFF2-40B4-BE49-F238E27FC236}">
                      <a16:creationId xmlns:a16="http://schemas.microsoft.com/office/drawing/2014/main" id="{8239144E-093E-62C6-1B6C-A6B052F046EC}"/>
                    </a:ext>
                  </a:extLst>
                </p:cNvPr>
                <p:cNvPicPr/>
                <p:nvPr/>
              </p:nvPicPr>
              <p:blipFill>
                <a:blip r:embed="rId81"/>
                <a:stretch>
                  <a:fillRect/>
                </a:stretch>
              </p:blipFill>
              <p:spPr>
                <a:xfrm>
                  <a:off x="894814" y="3052824"/>
                  <a:ext cx="160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00" name="Ink 99">
                  <a:extLst>
                    <a:ext uri="{FF2B5EF4-FFF2-40B4-BE49-F238E27FC236}">
                      <a16:creationId xmlns:a16="http://schemas.microsoft.com/office/drawing/2014/main" id="{9925BECB-3086-C2EE-6D9E-A3D5E25201E9}"/>
                    </a:ext>
                  </a:extLst>
                </p14:cNvPr>
                <p14:cNvContentPartPr/>
                <p14:nvPr/>
              </p14:nvContentPartPr>
              <p14:xfrm>
                <a:off x="1006774" y="3061464"/>
                <a:ext cx="360" cy="169200"/>
              </p14:xfrm>
            </p:contentPart>
          </mc:Choice>
          <mc:Fallback xmlns="">
            <p:pic>
              <p:nvPicPr>
                <p:cNvPr id="100" name="Ink 99">
                  <a:extLst>
                    <a:ext uri="{FF2B5EF4-FFF2-40B4-BE49-F238E27FC236}">
                      <a16:creationId xmlns:a16="http://schemas.microsoft.com/office/drawing/2014/main" id="{9925BECB-3086-C2EE-6D9E-A3D5E25201E9}"/>
                    </a:ext>
                  </a:extLst>
                </p:cNvPr>
                <p:cNvPicPr/>
                <p:nvPr/>
              </p:nvPicPr>
              <p:blipFill>
                <a:blip r:embed="rId83"/>
                <a:stretch>
                  <a:fillRect/>
                </a:stretch>
              </p:blipFill>
              <p:spPr>
                <a:xfrm>
                  <a:off x="998134" y="3052824"/>
                  <a:ext cx="180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01" name="Ink 100">
                  <a:extLst>
                    <a:ext uri="{FF2B5EF4-FFF2-40B4-BE49-F238E27FC236}">
                      <a16:creationId xmlns:a16="http://schemas.microsoft.com/office/drawing/2014/main" id="{4CE06D24-167B-4DA8-9AF7-1CDB9153B4D8}"/>
                    </a:ext>
                  </a:extLst>
                </p14:cNvPr>
                <p14:cNvContentPartPr/>
                <p14:nvPr/>
              </p14:nvContentPartPr>
              <p14:xfrm>
                <a:off x="1068694" y="3155784"/>
                <a:ext cx="321480" cy="245160"/>
              </p14:xfrm>
            </p:contentPart>
          </mc:Choice>
          <mc:Fallback xmlns="">
            <p:pic>
              <p:nvPicPr>
                <p:cNvPr id="101" name="Ink 100">
                  <a:extLst>
                    <a:ext uri="{FF2B5EF4-FFF2-40B4-BE49-F238E27FC236}">
                      <a16:creationId xmlns:a16="http://schemas.microsoft.com/office/drawing/2014/main" id="{4CE06D24-167B-4DA8-9AF7-1CDB9153B4D8}"/>
                    </a:ext>
                  </a:extLst>
                </p:cNvPr>
                <p:cNvPicPr/>
                <p:nvPr/>
              </p:nvPicPr>
              <p:blipFill>
                <a:blip r:embed="rId85"/>
                <a:stretch>
                  <a:fillRect/>
                </a:stretch>
              </p:blipFill>
              <p:spPr>
                <a:xfrm>
                  <a:off x="1059694" y="3147144"/>
                  <a:ext cx="339120" cy="262800"/>
                </a:xfrm>
                <a:prstGeom prst="rect">
                  <a:avLst/>
                </a:prstGeom>
              </p:spPr>
            </p:pic>
          </mc:Fallback>
        </mc:AlternateContent>
      </p:grpSp>
      <p:grpSp>
        <p:nvGrpSpPr>
          <p:cNvPr id="109" name="Group 108">
            <a:extLst>
              <a:ext uri="{FF2B5EF4-FFF2-40B4-BE49-F238E27FC236}">
                <a16:creationId xmlns:a16="http://schemas.microsoft.com/office/drawing/2014/main" id="{8FBD7FBE-E048-EB07-5594-F96FE5D73CC0}"/>
              </a:ext>
            </a:extLst>
          </p:cNvPr>
          <p:cNvGrpSpPr/>
          <p:nvPr/>
        </p:nvGrpSpPr>
        <p:grpSpPr>
          <a:xfrm>
            <a:off x="1662334" y="2660784"/>
            <a:ext cx="536040" cy="454680"/>
            <a:chOff x="1662334" y="2660784"/>
            <a:chExt cx="536040" cy="454680"/>
          </a:xfrm>
        </p:grpSpPr>
        <mc:AlternateContent xmlns:mc="http://schemas.openxmlformats.org/markup-compatibility/2006" xmlns:p14="http://schemas.microsoft.com/office/powerpoint/2010/main">
          <mc:Choice Requires="p14">
            <p:contentPart p14:bwMode="auto" r:id="rId86">
              <p14:nvContentPartPr>
                <p14:cNvPr id="102" name="Ink 101">
                  <a:extLst>
                    <a:ext uri="{FF2B5EF4-FFF2-40B4-BE49-F238E27FC236}">
                      <a16:creationId xmlns:a16="http://schemas.microsoft.com/office/drawing/2014/main" id="{8E1199AE-228F-060A-44D1-3170E14E408E}"/>
                    </a:ext>
                  </a:extLst>
                </p14:cNvPr>
                <p14:cNvContentPartPr/>
                <p14:nvPr/>
              </p14:nvContentPartPr>
              <p14:xfrm>
                <a:off x="1662334" y="2782824"/>
                <a:ext cx="117360" cy="332640"/>
              </p14:xfrm>
            </p:contentPart>
          </mc:Choice>
          <mc:Fallback xmlns="">
            <p:pic>
              <p:nvPicPr>
                <p:cNvPr id="102" name="Ink 101">
                  <a:extLst>
                    <a:ext uri="{FF2B5EF4-FFF2-40B4-BE49-F238E27FC236}">
                      <a16:creationId xmlns:a16="http://schemas.microsoft.com/office/drawing/2014/main" id="{8E1199AE-228F-060A-44D1-3170E14E408E}"/>
                    </a:ext>
                  </a:extLst>
                </p:cNvPr>
                <p:cNvPicPr/>
                <p:nvPr/>
              </p:nvPicPr>
              <p:blipFill>
                <a:blip r:embed="rId87"/>
                <a:stretch>
                  <a:fillRect/>
                </a:stretch>
              </p:blipFill>
              <p:spPr>
                <a:xfrm>
                  <a:off x="1653334" y="2774184"/>
                  <a:ext cx="1350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3" name="Ink 102">
                  <a:extLst>
                    <a:ext uri="{FF2B5EF4-FFF2-40B4-BE49-F238E27FC236}">
                      <a16:creationId xmlns:a16="http://schemas.microsoft.com/office/drawing/2014/main" id="{43E7A9BE-EC54-E9B2-9235-1DDA4B07631F}"/>
                    </a:ext>
                  </a:extLst>
                </p14:cNvPr>
                <p14:cNvContentPartPr/>
                <p14:nvPr/>
              </p14:nvContentPartPr>
              <p14:xfrm>
                <a:off x="1921174" y="2784264"/>
                <a:ext cx="55800" cy="203760"/>
              </p14:xfrm>
            </p:contentPart>
          </mc:Choice>
          <mc:Fallback xmlns="">
            <p:pic>
              <p:nvPicPr>
                <p:cNvPr id="103" name="Ink 102">
                  <a:extLst>
                    <a:ext uri="{FF2B5EF4-FFF2-40B4-BE49-F238E27FC236}">
                      <a16:creationId xmlns:a16="http://schemas.microsoft.com/office/drawing/2014/main" id="{43E7A9BE-EC54-E9B2-9235-1DDA4B07631F}"/>
                    </a:ext>
                  </a:extLst>
                </p:cNvPr>
                <p:cNvPicPr/>
                <p:nvPr/>
              </p:nvPicPr>
              <p:blipFill>
                <a:blip r:embed="rId89"/>
                <a:stretch>
                  <a:fillRect/>
                </a:stretch>
              </p:blipFill>
              <p:spPr>
                <a:xfrm>
                  <a:off x="1912174" y="2775624"/>
                  <a:ext cx="73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04" name="Ink 103">
                  <a:extLst>
                    <a:ext uri="{FF2B5EF4-FFF2-40B4-BE49-F238E27FC236}">
                      <a16:creationId xmlns:a16="http://schemas.microsoft.com/office/drawing/2014/main" id="{9CF59E4D-EA30-CC80-5EF0-1BC1618FBF26}"/>
                    </a:ext>
                  </a:extLst>
                </p14:cNvPr>
                <p14:cNvContentPartPr/>
                <p14:nvPr/>
              </p14:nvContentPartPr>
              <p14:xfrm>
                <a:off x="1859614" y="2835744"/>
                <a:ext cx="154080" cy="20520"/>
              </p14:xfrm>
            </p:contentPart>
          </mc:Choice>
          <mc:Fallback xmlns="">
            <p:pic>
              <p:nvPicPr>
                <p:cNvPr id="104" name="Ink 103">
                  <a:extLst>
                    <a:ext uri="{FF2B5EF4-FFF2-40B4-BE49-F238E27FC236}">
                      <a16:creationId xmlns:a16="http://schemas.microsoft.com/office/drawing/2014/main" id="{9CF59E4D-EA30-CC80-5EF0-1BC1618FBF26}"/>
                    </a:ext>
                  </a:extLst>
                </p:cNvPr>
                <p:cNvPicPr/>
                <p:nvPr/>
              </p:nvPicPr>
              <p:blipFill>
                <a:blip r:embed="rId91"/>
                <a:stretch>
                  <a:fillRect/>
                </a:stretch>
              </p:blipFill>
              <p:spPr>
                <a:xfrm>
                  <a:off x="1850974" y="2826744"/>
                  <a:ext cx="171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5" name="Ink 104">
                  <a:extLst>
                    <a:ext uri="{FF2B5EF4-FFF2-40B4-BE49-F238E27FC236}">
                      <a16:creationId xmlns:a16="http://schemas.microsoft.com/office/drawing/2014/main" id="{5D53205E-94C9-3CE0-003E-42297E2CD53A}"/>
                    </a:ext>
                  </a:extLst>
                </p14:cNvPr>
                <p14:cNvContentPartPr/>
                <p14:nvPr/>
              </p14:nvContentPartPr>
              <p14:xfrm>
                <a:off x="2064814" y="2660784"/>
                <a:ext cx="133560" cy="448920"/>
              </p14:xfrm>
            </p:contentPart>
          </mc:Choice>
          <mc:Fallback xmlns="">
            <p:pic>
              <p:nvPicPr>
                <p:cNvPr id="105" name="Ink 104">
                  <a:extLst>
                    <a:ext uri="{FF2B5EF4-FFF2-40B4-BE49-F238E27FC236}">
                      <a16:creationId xmlns:a16="http://schemas.microsoft.com/office/drawing/2014/main" id="{5D53205E-94C9-3CE0-003E-42297E2CD53A}"/>
                    </a:ext>
                  </a:extLst>
                </p:cNvPr>
                <p:cNvPicPr/>
                <p:nvPr/>
              </p:nvPicPr>
              <p:blipFill>
                <a:blip r:embed="rId93"/>
                <a:stretch>
                  <a:fillRect/>
                </a:stretch>
              </p:blipFill>
              <p:spPr>
                <a:xfrm>
                  <a:off x="2055814" y="2652144"/>
                  <a:ext cx="151200" cy="466560"/>
                </a:xfrm>
                <a:prstGeom prst="rect">
                  <a:avLst/>
                </a:prstGeom>
              </p:spPr>
            </p:pic>
          </mc:Fallback>
        </mc:AlternateContent>
      </p:grpSp>
      <p:grpSp>
        <p:nvGrpSpPr>
          <p:cNvPr id="108" name="Group 107">
            <a:extLst>
              <a:ext uri="{FF2B5EF4-FFF2-40B4-BE49-F238E27FC236}">
                <a16:creationId xmlns:a16="http://schemas.microsoft.com/office/drawing/2014/main" id="{D8A1ADD3-F05B-610A-50E9-0FF91A0763AA}"/>
              </a:ext>
            </a:extLst>
          </p:cNvPr>
          <p:cNvGrpSpPr/>
          <p:nvPr/>
        </p:nvGrpSpPr>
        <p:grpSpPr>
          <a:xfrm>
            <a:off x="2537494" y="2870304"/>
            <a:ext cx="138600" cy="78480"/>
            <a:chOff x="2537494" y="2870304"/>
            <a:chExt cx="138600" cy="78480"/>
          </a:xfrm>
        </p:grpSpPr>
        <mc:AlternateContent xmlns:mc="http://schemas.openxmlformats.org/markup-compatibility/2006" xmlns:p14="http://schemas.microsoft.com/office/powerpoint/2010/main">
          <mc:Choice Requires="p14">
            <p:contentPart p14:bwMode="auto" r:id="rId94">
              <p14:nvContentPartPr>
                <p14:cNvPr id="106" name="Ink 105">
                  <a:extLst>
                    <a:ext uri="{FF2B5EF4-FFF2-40B4-BE49-F238E27FC236}">
                      <a16:creationId xmlns:a16="http://schemas.microsoft.com/office/drawing/2014/main" id="{68EAFF0A-E8DF-F2D6-8B77-6EA8246DCE40}"/>
                    </a:ext>
                  </a:extLst>
                </p14:cNvPr>
                <p14:cNvContentPartPr/>
                <p14:nvPr/>
              </p14:nvContentPartPr>
              <p14:xfrm>
                <a:off x="2537494" y="2870304"/>
                <a:ext cx="103320" cy="6480"/>
              </p14:xfrm>
            </p:contentPart>
          </mc:Choice>
          <mc:Fallback xmlns="">
            <p:pic>
              <p:nvPicPr>
                <p:cNvPr id="106" name="Ink 105">
                  <a:extLst>
                    <a:ext uri="{FF2B5EF4-FFF2-40B4-BE49-F238E27FC236}">
                      <a16:creationId xmlns:a16="http://schemas.microsoft.com/office/drawing/2014/main" id="{68EAFF0A-E8DF-F2D6-8B77-6EA8246DCE40}"/>
                    </a:ext>
                  </a:extLst>
                </p:cNvPr>
                <p:cNvPicPr/>
                <p:nvPr/>
              </p:nvPicPr>
              <p:blipFill>
                <a:blip r:embed="rId95"/>
                <a:stretch>
                  <a:fillRect/>
                </a:stretch>
              </p:blipFill>
              <p:spPr>
                <a:xfrm>
                  <a:off x="2528854" y="2861304"/>
                  <a:ext cx="1209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7" name="Ink 106">
                  <a:extLst>
                    <a:ext uri="{FF2B5EF4-FFF2-40B4-BE49-F238E27FC236}">
                      <a16:creationId xmlns:a16="http://schemas.microsoft.com/office/drawing/2014/main" id="{29F7F624-331E-A85F-3EFB-4CFB62257931}"/>
                    </a:ext>
                  </a:extLst>
                </p14:cNvPr>
                <p14:cNvContentPartPr/>
                <p14:nvPr/>
              </p14:nvContentPartPr>
              <p14:xfrm>
                <a:off x="2568454" y="2948424"/>
                <a:ext cx="107640" cy="360"/>
              </p14:xfrm>
            </p:contentPart>
          </mc:Choice>
          <mc:Fallback xmlns="">
            <p:pic>
              <p:nvPicPr>
                <p:cNvPr id="107" name="Ink 106">
                  <a:extLst>
                    <a:ext uri="{FF2B5EF4-FFF2-40B4-BE49-F238E27FC236}">
                      <a16:creationId xmlns:a16="http://schemas.microsoft.com/office/drawing/2014/main" id="{29F7F624-331E-A85F-3EFB-4CFB62257931}"/>
                    </a:ext>
                  </a:extLst>
                </p:cNvPr>
                <p:cNvPicPr/>
                <p:nvPr/>
              </p:nvPicPr>
              <p:blipFill>
                <a:blip r:embed="rId97"/>
                <a:stretch>
                  <a:fillRect/>
                </a:stretch>
              </p:blipFill>
              <p:spPr>
                <a:xfrm>
                  <a:off x="2559814" y="2939784"/>
                  <a:ext cx="125280" cy="18000"/>
                </a:xfrm>
                <a:prstGeom prst="rect">
                  <a:avLst/>
                </a:prstGeom>
              </p:spPr>
            </p:pic>
          </mc:Fallback>
        </mc:AlternateContent>
      </p:grpSp>
      <p:grpSp>
        <p:nvGrpSpPr>
          <p:cNvPr id="113" name="Group 112">
            <a:extLst>
              <a:ext uri="{FF2B5EF4-FFF2-40B4-BE49-F238E27FC236}">
                <a16:creationId xmlns:a16="http://schemas.microsoft.com/office/drawing/2014/main" id="{7A889C79-8D4C-04DD-CFB5-93DB9A73A538}"/>
              </a:ext>
            </a:extLst>
          </p:cNvPr>
          <p:cNvGrpSpPr/>
          <p:nvPr/>
        </p:nvGrpSpPr>
        <p:grpSpPr>
          <a:xfrm>
            <a:off x="3188734" y="2753304"/>
            <a:ext cx="574560" cy="442800"/>
            <a:chOff x="3188734" y="2753304"/>
            <a:chExt cx="574560" cy="442800"/>
          </a:xfrm>
        </p:grpSpPr>
        <mc:AlternateContent xmlns:mc="http://schemas.openxmlformats.org/markup-compatibility/2006" xmlns:p14="http://schemas.microsoft.com/office/powerpoint/2010/main">
          <mc:Choice Requires="p14">
            <p:contentPart p14:bwMode="auto" r:id="rId98">
              <p14:nvContentPartPr>
                <p14:cNvPr id="111" name="Ink 110">
                  <a:extLst>
                    <a:ext uri="{FF2B5EF4-FFF2-40B4-BE49-F238E27FC236}">
                      <a16:creationId xmlns:a16="http://schemas.microsoft.com/office/drawing/2014/main" id="{8F4D5C84-DA25-B084-3522-8A7DA0E6636E}"/>
                    </a:ext>
                  </a:extLst>
                </p14:cNvPr>
                <p14:cNvContentPartPr/>
                <p14:nvPr/>
              </p14:nvContentPartPr>
              <p14:xfrm>
                <a:off x="3219694" y="2753304"/>
                <a:ext cx="246600" cy="333720"/>
              </p14:xfrm>
            </p:contentPart>
          </mc:Choice>
          <mc:Fallback xmlns="">
            <p:pic>
              <p:nvPicPr>
                <p:cNvPr id="111" name="Ink 110">
                  <a:extLst>
                    <a:ext uri="{FF2B5EF4-FFF2-40B4-BE49-F238E27FC236}">
                      <a16:creationId xmlns:a16="http://schemas.microsoft.com/office/drawing/2014/main" id="{8F4D5C84-DA25-B084-3522-8A7DA0E6636E}"/>
                    </a:ext>
                  </a:extLst>
                </p:cNvPr>
                <p:cNvPicPr/>
                <p:nvPr/>
              </p:nvPicPr>
              <p:blipFill>
                <a:blip r:embed="rId99"/>
                <a:stretch>
                  <a:fillRect/>
                </a:stretch>
              </p:blipFill>
              <p:spPr>
                <a:xfrm>
                  <a:off x="3211054" y="2744664"/>
                  <a:ext cx="2642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2" name="Ink 111">
                  <a:extLst>
                    <a:ext uri="{FF2B5EF4-FFF2-40B4-BE49-F238E27FC236}">
                      <a16:creationId xmlns:a16="http://schemas.microsoft.com/office/drawing/2014/main" id="{96D91AA0-2B02-BB1A-3C8A-261E98B75EE5}"/>
                    </a:ext>
                  </a:extLst>
                </p14:cNvPr>
                <p14:cNvContentPartPr/>
                <p14:nvPr/>
              </p14:nvContentPartPr>
              <p14:xfrm>
                <a:off x="3188734" y="3174504"/>
                <a:ext cx="574560" cy="21600"/>
              </p14:xfrm>
            </p:contentPart>
          </mc:Choice>
          <mc:Fallback xmlns="">
            <p:pic>
              <p:nvPicPr>
                <p:cNvPr id="112" name="Ink 111">
                  <a:extLst>
                    <a:ext uri="{FF2B5EF4-FFF2-40B4-BE49-F238E27FC236}">
                      <a16:creationId xmlns:a16="http://schemas.microsoft.com/office/drawing/2014/main" id="{96D91AA0-2B02-BB1A-3C8A-261E98B75EE5}"/>
                    </a:ext>
                  </a:extLst>
                </p:cNvPr>
                <p:cNvPicPr/>
                <p:nvPr/>
              </p:nvPicPr>
              <p:blipFill>
                <a:blip r:embed="rId101"/>
                <a:stretch>
                  <a:fillRect/>
                </a:stretch>
              </p:blipFill>
              <p:spPr>
                <a:xfrm>
                  <a:off x="3180094" y="3165864"/>
                  <a:ext cx="5922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14" name="Ink 113">
                <a:extLst>
                  <a:ext uri="{FF2B5EF4-FFF2-40B4-BE49-F238E27FC236}">
                    <a16:creationId xmlns:a16="http://schemas.microsoft.com/office/drawing/2014/main" id="{A4AE2671-0543-61E1-FE6D-1F8767A6D615}"/>
                  </a:ext>
                </a:extLst>
              </p14:cNvPr>
              <p14:cNvContentPartPr/>
              <p14:nvPr/>
            </p14:nvContentPartPr>
            <p14:xfrm>
              <a:off x="3099094" y="3417504"/>
              <a:ext cx="277200" cy="390960"/>
            </p14:xfrm>
          </p:contentPart>
        </mc:Choice>
        <mc:Fallback xmlns="">
          <p:pic>
            <p:nvPicPr>
              <p:cNvPr id="114" name="Ink 113">
                <a:extLst>
                  <a:ext uri="{FF2B5EF4-FFF2-40B4-BE49-F238E27FC236}">
                    <a16:creationId xmlns:a16="http://schemas.microsoft.com/office/drawing/2014/main" id="{A4AE2671-0543-61E1-FE6D-1F8767A6D615}"/>
                  </a:ext>
                </a:extLst>
              </p:cNvPr>
              <p:cNvPicPr/>
              <p:nvPr/>
            </p:nvPicPr>
            <p:blipFill>
              <a:blip r:embed="rId103"/>
              <a:stretch>
                <a:fillRect/>
              </a:stretch>
            </p:blipFill>
            <p:spPr>
              <a:xfrm>
                <a:off x="3090454" y="3408504"/>
                <a:ext cx="294840"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6" name="Ink 115">
                <a:extLst>
                  <a:ext uri="{FF2B5EF4-FFF2-40B4-BE49-F238E27FC236}">
                    <a16:creationId xmlns:a16="http://schemas.microsoft.com/office/drawing/2014/main" id="{7D2F6220-BAC4-DC63-D3AC-AA503585ADE0}"/>
                  </a:ext>
                </a:extLst>
              </p14:cNvPr>
              <p14:cNvContentPartPr/>
              <p14:nvPr/>
            </p14:nvContentPartPr>
            <p14:xfrm>
              <a:off x="4089454" y="2592384"/>
              <a:ext cx="218880" cy="681120"/>
            </p14:xfrm>
          </p:contentPart>
        </mc:Choice>
        <mc:Fallback xmlns="">
          <p:pic>
            <p:nvPicPr>
              <p:cNvPr id="116" name="Ink 115">
                <a:extLst>
                  <a:ext uri="{FF2B5EF4-FFF2-40B4-BE49-F238E27FC236}">
                    <a16:creationId xmlns:a16="http://schemas.microsoft.com/office/drawing/2014/main" id="{7D2F6220-BAC4-DC63-D3AC-AA503585ADE0}"/>
                  </a:ext>
                </a:extLst>
              </p:cNvPr>
              <p:cNvPicPr/>
              <p:nvPr/>
            </p:nvPicPr>
            <p:blipFill>
              <a:blip r:embed="rId105"/>
              <a:stretch>
                <a:fillRect/>
              </a:stretch>
            </p:blipFill>
            <p:spPr>
              <a:xfrm>
                <a:off x="4080814" y="2583744"/>
                <a:ext cx="23652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8" name="Ink 117">
                <a:extLst>
                  <a:ext uri="{FF2B5EF4-FFF2-40B4-BE49-F238E27FC236}">
                    <a16:creationId xmlns:a16="http://schemas.microsoft.com/office/drawing/2014/main" id="{184D70B7-B14B-31AB-BED8-D7AB41719CB9}"/>
                  </a:ext>
                </a:extLst>
              </p14:cNvPr>
              <p14:cNvContentPartPr/>
              <p14:nvPr/>
            </p14:nvContentPartPr>
            <p14:xfrm>
              <a:off x="3842494" y="3277104"/>
              <a:ext cx="360" cy="360"/>
            </p14:xfrm>
          </p:contentPart>
        </mc:Choice>
        <mc:Fallback xmlns="">
          <p:pic>
            <p:nvPicPr>
              <p:cNvPr id="118" name="Ink 117">
                <a:extLst>
                  <a:ext uri="{FF2B5EF4-FFF2-40B4-BE49-F238E27FC236}">
                    <a16:creationId xmlns:a16="http://schemas.microsoft.com/office/drawing/2014/main" id="{184D70B7-B14B-31AB-BED8-D7AB41719CB9}"/>
                  </a:ext>
                </a:extLst>
              </p:cNvPr>
              <p:cNvPicPr/>
              <p:nvPr/>
            </p:nvPicPr>
            <p:blipFill>
              <a:blip r:embed="rId74"/>
              <a:stretch>
                <a:fillRect/>
              </a:stretch>
            </p:blipFill>
            <p:spPr>
              <a:xfrm>
                <a:off x="3833494" y="32681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9" name="Ink 118">
                <a:extLst>
                  <a:ext uri="{FF2B5EF4-FFF2-40B4-BE49-F238E27FC236}">
                    <a16:creationId xmlns:a16="http://schemas.microsoft.com/office/drawing/2014/main" id="{50711AE9-F3C6-71F0-5524-3E0FACBE4D7A}"/>
                  </a:ext>
                </a:extLst>
              </p14:cNvPr>
              <p14:cNvContentPartPr/>
              <p14:nvPr/>
            </p14:nvContentPartPr>
            <p14:xfrm>
              <a:off x="4643494" y="2759784"/>
              <a:ext cx="41040" cy="380520"/>
            </p14:xfrm>
          </p:contentPart>
        </mc:Choice>
        <mc:Fallback xmlns="">
          <p:pic>
            <p:nvPicPr>
              <p:cNvPr id="119" name="Ink 118">
                <a:extLst>
                  <a:ext uri="{FF2B5EF4-FFF2-40B4-BE49-F238E27FC236}">
                    <a16:creationId xmlns:a16="http://schemas.microsoft.com/office/drawing/2014/main" id="{50711AE9-F3C6-71F0-5524-3E0FACBE4D7A}"/>
                  </a:ext>
                </a:extLst>
              </p:cNvPr>
              <p:cNvPicPr/>
              <p:nvPr/>
            </p:nvPicPr>
            <p:blipFill>
              <a:blip r:embed="rId108"/>
              <a:stretch>
                <a:fillRect/>
              </a:stretch>
            </p:blipFill>
            <p:spPr>
              <a:xfrm>
                <a:off x="4634494" y="2751144"/>
                <a:ext cx="586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0" name="Ink 119">
                <a:extLst>
                  <a:ext uri="{FF2B5EF4-FFF2-40B4-BE49-F238E27FC236}">
                    <a16:creationId xmlns:a16="http://schemas.microsoft.com/office/drawing/2014/main" id="{ED59CEE8-CFDD-E37F-6179-D6BB3E4572CC}"/>
                  </a:ext>
                </a:extLst>
              </p14:cNvPr>
              <p14:cNvContentPartPr/>
              <p14:nvPr/>
            </p14:nvContentPartPr>
            <p14:xfrm>
              <a:off x="4952014" y="2919264"/>
              <a:ext cx="218160" cy="19080"/>
            </p14:xfrm>
          </p:contentPart>
        </mc:Choice>
        <mc:Fallback xmlns="">
          <p:pic>
            <p:nvPicPr>
              <p:cNvPr id="120" name="Ink 119">
                <a:extLst>
                  <a:ext uri="{FF2B5EF4-FFF2-40B4-BE49-F238E27FC236}">
                    <a16:creationId xmlns:a16="http://schemas.microsoft.com/office/drawing/2014/main" id="{ED59CEE8-CFDD-E37F-6179-D6BB3E4572CC}"/>
                  </a:ext>
                </a:extLst>
              </p:cNvPr>
              <p:cNvPicPr/>
              <p:nvPr/>
            </p:nvPicPr>
            <p:blipFill>
              <a:blip r:embed="rId110"/>
              <a:stretch>
                <a:fillRect/>
              </a:stretch>
            </p:blipFill>
            <p:spPr>
              <a:xfrm>
                <a:off x="4943374" y="2910264"/>
                <a:ext cx="235800" cy="36720"/>
              </a:xfrm>
              <a:prstGeom prst="rect">
                <a:avLst/>
              </a:prstGeom>
            </p:spPr>
          </p:pic>
        </mc:Fallback>
      </mc:AlternateContent>
      <p:grpSp>
        <p:nvGrpSpPr>
          <p:cNvPr id="133" name="Group 132">
            <a:extLst>
              <a:ext uri="{FF2B5EF4-FFF2-40B4-BE49-F238E27FC236}">
                <a16:creationId xmlns:a16="http://schemas.microsoft.com/office/drawing/2014/main" id="{6CF54F83-7624-6842-1FE8-3FF2F1611B6C}"/>
              </a:ext>
            </a:extLst>
          </p:cNvPr>
          <p:cNvGrpSpPr/>
          <p:nvPr/>
        </p:nvGrpSpPr>
        <p:grpSpPr>
          <a:xfrm>
            <a:off x="5574094" y="2763384"/>
            <a:ext cx="775800" cy="517680"/>
            <a:chOff x="5574094" y="2763384"/>
            <a:chExt cx="775800" cy="517680"/>
          </a:xfrm>
        </p:grpSpPr>
        <mc:AlternateContent xmlns:mc="http://schemas.openxmlformats.org/markup-compatibility/2006" xmlns:p14="http://schemas.microsoft.com/office/powerpoint/2010/main">
          <mc:Choice Requires="p14">
            <p:contentPart p14:bwMode="auto" r:id="rId111">
              <p14:nvContentPartPr>
                <p14:cNvPr id="121" name="Ink 120">
                  <a:extLst>
                    <a:ext uri="{FF2B5EF4-FFF2-40B4-BE49-F238E27FC236}">
                      <a16:creationId xmlns:a16="http://schemas.microsoft.com/office/drawing/2014/main" id="{BD6CE772-6F1C-2123-94FD-62BAD54F32B3}"/>
                    </a:ext>
                  </a:extLst>
                </p14:cNvPr>
                <p14:cNvContentPartPr/>
                <p14:nvPr/>
              </p14:nvContentPartPr>
              <p14:xfrm>
                <a:off x="5640694" y="2869944"/>
                <a:ext cx="75960" cy="201960"/>
              </p14:xfrm>
            </p:contentPart>
          </mc:Choice>
          <mc:Fallback xmlns="">
            <p:pic>
              <p:nvPicPr>
                <p:cNvPr id="121" name="Ink 120">
                  <a:extLst>
                    <a:ext uri="{FF2B5EF4-FFF2-40B4-BE49-F238E27FC236}">
                      <a16:creationId xmlns:a16="http://schemas.microsoft.com/office/drawing/2014/main" id="{BD6CE772-6F1C-2123-94FD-62BAD54F32B3}"/>
                    </a:ext>
                  </a:extLst>
                </p:cNvPr>
                <p:cNvPicPr/>
                <p:nvPr/>
              </p:nvPicPr>
              <p:blipFill>
                <a:blip r:embed="rId112"/>
                <a:stretch>
                  <a:fillRect/>
                </a:stretch>
              </p:blipFill>
              <p:spPr>
                <a:xfrm>
                  <a:off x="5631694" y="2861304"/>
                  <a:ext cx="93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2" name="Ink 121">
                  <a:extLst>
                    <a:ext uri="{FF2B5EF4-FFF2-40B4-BE49-F238E27FC236}">
                      <a16:creationId xmlns:a16="http://schemas.microsoft.com/office/drawing/2014/main" id="{0099279E-49A5-3657-E780-0B2D2EE649C4}"/>
                    </a:ext>
                  </a:extLst>
                </p14:cNvPr>
                <p14:cNvContentPartPr/>
                <p14:nvPr/>
              </p14:nvContentPartPr>
              <p14:xfrm>
                <a:off x="5574094" y="2934024"/>
                <a:ext cx="178920" cy="66240"/>
              </p14:xfrm>
            </p:contentPart>
          </mc:Choice>
          <mc:Fallback xmlns="">
            <p:pic>
              <p:nvPicPr>
                <p:cNvPr id="122" name="Ink 121">
                  <a:extLst>
                    <a:ext uri="{FF2B5EF4-FFF2-40B4-BE49-F238E27FC236}">
                      <a16:creationId xmlns:a16="http://schemas.microsoft.com/office/drawing/2014/main" id="{0099279E-49A5-3657-E780-0B2D2EE649C4}"/>
                    </a:ext>
                  </a:extLst>
                </p:cNvPr>
                <p:cNvPicPr/>
                <p:nvPr/>
              </p:nvPicPr>
              <p:blipFill>
                <a:blip r:embed="rId114"/>
                <a:stretch>
                  <a:fillRect/>
                </a:stretch>
              </p:blipFill>
              <p:spPr>
                <a:xfrm>
                  <a:off x="5565454" y="2925384"/>
                  <a:ext cx="196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23" name="Ink 122">
                  <a:extLst>
                    <a:ext uri="{FF2B5EF4-FFF2-40B4-BE49-F238E27FC236}">
                      <a16:creationId xmlns:a16="http://schemas.microsoft.com/office/drawing/2014/main" id="{CDD9AC01-DACE-5A2F-2A0A-25AAAC5CC811}"/>
                    </a:ext>
                  </a:extLst>
                </p14:cNvPr>
                <p14:cNvContentPartPr/>
                <p14:nvPr/>
              </p14:nvContentPartPr>
              <p14:xfrm>
                <a:off x="5836174" y="2763384"/>
                <a:ext cx="115200" cy="517680"/>
              </p14:xfrm>
            </p:contentPart>
          </mc:Choice>
          <mc:Fallback xmlns="">
            <p:pic>
              <p:nvPicPr>
                <p:cNvPr id="123" name="Ink 122">
                  <a:extLst>
                    <a:ext uri="{FF2B5EF4-FFF2-40B4-BE49-F238E27FC236}">
                      <a16:creationId xmlns:a16="http://schemas.microsoft.com/office/drawing/2014/main" id="{CDD9AC01-DACE-5A2F-2A0A-25AAAC5CC811}"/>
                    </a:ext>
                  </a:extLst>
                </p:cNvPr>
                <p:cNvPicPr/>
                <p:nvPr/>
              </p:nvPicPr>
              <p:blipFill>
                <a:blip r:embed="rId116"/>
                <a:stretch>
                  <a:fillRect/>
                </a:stretch>
              </p:blipFill>
              <p:spPr>
                <a:xfrm>
                  <a:off x="5827174" y="2754384"/>
                  <a:ext cx="132840" cy="535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24" name="Ink 123">
                  <a:extLst>
                    <a:ext uri="{FF2B5EF4-FFF2-40B4-BE49-F238E27FC236}">
                      <a16:creationId xmlns:a16="http://schemas.microsoft.com/office/drawing/2014/main" id="{033BB555-9D13-8D49-A9C1-776A5E2F7660}"/>
                    </a:ext>
                  </a:extLst>
                </p14:cNvPr>
                <p14:cNvContentPartPr/>
                <p14:nvPr/>
              </p14:nvContentPartPr>
              <p14:xfrm>
                <a:off x="6041374" y="2958144"/>
                <a:ext cx="178560" cy="180720"/>
              </p14:xfrm>
            </p:contentPart>
          </mc:Choice>
          <mc:Fallback xmlns="">
            <p:pic>
              <p:nvPicPr>
                <p:cNvPr id="124" name="Ink 123">
                  <a:extLst>
                    <a:ext uri="{FF2B5EF4-FFF2-40B4-BE49-F238E27FC236}">
                      <a16:creationId xmlns:a16="http://schemas.microsoft.com/office/drawing/2014/main" id="{033BB555-9D13-8D49-A9C1-776A5E2F7660}"/>
                    </a:ext>
                  </a:extLst>
                </p:cNvPr>
                <p:cNvPicPr/>
                <p:nvPr/>
              </p:nvPicPr>
              <p:blipFill>
                <a:blip r:embed="rId118"/>
                <a:stretch>
                  <a:fillRect/>
                </a:stretch>
              </p:blipFill>
              <p:spPr>
                <a:xfrm>
                  <a:off x="6032374" y="2949144"/>
                  <a:ext cx="1962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25" name="Ink 124">
                  <a:extLst>
                    <a:ext uri="{FF2B5EF4-FFF2-40B4-BE49-F238E27FC236}">
                      <a16:creationId xmlns:a16="http://schemas.microsoft.com/office/drawing/2014/main" id="{9B60A1F7-069E-A31C-AD6F-DEE9AF54E51A}"/>
                    </a:ext>
                  </a:extLst>
                </p14:cNvPr>
                <p14:cNvContentPartPr/>
                <p14:nvPr/>
              </p14:nvContentPartPr>
              <p14:xfrm>
                <a:off x="6345214" y="3042744"/>
                <a:ext cx="4680" cy="19080"/>
              </p14:xfrm>
            </p:contentPart>
          </mc:Choice>
          <mc:Fallback xmlns="">
            <p:pic>
              <p:nvPicPr>
                <p:cNvPr id="125" name="Ink 124">
                  <a:extLst>
                    <a:ext uri="{FF2B5EF4-FFF2-40B4-BE49-F238E27FC236}">
                      <a16:creationId xmlns:a16="http://schemas.microsoft.com/office/drawing/2014/main" id="{9B60A1F7-069E-A31C-AD6F-DEE9AF54E51A}"/>
                    </a:ext>
                  </a:extLst>
                </p:cNvPr>
                <p:cNvPicPr/>
                <p:nvPr/>
              </p:nvPicPr>
              <p:blipFill>
                <a:blip r:embed="rId120"/>
                <a:stretch>
                  <a:fillRect/>
                </a:stretch>
              </p:blipFill>
              <p:spPr>
                <a:xfrm>
                  <a:off x="6336574" y="3033744"/>
                  <a:ext cx="22320" cy="36720"/>
                </a:xfrm>
                <a:prstGeom prst="rect">
                  <a:avLst/>
                </a:prstGeom>
              </p:spPr>
            </p:pic>
          </mc:Fallback>
        </mc:AlternateContent>
      </p:grpSp>
      <p:grpSp>
        <p:nvGrpSpPr>
          <p:cNvPr id="132" name="Group 131">
            <a:extLst>
              <a:ext uri="{FF2B5EF4-FFF2-40B4-BE49-F238E27FC236}">
                <a16:creationId xmlns:a16="http://schemas.microsoft.com/office/drawing/2014/main" id="{2732E2A6-29FE-645D-E0F8-0C45D8A34908}"/>
              </a:ext>
            </a:extLst>
          </p:cNvPr>
          <p:cNvGrpSpPr/>
          <p:nvPr/>
        </p:nvGrpSpPr>
        <p:grpSpPr>
          <a:xfrm>
            <a:off x="6606214" y="2393304"/>
            <a:ext cx="1058400" cy="915480"/>
            <a:chOff x="6606214" y="2393304"/>
            <a:chExt cx="1058400" cy="915480"/>
          </a:xfrm>
        </p:grpSpPr>
        <mc:AlternateContent xmlns:mc="http://schemas.openxmlformats.org/markup-compatibility/2006" xmlns:p14="http://schemas.microsoft.com/office/powerpoint/2010/main">
          <mc:Choice Requires="p14">
            <p:contentPart p14:bwMode="auto" r:id="rId121">
              <p14:nvContentPartPr>
                <p14:cNvPr id="126" name="Ink 125">
                  <a:extLst>
                    <a:ext uri="{FF2B5EF4-FFF2-40B4-BE49-F238E27FC236}">
                      <a16:creationId xmlns:a16="http://schemas.microsoft.com/office/drawing/2014/main" id="{47FAAE71-BDAD-E812-1D71-3B7FC7C55E0F}"/>
                    </a:ext>
                  </a:extLst>
                </p14:cNvPr>
                <p14:cNvContentPartPr/>
                <p14:nvPr/>
              </p14:nvContentPartPr>
              <p14:xfrm>
                <a:off x="6637174" y="2800104"/>
                <a:ext cx="96840" cy="241560"/>
              </p14:xfrm>
            </p:contentPart>
          </mc:Choice>
          <mc:Fallback xmlns="">
            <p:pic>
              <p:nvPicPr>
                <p:cNvPr id="126" name="Ink 125">
                  <a:extLst>
                    <a:ext uri="{FF2B5EF4-FFF2-40B4-BE49-F238E27FC236}">
                      <a16:creationId xmlns:a16="http://schemas.microsoft.com/office/drawing/2014/main" id="{47FAAE71-BDAD-E812-1D71-3B7FC7C55E0F}"/>
                    </a:ext>
                  </a:extLst>
                </p:cNvPr>
                <p:cNvPicPr/>
                <p:nvPr/>
              </p:nvPicPr>
              <p:blipFill>
                <a:blip r:embed="rId122"/>
                <a:stretch>
                  <a:fillRect/>
                </a:stretch>
              </p:blipFill>
              <p:spPr>
                <a:xfrm>
                  <a:off x="6628174" y="2791104"/>
                  <a:ext cx="114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27" name="Ink 126">
                  <a:extLst>
                    <a:ext uri="{FF2B5EF4-FFF2-40B4-BE49-F238E27FC236}">
                      <a16:creationId xmlns:a16="http://schemas.microsoft.com/office/drawing/2014/main" id="{C19F147A-DD9A-19C2-A0B5-A2843D8E8692}"/>
                    </a:ext>
                  </a:extLst>
                </p14:cNvPr>
                <p14:cNvContentPartPr/>
                <p14:nvPr/>
              </p14:nvContentPartPr>
              <p14:xfrm>
                <a:off x="6606214" y="2853384"/>
                <a:ext cx="129240" cy="54360"/>
              </p14:xfrm>
            </p:contentPart>
          </mc:Choice>
          <mc:Fallback xmlns="">
            <p:pic>
              <p:nvPicPr>
                <p:cNvPr id="127" name="Ink 126">
                  <a:extLst>
                    <a:ext uri="{FF2B5EF4-FFF2-40B4-BE49-F238E27FC236}">
                      <a16:creationId xmlns:a16="http://schemas.microsoft.com/office/drawing/2014/main" id="{C19F147A-DD9A-19C2-A0B5-A2843D8E8692}"/>
                    </a:ext>
                  </a:extLst>
                </p:cNvPr>
                <p:cNvPicPr/>
                <p:nvPr/>
              </p:nvPicPr>
              <p:blipFill>
                <a:blip r:embed="rId124"/>
                <a:stretch>
                  <a:fillRect/>
                </a:stretch>
              </p:blipFill>
              <p:spPr>
                <a:xfrm>
                  <a:off x="6597574" y="2844384"/>
                  <a:ext cx="146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8" name="Ink 127">
                  <a:extLst>
                    <a:ext uri="{FF2B5EF4-FFF2-40B4-BE49-F238E27FC236}">
                      <a16:creationId xmlns:a16="http://schemas.microsoft.com/office/drawing/2014/main" id="{823219EA-9966-02C2-E303-FC414FB4F408}"/>
                    </a:ext>
                  </a:extLst>
                </p14:cNvPr>
                <p14:cNvContentPartPr/>
                <p14:nvPr/>
              </p14:nvContentPartPr>
              <p14:xfrm>
                <a:off x="6862534" y="2592024"/>
                <a:ext cx="131040" cy="617400"/>
              </p14:xfrm>
            </p:contentPart>
          </mc:Choice>
          <mc:Fallback xmlns="">
            <p:pic>
              <p:nvPicPr>
                <p:cNvPr id="128" name="Ink 127">
                  <a:extLst>
                    <a:ext uri="{FF2B5EF4-FFF2-40B4-BE49-F238E27FC236}">
                      <a16:creationId xmlns:a16="http://schemas.microsoft.com/office/drawing/2014/main" id="{823219EA-9966-02C2-E303-FC414FB4F408}"/>
                    </a:ext>
                  </a:extLst>
                </p:cNvPr>
                <p:cNvPicPr/>
                <p:nvPr/>
              </p:nvPicPr>
              <p:blipFill>
                <a:blip r:embed="rId126"/>
                <a:stretch>
                  <a:fillRect/>
                </a:stretch>
              </p:blipFill>
              <p:spPr>
                <a:xfrm>
                  <a:off x="6853534" y="2583024"/>
                  <a:ext cx="1486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9" name="Ink 128">
                  <a:extLst>
                    <a:ext uri="{FF2B5EF4-FFF2-40B4-BE49-F238E27FC236}">
                      <a16:creationId xmlns:a16="http://schemas.microsoft.com/office/drawing/2014/main" id="{D2542D0C-DD3F-880E-C81E-CAE4EE9C0999}"/>
                    </a:ext>
                  </a:extLst>
                </p14:cNvPr>
                <p14:cNvContentPartPr/>
                <p14:nvPr/>
              </p14:nvContentPartPr>
              <p14:xfrm>
                <a:off x="7145494" y="2835744"/>
                <a:ext cx="182520" cy="473040"/>
              </p14:xfrm>
            </p:contentPart>
          </mc:Choice>
          <mc:Fallback xmlns="">
            <p:pic>
              <p:nvPicPr>
                <p:cNvPr id="129" name="Ink 128">
                  <a:extLst>
                    <a:ext uri="{FF2B5EF4-FFF2-40B4-BE49-F238E27FC236}">
                      <a16:creationId xmlns:a16="http://schemas.microsoft.com/office/drawing/2014/main" id="{D2542D0C-DD3F-880E-C81E-CAE4EE9C0999}"/>
                    </a:ext>
                  </a:extLst>
                </p:cNvPr>
                <p:cNvPicPr/>
                <p:nvPr/>
              </p:nvPicPr>
              <p:blipFill>
                <a:blip r:embed="rId128"/>
                <a:stretch>
                  <a:fillRect/>
                </a:stretch>
              </p:blipFill>
              <p:spPr>
                <a:xfrm>
                  <a:off x="7136854" y="2826744"/>
                  <a:ext cx="20016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0" name="Ink 129">
                  <a:extLst>
                    <a:ext uri="{FF2B5EF4-FFF2-40B4-BE49-F238E27FC236}">
                      <a16:creationId xmlns:a16="http://schemas.microsoft.com/office/drawing/2014/main" id="{2E983135-22E0-345B-AE68-21C8AF6AF79E}"/>
                    </a:ext>
                  </a:extLst>
                </p14:cNvPr>
                <p14:cNvContentPartPr/>
                <p14:nvPr/>
              </p14:nvContentPartPr>
              <p14:xfrm>
                <a:off x="7448614" y="2393304"/>
                <a:ext cx="216000" cy="793800"/>
              </p14:xfrm>
            </p:contentPart>
          </mc:Choice>
          <mc:Fallback xmlns="">
            <p:pic>
              <p:nvPicPr>
                <p:cNvPr id="130" name="Ink 129">
                  <a:extLst>
                    <a:ext uri="{FF2B5EF4-FFF2-40B4-BE49-F238E27FC236}">
                      <a16:creationId xmlns:a16="http://schemas.microsoft.com/office/drawing/2014/main" id="{2E983135-22E0-345B-AE68-21C8AF6AF79E}"/>
                    </a:ext>
                  </a:extLst>
                </p:cNvPr>
                <p:cNvPicPr/>
                <p:nvPr/>
              </p:nvPicPr>
              <p:blipFill>
                <a:blip r:embed="rId130"/>
                <a:stretch>
                  <a:fillRect/>
                </a:stretch>
              </p:blipFill>
              <p:spPr>
                <a:xfrm>
                  <a:off x="7439614" y="2384664"/>
                  <a:ext cx="233640" cy="811440"/>
                </a:xfrm>
                <a:prstGeom prst="rect">
                  <a:avLst/>
                </a:prstGeom>
              </p:spPr>
            </p:pic>
          </mc:Fallback>
        </mc:AlternateContent>
      </p:grpSp>
      <p:grpSp>
        <p:nvGrpSpPr>
          <p:cNvPr id="136" name="Group 135">
            <a:extLst>
              <a:ext uri="{FF2B5EF4-FFF2-40B4-BE49-F238E27FC236}">
                <a16:creationId xmlns:a16="http://schemas.microsoft.com/office/drawing/2014/main" id="{D8D3F37A-6313-CDBC-08F6-46F7E549F1AE}"/>
              </a:ext>
            </a:extLst>
          </p:cNvPr>
          <p:cNvGrpSpPr/>
          <p:nvPr/>
        </p:nvGrpSpPr>
        <p:grpSpPr>
          <a:xfrm>
            <a:off x="3506974" y="3451704"/>
            <a:ext cx="299520" cy="362880"/>
            <a:chOff x="3506974" y="3451704"/>
            <a:chExt cx="299520" cy="362880"/>
          </a:xfrm>
        </p:grpSpPr>
        <mc:AlternateContent xmlns:mc="http://schemas.openxmlformats.org/markup-compatibility/2006" xmlns:p14="http://schemas.microsoft.com/office/powerpoint/2010/main">
          <mc:Choice Requires="p14">
            <p:contentPart p14:bwMode="auto" r:id="rId131">
              <p14:nvContentPartPr>
                <p14:cNvPr id="134" name="Ink 133">
                  <a:extLst>
                    <a:ext uri="{FF2B5EF4-FFF2-40B4-BE49-F238E27FC236}">
                      <a16:creationId xmlns:a16="http://schemas.microsoft.com/office/drawing/2014/main" id="{11AE014C-3AC0-7C87-E721-C311478714CA}"/>
                    </a:ext>
                  </a:extLst>
                </p14:cNvPr>
                <p14:cNvContentPartPr/>
                <p14:nvPr/>
              </p14:nvContentPartPr>
              <p14:xfrm>
                <a:off x="3604894" y="3451704"/>
                <a:ext cx="201600" cy="362880"/>
              </p14:xfrm>
            </p:contentPart>
          </mc:Choice>
          <mc:Fallback xmlns="">
            <p:pic>
              <p:nvPicPr>
                <p:cNvPr id="134" name="Ink 133">
                  <a:extLst>
                    <a:ext uri="{FF2B5EF4-FFF2-40B4-BE49-F238E27FC236}">
                      <a16:creationId xmlns:a16="http://schemas.microsoft.com/office/drawing/2014/main" id="{11AE014C-3AC0-7C87-E721-C311478714CA}"/>
                    </a:ext>
                  </a:extLst>
                </p:cNvPr>
                <p:cNvPicPr/>
                <p:nvPr/>
              </p:nvPicPr>
              <p:blipFill>
                <a:blip r:embed="rId132"/>
                <a:stretch>
                  <a:fillRect/>
                </a:stretch>
              </p:blipFill>
              <p:spPr>
                <a:xfrm>
                  <a:off x="3595894" y="3443064"/>
                  <a:ext cx="2192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5" name="Ink 134">
                  <a:extLst>
                    <a:ext uri="{FF2B5EF4-FFF2-40B4-BE49-F238E27FC236}">
                      <a16:creationId xmlns:a16="http://schemas.microsoft.com/office/drawing/2014/main" id="{AD882906-24A8-886A-21B9-896DDC80F657}"/>
                    </a:ext>
                  </a:extLst>
                </p14:cNvPr>
                <p14:cNvContentPartPr/>
                <p14:nvPr/>
              </p14:nvContentPartPr>
              <p14:xfrm>
                <a:off x="3506974" y="3547104"/>
                <a:ext cx="210960" cy="69120"/>
              </p14:xfrm>
            </p:contentPart>
          </mc:Choice>
          <mc:Fallback xmlns="">
            <p:pic>
              <p:nvPicPr>
                <p:cNvPr id="135" name="Ink 134">
                  <a:extLst>
                    <a:ext uri="{FF2B5EF4-FFF2-40B4-BE49-F238E27FC236}">
                      <a16:creationId xmlns:a16="http://schemas.microsoft.com/office/drawing/2014/main" id="{AD882906-24A8-886A-21B9-896DDC80F657}"/>
                    </a:ext>
                  </a:extLst>
                </p:cNvPr>
                <p:cNvPicPr/>
                <p:nvPr/>
              </p:nvPicPr>
              <p:blipFill>
                <a:blip r:embed="rId134"/>
                <a:stretch>
                  <a:fillRect/>
                </a:stretch>
              </p:blipFill>
              <p:spPr>
                <a:xfrm>
                  <a:off x="3498334" y="3538464"/>
                  <a:ext cx="228600" cy="86760"/>
                </a:xfrm>
                <a:prstGeom prst="rect">
                  <a:avLst/>
                </a:prstGeom>
              </p:spPr>
            </p:pic>
          </mc:Fallback>
        </mc:AlternateContent>
      </p:grpSp>
      <p:grpSp>
        <p:nvGrpSpPr>
          <p:cNvPr id="140" name="Group 139">
            <a:extLst>
              <a:ext uri="{FF2B5EF4-FFF2-40B4-BE49-F238E27FC236}">
                <a16:creationId xmlns:a16="http://schemas.microsoft.com/office/drawing/2014/main" id="{EAAB6394-00A9-7264-79E2-C9DEBEE5AB6F}"/>
              </a:ext>
            </a:extLst>
          </p:cNvPr>
          <p:cNvGrpSpPr/>
          <p:nvPr/>
        </p:nvGrpSpPr>
        <p:grpSpPr>
          <a:xfrm>
            <a:off x="132334" y="174264"/>
            <a:ext cx="6320520" cy="2437200"/>
            <a:chOff x="132334" y="174264"/>
            <a:chExt cx="6320520" cy="2437200"/>
          </a:xfrm>
        </p:grpSpPr>
        <mc:AlternateContent xmlns:mc="http://schemas.openxmlformats.org/markup-compatibility/2006" xmlns:p14="http://schemas.microsoft.com/office/powerpoint/2010/main">
          <mc:Choice Requires="p14">
            <p:contentPart p14:bwMode="auto" r:id="rId135">
              <p14:nvContentPartPr>
                <p14:cNvPr id="50" name="Ink 49">
                  <a:extLst>
                    <a:ext uri="{FF2B5EF4-FFF2-40B4-BE49-F238E27FC236}">
                      <a16:creationId xmlns:a16="http://schemas.microsoft.com/office/drawing/2014/main" id="{00AFD209-74AC-7CCE-8584-07199C8B15A5}"/>
                    </a:ext>
                  </a:extLst>
                </p14:cNvPr>
                <p14:cNvContentPartPr/>
                <p14:nvPr/>
              </p14:nvContentPartPr>
              <p14:xfrm>
                <a:off x="522574" y="227184"/>
                <a:ext cx="93960" cy="526680"/>
              </p14:xfrm>
            </p:contentPart>
          </mc:Choice>
          <mc:Fallback xmlns="">
            <p:pic>
              <p:nvPicPr>
                <p:cNvPr id="50" name="Ink 49">
                  <a:extLst>
                    <a:ext uri="{FF2B5EF4-FFF2-40B4-BE49-F238E27FC236}">
                      <a16:creationId xmlns:a16="http://schemas.microsoft.com/office/drawing/2014/main" id="{00AFD209-74AC-7CCE-8584-07199C8B15A5}"/>
                    </a:ext>
                  </a:extLst>
                </p:cNvPr>
                <p:cNvPicPr/>
                <p:nvPr/>
              </p:nvPicPr>
              <p:blipFill>
                <a:blip r:embed="rId136"/>
                <a:stretch>
                  <a:fillRect/>
                </a:stretch>
              </p:blipFill>
              <p:spPr>
                <a:xfrm>
                  <a:off x="513574" y="218544"/>
                  <a:ext cx="11160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1" name="Ink 50">
                  <a:extLst>
                    <a:ext uri="{FF2B5EF4-FFF2-40B4-BE49-F238E27FC236}">
                      <a16:creationId xmlns:a16="http://schemas.microsoft.com/office/drawing/2014/main" id="{098C0D35-A03C-C3AB-C14E-9219B4506B49}"/>
                    </a:ext>
                  </a:extLst>
                </p14:cNvPr>
                <p14:cNvContentPartPr/>
                <p14:nvPr/>
              </p14:nvContentPartPr>
              <p14:xfrm>
                <a:off x="431494" y="420504"/>
                <a:ext cx="158760" cy="21600"/>
              </p14:xfrm>
            </p:contentPart>
          </mc:Choice>
          <mc:Fallback xmlns="">
            <p:pic>
              <p:nvPicPr>
                <p:cNvPr id="51" name="Ink 50">
                  <a:extLst>
                    <a:ext uri="{FF2B5EF4-FFF2-40B4-BE49-F238E27FC236}">
                      <a16:creationId xmlns:a16="http://schemas.microsoft.com/office/drawing/2014/main" id="{098C0D35-A03C-C3AB-C14E-9219B4506B49}"/>
                    </a:ext>
                  </a:extLst>
                </p:cNvPr>
                <p:cNvPicPr/>
                <p:nvPr/>
              </p:nvPicPr>
              <p:blipFill>
                <a:blip r:embed="rId138"/>
                <a:stretch>
                  <a:fillRect/>
                </a:stretch>
              </p:blipFill>
              <p:spPr>
                <a:xfrm>
                  <a:off x="422494" y="411504"/>
                  <a:ext cx="176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2" name="Ink 51">
                  <a:extLst>
                    <a:ext uri="{FF2B5EF4-FFF2-40B4-BE49-F238E27FC236}">
                      <a16:creationId xmlns:a16="http://schemas.microsoft.com/office/drawing/2014/main" id="{E8265AEF-BB8E-8376-5BFC-FBC0B83E800D}"/>
                    </a:ext>
                  </a:extLst>
                </p14:cNvPr>
                <p14:cNvContentPartPr/>
                <p14:nvPr/>
              </p14:nvContentPartPr>
              <p14:xfrm>
                <a:off x="770254" y="507264"/>
                <a:ext cx="167760" cy="6480"/>
              </p14:xfrm>
            </p:contentPart>
          </mc:Choice>
          <mc:Fallback xmlns="">
            <p:pic>
              <p:nvPicPr>
                <p:cNvPr id="52" name="Ink 51">
                  <a:extLst>
                    <a:ext uri="{FF2B5EF4-FFF2-40B4-BE49-F238E27FC236}">
                      <a16:creationId xmlns:a16="http://schemas.microsoft.com/office/drawing/2014/main" id="{E8265AEF-BB8E-8376-5BFC-FBC0B83E800D}"/>
                    </a:ext>
                  </a:extLst>
                </p:cNvPr>
                <p:cNvPicPr/>
                <p:nvPr/>
              </p:nvPicPr>
              <p:blipFill>
                <a:blip r:embed="rId140"/>
                <a:stretch>
                  <a:fillRect/>
                </a:stretch>
              </p:blipFill>
              <p:spPr>
                <a:xfrm>
                  <a:off x="761614" y="498264"/>
                  <a:ext cx="1854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3" name="Ink 52">
                  <a:extLst>
                    <a:ext uri="{FF2B5EF4-FFF2-40B4-BE49-F238E27FC236}">
                      <a16:creationId xmlns:a16="http://schemas.microsoft.com/office/drawing/2014/main" id="{9ED34484-B029-23D3-F08C-BAE69A8B846F}"/>
                    </a:ext>
                  </a:extLst>
                </p14:cNvPr>
                <p14:cNvContentPartPr/>
                <p14:nvPr/>
              </p14:nvContentPartPr>
              <p14:xfrm>
                <a:off x="841894" y="534264"/>
                <a:ext cx="23040" cy="201240"/>
              </p14:xfrm>
            </p:contentPart>
          </mc:Choice>
          <mc:Fallback xmlns="">
            <p:pic>
              <p:nvPicPr>
                <p:cNvPr id="53" name="Ink 52">
                  <a:extLst>
                    <a:ext uri="{FF2B5EF4-FFF2-40B4-BE49-F238E27FC236}">
                      <a16:creationId xmlns:a16="http://schemas.microsoft.com/office/drawing/2014/main" id="{9ED34484-B029-23D3-F08C-BAE69A8B846F}"/>
                    </a:ext>
                  </a:extLst>
                </p:cNvPr>
                <p:cNvPicPr/>
                <p:nvPr/>
              </p:nvPicPr>
              <p:blipFill>
                <a:blip r:embed="rId142"/>
                <a:stretch>
                  <a:fillRect/>
                </a:stretch>
              </p:blipFill>
              <p:spPr>
                <a:xfrm>
                  <a:off x="833254" y="525264"/>
                  <a:ext cx="40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4" name="Ink 53">
                  <a:extLst>
                    <a:ext uri="{FF2B5EF4-FFF2-40B4-BE49-F238E27FC236}">
                      <a16:creationId xmlns:a16="http://schemas.microsoft.com/office/drawing/2014/main" id="{9EFF5D5D-2AE9-DD18-C209-E4DF3DA56E15}"/>
                    </a:ext>
                  </a:extLst>
                </p14:cNvPr>
                <p14:cNvContentPartPr/>
                <p14:nvPr/>
              </p14:nvContentPartPr>
              <p14:xfrm>
                <a:off x="945214" y="612744"/>
                <a:ext cx="119520" cy="113400"/>
              </p14:xfrm>
            </p:contentPart>
          </mc:Choice>
          <mc:Fallback xmlns="">
            <p:pic>
              <p:nvPicPr>
                <p:cNvPr id="54" name="Ink 53">
                  <a:extLst>
                    <a:ext uri="{FF2B5EF4-FFF2-40B4-BE49-F238E27FC236}">
                      <a16:creationId xmlns:a16="http://schemas.microsoft.com/office/drawing/2014/main" id="{9EFF5D5D-2AE9-DD18-C209-E4DF3DA56E15}"/>
                    </a:ext>
                  </a:extLst>
                </p:cNvPr>
                <p:cNvPicPr/>
                <p:nvPr/>
              </p:nvPicPr>
              <p:blipFill>
                <a:blip r:embed="rId144"/>
                <a:stretch>
                  <a:fillRect/>
                </a:stretch>
              </p:blipFill>
              <p:spPr>
                <a:xfrm>
                  <a:off x="936214" y="604104"/>
                  <a:ext cx="1371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5" name="Ink 54">
                  <a:extLst>
                    <a:ext uri="{FF2B5EF4-FFF2-40B4-BE49-F238E27FC236}">
                      <a16:creationId xmlns:a16="http://schemas.microsoft.com/office/drawing/2014/main" id="{C8028815-48C0-1C1C-A354-308D7177C38B}"/>
                    </a:ext>
                  </a:extLst>
                </p14:cNvPr>
                <p14:cNvContentPartPr/>
                <p14:nvPr/>
              </p14:nvContentPartPr>
              <p14:xfrm>
                <a:off x="1121254" y="581064"/>
                <a:ext cx="112680" cy="284760"/>
              </p14:xfrm>
            </p:contentPart>
          </mc:Choice>
          <mc:Fallback xmlns="">
            <p:pic>
              <p:nvPicPr>
                <p:cNvPr id="55" name="Ink 54">
                  <a:extLst>
                    <a:ext uri="{FF2B5EF4-FFF2-40B4-BE49-F238E27FC236}">
                      <a16:creationId xmlns:a16="http://schemas.microsoft.com/office/drawing/2014/main" id="{C8028815-48C0-1C1C-A354-308D7177C38B}"/>
                    </a:ext>
                  </a:extLst>
                </p:cNvPr>
                <p:cNvPicPr/>
                <p:nvPr/>
              </p:nvPicPr>
              <p:blipFill>
                <a:blip r:embed="rId146"/>
                <a:stretch>
                  <a:fillRect/>
                </a:stretch>
              </p:blipFill>
              <p:spPr>
                <a:xfrm>
                  <a:off x="1112254" y="572424"/>
                  <a:ext cx="13032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6" name="Ink 55">
                  <a:extLst>
                    <a:ext uri="{FF2B5EF4-FFF2-40B4-BE49-F238E27FC236}">
                      <a16:creationId xmlns:a16="http://schemas.microsoft.com/office/drawing/2014/main" id="{8722F758-78DB-8DB7-5BCA-F8BF11B25B6C}"/>
                    </a:ext>
                  </a:extLst>
                </p14:cNvPr>
                <p14:cNvContentPartPr/>
                <p14:nvPr/>
              </p14:nvContentPartPr>
              <p14:xfrm>
                <a:off x="1529134" y="266784"/>
                <a:ext cx="122400" cy="317160"/>
              </p14:xfrm>
            </p:contentPart>
          </mc:Choice>
          <mc:Fallback xmlns="">
            <p:pic>
              <p:nvPicPr>
                <p:cNvPr id="56" name="Ink 55">
                  <a:extLst>
                    <a:ext uri="{FF2B5EF4-FFF2-40B4-BE49-F238E27FC236}">
                      <a16:creationId xmlns:a16="http://schemas.microsoft.com/office/drawing/2014/main" id="{8722F758-78DB-8DB7-5BCA-F8BF11B25B6C}"/>
                    </a:ext>
                  </a:extLst>
                </p:cNvPr>
                <p:cNvPicPr/>
                <p:nvPr/>
              </p:nvPicPr>
              <p:blipFill>
                <a:blip r:embed="rId148"/>
                <a:stretch>
                  <a:fillRect/>
                </a:stretch>
              </p:blipFill>
              <p:spPr>
                <a:xfrm>
                  <a:off x="1520134" y="258144"/>
                  <a:ext cx="1400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7" name="Ink 56">
                  <a:extLst>
                    <a:ext uri="{FF2B5EF4-FFF2-40B4-BE49-F238E27FC236}">
                      <a16:creationId xmlns:a16="http://schemas.microsoft.com/office/drawing/2014/main" id="{1A528EFF-D054-384C-4554-9DA763EE6BC1}"/>
                    </a:ext>
                  </a:extLst>
                </p14:cNvPr>
                <p14:cNvContentPartPr/>
                <p14:nvPr/>
              </p14:nvContentPartPr>
              <p14:xfrm>
                <a:off x="1798054" y="328704"/>
                <a:ext cx="58320" cy="194400"/>
              </p14:xfrm>
            </p:contentPart>
          </mc:Choice>
          <mc:Fallback xmlns="">
            <p:pic>
              <p:nvPicPr>
                <p:cNvPr id="57" name="Ink 56">
                  <a:extLst>
                    <a:ext uri="{FF2B5EF4-FFF2-40B4-BE49-F238E27FC236}">
                      <a16:creationId xmlns:a16="http://schemas.microsoft.com/office/drawing/2014/main" id="{1A528EFF-D054-384C-4554-9DA763EE6BC1}"/>
                    </a:ext>
                  </a:extLst>
                </p:cNvPr>
                <p:cNvPicPr/>
                <p:nvPr/>
              </p:nvPicPr>
              <p:blipFill>
                <a:blip r:embed="rId150"/>
                <a:stretch>
                  <a:fillRect/>
                </a:stretch>
              </p:blipFill>
              <p:spPr>
                <a:xfrm>
                  <a:off x="1789054" y="319704"/>
                  <a:ext cx="759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8" name="Ink 57">
                  <a:extLst>
                    <a:ext uri="{FF2B5EF4-FFF2-40B4-BE49-F238E27FC236}">
                      <a16:creationId xmlns:a16="http://schemas.microsoft.com/office/drawing/2014/main" id="{9A740D80-57D8-C1E9-61F2-F963EB9DF188}"/>
                    </a:ext>
                  </a:extLst>
                </p14:cNvPr>
                <p14:cNvContentPartPr/>
                <p14:nvPr/>
              </p14:nvContentPartPr>
              <p14:xfrm>
                <a:off x="1715254" y="174264"/>
                <a:ext cx="411120" cy="359640"/>
              </p14:xfrm>
            </p:contentPart>
          </mc:Choice>
          <mc:Fallback xmlns="">
            <p:pic>
              <p:nvPicPr>
                <p:cNvPr id="58" name="Ink 57">
                  <a:extLst>
                    <a:ext uri="{FF2B5EF4-FFF2-40B4-BE49-F238E27FC236}">
                      <a16:creationId xmlns:a16="http://schemas.microsoft.com/office/drawing/2014/main" id="{9A740D80-57D8-C1E9-61F2-F963EB9DF188}"/>
                    </a:ext>
                  </a:extLst>
                </p:cNvPr>
                <p:cNvPicPr/>
                <p:nvPr/>
              </p:nvPicPr>
              <p:blipFill>
                <a:blip r:embed="rId152"/>
                <a:stretch>
                  <a:fillRect/>
                </a:stretch>
              </p:blipFill>
              <p:spPr>
                <a:xfrm>
                  <a:off x="1706254" y="165264"/>
                  <a:ext cx="4287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2" name="Ink 61">
                  <a:extLst>
                    <a:ext uri="{FF2B5EF4-FFF2-40B4-BE49-F238E27FC236}">
                      <a16:creationId xmlns:a16="http://schemas.microsoft.com/office/drawing/2014/main" id="{42E5ACAA-55BC-3107-7537-8EDB3B928E2E}"/>
                    </a:ext>
                  </a:extLst>
                </p14:cNvPr>
                <p14:cNvContentPartPr/>
                <p14:nvPr/>
              </p14:nvContentPartPr>
              <p14:xfrm>
                <a:off x="400174" y="1274064"/>
                <a:ext cx="216720" cy="249480"/>
              </p14:xfrm>
            </p:contentPart>
          </mc:Choice>
          <mc:Fallback xmlns="">
            <p:pic>
              <p:nvPicPr>
                <p:cNvPr id="62" name="Ink 61">
                  <a:extLst>
                    <a:ext uri="{FF2B5EF4-FFF2-40B4-BE49-F238E27FC236}">
                      <a16:creationId xmlns:a16="http://schemas.microsoft.com/office/drawing/2014/main" id="{42E5ACAA-55BC-3107-7537-8EDB3B928E2E}"/>
                    </a:ext>
                  </a:extLst>
                </p:cNvPr>
                <p:cNvPicPr/>
                <p:nvPr/>
              </p:nvPicPr>
              <p:blipFill>
                <a:blip r:embed="rId154"/>
                <a:stretch>
                  <a:fillRect/>
                </a:stretch>
              </p:blipFill>
              <p:spPr>
                <a:xfrm>
                  <a:off x="391534" y="1265064"/>
                  <a:ext cx="2343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3" name="Ink 62">
                  <a:extLst>
                    <a:ext uri="{FF2B5EF4-FFF2-40B4-BE49-F238E27FC236}">
                      <a16:creationId xmlns:a16="http://schemas.microsoft.com/office/drawing/2014/main" id="{46089C90-7CA3-73AD-2EEE-E8B58D360802}"/>
                    </a:ext>
                  </a:extLst>
                </p14:cNvPr>
                <p14:cNvContentPartPr/>
                <p14:nvPr/>
              </p14:nvContentPartPr>
              <p14:xfrm>
                <a:off x="670174" y="1310784"/>
                <a:ext cx="205560" cy="141480"/>
              </p14:xfrm>
            </p:contentPart>
          </mc:Choice>
          <mc:Fallback xmlns="">
            <p:pic>
              <p:nvPicPr>
                <p:cNvPr id="63" name="Ink 62">
                  <a:extLst>
                    <a:ext uri="{FF2B5EF4-FFF2-40B4-BE49-F238E27FC236}">
                      <a16:creationId xmlns:a16="http://schemas.microsoft.com/office/drawing/2014/main" id="{46089C90-7CA3-73AD-2EEE-E8B58D360802}"/>
                    </a:ext>
                  </a:extLst>
                </p:cNvPr>
                <p:cNvPicPr/>
                <p:nvPr/>
              </p:nvPicPr>
              <p:blipFill>
                <a:blip r:embed="rId156"/>
                <a:stretch>
                  <a:fillRect/>
                </a:stretch>
              </p:blipFill>
              <p:spPr>
                <a:xfrm>
                  <a:off x="661534" y="1302144"/>
                  <a:ext cx="223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5" name="Ink 64">
                  <a:extLst>
                    <a:ext uri="{FF2B5EF4-FFF2-40B4-BE49-F238E27FC236}">
                      <a16:creationId xmlns:a16="http://schemas.microsoft.com/office/drawing/2014/main" id="{134F1D6A-7EE4-0AB5-D7A0-CBB8887671EF}"/>
                    </a:ext>
                  </a:extLst>
                </p14:cNvPr>
                <p14:cNvContentPartPr/>
                <p14:nvPr/>
              </p14:nvContentPartPr>
              <p14:xfrm>
                <a:off x="1222414" y="1222584"/>
                <a:ext cx="932400" cy="244800"/>
              </p14:xfrm>
            </p:contentPart>
          </mc:Choice>
          <mc:Fallback xmlns="">
            <p:pic>
              <p:nvPicPr>
                <p:cNvPr id="65" name="Ink 64">
                  <a:extLst>
                    <a:ext uri="{FF2B5EF4-FFF2-40B4-BE49-F238E27FC236}">
                      <a16:creationId xmlns:a16="http://schemas.microsoft.com/office/drawing/2014/main" id="{134F1D6A-7EE4-0AB5-D7A0-CBB8887671EF}"/>
                    </a:ext>
                  </a:extLst>
                </p:cNvPr>
                <p:cNvPicPr/>
                <p:nvPr/>
              </p:nvPicPr>
              <p:blipFill>
                <a:blip r:embed="rId158"/>
                <a:stretch>
                  <a:fillRect/>
                </a:stretch>
              </p:blipFill>
              <p:spPr>
                <a:xfrm>
                  <a:off x="1213414" y="1213944"/>
                  <a:ext cx="950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6" name="Ink 65">
                  <a:extLst>
                    <a:ext uri="{FF2B5EF4-FFF2-40B4-BE49-F238E27FC236}">
                      <a16:creationId xmlns:a16="http://schemas.microsoft.com/office/drawing/2014/main" id="{03C9388D-547E-53A3-5720-1A78A012DD1D}"/>
                    </a:ext>
                  </a:extLst>
                </p14:cNvPr>
                <p14:cNvContentPartPr/>
                <p14:nvPr/>
              </p14:nvContentPartPr>
              <p14:xfrm>
                <a:off x="2455414" y="1068504"/>
                <a:ext cx="114840" cy="250920"/>
              </p14:xfrm>
            </p:contentPart>
          </mc:Choice>
          <mc:Fallback xmlns="">
            <p:pic>
              <p:nvPicPr>
                <p:cNvPr id="66" name="Ink 65">
                  <a:extLst>
                    <a:ext uri="{FF2B5EF4-FFF2-40B4-BE49-F238E27FC236}">
                      <a16:creationId xmlns:a16="http://schemas.microsoft.com/office/drawing/2014/main" id="{03C9388D-547E-53A3-5720-1A78A012DD1D}"/>
                    </a:ext>
                  </a:extLst>
                </p:cNvPr>
                <p:cNvPicPr/>
                <p:nvPr/>
              </p:nvPicPr>
              <p:blipFill>
                <a:blip r:embed="rId160"/>
                <a:stretch>
                  <a:fillRect/>
                </a:stretch>
              </p:blipFill>
              <p:spPr>
                <a:xfrm>
                  <a:off x="2446774" y="1059504"/>
                  <a:ext cx="1324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7" name="Ink 66">
                  <a:extLst>
                    <a:ext uri="{FF2B5EF4-FFF2-40B4-BE49-F238E27FC236}">
                      <a16:creationId xmlns:a16="http://schemas.microsoft.com/office/drawing/2014/main" id="{556481E2-A058-6A99-1292-B6B21FCB7001}"/>
                    </a:ext>
                  </a:extLst>
                </p14:cNvPr>
                <p14:cNvContentPartPr/>
                <p14:nvPr/>
              </p14:nvContentPartPr>
              <p14:xfrm>
                <a:off x="2352454" y="1068864"/>
                <a:ext cx="813960" cy="266040"/>
              </p14:xfrm>
            </p:contentPart>
          </mc:Choice>
          <mc:Fallback xmlns="">
            <p:pic>
              <p:nvPicPr>
                <p:cNvPr id="67" name="Ink 66">
                  <a:extLst>
                    <a:ext uri="{FF2B5EF4-FFF2-40B4-BE49-F238E27FC236}">
                      <a16:creationId xmlns:a16="http://schemas.microsoft.com/office/drawing/2014/main" id="{556481E2-A058-6A99-1292-B6B21FCB7001}"/>
                    </a:ext>
                  </a:extLst>
                </p:cNvPr>
                <p:cNvPicPr/>
                <p:nvPr/>
              </p:nvPicPr>
              <p:blipFill>
                <a:blip r:embed="rId162"/>
                <a:stretch>
                  <a:fillRect/>
                </a:stretch>
              </p:blipFill>
              <p:spPr>
                <a:xfrm>
                  <a:off x="2343454" y="1060224"/>
                  <a:ext cx="8316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8" name="Ink 67">
                  <a:extLst>
                    <a:ext uri="{FF2B5EF4-FFF2-40B4-BE49-F238E27FC236}">
                      <a16:creationId xmlns:a16="http://schemas.microsoft.com/office/drawing/2014/main" id="{2F5F0214-F71F-E407-E416-D50453CBD267}"/>
                    </a:ext>
                  </a:extLst>
                </p14:cNvPr>
                <p14:cNvContentPartPr/>
                <p14:nvPr/>
              </p14:nvContentPartPr>
              <p14:xfrm>
                <a:off x="3068134" y="1077144"/>
                <a:ext cx="194400" cy="18720"/>
              </p14:xfrm>
            </p:contentPart>
          </mc:Choice>
          <mc:Fallback xmlns="">
            <p:pic>
              <p:nvPicPr>
                <p:cNvPr id="68" name="Ink 67">
                  <a:extLst>
                    <a:ext uri="{FF2B5EF4-FFF2-40B4-BE49-F238E27FC236}">
                      <a16:creationId xmlns:a16="http://schemas.microsoft.com/office/drawing/2014/main" id="{2F5F0214-F71F-E407-E416-D50453CBD267}"/>
                    </a:ext>
                  </a:extLst>
                </p:cNvPr>
                <p:cNvPicPr/>
                <p:nvPr/>
              </p:nvPicPr>
              <p:blipFill>
                <a:blip r:embed="rId164"/>
                <a:stretch>
                  <a:fillRect/>
                </a:stretch>
              </p:blipFill>
              <p:spPr>
                <a:xfrm>
                  <a:off x="3059494" y="1068504"/>
                  <a:ext cx="2120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0" name="Ink 69">
                  <a:extLst>
                    <a:ext uri="{FF2B5EF4-FFF2-40B4-BE49-F238E27FC236}">
                      <a16:creationId xmlns:a16="http://schemas.microsoft.com/office/drawing/2014/main" id="{9FDCA54E-12B3-0D3E-03AC-BDA762CB5C6C}"/>
                    </a:ext>
                  </a:extLst>
                </p14:cNvPr>
                <p14:cNvContentPartPr/>
                <p14:nvPr/>
              </p14:nvContentPartPr>
              <p14:xfrm>
                <a:off x="1301614" y="1736304"/>
                <a:ext cx="157680" cy="654480"/>
              </p14:xfrm>
            </p:contentPart>
          </mc:Choice>
          <mc:Fallback xmlns="">
            <p:pic>
              <p:nvPicPr>
                <p:cNvPr id="70" name="Ink 69">
                  <a:extLst>
                    <a:ext uri="{FF2B5EF4-FFF2-40B4-BE49-F238E27FC236}">
                      <a16:creationId xmlns:a16="http://schemas.microsoft.com/office/drawing/2014/main" id="{9FDCA54E-12B3-0D3E-03AC-BDA762CB5C6C}"/>
                    </a:ext>
                  </a:extLst>
                </p:cNvPr>
                <p:cNvPicPr/>
                <p:nvPr/>
              </p:nvPicPr>
              <p:blipFill>
                <a:blip r:embed="rId166"/>
                <a:stretch>
                  <a:fillRect/>
                </a:stretch>
              </p:blipFill>
              <p:spPr>
                <a:xfrm>
                  <a:off x="1292614" y="1727664"/>
                  <a:ext cx="175320" cy="6721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1" name="Ink 70">
                  <a:extLst>
                    <a:ext uri="{FF2B5EF4-FFF2-40B4-BE49-F238E27FC236}">
                      <a16:creationId xmlns:a16="http://schemas.microsoft.com/office/drawing/2014/main" id="{BB4AB5A0-6990-D958-19F9-504FDA4EC069}"/>
                    </a:ext>
                  </a:extLst>
                </p14:cNvPr>
                <p14:cNvContentPartPr/>
                <p14:nvPr/>
              </p14:nvContentPartPr>
              <p14:xfrm>
                <a:off x="1273534" y="1993344"/>
                <a:ext cx="268200" cy="82440"/>
              </p14:xfrm>
            </p:contentPart>
          </mc:Choice>
          <mc:Fallback xmlns="">
            <p:pic>
              <p:nvPicPr>
                <p:cNvPr id="71" name="Ink 70">
                  <a:extLst>
                    <a:ext uri="{FF2B5EF4-FFF2-40B4-BE49-F238E27FC236}">
                      <a16:creationId xmlns:a16="http://schemas.microsoft.com/office/drawing/2014/main" id="{BB4AB5A0-6990-D958-19F9-504FDA4EC069}"/>
                    </a:ext>
                  </a:extLst>
                </p:cNvPr>
                <p:cNvPicPr/>
                <p:nvPr/>
              </p:nvPicPr>
              <p:blipFill>
                <a:blip r:embed="rId168"/>
                <a:stretch>
                  <a:fillRect/>
                </a:stretch>
              </p:blipFill>
              <p:spPr>
                <a:xfrm>
                  <a:off x="1264894" y="1984704"/>
                  <a:ext cx="285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3" name="Ink 72">
                  <a:extLst>
                    <a:ext uri="{FF2B5EF4-FFF2-40B4-BE49-F238E27FC236}">
                      <a16:creationId xmlns:a16="http://schemas.microsoft.com/office/drawing/2014/main" id="{65F01198-9116-21B4-33B4-93EF6AAC8A4A}"/>
                    </a:ext>
                  </a:extLst>
                </p14:cNvPr>
                <p14:cNvContentPartPr/>
                <p14:nvPr/>
              </p14:nvContentPartPr>
              <p14:xfrm>
                <a:off x="1674574" y="2033304"/>
                <a:ext cx="146160" cy="42480"/>
              </p14:xfrm>
            </p:contentPart>
          </mc:Choice>
          <mc:Fallback xmlns="">
            <p:pic>
              <p:nvPicPr>
                <p:cNvPr id="73" name="Ink 72">
                  <a:extLst>
                    <a:ext uri="{FF2B5EF4-FFF2-40B4-BE49-F238E27FC236}">
                      <a16:creationId xmlns:a16="http://schemas.microsoft.com/office/drawing/2014/main" id="{65F01198-9116-21B4-33B4-93EF6AAC8A4A}"/>
                    </a:ext>
                  </a:extLst>
                </p:cNvPr>
                <p:cNvPicPr/>
                <p:nvPr/>
              </p:nvPicPr>
              <p:blipFill>
                <a:blip r:embed="rId170"/>
                <a:stretch>
                  <a:fillRect/>
                </a:stretch>
              </p:blipFill>
              <p:spPr>
                <a:xfrm>
                  <a:off x="1665574" y="2024664"/>
                  <a:ext cx="163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4" name="Ink 73">
                  <a:extLst>
                    <a:ext uri="{FF2B5EF4-FFF2-40B4-BE49-F238E27FC236}">
                      <a16:creationId xmlns:a16="http://schemas.microsoft.com/office/drawing/2014/main" id="{6C62D3D3-2F49-B604-3993-233BA6BA40EF}"/>
                    </a:ext>
                  </a:extLst>
                </p14:cNvPr>
                <p14:cNvContentPartPr/>
                <p14:nvPr/>
              </p14:nvContentPartPr>
              <p14:xfrm>
                <a:off x="1778974" y="2044464"/>
                <a:ext cx="8640" cy="258480"/>
              </p14:xfrm>
            </p:contentPart>
          </mc:Choice>
          <mc:Fallback xmlns="">
            <p:pic>
              <p:nvPicPr>
                <p:cNvPr id="74" name="Ink 73">
                  <a:extLst>
                    <a:ext uri="{FF2B5EF4-FFF2-40B4-BE49-F238E27FC236}">
                      <a16:creationId xmlns:a16="http://schemas.microsoft.com/office/drawing/2014/main" id="{6C62D3D3-2F49-B604-3993-233BA6BA40EF}"/>
                    </a:ext>
                  </a:extLst>
                </p:cNvPr>
                <p:cNvPicPr/>
                <p:nvPr/>
              </p:nvPicPr>
              <p:blipFill>
                <a:blip r:embed="rId172"/>
                <a:stretch>
                  <a:fillRect/>
                </a:stretch>
              </p:blipFill>
              <p:spPr>
                <a:xfrm>
                  <a:off x="1770334" y="2035824"/>
                  <a:ext cx="262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5" name="Ink 74">
                  <a:extLst>
                    <a:ext uri="{FF2B5EF4-FFF2-40B4-BE49-F238E27FC236}">
                      <a16:creationId xmlns:a16="http://schemas.microsoft.com/office/drawing/2014/main" id="{2728CCC7-2E78-DADE-83FD-E59D86F46BFE}"/>
                    </a:ext>
                  </a:extLst>
                </p14:cNvPr>
                <p14:cNvContentPartPr/>
                <p14:nvPr/>
              </p14:nvContentPartPr>
              <p14:xfrm>
                <a:off x="1869694" y="2158224"/>
                <a:ext cx="157320" cy="110880"/>
              </p14:xfrm>
            </p:contentPart>
          </mc:Choice>
          <mc:Fallback xmlns="">
            <p:pic>
              <p:nvPicPr>
                <p:cNvPr id="75" name="Ink 74">
                  <a:extLst>
                    <a:ext uri="{FF2B5EF4-FFF2-40B4-BE49-F238E27FC236}">
                      <a16:creationId xmlns:a16="http://schemas.microsoft.com/office/drawing/2014/main" id="{2728CCC7-2E78-DADE-83FD-E59D86F46BFE}"/>
                    </a:ext>
                  </a:extLst>
                </p:cNvPr>
                <p:cNvPicPr/>
                <p:nvPr/>
              </p:nvPicPr>
              <p:blipFill>
                <a:blip r:embed="rId174"/>
                <a:stretch>
                  <a:fillRect/>
                </a:stretch>
              </p:blipFill>
              <p:spPr>
                <a:xfrm>
                  <a:off x="1860694" y="2149584"/>
                  <a:ext cx="174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6" name="Ink 75">
                  <a:extLst>
                    <a:ext uri="{FF2B5EF4-FFF2-40B4-BE49-F238E27FC236}">
                      <a16:creationId xmlns:a16="http://schemas.microsoft.com/office/drawing/2014/main" id="{1D952814-7BDF-C237-78CD-A430977BEEC9}"/>
                    </a:ext>
                  </a:extLst>
                </p14:cNvPr>
                <p14:cNvContentPartPr/>
                <p14:nvPr/>
              </p14:nvContentPartPr>
              <p14:xfrm>
                <a:off x="2176414" y="1818744"/>
                <a:ext cx="261000" cy="336600"/>
              </p14:xfrm>
            </p:contentPart>
          </mc:Choice>
          <mc:Fallback xmlns="">
            <p:pic>
              <p:nvPicPr>
                <p:cNvPr id="76" name="Ink 75">
                  <a:extLst>
                    <a:ext uri="{FF2B5EF4-FFF2-40B4-BE49-F238E27FC236}">
                      <a16:creationId xmlns:a16="http://schemas.microsoft.com/office/drawing/2014/main" id="{1D952814-7BDF-C237-78CD-A430977BEEC9}"/>
                    </a:ext>
                  </a:extLst>
                </p:cNvPr>
                <p:cNvPicPr/>
                <p:nvPr/>
              </p:nvPicPr>
              <p:blipFill>
                <a:blip r:embed="rId176"/>
                <a:stretch>
                  <a:fillRect/>
                </a:stretch>
              </p:blipFill>
              <p:spPr>
                <a:xfrm>
                  <a:off x="2167414" y="1809744"/>
                  <a:ext cx="27864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7" name="Ink 76">
                  <a:extLst>
                    <a:ext uri="{FF2B5EF4-FFF2-40B4-BE49-F238E27FC236}">
                      <a16:creationId xmlns:a16="http://schemas.microsoft.com/office/drawing/2014/main" id="{89733DA1-5239-3543-3BFE-18937271B142}"/>
                    </a:ext>
                  </a:extLst>
                </p14:cNvPr>
                <p14:cNvContentPartPr/>
                <p14:nvPr/>
              </p14:nvContentPartPr>
              <p14:xfrm>
                <a:off x="2379814" y="1945824"/>
                <a:ext cx="104760" cy="27000"/>
              </p14:xfrm>
            </p:contentPart>
          </mc:Choice>
          <mc:Fallback xmlns="">
            <p:pic>
              <p:nvPicPr>
                <p:cNvPr id="77" name="Ink 76">
                  <a:extLst>
                    <a:ext uri="{FF2B5EF4-FFF2-40B4-BE49-F238E27FC236}">
                      <a16:creationId xmlns:a16="http://schemas.microsoft.com/office/drawing/2014/main" id="{89733DA1-5239-3543-3BFE-18937271B142}"/>
                    </a:ext>
                  </a:extLst>
                </p:cNvPr>
                <p:cNvPicPr/>
                <p:nvPr/>
              </p:nvPicPr>
              <p:blipFill>
                <a:blip r:embed="rId178"/>
                <a:stretch>
                  <a:fillRect/>
                </a:stretch>
              </p:blipFill>
              <p:spPr>
                <a:xfrm>
                  <a:off x="2371174" y="1936824"/>
                  <a:ext cx="1224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8" name="Ink 77">
                  <a:extLst>
                    <a:ext uri="{FF2B5EF4-FFF2-40B4-BE49-F238E27FC236}">
                      <a16:creationId xmlns:a16="http://schemas.microsoft.com/office/drawing/2014/main" id="{73AA8865-4B28-A8A2-AAB1-93BE6695E206}"/>
                    </a:ext>
                  </a:extLst>
                </p14:cNvPr>
                <p14:cNvContentPartPr/>
                <p14:nvPr/>
              </p14:nvContentPartPr>
              <p14:xfrm>
                <a:off x="2507254" y="1736304"/>
                <a:ext cx="95040" cy="487800"/>
              </p14:xfrm>
            </p:contentPart>
          </mc:Choice>
          <mc:Fallback xmlns="">
            <p:pic>
              <p:nvPicPr>
                <p:cNvPr id="78" name="Ink 77">
                  <a:extLst>
                    <a:ext uri="{FF2B5EF4-FFF2-40B4-BE49-F238E27FC236}">
                      <a16:creationId xmlns:a16="http://schemas.microsoft.com/office/drawing/2014/main" id="{73AA8865-4B28-A8A2-AAB1-93BE6695E206}"/>
                    </a:ext>
                  </a:extLst>
                </p:cNvPr>
                <p:cNvPicPr/>
                <p:nvPr/>
              </p:nvPicPr>
              <p:blipFill>
                <a:blip r:embed="rId180"/>
                <a:stretch>
                  <a:fillRect/>
                </a:stretch>
              </p:blipFill>
              <p:spPr>
                <a:xfrm>
                  <a:off x="2498254" y="1727664"/>
                  <a:ext cx="11268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9" name="Ink 78">
                  <a:extLst>
                    <a:ext uri="{FF2B5EF4-FFF2-40B4-BE49-F238E27FC236}">
                      <a16:creationId xmlns:a16="http://schemas.microsoft.com/office/drawing/2014/main" id="{DCA96840-4C6D-FEF6-697D-E0A286E941B4}"/>
                    </a:ext>
                  </a:extLst>
                </p14:cNvPr>
                <p14:cNvContentPartPr/>
                <p14:nvPr/>
              </p14:nvContentPartPr>
              <p14:xfrm>
                <a:off x="3303574" y="1869864"/>
                <a:ext cx="62640" cy="360"/>
              </p14:xfrm>
            </p:contentPart>
          </mc:Choice>
          <mc:Fallback xmlns="">
            <p:pic>
              <p:nvPicPr>
                <p:cNvPr id="79" name="Ink 78">
                  <a:extLst>
                    <a:ext uri="{FF2B5EF4-FFF2-40B4-BE49-F238E27FC236}">
                      <a16:creationId xmlns:a16="http://schemas.microsoft.com/office/drawing/2014/main" id="{DCA96840-4C6D-FEF6-697D-E0A286E941B4}"/>
                    </a:ext>
                  </a:extLst>
                </p:cNvPr>
                <p:cNvPicPr/>
                <p:nvPr/>
              </p:nvPicPr>
              <p:blipFill>
                <a:blip r:embed="rId182"/>
                <a:stretch>
                  <a:fillRect/>
                </a:stretch>
              </p:blipFill>
              <p:spPr>
                <a:xfrm>
                  <a:off x="3294574" y="1860864"/>
                  <a:ext cx="80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0" name="Ink 79">
                  <a:extLst>
                    <a:ext uri="{FF2B5EF4-FFF2-40B4-BE49-F238E27FC236}">
                      <a16:creationId xmlns:a16="http://schemas.microsoft.com/office/drawing/2014/main" id="{D3E82C47-5CEA-6471-A023-BC7845709229}"/>
                    </a:ext>
                  </a:extLst>
                </p14:cNvPr>
                <p14:cNvContentPartPr/>
                <p14:nvPr/>
              </p14:nvContentPartPr>
              <p14:xfrm>
                <a:off x="3287374" y="1962384"/>
                <a:ext cx="151920" cy="18720"/>
              </p14:xfrm>
            </p:contentPart>
          </mc:Choice>
          <mc:Fallback xmlns="">
            <p:pic>
              <p:nvPicPr>
                <p:cNvPr id="80" name="Ink 79">
                  <a:extLst>
                    <a:ext uri="{FF2B5EF4-FFF2-40B4-BE49-F238E27FC236}">
                      <a16:creationId xmlns:a16="http://schemas.microsoft.com/office/drawing/2014/main" id="{D3E82C47-5CEA-6471-A023-BC7845709229}"/>
                    </a:ext>
                  </a:extLst>
                </p:cNvPr>
                <p:cNvPicPr/>
                <p:nvPr/>
              </p:nvPicPr>
              <p:blipFill>
                <a:blip r:embed="rId184"/>
                <a:stretch>
                  <a:fillRect/>
                </a:stretch>
              </p:blipFill>
              <p:spPr>
                <a:xfrm>
                  <a:off x="3278374" y="1953744"/>
                  <a:ext cx="169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1" name="Ink 80">
                  <a:extLst>
                    <a:ext uri="{FF2B5EF4-FFF2-40B4-BE49-F238E27FC236}">
                      <a16:creationId xmlns:a16="http://schemas.microsoft.com/office/drawing/2014/main" id="{96238DE6-3825-9FFA-5D3B-E90B63864252}"/>
                    </a:ext>
                  </a:extLst>
                </p14:cNvPr>
                <p14:cNvContentPartPr/>
                <p14:nvPr/>
              </p14:nvContentPartPr>
              <p14:xfrm>
                <a:off x="3935014" y="1797504"/>
                <a:ext cx="150480" cy="258120"/>
              </p14:xfrm>
            </p:contentPart>
          </mc:Choice>
          <mc:Fallback xmlns="">
            <p:pic>
              <p:nvPicPr>
                <p:cNvPr id="81" name="Ink 80">
                  <a:extLst>
                    <a:ext uri="{FF2B5EF4-FFF2-40B4-BE49-F238E27FC236}">
                      <a16:creationId xmlns:a16="http://schemas.microsoft.com/office/drawing/2014/main" id="{96238DE6-3825-9FFA-5D3B-E90B63864252}"/>
                    </a:ext>
                  </a:extLst>
                </p:cNvPr>
                <p:cNvPicPr/>
                <p:nvPr/>
              </p:nvPicPr>
              <p:blipFill>
                <a:blip r:embed="rId186"/>
                <a:stretch>
                  <a:fillRect/>
                </a:stretch>
              </p:blipFill>
              <p:spPr>
                <a:xfrm>
                  <a:off x="3926374" y="1788864"/>
                  <a:ext cx="1681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2" name="Ink 81">
                  <a:extLst>
                    <a:ext uri="{FF2B5EF4-FFF2-40B4-BE49-F238E27FC236}">
                      <a16:creationId xmlns:a16="http://schemas.microsoft.com/office/drawing/2014/main" id="{BDE62755-48D6-7FBC-34E6-5E9395EE6852}"/>
                    </a:ext>
                  </a:extLst>
                </p14:cNvPr>
                <p14:cNvContentPartPr/>
                <p14:nvPr/>
              </p14:nvContentPartPr>
              <p14:xfrm>
                <a:off x="3909454" y="1845384"/>
                <a:ext cx="185760" cy="65520"/>
              </p14:xfrm>
            </p:contentPart>
          </mc:Choice>
          <mc:Fallback xmlns="">
            <p:pic>
              <p:nvPicPr>
                <p:cNvPr id="82" name="Ink 81">
                  <a:extLst>
                    <a:ext uri="{FF2B5EF4-FFF2-40B4-BE49-F238E27FC236}">
                      <a16:creationId xmlns:a16="http://schemas.microsoft.com/office/drawing/2014/main" id="{BDE62755-48D6-7FBC-34E6-5E9395EE6852}"/>
                    </a:ext>
                  </a:extLst>
                </p:cNvPr>
                <p:cNvPicPr/>
                <p:nvPr/>
              </p:nvPicPr>
              <p:blipFill>
                <a:blip r:embed="rId188"/>
                <a:stretch>
                  <a:fillRect/>
                </a:stretch>
              </p:blipFill>
              <p:spPr>
                <a:xfrm>
                  <a:off x="3900454" y="1836384"/>
                  <a:ext cx="2034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3" name="Ink 82">
                  <a:extLst>
                    <a:ext uri="{FF2B5EF4-FFF2-40B4-BE49-F238E27FC236}">
                      <a16:creationId xmlns:a16="http://schemas.microsoft.com/office/drawing/2014/main" id="{2BD51ACE-E8C7-FFED-310A-707F1CBAF89C}"/>
                    </a:ext>
                  </a:extLst>
                </p14:cNvPr>
                <p14:cNvContentPartPr/>
                <p14:nvPr/>
              </p14:nvContentPartPr>
              <p14:xfrm>
                <a:off x="4205734" y="1596624"/>
                <a:ext cx="106560" cy="628200"/>
              </p14:xfrm>
            </p:contentPart>
          </mc:Choice>
          <mc:Fallback xmlns="">
            <p:pic>
              <p:nvPicPr>
                <p:cNvPr id="83" name="Ink 82">
                  <a:extLst>
                    <a:ext uri="{FF2B5EF4-FFF2-40B4-BE49-F238E27FC236}">
                      <a16:creationId xmlns:a16="http://schemas.microsoft.com/office/drawing/2014/main" id="{2BD51ACE-E8C7-FFED-310A-707F1CBAF89C}"/>
                    </a:ext>
                  </a:extLst>
                </p:cNvPr>
                <p:cNvPicPr/>
                <p:nvPr/>
              </p:nvPicPr>
              <p:blipFill>
                <a:blip r:embed="rId190"/>
                <a:stretch>
                  <a:fillRect/>
                </a:stretch>
              </p:blipFill>
              <p:spPr>
                <a:xfrm>
                  <a:off x="4196734" y="1587624"/>
                  <a:ext cx="12420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4" name="Ink 83">
                  <a:extLst>
                    <a:ext uri="{FF2B5EF4-FFF2-40B4-BE49-F238E27FC236}">
                      <a16:creationId xmlns:a16="http://schemas.microsoft.com/office/drawing/2014/main" id="{9D8C8CF7-07A9-FF29-0483-26C27B893CAE}"/>
                    </a:ext>
                  </a:extLst>
                </p14:cNvPr>
                <p14:cNvContentPartPr/>
                <p14:nvPr/>
              </p14:nvContentPartPr>
              <p14:xfrm>
                <a:off x="4438294" y="1771584"/>
                <a:ext cx="178560" cy="236520"/>
              </p14:xfrm>
            </p:contentPart>
          </mc:Choice>
          <mc:Fallback xmlns="">
            <p:pic>
              <p:nvPicPr>
                <p:cNvPr id="84" name="Ink 83">
                  <a:extLst>
                    <a:ext uri="{FF2B5EF4-FFF2-40B4-BE49-F238E27FC236}">
                      <a16:creationId xmlns:a16="http://schemas.microsoft.com/office/drawing/2014/main" id="{9D8C8CF7-07A9-FF29-0483-26C27B893CAE}"/>
                    </a:ext>
                  </a:extLst>
                </p:cNvPr>
                <p:cNvPicPr/>
                <p:nvPr/>
              </p:nvPicPr>
              <p:blipFill>
                <a:blip r:embed="rId192"/>
                <a:stretch>
                  <a:fillRect/>
                </a:stretch>
              </p:blipFill>
              <p:spPr>
                <a:xfrm>
                  <a:off x="4429294" y="1762584"/>
                  <a:ext cx="196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5" name="Ink 84">
                  <a:extLst>
                    <a:ext uri="{FF2B5EF4-FFF2-40B4-BE49-F238E27FC236}">
                      <a16:creationId xmlns:a16="http://schemas.microsoft.com/office/drawing/2014/main" id="{C11EA30D-06DA-3CA9-63AD-E0E31288C2BC}"/>
                    </a:ext>
                  </a:extLst>
                </p14:cNvPr>
                <p14:cNvContentPartPr/>
                <p14:nvPr/>
              </p14:nvContentPartPr>
              <p14:xfrm>
                <a:off x="4891534" y="1584744"/>
                <a:ext cx="286200" cy="274320"/>
              </p14:xfrm>
            </p:contentPart>
          </mc:Choice>
          <mc:Fallback xmlns="">
            <p:pic>
              <p:nvPicPr>
                <p:cNvPr id="85" name="Ink 84">
                  <a:extLst>
                    <a:ext uri="{FF2B5EF4-FFF2-40B4-BE49-F238E27FC236}">
                      <a16:creationId xmlns:a16="http://schemas.microsoft.com/office/drawing/2014/main" id="{C11EA30D-06DA-3CA9-63AD-E0E31288C2BC}"/>
                    </a:ext>
                  </a:extLst>
                </p:cNvPr>
                <p:cNvPicPr/>
                <p:nvPr/>
              </p:nvPicPr>
              <p:blipFill>
                <a:blip r:embed="rId194"/>
                <a:stretch>
                  <a:fillRect/>
                </a:stretch>
              </p:blipFill>
              <p:spPr>
                <a:xfrm>
                  <a:off x="4882534" y="1575744"/>
                  <a:ext cx="3038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6" name="Ink 85">
                  <a:extLst>
                    <a:ext uri="{FF2B5EF4-FFF2-40B4-BE49-F238E27FC236}">
                      <a16:creationId xmlns:a16="http://schemas.microsoft.com/office/drawing/2014/main" id="{0FC7BCD5-D115-4A9A-5D7E-0E7875074586}"/>
                    </a:ext>
                  </a:extLst>
                </p14:cNvPr>
                <p14:cNvContentPartPr/>
                <p14:nvPr/>
              </p14:nvContentPartPr>
              <p14:xfrm>
                <a:off x="5291134" y="1766544"/>
                <a:ext cx="159120" cy="186480"/>
              </p14:xfrm>
            </p:contentPart>
          </mc:Choice>
          <mc:Fallback xmlns="">
            <p:pic>
              <p:nvPicPr>
                <p:cNvPr id="86" name="Ink 85">
                  <a:extLst>
                    <a:ext uri="{FF2B5EF4-FFF2-40B4-BE49-F238E27FC236}">
                      <a16:creationId xmlns:a16="http://schemas.microsoft.com/office/drawing/2014/main" id="{0FC7BCD5-D115-4A9A-5D7E-0E7875074586}"/>
                    </a:ext>
                  </a:extLst>
                </p:cNvPr>
                <p:cNvPicPr/>
                <p:nvPr/>
              </p:nvPicPr>
              <p:blipFill>
                <a:blip r:embed="rId196"/>
                <a:stretch>
                  <a:fillRect/>
                </a:stretch>
              </p:blipFill>
              <p:spPr>
                <a:xfrm>
                  <a:off x="5282134" y="1757904"/>
                  <a:ext cx="1767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7" name="Ink 86">
                  <a:extLst>
                    <a:ext uri="{FF2B5EF4-FFF2-40B4-BE49-F238E27FC236}">
                      <a16:creationId xmlns:a16="http://schemas.microsoft.com/office/drawing/2014/main" id="{105DED8B-BB6A-0381-BB94-71B990993F00}"/>
                    </a:ext>
                  </a:extLst>
                </p14:cNvPr>
                <p14:cNvContentPartPr/>
                <p14:nvPr/>
              </p14:nvContentPartPr>
              <p14:xfrm>
                <a:off x="5588854" y="1802184"/>
                <a:ext cx="153360" cy="16920"/>
              </p14:xfrm>
            </p:contentPart>
          </mc:Choice>
          <mc:Fallback xmlns="">
            <p:pic>
              <p:nvPicPr>
                <p:cNvPr id="87" name="Ink 86">
                  <a:extLst>
                    <a:ext uri="{FF2B5EF4-FFF2-40B4-BE49-F238E27FC236}">
                      <a16:creationId xmlns:a16="http://schemas.microsoft.com/office/drawing/2014/main" id="{105DED8B-BB6A-0381-BB94-71B990993F00}"/>
                    </a:ext>
                  </a:extLst>
                </p:cNvPr>
                <p:cNvPicPr/>
                <p:nvPr/>
              </p:nvPicPr>
              <p:blipFill>
                <a:blip r:embed="rId198"/>
                <a:stretch>
                  <a:fillRect/>
                </a:stretch>
              </p:blipFill>
              <p:spPr>
                <a:xfrm>
                  <a:off x="5579854" y="1793184"/>
                  <a:ext cx="171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8" name="Ink 87">
                  <a:extLst>
                    <a:ext uri="{FF2B5EF4-FFF2-40B4-BE49-F238E27FC236}">
                      <a16:creationId xmlns:a16="http://schemas.microsoft.com/office/drawing/2014/main" id="{31EA786B-E6DA-D405-EDB0-2CDDD0D95599}"/>
                    </a:ext>
                  </a:extLst>
                </p14:cNvPr>
                <p14:cNvContentPartPr/>
                <p14:nvPr/>
              </p14:nvContentPartPr>
              <p14:xfrm>
                <a:off x="5680654" y="1705704"/>
                <a:ext cx="267120" cy="234000"/>
              </p14:xfrm>
            </p:contentPart>
          </mc:Choice>
          <mc:Fallback xmlns="">
            <p:pic>
              <p:nvPicPr>
                <p:cNvPr id="88" name="Ink 87">
                  <a:extLst>
                    <a:ext uri="{FF2B5EF4-FFF2-40B4-BE49-F238E27FC236}">
                      <a16:creationId xmlns:a16="http://schemas.microsoft.com/office/drawing/2014/main" id="{31EA786B-E6DA-D405-EDB0-2CDDD0D95599}"/>
                    </a:ext>
                  </a:extLst>
                </p:cNvPr>
                <p:cNvPicPr/>
                <p:nvPr/>
              </p:nvPicPr>
              <p:blipFill>
                <a:blip r:embed="rId200"/>
                <a:stretch>
                  <a:fillRect/>
                </a:stretch>
              </p:blipFill>
              <p:spPr>
                <a:xfrm>
                  <a:off x="5672014" y="1696704"/>
                  <a:ext cx="28476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89" name="Ink 88">
                  <a:extLst>
                    <a:ext uri="{FF2B5EF4-FFF2-40B4-BE49-F238E27FC236}">
                      <a16:creationId xmlns:a16="http://schemas.microsoft.com/office/drawing/2014/main" id="{291569C1-FB7B-D180-7BC4-3DF7FB085989}"/>
                    </a:ext>
                  </a:extLst>
                </p14:cNvPr>
                <p14:cNvContentPartPr/>
                <p14:nvPr/>
              </p14:nvContentPartPr>
              <p14:xfrm>
                <a:off x="5855974" y="1771224"/>
                <a:ext cx="161280" cy="16920"/>
              </p14:xfrm>
            </p:contentPart>
          </mc:Choice>
          <mc:Fallback xmlns="">
            <p:pic>
              <p:nvPicPr>
                <p:cNvPr id="89" name="Ink 88">
                  <a:extLst>
                    <a:ext uri="{FF2B5EF4-FFF2-40B4-BE49-F238E27FC236}">
                      <a16:creationId xmlns:a16="http://schemas.microsoft.com/office/drawing/2014/main" id="{291569C1-FB7B-D180-7BC4-3DF7FB085989}"/>
                    </a:ext>
                  </a:extLst>
                </p:cNvPr>
                <p:cNvPicPr/>
                <p:nvPr/>
              </p:nvPicPr>
              <p:blipFill>
                <a:blip r:embed="rId202"/>
                <a:stretch>
                  <a:fillRect/>
                </a:stretch>
              </p:blipFill>
              <p:spPr>
                <a:xfrm>
                  <a:off x="5847334" y="1762584"/>
                  <a:ext cx="178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Ink 136">
                  <a:extLst>
                    <a:ext uri="{FF2B5EF4-FFF2-40B4-BE49-F238E27FC236}">
                      <a16:creationId xmlns:a16="http://schemas.microsoft.com/office/drawing/2014/main" id="{BE5FB60E-E4AA-1336-50D2-F2A8BC53F4BE}"/>
                    </a:ext>
                  </a:extLst>
                </p14:cNvPr>
                <p14:cNvContentPartPr/>
                <p14:nvPr/>
              </p14:nvContentPartPr>
              <p14:xfrm>
                <a:off x="262294" y="685464"/>
                <a:ext cx="6086520" cy="332640"/>
              </p14:xfrm>
            </p:contentPart>
          </mc:Choice>
          <mc:Fallback xmlns="">
            <p:pic>
              <p:nvPicPr>
                <p:cNvPr id="137" name="Ink 136">
                  <a:extLst>
                    <a:ext uri="{FF2B5EF4-FFF2-40B4-BE49-F238E27FC236}">
                      <a16:creationId xmlns:a16="http://schemas.microsoft.com/office/drawing/2014/main" id="{BE5FB60E-E4AA-1336-50D2-F2A8BC53F4BE}"/>
                    </a:ext>
                  </a:extLst>
                </p:cNvPr>
                <p:cNvPicPr/>
                <p:nvPr/>
              </p:nvPicPr>
              <p:blipFill>
                <a:blip r:embed="rId204"/>
                <a:stretch>
                  <a:fillRect/>
                </a:stretch>
              </p:blipFill>
              <p:spPr>
                <a:xfrm>
                  <a:off x="253654" y="676824"/>
                  <a:ext cx="610416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Ink 137">
                  <a:extLst>
                    <a:ext uri="{FF2B5EF4-FFF2-40B4-BE49-F238E27FC236}">
                      <a16:creationId xmlns:a16="http://schemas.microsoft.com/office/drawing/2014/main" id="{C690547E-DC57-E156-F909-779D2B5BF6DC}"/>
                    </a:ext>
                  </a:extLst>
                </p14:cNvPr>
                <p14:cNvContentPartPr/>
                <p14:nvPr/>
              </p14:nvContentPartPr>
              <p14:xfrm>
                <a:off x="1683214" y="804264"/>
                <a:ext cx="4769640" cy="1807200"/>
              </p14:xfrm>
            </p:contentPart>
          </mc:Choice>
          <mc:Fallback xmlns="">
            <p:pic>
              <p:nvPicPr>
                <p:cNvPr id="138" name="Ink 137">
                  <a:extLst>
                    <a:ext uri="{FF2B5EF4-FFF2-40B4-BE49-F238E27FC236}">
                      <a16:creationId xmlns:a16="http://schemas.microsoft.com/office/drawing/2014/main" id="{C690547E-DC57-E156-F909-779D2B5BF6DC}"/>
                    </a:ext>
                  </a:extLst>
                </p:cNvPr>
                <p:cNvPicPr/>
                <p:nvPr/>
              </p:nvPicPr>
              <p:blipFill>
                <a:blip r:embed="rId206"/>
                <a:stretch>
                  <a:fillRect/>
                </a:stretch>
              </p:blipFill>
              <p:spPr>
                <a:xfrm>
                  <a:off x="1674574" y="795264"/>
                  <a:ext cx="4787280" cy="1824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Ink 138">
                  <a:extLst>
                    <a:ext uri="{FF2B5EF4-FFF2-40B4-BE49-F238E27FC236}">
                      <a16:creationId xmlns:a16="http://schemas.microsoft.com/office/drawing/2014/main" id="{143B9F2D-12C2-01C0-3893-B00A3874C84A}"/>
                    </a:ext>
                  </a:extLst>
                </p14:cNvPr>
                <p14:cNvContentPartPr/>
                <p14:nvPr/>
              </p14:nvContentPartPr>
              <p14:xfrm>
                <a:off x="132334" y="954744"/>
                <a:ext cx="1532520" cy="1652760"/>
              </p14:xfrm>
            </p:contentPart>
          </mc:Choice>
          <mc:Fallback xmlns="">
            <p:pic>
              <p:nvPicPr>
                <p:cNvPr id="139" name="Ink 138">
                  <a:extLst>
                    <a:ext uri="{FF2B5EF4-FFF2-40B4-BE49-F238E27FC236}">
                      <a16:creationId xmlns:a16="http://schemas.microsoft.com/office/drawing/2014/main" id="{143B9F2D-12C2-01C0-3893-B00A3874C84A}"/>
                    </a:ext>
                  </a:extLst>
                </p:cNvPr>
                <p:cNvPicPr/>
                <p:nvPr/>
              </p:nvPicPr>
              <p:blipFill>
                <a:blip r:embed="rId208"/>
                <a:stretch>
                  <a:fillRect/>
                </a:stretch>
              </p:blipFill>
              <p:spPr>
                <a:xfrm>
                  <a:off x="123694" y="945744"/>
                  <a:ext cx="1550160" cy="1670400"/>
                </a:xfrm>
                <a:prstGeom prst="rect">
                  <a:avLst/>
                </a:prstGeom>
              </p:spPr>
            </p:pic>
          </mc:Fallback>
        </mc:AlternateContent>
      </p:grpSp>
      <p:grpSp>
        <p:nvGrpSpPr>
          <p:cNvPr id="145" name="Group 144">
            <a:extLst>
              <a:ext uri="{FF2B5EF4-FFF2-40B4-BE49-F238E27FC236}">
                <a16:creationId xmlns:a16="http://schemas.microsoft.com/office/drawing/2014/main" id="{E50F72F5-B061-3E27-B391-1B3B4F50498E}"/>
              </a:ext>
            </a:extLst>
          </p:cNvPr>
          <p:cNvGrpSpPr/>
          <p:nvPr/>
        </p:nvGrpSpPr>
        <p:grpSpPr>
          <a:xfrm>
            <a:off x="8147014" y="2742864"/>
            <a:ext cx="128160" cy="97560"/>
            <a:chOff x="8147014" y="2742864"/>
            <a:chExt cx="128160" cy="97560"/>
          </a:xfrm>
        </p:grpSpPr>
        <mc:AlternateContent xmlns:mc="http://schemas.openxmlformats.org/markup-compatibility/2006" xmlns:p14="http://schemas.microsoft.com/office/powerpoint/2010/main">
          <mc:Choice Requires="p14">
            <p:contentPart p14:bwMode="auto" r:id="rId209">
              <p14:nvContentPartPr>
                <p14:cNvPr id="141" name="Ink 140">
                  <a:extLst>
                    <a:ext uri="{FF2B5EF4-FFF2-40B4-BE49-F238E27FC236}">
                      <a16:creationId xmlns:a16="http://schemas.microsoft.com/office/drawing/2014/main" id="{FE019106-C03F-D4EB-130E-89D903B0F07B}"/>
                    </a:ext>
                  </a:extLst>
                </p14:cNvPr>
                <p14:cNvContentPartPr/>
                <p14:nvPr/>
              </p14:nvContentPartPr>
              <p14:xfrm>
                <a:off x="8188414" y="2742864"/>
                <a:ext cx="75240" cy="360"/>
              </p14:xfrm>
            </p:contentPart>
          </mc:Choice>
          <mc:Fallback xmlns="">
            <p:pic>
              <p:nvPicPr>
                <p:cNvPr id="141" name="Ink 140">
                  <a:extLst>
                    <a:ext uri="{FF2B5EF4-FFF2-40B4-BE49-F238E27FC236}">
                      <a16:creationId xmlns:a16="http://schemas.microsoft.com/office/drawing/2014/main" id="{FE019106-C03F-D4EB-130E-89D903B0F07B}"/>
                    </a:ext>
                  </a:extLst>
                </p:cNvPr>
                <p:cNvPicPr/>
                <p:nvPr/>
              </p:nvPicPr>
              <p:blipFill>
                <a:blip r:embed="rId210"/>
                <a:stretch>
                  <a:fillRect/>
                </a:stretch>
              </p:blipFill>
              <p:spPr>
                <a:xfrm>
                  <a:off x="8179414" y="2734224"/>
                  <a:ext cx="92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2" name="Ink 141">
                  <a:extLst>
                    <a:ext uri="{FF2B5EF4-FFF2-40B4-BE49-F238E27FC236}">
                      <a16:creationId xmlns:a16="http://schemas.microsoft.com/office/drawing/2014/main" id="{98205868-3443-66ED-ECE7-7FEC5586BA80}"/>
                    </a:ext>
                  </a:extLst>
                </p14:cNvPr>
                <p14:cNvContentPartPr/>
                <p14:nvPr/>
              </p14:nvContentPartPr>
              <p14:xfrm>
                <a:off x="8147014" y="2810544"/>
                <a:ext cx="128160" cy="29880"/>
              </p14:xfrm>
            </p:contentPart>
          </mc:Choice>
          <mc:Fallback xmlns="">
            <p:pic>
              <p:nvPicPr>
                <p:cNvPr id="142" name="Ink 141">
                  <a:extLst>
                    <a:ext uri="{FF2B5EF4-FFF2-40B4-BE49-F238E27FC236}">
                      <a16:creationId xmlns:a16="http://schemas.microsoft.com/office/drawing/2014/main" id="{98205868-3443-66ED-ECE7-7FEC5586BA80}"/>
                    </a:ext>
                  </a:extLst>
                </p:cNvPr>
                <p:cNvPicPr/>
                <p:nvPr/>
              </p:nvPicPr>
              <p:blipFill>
                <a:blip r:embed="rId212"/>
                <a:stretch>
                  <a:fillRect/>
                </a:stretch>
              </p:blipFill>
              <p:spPr>
                <a:xfrm>
                  <a:off x="8138014" y="2801544"/>
                  <a:ext cx="145800" cy="4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143" name="Ink 142">
                <a:extLst>
                  <a:ext uri="{FF2B5EF4-FFF2-40B4-BE49-F238E27FC236}">
                    <a16:creationId xmlns:a16="http://schemas.microsoft.com/office/drawing/2014/main" id="{3F2C2A5F-63F1-1267-3E2E-17D123B19CC8}"/>
                  </a:ext>
                </a:extLst>
              </p14:cNvPr>
              <p14:cNvContentPartPr/>
              <p14:nvPr/>
            </p14:nvContentPartPr>
            <p14:xfrm>
              <a:off x="8836414" y="2491584"/>
              <a:ext cx="295560" cy="451080"/>
            </p14:xfrm>
          </p:contentPart>
        </mc:Choice>
        <mc:Fallback xmlns="">
          <p:pic>
            <p:nvPicPr>
              <p:cNvPr id="143" name="Ink 142">
                <a:extLst>
                  <a:ext uri="{FF2B5EF4-FFF2-40B4-BE49-F238E27FC236}">
                    <a16:creationId xmlns:a16="http://schemas.microsoft.com/office/drawing/2014/main" id="{3F2C2A5F-63F1-1267-3E2E-17D123B19CC8}"/>
                  </a:ext>
                </a:extLst>
              </p:cNvPr>
              <p:cNvPicPr/>
              <p:nvPr/>
            </p:nvPicPr>
            <p:blipFill>
              <a:blip r:embed="rId214"/>
              <a:stretch>
                <a:fillRect/>
              </a:stretch>
            </p:blipFill>
            <p:spPr>
              <a:xfrm>
                <a:off x="8827414" y="2482584"/>
                <a:ext cx="31320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4" name="Ink 143">
                <a:extLst>
                  <a:ext uri="{FF2B5EF4-FFF2-40B4-BE49-F238E27FC236}">
                    <a16:creationId xmlns:a16="http://schemas.microsoft.com/office/drawing/2014/main" id="{80A053E9-3F4F-3776-116A-19F44806458E}"/>
                  </a:ext>
                </a:extLst>
              </p14:cNvPr>
              <p14:cNvContentPartPr/>
              <p14:nvPr/>
            </p14:nvContentPartPr>
            <p14:xfrm>
              <a:off x="8712574" y="3215184"/>
              <a:ext cx="674280" cy="21600"/>
            </p14:xfrm>
          </p:contentPart>
        </mc:Choice>
        <mc:Fallback xmlns="">
          <p:pic>
            <p:nvPicPr>
              <p:cNvPr id="144" name="Ink 143">
                <a:extLst>
                  <a:ext uri="{FF2B5EF4-FFF2-40B4-BE49-F238E27FC236}">
                    <a16:creationId xmlns:a16="http://schemas.microsoft.com/office/drawing/2014/main" id="{80A053E9-3F4F-3776-116A-19F44806458E}"/>
                  </a:ext>
                </a:extLst>
              </p:cNvPr>
              <p:cNvPicPr/>
              <p:nvPr/>
            </p:nvPicPr>
            <p:blipFill>
              <a:blip r:embed="rId216"/>
              <a:stretch>
                <a:fillRect/>
              </a:stretch>
            </p:blipFill>
            <p:spPr>
              <a:xfrm>
                <a:off x="8703574" y="3206184"/>
                <a:ext cx="691920" cy="39240"/>
              </a:xfrm>
              <a:prstGeom prst="rect">
                <a:avLst/>
              </a:prstGeom>
            </p:spPr>
          </p:pic>
        </mc:Fallback>
      </mc:AlternateContent>
      <p:grpSp>
        <p:nvGrpSpPr>
          <p:cNvPr id="153" name="Group 152">
            <a:extLst>
              <a:ext uri="{FF2B5EF4-FFF2-40B4-BE49-F238E27FC236}">
                <a16:creationId xmlns:a16="http://schemas.microsoft.com/office/drawing/2014/main" id="{4B7186E6-1C0E-FAFC-B32E-7EDB4AA47E17}"/>
              </a:ext>
            </a:extLst>
          </p:cNvPr>
          <p:cNvGrpSpPr/>
          <p:nvPr/>
        </p:nvGrpSpPr>
        <p:grpSpPr>
          <a:xfrm>
            <a:off x="8699974" y="3441984"/>
            <a:ext cx="691200" cy="405360"/>
            <a:chOff x="8699974" y="3441984"/>
            <a:chExt cx="691200" cy="405360"/>
          </a:xfrm>
        </p:grpSpPr>
        <mc:AlternateContent xmlns:mc="http://schemas.openxmlformats.org/markup-compatibility/2006" xmlns:p14="http://schemas.microsoft.com/office/powerpoint/2010/main">
          <mc:Choice Requires="p14">
            <p:contentPart p14:bwMode="auto" r:id="rId217">
              <p14:nvContentPartPr>
                <p14:cNvPr id="146" name="Ink 145">
                  <a:extLst>
                    <a:ext uri="{FF2B5EF4-FFF2-40B4-BE49-F238E27FC236}">
                      <a16:creationId xmlns:a16="http://schemas.microsoft.com/office/drawing/2014/main" id="{5004FE13-2268-4D18-C3A7-3A474D28A7A0}"/>
                    </a:ext>
                  </a:extLst>
                </p14:cNvPr>
                <p14:cNvContentPartPr/>
                <p14:nvPr/>
              </p14:nvContentPartPr>
              <p14:xfrm>
                <a:off x="8699974" y="3458544"/>
                <a:ext cx="513720" cy="388800"/>
              </p14:xfrm>
            </p:contentPart>
          </mc:Choice>
          <mc:Fallback xmlns="">
            <p:pic>
              <p:nvPicPr>
                <p:cNvPr id="146" name="Ink 145">
                  <a:extLst>
                    <a:ext uri="{FF2B5EF4-FFF2-40B4-BE49-F238E27FC236}">
                      <a16:creationId xmlns:a16="http://schemas.microsoft.com/office/drawing/2014/main" id="{5004FE13-2268-4D18-C3A7-3A474D28A7A0}"/>
                    </a:ext>
                  </a:extLst>
                </p:cNvPr>
                <p:cNvPicPr/>
                <p:nvPr/>
              </p:nvPicPr>
              <p:blipFill>
                <a:blip r:embed="rId218"/>
                <a:stretch>
                  <a:fillRect/>
                </a:stretch>
              </p:blipFill>
              <p:spPr>
                <a:xfrm>
                  <a:off x="8690974" y="3449544"/>
                  <a:ext cx="5313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7" name="Ink 146">
                  <a:extLst>
                    <a:ext uri="{FF2B5EF4-FFF2-40B4-BE49-F238E27FC236}">
                      <a16:creationId xmlns:a16="http://schemas.microsoft.com/office/drawing/2014/main" id="{27468439-3631-5A5F-F65A-529EDBB55A32}"/>
                    </a:ext>
                  </a:extLst>
                </p14:cNvPr>
                <p14:cNvContentPartPr/>
                <p14:nvPr/>
              </p14:nvContentPartPr>
              <p14:xfrm>
                <a:off x="9277414" y="3441984"/>
                <a:ext cx="53280" cy="164520"/>
              </p14:xfrm>
            </p:contentPart>
          </mc:Choice>
          <mc:Fallback xmlns="">
            <p:pic>
              <p:nvPicPr>
                <p:cNvPr id="147" name="Ink 146">
                  <a:extLst>
                    <a:ext uri="{FF2B5EF4-FFF2-40B4-BE49-F238E27FC236}">
                      <a16:creationId xmlns:a16="http://schemas.microsoft.com/office/drawing/2014/main" id="{27468439-3631-5A5F-F65A-529EDBB55A32}"/>
                    </a:ext>
                  </a:extLst>
                </p:cNvPr>
                <p:cNvPicPr/>
                <p:nvPr/>
              </p:nvPicPr>
              <p:blipFill>
                <a:blip r:embed="rId220"/>
                <a:stretch>
                  <a:fillRect/>
                </a:stretch>
              </p:blipFill>
              <p:spPr>
                <a:xfrm>
                  <a:off x="9268774" y="3432984"/>
                  <a:ext cx="709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Ink 147">
                  <a:extLst>
                    <a:ext uri="{FF2B5EF4-FFF2-40B4-BE49-F238E27FC236}">
                      <a16:creationId xmlns:a16="http://schemas.microsoft.com/office/drawing/2014/main" id="{D2208A84-0349-1538-8652-2240706F2C07}"/>
                    </a:ext>
                  </a:extLst>
                </p14:cNvPr>
                <p14:cNvContentPartPr/>
                <p14:nvPr/>
              </p14:nvContentPartPr>
              <p14:xfrm>
                <a:off x="9209374" y="3454584"/>
                <a:ext cx="181800" cy="100440"/>
              </p14:xfrm>
            </p:contentPart>
          </mc:Choice>
          <mc:Fallback xmlns="">
            <p:pic>
              <p:nvPicPr>
                <p:cNvPr id="148" name="Ink 147">
                  <a:extLst>
                    <a:ext uri="{FF2B5EF4-FFF2-40B4-BE49-F238E27FC236}">
                      <a16:creationId xmlns:a16="http://schemas.microsoft.com/office/drawing/2014/main" id="{D2208A84-0349-1538-8652-2240706F2C07}"/>
                    </a:ext>
                  </a:extLst>
                </p:cNvPr>
                <p:cNvPicPr/>
                <p:nvPr/>
              </p:nvPicPr>
              <p:blipFill>
                <a:blip r:embed="rId222"/>
                <a:stretch>
                  <a:fillRect/>
                </a:stretch>
              </p:blipFill>
              <p:spPr>
                <a:xfrm>
                  <a:off x="9200734" y="3445944"/>
                  <a:ext cx="199440" cy="118080"/>
                </a:xfrm>
                <a:prstGeom prst="rect">
                  <a:avLst/>
                </a:prstGeom>
              </p:spPr>
            </p:pic>
          </mc:Fallback>
        </mc:AlternateContent>
      </p:grpSp>
      <p:grpSp>
        <p:nvGrpSpPr>
          <p:cNvPr id="152" name="Group 151">
            <a:extLst>
              <a:ext uri="{FF2B5EF4-FFF2-40B4-BE49-F238E27FC236}">
                <a16:creationId xmlns:a16="http://schemas.microsoft.com/office/drawing/2014/main" id="{F0816D00-634C-B5B3-4655-C361A4450EB0}"/>
              </a:ext>
            </a:extLst>
          </p:cNvPr>
          <p:cNvGrpSpPr/>
          <p:nvPr/>
        </p:nvGrpSpPr>
        <p:grpSpPr>
          <a:xfrm>
            <a:off x="9772774" y="2417064"/>
            <a:ext cx="270000" cy="538560"/>
            <a:chOff x="9772774" y="2417064"/>
            <a:chExt cx="270000" cy="538560"/>
          </a:xfrm>
        </p:grpSpPr>
        <mc:AlternateContent xmlns:mc="http://schemas.openxmlformats.org/markup-compatibility/2006" xmlns:p14="http://schemas.microsoft.com/office/powerpoint/2010/main">
          <mc:Choice Requires="p14">
            <p:contentPart p14:bwMode="auto" r:id="rId223">
              <p14:nvContentPartPr>
                <p14:cNvPr id="149" name="Ink 148">
                  <a:extLst>
                    <a:ext uri="{FF2B5EF4-FFF2-40B4-BE49-F238E27FC236}">
                      <a16:creationId xmlns:a16="http://schemas.microsoft.com/office/drawing/2014/main" id="{BF6BD987-B039-9328-C16A-B0AA9D739EE3}"/>
                    </a:ext>
                  </a:extLst>
                </p14:cNvPr>
                <p14:cNvContentPartPr/>
                <p14:nvPr/>
              </p14:nvContentPartPr>
              <p14:xfrm>
                <a:off x="9822094" y="2594544"/>
                <a:ext cx="41040" cy="361080"/>
              </p14:xfrm>
            </p:contentPart>
          </mc:Choice>
          <mc:Fallback xmlns="">
            <p:pic>
              <p:nvPicPr>
                <p:cNvPr id="149" name="Ink 148">
                  <a:extLst>
                    <a:ext uri="{FF2B5EF4-FFF2-40B4-BE49-F238E27FC236}">
                      <a16:creationId xmlns:a16="http://schemas.microsoft.com/office/drawing/2014/main" id="{BF6BD987-B039-9328-C16A-B0AA9D739EE3}"/>
                    </a:ext>
                  </a:extLst>
                </p:cNvPr>
                <p:cNvPicPr/>
                <p:nvPr/>
              </p:nvPicPr>
              <p:blipFill>
                <a:blip r:embed="rId224"/>
                <a:stretch>
                  <a:fillRect/>
                </a:stretch>
              </p:blipFill>
              <p:spPr>
                <a:xfrm>
                  <a:off x="9813454" y="2585544"/>
                  <a:ext cx="586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Ink 149">
                  <a:extLst>
                    <a:ext uri="{FF2B5EF4-FFF2-40B4-BE49-F238E27FC236}">
                      <a16:creationId xmlns:a16="http://schemas.microsoft.com/office/drawing/2014/main" id="{DA83012E-D240-D9A2-9251-7CE9CECFC2B5}"/>
                    </a:ext>
                  </a:extLst>
                </p14:cNvPr>
                <p14:cNvContentPartPr/>
                <p14:nvPr/>
              </p14:nvContentPartPr>
              <p14:xfrm>
                <a:off x="9772774" y="2417064"/>
                <a:ext cx="270000" cy="131040"/>
              </p14:xfrm>
            </p:contentPart>
          </mc:Choice>
          <mc:Fallback xmlns="">
            <p:pic>
              <p:nvPicPr>
                <p:cNvPr id="150" name="Ink 149">
                  <a:extLst>
                    <a:ext uri="{FF2B5EF4-FFF2-40B4-BE49-F238E27FC236}">
                      <a16:creationId xmlns:a16="http://schemas.microsoft.com/office/drawing/2014/main" id="{DA83012E-D240-D9A2-9251-7CE9CECFC2B5}"/>
                    </a:ext>
                  </a:extLst>
                </p:cNvPr>
                <p:cNvPicPr/>
                <p:nvPr/>
              </p:nvPicPr>
              <p:blipFill>
                <a:blip r:embed="rId226"/>
                <a:stretch>
                  <a:fillRect/>
                </a:stretch>
              </p:blipFill>
              <p:spPr>
                <a:xfrm>
                  <a:off x="9763774" y="2408064"/>
                  <a:ext cx="287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1" name="Ink 150">
                  <a:extLst>
                    <a:ext uri="{FF2B5EF4-FFF2-40B4-BE49-F238E27FC236}">
                      <a16:creationId xmlns:a16="http://schemas.microsoft.com/office/drawing/2014/main" id="{2DC49FDD-2935-6155-067D-F153969C377A}"/>
                    </a:ext>
                  </a:extLst>
                </p14:cNvPr>
                <p14:cNvContentPartPr/>
                <p14:nvPr/>
              </p14:nvContentPartPr>
              <p14:xfrm>
                <a:off x="9822094" y="2660784"/>
                <a:ext cx="219600" cy="21600"/>
              </p14:xfrm>
            </p:contentPart>
          </mc:Choice>
          <mc:Fallback xmlns="">
            <p:pic>
              <p:nvPicPr>
                <p:cNvPr id="151" name="Ink 150">
                  <a:extLst>
                    <a:ext uri="{FF2B5EF4-FFF2-40B4-BE49-F238E27FC236}">
                      <a16:creationId xmlns:a16="http://schemas.microsoft.com/office/drawing/2014/main" id="{2DC49FDD-2935-6155-067D-F153969C377A}"/>
                    </a:ext>
                  </a:extLst>
                </p:cNvPr>
                <p:cNvPicPr/>
                <p:nvPr/>
              </p:nvPicPr>
              <p:blipFill>
                <a:blip r:embed="rId228"/>
                <a:stretch>
                  <a:fillRect/>
                </a:stretch>
              </p:blipFill>
              <p:spPr>
                <a:xfrm>
                  <a:off x="9813454" y="2652144"/>
                  <a:ext cx="237240" cy="39240"/>
                </a:xfrm>
                <a:prstGeom prst="rect">
                  <a:avLst/>
                </a:prstGeom>
              </p:spPr>
            </p:pic>
          </mc:Fallback>
        </mc:AlternateContent>
      </p:grpSp>
      <p:grpSp>
        <p:nvGrpSpPr>
          <p:cNvPr id="162" name="Group 161">
            <a:extLst>
              <a:ext uri="{FF2B5EF4-FFF2-40B4-BE49-F238E27FC236}">
                <a16:creationId xmlns:a16="http://schemas.microsoft.com/office/drawing/2014/main" id="{00D7BE08-A649-318D-EB04-4C770660F702}"/>
              </a:ext>
            </a:extLst>
          </p:cNvPr>
          <p:cNvGrpSpPr/>
          <p:nvPr/>
        </p:nvGrpSpPr>
        <p:grpSpPr>
          <a:xfrm>
            <a:off x="10177054" y="2827464"/>
            <a:ext cx="614160" cy="542160"/>
            <a:chOff x="10177054" y="2827464"/>
            <a:chExt cx="614160" cy="542160"/>
          </a:xfrm>
        </p:grpSpPr>
        <mc:AlternateContent xmlns:mc="http://schemas.openxmlformats.org/markup-compatibility/2006" xmlns:p14="http://schemas.microsoft.com/office/powerpoint/2010/main">
          <mc:Choice Requires="p14">
            <p:contentPart p14:bwMode="auto" r:id="rId229">
              <p14:nvContentPartPr>
                <p14:cNvPr id="154" name="Ink 153">
                  <a:extLst>
                    <a:ext uri="{FF2B5EF4-FFF2-40B4-BE49-F238E27FC236}">
                      <a16:creationId xmlns:a16="http://schemas.microsoft.com/office/drawing/2014/main" id="{3F7F989F-56E0-6A32-8EF7-FB7C76641213}"/>
                    </a:ext>
                  </a:extLst>
                </p14:cNvPr>
                <p14:cNvContentPartPr/>
                <p14:nvPr/>
              </p14:nvContentPartPr>
              <p14:xfrm>
                <a:off x="10177054" y="2827464"/>
                <a:ext cx="197640" cy="39240"/>
              </p14:xfrm>
            </p:contentPart>
          </mc:Choice>
          <mc:Fallback xmlns="">
            <p:pic>
              <p:nvPicPr>
                <p:cNvPr id="154" name="Ink 153">
                  <a:extLst>
                    <a:ext uri="{FF2B5EF4-FFF2-40B4-BE49-F238E27FC236}">
                      <a16:creationId xmlns:a16="http://schemas.microsoft.com/office/drawing/2014/main" id="{3F7F989F-56E0-6A32-8EF7-FB7C76641213}"/>
                    </a:ext>
                  </a:extLst>
                </p:cNvPr>
                <p:cNvPicPr/>
                <p:nvPr/>
              </p:nvPicPr>
              <p:blipFill>
                <a:blip r:embed="rId230"/>
                <a:stretch>
                  <a:fillRect/>
                </a:stretch>
              </p:blipFill>
              <p:spPr>
                <a:xfrm>
                  <a:off x="10168054" y="2818464"/>
                  <a:ext cx="215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5" name="Ink 154">
                  <a:extLst>
                    <a:ext uri="{FF2B5EF4-FFF2-40B4-BE49-F238E27FC236}">
                      <a16:creationId xmlns:a16="http://schemas.microsoft.com/office/drawing/2014/main" id="{E2BE28F2-1A9A-7ECB-0452-27B800CCC567}"/>
                    </a:ext>
                  </a:extLst>
                </p14:cNvPr>
                <p14:cNvContentPartPr/>
                <p14:nvPr/>
              </p14:nvContentPartPr>
              <p14:xfrm>
                <a:off x="10282534" y="2866344"/>
                <a:ext cx="43200" cy="243720"/>
              </p14:xfrm>
            </p:contentPart>
          </mc:Choice>
          <mc:Fallback xmlns="">
            <p:pic>
              <p:nvPicPr>
                <p:cNvPr id="155" name="Ink 154">
                  <a:extLst>
                    <a:ext uri="{FF2B5EF4-FFF2-40B4-BE49-F238E27FC236}">
                      <a16:creationId xmlns:a16="http://schemas.microsoft.com/office/drawing/2014/main" id="{E2BE28F2-1A9A-7ECB-0452-27B800CCC567}"/>
                    </a:ext>
                  </a:extLst>
                </p:cNvPr>
                <p:cNvPicPr/>
                <p:nvPr/>
              </p:nvPicPr>
              <p:blipFill>
                <a:blip r:embed="rId232"/>
                <a:stretch>
                  <a:fillRect/>
                </a:stretch>
              </p:blipFill>
              <p:spPr>
                <a:xfrm>
                  <a:off x="10273534" y="2857704"/>
                  <a:ext cx="60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6" name="Ink 155">
                  <a:extLst>
                    <a:ext uri="{FF2B5EF4-FFF2-40B4-BE49-F238E27FC236}">
                      <a16:creationId xmlns:a16="http://schemas.microsoft.com/office/drawing/2014/main" id="{A2D8128C-F860-154D-AFE6-DA06684F47DA}"/>
                    </a:ext>
                  </a:extLst>
                </p14:cNvPr>
                <p14:cNvContentPartPr/>
                <p14:nvPr/>
              </p14:nvContentPartPr>
              <p14:xfrm>
                <a:off x="10397014" y="2949864"/>
                <a:ext cx="394200" cy="419760"/>
              </p14:xfrm>
            </p:contentPart>
          </mc:Choice>
          <mc:Fallback xmlns="">
            <p:pic>
              <p:nvPicPr>
                <p:cNvPr id="156" name="Ink 155">
                  <a:extLst>
                    <a:ext uri="{FF2B5EF4-FFF2-40B4-BE49-F238E27FC236}">
                      <a16:creationId xmlns:a16="http://schemas.microsoft.com/office/drawing/2014/main" id="{A2D8128C-F860-154D-AFE6-DA06684F47DA}"/>
                    </a:ext>
                  </a:extLst>
                </p:cNvPr>
                <p:cNvPicPr/>
                <p:nvPr/>
              </p:nvPicPr>
              <p:blipFill>
                <a:blip r:embed="rId234"/>
                <a:stretch>
                  <a:fillRect/>
                </a:stretch>
              </p:blipFill>
              <p:spPr>
                <a:xfrm>
                  <a:off x="10388374" y="2941224"/>
                  <a:ext cx="411840" cy="437400"/>
                </a:xfrm>
                <a:prstGeom prst="rect">
                  <a:avLst/>
                </a:prstGeom>
              </p:spPr>
            </p:pic>
          </mc:Fallback>
        </mc:AlternateContent>
      </p:grpSp>
      <p:grpSp>
        <p:nvGrpSpPr>
          <p:cNvPr id="161" name="Group 160">
            <a:extLst>
              <a:ext uri="{FF2B5EF4-FFF2-40B4-BE49-F238E27FC236}">
                <a16:creationId xmlns:a16="http://schemas.microsoft.com/office/drawing/2014/main" id="{FC388006-A745-2537-6E96-5405AFAFBE95}"/>
              </a:ext>
            </a:extLst>
          </p:cNvPr>
          <p:cNvGrpSpPr/>
          <p:nvPr/>
        </p:nvGrpSpPr>
        <p:grpSpPr>
          <a:xfrm>
            <a:off x="11012614" y="2321664"/>
            <a:ext cx="492120" cy="686160"/>
            <a:chOff x="11012614" y="2321664"/>
            <a:chExt cx="492120" cy="686160"/>
          </a:xfrm>
        </p:grpSpPr>
        <mc:AlternateContent xmlns:mc="http://schemas.openxmlformats.org/markup-compatibility/2006" xmlns:p14="http://schemas.microsoft.com/office/powerpoint/2010/main">
          <mc:Choice Requires="p14">
            <p:contentPart p14:bwMode="auto" r:id="rId235">
              <p14:nvContentPartPr>
                <p14:cNvPr id="157" name="Ink 156">
                  <a:extLst>
                    <a:ext uri="{FF2B5EF4-FFF2-40B4-BE49-F238E27FC236}">
                      <a16:creationId xmlns:a16="http://schemas.microsoft.com/office/drawing/2014/main" id="{1EBDA2F6-D630-2700-80E4-DE783B26A725}"/>
                    </a:ext>
                  </a:extLst>
                </p14:cNvPr>
                <p14:cNvContentPartPr/>
                <p14:nvPr/>
              </p14:nvContentPartPr>
              <p14:xfrm>
                <a:off x="11012614" y="2321664"/>
                <a:ext cx="166320" cy="525240"/>
              </p14:xfrm>
            </p:contentPart>
          </mc:Choice>
          <mc:Fallback xmlns="">
            <p:pic>
              <p:nvPicPr>
                <p:cNvPr id="157" name="Ink 156">
                  <a:extLst>
                    <a:ext uri="{FF2B5EF4-FFF2-40B4-BE49-F238E27FC236}">
                      <a16:creationId xmlns:a16="http://schemas.microsoft.com/office/drawing/2014/main" id="{1EBDA2F6-D630-2700-80E4-DE783B26A725}"/>
                    </a:ext>
                  </a:extLst>
                </p:cNvPr>
                <p:cNvPicPr/>
                <p:nvPr/>
              </p:nvPicPr>
              <p:blipFill>
                <a:blip r:embed="rId236"/>
                <a:stretch>
                  <a:fillRect/>
                </a:stretch>
              </p:blipFill>
              <p:spPr>
                <a:xfrm>
                  <a:off x="11003974" y="2313024"/>
                  <a:ext cx="1839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8" name="Ink 157">
                  <a:extLst>
                    <a:ext uri="{FF2B5EF4-FFF2-40B4-BE49-F238E27FC236}">
                      <a16:creationId xmlns:a16="http://schemas.microsoft.com/office/drawing/2014/main" id="{11093AD5-3A4E-615D-F75E-A5B4FAAEB394}"/>
                    </a:ext>
                  </a:extLst>
                </p14:cNvPr>
                <p14:cNvContentPartPr/>
                <p14:nvPr/>
              </p14:nvContentPartPr>
              <p14:xfrm>
                <a:off x="11249854" y="2511744"/>
                <a:ext cx="61560" cy="249120"/>
              </p14:xfrm>
            </p:contentPart>
          </mc:Choice>
          <mc:Fallback xmlns="">
            <p:pic>
              <p:nvPicPr>
                <p:cNvPr id="158" name="Ink 157">
                  <a:extLst>
                    <a:ext uri="{FF2B5EF4-FFF2-40B4-BE49-F238E27FC236}">
                      <a16:creationId xmlns:a16="http://schemas.microsoft.com/office/drawing/2014/main" id="{11093AD5-3A4E-615D-F75E-A5B4FAAEB394}"/>
                    </a:ext>
                  </a:extLst>
                </p:cNvPr>
                <p:cNvPicPr/>
                <p:nvPr/>
              </p:nvPicPr>
              <p:blipFill>
                <a:blip r:embed="rId238"/>
                <a:stretch>
                  <a:fillRect/>
                </a:stretch>
              </p:blipFill>
              <p:spPr>
                <a:xfrm>
                  <a:off x="11240854" y="2502744"/>
                  <a:ext cx="792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9" name="Ink 158">
                  <a:extLst>
                    <a:ext uri="{FF2B5EF4-FFF2-40B4-BE49-F238E27FC236}">
                      <a16:creationId xmlns:a16="http://schemas.microsoft.com/office/drawing/2014/main" id="{4F6D47F4-0AAB-E378-BF22-1964BBDEE8D0}"/>
                    </a:ext>
                  </a:extLst>
                </p14:cNvPr>
                <p14:cNvContentPartPr/>
                <p14:nvPr/>
              </p14:nvContentPartPr>
              <p14:xfrm>
                <a:off x="11227534" y="2571504"/>
                <a:ext cx="171000" cy="48240"/>
              </p14:xfrm>
            </p:contentPart>
          </mc:Choice>
          <mc:Fallback xmlns="">
            <p:pic>
              <p:nvPicPr>
                <p:cNvPr id="159" name="Ink 158">
                  <a:extLst>
                    <a:ext uri="{FF2B5EF4-FFF2-40B4-BE49-F238E27FC236}">
                      <a16:creationId xmlns:a16="http://schemas.microsoft.com/office/drawing/2014/main" id="{4F6D47F4-0AAB-E378-BF22-1964BBDEE8D0}"/>
                    </a:ext>
                  </a:extLst>
                </p:cNvPr>
                <p:cNvPicPr/>
                <p:nvPr/>
              </p:nvPicPr>
              <p:blipFill>
                <a:blip r:embed="rId240"/>
                <a:stretch>
                  <a:fillRect/>
                </a:stretch>
              </p:blipFill>
              <p:spPr>
                <a:xfrm>
                  <a:off x="11218894" y="2562864"/>
                  <a:ext cx="188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60" name="Ink 159">
                  <a:extLst>
                    <a:ext uri="{FF2B5EF4-FFF2-40B4-BE49-F238E27FC236}">
                      <a16:creationId xmlns:a16="http://schemas.microsoft.com/office/drawing/2014/main" id="{E6B63896-7481-DBF5-9C8E-26CD5700843C}"/>
                    </a:ext>
                  </a:extLst>
                </p14:cNvPr>
                <p14:cNvContentPartPr/>
                <p14:nvPr/>
              </p14:nvContentPartPr>
              <p14:xfrm>
                <a:off x="11424454" y="2332464"/>
                <a:ext cx="80280" cy="675360"/>
              </p14:xfrm>
            </p:contentPart>
          </mc:Choice>
          <mc:Fallback xmlns="">
            <p:pic>
              <p:nvPicPr>
                <p:cNvPr id="160" name="Ink 159">
                  <a:extLst>
                    <a:ext uri="{FF2B5EF4-FFF2-40B4-BE49-F238E27FC236}">
                      <a16:creationId xmlns:a16="http://schemas.microsoft.com/office/drawing/2014/main" id="{E6B63896-7481-DBF5-9C8E-26CD5700843C}"/>
                    </a:ext>
                  </a:extLst>
                </p:cNvPr>
                <p:cNvPicPr/>
                <p:nvPr/>
              </p:nvPicPr>
              <p:blipFill>
                <a:blip r:embed="rId242"/>
                <a:stretch>
                  <a:fillRect/>
                </a:stretch>
              </p:blipFill>
              <p:spPr>
                <a:xfrm>
                  <a:off x="11415814" y="2323464"/>
                  <a:ext cx="97920" cy="693000"/>
                </a:xfrm>
                <a:prstGeom prst="rect">
                  <a:avLst/>
                </a:prstGeom>
              </p:spPr>
            </p:pic>
          </mc:Fallback>
        </mc:AlternateContent>
      </p:grpSp>
      <p:grpSp>
        <p:nvGrpSpPr>
          <p:cNvPr id="175" name="Group 174">
            <a:extLst>
              <a:ext uri="{FF2B5EF4-FFF2-40B4-BE49-F238E27FC236}">
                <a16:creationId xmlns:a16="http://schemas.microsoft.com/office/drawing/2014/main" id="{D26931E6-7F16-67BE-73A4-18CD883A072B}"/>
              </a:ext>
            </a:extLst>
          </p:cNvPr>
          <p:cNvGrpSpPr/>
          <p:nvPr/>
        </p:nvGrpSpPr>
        <p:grpSpPr>
          <a:xfrm>
            <a:off x="1119454" y="4578144"/>
            <a:ext cx="470880" cy="559080"/>
            <a:chOff x="1119454" y="4578144"/>
            <a:chExt cx="470880" cy="559080"/>
          </a:xfrm>
        </p:grpSpPr>
        <mc:AlternateContent xmlns:mc="http://schemas.openxmlformats.org/markup-compatibility/2006" xmlns:p14="http://schemas.microsoft.com/office/powerpoint/2010/main">
          <mc:Choice Requires="p14">
            <p:contentPart p14:bwMode="auto" r:id="rId243">
              <p14:nvContentPartPr>
                <p14:cNvPr id="163" name="Ink 162">
                  <a:extLst>
                    <a:ext uri="{FF2B5EF4-FFF2-40B4-BE49-F238E27FC236}">
                      <a16:creationId xmlns:a16="http://schemas.microsoft.com/office/drawing/2014/main" id="{D85E47B0-324F-ECD4-C34A-50A5E9D48669}"/>
                    </a:ext>
                  </a:extLst>
                </p14:cNvPr>
                <p14:cNvContentPartPr/>
                <p14:nvPr/>
              </p14:nvContentPartPr>
              <p14:xfrm>
                <a:off x="1119454" y="4578144"/>
                <a:ext cx="327960" cy="424800"/>
              </p14:xfrm>
            </p:contentPart>
          </mc:Choice>
          <mc:Fallback xmlns="">
            <p:pic>
              <p:nvPicPr>
                <p:cNvPr id="163" name="Ink 162">
                  <a:extLst>
                    <a:ext uri="{FF2B5EF4-FFF2-40B4-BE49-F238E27FC236}">
                      <a16:creationId xmlns:a16="http://schemas.microsoft.com/office/drawing/2014/main" id="{D85E47B0-324F-ECD4-C34A-50A5E9D48669}"/>
                    </a:ext>
                  </a:extLst>
                </p:cNvPr>
                <p:cNvPicPr/>
                <p:nvPr/>
              </p:nvPicPr>
              <p:blipFill>
                <a:blip r:embed="rId244"/>
                <a:stretch>
                  <a:fillRect/>
                </a:stretch>
              </p:blipFill>
              <p:spPr>
                <a:xfrm>
                  <a:off x="1110454" y="4569504"/>
                  <a:ext cx="3456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4" name="Ink 163">
                  <a:extLst>
                    <a:ext uri="{FF2B5EF4-FFF2-40B4-BE49-F238E27FC236}">
                      <a16:creationId xmlns:a16="http://schemas.microsoft.com/office/drawing/2014/main" id="{F254D076-E9B3-8E2B-8A78-49F615327247}"/>
                    </a:ext>
                  </a:extLst>
                </p14:cNvPr>
                <p14:cNvContentPartPr/>
                <p14:nvPr/>
              </p14:nvContentPartPr>
              <p14:xfrm>
                <a:off x="1150774" y="5114184"/>
                <a:ext cx="439560" cy="23040"/>
              </p14:xfrm>
            </p:contentPart>
          </mc:Choice>
          <mc:Fallback xmlns="">
            <p:pic>
              <p:nvPicPr>
                <p:cNvPr id="164" name="Ink 163">
                  <a:extLst>
                    <a:ext uri="{FF2B5EF4-FFF2-40B4-BE49-F238E27FC236}">
                      <a16:creationId xmlns:a16="http://schemas.microsoft.com/office/drawing/2014/main" id="{F254D076-E9B3-8E2B-8A78-49F615327247}"/>
                    </a:ext>
                  </a:extLst>
                </p:cNvPr>
                <p:cNvPicPr/>
                <p:nvPr/>
              </p:nvPicPr>
              <p:blipFill>
                <a:blip r:embed="rId246"/>
                <a:stretch>
                  <a:fillRect/>
                </a:stretch>
              </p:blipFill>
              <p:spPr>
                <a:xfrm>
                  <a:off x="1141774" y="5105544"/>
                  <a:ext cx="457200" cy="40680"/>
                </a:xfrm>
                <a:prstGeom prst="rect">
                  <a:avLst/>
                </a:prstGeom>
              </p:spPr>
            </p:pic>
          </mc:Fallback>
        </mc:AlternateContent>
      </p:grpSp>
      <p:grpSp>
        <p:nvGrpSpPr>
          <p:cNvPr id="174" name="Group 173">
            <a:extLst>
              <a:ext uri="{FF2B5EF4-FFF2-40B4-BE49-F238E27FC236}">
                <a16:creationId xmlns:a16="http://schemas.microsoft.com/office/drawing/2014/main" id="{18B996E2-FEBF-DC5C-63D3-FF6C132A63B4}"/>
              </a:ext>
            </a:extLst>
          </p:cNvPr>
          <p:cNvGrpSpPr/>
          <p:nvPr/>
        </p:nvGrpSpPr>
        <p:grpSpPr>
          <a:xfrm>
            <a:off x="976534" y="5335224"/>
            <a:ext cx="562320" cy="374040"/>
            <a:chOff x="976534" y="5335224"/>
            <a:chExt cx="562320" cy="374040"/>
          </a:xfrm>
        </p:grpSpPr>
        <mc:AlternateContent xmlns:mc="http://schemas.openxmlformats.org/markup-compatibility/2006" xmlns:p14="http://schemas.microsoft.com/office/powerpoint/2010/main">
          <mc:Choice Requires="p14">
            <p:contentPart p14:bwMode="auto" r:id="rId247">
              <p14:nvContentPartPr>
                <p14:cNvPr id="165" name="Ink 164">
                  <a:extLst>
                    <a:ext uri="{FF2B5EF4-FFF2-40B4-BE49-F238E27FC236}">
                      <a16:creationId xmlns:a16="http://schemas.microsoft.com/office/drawing/2014/main" id="{E4392982-7F62-9640-F05B-40B58BB01A78}"/>
                    </a:ext>
                  </a:extLst>
                </p14:cNvPr>
                <p14:cNvContentPartPr/>
                <p14:nvPr/>
              </p14:nvContentPartPr>
              <p14:xfrm>
                <a:off x="976534" y="5335224"/>
                <a:ext cx="392400" cy="374040"/>
              </p14:xfrm>
            </p:contentPart>
          </mc:Choice>
          <mc:Fallback xmlns="">
            <p:pic>
              <p:nvPicPr>
                <p:cNvPr id="165" name="Ink 164">
                  <a:extLst>
                    <a:ext uri="{FF2B5EF4-FFF2-40B4-BE49-F238E27FC236}">
                      <a16:creationId xmlns:a16="http://schemas.microsoft.com/office/drawing/2014/main" id="{E4392982-7F62-9640-F05B-40B58BB01A78}"/>
                    </a:ext>
                  </a:extLst>
                </p:cNvPr>
                <p:cNvPicPr/>
                <p:nvPr/>
              </p:nvPicPr>
              <p:blipFill>
                <a:blip r:embed="rId248"/>
                <a:stretch>
                  <a:fillRect/>
                </a:stretch>
              </p:blipFill>
              <p:spPr>
                <a:xfrm>
                  <a:off x="967534" y="5326224"/>
                  <a:ext cx="4100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6" name="Ink 165">
                  <a:extLst>
                    <a:ext uri="{FF2B5EF4-FFF2-40B4-BE49-F238E27FC236}">
                      <a16:creationId xmlns:a16="http://schemas.microsoft.com/office/drawing/2014/main" id="{60382E0B-1477-6E61-A960-EF552C3F4485}"/>
                    </a:ext>
                  </a:extLst>
                </p14:cNvPr>
                <p14:cNvContentPartPr/>
                <p14:nvPr/>
              </p14:nvContentPartPr>
              <p14:xfrm>
                <a:off x="1417534" y="5393904"/>
                <a:ext cx="77760" cy="182160"/>
              </p14:xfrm>
            </p:contentPart>
          </mc:Choice>
          <mc:Fallback xmlns="">
            <p:pic>
              <p:nvPicPr>
                <p:cNvPr id="166" name="Ink 165">
                  <a:extLst>
                    <a:ext uri="{FF2B5EF4-FFF2-40B4-BE49-F238E27FC236}">
                      <a16:creationId xmlns:a16="http://schemas.microsoft.com/office/drawing/2014/main" id="{60382E0B-1477-6E61-A960-EF552C3F4485}"/>
                    </a:ext>
                  </a:extLst>
                </p:cNvPr>
                <p:cNvPicPr/>
                <p:nvPr/>
              </p:nvPicPr>
              <p:blipFill>
                <a:blip r:embed="rId250"/>
                <a:stretch>
                  <a:fillRect/>
                </a:stretch>
              </p:blipFill>
              <p:spPr>
                <a:xfrm>
                  <a:off x="1408534" y="5384904"/>
                  <a:ext cx="95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7" name="Ink 166">
                  <a:extLst>
                    <a:ext uri="{FF2B5EF4-FFF2-40B4-BE49-F238E27FC236}">
                      <a16:creationId xmlns:a16="http://schemas.microsoft.com/office/drawing/2014/main" id="{05B41349-4301-3791-94A4-0CFFBA38C2F5}"/>
                    </a:ext>
                  </a:extLst>
                </p14:cNvPr>
                <p14:cNvContentPartPr/>
                <p14:nvPr/>
              </p14:nvContentPartPr>
              <p14:xfrm>
                <a:off x="1393774" y="5371224"/>
                <a:ext cx="145080" cy="94320"/>
              </p14:xfrm>
            </p:contentPart>
          </mc:Choice>
          <mc:Fallback xmlns="">
            <p:pic>
              <p:nvPicPr>
                <p:cNvPr id="167" name="Ink 166">
                  <a:extLst>
                    <a:ext uri="{FF2B5EF4-FFF2-40B4-BE49-F238E27FC236}">
                      <a16:creationId xmlns:a16="http://schemas.microsoft.com/office/drawing/2014/main" id="{05B41349-4301-3791-94A4-0CFFBA38C2F5}"/>
                    </a:ext>
                  </a:extLst>
                </p:cNvPr>
                <p:cNvPicPr/>
                <p:nvPr/>
              </p:nvPicPr>
              <p:blipFill>
                <a:blip r:embed="rId252"/>
                <a:stretch>
                  <a:fillRect/>
                </a:stretch>
              </p:blipFill>
              <p:spPr>
                <a:xfrm>
                  <a:off x="1384774" y="5362584"/>
                  <a:ext cx="162720" cy="111960"/>
                </a:xfrm>
                <a:prstGeom prst="rect">
                  <a:avLst/>
                </a:prstGeom>
              </p:spPr>
            </p:pic>
          </mc:Fallback>
        </mc:AlternateContent>
      </p:grpSp>
      <p:grpSp>
        <p:nvGrpSpPr>
          <p:cNvPr id="173" name="Group 172">
            <a:extLst>
              <a:ext uri="{FF2B5EF4-FFF2-40B4-BE49-F238E27FC236}">
                <a16:creationId xmlns:a16="http://schemas.microsoft.com/office/drawing/2014/main" id="{51A8C50D-A322-37BE-7938-5723588AF6F6}"/>
              </a:ext>
            </a:extLst>
          </p:cNvPr>
          <p:cNvGrpSpPr/>
          <p:nvPr/>
        </p:nvGrpSpPr>
        <p:grpSpPr>
          <a:xfrm>
            <a:off x="1869694" y="4566624"/>
            <a:ext cx="754200" cy="662040"/>
            <a:chOff x="1869694" y="4566624"/>
            <a:chExt cx="754200" cy="662040"/>
          </a:xfrm>
        </p:grpSpPr>
        <mc:AlternateContent xmlns:mc="http://schemas.openxmlformats.org/markup-compatibility/2006" xmlns:p14="http://schemas.microsoft.com/office/powerpoint/2010/main">
          <mc:Choice Requires="p14">
            <p:contentPart p14:bwMode="auto" r:id="rId253">
              <p14:nvContentPartPr>
                <p14:cNvPr id="168" name="Ink 167">
                  <a:extLst>
                    <a:ext uri="{FF2B5EF4-FFF2-40B4-BE49-F238E27FC236}">
                      <a16:creationId xmlns:a16="http://schemas.microsoft.com/office/drawing/2014/main" id="{9BB69BBA-C61A-736A-78CC-4DA8ABAAA5D9}"/>
                    </a:ext>
                  </a:extLst>
                </p14:cNvPr>
                <p14:cNvContentPartPr/>
                <p14:nvPr/>
              </p14:nvContentPartPr>
              <p14:xfrm>
                <a:off x="1921534" y="4869384"/>
                <a:ext cx="103320" cy="174240"/>
              </p14:xfrm>
            </p:contentPart>
          </mc:Choice>
          <mc:Fallback xmlns="">
            <p:pic>
              <p:nvPicPr>
                <p:cNvPr id="168" name="Ink 167">
                  <a:extLst>
                    <a:ext uri="{FF2B5EF4-FFF2-40B4-BE49-F238E27FC236}">
                      <a16:creationId xmlns:a16="http://schemas.microsoft.com/office/drawing/2014/main" id="{9BB69BBA-C61A-736A-78CC-4DA8ABAAA5D9}"/>
                    </a:ext>
                  </a:extLst>
                </p:cNvPr>
                <p:cNvPicPr/>
                <p:nvPr/>
              </p:nvPicPr>
              <p:blipFill>
                <a:blip r:embed="rId254"/>
                <a:stretch>
                  <a:fillRect/>
                </a:stretch>
              </p:blipFill>
              <p:spPr>
                <a:xfrm>
                  <a:off x="1912534" y="4860744"/>
                  <a:ext cx="120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9" name="Ink 168">
                  <a:extLst>
                    <a:ext uri="{FF2B5EF4-FFF2-40B4-BE49-F238E27FC236}">
                      <a16:creationId xmlns:a16="http://schemas.microsoft.com/office/drawing/2014/main" id="{34D4A00C-97E9-8526-D918-09DD030BEC2E}"/>
                    </a:ext>
                  </a:extLst>
                </p14:cNvPr>
                <p14:cNvContentPartPr/>
                <p14:nvPr/>
              </p14:nvContentPartPr>
              <p14:xfrm>
                <a:off x="1869694" y="4794864"/>
                <a:ext cx="186840" cy="136800"/>
              </p14:xfrm>
            </p:contentPart>
          </mc:Choice>
          <mc:Fallback xmlns="">
            <p:pic>
              <p:nvPicPr>
                <p:cNvPr id="169" name="Ink 168">
                  <a:extLst>
                    <a:ext uri="{FF2B5EF4-FFF2-40B4-BE49-F238E27FC236}">
                      <a16:creationId xmlns:a16="http://schemas.microsoft.com/office/drawing/2014/main" id="{34D4A00C-97E9-8526-D918-09DD030BEC2E}"/>
                    </a:ext>
                  </a:extLst>
                </p:cNvPr>
                <p:cNvPicPr/>
                <p:nvPr/>
              </p:nvPicPr>
              <p:blipFill>
                <a:blip r:embed="rId256"/>
                <a:stretch>
                  <a:fillRect/>
                </a:stretch>
              </p:blipFill>
              <p:spPr>
                <a:xfrm>
                  <a:off x="1860694" y="4785864"/>
                  <a:ext cx="2044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70" name="Ink 169">
                  <a:extLst>
                    <a:ext uri="{FF2B5EF4-FFF2-40B4-BE49-F238E27FC236}">
                      <a16:creationId xmlns:a16="http://schemas.microsoft.com/office/drawing/2014/main" id="{04826782-DE4B-DC95-2232-25453400CE2E}"/>
                    </a:ext>
                  </a:extLst>
                </p14:cNvPr>
                <p14:cNvContentPartPr/>
                <p14:nvPr/>
              </p14:nvContentPartPr>
              <p14:xfrm>
                <a:off x="2167774" y="4566624"/>
                <a:ext cx="141120" cy="662040"/>
              </p14:xfrm>
            </p:contentPart>
          </mc:Choice>
          <mc:Fallback xmlns="">
            <p:pic>
              <p:nvPicPr>
                <p:cNvPr id="170" name="Ink 169">
                  <a:extLst>
                    <a:ext uri="{FF2B5EF4-FFF2-40B4-BE49-F238E27FC236}">
                      <a16:creationId xmlns:a16="http://schemas.microsoft.com/office/drawing/2014/main" id="{04826782-DE4B-DC95-2232-25453400CE2E}"/>
                    </a:ext>
                  </a:extLst>
                </p:cNvPr>
                <p:cNvPicPr/>
                <p:nvPr/>
              </p:nvPicPr>
              <p:blipFill>
                <a:blip r:embed="rId258"/>
                <a:stretch>
                  <a:fillRect/>
                </a:stretch>
              </p:blipFill>
              <p:spPr>
                <a:xfrm>
                  <a:off x="2158774" y="4557984"/>
                  <a:ext cx="158760" cy="67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71" name="Ink 170">
                  <a:extLst>
                    <a:ext uri="{FF2B5EF4-FFF2-40B4-BE49-F238E27FC236}">
                      <a16:creationId xmlns:a16="http://schemas.microsoft.com/office/drawing/2014/main" id="{B10E77CF-56B1-B389-B7DF-28BCEC5C5D3D}"/>
                    </a:ext>
                  </a:extLst>
                </p14:cNvPr>
                <p14:cNvContentPartPr/>
                <p14:nvPr/>
              </p14:nvContentPartPr>
              <p14:xfrm>
                <a:off x="2455414" y="4819344"/>
                <a:ext cx="168480" cy="184320"/>
              </p14:xfrm>
            </p:contentPart>
          </mc:Choice>
          <mc:Fallback xmlns="">
            <p:pic>
              <p:nvPicPr>
                <p:cNvPr id="171" name="Ink 170">
                  <a:extLst>
                    <a:ext uri="{FF2B5EF4-FFF2-40B4-BE49-F238E27FC236}">
                      <a16:creationId xmlns:a16="http://schemas.microsoft.com/office/drawing/2014/main" id="{B10E77CF-56B1-B389-B7DF-28BCEC5C5D3D}"/>
                    </a:ext>
                  </a:extLst>
                </p:cNvPr>
                <p:cNvPicPr/>
                <p:nvPr/>
              </p:nvPicPr>
              <p:blipFill>
                <a:blip r:embed="rId260"/>
                <a:stretch>
                  <a:fillRect/>
                </a:stretch>
              </p:blipFill>
              <p:spPr>
                <a:xfrm>
                  <a:off x="2446774" y="4810344"/>
                  <a:ext cx="186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72" name="Ink 171">
                  <a:extLst>
                    <a:ext uri="{FF2B5EF4-FFF2-40B4-BE49-F238E27FC236}">
                      <a16:creationId xmlns:a16="http://schemas.microsoft.com/office/drawing/2014/main" id="{B87952A0-16A3-3D8F-7986-6A954CC95AF8}"/>
                    </a:ext>
                  </a:extLst>
                </p14:cNvPr>
                <p14:cNvContentPartPr/>
                <p14:nvPr/>
              </p14:nvContentPartPr>
              <p14:xfrm>
                <a:off x="1890574" y="4767144"/>
                <a:ext cx="12240" cy="232200"/>
              </p14:xfrm>
            </p:contentPart>
          </mc:Choice>
          <mc:Fallback xmlns="">
            <p:pic>
              <p:nvPicPr>
                <p:cNvPr id="172" name="Ink 171">
                  <a:extLst>
                    <a:ext uri="{FF2B5EF4-FFF2-40B4-BE49-F238E27FC236}">
                      <a16:creationId xmlns:a16="http://schemas.microsoft.com/office/drawing/2014/main" id="{B87952A0-16A3-3D8F-7986-6A954CC95AF8}"/>
                    </a:ext>
                  </a:extLst>
                </p:cNvPr>
                <p:cNvPicPr/>
                <p:nvPr/>
              </p:nvPicPr>
              <p:blipFill>
                <a:blip r:embed="rId262"/>
                <a:stretch>
                  <a:fillRect/>
                </a:stretch>
              </p:blipFill>
              <p:spPr>
                <a:xfrm>
                  <a:off x="1881574" y="4758144"/>
                  <a:ext cx="29880" cy="249840"/>
                </a:xfrm>
                <a:prstGeom prst="rect">
                  <a:avLst/>
                </a:prstGeom>
              </p:spPr>
            </p:pic>
          </mc:Fallback>
        </mc:AlternateContent>
      </p:grpSp>
      <p:grpSp>
        <p:nvGrpSpPr>
          <p:cNvPr id="178" name="Group 177">
            <a:extLst>
              <a:ext uri="{FF2B5EF4-FFF2-40B4-BE49-F238E27FC236}">
                <a16:creationId xmlns:a16="http://schemas.microsoft.com/office/drawing/2014/main" id="{908A142F-3520-D2AD-6303-BE70E7B8E516}"/>
              </a:ext>
            </a:extLst>
          </p:cNvPr>
          <p:cNvGrpSpPr/>
          <p:nvPr/>
        </p:nvGrpSpPr>
        <p:grpSpPr>
          <a:xfrm>
            <a:off x="3226174" y="4684704"/>
            <a:ext cx="201240" cy="144360"/>
            <a:chOff x="3226174" y="4684704"/>
            <a:chExt cx="201240" cy="144360"/>
          </a:xfrm>
        </p:grpSpPr>
        <mc:AlternateContent xmlns:mc="http://schemas.openxmlformats.org/markup-compatibility/2006" xmlns:p14="http://schemas.microsoft.com/office/powerpoint/2010/main">
          <mc:Choice Requires="p14">
            <p:contentPart p14:bwMode="auto" r:id="rId263">
              <p14:nvContentPartPr>
                <p14:cNvPr id="176" name="Ink 175">
                  <a:extLst>
                    <a:ext uri="{FF2B5EF4-FFF2-40B4-BE49-F238E27FC236}">
                      <a16:creationId xmlns:a16="http://schemas.microsoft.com/office/drawing/2014/main" id="{D772E0F8-6266-15F3-8292-167F0769DA0F}"/>
                    </a:ext>
                  </a:extLst>
                </p14:cNvPr>
                <p14:cNvContentPartPr/>
                <p14:nvPr/>
              </p14:nvContentPartPr>
              <p14:xfrm>
                <a:off x="3235894" y="4684704"/>
                <a:ext cx="129600" cy="31320"/>
              </p14:xfrm>
            </p:contentPart>
          </mc:Choice>
          <mc:Fallback xmlns="">
            <p:pic>
              <p:nvPicPr>
                <p:cNvPr id="176" name="Ink 175">
                  <a:extLst>
                    <a:ext uri="{FF2B5EF4-FFF2-40B4-BE49-F238E27FC236}">
                      <a16:creationId xmlns:a16="http://schemas.microsoft.com/office/drawing/2014/main" id="{D772E0F8-6266-15F3-8292-167F0769DA0F}"/>
                    </a:ext>
                  </a:extLst>
                </p:cNvPr>
                <p:cNvPicPr/>
                <p:nvPr/>
              </p:nvPicPr>
              <p:blipFill>
                <a:blip r:embed="rId264"/>
                <a:stretch>
                  <a:fillRect/>
                </a:stretch>
              </p:blipFill>
              <p:spPr>
                <a:xfrm>
                  <a:off x="3227254" y="4676064"/>
                  <a:ext cx="147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7" name="Ink 176">
                  <a:extLst>
                    <a:ext uri="{FF2B5EF4-FFF2-40B4-BE49-F238E27FC236}">
                      <a16:creationId xmlns:a16="http://schemas.microsoft.com/office/drawing/2014/main" id="{D77EE8E4-A732-4FFC-ED29-358DA569FAF9}"/>
                    </a:ext>
                  </a:extLst>
                </p14:cNvPr>
                <p14:cNvContentPartPr/>
                <p14:nvPr/>
              </p14:nvContentPartPr>
              <p14:xfrm>
                <a:off x="3226174" y="4806024"/>
                <a:ext cx="201240" cy="23040"/>
              </p14:xfrm>
            </p:contentPart>
          </mc:Choice>
          <mc:Fallback xmlns="">
            <p:pic>
              <p:nvPicPr>
                <p:cNvPr id="177" name="Ink 176">
                  <a:extLst>
                    <a:ext uri="{FF2B5EF4-FFF2-40B4-BE49-F238E27FC236}">
                      <a16:creationId xmlns:a16="http://schemas.microsoft.com/office/drawing/2014/main" id="{D77EE8E4-A732-4FFC-ED29-358DA569FAF9}"/>
                    </a:ext>
                  </a:extLst>
                </p:cNvPr>
                <p:cNvPicPr/>
                <p:nvPr/>
              </p:nvPicPr>
              <p:blipFill>
                <a:blip r:embed="rId266"/>
                <a:stretch>
                  <a:fillRect/>
                </a:stretch>
              </p:blipFill>
              <p:spPr>
                <a:xfrm>
                  <a:off x="3217174" y="4797024"/>
                  <a:ext cx="218880" cy="40680"/>
                </a:xfrm>
                <a:prstGeom prst="rect">
                  <a:avLst/>
                </a:prstGeom>
              </p:spPr>
            </p:pic>
          </mc:Fallback>
        </mc:AlternateContent>
      </p:grpSp>
      <p:grpSp>
        <p:nvGrpSpPr>
          <p:cNvPr id="184" name="Group 183">
            <a:extLst>
              <a:ext uri="{FF2B5EF4-FFF2-40B4-BE49-F238E27FC236}">
                <a16:creationId xmlns:a16="http://schemas.microsoft.com/office/drawing/2014/main" id="{03FBCB0A-F918-95AD-7ECD-D8E217B61749}"/>
              </a:ext>
            </a:extLst>
          </p:cNvPr>
          <p:cNvGrpSpPr/>
          <p:nvPr/>
        </p:nvGrpSpPr>
        <p:grpSpPr>
          <a:xfrm>
            <a:off x="5352694" y="4614864"/>
            <a:ext cx="1015560" cy="368640"/>
            <a:chOff x="5352694" y="4614864"/>
            <a:chExt cx="1015560" cy="368640"/>
          </a:xfrm>
        </p:grpSpPr>
        <mc:AlternateContent xmlns:mc="http://schemas.openxmlformats.org/markup-compatibility/2006" xmlns:p14="http://schemas.microsoft.com/office/powerpoint/2010/main">
          <mc:Choice Requires="p14">
            <p:contentPart p14:bwMode="auto" r:id="rId267">
              <p14:nvContentPartPr>
                <p14:cNvPr id="179" name="Ink 178">
                  <a:extLst>
                    <a:ext uri="{FF2B5EF4-FFF2-40B4-BE49-F238E27FC236}">
                      <a16:creationId xmlns:a16="http://schemas.microsoft.com/office/drawing/2014/main" id="{A5995114-527F-E8DF-240C-90AE7860AFCF}"/>
                    </a:ext>
                  </a:extLst>
                </p14:cNvPr>
                <p14:cNvContentPartPr/>
                <p14:nvPr/>
              </p14:nvContentPartPr>
              <p14:xfrm>
                <a:off x="5352694" y="4614864"/>
                <a:ext cx="363960" cy="289800"/>
              </p14:xfrm>
            </p:contentPart>
          </mc:Choice>
          <mc:Fallback xmlns="">
            <p:pic>
              <p:nvPicPr>
                <p:cNvPr id="179" name="Ink 178">
                  <a:extLst>
                    <a:ext uri="{FF2B5EF4-FFF2-40B4-BE49-F238E27FC236}">
                      <a16:creationId xmlns:a16="http://schemas.microsoft.com/office/drawing/2014/main" id="{A5995114-527F-E8DF-240C-90AE7860AFCF}"/>
                    </a:ext>
                  </a:extLst>
                </p:cNvPr>
                <p:cNvPicPr/>
                <p:nvPr/>
              </p:nvPicPr>
              <p:blipFill>
                <a:blip r:embed="rId268"/>
                <a:stretch>
                  <a:fillRect/>
                </a:stretch>
              </p:blipFill>
              <p:spPr>
                <a:xfrm>
                  <a:off x="5344054" y="4605864"/>
                  <a:ext cx="3816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80" name="Ink 179">
                  <a:extLst>
                    <a:ext uri="{FF2B5EF4-FFF2-40B4-BE49-F238E27FC236}">
                      <a16:creationId xmlns:a16="http://schemas.microsoft.com/office/drawing/2014/main" id="{946DFEBE-6715-A167-82B8-E2D8277F0F72}"/>
                    </a:ext>
                  </a:extLst>
                </p14:cNvPr>
                <p14:cNvContentPartPr/>
                <p14:nvPr/>
              </p14:nvContentPartPr>
              <p14:xfrm>
                <a:off x="5763094" y="4815024"/>
                <a:ext cx="259200" cy="149760"/>
              </p14:xfrm>
            </p:contentPart>
          </mc:Choice>
          <mc:Fallback xmlns="">
            <p:pic>
              <p:nvPicPr>
                <p:cNvPr id="180" name="Ink 179">
                  <a:extLst>
                    <a:ext uri="{FF2B5EF4-FFF2-40B4-BE49-F238E27FC236}">
                      <a16:creationId xmlns:a16="http://schemas.microsoft.com/office/drawing/2014/main" id="{946DFEBE-6715-A167-82B8-E2D8277F0F72}"/>
                    </a:ext>
                  </a:extLst>
                </p:cNvPr>
                <p:cNvPicPr/>
                <p:nvPr/>
              </p:nvPicPr>
              <p:blipFill>
                <a:blip r:embed="rId270"/>
                <a:stretch>
                  <a:fillRect/>
                </a:stretch>
              </p:blipFill>
              <p:spPr>
                <a:xfrm>
                  <a:off x="5754454" y="4806024"/>
                  <a:ext cx="276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1" name="Ink 180">
                  <a:extLst>
                    <a:ext uri="{FF2B5EF4-FFF2-40B4-BE49-F238E27FC236}">
                      <a16:creationId xmlns:a16="http://schemas.microsoft.com/office/drawing/2014/main" id="{2BF4DABD-5DD9-D231-336C-7CC6806B3B3B}"/>
                    </a:ext>
                  </a:extLst>
                </p14:cNvPr>
                <p14:cNvContentPartPr/>
                <p14:nvPr/>
              </p14:nvContentPartPr>
              <p14:xfrm>
                <a:off x="6080254" y="4859664"/>
                <a:ext cx="94680" cy="360"/>
              </p14:xfrm>
            </p:contentPart>
          </mc:Choice>
          <mc:Fallback xmlns="">
            <p:pic>
              <p:nvPicPr>
                <p:cNvPr id="181" name="Ink 180">
                  <a:extLst>
                    <a:ext uri="{FF2B5EF4-FFF2-40B4-BE49-F238E27FC236}">
                      <a16:creationId xmlns:a16="http://schemas.microsoft.com/office/drawing/2014/main" id="{2BF4DABD-5DD9-D231-336C-7CC6806B3B3B}"/>
                    </a:ext>
                  </a:extLst>
                </p:cNvPr>
                <p:cNvPicPr/>
                <p:nvPr/>
              </p:nvPicPr>
              <p:blipFill>
                <a:blip r:embed="rId272"/>
                <a:stretch>
                  <a:fillRect/>
                </a:stretch>
              </p:blipFill>
              <p:spPr>
                <a:xfrm>
                  <a:off x="6071614" y="4850664"/>
                  <a:ext cx="112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82" name="Ink 181">
                  <a:extLst>
                    <a:ext uri="{FF2B5EF4-FFF2-40B4-BE49-F238E27FC236}">
                      <a16:creationId xmlns:a16="http://schemas.microsoft.com/office/drawing/2014/main" id="{33B84860-52FB-5B9C-450D-993F391F50A7}"/>
                    </a:ext>
                  </a:extLst>
                </p14:cNvPr>
                <p14:cNvContentPartPr/>
                <p14:nvPr/>
              </p14:nvContentPartPr>
              <p14:xfrm>
                <a:off x="6112294" y="4777584"/>
                <a:ext cx="204120" cy="205920"/>
              </p14:xfrm>
            </p:contentPart>
          </mc:Choice>
          <mc:Fallback xmlns="">
            <p:pic>
              <p:nvPicPr>
                <p:cNvPr id="182" name="Ink 181">
                  <a:extLst>
                    <a:ext uri="{FF2B5EF4-FFF2-40B4-BE49-F238E27FC236}">
                      <a16:creationId xmlns:a16="http://schemas.microsoft.com/office/drawing/2014/main" id="{33B84860-52FB-5B9C-450D-993F391F50A7}"/>
                    </a:ext>
                  </a:extLst>
                </p:cNvPr>
                <p:cNvPicPr/>
                <p:nvPr/>
              </p:nvPicPr>
              <p:blipFill>
                <a:blip r:embed="rId274"/>
                <a:stretch>
                  <a:fillRect/>
                </a:stretch>
              </p:blipFill>
              <p:spPr>
                <a:xfrm>
                  <a:off x="6103654" y="4768584"/>
                  <a:ext cx="2217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83" name="Ink 182">
                  <a:extLst>
                    <a:ext uri="{FF2B5EF4-FFF2-40B4-BE49-F238E27FC236}">
                      <a16:creationId xmlns:a16="http://schemas.microsoft.com/office/drawing/2014/main" id="{3BF84557-5D1B-07DC-1521-CD3F121FF808}"/>
                    </a:ext>
                  </a:extLst>
                </p14:cNvPr>
                <p14:cNvContentPartPr/>
                <p14:nvPr/>
              </p14:nvContentPartPr>
              <p14:xfrm>
                <a:off x="6230014" y="4880184"/>
                <a:ext cx="138240" cy="4680"/>
              </p14:xfrm>
            </p:contentPart>
          </mc:Choice>
          <mc:Fallback xmlns="">
            <p:pic>
              <p:nvPicPr>
                <p:cNvPr id="183" name="Ink 182">
                  <a:extLst>
                    <a:ext uri="{FF2B5EF4-FFF2-40B4-BE49-F238E27FC236}">
                      <a16:creationId xmlns:a16="http://schemas.microsoft.com/office/drawing/2014/main" id="{3BF84557-5D1B-07DC-1521-CD3F121FF808}"/>
                    </a:ext>
                  </a:extLst>
                </p:cNvPr>
                <p:cNvPicPr/>
                <p:nvPr/>
              </p:nvPicPr>
              <p:blipFill>
                <a:blip r:embed="rId276"/>
                <a:stretch>
                  <a:fillRect/>
                </a:stretch>
              </p:blipFill>
              <p:spPr>
                <a:xfrm>
                  <a:off x="6221014" y="4871184"/>
                  <a:ext cx="155880" cy="22320"/>
                </a:xfrm>
                <a:prstGeom prst="rect">
                  <a:avLst/>
                </a:prstGeom>
              </p:spPr>
            </p:pic>
          </mc:Fallback>
        </mc:AlternateContent>
      </p:grpSp>
      <p:grpSp>
        <p:nvGrpSpPr>
          <p:cNvPr id="192" name="Group 191">
            <a:extLst>
              <a:ext uri="{FF2B5EF4-FFF2-40B4-BE49-F238E27FC236}">
                <a16:creationId xmlns:a16="http://schemas.microsoft.com/office/drawing/2014/main" id="{31AC18EC-F4D8-543A-2B53-7D5CAB83BF96}"/>
              </a:ext>
            </a:extLst>
          </p:cNvPr>
          <p:cNvGrpSpPr/>
          <p:nvPr/>
        </p:nvGrpSpPr>
        <p:grpSpPr>
          <a:xfrm>
            <a:off x="3768334" y="4456824"/>
            <a:ext cx="1305720" cy="634680"/>
            <a:chOff x="3768334" y="4456824"/>
            <a:chExt cx="1305720" cy="634680"/>
          </a:xfrm>
        </p:grpSpPr>
        <mc:AlternateContent xmlns:mc="http://schemas.openxmlformats.org/markup-compatibility/2006" xmlns:p14="http://schemas.microsoft.com/office/powerpoint/2010/main">
          <mc:Choice Requires="p14">
            <p:contentPart p14:bwMode="auto" r:id="rId277">
              <p14:nvContentPartPr>
                <p14:cNvPr id="185" name="Ink 184">
                  <a:extLst>
                    <a:ext uri="{FF2B5EF4-FFF2-40B4-BE49-F238E27FC236}">
                      <a16:creationId xmlns:a16="http://schemas.microsoft.com/office/drawing/2014/main" id="{14E727A0-3EFE-66CC-CFBC-659914C12C1D}"/>
                    </a:ext>
                  </a:extLst>
                </p14:cNvPr>
                <p14:cNvContentPartPr/>
                <p14:nvPr/>
              </p14:nvContentPartPr>
              <p14:xfrm>
                <a:off x="3768334" y="4685064"/>
                <a:ext cx="163440" cy="11160"/>
              </p14:xfrm>
            </p:contentPart>
          </mc:Choice>
          <mc:Fallback xmlns="">
            <p:pic>
              <p:nvPicPr>
                <p:cNvPr id="185" name="Ink 184">
                  <a:extLst>
                    <a:ext uri="{FF2B5EF4-FFF2-40B4-BE49-F238E27FC236}">
                      <a16:creationId xmlns:a16="http://schemas.microsoft.com/office/drawing/2014/main" id="{14E727A0-3EFE-66CC-CFBC-659914C12C1D}"/>
                    </a:ext>
                  </a:extLst>
                </p:cNvPr>
                <p:cNvPicPr/>
                <p:nvPr/>
              </p:nvPicPr>
              <p:blipFill>
                <a:blip r:embed="rId278"/>
                <a:stretch>
                  <a:fillRect/>
                </a:stretch>
              </p:blipFill>
              <p:spPr>
                <a:xfrm>
                  <a:off x="3759694" y="4676064"/>
                  <a:ext cx="181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6" name="Ink 185">
                  <a:extLst>
                    <a:ext uri="{FF2B5EF4-FFF2-40B4-BE49-F238E27FC236}">
                      <a16:creationId xmlns:a16="http://schemas.microsoft.com/office/drawing/2014/main" id="{E4E10339-CE2D-03D2-5E86-07207E0195DB}"/>
                    </a:ext>
                  </a:extLst>
                </p14:cNvPr>
                <p14:cNvContentPartPr/>
                <p14:nvPr/>
              </p14:nvContentPartPr>
              <p14:xfrm>
                <a:off x="4136614" y="4561584"/>
                <a:ext cx="132840" cy="228600"/>
              </p14:xfrm>
            </p:contentPart>
          </mc:Choice>
          <mc:Fallback xmlns="">
            <p:pic>
              <p:nvPicPr>
                <p:cNvPr id="186" name="Ink 185">
                  <a:extLst>
                    <a:ext uri="{FF2B5EF4-FFF2-40B4-BE49-F238E27FC236}">
                      <a16:creationId xmlns:a16="http://schemas.microsoft.com/office/drawing/2014/main" id="{E4E10339-CE2D-03D2-5E86-07207E0195DB}"/>
                    </a:ext>
                  </a:extLst>
                </p:cNvPr>
                <p:cNvPicPr/>
                <p:nvPr/>
              </p:nvPicPr>
              <p:blipFill>
                <a:blip r:embed="rId280"/>
                <a:stretch>
                  <a:fillRect/>
                </a:stretch>
              </p:blipFill>
              <p:spPr>
                <a:xfrm>
                  <a:off x="4127974" y="4552584"/>
                  <a:ext cx="150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7" name="Ink 186">
                  <a:extLst>
                    <a:ext uri="{FF2B5EF4-FFF2-40B4-BE49-F238E27FC236}">
                      <a16:creationId xmlns:a16="http://schemas.microsoft.com/office/drawing/2014/main" id="{1B430F31-1566-E43D-DE6D-1F6D59080096}"/>
                    </a:ext>
                  </a:extLst>
                </p14:cNvPr>
                <p14:cNvContentPartPr/>
                <p14:nvPr/>
              </p14:nvContentPartPr>
              <p14:xfrm>
                <a:off x="4133734" y="4614504"/>
                <a:ext cx="163440" cy="50400"/>
              </p14:xfrm>
            </p:contentPart>
          </mc:Choice>
          <mc:Fallback xmlns="">
            <p:pic>
              <p:nvPicPr>
                <p:cNvPr id="187" name="Ink 186">
                  <a:extLst>
                    <a:ext uri="{FF2B5EF4-FFF2-40B4-BE49-F238E27FC236}">
                      <a16:creationId xmlns:a16="http://schemas.microsoft.com/office/drawing/2014/main" id="{1B430F31-1566-E43D-DE6D-1F6D59080096}"/>
                    </a:ext>
                  </a:extLst>
                </p:cNvPr>
                <p:cNvPicPr/>
                <p:nvPr/>
              </p:nvPicPr>
              <p:blipFill>
                <a:blip r:embed="rId282"/>
                <a:stretch>
                  <a:fillRect/>
                </a:stretch>
              </p:blipFill>
              <p:spPr>
                <a:xfrm>
                  <a:off x="4125094" y="4605504"/>
                  <a:ext cx="181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8" name="Ink 187">
                  <a:extLst>
                    <a:ext uri="{FF2B5EF4-FFF2-40B4-BE49-F238E27FC236}">
                      <a16:creationId xmlns:a16="http://schemas.microsoft.com/office/drawing/2014/main" id="{FE024D8B-FDBA-8FF1-243A-FDEE4FD76A80}"/>
                    </a:ext>
                  </a:extLst>
                </p14:cNvPr>
                <p14:cNvContentPartPr/>
                <p14:nvPr/>
              </p14:nvContentPartPr>
              <p14:xfrm>
                <a:off x="4375654" y="4456824"/>
                <a:ext cx="156240" cy="634680"/>
              </p14:xfrm>
            </p:contentPart>
          </mc:Choice>
          <mc:Fallback xmlns="">
            <p:pic>
              <p:nvPicPr>
                <p:cNvPr id="188" name="Ink 187">
                  <a:extLst>
                    <a:ext uri="{FF2B5EF4-FFF2-40B4-BE49-F238E27FC236}">
                      <a16:creationId xmlns:a16="http://schemas.microsoft.com/office/drawing/2014/main" id="{FE024D8B-FDBA-8FF1-243A-FDEE4FD76A80}"/>
                    </a:ext>
                  </a:extLst>
                </p:cNvPr>
                <p:cNvPicPr/>
                <p:nvPr/>
              </p:nvPicPr>
              <p:blipFill>
                <a:blip r:embed="rId284"/>
                <a:stretch>
                  <a:fillRect/>
                </a:stretch>
              </p:blipFill>
              <p:spPr>
                <a:xfrm>
                  <a:off x="4366654" y="4447824"/>
                  <a:ext cx="1738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9" name="Ink 188">
                  <a:extLst>
                    <a:ext uri="{FF2B5EF4-FFF2-40B4-BE49-F238E27FC236}">
                      <a16:creationId xmlns:a16="http://schemas.microsoft.com/office/drawing/2014/main" id="{0971B22F-1636-CFFA-29C1-7AC20E11D21C}"/>
                    </a:ext>
                  </a:extLst>
                </p14:cNvPr>
                <p14:cNvContentPartPr/>
                <p14:nvPr/>
              </p14:nvContentPartPr>
              <p14:xfrm>
                <a:off x="4592734" y="4647624"/>
                <a:ext cx="307800" cy="246240"/>
              </p14:xfrm>
            </p:contentPart>
          </mc:Choice>
          <mc:Fallback xmlns="">
            <p:pic>
              <p:nvPicPr>
                <p:cNvPr id="189" name="Ink 188">
                  <a:extLst>
                    <a:ext uri="{FF2B5EF4-FFF2-40B4-BE49-F238E27FC236}">
                      <a16:creationId xmlns:a16="http://schemas.microsoft.com/office/drawing/2014/main" id="{0971B22F-1636-CFFA-29C1-7AC20E11D21C}"/>
                    </a:ext>
                  </a:extLst>
                </p:cNvPr>
                <p:cNvPicPr/>
                <p:nvPr/>
              </p:nvPicPr>
              <p:blipFill>
                <a:blip r:embed="rId286"/>
                <a:stretch>
                  <a:fillRect/>
                </a:stretch>
              </p:blipFill>
              <p:spPr>
                <a:xfrm>
                  <a:off x="4583734" y="4638624"/>
                  <a:ext cx="325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90" name="Ink 189">
                  <a:extLst>
                    <a:ext uri="{FF2B5EF4-FFF2-40B4-BE49-F238E27FC236}">
                      <a16:creationId xmlns:a16="http://schemas.microsoft.com/office/drawing/2014/main" id="{3EF0C591-3C53-34D4-AC74-0280339468E6}"/>
                    </a:ext>
                  </a:extLst>
                </p14:cNvPr>
                <p14:cNvContentPartPr/>
                <p14:nvPr/>
              </p14:nvContentPartPr>
              <p14:xfrm>
                <a:off x="5060374" y="4756704"/>
                <a:ext cx="13680" cy="16920"/>
              </p14:xfrm>
            </p:contentPart>
          </mc:Choice>
          <mc:Fallback xmlns="">
            <p:pic>
              <p:nvPicPr>
                <p:cNvPr id="190" name="Ink 189">
                  <a:extLst>
                    <a:ext uri="{FF2B5EF4-FFF2-40B4-BE49-F238E27FC236}">
                      <a16:creationId xmlns:a16="http://schemas.microsoft.com/office/drawing/2014/main" id="{3EF0C591-3C53-34D4-AC74-0280339468E6}"/>
                    </a:ext>
                  </a:extLst>
                </p:cNvPr>
                <p:cNvPicPr/>
                <p:nvPr/>
              </p:nvPicPr>
              <p:blipFill>
                <a:blip r:embed="rId288"/>
                <a:stretch>
                  <a:fillRect/>
                </a:stretch>
              </p:blipFill>
              <p:spPr>
                <a:xfrm>
                  <a:off x="5051734" y="4747704"/>
                  <a:ext cx="31320" cy="3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196" name="Ink 195">
                <a:extLst>
                  <a:ext uri="{FF2B5EF4-FFF2-40B4-BE49-F238E27FC236}">
                    <a16:creationId xmlns:a16="http://schemas.microsoft.com/office/drawing/2014/main" id="{4E7EE809-A62D-C32D-26CC-CBF0B3577160}"/>
                  </a:ext>
                </a:extLst>
              </p14:cNvPr>
              <p14:cNvContentPartPr/>
              <p14:nvPr/>
            </p14:nvContentPartPr>
            <p14:xfrm>
              <a:off x="3492934" y="5475984"/>
              <a:ext cx="360" cy="360"/>
            </p14:xfrm>
          </p:contentPart>
        </mc:Choice>
        <mc:Fallback xmlns="">
          <p:pic>
            <p:nvPicPr>
              <p:cNvPr id="196" name="Ink 195">
                <a:extLst>
                  <a:ext uri="{FF2B5EF4-FFF2-40B4-BE49-F238E27FC236}">
                    <a16:creationId xmlns:a16="http://schemas.microsoft.com/office/drawing/2014/main" id="{4E7EE809-A62D-C32D-26CC-CBF0B3577160}"/>
                  </a:ext>
                </a:extLst>
              </p:cNvPr>
              <p:cNvPicPr/>
              <p:nvPr/>
            </p:nvPicPr>
            <p:blipFill>
              <a:blip r:embed="rId290"/>
              <a:stretch>
                <a:fillRect/>
              </a:stretch>
            </p:blipFill>
            <p:spPr>
              <a:xfrm>
                <a:off x="3483934" y="54669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97" name="Ink 196">
                <a:extLst>
                  <a:ext uri="{FF2B5EF4-FFF2-40B4-BE49-F238E27FC236}">
                    <a16:creationId xmlns:a16="http://schemas.microsoft.com/office/drawing/2014/main" id="{07E747F0-2CB4-B2C7-76EA-8D640C07F68B}"/>
                  </a:ext>
                </a:extLst>
              </p14:cNvPr>
              <p14:cNvContentPartPr/>
              <p14:nvPr/>
            </p14:nvContentPartPr>
            <p14:xfrm>
              <a:off x="266974" y="4190064"/>
              <a:ext cx="6526440" cy="1605600"/>
            </p14:xfrm>
          </p:contentPart>
        </mc:Choice>
        <mc:Fallback xmlns="">
          <p:pic>
            <p:nvPicPr>
              <p:cNvPr id="197" name="Ink 196">
                <a:extLst>
                  <a:ext uri="{FF2B5EF4-FFF2-40B4-BE49-F238E27FC236}">
                    <a16:creationId xmlns:a16="http://schemas.microsoft.com/office/drawing/2014/main" id="{07E747F0-2CB4-B2C7-76EA-8D640C07F68B}"/>
                  </a:ext>
                </a:extLst>
              </p:cNvPr>
              <p:cNvPicPr/>
              <p:nvPr/>
            </p:nvPicPr>
            <p:blipFill>
              <a:blip r:embed="rId292"/>
              <a:stretch>
                <a:fillRect/>
              </a:stretch>
            </p:blipFill>
            <p:spPr>
              <a:xfrm>
                <a:off x="258334" y="4181424"/>
                <a:ext cx="6544080" cy="1623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98" name="Ink 197">
                <a:extLst>
                  <a:ext uri="{FF2B5EF4-FFF2-40B4-BE49-F238E27FC236}">
                    <a16:creationId xmlns:a16="http://schemas.microsoft.com/office/drawing/2014/main" id="{B21A59BD-6581-7AED-E2B9-70417354B824}"/>
                  </a:ext>
                </a:extLst>
              </p14:cNvPr>
              <p14:cNvContentPartPr/>
              <p14:nvPr/>
            </p14:nvContentPartPr>
            <p14:xfrm>
              <a:off x="71494" y="677184"/>
              <a:ext cx="6424200" cy="1922400"/>
            </p14:xfrm>
          </p:contentPart>
        </mc:Choice>
        <mc:Fallback xmlns="">
          <p:pic>
            <p:nvPicPr>
              <p:cNvPr id="198" name="Ink 197">
                <a:extLst>
                  <a:ext uri="{FF2B5EF4-FFF2-40B4-BE49-F238E27FC236}">
                    <a16:creationId xmlns:a16="http://schemas.microsoft.com/office/drawing/2014/main" id="{B21A59BD-6581-7AED-E2B9-70417354B824}"/>
                  </a:ext>
                </a:extLst>
              </p:cNvPr>
              <p:cNvPicPr/>
              <p:nvPr/>
            </p:nvPicPr>
            <p:blipFill>
              <a:blip r:embed="rId294"/>
              <a:stretch>
                <a:fillRect/>
              </a:stretch>
            </p:blipFill>
            <p:spPr>
              <a:xfrm>
                <a:off x="62854" y="668544"/>
                <a:ext cx="6441840" cy="1940040"/>
              </a:xfrm>
              <a:prstGeom prst="rect">
                <a:avLst/>
              </a:prstGeom>
            </p:spPr>
          </p:pic>
        </mc:Fallback>
      </mc:AlternateContent>
    </p:spTree>
    <p:extLst>
      <p:ext uri="{BB962C8B-B14F-4D97-AF65-F5344CB8AC3E}">
        <p14:creationId xmlns:p14="http://schemas.microsoft.com/office/powerpoint/2010/main" val="2286956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37"/>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443" name="Google Shape;44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50</a:t>
            </a:fld>
            <a:endParaRPr/>
          </a:p>
        </p:txBody>
      </p:sp>
      <p:pic>
        <p:nvPicPr>
          <p:cNvPr id="444" name="Google Shape;444;p37"/>
          <p:cNvPicPr preferRelativeResize="0"/>
          <p:nvPr/>
        </p:nvPicPr>
        <p:blipFill rotWithShape="1">
          <a:blip r:embed="rId3">
            <a:alphaModFix/>
          </a:blip>
          <a:srcRect/>
          <a:stretch/>
        </p:blipFill>
        <p:spPr>
          <a:xfrm>
            <a:off x="3482975" y="1146175"/>
            <a:ext cx="5505450" cy="5210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8"/>
          <p:cNvSpPr txBox="1">
            <a:spLocks noGrp="1"/>
          </p:cNvSpPr>
          <p:nvPr>
            <p:ph type="title"/>
          </p:nvPr>
        </p:nvSpPr>
        <p:spPr>
          <a:xfrm>
            <a:off x="1169248" y="956276"/>
            <a:ext cx="27804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Calculations</a:t>
            </a:r>
            <a:endParaRPr sz="3600" b="1">
              <a:latin typeface="Helvetica Neue"/>
              <a:ea typeface="Helvetica Neue"/>
              <a:cs typeface="Helvetica Neue"/>
              <a:sym typeface="Helvetica Neue"/>
            </a:endParaRPr>
          </a:p>
        </p:txBody>
      </p:sp>
      <p:sp>
        <p:nvSpPr>
          <p:cNvPr id="450" name="Google Shape;45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51</a:t>
            </a:fld>
            <a:endParaRPr/>
          </a:p>
        </p:txBody>
      </p:sp>
      <p:sp>
        <p:nvSpPr>
          <p:cNvPr id="451" name="Google Shape;451;p3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4</a:t>
            </a:r>
            <a:endParaRPr/>
          </a:p>
        </p:txBody>
      </p:sp>
      <p:sp>
        <p:nvSpPr>
          <p:cNvPr id="452" name="Google Shape;452;p38"/>
          <p:cNvSpPr/>
          <p:nvPr/>
        </p:nvSpPr>
        <p:spPr>
          <a:xfrm>
            <a:off x="1169248" y="1863636"/>
            <a:ext cx="9282852"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are now in a position to calculate numerical values for two lives. Once we have done this, we can apply the equivalence principle to calculate premiums for policies involving more than one life. In addition, we will adapt the techniques we have covered in earlier chapters for calculating reserves. This will enable us to calculate reserves for these types of policy.</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39"/>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458" name="Google Shape;45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52</a:t>
            </a:fld>
            <a:endParaRPr/>
          </a:p>
        </p:txBody>
      </p:sp>
      <p:sp>
        <p:nvSpPr>
          <p:cNvPr id="459" name="Google Shape;459;p39"/>
          <p:cNvSpPr/>
          <p:nvPr/>
        </p:nvSpPr>
        <p:spPr>
          <a:xfrm>
            <a:off x="1169248" y="1863636"/>
            <a:ext cx="8698652" cy="2369880"/>
          </a:xfrm>
          <a:prstGeom prst="rect">
            <a:avLst/>
          </a:prstGeom>
          <a:blipFill rotWithShape="1">
            <a:blip r:embed="rId3">
              <a:alphaModFix/>
            </a:blip>
            <a:stretch>
              <a:fillRect l="-700" t="-128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460" name="Google Shape;460;p39" descr="Mathematics"/>
          <p:cNvPicPr preferRelativeResize="0"/>
          <p:nvPr/>
        </p:nvPicPr>
        <p:blipFill rotWithShape="1">
          <a:blip r:embed="rId4">
            <a:alphaModFix/>
          </a:blip>
          <a:srcRect/>
          <a:stretch/>
        </p:blipFill>
        <p:spPr>
          <a:xfrm>
            <a:off x="350157" y="956276"/>
            <a:ext cx="640443" cy="640443"/>
          </a:xfrm>
          <a:prstGeom prst="rect">
            <a:avLst/>
          </a:prstGeom>
          <a:noFill/>
          <a:ln>
            <a:noFill/>
          </a:ln>
        </p:spPr>
      </p:pic>
      <p:grpSp>
        <p:nvGrpSpPr>
          <p:cNvPr id="7" name="Group 6">
            <a:extLst>
              <a:ext uri="{FF2B5EF4-FFF2-40B4-BE49-F238E27FC236}">
                <a16:creationId xmlns:a16="http://schemas.microsoft.com/office/drawing/2014/main" id="{51D396A8-D176-C540-66B1-57C0BC2823A2}"/>
              </a:ext>
            </a:extLst>
          </p:cNvPr>
          <p:cNvGrpSpPr/>
          <p:nvPr/>
        </p:nvGrpSpPr>
        <p:grpSpPr>
          <a:xfrm>
            <a:off x="397205" y="1849523"/>
            <a:ext cx="997920" cy="655200"/>
            <a:chOff x="397205" y="1849523"/>
            <a:chExt cx="997920" cy="655200"/>
          </a:xfrm>
        </p:grpSpPr>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E9D1FED1-61B5-8F3E-3E27-906FE348BB30}"/>
                    </a:ext>
                  </a:extLst>
                </p14:cNvPr>
                <p14:cNvContentPartPr/>
                <p14:nvPr/>
              </p14:nvContentPartPr>
              <p14:xfrm>
                <a:off x="397205" y="2003603"/>
                <a:ext cx="83520" cy="301680"/>
              </p14:xfrm>
            </p:contentPart>
          </mc:Choice>
          <mc:Fallback xmlns="">
            <p:pic>
              <p:nvPicPr>
                <p:cNvPr id="2" name="Ink 1">
                  <a:extLst>
                    <a:ext uri="{FF2B5EF4-FFF2-40B4-BE49-F238E27FC236}">
                      <a16:creationId xmlns:a16="http://schemas.microsoft.com/office/drawing/2014/main" id="{E9D1FED1-61B5-8F3E-3E27-906FE348BB30}"/>
                    </a:ext>
                  </a:extLst>
                </p:cNvPr>
                <p:cNvPicPr/>
                <p:nvPr/>
              </p:nvPicPr>
              <p:blipFill>
                <a:blip r:embed="rId6"/>
                <a:stretch>
                  <a:fillRect/>
                </a:stretch>
              </p:blipFill>
              <p:spPr>
                <a:xfrm>
                  <a:off x="388565" y="1994963"/>
                  <a:ext cx="1011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5F3E388C-B802-4A2A-48CC-F9B5850ACCA4}"/>
                    </a:ext>
                  </a:extLst>
                </p14:cNvPr>
                <p14:cNvContentPartPr/>
                <p14:nvPr/>
              </p14:nvContentPartPr>
              <p14:xfrm>
                <a:off x="451565" y="1983443"/>
                <a:ext cx="212400" cy="230760"/>
              </p14:xfrm>
            </p:contentPart>
          </mc:Choice>
          <mc:Fallback xmlns="">
            <p:pic>
              <p:nvPicPr>
                <p:cNvPr id="3" name="Ink 2">
                  <a:extLst>
                    <a:ext uri="{FF2B5EF4-FFF2-40B4-BE49-F238E27FC236}">
                      <a16:creationId xmlns:a16="http://schemas.microsoft.com/office/drawing/2014/main" id="{5F3E388C-B802-4A2A-48CC-F9B5850ACCA4}"/>
                    </a:ext>
                  </a:extLst>
                </p:cNvPr>
                <p:cNvPicPr/>
                <p:nvPr/>
              </p:nvPicPr>
              <p:blipFill>
                <a:blip r:embed="rId8"/>
                <a:stretch>
                  <a:fillRect/>
                </a:stretch>
              </p:blipFill>
              <p:spPr>
                <a:xfrm>
                  <a:off x="442925" y="1974443"/>
                  <a:ext cx="230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EBA08A18-B490-BE48-111D-79816E94685A}"/>
                    </a:ext>
                  </a:extLst>
                </p14:cNvPr>
                <p14:cNvContentPartPr/>
                <p14:nvPr/>
              </p14:nvContentPartPr>
              <p14:xfrm>
                <a:off x="713645" y="2076683"/>
                <a:ext cx="10080" cy="6480"/>
              </p14:xfrm>
            </p:contentPart>
          </mc:Choice>
          <mc:Fallback xmlns="">
            <p:pic>
              <p:nvPicPr>
                <p:cNvPr id="4" name="Ink 3">
                  <a:extLst>
                    <a:ext uri="{FF2B5EF4-FFF2-40B4-BE49-F238E27FC236}">
                      <a16:creationId xmlns:a16="http://schemas.microsoft.com/office/drawing/2014/main" id="{EBA08A18-B490-BE48-111D-79816E94685A}"/>
                    </a:ext>
                  </a:extLst>
                </p:cNvPr>
                <p:cNvPicPr/>
                <p:nvPr/>
              </p:nvPicPr>
              <p:blipFill>
                <a:blip r:embed="rId10"/>
                <a:stretch>
                  <a:fillRect/>
                </a:stretch>
              </p:blipFill>
              <p:spPr>
                <a:xfrm>
                  <a:off x="704645" y="2068043"/>
                  <a:ext cx="27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BA800EFA-AB13-EBFA-24C9-76F4BE6F7878}"/>
                    </a:ext>
                  </a:extLst>
                </p14:cNvPr>
                <p14:cNvContentPartPr/>
                <p14:nvPr/>
              </p14:nvContentPartPr>
              <p14:xfrm>
                <a:off x="751085" y="1849523"/>
                <a:ext cx="230040" cy="283320"/>
              </p14:xfrm>
            </p:contentPart>
          </mc:Choice>
          <mc:Fallback xmlns="">
            <p:pic>
              <p:nvPicPr>
                <p:cNvPr id="5" name="Ink 4">
                  <a:extLst>
                    <a:ext uri="{FF2B5EF4-FFF2-40B4-BE49-F238E27FC236}">
                      <a16:creationId xmlns:a16="http://schemas.microsoft.com/office/drawing/2014/main" id="{BA800EFA-AB13-EBFA-24C9-76F4BE6F7878}"/>
                    </a:ext>
                  </a:extLst>
                </p:cNvPr>
                <p:cNvPicPr/>
                <p:nvPr/>
              </p:nvPicPr>
              <p:blipFill>
                <a:blip r:embed="rId12"/>
                <a:stretch>
                  <a:fillRect/>
                </a:stretch>
              </p:blipFill>
              <p:spPr>
                <a:xfrm>
                  <a:off x="742085" y="1840523"/>
                  <a:ext cx="2476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EBB451D1-BC50-4289-2237-4411CB413881}"/>
                    </a:ext>
                  </a:extLst>
                </p14:cNvPr>
                <p14:cNvContentPartPr/>
                <p14:nvPr/>
              </p14:nvContentPartPr>
              <p14:xfrm>
                <a:off x="652085" y="1924763"/>
                <a:ext cx="743040" cy="579960"/>
              </p14:xfrm>
            </p:contentPart>
          </mc:Choice>
          <mc:Fallback xmlns="">
            <p:pic>
              <p:nvPicPr>
                <p:cNvPr id="6" name="Ink 5">
                  <a:extLst>
                    <a:ext uri="{FF2B5EF4-FFF2-40B4-BE49-F238E27FC236}">
                      <a16:creationId xmlns:a16="http://schemas.microsoft.com/office/drawing/2014/main" id="{EBB451D1-BC50-4289-2237-4411CB413881}"/>
                    </a:ext>
                  </a:extLst>
                </p:cNvPr>
                <p:cNvPicPr/>
                <p:nvPr/>
              </p:nvPicPr>
              <p:blipFill>
                <a:blip r:embed="rId14"/>
                <a:stretch>
                  <a:fillRect/>
                </a:stretch>
              </p:blipFill>
              <p:spPr>
                <a:xfrm>
                  <a:off x="643085" y="1915763"/>
                  <a:ext cx="760680" cy="597600"/>
                </a:xfrm>
                <a:prstGeom prst="rect">
                  <a:avLst/>
                </a:prstGeom>
              </p:spPr>
            </p:pic>
          </mc:Fallback>
        </mc:AlternateContent>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0"/>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466" name="Google Shape;46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53</a:t>
            </a:fld>
            <a:endParaRPr/>
          </a:p>
        </p:txBody>
      </p:sp>
      <p:pic>
        <p:nvPicPr>
          <p:cNvPr id="467" name="Google Shape;467;p40"/>
          <p:cNvPicPr preferRelativeResize="0"/>
          <p:nvPr/>
        </p:nvPicPr>
        <p:blipFill rotWithShape="1">
          <a:blip r:embed="rId3">
            <a:alphaModFix/>
          </a:blip>
          <a:srcRect/>
          <a:stretch/>
        </p:blipFill>
        <p:spPr>
          <a:xfrm>
            <a:off x="1082163" y="1900237"/>
            <a:ext cx="6296025" cy="13811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4"/>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495" name="Google Shape;495;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54</a:t>
            </a:fld>
            <a:endParaRPr/>
          </a:p>
        </p:txBody>
      </p:sp>
      <p:sp>
        <p:nvSpPr>
          <p:cNvPr id="496" name="Google Shape;496;p44"/>
          <p:cNvSpPr/>
          <p:nvPr/>
        </p:nvSpPr>
        <p:spPr>
          <a:xfrm>
            <a:off x="1169248" y="1778204"/>
            <a:ext cx="869865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Evaluating Premiums</a:t>
            </a:r>
            <a:endParaRPr sz="1600" b="1">
              <a:solidFill>
                <a:schemeClr val="dk1"/>
              </a:solidFill>
              <a:latin typeface="Quattrocento Sans"/>
              <a:ea typeface="Quattrocento Sans"/>
              <a:cs typeface="Quattrocento Sans"/>
              <a:sym typeface="Quattrocento Sans"/>
            </a:endParaRPr>
          </a:p>
        </p:txBody>
      </p:sp>
      <p:pic>
        <p:nvPicPr>
          <p:cNvPr id="497" name="Google Shape;497;p44"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
        <p:nvSpPr>
          <p:cNvPr id="498" name="Google Shape;498;p44"/>
          <p:cNvSpPr/>
          <p:nvPr/>
        </p:nvSpPr>
        <p:spPr>
          <a:xfrm>
            <a:off x="1169248" y="2251395"/>
            <a:ext cx="100584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William, aged 75, and Laura, aged 80, are the guardians of a child. They take out a life assurance policy that provides a payment of £25,000 immediately when the second of them dies. Level annual premiums are payable in advance whilst the policy is in force.</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 Calculate the annual gross premium, using the basis given below.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Basis: Mortality: PMA92C20 for William, PFA92C20 for Laura</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Interest: 4% pa</a:t>
            </a:r>
            <a:r>
              <a:rPr lang="en-IN" sz="1600" i="1">
                <a:solidFill>
                  <a:schemeClr val="dk1"/>
                </a:solidFill>
                <a:latin typeface="Quattrocento Sans"/>
                <a:ea typeface="Quattrocento Sans"/>
                <a:cs typeface="Quattrocento Sans"/>
                <a:sym typeface="Quattrocento Sans"/>
              </a:rPr>
              <a:t> </a:t>
            </a:r>
            <a:r>
              <a:rPr lang="en-IN" sz="1600">
                <a:solidFill>
                  <a:schemeClr val="dk1"/>
                </a:solidFill>
                <a:latin typeface="Quattrocento Sans"/>
                <a:ea typeface="Quattrocento Sans"/>
                <a:cs typeface="Quattrocento Sans"/>
                <a:sym typeface="Quattrocento Sans"/>
              </a:rPr>
              <a:t>effective</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Expenses: Initial: £250</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Renewal: 5% of each premium, excluding the first</a:t>
            </a:r>
            <a:endParaRPr sz="1600">
              <a:solidFill>
                <a:schemeClr val="dk1"/>
              </a:solidFill>
              <a:latin typeface="Quattrocento Sans"/>
              <a:ea typeface="Quattrocento Sans"/>
              <a:cs typeface="Quattrocento Sans"/>
              <a:sym typeface="Quattrocento Sans"/>
            </a:endParaRPr>
          </a:p>
        </p:txBody>
      </p:sp>
      <p:grpSp>
        <p:nvGrpSpPr>
          <p:cNvPr id="19" name="Group 18">
            <a:extLst>
              <a:ext uri="{FF2B5EF4-FFF2-40B4-BE49-F238E27FC236}">
                <a16:creationId xmlns:a16="http://schemas.microsoft.com/office/drawing/2014/main" id="{9C9786B7-0C3A-1F83-89C5-9D6D099E30B2}"/>
              </a:ext>
            </a:extLst>
          </p:cNvPr>
          <p:cNvGrpSpPr/>
          <p:nvPr/>
        </p:nvGrpSpPr>
        <p:grpSpPr>
          <a:xfrm>
            <a:off x="1555685" y="4883243"/>
            <a:ext cx="763920" cy="250920"/>
            <a:chOff x="1555685" y="4883243"/>
            <a:chExt cx="763920" cy="250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F876A2F-51BD-5004-73AD-648888C63815}"/>
                    </a:ext>
                  </a:extLst>
                </p14:cNvPr>
                <p14:cNvContentPartPr/>
                <p14:nvPr/>
              </p14:nvContentPartPr>
              <p14:xfrm>
                <a:off x="1555685" y="4907003"/>
                <a:ext cx="132120" cy="227160"/>
              </p14:xfrm>
            </p:contentPart>
          </mc:Choice>
          <mc:Fallback xmlns="">
            <p:pic>
              <p:nvPicPr>
                <p:cNvPr id="2" name="Ink 1">
                  <a:extLst>
                    <a:ext uri="{FF2B5EF4-FFF2-40B4-BE49-F238E27FC236}">
                      <a16:creationId xmlns:a16="http://schemas.microsoft.com/office/drawing/2014/main" id="{DF876A2F-51BD-5004-73AD-648888C63815}"/>
                    </a:ext>
                  </a:extLst>
                </p:cNvPr>
                <p:cNvPicPr/>
                <p:nvPr/>
              </p:nvPicPr>
              <p:blipFill>
                <a:blip r:embed="rId5"/>
                <a:stretch>
                  <a:fillRect/>
                </a:stretch>
              </p:blipFill>
              <p:spPr>
                <a:xfrm>
                  <a:off x="1547045" y="4898363"/>
                  <a:ext cx="1497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3FE8E25D-092D-62A2-CE5E-6735362D1FA9}"/>
                    </a:ext>
                  </a:extLst>
                </p14:cNvPr>
                <p14:cNvContentPartPr/>
                <p14:nvPr/>
              </p14:nvContentPartPr>
              <p14:xfrm>
                <a:off x="1566125" y="4971083"/>
                <a:ext cx="133200" cy="54360"/>
              </p14:xfrm>
            </p:contentPart>
          </mc:Choice>
          <mc:Fallback xmlns="">
            <p:pic>
              <p:nvPicPr>
                <p:cNvPr id="3" name="Ink 2">
                  <a:extLst>
                    <a:ext uri="{FF2B5EF4-FFF2-40B4-BE49-F238E27FC236}">
                      <a16:creationId xmlns:a16="http://schemas.microsoft.com/office/drawing/2014/main" id="{3FE8E25D-092D-62A2-CE5E-6735362D1FA9}"/>
                    </a:ext>
                  </a:extLst>
                </p:cNvPr>
                <p:cNvPicPr/>
                <p:nvPr/>
              </p:nvPicPr>
              <p:blipFill>
                <a:blip r:embed="rId7"/>
                <a:stretch>
                  <a:fillRect/>
                </a:stretch>
              </p:blipFill>
              <p:spPr>
                <a:xfrm>
                  <a:off x="1557485" y="4962443"/>
                  <a:ext cx="15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E1B654F3-F86A-0444-D80A-7DAE50B6EA33}"/>
                    </a:ext>
                  </a:extLst>
                </p14:cNvPr>
                <p14:cNvContentPartPr/>
                <p14:nvPr/>
              </p14:nvContentPartPr>
              <p14:xfrm>
                <a:off x="1764845" y="4913123"/>
                <a:ext cx="80280" cy="166680"/>
              </p14:xfrm>
            </p:contentPart>
          </mc:Choice>
          <mc:Fallback xmlns="">
            <p:pic>
              <p:nvPicPr>
                <p:cNvPr id="4" name="Ink 3">
                  <a:extLst>
                    <a:ext uri="{FF2B5EF4-FFF2-40B4-BE49-F238E27FC236}">
                      <a16:creationId xmlns:a16="http://schemas.microsoft.com/office/drawing/2014/main" id="{E1B654F3-F86A-0444-D80A-7DAE50B6EA33}"/>
                    </a:ext>
                  </a:extLst>
                </p:cNvPr>
                <p:cNvPicPr/>
                <p:nvPr/>
              </p:nvPicPr>
              <p:blipFill>
                <a:blip r:embed="rId9"/>
                <a:stretch>
                  <a:fillRect/>
                </a:stretch>
              </p:blipFill>
              <p:spPr>
                <a:xfrm>
                  <a:off x="1756205" y="4904483"/>
                  <a:ext cx="979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B29D9667-EB9A-25CE-C88D-B20DED7D8A9C}"/>
                    </a:ext>
                  </a:extLst>
                </p14:cNvPr>
                <p14:cNvContentPartPr/>
                <p14:nvPr/>
              </p14:nvContentPartPr>
              <p14:xfrm>
                <a:off x="1939805" y="4883243"/>
                <a:ext cx="115200" cy="151920"/>
              </p14:xfrm>
            </p:contentPart>
          </mc:Choice>
          <mc:Fallback xmlns="">
            <p:pic>
              <p:nvPicPr>
                <p:cNvPr id="5" name="Ink 4">
                  <a:extLst>
                    <a:ext uri="{FF2B5EF4-FFF2-40B4-BE49-F238E27FC236}">
                      <a16:creationId xmlns:a16="http://schemas.microsoft.com/office/drawing/2014/main" id="{B29D9667-EB9A-25CE-C88D-B20DED7D8A9C}"/>
                    </a:ext>
                  </a:extLst>
                </p:cNvPr>
                <p:cNvPicPr/>
                <p:nvPr/>
              </p:nvPicPr>
              <p:blipFill>
                <a:blip r:embed="rId11"/>
                <a:stretch>
                  <a:fillRect/>
                </a:stretch>
              </p:blipFill>
              <p:spPr>
                <a:xfrm>
                  <a:off x="1931165" y="4874243"/>
                  <a:ext cx="132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70A5B09F-0F32-1895-A337-C5A08447ADCA}"/>
                    </a:ext>
                  </a:extLst>
                </p14:cNvPr>
                <p14:cNvContentPartPr/>
                <p14:nvPr/>
              </p14:nvContentPartPr>
              <p14:xfrm>
                <a:off x="2186405" y="4969283"/>
                <a:ext cx="77400" cy="360"/>
              </p14:xfrm>
            </p:contentPart>
          </mc:Choice>
          <mc:Fallback xmlns="">
            <p:pic>
              <p:nvPicPr>
                <p:cNvPr id="6" name="Ink 5">
                  <a:extLst>
                    <a:ext uri="{FF2B5EF4-FFF2-40B4-BE49-F238E27FC236}">
                      <a16:creationId xmlns:a16="http://schemas.microsoft.com/office/drawing/2014/main" id="{70A5B09F-0F32-1895-A337-C5A08447ADCA}"/>
                    </a:ext>
                  </a:extLst>
                </p:cNvPr>
                <p:cNvPicPr/>
                <p:nvPr/>
              </p:nvPicPr>
              <p:blipFill>
                <a:blip r:embed="rId13"/>
                <a:stretch>
                  <a:fillRect/>
                </a:stretch>
              </p:blipFill>
              <p:spPr>
                <a:xfrm>
                  <a:off x="2177765" y="4960643"/>
                  <a:ext cx="95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Ink 6">
                  <a:extLst>
                    <a:ext uri="{FF2B5EF4-FFF2-40B4-BE49-F238E27FC236}">
                      <a16:creationId xmlns:a16="http://schemas.microsoft.com/office/drawing/2014/main" id="{F8FFEBFA-CE3C-09F6-EE43-C594369A238B}"/>
                    </a:ext>
                  </a:extLst>
                </p14:cNvPr>
                <p14:cNvContentPartPr/>
                <p14:nvPr/>
              </p14:nvContentPartPr>
              <p14:xfrm>
                <a:off x="2237165" y="4993043"/>
                <a:ext cx="82440" cy="135360"/>
              </p14:xfrm>
            </p:contentPart>
          </mc:Choice>
          <mc:Fallback xmlns="">
            <p:pic>
              <p:nvPicPr>
                <p:cNvPr id="7" name="Ink 6">
                  <a:extLst>
                    <a:ext uri="{FF2B5EF4-FFF2-40B4-BE49-F238E27FC236}">
                      <a16:creationId xmlns:a16="http://schemas.microsoft.com/office/drawing/2014/main" id="{F8FFEBFA-CE3C-09F6-EE43-C594369A238B}"/>
                    </a:ext>
                  </a:extLst>
                </p:cNvPr>
                <p:cNvPicPr/>
                <p:nvPr/>
              </p:nvPicPr>
              <p:blipFill>
                <a:blip r:embed="rId15"/>
                <a:stretch>
                  <a:fillRect/>
                </a:stretch>
              </p:blipFill>
              <p:spPr>
                <a:xfrm>
                  <a:off x="2228525" y="4984403"/>
                  <a:ext cx="100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 name="Ink 7">
                  <a:extLst>
                    <a:ext uri="{FF2B5EF4-FFF2-40B4-BE49-F238E27FC236}">
                      <a16:creationId xmlns:a16="http://schemas.microsoft.com/office/drawing/2014/main" id="{4029BA6E-DE33-C79A-5FD8-CB5DB3354D57}"/>
                    </a:ext>
                  </a:extLst>
                </p14:cNvPr>
                <p14:cNvContentPartPr/>
                <p14:nvPr/>
              </p14:nvContentPartPr>
              <p14:xfrm>
                <a:off x="2162645" y="4974683"/>
                <a:ext cx="108720" cy="27000"/>
              </p14:xfrm>
            </p:contentPart>
          </mc:Choice>
          <mc:Fallback xmlns="">
            <p:pic>
              <p:nvPicPr>
                <p:cNvPr id="8" name="Ink 7">
                  <a:extLst>
                    <a:ext uri="{FF2B5EF4-FFF2-40B4-BE49-F238E27FC236}">
                      <a16:creationId xmlns:a16="http://schemas.microsoft.com/office/drawing/2014/main" id="{4029BA6E-DE33-C79A-5FD8-CB5DB3354D57}"/>
                    </a:ext>
                  </a:extLst>
                </p:cNvPr>
                <p:cNvPicPr/>
                <p:nvPr/>
              </p:nvPicPr>
              <p:blipFill>
                <a:blip r:embed="rId17"/>
                <a:stretch>
                  <a:fillRect/>
                </a:stretch>
              </p:blipFill>
              <p:spPr>
                <a:xfrm>
                  <a:off x="2153645" y="4966043"/>
                  <a:ext cx="126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2F16CFA8-D8F1-B341-13E5-4CBBEE0DEC3C}"/>
                    </a:ext>
                  </a:extLst>
                </p14:cNvPr>
                <p14:cNvContentPartPr/>
                <p14:nvPr/>
              </p14:nvContentPartPr>
              <p14:xfrm>
                <a:off x="2170565" y="5122283"/>
                <a:ext cx="136440" cy="6480"/>
              </p14:xfrm>
            </p:contentPart>
          </mc:Choice>
          <mc:Fallback xmlns="">
            <p:pic>
              <p:nvPicPr>
                <p:cNvPr id="9" name="Ink 8">
                  <a:extLst>
                    <a:ext uri="{FF2B5EF4-FFF2-40B4-BE49-F238E27FC236}">
                      <a16:creationId xmlns:a16="http://schemas.microsoft.com/office/drawing/2014/main" id="{2F16CFA8-D8F1-B341-13E5-4CBBEE0DEC3C}"/>
                    </a:ext>
                  </a:extLst>
                </p:cNvPr>
                <p:cNvPicPr/>
                <p:nvPr/>
              </p:nvPicPr>
              <p:blipFill>
                <a:blip r:embed="rId19"/>
                <a:stretch>
                  <a:fillRect/>
                </a:stretch>
              </p:blipFill>
              <p:spPr>
                <a:xfrm>
                  <a:off x="2161925" y="5113283"/>
                  <a:ext cx="154080" cy="24120"/>
                </a:xfrm>
                <a:prstGeom prst="rect">
                  <a:avLst/>
                </a:prstGeom>
              </p:spPr>
            </p:pic>
          </mc:Fallback>
        </mc:AlternateContent>
      </p:grpSp>
      <p:grpSp>
        <p:nvGrpSpPr>
          <p:cNvPr id="18" name="Group 17">
            <a:extLst>
              <a:ext uri="{FF2B5EF4-FFF2-40B4-BE49-F238E27FC236}">
                <a16:creationId xmlns:a16="http://schemas.microsoft.com/office/drawing/2014/main" id="{74CD4A47-8017-1A36-1E7C-F6C20DA598CA}"/>
              </a:ext>
            </a:extLst>
          </p:cNvPr>
          <p:cNvGrpSpPr/>
          <p:nvPr/>
        </p:nvGrpSpPr>
        <p:grpSpPr>
          <a:xfrm>
            <a:off x="2536325" y="4939403"/>
            <a:ext cx="99720" cy="86400"/>
            <a:chOff x="2536325" y="4939403"/>
            <a:chExt cx="99720" cy="86400"/>
          </a:xfrm>
        </p:grpSpPr>
        <mc:AlternateContent xmlns:mc="http://schemas.openxmlformats.org/markup-compatibility/2006" xmlns:p14="http://schemas.microsoft.com/office/powerpoint/2010/main">
          <mc:Choice Requires="p14">
            <p:contentPart p14:bwMode="auto" r:id="rId20">
              <p14:nvContentPartPr>
                <p14:cNvPr id="10" name="Ink 9">
                  <a:extLst>
                    <a:ext uri="{FF2B5EF4-FFF2-40B4-BE49-F238E27FC236}">
                      <a16:creationId xmlns:a16="http://schemas.microsoft.com/office/drawing/2014/main" id="{05FDBE03-40D5-5371-285E-37262360B47A}"/>
                    </a:ext>
                  </a:extLst>
                </p14:cNvPr>
                <p14:cNvContentPartPr/>
                <p14:nvPr/>
              </p14:nvContentPartPr>
              <p14:xfrm>
                <a:off x="2536325" y="4939403"/>
                <a:ext cx="56880" cy="6480"/>
              </p14:xfrm>
            </p:contentPart>
          </mc:Choice>
          <mc:Fallback xmlns="">
            <p:pic>
              <p:nvPicPr>
                <p:cNvPr id="10" name="Ink 9">
                  <a:extLst>
                    <a:ext uri="{FF2B5EF4-FFF2-40B4-BE49-F238E27FC236}">
                      <a16:creationId xmlns:a16="http://schemas.microsoft.com/office/drawing/2014/main" id="{05FDBE03-40D5-5371-285E-37262360B47A}"/>
                    </a:ext>
                  </a:extLst>
                </p:cNvPr>
                <p:cNvPicPr/>
                <p:nvPr/>
              </p:nvPicPr>
              <p:blipFill>
                <a:blip r:embed="rId21"/>
                <a:stretch>
                  <a:fillRect/>
                </a:stretch>
              </p:blipFill>
              <p:spPr>
                <a:xfrm>
                  <a:off x="2527325" y="4930763"/>
                  <a:ext cx="74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 name="Ink 10">
                  <a:extLst>
                    <a:ext uri="{FF2B5EF4-FFF2-40B4-BE49-F238E27FC236}">
                      <a16:creationId xmlns:a16="http://schemas.microsoft.com/office/drawing/2014/main" id="{E3793184-2068-06A3-D565-9F1AA6E48224}"/>
                    </a:ext>
                  </a:extLst>
                </p14:cNvPr>
                <p14:cNvContentPartPr/>
                <p14:nvPr/>
              </p14:nvContentPartPr>
              <p14:xfrm>
                <a:off x="2544245" y="5018963"/>
                <a:ext cx="91800" cy="6840"/>
              </p14:xfrm>
            </p:contentPart>
          </mc:Choice>
          <mc:Fallback xmlns="">
            <p:pic>
              <p:nvPicPr>
                <p:cNvPr id="11" name="Ink 10">
                  <a:extLst>
                    <a:ext uri="{FF2B5EF4-FFF2-40B4-BE49-F238E27FC236}">
                      <a16:creationId xmlns:a16="http://schemas.microsoft.com/office/drawing/2014/main" id="{E3793184-2068-06A3-D565-9F1AA6E48224}"/>
                    </a:ext>
                  </a:extLst>
                </p:cNvPr>
                <p:cNvPicPr/>
                <p:nvPr/>
              </p:nvPicPr>
              <p:blipFill>
                <a:blip r:embed="rId23"/>
                <a:stretch>
                  <a:fillRect/>
                </a:stretch>
              </p:blipFill>
              <p:spPr>
                <a:xfrm>
                  <a:off x="2535605" y="5009963"/>
                  <a:ext cx="109440" cy="24480"/>
                </a:xfrm>
                <a:prstGeom prst="rect">
                  <a:avLst/>
                </a:prstGeom>
              </p:spPr>
            </p:pic>
          </mc:Fallback>
        </mc:AlternateContent>
      </p:grpSp>
      <p:grpSp>
        <p:nvGrpSpPr>
          <p:cNvPr id="17" name="Group 16">
            <a:extLst>
              <a:ext uri="{FF2B5EF4-FFF2-40B4-BE49-F238E27FC236}">
                <a16:creationId xmlns:a16="http://schemas.microsoft.com/office/drawing/2014/main" id="{8D20955C-6365-1FD3-A574-5A29D4E3C97C}"/>
              </a:ext>
            </a:extLst>
          </p:cNvPr>
          <p:cNvGrpSpPr/>
          <p:nvPr/>
        </p:nvGrpSpPr>
        <p:grpSpPr>
          <a:xfrm>
            <a:off x="2846645" y="4816283"/>
            <a:ext cx="541080" cy="316080"/>
            <a:chOff x="2846645" y="4816283"/>
            <a:chExt cx="541080" cy="316080"/>
          </a:xfrm>
        </p:grpSpPr>
        <mc:AlternateContent xmlns:mc="http://schemas.openxmlformats.org/markup-compatibility/2006" xmlns:p14="http://schemas.microsoft.com/office/powerpoint/2010/main">
          <mc:Choice Requires="p14">
            <p:contentPart p14:bwMode="auto" r:id="rId24">
              <p14:nvContentPartPr>
                <p14:cNvPr id="12" name="Ink 11">
                  <a:extLst>
                    <a:ext uri="{FF2B5EF4-FFF2-40B4-BE49-F238E27FC236}">
                      <a16:creationId xmlns:a16="http://schemas.microsoft.com/office/drawing/2014/main" id="{6DD381ED-93A1-8439-2CD3-C3B4334D24CD}"/>
                    </a:ext>
                  </a:extLst>
                </p14:cNvPr>
                <p14:cNvContentPartPr/>
                <p14:nvPr/>
              </p14:nvContentPartPr>
              <p14:xfrm>
                <a:off x="2846645" y="4834283"/>
                <a:ext cx="207000" cy="298080"/>
              </p14:xfrm>
            </p:contentPart>
          </mc:Choice>
          <mc:Fallback xmlns="">
            <p:pic>
              <p:nvPicPr>
                <p:cNvPr id="12" name="Ink 11">
                  <a:extLst>
                    <a:ext uri="{FF2B5EF4-FFF2-40B4-BE49-F238E27FC236}">
                      <a16:creationId xmlns:a16="http://schemas.microsoft.com/office/drawing/2014/main" id="{6DD381ED-93A1-8439-2CD3-C3B4334D24CD}"/>
                    </a:ext>
                  </a:extLst>
                </p:cNvPr>
                <p:cNvPicPr/>
                <p:nvPr/>
              </p:nvPicPr>
              <p:blipFill>
                <a:blip r:embed="rId25"/>
                <a:stretch>
                  <a:fillRect/>
                </a:stretch>
              </p:blipFill>
              <p:spPr>
                <a:xfrm>
                  <a:off x="2838005" y="4825643"/>
                  <a:ext cx="22464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CD30EA48-5EAE-2920-53A5-46042B434981}"/>
                    </a:ext>
                  </a:extLst>
                </p14:cNvPr>
                <p14:cNvContentPartPr/>
                <p14:nvPr/>
              </p14:nvContentPartPr>
              <p14:xfrm>
                <a:off x="2957885" y="4907363"/>
                <a:ext cx="123840" cy="94320"/>
              </p14:xfrm>
            </p:contentPart>
          </mc:Choice>
          <mc:Fallback xmlns="">
            <p:pic>
              <p:nvPicPr>
                <p:cNvPr id="13" name="Ink 12">
                  <a:extLst>
                    <a:ext uri="{FF2B5EF4-FFF2-40B4-BE49-F238E27FC236}">
                      <a16:creationId xmlns:a16="http://schemas.microsoft.com/office/drawing/2014/main" id="{CD30EA48-5EAE-2920-53A5-46042B434981}"/>
                    </a:ext>
                  </a:extLst>
                </p:cNvPr>
                <p:cNvPicPr/>
                <p:nvPr/>
              </p:nvPicPr>
              <p:blipFill>
                <a:blip r:embed="rId27"/>
                <a:stretch>
                  <a:fillRect/>
                </a:stretch>
              </p:blipFill>
              <p:spPr>
                <a:xfrm>
                  <a:off x="2948885" y="4898723"/>
                  <a:ext cx="141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Ink 13">
                  <a:extLst>
                    <a:ext uri="{FF2B5EF4-FFF2-40B4-BE49-F238E27FC236}">
                      <a16:creationId xmlns:a16="http://schemas.microsoft.com/office/drawing/2014/main" id="{EA06F279-8E38-64DA-6955-58E5E5B6A542}"/>
                    </a:ext>
                  </a:extLst>
                </p14:cNvPr>
                <p14:cNvContentPartPr/>
                <p14:nvPr/>
              </p14:nvContentPartPr>
              <p14:xfrm>
                <a:off x="3135005" y="4816283"/>
                <a:ext cx="92880" cy="201600"/>
              </p14:xfrm>
            </p:contentPart>
          </mc:Choice>
          <mc:Fallback xmlns="">
            <p:pic>
              <p:nvPicPr>
                <p:cNvPr id="14" name="Ink 13">
                  <a:extLst>
                    <a:ext uri="{FF2B5EF4-FFF2-40B4-BE49-F238E27FC236}">
                      <a16:creationId xmlns:a16="http://schemas.microsoft.com/office/drawing/2014/main" id="{EA06F279-8E38-64DA-6955-58E5E5B6A542}"/>
                    </a:ext>
                  </a:extLst>
                </p:cNvPr>
                <p:cNvPicPr/>
                <p:nvPr/>
              </p:nvPicPr>
              <p:blipFill>
                <a:blip r:embed="rId29"/>
                <a:stretch>
                  <a:fillRect/>
                </a:stretch>
              </p:blipFill>
              <p:spPr>
                <a:xfrm>
                  <a:off x="3126365" y="4807643"/>
                  <a:ext cx="110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Ink 14">
                  <a:extLst>
                    <a:ext uri="{FF2B5EF4-FFF2-40B4-BE49-F238E27FC236}">
                      <a16:creationId xmlns:a16="http://schemas.microsoft.com/office/drawing/2014/main" id="{EC13C9FB-AE02-5259-83C4-564D596558F0}"/>
                    </a:ext>
                  </a:extLst>
                </p14:cNvPr>
                <p14:cNvContentPartPr/>
                <p14:nvPr/>
              </p14:nvContentPartPr>
              <p14:xfrm>
                <a:off x="3259925" y="4842203"/>
                <a:ext cx="127800" cy="158400"/>
              </p14:xfrm>
            </p:contentPart>
          </mc:Choice>
          <mc:Fallback xmlns="">
            <p:pic>
              <p:nvPicPr>
                <p:cNvPr id="15" name="Ink 14">
                  <a:extLst>
                    <a:ext uri="{FF2B5EF4-FFF2-40B4-BE49-F238E27FC236}">
                      <a16:creationId xmlns:a16="http://schemas.microsoft.com/office/drawing/2014/main" id="{EC13C9FB-AE02-5259-83C4-564D596558F0}"/>
                    </a:ext>
                  </a:extLst>
                </p:cNvPr>
                <p:cNvPicPr/>
                <p:nvPr/>
              </p:nvPicPr>
              <p:blipFill>
                <a:blip r:embed="rId31"/>
                <a:stretch>
                  <a:fillRect/>
                </a:stretch>
              </p:blipFill>
              <p:spPr>
                <a:xfrm>
                  <a:off x="3250925" y="4833203"/>
                  <a:ext cx="14544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16" name="Ink 15">
                <a:extLst>
                  <a:ext uri="{FF2B5EF4-FFF2-40B4-BE49-F238E27FC236}">
                    <a16:creationId xmlns:a16="http://schemas.microsoft.com/office/drawing/2014/main" id="{3143DE29-E7C1-F5BE-2A9D-B88E07F47544}"/>
                  </a:ext>
                </a:extLst>
              </p14:cNvPr>
              <p14:cNvContentPartPr/>
              <p14:nvPr/>
            </p14:nvContentPartPr>
            <p14:xfrm>
              <a:off x="3544685" y="4873163"/>
              <a:ext cx="74160" cy="178560"/>
            </p14:xfrm>
          </p:contentPart>
        </mc:Choice>
        <mc:Fallback xmlns="">
          <p:pic>
            <p:nvPicPr>
              <p:cNvPr id="16" name="Ink 15">
                <a:extLst>
                  <a:ext uri="{FF2B5EF4-FFF2-40B4-BE49-F238E27FC236}">
                    <a16:creationId xmlns:a16="http://schemas.microsoft.com/office/drawing/2014/main" id="{3143DE29-E7C1-F5BE-2A9D-B88E07F47544}"/>
                  </a:ext>
                </a:extLst>
              </p:cNvPr>
              <p:cNvPicPr/>
              <p:nvPr/>
            </p:nvPicPr>
            <p:blipFill>
              <a:blip r:embed="rId33"/>
              <a:stretch>
                <a:fillRect/>
              </a:stretch>
            </p:blipFill>
            <p:spPr>
              <a:xfrm>
                <a:off x="3536045" y="4864523"/>
                <a:ext cx="918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21DABED4-26FB-3DC4-92B3-6A12192F589D}"/>
                  </a:ext>
                </a:extLst>
              </p14:cNvPr>
              <p14:cNvContentPartPr/>
              <p14:nvPr/>
            </p14:nvContentPartPr>
            <p14:xfrm>
              <a:off x="8114885" y="2728283"/>
              <a:ext cx="1324080" cy="78480"/>
            </p14:xfrm>
          </p:contentPart>
        </mc:Choice>
        <mc:Fallback xmlns="">
          <p:pic>
            <p:nvPicPr>
              <p:cNvPr id="20" name="Ink 19">
                <a:extLst>
                  <a:ext uri="{FF2B5EF4-FFF2-40B4-BE49-F238E27FC236}">
                    <a16:creationId xmlns:a16="http://schemas.microsoft.com/office/drawing/2014/main" id="{21DABED4-26FB-3DC4-92B3-6A12192F589D}"/>
                  </a:ext>
                </a:extLst>
              </p:cNvPr>
              <p:cNvPicPr/>
              <p:nvPr/>
            </p:nvPicPr>
            <p:blipFill>
              <a:blip r:embed="rId35"/>
              <a:stretch>
                <a:fillRect/>
              </a:stretch>
            </p:blipFill>
            <p:spPr>
              <a:xfrm>
                <a:off x="8106245" y="2719283"/>
                <a:ext cx="1341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7AE17B0A-4F5D-F2FE-AB49-D786D2D26010}"/>
                  </a:ext>
                </a:extLst>
              </p14:cNvPr>
              <p14:cNvContentPartPr/>
              <p14:nvPr/>
            </p14:nvContentPartPr>
            <p14:xfrm>
              <a:off x="1720925" y="2988563"/>
              <a:ext cx="497160" cy="41040"/>
            </p14:xfrm>
          </p:contentPart>
        </mc:Choice>
        <mc:Fallback xmlns="">
          <p:pic>
            <p:nvPicPr>
              <p:cNvPr id="21" name="Ink 20">
                <a:extLst>
                  <a:ext uri="{FF2B5EF4-FFF2-40B4-BE49-F238E27FC236}">
                    <a16:creationId xmlns:a16="http://schemas.microsoft.com/office/drawing/2014/main" id="{7AE17B0A-4F5D-F2FE-AB49-D786D2D26010}"/>
                  </a:ext>
                </a:extLst>
              </p:cNvPr>
              <p:cNvPicPr/>
              <p:nvPr/>
            </p:nvPicPr>
            <p:blipFill>
              <a:blip r:embed="rId37"/>
              <a:stretch>
                <a:fillRect/>
              </a:stretch>
            </p:blipFill>
            <p:spPr>
              <a:xfrm>
                <a:off x="1712285" y="2979563"/>
                <a:ext cx="514800" cy="58680"/>
              </a:xfrm>
              <a:prstGeom prst="rect">
                <a:avLst/>
              </a:prstGeom>
            </p:spPr>
          </p:pic>
        </mc:Fallback>
      </mc:AlternateContent>
      <p:grpSp>
        <p:nvGrpSpPr>
          <p:cNvPr id="26" name="Group 25">
            <a:extLst>
              <a:ext uri="{FF2B5EF4-FFF2-40B4-BE49-F238E27FC236}">
                <a16:creationId xmlns:a16="http://schemas.microsoft.com/office/drawing/2014/main" id="{A8E6689C-05F0-A107-382B-F00A94114CE7}"/>
              </a:ext>
            </a:extLst>
          </p:cNvPr>
          <p:cNvGrpSpPr/>
          <p:nvPr/>
        </p:nvGrpSpPr>
        <p:grpSpPr>
          <a:xfrm>
            <a:off x="1615085" y="5408483"/>
            <a:ext cx="529560" cy="343800"/>
            <a:chOff x="1615085" y="5408483"/>
            <a:chExt cx="529560" cy="343800"/>
          </a:xfrm>
        </p:grpSpPr>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B826AFEE-392C-3EF0-BCA4-C117146E5DD2}"/>
                    </a:ext>
                  </a:extLst>
                </p14:cNvPr>
                <p14:cNvContentPartPr/>
                <p14:nvPr/>
              </p14:nvContentPartPr>
              <p14:xfrm>
                <a:off x="1615085" y="5476523"/>
                <a:ext cx="115560" cy="275760"/>
              </p14:xfrm>
            </p:contentPart>
          </mc:Choice>
          <mc:Fallback xmlns="">
            <p:pic>
              <p:nvPicPr>
                <p:cNvPr id="22" name="Ink 21">
                  <a:extLst>
                    <a:ext uri="{FF2B5EF4-FFF2-40B4-BE49-F238E27FC236}">
                      <a16:creationId xmlns:a16="http://schemas.microsoft.com/office/drawing/2014/main" id="{B826AFEE-392C-3EF0-BCA4-C117146E5DD2}"/>
                    </a:ext>
                  </a:extLst>
                </p:cNvPr>
                <p:cNvPicPr/>
                <p:nvPr/>
              </p:nvPicPr>
              <p:blipFill>
                <a:blip r:embed="rId39"/>
                <a:stretch>
                  <a:fillRect/>
                </a:stretch>
              </p:blipFill>
              <p:spPr>
                <a:xfrm>
                  <a:off x="1606085" y="5467883"/>
                  <a:ext cx="1332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A1F73DC1-633E-D31A-4ED1-406D71FB8D80}"/>
                    </a:ext>
                  </a:extLst>
                </p14:cNvPr>
                <p14:cNvContentPartPr/>
                <p14:nvPr/>
              </p14:nvContentPartPr>
              <p14:xfrm>
                <a:off x="1944485" y="5540243"/>
                <a:ext cx="200160" cy="166680"/>
              </p14:xfrm>
            </p:contentPart>
          </mc:Choice>
          <mc:Fallback xmlns="">
            <p:pic>
              <p:nvPicPr>
                <p:cNvPr id="23" name="Ink 22">
                  <a:extLst>
                    <a:ext uri="{FF2B5EF4-FFF2-40B4-BE49-F238E27FC236}">
                      <a16:creationId xmlns:a16="http://schemas.microsoft.com/office/drawing/2014/main" id="{A1F73DC1-633E-D31A-4ED1-406D71FB8D80}"/>
                    </a:ext>
                  </a:extLst>
                </p:cNvPr>
                <p:cNvPicPr/>
                <p:nvPr/>
              </p:nvPicPr>
              <p:blipFill>
                <a:blip r:embed="rId41"/>
                <a:stretch>
                  <a:fillRect/>
                </a:stretch>
              </p:blipFill>
              <p:spPr>
                <a:xfrm>
                  <a:off x="1935845" y="5531603"/>
                  <a:ext cx="217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207A9A3B-4026-7636-D16F-8C9F18C650A6}"/>
                    </a:ext>
                  </a:extLst>
                </p14:cNvPr>
                <p14:cNvContentPartPr/>
                <p14:nvPr/>
              </p14:nvContentPartPr>
              <p14:xfrm>
                <a:off x="1887965" y="5446283"/>
                <a:ext cx="12600" cy="14040"/>
              </p14:xfrm>
            </p:contentPart>
          </mc:Choice>
          <mc:Fallback xmlns="">
            <p:pic>
              <p:nvPicPr>
                <p:cNvPr id="24" name="Ink 23">
                  <a:extLst>
                    <a:ext uri="{FF2B5EF4-FFF2-40B4-BE49-F238E27FC236}">
                      <a16:creationId xmlns:a16="http://schemas.microsoft.com/office/drawing/2014/main" id="{207A9A3B-4026-7636-D16F-8C9F18C650A6}"/>
                    </a:ext>
                  </a:extLst>
                </p:cNvPr>
                <p:cNvPicPr/>
                <p:nvPr/>
              </p:nvPicPr>
              <p:blipFill>
                <a:blip r:embed="rId43"/>
                <a:stretch>
                  <a:fillRect/>
                </a:stretch>
              </p:blipFill>
              <p:spPr>
                <a:xfrm>
                  <a:off x="1878965" y="5437283"/>
                  <a:ext cx="30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4F3A2021-D2FE-598A-4540-F2CAC65D1A85}"/>
                    </a:ext>
                  </a:extLst>
                </p14:cNvPr>
                <p14:cNvContentPartPr/>
                <p14:nvPr/>
              </p14:nvContentPartPr>
              <p14:xfrm>
                <a:off x="2027285" y="5408483"/>
                <a:ext cx="8640" cy="22320"/>
              </p14:xfrm>
            </p:contentPart>
          </mc:Choice>
          <mc:Fallback xmlns="">
            <p:pic>
              <p:nvPicPr>
                <p:cNvPr id="25" name="Ink 24">
                  <a:extLst>
                    <a:ext uri="{FF2B5EF4-FFF2-40B4-BE49-F238E27FC236}">
                      <a16:creationId xmlns:a16="http://schemas.microsoft.com/office/drawing/2014/main" id="{4F3A2021-D2FE-598A-4540-F2CAC65D1A85}"/>
                    </a:ext>
                  </a:extLst>
                </p:cNvPr>
                <p:cNvPicPr/>
                <p:nvPr/>
              </p:nvPicPr>
              <p:blipFill>
                <a:blip r:embed="rId45"/>
                <a:stretch>
                  <a:fillRect/>
                </a:stretch>
              </p:blipFill>
              <p:spPr>
                <a:xfrm>
                  <a:off x="2018645" y="5399843"/>
                  <a:ext cx="26280" cy="39960"/>
                </a:xfrm>
                <a:prstGeom prst="rect">
                  <a:avLst/>
                </a:prstGeom>
              </p:spPr>
            </p:pic>
          </mc:Fallback>
        </mc:AlternateContent>
      </p:grpSp>
      <p:grpSp>
        <p:nvGrpSpPr>
          <p:cNvPr id="36" name="Group 35">
            <a:extLst>
              <a:ext uri="{FF2B5EF4-FFF2-40B4-BE49-F238E27FC236}">
                <a16:creationId xmlns:a16="http://schemas.microsoft.com/office/drawing/2014/main" id="{6EB15150-FEBB-F0A1-A473-DD4B8B1CEA3E}"/>
              </a:ext>
            </a:extLst>
          </p:cNvPr>
          <p:cNvGrpSpPr/>
          <p:nvPr/>
        </p:nvGrpSpPr>
        <p:grpSpPr>
          <a:xfrm>
            <a:off x="2234285" y="5438363"/>
            <a:ext cx="771840" cy="334080"/>
            <a:chOff x="2234285" y="5438363"/>
            <a:chExt cx="771840" cy="334080"/>
          </a:xfrm>
        </p:grpSpPr>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9621F00B-6814-B39F-43EC-DFDDD755665C}"/>
                    </a:ext>
                  </a:extLst>
                </p14:cNvPr>
                <p14:cNvContentPartPr/>
                <p14:nvPr/>
              </p14:nvContentPartPr>
              <p14:xfrm>
                <a:off x="2234285" y="5613323"/>
                <a:ext cx="85320" cy="156600"/>
              </p14:xfrm>
            </p:contentPart>
          </mc:Choice>
          <mc:Fallback xmlns="">
            <p:pic>
              <p:nvPicPr>
                <p:cNvPr id="27" name="Ink 26">
                  <a:extLst>
                    <a:ext uri="{FF2B5EF4-FFF2-40B4-BE49-F238E27FC236}">
                      <a16:creationId xmlns:a16="http://schemas.microsoft.com/office/drawing/2014/main" id="{9621F00B-6814-B39F-43EC-DFDDD755665C}"/>
                    </a:ext>
                  </a:extLst>
                </p:cNvPr>
                <p:cNvPicPr/>
                <p:nvPr/>
              </p:nvPicPr>
              <p:blipFill>
                <a:blip r:embed="rId47"/>
                <a:stretch>
                  <a:fillRect/>
                </a:stretch>
              </p:blipFill>
              <p:spPr>
                <a:xfrm>
                  <a:off x="2225285" y="5604683"/>
                  <a:ext cx="102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3442AF89-2AD9-6391-9253-33019ED276A5}"/>
                    </a:ext>
                  </a:extLst>
                </p14:cNvPr>
                <p14:cNvContentPartPr/>
                <p14:nvPr/>
              </p14:nvContentPartPr>
              <p14:xfrm>
                <a:off x="2241845" y="5682083"/>
                <a:ext cx="93600" cy="43200"/>
              </p14:xfrm>
            </p:contentPart>
          </mc:Choice>
          <mc:Fallback xmlns="">
            <p:pic>
              <p:nvPicPr>
                <p:cNvPr id="28" name="Ink 27">
                  <a:extLst>
                    <a:ext uri="{FF2B5EF4-FFF2-40B4-BE49-F238E27FC236}">
                      <a16:creationId xmlns:a16="http://schemas.microsoft.com/office/drawing/2014/main" id="{3442AF89-2AD9-6391-9253-33019ED276A5}"/>
                    </a:ext>
                  </a:extLst>
                </p:cNvPr>
                <p:cNvPicPr/>
                <p:nvPr/>
              </p:nvPicPr>
              <p:blipFill>
                <a:blip r:embed="rId49"/>
                <a:stretch>
                  <a:fillRect/>
                </a:stretch>
              </p:blipFill>
              <p:spPr>
                <a:xfrm>
                  <a:off x="2233205" y="5673083"/>
                  <a:ext cx="111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5FF33559-B7F8-DA11-CFAF-D928D921B1DB}"/>
                    </a:ext>
                  </a:extLst>
                </p14:cNvPr>
                <p14:cNvContentPartPr/>
                <p14:nvPr/>
              </p14:nvContentPartPr>
              <p14:xfrm>
                <a:off x="2393045" y="5571203"/>
                <a:ext cx="86400" cy="42480"/>
              </p14:xfrm>
            </p:contentPart>
          </mc:Choice>
          <mc:Fallback xmlns="">
            <p:pic>
              <p:nvPicPr>
                <p:cNvPr id="29" name="Ink 28">
                  <a:extLst>
                    <a:ext uri="{FF2B5EF4-FFF2-40B4-BE49-F238E27FC236}">
                      <a16:creationId xmlns:a16="http://schemas.microsoft.com/office/drawing/2014/main" id="{5FF33559-B7F8-DA11-CFAF-D928D921B1DB}"/>
                    </a:ext>
                  </a:extLst>
                </p:cNvPr>
                <p:cNvPicPr/>
                <p:nvPr/>
              </p:nvPicPr>
              <p:blipFill>
                <a:blip r:embed="rId51"/>
                <a:stretch>
                  <a:fillRect/>
                </a:stretch>
              </p:blipFill>
              <p:spPr>
                <a:xfrm>
                  <a:off x="2384045" y="5562563"/>
                  <a:ext cx="104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Ink 29">
                  <a:extLst>
                    <a:ext uri="{FF2B5EF4-FFF2-40B4-BE49-F238E27FC236}">
                      <a16:creationId xmlns:a16="http://schemas.microsoft.com/office/drawing/2014/main" id="{FE99A32C-5C6C-DCF4-FEA6-7670BEC5EE3A}"/>
                    </a:ext>
                  </a:extLst>
                </p14:cNvPr>
                <p14:cNvContentPartPr/>
                <p14:nvPr/>
              </p14:nvContentPartPr>
              <p14:xfrm>
                <a:off x="2412485" y="5589563"/>
                <a:ext cx="115920" cy="182880"/>
              </p14:xfrm>
            </p:contentPart>
          </mc:Choice>
          <mc:Fallback xmlns="">
            <p:pic>
              <p:nvPicPr>
                <p:cNvPr id="30" name="Ink 29">
                  <a:extLst>
                    <a:ext uri="{FF2B5EF4-FFF2-40B4-BE49-F238E27FC236}">
                      <a16:creationId xmlns:a16="http://schemas.microsoft.com/office/drawing/2014/main" id="{FE99A32C-5C6C-DCF4-FEA6-7670BEC5EE3A}"/>
                    </a:ext>
                  </a:extLst>
                </p:cNvPr>
                <p:cNvPicPr/>
                <p:nvPr/>
              </p:nvPicPr>
              <p:blipFill>
                <a:blip r:embed="rId53"/>
                <a:stretch>
                  <a:fillRect/>
                </a:stretch>
              </p:blipFill>
              <p:spPr>
                <a:xfrm>
                  <a:off x="2403485" y="5580923"/>
                  <a:ext cx="133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6ED17664-3371-2DA8-A2D2-BC1D549536AA}"/>
                    </a:ext>
                  </a:extLst>
                </p14:cNvPr>
                <p14:cNvContentPartPr/>
                <p14:nvPr/>
              </p14:nvContentPartPr>
              <p14:xfrm>
                <a:off x="2602925" y="5605403"/>
                <a:ext cx="5400" cy="15120"/>
              </p14:xfrm>
            </p:contentPart>
          </mc:Choice>
          <mc:Fallback xmlns="">
            <p:pic>
              <p:nvPicPr>
                <p:cNvPr id="31" name="Ink 30">
                  <a:extLst>
                    <a:ext uri="{FF2B5EF4-FFF2-40B4-BE49-F238E27FC236}">
                      <a16:creationId xmlns:a16="http://schemas.microsoft.com/office/drawing/2014/main" id="{6ED17664-3371-2DA8-A2D2-BC1D549536AA}"/>
                    </a:ext>
                  </a:extLst>
                </p:cNvPr>
                <p:cNvPicPr/>
                <p:nvPr/>
              </p:nvPicPr>
              <p:blipFill>
                <a:blip r:embed="rId55"/>
                <a:stretch>
                  <a:fillRect/>
                </a:stretch>
              </p:blipFill>
              <p:spPr>
                <a:xfrm>
                  <a:off x="2594285" y="5596403"/>
                  <a:ext cx="23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E0922A28-4724-E5C4-8D20-1DBDCEF711E3}"/>
                    </a:ext>
                  </a:extLst>
                </p14:cNvPr>
                <p14:cNvContentPartPr/>
                <p14:nvPr/>
              </p14:nvContentPartPr>
              <p14:xfrm>
                <a:off x="2584925" y="5700803"/>
                <a:ext cx="39240" cy="8640"/>
              </p14:xfrm>
            </p:contentPart>
          </mc:Choice>
          <mc:Fallback xmlns="">
            <p:pic>
              <p:nvPicPr>
                <p:cNvPr id="32" name="Ink 31">
                  <a:extLst>
                    <a:ext uri="{FF2B5EF4-FFF2-40B4-BE49-F238E27FC236}">
                      <a16:creationId xmlns:a16="http://schemas.microsoft.com/office/drawing/2014/main" id="{E0922A28-4724-E5C4-8D20-1DBDCEF711E3}"/>
                    </a:ext>
                  </a:extLst>
                </p:cNvPr>
                <p:cNvPicPr/>
                <p:nvPr/>
              </p:nvPicPr>
              <p:blipFill>
                <a:blip r:embed="rId57"/>
                <a:stretch>
                  <a:fillRect/>
                </a:stretch>
              </p:blipFill>
              <p:spPr>
                <a:xfrm>
                  <a:off x="2576285" y="5691803"/>
                  <a:ext cx="568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E34133F6-2302-7160-220C-A8B9ECC01D1B}"/>
                    </a:ext>
                  </a:extLst>
                </p14:cNvPr>
                <p14:cNvContentPartPr/>
                <p14:nvPr/>
              </p14:nvContentPartPr>
              <p14:xfrm>
                <a:off x="2775365" y="5585963"/>
                <a:ext cx="92520" cy="154080"/>
              </p14:xfrm>
            </p:contentPart>
          </mc:Choice>
          <mc:Fallback xmlns="">
            <p:pic>
              <p:nvPicPr>
                <p:cNvPr id="33" name="Ink 32">
                  <a:extLst>
                    <a:ext uri="{FF2B5EF4-FFF2-40B4-BE49-F238E27FC236}">
                      <a16:creationId xmlns:a16="http://schemas.microsoft.com/office/drawing/2014/main" id="{E34133F6-2302-7160-220C-A8B9ECC01D1B}"/>
                    </a:ext>
                  </a:extLst>
                </p:cNvPr>
                <p:cNvPicPr/>
                <p:nvPr/>
              </p:nvPicPr>
              <p:blipFill>
                <a:blip r:embed="rId59"/>
                <a:stretch>
                  <a:fillRect/>
                </a:stretch>
              </p:blipFill>
              <p:spPr>
                <a:xfrm>
                  <a:off x="2766725" y="5577323"/>
                  <a:ext cx="110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1E2595C9-D744-12CF-44CA-2E8F457BC513}"/>
                    </a:ext>
                  </a:extLst>
                </p14:cNvPr>
                <p14:cNvContentPartPr/>
                <p14:nvPr/>
              </p14:nvContentPartPr>
              <p14:xfrm>
                <a:off x="2925845" y="5577683"/>
                <a:ext cx="80280" cy="105480"/>
              </p14:xfrm>
            </p:contentPart>
          </mc:Choice>
          <mc:Fallback xmlns="">
            <p:pic>
              <p:nvPicPr>
                <p:cNvPr id="34" name="Ink 33">
                  <a:extLst>
                    <a:ext uri="{FF2B5EF4-FFF2-40B4-BE49-F238E27FC236}">
                      <a16:creationId xmlns:a16="http://schemas.microsoft.com/office/drawing/2014/main" id="{1E2595C9-D744-12CF-44CA-2E8F457BC513}"/>
                    </a:ext>
                  </a:extLst>
                </p:cNvPr>
                <p:cNvPicPr/>
                <p:nvPr/>
              </p:nvPicPr>
              <p:blipFill>
                <a:blip r:embed="rId61"/>
                <a:stretch>
                  <a:fillRect/>
                </a:stretch>
              </p:blipFill>
              <p:spPr>
                <a:xfrm>
                  <a:off x="2916845" y="5568683"/>
                  <a:ext cx="979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1F8F0DE7-D257-307F-CDC7-B1D6D5D6C606}"/>
                    </a:ext>
                  </a:extLst>
                </p14:cNvPr>
                <p14:cNvContentPartPr/>
                <p14:nvPr/>
              </p14:nvContentPartPr>
              <p14:xfrm>
                <a:off x="2250125" y="5438363"/>
                <a:ext cx="754200" cy="72360"/>
              </p14:xfrm>
            </p:contentPart>
          </mc:Choice>
          <mc:Fallback xmlns="">
            <p:pic>
              <p:nvPicPr>
                <p:cNvPr id="35" name="Ink 34">
                  <a:extLst>
                    <a:ext uri="{FF2B5EF4-FFF2-40B4-BE49-F238E27FC236}">
                      <a16:creationId xmlns:a16="http://schemas.microsoft.com/office/drawing/2014/main" id="{1F8F0DE7-D257-307F-CDC7-B1D6D5D6C606}"/>
                    </a:ext>
                  </a:extLst>
                </p:cNvPr>
                <p:cNvPicPr/>
                <p:nvPr/>
              </p:nvPicPr>
              <p:blipFill>
                <a:blip r:embed="rId63"/>
                <a:stretch>
                  <a:fillRect/>
                </a:stretch>
              </p:blipFill>
              <p:spPr>
                <a:xfrm>
                  <a:off x="2241125" y="5429363"/>
                  <a:ext cx="771840" cy="90000"/>
                </a:xfrm>
                <a:prstGeom prst="rect">
                  <a:avLst/>
                </a:prstGeom>
              </p:spPr>
            </p:pic>
          </mc:Fallback>
        </mc:AlternateContent>
      </p:grpSp>
      <p:grpSp>
        <p:nvGrpSpPr>
          <p:cNvPr id="39" name="Group 38">
            <a:extLst>
              <a:ext uri="{FF2B5EF4-FFF2-40B4-BE49-F238E27FC236}">
                <a16:creationId xmlns:a16="http://schemas.microsoft.com/office/drawing/2014/main" id="{0CEC4387-C097-B1C7-AC8A-2F17FEC4B687}"/>
              </a:ext>
            </a:extLst>
          </p:cNvPr>
          <p:cNvGrpSpPr/>
          <p:nvPr/>
        </p:nvGrpSpPr>
        <p:grpSpPr>
          <a:xfrm>
            <a:off x="3426605" y="5489483"/>
            <a:ext cx="205560" cy="84600"/>
            <a:chOff x="3426605" y="5489483"/>
            <a:chExt cx="205560" cy="84600"/>
          </a:xfrm>
        </p:grpSpPr>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7A445085-1767-2A3E-0730-D23B6674E486}"/>
                    </a:ext>
                  </a:extLst>
                </p14:cNvPr>
                <p14:cNvContentPartPr/>
                <p14:nvPr/>
              </p14:nvContentPartPr>
              <p14:xfrm>
                <a:off x="3426605" y="5489483"/>
                <a:ext cx="111960" cy="21240"/>
              </p14:xfrm>
            </p:contentPart>
          </mc:Choice>
          <mc:Fallback xmlns="">
            <p:pic>
              <p:nvPicPr>
                <p:cNvPr id="37" name="Ink 36">
                  <a:extLst>
                    <a:ext uri="{FF2B5EF4-FFF2-40B4-BE49-F238E27FC236}">
                      <a16:creationId xmlns:a16="http://schemas.microsoft.com/office/drawing/2014/main" id="{7A445085-1767-2A3E-0730-D23B6674E486}"/>
                    </a:ext>
                  </a:extLst>
                </p:cNvPr>
                <p:cNvPicPr/>
                <p:nvPr/>
              </p:nvPicPr>
              <p:blipFill>
                <a:blip r:embed="rId65"/>
                <a:stretch>
                  <a:fillRect/>
                </a:stretch>
              </p:blipFill>
              <p:spPr>
                <a:xfrm>
                  <a:off x="3417965" y="5480483"/>
                  <a:ext cx="12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Ink 37">
                  <a:extLst>
                    <a:ext uri="{FF2B5EF4-FFF2-40B4-BE49-F238E27FC236}">
                      <a16:creationId xmlns:a16="http://schemas.microsoft.com/office/drawing/2014/main" id="{43F830D0-B449-AB41-DBD9-943D542DD354}"/>
                    </a:ext>
                  </a:extLst>
                </p14:cNvPr>
                <p14:cNvContentPartPr/>
                <p14:nvPr/>
              </p14:nvContentPartPr>
              <p14:xfrm>
                <a:off x="3466565" y="5559683"/>
                <a:ext cx="165600" cy="14400"/>
              </p14:xfrm>
            </p:contentPart>
          </mc:Choice>
          <mc:Fallback xmlns="">
            <p:pic>
              <p:nvPicPr>
                <p:cNvPr id="38" name="Ink 37">
                  <a:extLst>
                    <a:ext uri="{FF2B5EF4-FFF2-40B4-BE49-F238E27FC236}">
                      <a16:creationId xmlns:a16="http://schemas.microsoft.com/office/drawing/2014/main" id="{43F830D0-B449-AB41-DBD9-943D542DD354}"/>
                    </a:ext>
                  </a:extLst>
                </p:cNvPr>
                <p:cNvPicPr/>
                <p:nvPr/>
              </p:nvPicPr>
              <p:blipFill>
                <a:blip r:embed="rId67"/>
                <a:stretch>
                  <a:fillRect/>
                </a:stretch>
              </p:blipFill>
              <p:spPr>
                <a:xfrm>
                  <a:off x="3457925" y="5551043"/>
                  <a:ext cx="183240" cy="3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BA24BF6A-FE0D-12F0-75CB-C06F5DA67EF1}"/>
                  </a:ext>
                </a:extLst>
              </p14:cNvPr>
              <p14:cNvContentPartPr/>
              <p14:nvPr/>
            </p14:nvContentPartPr>
            <p14:xfrm>
              <a:off x="3474485" y="2751323"/>
              <a:ext cx="571320" cy="47880"/>
            </p14:xfrm>
          </p:contentPart>
        </mc:Choice>
        <mc:Fallback xmlns="">
          <p:pic>
            <p:nvPicPr>
              <p:cNvPr id="40" name="Ink 39">
                <a:extLst>
                  <a:ext uri="{FF2B5EF4-FFF2-40B4-BE49-F238E27FC236}">
                    <a16:creationId xmlns:a16="http://schemas.microsoft.com/office/drawing/2014/main" id="{BA24BF6A-FE0D-12F0-75CB-C06F5DA67EF1}"/>
                  </a:ext>
                </a:extLst>
              </p:cNvPr>
              <p:cNvPicPr/>
              <p:nvPr/>
            </p:nvPicPr>
            <p:blipFill>
              <a:blip r:embed="rId69"/>
              <a:stretch>
                <a:fillRect/>
              </a:stretch>
            </p:blipFill>
            <p:spPr>
              <a:xfrm>
                <a:off x="3465485" y="2742323"/>
                <a:ext cx="588960" cy="65520"/>
              </a:xfrm>
              <a:prstGeom prst="rect">
                <a:avLst/>
              </a:prstGeom>
            </p:spPr>
          </p:pic>
        </mc:Fallback>
      </mc:AlternateContent>
      <p:grpSp>
        <p:nvGrpSpPr>
          <p:cNvPr id="47" name="Group 46">
            <a:extLst>
              <a:ext uri="{FF2B5EF4-FFF2-40B4-BE49-F238E27FC236}">
                <a16:creationId xmlns:a16="http://schemas.microsoft.com/office/drawing/2014/main" id="{D02C9A23-7853-07EF-A482-76379E1FBE82}"/>
              </a:ext>
            </a:extLst>
          </p:cNvPr>
          <p:cNvGrpSpPr/>
          <p:nvPr/>
        </p:nvGrpSpPr>
        <p:grpSpPr>
          <a:xfrm>
            <a:off x="3955085" y="5357363"/>
            <a:ext cx="961560" cy="304560"/>
            <a:chOff x="3955085" y="5357363"/>
            <a:chExt cx="961560" cy="304560"/>
          </a:xfrm>
        </p:grpSpPr>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6268C826-9FAB-96B6-B32B-0D638AB1272D}"/>
                    </a:ext>
                  </a:extLst>
                </p14:cNvPr>
                <p14:cNvContentPartPr/>
                <p14:nvPr/>
              </p14:nvContentPartPr>
              <p14:xfrm>
                <a:off x="3955085" y="5437643"/>
                <a:ext cx="205920" cy="224280"/>
              </p14:xfrm>
            </p:contentPart>
          </mc:Choice>
          <mc:Fallback xmlns="">
            <p:pic>
              <p:nvPicPr>
                <p:cNvPr id="41" name="Ink 40">
                  <a:extLst>
                    <a:ext uri="{FF2B5EF4-FFF2-40B4-BE49-F238E27FC236}">
                      <a16:creationId xmlns:a16="http://schemas.microsoft.com/office/drawing/2014/main" id="{6268C826-9FAB-96B6-B32B-0D638AB1272D}"/>
                    </a:ext>
                  </a:extLst>
                </p:cNvPr>
                <p:cNvPicPr/>
                <p:nvPr/>
              </p:nvPicPr>
              <p:blipFill>
                <a:blip r:embed="rId71"/>
                <a:stretch>
                  <a:fillRect/>
                </a:stretch>
              </p:blipFill>
              <p:spPr>
                <a:xfrm>
                  <a:off x="3946085" y="5429003"/>
                  <a:ext cx="223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7E73D4FD-059C-D7D2-7358-6B5AC8DFBC45}"/>
                    </a:ext>
                  </a:extLst>
                </p14:cNvPr>
                <p14:cNvContentPartPr/>
                <p14:nvPr/>
              </p14:nvContentPartPr>
              <p14:xfrm>
                <a:off x="4245605" y="5406323"/>
                <a:ext cx="64080" cy="24480"/>
              </p14:xfrm>
            </p:contentPart>
          </mc:Choice>
          <mc:Fallback xmlns="">
            <p:pic>
              <p:nvPicPr>
                <p:cNvPr id="42" name="Ink 41">
                  <a:extLst>
                    <a:ext uri="{FF2B5EF4-FFF2-40B4-BE49-F238E27FC236}">
                      <a16:creationId xmlns:a16="http://schemas.microsoft.com/office/drawing/2014/main" id="{7E73D4FD-059C-D7D2-7358-6B5AC8DFBC45}"/>
                    </a:ext>
                  </a:extLst>
                </p:cNvPr>
                <p:cNvPicPr/>
                <p:nvPr/>
              </p:nvPicPr>
              <p:blipFill>
                <a:blip r:embed="rId73"/>
                <a:stretch>
                  <a:fillRect/>
                </a:stretch>
              </p:blipFill>
              <p:spPr>
                <a:xfrm>
                  <a:off x="4236965" y="5397683"/>
                  <a:ext cx="81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FCA725C2-5A63-B075-66DD-68BA420D0B91}"/>
                    </a:ext>
                  </a:extLst>
                </p14:cNvPr>
                <p14:cNvContentPartPr/>
                <p14:nvPr/>
              </p14:nvContentPartPr>
              <p14:xfrm>
                <a:off x="4206725" y="5422883"/>
                <a:ext cx="140040" cy="212040"/>
              </p14:xfrm>
            </p:contentPart>
          </mc:Choice>
          <mc:Fallback xmlns="">
            <p:pic>
              <p:nvPicPr>
                <p:cNvPr id="43" name="Ink 42">
                  <a:extLst>
                    <a:ext uri="{FF2B5EF4-FFF2-40B4-BE49-F238E27FC236}">
                      <a16:creationId xmlns:a16="http://schemas.microsoft.com/office/drawing/2014/main" id="{FCA725C2-5A63-B075-66DD-68BA420D0B91}"/>
                    </a:ext>
                  </a:extLst>
                </p:cNvPr>
                <p:cNvPicPr/>
                <p:nvPr/>
              </p:nvPicPr>
              <p:blipFill>
                <a:blip r:embed="rId75"/>
                <a:stretch>
                  <a:fillRect/>
                </a:stretch>
              </p:blipFill>
              <p:spPr>
                <a:xfrm>
                  <a:off x="4198085" y="5413883"/>
                  <a:ext cx="1576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F0CF2C05-A609-8DF5-86D2-10AD8FE28DD9}"/>
                    </a:ext>
                  </a:extLst>
                </p14:cNvPr>
                <p14:cNvContentPartPr/>
                <p14:nvPr/>
              </p14:nvContentPartPr>
              <p14:xfrm>
                <a:off x="4439645" y="5440163"/>
                <a:ext cx="89640" cy="140400"/>
              </p14:xfrm>
            </p:contentPart>
          </mc:Choice>
          <mc:Fallback xmlns="">
            <p:pic>
              <p:nvPicPr>
                <p:cNvPr id="44" name="Ink 43">
                  <a:extLst>
                    <a:ext uri="{FF2B5EF4-FFF2-40B4-BE49-F238E27FC236}">
                      <a16:creationId xmlns:a16="http://schemas.microsoft.com/office/drawing/2014/main" id="{F0CF2C05-A609-8DF5-86D2-10AD8FE28DD9}"/>
                    </a:ext>
                  </a:extLst>
                </p:cNvPr>
                <p:cNvPicPr/>
                <p:nvPr/>
              </p:nvPicPr>
              <p:blipFill>
                <a:blip r:embed="rId77"/>
                <a:stretch>
                  <a:fillRect/>
                </a:stretch>
              </p:blipFill>
              <p:spPr>
                <a:xfrm>
                  <a:off x="4431005" y="5431523"/>
                  <a:ext cx="1072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DEA52C60-FE2D-96E6-C439-D9A37E616411}"/>
                    </a:ext>
                  </a:extLst>
                </p14:cNvPr>
                <p14:cNvContentPartPr/>
                <p14:nvPr/>
              </p14:nvContentPartPr>
              <p14:xfrm>
                <a:off x="4611725" y="5402723"/>
                <a:ext cx="96120" cy="140040"/>
              </p14:xfrm>
            </p:contentPart>
          </mc:Choice>
          <mc:Fallback xmlns="">
            <p:pic>
              <p:nvPicPr>
                <p:cNvPr id="45" name="Ink 44">
                  <a:extLst>
                    <a:ext uri="{FF2B5EF4-FFF2-40B4-BE49-F238E27FC236}">
                      <a16:creationId xmlns:a16="http://schemas.microsoft.com/office/drawing/2014/main" id="{DEA52C60-FE2D-96E6-C439-D9A37E616411}"/>
                    </a:ext>
                  </a:extLst>
                </p:cNvPr>
                <p:cNvPicPr/>
                <p:nvPr/>
              </p:nvPicPr>
              <p:blipFill>
                <a:blip r:embed="rId79"/>
                <a:stretch>
                  <a:fillRect/>
                </a:stretch>
              </p:blipFill>
              <p:spPr>
                <a:xfrm>
                  <a:off x="4603085" y="5393723"/>
                  <a:ext cx="113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41AD9672-14F2-14C8-D475-DF9306969427}"/>
                    </a:ext>
                  </a:extLst>
                </p14:cNvPr>
                <p14:cNvContentPartPr/>
                <p14:nvPr/>
              </p14:nvContentPartPr>
              <p14:xfrm>
                <a:off x="4801445" y="5357363"/>
                <a:ext cx="115200" cy="168120"/>
              </p14:xfrm>
            </p:contentPart>
          </mc:Choice>
          <mc:Fallback xmlns="">
            <p:pic>
              <p:nvPicPr>
                <p:cNvPr id="46" name="Ink 45">
                  <a:extLst>
                    <a:ext uri="{FF2B5EF4-FFF2-40B4-BE49-F238E27FC236}">
                      <a16:creationId xmlns:a16="http://schemas.microsoft.com/office/drawing/2014/main" id="{41AD9672-14F2-14C8-D475-DF9306969427}"/>
                    </a:ext>
                  </a:extLst>
                </p:cNvPr>
                <p:cNvPicPr/>
                <p:nvPr/>
              </p:nvPicPr>
              <p:blipFill>
                <a:blip r:embed="rId81"/>
                <a:stretch>
                  <a:fillRect/>
                </a:stretch>
              </p:blipFill>
              <p:spPr>
                <a:xfrm>
                  <a:off x="4792445" y="5348723"/>
                  <a:ext cx="132840" cy="185760"/>
                </a:xfrm>
                <a:prstGeom prst="rect">
                  <a:avLst/>
                </a:prstGeom>
              </p:spPr>
            </p:pic>
          </mc:Fallback>
        </mc:AlternateContent>
      </p:grpSp>
      <p:grpSp>
        <p:nvGrpSpPr>
          <p:cNvPr id="60" name="Group 59">
            <a:extLst>
              <a:ext uri="{FF2B5EF4-FFF2-40B4-BE49-F238E27FC236}">
                <a16:creationId xmlns:a16="http://schemas.microsoft.com/office/drawing/2014/main" id="{5B730567-8A24-9037-E7EE-768C0F07BF1B}"/>
              </a:ext>
            </a:extLst>
          </p:cNvPr>
          <p:cNvGrpSpPr/>
          <p:nvPr/>
        </p:nvGrpSpPr>
        <p:grpSpPr>
          <a:xfrm>
            <a:off x="5120405" y="5136683"/>
            <a:ext cx="1375560" cy="609120"/>
            <a:chOff x="5120405" y="5136683"/>
            <a:chExt cx="1375560" cy="609120"/>
          </a:xfrm>
        </p:grpSpPr>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5F3851A3-C68F-CC27-A83B-09EC09580833}"/>
                    </a:ext>
                  </a:extLst>
                </p14:cNvPr>
                <p14:cNvContentPartPr/>
                <p14:nvPr/>
              </p14:nvContentPartPr>
              <p14:xfrm>
                <a:off x="5224085" y="5285003"/>
                <a:ext cx="181440" cy="377280"/>
              </p14:xfrm>
            </p:contentPart>
          </mc:Choice>
          <mc:Fallback xmlns="">
            <p:pic>
              <p:nvPicPr>
                <p:cNvPr id="48" name="Ink 47">
                  <a:extLst>
                    <a:ext uri="{FF2B5EF4-FFF2-40B4-BE49-F238E27FC236}">
                      <a16:creationId xmlns:a16="http://schemas.microsoft.com/office/drawing/2014/main" id="{5F3851A3-C68F-CC27-A83B-09EC09580833}"/>
                    </a:ext>
                  </a:extLst>
                </p:cNvPr>
                <p:cNvPicPr/>
                <p:nvPr/>
              </p:nvPicPr>
              <p:blipFill>
                <a:blip r:embed="rId83"/>
                <a:stretch>
                  <a:fillRect/>
                </a:stretch>
              </p:blipFill>
              <p:spPr>
                <a:xfrm>
                  <a:off x="5215085" y="5276003"/>
                  <a:ext cx="1990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59BB82BF-A2B3-094F-E511-9E5066F0F08F}"/>
                    </a:ext>
                  </a:extLst>
                </p14:cNvPr>
                <p14:cNvContentPartPr/>
                <p14:nvPr/>
              </p14:nvContentPartPr>
              <p14:xfrm>
                <a:off x="5271605" y="5482283"/>
                <a:ext cx="122760" cy="68040"/>
              </p14:xfrm>
            </p:contentPart>
          </mc:Choice>
          <mc:Fallback xmlns="">
            <p:pic>
              <p:nvPicPr>
                <p:cNvPr id="49" name="Ink 48">
                  <a:extLst>
                    <a:ext uri="{FF2B5EF4-FFF2-40B4-BE49-F238E27FC236}">
                      <a16:creationId xmlns:a16="http://schemas.microsoft.com/office/drawing/2014/main" id="{59BB82BF-A2B3-094F-E511-9E5066F0F08F}"/>
                    </a:ext>
                  </a:extLst>
                </p:cNvPr>
                <p:cNvPicPr/>
                <p:nvPr/>
              </p:nvPicPr>
              <p:blipFill>
                <a:blip r:embed="rId85"/>
                <a:stretch>
                  <a:fillRect/>
                </a:stretch>
              </p:blipFill>
              <p:spPr>
                <a:xfrm>
                  <a:off x="5262965" y="5473643"/>
                  <a:ext cx="140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14E1A8D2-3027-DBAC-731C-258619B28027}"/>
                    </a:ext>
                  </a:extLst>
                </p14:cNvPr>
                <p14:cNvContentPartPr/>
                <p14:nvPr/>
              </p14:nvContentPartPr>
              <p14:xfrm>
                <a:off x="5120405" y="5136683"/>
                <a:ext cx="189000" cy="79560"/>
              </p14:xfrm>
            </p:contentPart>
          </mc:Choice>
          <mc:Fallback xmlns="">
            <p:pic>
              <p:nvPicPr>
                <p:cNvPr id="50" name="Ink 49">
                  <a:extLst>
                    <a:ext uri="{FF2B5EF4-FFF2-40B4-BE49-F238E27FC236}">
                      <a16:creationId xmlns:a16="http://schemas.microsoft.com/office/drawing/2014/main" id="{14E1A8D2-3027-DBAC-731C-258619B28027}"/>
                    </a:ext>
                  </a:extLst>
                </p:cNvPr>
                <p:cNvPicPr/>
                <p:nvPr/>
              </p:nvPicPr>
              <p:blipFill>
                <a:blip r:embed="rId87"/>
                <a:stretch>
                  <a:fillRect/>
                </a:stretch>
              </p:blipFill>
              <p:spPr>
                <a:xfrm>
                  <a:off x="5111405" y="5127683"/>
                  <a:ext cx="206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Ink 51">
                  <a:extLst>
                    <a:ext uri="{FF2B5EF4-FFF2-40B4-BE49-F238E27FC236}">
                      <a16:creationId xmlns:a16="http://schemas.microsoft.com/office/drawing/2014/main" id="{E46BA2AA-208B-5D3A-30B5-D9C801029CB2}"/>
                    </a:ext>
                  </a:extLst>
                </p14:cNvPr>
                <p14:cNvContentPartPr/>
                <p14:nvPr/>
              </p14:nvContentPartPr>
              <p14:xfrm>
                <a:off x="5590205" y="5526563"/>
                <a:ext cx="134640" cy="219240"/>
              </p14:xfrm>
            </p:contentPart>
          </mc:Choice>
          <mc:Fallback xmlns="">
            <p:pic>
              <p:nvPicPr>
                <p:cNvPr id="52" name="Ink 51">
                  <a:extLst>
                    <a:ext uri="{FF2B5EF4-FFF2-40B4-BE49-F238E27FC236}">
                      <a16:creationId xmlns:a16="http://schemas.microsoft.com/office/drawing/2014/main" id="{E46BA2AA-208B-5D3A-30B5-D9C801029CB2}"/>
                    </a:ext>
                  </a:extLst>
                </p:cNvPr>
                <p:cNvPicPr/>
                <p:nvPr/>
              </p:nvPicPr>
              <p:blipFill>
                <a:blip r:embed="rId89"/>
                <a:stretch>
                  <a:fillRect/>
                </a:stretch>
              </p:blipFill>
              <p:spPr>
                <a:xfrm>
                  <a:off x="5581565" y="5517563"/>
                  <a:ext cx="1522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Ink 52">
                  <a:extLst>
                    <a:ext uri="{FF2B5EF4-FFF2-40B4-BE49-F238E27FC236}">
                      <a16:creationId xmlns:a16="http://schemas.microsoft.com/office/drawing/2014/main" id="{E227189E-DD38-035A-19D4-ED2EA7F78FD7}"/>
                    </a:ext>
                  </a:extLst>
                </p14:cNvPr>
                <p14:cNvContentPartPr/>
                <p14:nvPr/>
              </p14:nvContentPartPr>
              <p14:xfrm>
                <a:off x="5629085" y="5575163"/>
                <a:ext cx="143280" cy="117720"/>
              </p14:xfrm>
            </p:contentPart>
          </mc:Choice>
          <mc:Fallback xmlns="">
            <p:pic>
              <p:nvPicPr>
                <p:cNvPr id="53" name="Ink 52">
                  <a:extLst>
                    <a:ext uri="{FF2B5EF4-FFF2-40B4-BE49-F238E27FC236}">
                      <a16:creationId xmlns:a16="http://schemas.microsoft.com/office/drawing/2014/main" id="{E227189E-DD38-035A-19D4-ED2EA7F78FD7}"/>
                    </a:ext>
                  </a:extLst>
                </p:cNvPr>
                <p:cNvPicPr/>
                <p:nvPr/>
              </p:nvPicPr>
              <p:blipFill>
                <a:blip r:embed="rId91"/>
                <a:stretch>
                  <a:fillRect/>
                </a:stretch>
              </p:blipFill>
              <p:spPr>
                <a:xfrm>
                  <a:off x="5620445" y="5566523"/>
                  <a:ext cx="160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Ink 53">
                  <a:extLst>
                    <a:ext uri="{FF2B5EF4-FFF2-40B4-BE49-F238E27FC236}">
                      <a16:creationId xmlns:a16="http://schemas.microsoft.com/office/drawing/2014/main" id="{25E42F64-6812-772E-9F5D-4186D74C9C45}"/>
                    </a:ext>
                  </a:extLst>
                </p14:cNvPr>
                <p14:cNvContentPartPr/>
                <p14:nvPr/>
              </p14:nvContentPartPr>
              <p14:xfrm>
                <a:off x="5840405" y="5460683"/>
                <a:ext cx="46800" cy="25920"/>
              </p14:xfrm>
            </p:contentPart>
          </mc:Choice>
          <mc:Fallback xmlns="">
            <p:pic>
              <p:nvPicPr>
                <p:cNvPr id="54" name="Ink 53">
                  <a:extLst>
                    <a:ext uri="{FF2B5EF4-FFF2-40B4-BE49-F238E27FC236}">
                      <a16:creationId xmlns:a16="http://schemas.microsoft.com/office/drawing/2014/main" id="{25E42F64-6812-772E-9F5D-4186D74C9C45}"/>
                    </a:ext>
                  </a:extLst>
                </p:cNvPr>
                <p:cNvPicPr/>
                <p:nvPr/>
              </p:nvPicPr>
              <p:blipFill>
                <a:blip r:embed="rId93"/>
                <a:stretch>
                  <a:fillRect/>
                </a:stretch>
              </p:blipFill>
              <p:spPr>
                <a:xfrm>
                  <a:off x="5831765" y="5452043"/>
                  <a:ext cx="64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Ink 54">
                  <a:extLst>
                    <a:ext uri="{FF2B5EF4-FFF2-40B4-BE49-F238E27FC236}">
                      <a16:creationId xmlns:a16="http://schemas.microsoft.com/office/drawing/2014/main" id="{9B64A56E-9DC5-E47C-9642-9BE093FE05FE}"/>
                    </a:ext>
                  </a:extLst>
                </p14:cNvPr>
                <p14:cNvContentPartPr/>
                <p14:nvPr/>
              </p14:nvContentPartPr>
              <p14:xfrm>
                <a:off x="5820245" y="5462483"/>
                <a:ext cx="278640" cy="254520"/>
              </p14:xfrm>
            </p:contentPart>
          </mc:Choice>
          <mc:Fallback xmlns="">
            <p:pic>
              <p:nvPicPr>
                <p:cNvPr id="55" name="Ink 54">
                  <a:extLst>
                    <a:ext uri="{FF2B5EF4-FFF2-40B4-BE49-F238E27FC236}">
                      <a16:creationId xmlns:a16="http://schemas.microsoft.com/office/drawing/2014/main" id="{9B64A56E-9DC5-E47C-9642-9BE093FE05FE}"/>
                    </a:ext>
                  </a:extLst>
                </p:cNvPr>
                <p:cNvPicPr/>
                <p:nvPr/>
              </p:nvPicPr>
              <p:blipFill>
                <a:blip r:embed="rId95"/>
                <a:stretch>
                  <a:fillRect/>
                </a:stretch>
              </p:blipFill>
              <p:spPr>
                <a:xfrm>
                  <a:off x="5811605" y="5453483"/>
                  <a:ext cx="296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Ink 55">
                  <a:extLst>
                    <a:ext uri="{FF2B5EF4-FFF2-40B4-BE49-F238E27FC236}">
                      <a16:creationId xmlns:a16="http://schemas.microsoft.com/office/drawing/2014/main" id="{0F2CD6E8-40CE-40C0-CF4C-EA6B6207702F}"/>
                    </a:ext>
                  </a:extLst>
                </p14:cNvPr>
                <p14:cNvContentPartPr/>
                <p14:nvPr/>
              </p14:nvContentPartPr>
              <p14:xfrm>
                <a:off x="6136685" y="5621603"/>
                <a:ext cx="1800" cy="360"/>
              </p14:xfrm>
            </p:contentPart>
          </mc:Choice>
          <mc:Fallback xmlns="">
            <p:pic>
              <p:nvPicPr>
                <p:cNvPr id="56" name="Ink 55">
                  <a:extLst>
                    <a:ext uri="{FF2B5EF4-FFF2-40B4-BE49-F238E27FC236}">
                      <a16:creationId xmlns:a16="http://schemas.microsoft.com/office/drawing/2014/main" id="{0F2CD6E8-40CE-40C0-CF4C-EA6B6207702F}"/>
                    </a:ext>
                  </a:extLst>
                </p:cNvPr>
                <p:cNvPicPr/>
                <p:nvPr/>
              </p:nvPicPr>
              <p:blipFill>
                <a:blip r:embed="rId97"/>
                <a:stretch>
                  <a:fillRect/>
                </a:stretch>
              </p:blipFill>
              <p:spPr>
                <a:xfrm>
                  <a:off x="6128045" y="5612963"/>
                  <a:ext cx="19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Ink 56">
                  <a:extLst>
                    <a:ext uri="{FF2B5EF4-FFF2-40B4-BE49-F238E27FC236}">
                      <a16:creationId xmlns:a16="http://schemas.microsoft.com/office/drawing/2014/main" id="{A17A8E0B-4B89-A8C0-779D-A39A75AEABBB}"/>
                    </a:ext>
                  </a:extLst>
                </p14:cNvPr>
                <p14:cNvContentPartPr/>
                <p14:nvPr/>
              </p14:nvContentPartPr>
              <p14:xfrm>
                <a:off x="6212645" y="5430443"/>
                <a:ext cx="136440" cy="195840"/>
              </p14:xfrm>
            </p:contentPart>
          </mc:Choice>
          <mc:Fallback xmlns="">
            <p:pic>
              <p:nvPicPr>
                <p:cNvPr id="57" name="Ink 56">
                  <a:extLst>
                    <a:ext uri="{FF2B5EF4-FFF2-40B4-BE49-F238E27FC236}">
                      <a16:creationId xmlns:a16="http://schemas.microsoft.com/office/drawing/2014/main" id="{A17A8E0B-4B89-A8C0-779D-A39A75AEABBB}"/>
                    </a:ext>
                  </a:extLst>
                </p:cNvPr>
                <p:cNvPicPr/>
                <p:nvPr/>
              </p:nvPicPr>
              <p:blipFill>
                <a:blip r:embed="rId99"/>
                <a:stretch>
                  <a:fillRect/>
                </a:stretch>
              </p:blipFill>
              <p:spPr>
                <a:xfrm>
                  <a:off x="6204005" y="5421443"/>
                  <a:ext cx="1540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Ink 57">
                  <a:extLst>
                    <a:ext uri="{FF2B5EF4-FFF2-40B4-BE49-F238E27FC236}">
                      <a16:creationId xmlns:a16="http://schemas.microsoft.com/office/drawing/2014/main" id="{E4BDE60B-FF39-2A42-4A17-8F37BC564203}"/>
                    </a:ext>
                  </a:extLst>
                </p14:cNvPr>
                <p14:cNvContentPartPr/>
                <p14:nvPr/>
              </p14:nvContentPartPr>
              <p14:xfrm>
                <a:off x="6382565" y="5403803"/>
                <a:ext cx="103680" cy="150120"/>
              </p14:xfrm>
            </p:contentPart>
          </mc:Choice>
          <mc:Fallback xmlns="">
            <p:pic>
              <p:nvPicPr>
                <p:cNvPr id="58" name="Ink 57">
                  <a:extLst>
                    <a:ext uri="{FF2B5EF4-FFF2-40B4-BE49-F238E27FC236}">
                      <a16:creationId xmlns:a16="http://schemas.microsoft.com/office/drawing/2014/main" id="{E4BDE60B-FF39-2A42-4A17-8F37BC564203}"/>
                    </a:ext>
                  </a:extLst>
                </p:cNvPr>
                <p:cNvPicPr/>
                <p:nvPr/>
              </p:nvPicPr>
              <p:blipFill>
                <a:blip r:embed="rId101"/>
                <a:stretch>
                  <a:fillRect/>
                </a:stretch>
              </p:blipFill>
              <p:spPr>
                <a:xfrm>
                  <a:off x="6373565" y="5394803"/>
                  <a:ext cx="121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Ink 58">
                  <a:extLst>
                    <a:ext uri="{FF2B5EF4-FFF2-40B4-BE49-F238E27FC236}">
                      <a16:creationId xmlns:a16="http://schemas.microsoft.com/office/drawing/2014/main" id="{5C9B8CE0-768C-888E-0769-A33C959956C1}"/>
                    </a:ext>
                  </a:extLst>
                </p14:cNvPr>
                <p14:cNvContentPartPr/>
                <p14:nvPr/>
              </p14:nvContentPartPr>
              <p14:xfrm>
                <a:off x="5637365" y="5230283"/>
                <a:ext cx="858600" cy="200520"/>
              </p14:xfrm>
            </p:contentPart>
          </mc:Choice>
          <mc:Fallback xmlns="">
            <p:pic>
              <p:nvPicPr>
                <p:cNvPr id="59" name="Ink 58">
                  <a:extLst>
                    <a:ext uri="{FF2B5EF4-FFF2-40B4-BE49-F238E27FC236}">
                      <a16:creationId xmlns:a16="http://schemas.microsoft.com/office/drawing/2014/main" id="{5C9B8CE0-768C-888E-0769-A33C959956C1}"/>
                    </a:ext>
                  </a:extLst>
                </p:cNvPr>
                <p:cNvPicPr/>
                <p:nvPr/>
              </p:nvPicPr>
              <p:blipFill>
                <a:blip r:embed="rId103"/>
                <a:stretch>
                  <a:fillRect/>
                </a:stretch>
              </p:blipFill>
              <p:spPr>
                <a:xfrm>
                  <a:off x="5628365" y="5221643"/>
                  <a:ext cx="876240" cy="218160"/>
                </a:xfrm>
                <a:prstGeom prst="rect">
                  <a:avLst/>
                </a:prstGeom>
              </p:spPr>
            </p:pic>
          </mc:Fallback>
        </mc:AlternateContent>
      </p:grpSp>
      <p:grpSp>
        <p:nvGrpSpPr>
          <p:cNvPr id="63" name="Group 62">
            <a:extLst>
              <a:ext uri="{FF2B5EF4-FFF2-40B4-BE49-F238E27FC236}">
                <a16:creationId xmlns:a16="http://schemas.microsoft.com/office/drawing/2014/main" id="{323A588C-F0C2-A77A-2069-E976960E45B1}"/>
              </a:ext>
            </a:extLst>
          </p:cNvPr>
          <p:cNvGrpSpPr/>
          <p:nvPr/>
        </p:nvGrpSpPr>
        <p:grpSpPr>
          <a:xfrm>
            <a:off x="6782165" y="5200043"/>
            <a:ext cx="230040" cy="262440"/>
            <a:chOff x="6782165" y="5200043"/>
            <a:chExt cx="230040" cy="262440"/>
          </a:xfrm>
        </p:grpSpPr>
        <mc:AlternateContent xmlns:mc="http://schemas.openxmlformats.org/markup-compatibility/2006" xmlns:p14="http://schemas.microsoft.com/office/powerpoint/2010/main">
          <mc:Choice Requires="p14">
            <p:contentPart p14:bwMode="auto" r:id="rId104">
              <p14:nvContentPartPr>
                <p14:cNvPr id="61" name="Ink 60">
                  <a:extLst>
                    <a:ext uri="{FF2B5EF4-FFF2-40B4-BE49-F238E27FC236}">
                      <a16:creationId xmlns:a16="http://schemas.microsoft.com/office/drawing/2014/main" id="{F99D45FE-1128-DFF3-9AA2-1040D597AA95}"/>
                    </a:ext>
                  </a:extLst>
                </p14:cNvPr>
                <p14:cNvContentPartPr/>
                <p14:nvPr/>
              </p14:nvContentPartPr>
              <p14:xfrm>
                <a:off x="6782165" y="5282483"/>
                <a:ext cx="230040" cy="21240"/>
              </p14:xfrm>
            </p:contentPart>
          </mc:Choice>
          <mc:Fallback xmlns="">
            <p:pic>
              <p:nvPicPr>
                <p:cNvPr id="61" name="Ink 60">
                  <a:extLst>
                    <a:ext uri="{FF2B5EF4-FFF2-40B4-BE49-F238E27FC236}">
                      <a16:creationId xmlns:a16="http://schemas.microsoft.com/office/drawing/2014/main" id="{F99D45FE-1128-DFF3-9AA2-1040D597AA95}"/>
                    </a:ext>
                  </a:extLst>
                </p:cNvPr>
                <p:cNvPicPr/>
                <p:nvPr/>
              </p:nvPicPr>
              <p:blipFill>
                <a:blip r:embed="rId105"/>
                <a:stretch>
                  <a:fillRect/>
                </a:stretch>
              </p:blipFill>
              <p:spPr>
                <a:xfrm>
                  <a:off x="6773525" y="5273843"/>
                  <a:ext cx="247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Ink 61">
                  <a:extLst>
                    <a:ext uri="{FF2B5EF4-FFF2-40B4-BE49-F238E27FC236}">
                      <a16:creationId xmlns:a16="http://schemas.microsoft.com/office/drawing/2014/main" id="{288867B8-8988-A62E-733D-867E7878D556}"/>
                    </a:ext>
                  </a:extLst>
                </p14:cNvPr>
                <p14:cNvContentPartPr/>
                <p14:nvPr/>
              </p14:nvContentPartPr>
              <p14:xfrm>
                <a:off x="6885485" y="5200043"/>
                <a:ext cx="32400" cy="262440"/>
              </p14:xfrm>
            </p:contentPart>
          </mc:Choice>
          <mc:Fallback xmlns="">
            <p:pic>
              <p:nvPicPr>
                <p:cNvPr id="62" name="Ink 61">
                  <a:extLst>
                    <a:ext uri="{FF2B5EF4-FFF2-40B4-BE49-F238E27FC236}">
                      <a16:creationId xmlns:a16="http://schemas.microsoft.com/office/drawing/2014/main" id="{288867B8-8988-A62E-733D-867E7878D556}"/>
                    </a:ext>
                  </a:extLst>
                </p:cNvPr>
                <p:cNvPicPr/>
                <p:nvPr/>
              </p:nvPicPr>
              <p:blipFill>
                <a:blip r:embed="rId107"/>
                <a:stretch>
                  <a:fillRect/>
                </a:stretch>
              </p:blipFill>
              <p:spPr>
                <a:xfrm>
                  <a:off x="6876845" y="5191403"/>
                  <a:ext cx="50040"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448" name="Ink 447">
                <a:extLst>
                  <a:ext uri="{FF2B5EF4-FFF2-40B4-BE49-F238E27FC236}">
                    <a16:creationId xmlns:a16="http://schemas.microsoft.com/office/drawing/2014/main" id="{62D8A182-1153-6AC6-E3F5-A23B4244EDC7}"/>
                  </a:ext>
                </a:extLst>
              </p14:cNvPr>
              <p14:cNvContentPartPr/>
              <p14:nvPr/>
            </p14:nvContentPartPr>
            <p14:xfrm>
              <a:off x="7322885" y="5203283"/>
              <a:ext cx="250200" cy="277200"/>
            </p14:xfrm>
          </p:contentPart>
        </mc:Choice>
        <mc:Fallback xmlns="">
          <p:pic>
            <p:nvPicPr>
              <p:cNvPr id="448" name="Ink 447">
                <a:extLst>
                  <a:ext uri="{FF2B5EF4-FFF2-40B4-BE49-F238E27FC236}">
                    <a16:creationId xmlns:a16="http://schemas.microsoft.com/office/drawing/2014/main" id="{62D8A182-1153-6AC6-E3F5-A23B4244EDC7}"/>
                  </a:ext>
                </a:extLst>
              </p:cNvPr>
              <p:cNvPicPr/>
              <p:nvPr/>
            </p:nvPicPr>
            <p:blipFill>
              <a:blip r:embed="rId109"/>
              <a:stretch>
                <a:fillRect/>
              </a:stretch>
            </p:blipFill>
            <p:spPr>
              <a:xfrm>
                <a:off x="7313885" y="5194283"/>
                <a:ext cx="2678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49" name="Ink 448">
                <a:extLst>
                  <a:ext uri="{FF2B5EF4-FFF2-40B4-BE49-F238E27FC236}">
                    <a16:creationId xmlns:a16="http://schemas.microsoft.com/office/drawing/2014/main" id="{1BBB69CB-87AB-53B9-5297-886462C7C26C}"/>
                  </a:ext>
                </a:extLst>
              </p14:cNvPr>
              <p14:cNvContentPartPr/>
              <p14:nvPr/>
            </p14:nvContentPartPr>
            <p14:xfrm>
              <a:off x="7656965" y="5191403"/>
              <a:ext cx="90720" cy="80280"/>
            </p14:xfrm>
          </p:contentPart>
        </mc:Choice>
        <mc:Fallback xmlns="">
          <p:pic>
            <p:nvPicPr>
              <p:cNvPr id="449" name="Ink 448">
                <a:extLst>
                  <a:ext uri="{FF2B5EF4-FFF2-40B4-BE49-F238E27FC236}">
                    <a16:creationId xmlns:a16="http://schemas.microsoft.com/office/drawing/2014/main" id="{1BBB69CB-87AB-53B9-5297-886462C7C26C}"/>
                  </a:ext>
                </a:extLst>
              </p:cNvPr>
              <p:cNvPicPr/>
              <p:nvPr/>
            </p:nvPicPr>
            <p:blipFill>
              <a:blip r:embed="rId111"/>
              <a:stretch>
                <a:fillRect/>
              </a:stretch>
            </p:blipFill>
            <p:spPr>
              <a:xfrm>
                <a:off x="7647965" y="5182403"/>
                <a:ext cx="108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50" name="Ink 449">
                <a:extLst>
                  <a:ext uri="{FF2B5EF4-FFF2-40B4-BE49-F238E27FC236}">
                    <a16:creationId xmlns:a16="http://schemas.microsoft.com/office/drawing/2014/main" id="{1A041E8B-8DD6-DB6D-ACAF-279A14F01ECF}"/>
                  </a:ext>
                </a:extLst>
              </p14:cNvPr>
              <p14:cNvContentPartPr/>
              <p14:nvPr/>
            </p14:nvContentPartPr>
            <p14:xfrm>
              <a:off x="7606925" y="5215883"/>
              <a:ext cx="121680" cy="231840"/>
            </p14:xfrm>
          </p:contentPart>
        </mc:Choice>
        <mc:Fallback xmlns="">
          <p:pic>
            <p:nvPicPr>
              <p:cNvPr id="450" name="Ink 449">
                <a:extLst>
                  <a:ext uri="{FF2B5EF4-FFF2-40B4-BE49-F238E27FC236}">
                    <a16:creationId xmlns:a16="http://schemas.microsoft.com/office/drawing/2014/main" id="{1A041E8B-8DD6-DB6D-ACAF-279A14F01ECF}"/>
                  </a:ext>
                </a:extLst>
              </p:cNvPr>
              <p:cNvPicPr/>
              <p:nvPr/>
            </p:nvPicPr>
            <p:blipFill>
              <a:blip r:embed="rId113"/>
              <a:stretch>
                <a:fillRect/>
              </a:stretch>
            </p:blipFill>
            <p:spPr>
              <a:xfrm>
                <a:off x="7597925" y="5207243"/>
                <a:ext cx="1393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51" name="Ink 450">
                <a:extLst>
                  <a:ext uri="{FF2B5EF4-FFF2-40B4-BE49-F238E27FC236}">
                    <a16:creationId xmlns:a16="http://schemas.microsoft.com/office/drawing/2014/main" id="{40505ED0-18A2-4097-595D-52B666412459}"/>
                  </a:ext>
                </a:extLst>
              </p14:cNvPr>
              <p14:cNvContentPartPr/>
              <p14:nvPr/>
            </p14:nvContentPartPr>
            <p14:xfrm>
              <a:off x="7807805" y="5263763"/>
              <a:ext cx="111240" cy="172080"/>
            </p14:xfrm>
          </p:contentPart>
        </mc:Choice>
        <mc:Fallback xmlns="">
          <p:pic>
            <p:nvPicPr>
              <p:cNvPr id="451" name="Ink 450">
                <a:extLst>
                  <a:ext uri="{FF2B5EF4-FFF2-40B4-BE49-F238E27FC236}">
                    <a16:creationId xmlns:a16="http://schemas.microsoft.com/office/drawing/2014/main" id="{40505ED0-18A2-4097-595D-52B666412459}"/>
                  </a:ext>
                </a:extLst>
              </p:cNvPr>
              <p:cNvPicPr/>
              <p:nvPr/>
            </p:nvPicPr>
            <p:blipFill>
              <a:blip r:embed="rId115"/>
              <a:stretch>
                <a:fillRect/>
              </a:stretch>
            </p:blipFill>
            <p:spPr>
              <a:xfrm>
                <a:off x="7799165" y="5254763"/>
                <a:ext cx="128880" cy="189720"/>
              </a:xfrm>
              <a:prstGeom prst="rect">
                <a:avLst/>
              </a:prstGeom>
            </p:spPr>
          </p:pic>
        </mc:Fallback>
      </mc:AlternateContent>
      <p:grpSp>
        <p:nvGrpSpPr>
          <p:cNvPr id="462" name="Group 461">
            <a:extLst>
              <a:ext uri="{FF2B5EF4-FFF2-40B4-BE49-F238E27FC236}">
                <a16:creationId xmlns:a16="http://schemas.microsoft.com/office/drawing/2014/main" id="{DFBD01EB-A2CE-4804-74E5-B1949315EA79}"/>
              </a:ext>
            </a:extLst>
          </p:cNvPr>
          <p:cNvGrpSpPr/>
          <p:nvPr/>
        </p:nvGrpSpPr>
        <p:grpSpPr>
          <a:xfrm>
            <a:off x="8285165" y="5120483"/>
            <a:ext cx="217800" cy="336960"/>
            <a:chOff x="8285165" y="5120483"/>
            <a:chExt cx="217800" cy="336960"/>
          </a:xfrm>
        </p:grpSpPr>
        <mc:AlternateContent xmlns:mc="http://schemas.openxmlformats.org/markup-compatibility/2006" xmlns:p14="http://schemas.microsoft.com/office/powerpoint/2010/main">
          <mc:Choice Requires="p14">
            <p:contentPart p14:bwMode="auto" r:id="rId116">
              <p14:nvContentPartPr>
                <p14:cNvPr id="454" name="Ink 453">
                  <a:extLst>
                    <a:ext uri="{FF2B5EF4-FFF2-40B4-BE49-F238E27FC236}">
                      <a16:creationId xmlns:a16="http://schemas.microsoft.com/office/drawing/2014/main" id="{D1CF6675-8D82-108E-7307-AC4A787FEAA8}"/>
                    </a:ext>
                  </a:extLst>
                </p14:cNvPr>
                <p14:cNvContentPartPr/>
                <p14:nvPr/>
              </p14:nvContentPartPr>
              <p14:xfrm>
                <a:off x="8285165" y="5231003"/>
                <a:ext cx="217800" cy="40680"/>
              </p14:xfrm>
            </p:contentPart>
          </mc:Choice>
          <mc:Fallback xmlns="">
            <p:pic>
              <p:nvPicPr>
                <p:cNvPr id="454" name="Ink 453">
                  <a:extLst>
                    <a:ext uri="{FF2B5EF4-FFF2-40B4-BE49-F238E27FC236}">
                      <a16:creationId xmlns:a16="http://schemas.microsoft.com/office/drawing/2014/main" id="{D1CF6675-8D82-108E-7307-AC4A787FEAA8}"/>
                    </a:ext>
                  </a:extLst>
                </p:cNvPr>
                <p:cNvPicPr/>
                <p:nvPr/>
              </p:nvPicPr>
              <p:blipFill>
                <a:blip r:embed="rId117"/>
                <a:stretch>
                  <a:fillRect/>
                </a:stretch>
              </p:blipFill>
              <p:spPr>
                <a:xfrm>
                  <a:off x="8276525" y="5222003"/>
                  <a:ext cx="235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55" name="Ink 454">
                  <a:extLst>
                    <a:ext uri="{FF2B5EF4-FFF2-40B4-BE49-F238E27FC236}">
                      <a16:creationId xmlns:a16="http://schemas.microsoft.com/office/drawing/2014/main" id="{CD877423-EDEB-1816-BB93-F12276A65EB2}"/>
                    </a:ext>
                  </a:extLst>
                </p14:cNvPr>
                <p14:cNvContentPartPr/>
                <p14:nvPr/>
              </p14:nvContentPartPr>
              <p14:xfrm>
                <a:off x="8388485" y="5120483"/>
                <a:ext cx="67680" cy="336960"/>
              </p14:xfrm>
            </p:contentPart>
          </mc:Choice>
          <mc:Fallback xmlns="">
            <p:pic>
              <p:nvPicPr>
                <p:cNvPr id="455" name="Ink 454">
                  <a:extLst>
                    <a:ext uri="{FF2B5EF4-FFF2-40B4-BE49-F238E27FC236}">
                      <a16:creationId xmlns:a16="http://schemas.microsoft.com/office/drawing/2014/main" id="{CD877423-EDEB-1816-BB93-F12276A65EB2}"/>
                    </a:ext>
                  </a:extLst>
                </p:cNvPr>
                <p:cNvPicPr/>
                <p:nvPr/>
              </p:nvPicPr>
              <p:blipFill>
                <a:blip r:embed="rId119"/>
                <a:stretch>
                  <a:fillRect/>
                </a:stretch>
              </p:blipFill>
              <p:spPr>
                <a:xfrm>
                  <a:off x="8379485" y="5111483"/>
                  <a:ext cx="85320" cy="354600"/>
                </a:xfrm>
                <a:prstGeom prst="rect">
                  <a:avLst/>
                </a:prstGeom>
              </p:spPr>
            </p:pic>
          </mc:Fallback>
        </mc:AlternateContent>
      </p:grpSp>
      <p:grpSp>
        <p:nvGrpSpPr>
          <p:cNvPr id="464" name="Group 463">
            <a:extLst>
              <a:ext uri="{FF2B5EF4-FFF2-40B4-BE49-F238E27FC236}">
                <a16:creationId xmlns:a16="http://schemas.microsoft.com/office/drawing/2014/main" id="{3B20F7C1-5365-87D5-A9AA-1E9E47456007}"/>
              </a:ext>
            </a:extLst>
          </p:cNvPr>
          <p:cNvGrpSpPr/>
          <p:nvPr/>
        </p:nvGrpSpPr>
        <p:grpSpPr>
          <a:xfrm>
            <a:off x="8906525" y="4978283"/>
            <a:ext cx="1390320" cy="616320"/>
            <a:chOff x="8906525" y="4978283"/>
            <a:chExt cx="1390320" cy="616320"/>
          </a:xfrm>
        </p:grpSpPr>
        <mc:AlternateContent xmlns:mc="http://schemas.openxmlformats.org/markup-compatibility/2006" xmlns:p14="http://schemas.microsoft.com/office/powerpoint/2010/main">
          <mc:Choice Requires="p14">
            <p:contentPart p14:bwMode="auto" r:id="rId120">
              <p14:nvContentPartPr>
                <p14:cNvPr id="456" name="Ink 455">
                  <a:extLst>
                    <a:ext uri="{FF2B5EF4-FFF2-40B4-BE49-F238E27FC236}">
                      <a16:creationId xmlns:a16="http://schemas.microsoft.com/office/drawing/2014/main" id="{0D5E87C8-33FA-E2A2-869C-78E8AECF0981}"/>
                    </a:ext>
                  </a:extLst>
                </p14:cNvPr>
                <p14:cNvContentPartPr/>
                <p14:nvPr/>
              </p14:nvContentPartPr>
              <p14:xfrm>
                <a:off x="8906525" y="5175923"/>
                <a:ext cx="194040" cy="202320"/>
              </p14:xfrm>
            </p:contentPart>
          </mc:Choice>
          <mc:Fallback xmlns="">
            <p:pic>
              <p:nvPicPr>
                <p:cNvPr id="456" name="Ink 455">
                  <a:extLst>
                    <a:ext uri="{FF2B5EF4-FFF2-40B4-BE49-F238E27FC236}">
                      <a16:creationId xmlns:a16="http://schemas.microsoft.com/office/drawing/2014/main" id="{0D5E87C8-33FA-E2A2-869C-78E8AECF0981}"/>
                    </a:ext>
                  </a:extLst>
                </p:cNvPr>
                <p:cNvPicPr/>
                <p:nvPr/>
              </p:nvPicPr>
              <p:blipFill>
                <a:blip r:embed="rId121"/>
                <a:stretch>
                  <a:fillRect/>
                </a:stretch>
              </p:blipFill>
              <p:spPr>
                <a:xfrm>
                  <a:off x="8897525" y="5166923"/>
                  <a:ext cx="21168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7" name="Ink 456">
                  <a:extLst>
                    <a:ext uri="{FF2B5EF4-FFF2-40B4-BE49-F238E27FC236}">
                      <a16:creationId xmlns:a16="http://schemas.microsoft.com/office/drawing/2014/main" id="{383556ED-E401-94D8-C107-1B2D0CBC1C11}"/>
                    </a:ext>
                  </a:extLst>
                </p14:cNvPr>
                <p14:cNvContentPartPr/>
                <p14:nvPr/>
              </p14:nvContentPartPr>
              <p14:xfrm>
                <a:off x="9206765" y="5255483"/>
                <a:ext cx="32760" cy="360"/>
              </p14:xfrm>
            </p:contentPart>
          </mc:Choice>
          <mc:Fallback xmlns="">
            <p:pic>
              <p:nvPicPr>
                <p:cNvPr id="457" name="Ink 456">
                  <a:extLst>
                    <a:ext uri="{FF2B5EF4-FFF2-40B4-BE49-F238E27FC236}">
                      <a16:creationId xmlns:a16="http://schemas.microsoft.com/office/drawing/2014/main" id="{383556ED-E401-94D8-C107-1B2D0CBC1C11}"/>
                    </a:ext>
                  </a:extLst>
                </p:cNvPr>
                <p:cNvPicPr/>
                <p:nvPr/>
              </p:nvPicPr>
              <p:blipFill>
                <a:blip r:embed="rId123"/>
                <a:stretch>
                  <a:fillRect/>
                </a:stretch>
              </p:blipFill>
              <p:spPr>
                <a:xfrm>
                  <a:off x="9197765" y="5246843"/>
                  <a:ext cx="50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58" name="Ink 457">
                  <a:extLst>
                    <a:ext uri="{FF2B5EF4-FFF2-40B4-BE49-F238E27FC236}">
                      <a16:creationId xmlns:a16="http://schemas.microsoft.com/office/drawing/2014/main" id="{1B43BD8F-A825-2F7C-0263-0059913DFC0C}"/>
                    </a:ext>
                  </a:extLst>
                </p14:cNvPr>
                <p14:cNvContentPartPr/>
                <p14:nvPr/>
              </p14:nvContentPartPr>
              <p14:xfrm>
                <a:off x="9334925" y="5128043"/>
                <a:ext cx="301680" cy="215640"/>
              </p14:xfrm>
            </p:contentPart>
          </mc:Choice>
          <mc:Fallback xmlns="">
            <p:pic>
              <p:nvPicPr>
                <p:cNvPr id="458" name="Ink 457">
                  <a:extLst>
                    <a:ext uri="{FF2B5EF4-FFF2-40B4-BE49-F238E27FC236}">
                      <a16:creationId xmlns:a16="http://schemas.microsoft.com/office/drawing/2014/main" id="{1B43BD8F-A825-2F7C-0263-0059913DFC0C}"/>
                    </a:ext>
                  </a:extLst>
                </p:cNvPr>
                <p:cNvPicPr/>
                <p:nvPr/>
              </p:nvPicPr>
              <p:blipFill>
                <a:blip r:embed="rId125"/>
                <a:stretch>
                  <a:fillRect/>
                </a:stretch>
              </p:blipFill>
              <p:spPr>
                <a:xfrm>
                  <a:off x="9326285" y="5119043"/>
                  <a:ext cx="3193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9" name="Ink 458">
                  <a:extLst>
                    <a:ext uri="{FF2B5EF4-FFF2-40B4-BE49-F238E27FC236}">
                      <a16:creationId xmlns:a16="http://schemas.microsoft.com/office/drawing/2014/main" id="{B149F9B1-2AB4-D20F-AB9D-204AD5421DD8}"/>
                    </a:ext>
                  </a:extLst>
                </p14:cNvPr>
                <p14:cNvContentPartPr/>
                <p14:nvPr/>
              </p14:nvContentPartPr>
              <p14:xfrm>
                <a:off x="9538685" y="5112563"/>
                <a:ext cx="109440" cy="262440"/>
              </p14:xfrm>
            </p:contentPart>
          </mc:Choice>
          <mc:Fallback xmlns="">
            <p:pic>
              <p:nvPicPr>
                <p:cNvPr id="459" name="Ink 458">
                  <a:extLst>
                    <a:ext uri="{FF2B5EF4-FFF2-40B4-BE49-F238E27FC236}">
                      <a16:creationId xmlns:a16="http://schemas.microsoft.com/office/drawing/2014/main" id="{B149F9B1-2AB4-D20F-AB9D-204AD5421DD8}"/>
                    </a:ext>
                  </a:extLst>
                </p:cNvPr>
                <p:cNvPicPr/>
                <p:nvPr/>
              </p:nvPicPr>
              <p:blipFill>
                <a:blip r:embed="rId127"/>
                <a:stretch>
                  <a:fillRect/>
                </a:stretch>
              </p:blipFill>
              <p:spPr>
                <a:xfrm>
                  <a:off x="9529685" y="5103923"/>
                  <a:ext cx="1270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0" name="Ink 459">
                  <a:extLst>
                    <a:ext uri="{FF2B5EF4-FFF2-40B4-BE49-F238E27FC236}">
                      <a16:creationId xmlns:a16="http://schemas.microsoft.com/office/drawing/2014/main" id="{92C836F7-7D27-BF42-8F2E-3A2A7AE26785}"/>
                    </a:ext>
                  </a:extLst>
                </p14:cNvPr>
                <p14:cNvContentPartPr/>
                <p14:nvPr/>
              </p14:nvContentPartPr>
              <p14:xfrm>
                <a:off x="9795725" y="5033003"/>
                <a:ext cx="113040" cy="267120"/>
              </p14:xfrm>
            </p:contentPart>
          </mc:Choice>
          <mc:Fallback xmlns="">
            <p:pic>
              <p:nvPicPr>
                <p:cNvPr id="460" name="Ink 459">
                  <a:extLst>
                    <a:ext uri="{FF2B5EF4-FFF2-40B4-BE49-F238E27FC236}">
                      <a16:creationId xmlns:a16="http://schemas.microsoft.com/office/drawing/2014/main" id="{92C836F7-7D27-BF42-8F2E-3A2A7AE26785}"/>
                    </a:ext>
                  </a:extLst>
                </p:cNvPr>
                <p:cNvPicPr/>
                <p:nvPr/>
              </p:nvPicPr>
              <p:blipFill>
                <a:blip r:embed="rId129"/>
                <a:stretch>
                  <a:fillRect/>
                </a:stretch>
              </p:blipFill>
              <p:spPr>
                <a:xfrm>
                  <a:off x="9787085" y="5024363"/>
                  <a:ext cx="1306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63" name="Ink 462">
                  <a:extLst>
                    <a:ext uri="{FF2B5EF4-FFF2-40B4-BE49-F238E27FC236}">
                      <a16:creationId xmlns:a16="http://schemas.microsoft.com/office/drawing/2014/main" id="{E8699843-C8F6-ECDF-FA07-998B8A4FD389}"/>
                    </a:ext>
                  </a:extLst>
                </p14:cNvPr>
                <p14:cNvContentPartPr/>
                <p14:nvPr/>
              </p14:nvContentPartPr>
              <p14:xfrm>
                <a:off x="10127645" y="4978283"/>
                <a:ext cx="169200" cy="616320"/>
              </p14:xfrm>
            </p:contentPart>
          </mc:Choice>
          <mc:Fallback xmlns="">
            <p:pic>
              <p:nvPicPr>
                <p:cNvPr id="463" name="Ink 462">
                  <a:extLst>
                    <a:ext uri="{FF2B5EF4-FFF2-40B4-BE49-F238E27FC236}">
                      <a16:creationId xmlns:a16="http://schemas.microsoft.com/office/drawing/2014/main" id="{E8699843-C8F6-ECDF-FA07-998B8A4FD389}"/>
                    </a:ext>
                  </a:extLst>
                </p:cNvPr>
                <p:cNvPicPr/>
                <p:nvPr/>
              </p:nvPicPr>
              <p:blipFill>
                <a:blip r:embed="rId131"/>
                <a:stretch>
                  <a:fillRect/>
                </a:stretch>
              </p:blipFill>
              <p:spPr>
                <a:xfrm>
                  <a:off x="10119005" y="4969643"/>
                  <a:ext cx="186840" cy="633960"/>
                </a:xfrm>
                <a:prstGeom prst="rect">
                  <a:avLst/>
                </a:prstGeom>
              </p:spPr>
            </p:pic>
          </mc:Fallback>
        </mc:AlternateContent>
      </p:grpSp>
      <p:grpSp>
        <p:nvGrpSpPr>
          <p:cNvPr id="475" name="Group 474">
            <a:extLst>
              <a:ext uri="{FF2B5EF4-FFF2-40B4-BE49-F238E27FC236}">
                <a16:creationId xmlns:a16="http://schemas.microsoft.com/office/drawing/2014/main" id="{188BFB85-C929-171D-2E9D-9CE20BE3F962}"/>
              </a:ext>
            </a:extLst>
          </p:cNvPr>
          <p:cNvGrpSpPr/>
          <p:nvPr/>
        </p:nvGrpSpPr>
        <p:grpSpPr>
          <a:xfrm>
            <a:off x="10334285" y="5056763"/>
            <a:ext cx="970920" cy="429120"/>
            <a:chOff x="10334285" y="5056763"/>
            <a:chExt cx="970920" cy="429120"/>
          </a:xfrm>
        </p:grpSpPr>
        <mc:AlternateContent xmlns:mc="http://schemas.openxmlformats.org/markup-compatibility/2006" xmlns:p14="http://schemas.microsoft.com/office/powerpoint/2010/main">
          <mc:Choice Requires="p14">
            <p:contentPart p14:bwMode="auto" r:id="rId132">
              <p14:nvContentPartPr>
                <p14:cNvPr id="465" name="Ink 464">
                  <a:extLst>
                    <a:ext uri="{FF2B5EF4-FFF2-40B4-BE49-F238E27FC236}">
                      <a16:creationId xmlns:a16="http://schemas.microsoft.com/office/drawing/2014/main" id="{672A745A-21E7-0202-DFBE-20C03C3C1798}"/>
                    </a:ext>
                  </a:extLst>
                </p14:cNvPr>
                <p14:cNvContentPartPr/>
                <p14:nvPr/>
              </p14:nvContentPartPr>
              <p14:xfrm>
                <a:off x="10334285" y="5202563"/>
                <a:ext cx="204840" cy="161640"/>
              </p14:xfrm>
            </p:contentPart>
          </mc:Choice>
          <mc:Fallback xmlns="">
            <p:pic>
              <p:nvPicPr>
                <p:cNvPr id="465" name="Ink 464">
                  <a:extLst>
                    <a:ext uri="{FF2B5EF4-FFF2-40B4-BE49-F238E27FC236}">
                      <a16:creationId xmlns:a16="http://schemas.microsoft.com/office/drawing/2014/main" id="{672A745A-21E7-0202-DFBE-20C03C3C1798}"/>
                    </a:ext>
                  </a:extLst>
                </p:cNvPr>
                <p:cNvPicPr/>
                <p:nvPr/>
              </p:nvPicPr>
              <p:blipFill>
                <a:blip r:embed="rId133"/>
                <a:stretch>
                  <a:fillRect/>
                </a:stretch>
              </p:blipFill>
              <p:spPr>
                <a:xfrm>
                  <a:off x="10325285" y="5193563"/>
                  <a:ext cx="222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6" name="Ink 465">
                  <a:extLst>
                    <a:ext uri="{FF2B5EF4-FFF2-40B4-BE49-F238E27FC236}">
                      <a16:creationId xmlns:a16="http://schemas.microsoft.com/office/drawing/2014/main" id="{BFB5A002-ECBE-B65A-B8CF-A828A0D31102}"/>
                    </a:ext>
                  </a:extLst>
                </p14:cNvPr>
                <p14:cNvContentPartPr/>
                <p14:nvPr/>
              </p14:nvContentPartPr>
              <p14:xfrm>
                <a:off x="10365245" y="5063243"/>
                <a:ext cx="16560" cy="41760"/>
              </p14:xfrm>
            </p:contentPart>
          </mc:Choice>
          <mc:Fallback xmlns="">
            <p:pic>
              <p:nvPicPr>
                <p:cNvPr id="466" name="Ink 465">
                  <a:extLst>
                    <a:ext uri="{FF2B5EF4-FFF2-40B4-BE49-F238E27FC236}">
                      <a16:creationId xmlns:a16="http://schemas.microsoft.com/office/drawing/2014/main" id="{BFB5A002-ECBE-B65A-B8CF-A828A0D31102}"/>
                    </a:ext>
                  </a:extLst>
                </p:cNvPr>
                <p:cNvPicPr/>
                <p:nvPr/>
              </p:nvPicPr>
              <p:blipFill>
                <a:blip r:embed="rId135"/>
                <a:stretch>
                  <a:fillRect/>
                </a:stretch>
              </p:blipFill>
              <p:spPr>
                <a:xfrm>
                  <a:off x="10356245" y="5054243"/>
                  <a:ext cx="3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7" name="Ink 466">
                  <a:extLst>
                    <a:ext uri="{FF2B5EF4-FFF2-40B4-BE49-F238E27FC236}">
                      <a16:creationId xmlns:a16="http://schemas.microsoft.com/office/drawing/2014/main" id="{68E3D05F-AA22-4D99-BF1D-EA045780269E}"/>
                    </a:ext>
                  </a:extLst>
                </p14:cNvPr>
                <p14:cNvContentPartPr/>
                <p14:nvPr/>
              </p14:nvContentPartPr>
              <p14:xfrm>
                <a:off x="10512845" y="5056763"/>
                <a:ext cx="35640" cy="20880"/>
              </p14:xfrm>
            </p:contentPart>
          </mc:Choice>
          <mc:Fallback xmlns="">
            <p:pic>
              <p:nvPicPr>
                <p:cNvPr id="467" name="Ink 466">
                  <a:extLst>
                    <a:ext uri="{FF2B5EF4-FFF2-40B4-BE49-F238E27FC236}">
                      <a16:creationId xmlns:a16="http://schemas.microsoft.com/office/drawing/2014/main" id="{68E3D05F-AA22-4D99-BF1D-EA045780269E}"/>
                    </a:ext>
                  </a:extLst>
                </p:cNvPr>
                <p:cNvPicPr/>
                <p:nvPr/>
              </p:nvPicPr>
              <p:blipFill>
                <a:blip r:embed="rId137"/>
                <a:stretch>
                  <a:fillRect/>
                </a:stretch>
              </p:blipFill>
              <p:spPr>
                <a:xfrm>
                  <a:off x="10503845" y="5048123"/>
                  <a:ext cx="5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8" name="Ink 467">
                  <a:extLst>
                    <a:ext uri="{FF2B5EF4-FFF2-40B4-BE49-F238E27FC236}">
                      <a16:creationId xmlns:a16="http://schemas.microsoft.com/office/drawing/2014/main" id="{F160BA1F-46F4-8922-BA4E-A7EBEC770050}"/>
                    </a:ext>
                  </a:extLst>
                </p14:cNvPr>
                <p14:cNvContentPartPr/>
                <p14:nvPr/>
              </p14:nvContentPartPr>
              <p14:xfrm>
                <a:off x="10638845" y="5121203"/>
                <a:ext cx="656640" cy="174600"/>
              </p14:xfrm>
            </p:contentPart>
          </mc:Choice>
          <mc:Fallback xmlns="">
            <p:pic>
              <p:nvPicPr>
                <p:cNvPr id="468" name="Ink 467">
                  <a:extLst>
                    <a:ext uri="{FF2B5EF4-FFF2-40B4-BE49-F238E27FC236}">
                      <a16:creationId xmlns:a16="http://schemas.microsoft.com/office/drawing/2014/main" id="{F160BA1F-46F4-8922-BA4E-A7EBEC770050}"/>
                    </a:ext>
                  </a:extLst>
                </p:cNvPr>
                <p:cNvPicPr/>
                <p:nvPr/>
              </p:nvPicPr>
              <p:blipFill>
                <a:blip r:embed="rId139"/>
                <a:stretch>
                  <a:fillRect/>
                </a:stretch>
              </p:blipFill>
              <p:spPr>
                <a:xfrm>
                  <a:off x="10629845" y="5112203"/>
                  <a:ext cx="674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9" name="Ink 468">
                  <a:extLst>
                    <a:ext uri="{FF2B5EF4-FFF2-40B4-BE49-F238E27FC236}">
                      <a16:creationId xmlns:a16="http://schemas.microsoft.com/office/drawing/2014/main" id="{3A166E34-0DB0-8C63-F4BA-4F1E33185795}"/>
                    </a:ext>
                  </a:extLst>
                </p14:cNvPr>
                <p14:cNvContentPartPr/>
                <p14:nvPr/>
              </p14:nvContentPartPr>
              <p14:xfrm>
                <a:off x="10742165" y="5353763"/>
                <a:ext cx="91080" cy="117360"/>
              </p14:xfrm>
            </p:contentPart>
          </mc:Choice>
          <mc:Fallback xmlns="">
            <p:pic>
              <p:nvPicPr>
                <p:cNvPr id="469" name="Ink 468">
                  <a:extLst>
                    <a:ext uri="{FF2B5EF4-FFF2-40B4-BE49-F238E27FC236}">
                      <a16:creationId xmlns:a16="http://schemas.microsoft.com/office/drawing/2014/main" id="{3A166E34-0DB0-8C63-F4BA-4F1E33185795}"/>
                    </a:ext>
                  </a:extLst>
                </p:cNvPr>
                <p:cNvPicPr/>
                <p:nvPr/>
              </p:nvPicPr>
              <p:blipFill>
                <a:blip r:embed="rId141"/>
                <a:stretch>
                  <a:fillRect/>
                </a:stretch>
              </p:blipFill>
              <p:spPr>
                <a:xfrm>
                  <a:off x="10733165" y="5345123"/>
                  <a:ext cx="108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0" name="Ink 469">
                  <a:extLst>
                    <a:ext uri="{FF2B5EF4-FFF2-40B4-BE49-F238E27FC236}">
                      <a16:creationId xmlns:a16="http://schemas.microsoft.com/office/drawing/2014/main" id="{72F866C9-AB90-9A27-5F72-B7FC12FE7127}"/>
                    </a:ext>
                  </a:extLst>
                </p14:cNvPr>
                <p14:cNvContentPartPr/>
                <p14:nvPr/>
              </p14:nvContentPartPr>
              <p14:xfrm>
                <a:off x="10805525" y="5330723"/>
                <a:ext cx="150840" cy="132120"/>
              </p14:xfrm>
            </p:contentPart>
          </mc:Choice>
          <mc:Fallback xmlns="">
            <p:pic>
              <p:nvPicPr>
                <p:cNvPr id="470" name="Ink 469">
                  <a:extLst>
                    <a:ext uri="{FF2B5EF4-FFF2-40B4-BE49-F238E27FC236}">
                      <a16:creationId xmlns:a16="http://schemas.microsoft.com/office/drawing/2014/main" id="{72F866C9-AB90-9A27-5F72-B7FC12FE7127}"/>
                    </a:ext>
                  </a:extLst>
                </p:cNvPr>
                <p:cNvPicPr/>
                <p:nvPr/>
              </p:nvPicPr>
              <p:blipFill>
                <a:blip r:embed="rId143"/>
                <a:stretch>
                  <a:fillRect/>
                </a:stretch>
              </p:blipFill>
              <p:spPr>
                <a:xfrm>
                  <a:off x="10796885" y="5322083"/>
                  <a:ext cx="1684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1" name="Ink 470">
                  <a:extLst>
                    <a:ext uri="{FF2B5EF4-FFF2-40B4-BE49-F238E27FC236}">
                      <a16:creationId xmlns:a16="http://schemas.microsoft.com/office/drawing/2014/main" id="{237C2D45-DB6E-4B33-4DD9-B6CEDDA27DC1}"/>
                    </a:ext>
                  </a:extLst>
                </p14:cNvPr>
                <p14:cNvContentPartPr/>
                <p14:nvPr/>
              </p14:nvContentPartPr>
              <p14:xfrm>
                <a:off x="10910285" y="5351243"/>
                <a:ext cx="88200" cy="134640"/>
              </p14:xfrm>
            </p:contentPart>
          </mc:Choice>
          <mc:Fallback xmlns="">
            <p:pic>
              <p:nvPicPr>
                <p:cNvPr id="471" name="Ink 470">
                  <a:extLst>
                    <a:ext uri="{FF2B5EF4-FFF2-40B4-BE49-F238E27FC236}">
                      <a16:creationId xmlns:a16="http://schemas.microsoft.com/office/drawing/2014/main" id="{237C2D45-DB6E-4B33-4DD9-B6CEDDA27DC1}"/>
                    </a:ext>
                  </a:extLst>
                </p:cNvPr>
                <p:cNvPicPr/>
                <p:nvPr/>
              </p:nvPicPr>
              <p:blipFill>
                <a:blip r:embed="rId145"/>
                <a:stretch>
                  <a:fillRect/>
                </a:stretch>
              </p:blipFill>
              <p:spPr>
                <a:xfrm>
                  <a:off x="10901645" y="5342243"/>
                  <a:ext cx="105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2" name="Ink 471">
                  <a:extLst>
                    <a:ext uri="{FF2B5EF4-FFF2-40B4-BE49-F238E27FC236}">
                      <a16:creationId xmlns:a16="http://schemas.microsoft.com/office/drawing/2014/main" id="{63711ADA-40A2-E936-AF87-564ECB479FF5}"/>
                    </a:ext>
                  </a:extLst>
                </p14:cNvPr>
                <p14:cNvContentPartPr/>
                <p14:nvPr/>
              </p14:nvContentPartPr>
              <p14:xfrm>
                <a:off x="11074805" y="5342963"/>
                <a:ext cx="17640" cy="57960"/>
              </p14:xfrm>
            </p:contentPart>
          </mc:Choice>
          <mc:Fallback xmlns="">
            <p:pic>
              <p:nvPicPr>
                <p:cNvPr id="472" name="Ink 471">
                  <a:extLst>
                    <a:ext uri="{FF2B5EF4-FFF2-40B4-BE49-F238E27FC236}">
                      <a16:creationId xmlns:a16="http://schemas.microsoft.com/office/drawing/2014/main" id="{63711ADA-40A2-E936-AF87-564ECB479FF5}"/>
                    </a:ext>
                  </a:extLst>
                </p:cNvPr>
                <p:cNvPicPr/>
                <p:nvPr/>
              </p:nvPicPr>
              <p:blipFill>
                <a:blip r:embed="rId147"/>
                <a:stretch>
                  <a:fillRect/>
                </a:stretch>
              </p:blipFill>
              <p:spPr>
                <a:xfrm>
                  <a:off x="11065805" y="5334323"/>
                  <a:ext cx="35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73" name="Ink 472">
                  <a:extLst>
                    <a:ext uri="{FF2B5EF4-FFF2-40B4-BE49-F238E27FC236}">
                      <a16:creationId xmlns:a16="http://schemas.microsoft.com/office/drawing/2014/main" id="{D861E913-22E1-42DA-60F8-106A0EAD6C4C}"/>
                    </a:ext>
                  </a:extLst>
                </p14:cNvPr>
                <p14:cNvContentPartPr/>
                <p14:nvPr/>
              </p14:nvContentPartPr>
              <p14:xfrm>
                <a:off x="11145725" y="5327123"/>
                <a:ext cx="68760" cy="110520"/>
              </p14:xfrm>
            </p:contentPart>
          </mc:Choice>
          <mc:Fallback xmlns="">
            <p:pic>
              <p:nvPicPr>
                <p:cNvPr id="473" name="Ink 472">
                  <a:extLst>
                    <a:ext uri="{FF2B5EF4-FFF2-40B4-BE49-F238E27FC236}">
                      <a16:creationId xmlns:a16="http://schemas.microsoft.com/office/drawing/2014/main" id="{D861E913-22E1-42DA-60F8-106A0EAD6C4C}"/>
                    </a:ext>
                  </a:extLst>
                </p:cNvPr>
                <p:cNvPicPr/>
                <p:nvPr/>
              </p:nvPicPr>
              <p:blipFill>
                <a:blip r:embed="rId149"/>
                <a:stretch>
                  <a:fillRect/>
                </a:stretch>
              </p:blipFill>
              <p:spPr>
                <a:xfrm>
                  <a:off x="11137085" y="5318483"/>
                  <a:ext cx="86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4" name="Ink 473">
                  <a:extLst>
                    <a:ext uri="{FF2B5EF4-FFF2-40B4-BE49-F238E27FC236}">
                      <a16:creationId xmlns:a16="http://schemas.microsoft.com/office/drawing/2014/main" id="{7994E180-2AB8-993A-F366-52D10AB61414}"/>
                    </a:ext>
                  </a:extLst>
                </p14:cNvPr>
                <p14:cNvContentPartPr/>
                <p14:nvPr/>
              </p14:nvContentPartPr>
              <p14:xfrm>
                <a:off x="11242925" y="5320283"/>
                <a:ext cx="62280" cy="76320"/>
              </p14:xfrm>
            </p:contentPart>
          </mc:Choice>
          <mc:Fallback xmlns="">
            <p:pic>
              <p:nvPicPr>
                <p:cNvPr id="474" name="Ink 473">
                  <a:extLst>
                    <a:ext uri="{FF2B5EF4-FFF2-40B4-BE49-F238E27FC236}">
                      <a16:creationId xmlns:a16="http://schemas.microsoft.com/office/drawing/2014/main" id="{7994E180-2AB8-993A-F366-52D10AB61414}"/>
                    </a:ext>
                  </a:extLst>
                </p:cNvPr>
                <p:cNvPicPr/>
                <p:nvPr/>
              </p:nvPicPr>
              <p:blipFill>
                <a:blip r:embed="rId151"/>
                <a:stretch>
                  <a:fillRect/>
                </a:stretch>
              </p:blipFill>
              <p:spPr>
                <a:xfrm>
                  <a:off x="11233925" y="5311283"/>
                  <a:ext cx="79920" cy="93960"/>
                </a:xfrm>
                <a:prstGeom prst="rect">
                  <a:avLst/>
                </a:prstGeom>
              </p:spPr>
            </p:pic>
          </mc:Fallback>
        </mc:AlternateContent>
      </p:grpSp>
      <p:grpSp>
        <p:nvGrpSpPr>
          <p:cNvPr id="479" name="Group 478">
            <a:extLst>
              <a:ext uri="{FF2B5EF4-FFF2-40B4-BE49-F238E27FC236}">
                <a16:creationId xmlns:a16="http://schemas.microsoft.com/office/drawing/2014/main" id="{F2E9850A-3892-22FB-B8B5-11421FCF3992}"/>
              </a:ext>
            </a:extLst>
          </p:cNvPr>
          <p:cNvGrpSpPr/>
          <p:nvPr/>
        </p:nvGrpSpPr>
        <p:grpSpPr>
          <a:xfrm>
            <a:off x="11489525" y="4873883"/>
            <a:ext cx="497160" cy="783720"/>
            <a:chOff x="11489525" y="4873883"/>
            <a:chExt cx="497160" cy="783720"/>
          </a:xfrm>
        </p:grpSpPr>
        <mc:AlternateContent xmlns:mc="http://schemas.openxmlformats.org/markup-compatibility/2006" xmlns:p14="http://schemas.microsoft.com/office/powerpoint/2010/main">
          <mc:Choice Requires="p14">
            <p:contentPart p14:bwMode="auto" r:id="rId152">
              <p14:nvContentPartPr>
                <p14:cNvPr id="476" name="Ink 475">
                  <a:extLst>
                    <a:ext uri="{FF2B5EF4-FFF2-40B4-BE49-F238E27FC236}">
                      <a16:creationId xmlns:a16="http://schemas.microsoft.com/office/drawing/2014/main" id="{68BE7E92-BD83-21EC-E6F8-F11734502532}"/>
                    </a:ext>
                  </a:extLst>
                </p14:cNvPr>
                <p14:cNvContentPartPr/>
                <p14:nvPr/>
              </p14:nvContentPartPr>
              <p14:xfrm>
                <a:off x="11489525" y="5164763"/>
                <a:ext cx="164160" cy="59400"/>
              </p14:xfrm>
            </p:contentPart>
          </mc:Choice>
          <mc:Fallback xmlns="">
            <p:pic>
              <p:nvPicPr>
                <p:cNvPr id="476" name="Ink 475">
                  <a:extLst>
                    <a:ext uri="{FF2B5EF4-FFF2-40B4-BE49-F238E27FC236}">
                      <a16:creationId xmlns:a16="http://schemas.microsoft.com/office/drawing/2014/main" id="{68BE7E92-BD83-21EC-E6F8-F11734502532}"/>
                    </a:ext>
                  </a:extLst>
                </p:cNvPr>
                <p:cNvPicPr/>
                <p:nvPr/>
              </p:nvPicPr>
              <p:blipFill>
                <a:blip r:embed="rId153"/>
                <a:stretch>
                  <a:fillRect/>
                </a:stretch>
              </p:blipFill>
              <p:spPr>
                <a:xfrm>
                  <a:off x="11480525" y="5156123"/>
                  <a:ext cx="181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77" name="Ink 476">
                  <a:extLst>
                    <a:ext uri="{FF2B5EF4-FFF2-40B4-BE49-F238E27FC236}">
                      <a16:creationId xmlns:a16="http://schemas.microsoft.com/office/drawing/2014/main" id="{11065EE2-E43B-AC2F-C17B-B13E2E1D5DEC}"/>
                    </a:ext>
                  </a:extLst>
                </p14:cNvPr>
                <p14:cNvContentPartPr/>
                <p14:nvPr/>
              </p14:nvContentPartPr>
              <p14:xfrm>
                <a:off x="11759885" y="5052083"/>
                <a:ext cx="63360" cy="228240"/>
              </p14:xfrm>
            </p:contentPart>
          </mc:Choice>
          <mc:Fallback xmlns="">
            <p:pic>
              <p:nvPicPr>
                <p:cNvPr id="477" name="Ink 476">
                  <a:extLst>
                    <a:ext uri="{FF2B5EF4-FFF2-40B4-BE49-F238E27FC236}">
                      <a16:creationId xmlns:a16="http://schemas.microsoft.com/office/drawing/2014/main" id="{11065EE2-E43B-AC2F-C17B-B13E2E1D5DEC}"/>
                    </a:ext>
                  </a:extLst>
                </p:cNvPr>
                <p:cNvPicPr/>
                <p:nvPr/>
              </p:nvPicPr>
              <p:blipFill>
                <a:blip r:embed="rId155"/>
                <a:stretch>
                  <a:fillRect/>
                </a:stretch>
              </p:blipFill>
              <p:spPr>
                <a:xfrm>
                  <a:off x="11751245" y="5043083"/>
                  <a:ext cx="81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78" name="Ink 477">
                  <a:extLst>
                    <a:ext uri="{FF2B5EF4-FFF2-40B4-BE49-F238E27FC236}">
                      <a16:creationId xmlns:a16="http://schemas.microsoft.com/office/drawing/2014/main" id="{7FCB95AD-3A6C-5EE0-E86B-C04FE6311F57}"/>
                    </a:ext>
                  </a:extLst>
                </p14:cNvPr>
                <p14:cNvContentPartPr/>
                <p14:nvPr/>
              </p14:nvContentPartPr>
              <p14:xfrm>
                <a:off x="11799485" y="4873883"/>
                <a:ext cx="187200" cy="783720"/>
              </p14:xfrm>
            </p:contentPart>
          </mc:Choice>
          <mc:Fallback xmlns="">
            <p:pic>
              <p:nvPicPr>
                <p:cNvPr id="478" name="Ink 477">
                  <a:extLst>
                    <a:ext uri="{FF2B5EF4-FFF2-40B4-BE49-F238E27FC236}">
                      <a16:creationId xmlns:a16="http://schemas.microsoft.com/office/drawing/2014/main" id="{7FCB95AD-3A6C-5EE0-E86B-C04FE6311F57}"/>
                    </a:ext>
                  </a:extLst>
                </p:cNvPr>
                <p:cNvPicPr/>
                <p:nvPr/>
              </p:nvPicPr>
              <p:blipFill>
                <a:blip r:embed="rId157"/>
                <a:stretch>
                  <a:fillRect/>
                </a:stretch>
              </p:blipFill>
              <p:spPr>
                <a:xfrm>
                  <a:off x="11790845" y="4864883"/>
                  <a:ext cx="204840" cy="801360"/>
                </a:xfrm>
                <a:prstGeom prst="rect">
                  <a:avLst/>
                </a:prstGeom>
              </p:spPr>
            </p:pic>
          </mc:Fallback>
        </mc:AlternateContent>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45"/>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504" name="Google Shape;50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55</a:t>
            </a:fld>
            <a:endParaRPr/>
          </a:p>
        </p:txBody>
      </p:sp>
      <p:pic>
        <p:nvPicPr>
          <p:cNvPr id="505" name="Google Shape;505;p45"/>
          <p:cNvPicPr preferRelativeResize="0"/>
          <p:nvPr/>
        </p:nvPicPr>
        <p:blipFill rotWithShape="1">
          <a:blip r:embed="rId3">
            <a:alphaModFix/>
          </a:blip>
          <a:srcRect/>
          <a:stretch/>
        </p:blipFill>
        <p:spPr>
          <a:xfrm>
            <a:off x="3463925" y="956276"/>
            <a:ext cx="6598912" cy="54000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1169248" y="956276"/>
            <a:ext cx="472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Calculating Reserves</a:t>
            </a:r>
            <a:endParaRPr sz="3600" b="1">
              <a:latin typeface="Helvetica Neue"/>
              <a:ea typeface="Helvetica Neue"/>
              <a:cs typeface="Helvetica Neue"/>
              <a:sym typeface="Helvetica Neue"/>
            </a:endParaRPr>
          </a:p>
        </p:txBody>
      </p:sp>
      <p:sp>
        <p:nvSpPr>
          <p:cNvPr id="534" name="Google Shape;53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56</a:t>
            </a:fld>
            <a:endParaRPr/>
          </a:p>
        </p:txBody>
      </p:sp>
      <p:sp>
        <p:nvSpPr>
          <p:cNvPr id="535" name="Google Shape;535;p4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4.1</a:t>
            </a:r>
            <a:endParaRPr sz="3600">
              <a:solidFill>
                <a:schemeClr val="dk1"/>
              </a:solidFill>
              <a:latin typeface="Helvetica Neue"/>
              <a:ea typeface="Helvetica Neue"/>
              <a:cs typeface="Helvetica Neue"/>
              <a:sym typeface="Helvetica Neue"/>
            </a:endParaRPr>
          </a:p>
        </p:txBody>
      </p:sp>
      <p:sp>
        <p:nvSpPr>
          <p:cNvPr id="536" name="Google Shape;536;p49"/>
          <p:cNvSpPr/>
          <p:nvPr/>
        </p:nvSpPr>
        <p:spPr>
          <a:xfrm>
            <a:off x="1169248" y="1863636"/>
            <a:ext cx="928285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can calculate reserves for policies based on two lives, again adapting the methods we have met earlier for reserve calculations for single life policies. The prospective calculation involves calculating the EPV of the future benefits and expenses (if appropriate), and subtracting the EPV of any future premiums.</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It is important when calculating a reserve for a last survivor assurance to remember that it would be necessary to establish whether both lives remain alive or one has already died. This is because, of course, the contract still remains in force whether one or two lives remain alive. The premium being paid will still be the original premium calculated on a last survivor basis.</a:t>
            </a:r>
            <a:endParaRPr sz="1600">
              <a:solidFill>
                <a:schemeClr val="dk1"/>
              </a:solidFill>
              <a:latin typeface="Quattrocento Sans"/>
              <a:ea typeface="Quattrocento Sans"/>
              <a:cs typeface="Quattrocento Sans"/>
              <a:sym typeface="Quattrocento Sans"/>
            </a:endParaRP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24B495A-8C33-C3E3-0849-9E6449514E15}"/>
                  </a:ext>
                </a:extLst>
              </p14:cNvPr>
              <p14:cNvContentPartPr/>
              <p14:nvPr/>
            </p14:nvContentPartPr>
            <p14:xfrm>
              <a:off x="5495497" y="3292057"/>
              <a:ext cx="735480" cy="90720"/>
            </p14:xfrm>
          </p:contentPart>
        </mc:Choice>
        <mc:Fallback xmlns="">
          <p:pic>
            <p:nvPicPr>
              <p:cNvPr id="2" name="Ink 1">
                <a:extLst>
                  <a:ext uri="{FF2B5EF4-FFF2-40B4-BE49-F238E27FC236}">
                    <a16:creationId xmlns:a16="http://schemas.microsoft.com/office/drawing/2014/main" id="{824B495A-8C33-C3E3-0849-9E6449514E15}"/>
                  </a:ext>
                </a:extLst>
              </p:cNvPr>
              <p:cNvPicPr/>
              <p:nvPr/>
            </p:nvPicPr>
            <p:blipFill>
              <a:blip r:embed="rId4"/>
              <a:stretch>
                <a:fillRect/>
              </a:stretch>
            </p:blipFill>
            <p:spPr>
              <a:xfrm>
                <a:off x="5486497" y="3283057"/>
                <a:ext cx="753120" cy="108360"/>
              </a:xfrm>
              <a:prstGeom prst="rect">
                <a:avLst/>
              </a:prstGeom>
            </p:spPr>
          </p:pic>
        </mc:Fallback>
      </mc:AlternateContent>
      <p:grpSp>
        <p:nvGrpSpPr>
          <p:cNvPr id="5" name="Group 4">
            <a:extLst>
              <a:ext uri="{FF2B5EF4-FFF2-40B4-BE49-F238E27FC236}">
                <a16:creationId xmlns:a16="http://schemas.microsoft.com/office/drawing/2014/main" id="{09ACF6B8-85BF-722F-22C6-43E7711DA642}"/>
              </a:ext>
            </a:extLst>
          </p:cNvPr>
          <p:cNvGrpSpPr/>
          <p:nvPr/>
        </p:nvGrpSpPr>
        <p:grpSpPr>
          <a:xfrm>
            <a:off x="4365817" y="3546937"/>
            <a:ext cx="1150200" cy="69840"/>
            <a:chOff x="4365817" y="3546937"/>
            <a:chExt cx="1150200" cy="6984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F4F94C0-79CE-9ED8-C405-F7FAC62D1FC8}"/>
                    </a:ext>
                  </a:extLst>
                </p14:cNvPr>
                <p14:cNvContentPartPr/>
                <p14:nvPr/>
              </p14:nvContentPartPr>
              <p14:xfrm>
                <a:off x="4434217" y="3616057"/>
                <a:ext cx="62640" cy="360"/>
              </p14:xfrm>
            </p:contentPart>
          </mc:Choice>
          <mc:Fallback xmlns="">
            <p:pic>
              <p:nvPicPr>
                <p:cNvPr id="3" name="Ink 2">
                  <a:extLst>
                    <a:ext uri="{FF2B5EF4-FFF2-40B4-BE49-F238E27FC236}">
                      <a16:creationId xmlns:a16="http://schemas.microsoft.com/office/drawing/2014/main" id="{8F4F94C0-79CE-9ED8-C405-F7FAC62D1FC8}"/>
                    </a:ext>
                  </a:extLst>
                </p:cNvPr>
                <p:cNvPicPr/>
                <p:nvPr/>
              </p:nvPicPr>
              <p:blipFill>
                <a:blip r:embed="rId6"/>
                <a:stretch>
                  <a:fillRect/>
                </a:stretch>
              </p:blipFill>
              <p:spPr>
                <a:xfrm>
                  <a:off x="4425217" y="3607417"/>
                  <a:ext cx="802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E18BBEC-0381-AD43-D8CE-4BB2C39D2639}"/>
                    </a:ext>
                  </a:extLst>
                </p14:cNvPr>
                <p14:cNvContentPartPr/>
                <p14:nvPr/>
              </p14:nvContentPartPr>
              <p14:xfrm>
                <a:off x="4365817" y="3546937"/>
                <a:ext cx="1150200" cy="69840"/>
              </p14:xfrm>
            </p:contentPart>
          </mc:Choice>
          <mc:Fallback xmlns="">
            <p:pic>
              <p:nvPicPr>
                <p:cNvPr id="4" name="Ink 3">
                  <a:extLst>
                    <a:ext uri="{FF2B5EF4-FFF2-40B4-BE49-F238E27FC236}">
                      <a16:creationId xmlns:a16="http://schemas.microsoft.com/office/drawing/2014/main" id="{7E18BBEC-0381-AD43-D8CE-4BB2C39D2639}"/>
                    </a:ext>
                  </a:extLst>
                </p:cNvPr>
                <p:cNvPicPr/>
                <p:nvPr/>
              </p:nvPicPr>
              <p:blipFill>
                <a:blip r:embed="rId8"/>
                <a:stretch>
                  <a:fillRect/>
                </a:stretch>
              </p:blipFill>
              <p:spPr>
                <a:xfrm>
                  <a:off x="4356817" y="3537937"/>
                  <a:ext cx="116784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02C30DAC-87E7-CA5A-09DD-8FB5CB9E3D38}"/>
                  </a:ext>
                </a:extLst>
              </p14:cNvPr>
              <p14:cNvContentPartPr/>
              <p14:nvPr/>
            </p14:nvContentPartPr>
            <p14:xfrm>
              <a:off x="6558577" y="3553777"/>
              <a:ext cx="1283760" cy="62640"/>
            </p14:xfrm>
          </p:contentPart>
        </mc:Choice>
        <mc:Fallback xmlns="">
          <p:pic>
            <p:nvPicPr>
              <p:cNvPr id="6" name="Ink 5">
                <a:extLst>
                  <a:ext uri="{FF2B5EF4-FFF2-40B4-BE49-F238E27FC236}">
                    <a16:creationId xmlns:a16="http://schemas.microsoft.com/office/drawing/2014/main" id="{02C30DAC-87E7-CA5A-09DD-8FB5CB9E3D38}"/>
                  </a:ext>
                </a:extLst>
              </p:cNvPr>
              <p:cNvPicPr/>
              <p:nvPr/>
            </p:nvPicPr>
            <p:blipFill>
              <a:blip r:embed="rId10"/>
              <a:stretch>
                <a:fillRect/>
              </a:stretch>
            </p:blipFill>
            <p:spPr>
              <a:xfrm>
                <a:off x="6549937" y="3544777"/>
                <a:ext cx="13014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88404B7E-29E7-BAB2-FE8A-87C75EA6309B}"/>
                  </a:ext>
                </a:extLst>
              </p14:cNvPr>
              <p14:cNvContentPartPr/>
              <p14:nvPr/>
            </p14:nvContentPartPr>
            <p14:xfrm>
              <a:off x="3753817" y="3814777"/>
              <a:ext cx="4164840" cy="49320"/>
            </p14:xfrm>
          </p:contentPart>
        </mc:Choice>
        <mc:Fallback xmlns="">
          <p:pic>
            <p:nvPicPr>
              <p:cNvPr id="7" name="Ink 6">
                <a:extLst>
                  <a:ext uri="{FF2B5EF4-FFF2-40B4-BE49-F238E27FC236}">
                    <a16:creationId xmlns:a16="http://schemas.microsoft.com/office/drawing/2014/main" id="{88404B7E-29E7-BAB2-FE8A-87C75EA6309B}"/>
                  </a:ext>
                </a:extLst>
              </p:cNvPr>
              <p:cNvPicPr/>
              <p:nvPr/>
            </p:nvPicPr>
            <p:blipFill>
              <a:blip r:embed="rId12"/>
              <a:stretch>
                <a:fillRect/>
              </a:stretch>
            </p:blipFill>
            <p:spPr>
              <a:xfrm>
                <a:off x="3744817" y="3806137"/>
                <a:ext cx="41824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804DE171-1FA5-FDFF-CB6B-C8932E6D7DF0}"/>
                  </a:ext>
                </a:extLst>
              </p14:cNvPr>
              <p14:cNvContentPartPr/>
              <p14:nvPr/>
            </p14:nvContentPartPr>
            <p14:xfrm>
              <a:off x="3100417" y="4075417"/>
              <a:ext cx="2613600" cy="57240"/>
            </p14:xfrm>
          </p:contentPart>
        </mc:Choice>
        <mc:Fallback xmlns="">
          <p:pic>
            <p:nvPicPr>
              <p:cNvPr id="9" name="Ink 8">
                <a:extLst>
                  <a:ext uri="{FF2B5EF4-FFF2-40B4-BE49-F238E27FC236}">
                    <a16:creationId xmlns:a16="http://schemas.microsoft.com/office/drawing/2014/main" id="{804DE171-1FA5-FDFF-CB6B-C8932E6D7DF0}"/>
                  </a:ext>
                </a:extLst>
              </p:cNvPr>
              <p:cNvPicPr/>
              <p:nvPr/>
            </p:nvPicPr>
            <p:blipFill>
              <a:blip r:embed="rId14"/>
              <a:stretch>
                <a:fillRect/>
              </a:stretch>
            </p:blipFill>
            <p:spPr>
              <a:xfrm>
                <a:off x="3091777" y="4066417"/>
                <a:ext cx="2631240" cy="74880"/>
              </a:xfrm>
              <a:prstGeom prst="rect">
                <a:avLst/>
              </a:prstGeom>
            </p:spPr>
          </p:pic>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0"/>
          <p:cNvSpPr txBox="1">
            <a:spLocks noGrp="1"/>
          </p:cNvSpPr>
          <p:nvPr>
            <p:ph type="title"/>
          </p:nvPr>
        </p:nvSpPr>
        <p:spPr>
          <a:xfrm>
            <a:off x="1169248" y="956276"/>
            <a:ext cx="21835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542" name="Google Shape;542;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57</a:t>
            </a:fld>
            <a:endParaRPr/>
          </a:p>
        </p:txBody>
      </p:sp>
      <p:pic>
        <p:nvPicPr>
          <p:cNvPr id="543" name="Google Shape;543;p50"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
        <p:nvSpPr>
          <p:cNvPr id="544" name="Google Shape;544;p50"/>
          <p:cNvSpPr/>
          <p:nvPr/>
        </p:nvSpPr>
        <p:spPr>
          <a:xfrm>
            <a:off x="1169248" y="1844995"/>
            <a:ext cx="1005840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p:txBody>
      </p:sp>
      <p:sp>
        <p:nvSpPr>
          <p:cNvPr id="545" name="Google Shape;545;p50"/>
          <p:cNvSpPr/>
          <p:nvPr/>
        </p:nvSpPr>
        <p:spPr>
          <a:xfrm>
            <a:off x="1169248" y="1844995"/>
            <a:ext cx="10058400" cy="33855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William, aged 75, and Laura, aged 80, are the guardians of a child. They take out a life assurance policy that provides a payment of £25,000 immediately when the second of them dies. Level annual premiums are payable in advance whilst the policy is in force.</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 Calculate the annual gross premium, using the basis given below.  (Solved earlier P = 1293.55)</a:t>
            </a: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(ii) Calculate the gross premium prospective reserve just before the sixth premium is paid, using the basis given below, assuming that both William and Laura are still alive at that time.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Basis: Mortality: PMA92C20 for William, PFA92C20 for Laura</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Interest: 4% pa</a:t>
            </a:r>
            <a:r>
              <a:rPr lang="en-IN" sz="1600" i="1">
                <a:solidFill>
                  <a:schemeClr val="dk1"/>
                </a:solidFill>
                <a:latin typeface="Quattrocento Sans"/>
                <a:ea typeface="Quattrocento Sans"/>
                <a:cs typeface="Quattrocento Sans"/>
                <a:sym typeface="Quattrocento Sans"/>
              </a:rPr>
              <a:t> </a:t>
            </a:r>
            <a:r>
              <a:rPr lang="en-IN" sz="1600">
                <a:solidFill>
                  <a:schemeClr val="dk1"/>
                </a:solidFill>
                <a:latin typeface="Quattrocento Sans"/>
                <a:ea typeface="Quattrocento Sans"/>
                <a:cs typeface="Quattrocento Sans"/>
                <a:sym typeface="Quattrocento Sans"/>
              </a:rPr>
              <a:t>effective</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Expenses: Initial: £250</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Renewal: 5% of each premium, excluding the first</a:t>
            </a:r>
            <a:endParaRPr sz="1600">
              <a:solidFill>
                <a:schemeClr val="dk1"/>
              </a:solidFill>
              <a:latin typeface="Quattrocento Sans"/>
              <a:ea typeface="Quattrocento Sans"/>
              <a:cs typeface="Quattrocento Sans"/>
              <a:sym typeface="Quattrocento San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7849085-7C1C-2D16-19FC-30BDC915C1CC}"/>
                  </a:ext>
                </a:extLst>
              </p14:cNvPr>
              <p14:cNvContentPartPr/>
              <p14:nvPr/>
            </p14:nvContentPartPr>
            <p14:xfrm>
              <a:off x="3792725" y="3752483"/>
              <a:ext cx="3101040" cy="104760"/>
            </p14:xfrm>
          </p:contentPart>
        </mc:Choice>
        <mc:Fallback xmlns="">
          <p:pic>
            <p:nvPicPr>
              <p:cNvPr id="2" name="Ink 1">
                <a:extLst>
                  <a:ext uri="{FF2B5EF4-FFF2-40B4-BE49-F238E27FC236}">
                    <a16:creationId xmlns:a16="http://schemas.microsoft.com/office/drawing/2014/main" id="{97849085-7C1C-2D16-19FC-30BDC915C1CC}"/>
                  </a:ext>
                </a:extLst>
              </p:cNvPr>
              <p:cNvPicPr/>
              <p:nvPr/>
            </p:nvPicPr>
            <p:blipFill>
              <a:blip r:embed="rId5"/>
              <a:stretch>
                <a:fillRect/>
              </a:stretch>
            </p:blipFill>
            <p:spPr>
              <a:xfrm>
                <a:off x="3783725" y="3743483"/>
                <a:ext cx="3118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054C0D6-4DDF-8D15-F830-4D67B912C1EF}"/>
                  </a:ext>
                </a:extLst>
              </p14:cNvPr>
              <p14:cNvContentPartPr/>
              <p14:nvPr/>
            </p14:nvContentPartPr>
            <p14:xfrm>
              <a:off x="6043085" y="3514523"/>
              <a:ext cx="1935360" cy="95760"/>
            </p14:xfrm>
          </p:contentPart>
        </mc:Choice>
        <mc:Fallback xmlns="">
          <p:pic>
            <p:nvPicPr>
              <p:cNvPr id="3" name="Ink 2">
                <a:extLst>
                  <a:ext uri="{FF2B5EF4-FFF2-40B4-BE49-F238E27FC236}">
                    <a16:creationId xmlns:a16="http://schemas.microsoft.com/office/drawing/2014/main" id="{2054C0D6-4DDF-8D15-F830-4D67B912C1EF}"/>
                  </a:ext>
                </a:extLst>
              </p:cNvPr>
              <p:cNvPicPr/>
              <p:nvPr/>
            </p:nvPicPr>
            <p:blipFill>
              <a:blip r:embed="rId7"/>
              <a:stretch>
                <a:fillRect/>
              </a:stretch>
            </p:blipFill>
            <p:spPr>
              <a:xfrm>
                <a:off x="6034085" y="3505523"/>
                <a:ext cx="1953000" cy="113400"/>
              </a:xfrm>
              <a:prstGeom prst="rect">
                <a:avLst/>
              </a:prstGeom>
            </p:spPr>
          </p:pic>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EA8E988-8F1E-8436-BB5E-E64F5BA8B643}"/>
              </a:ext>
            </a:extLst>
          </p:cNvPr>
          <p:cNvGrpSpPr/>
          <p:nvPr/>
        </p:nvGrpSpPr>
        <p:grpSpPr>
          <a:xfrm>
            <a:off x="694565" y="387767"/>
            <a:ext cx="206280" cy="299880"/>
            <a:chOff x="694565" y="387767"/>
            <a:chExt cx="206280" cy="2998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B4840BC-F3F4-B0B7-C636-28F175618620}"/>
                    </a:ext>
                  </a:extLst>
                </p14:cNvPr>
                <p14:cNvContentPartPr/>
                <p14:nvPr/>
              </p14:nvContentPartPr>
              <p14:xfrm>
                <a:off x="723365" y="387767"/>
                <a:ext cx="177480" cy="18000"/>
              </p14:xfrm>
            </p:contentPart>
          </mc:Choice>
          <mc:Fallback xmlns="">
            <p:pic>
              <p:nvPicPr>
                <p:cNvPr id="2" name="Ink 1">
                  <a:extLst>
                    <a:ext uri="{FF2B5EF4-FFF2-40B4-BE49-F238E27FC236}">
                      <a16:creationId xmlns:a16="http://schemas.microsoft.com/office/drawing/2014/main" id="{9B4840BC-F3F4-B0B7-C636-28F175618620}"/>
                    </a:ext>
                  </a:extLst>
                </p:cNvPr>
                <p:cNvPicPr/>
                <p:nvPr/>
              </p:nvPicPr>
              <p:blipFill>
                <a:blip r:embed="rId3"/>
                <a:stretch>
                  <a:fillRect/>
                </a:stretch>
              </p:blipFill>
              <p:spPr>
                <a:xfrm>
                  <a:off x="714365" y="378767"/>
                  <a:ext cx="195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647061-E5F8-D896-F6EF-BBEF8E603C15}"/>
                    </a:ext>
                  </a:extLst>
                </p14:cNvPr>
                <p14:cNvContentPartPr/>
                <p14:nvPr/>
              </p14:nvContentPartPr>
              <p14:xfrm>
                <a:off x="694565" y="405047"/>
                <a:ext cx="163080" cy="282600"/>
              </p14:xfrm>
            </p:contentPart>
          </mc:Choice>
          <mc:Fallback xmlns="">
            <p:pic>
              <p:nvPicPr>
                <p:cNvPr id="3" name="Ink 2">
                  <a:extLst>
                    <a:ext uri="{FF2B5EF4-FFF2-40B4-BE49-F238E27FC236}">
                      <a16:creationId xmlns:a16="http://schemas.microsoft.com/office/drawing/2014/main" id="{1B647061-E5F8-D896-F6EF-BBEF8E603C15}"/>
                    </a:ext>
                  </a:extLst>
                </p:cNvPr>
                <p:cNvPicPr/>
                <p:nvPr/>
              </p:nvPicPr>
              <p:blipFill>
                <a:blip r:embed="rId5"/>
                <a:stretch>
                  <a:fillRect/>
                </a:stretch>
              </p:blipFill>
              <p:spPr>
                <a:xfrm>
                  <a:off x="685925" y="396407"/>
                  <a:ext cx="180720" cy="300240"/>
                </a:xfrm>
                <a:prstGeom prst="rect">
                  <a:avLst/>
                </a:prstGeom>
              </p:spPr>
            </p:pic>
          </mc:Fallback>
        </mc:AlternateContent>
      </p:grpSp>
      <p:grpSp>
        <p:nvGrpSpPr>
          <p:cNvPr id="14" name="Group 13">
            <a:extLst>
              <a:ext uri="{FF2B5EF4-FFF2-40B4-BE49-F238E27FC236}">
                <a16:creationId xmlns:a16="http://schemas.microsoft.com/office/drawing/2014/main" id="{BC16087F-5405-9D23-3D93-5E995A1D6AB0}"/>
              </a:ext>
            </a:extLst>
          </p:cNvPr>
          <p:cNvGrpSpPr/>
          <p:nvPr/>
        </p:nvGrpSpPr>
        <p:grpSpPr>
          <a:xfrm>
            <a:off x="1072925" y="206327"/>
            <a:ext cx="394200" cy="237600"/>
            <a:chOff x="1072925" y="206327"/>
            <a:chExt cx="394200" cy="237600"/>
          </a:xfrm>
        </p:grpSpPr>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B5B2301-C21E-997A-8778-FF94CC061056}"/>
                    </a:ext>
                  </a:extLst>
                </p14:cNvPr>
                <p14:cNvContentPartPr/>
                <p14:nvPr/>
              </p14:nvContentPartPr>
              <p14:xfrm>
                <a:off x="1072925" y="206327"/>
                <a:ext cx="163440" cy="237600"/>
              </p14:xfrm>
            </p:contentPart>
          </mc:Choice>
          <mc:Fallback xmlns="">
            <p:pic>
              <p:nvPicPr>
                <p:cNvPr id="4" name="Ink 3">
                  <a:extLst>
                    <a:ext uri="{FF2B5EF4-FFF2-40B4-BE49-F238E27FC236}">
                      <a16:creationId xmlns:a16="http://schemas.microsoft.com/office/drawing/2014/main" id="{DB5B2301-C21E-997A-8778-FF94CC061056}"/>
                    </a:ext>
                  </a:extLst>
                </p:cNvPr>
                <p:cNvPicPr/>
                <p:nvPr/>
              </p:nvPicPr>
              <p:blipFill>
                <a:blip r:embed="rId7"/>
                <a:stretch>
                  <a:fillRect/>
                </a:stretch>
              </p:blipFill>
              <p:spPr>
                <a:xfrm>
                  <a:off x="1064285" y="197687"/>
                  <a:ext cx="181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D668AE2-63BE-402D-6527-15033CE6F85C}"/>
                    </a:ext>
                  </a:extLst>
                </p14:cNvPr>
                <p14:cNvContentPartPr/>
                <p14:nvPr/>
              </p14:nvContentPartPr>
              <p14:xfrm>
                <a:off x="1391165" y="318647"/>
                <a:ext cx="60120" cy="7560"/>
              </p14:xfrm>
            </p:contentPart>
          </mc:Choice>
          <mc:Fallback xmlns="">
            <p:pic>
              <p:nvPicPr>
                <p:cNvPr id="5" name="Ink 4">
                  <a:extLst>
                    <a:ext uri="{FF2B5EF4-FFF2-40B4-BE49-F238E27FC236}">
                      <a16:creationId xmlns:a16="http://schemas.microsoft.com/office/drawing/2014/main" id="{BD668AE2-63BE-402D-6527-15033CE6F85C}"/>
                    </a:ext>
                  </a:extLst>
                </p:cNvPr>
                <p:cNvPicPr/>
                <p:nvPr/>
              </p:nvPicPr>
              <p:blipFill>
                <a:blip r:embed="rId9"/>
                <a:stretch>
                  <a:fillRect/>
                </a:stretch>
              </p:blipFill>
              <p:spPr>
                <a:xfrm>
                  <a:off x="1382525" y="309647"/>
                  <a:ext cx="77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B15DAD8F-6E41-F822-B8CF-37F626545726}"/>
                    </a:ext>
                  </a:extLst>
                </p14:cNvPr>
                <p14:cNvContentPartPr/>
                <p14:nvPr/>
              </p14:nvContentPartPr>
              <p14:xfrm>
                <a:off x="1383245" y="398207"/>
                <a:ext cx="83880" cy="7200"/>
              </p14:xfrm>
            </p:contentPart>
          </mc:Choice>
          <mc:Fallback xmlns="">
            <p:pic>
              <p:nvPicPr>
                <p:cNvPr id="6" name="Ink 5">
                  <a:extLst>
                    <a:ext uri="{FF2B5EF4-FFF2-40B4-BE49-F238E27FC236}">
                      <a16:creationId xmlns:a16="http://schemas.microsoft.com/office/drawing/2014/main" id="{B15DAD8F-6E41-F822-B8CF-37F626545726}"/>
                    </a:ext>
                  </a:extLst>
                </p:cNvPr>
                <p:cNvPicPr/>
                <p:nvPr/>
              </p:nvPicPr>
              <p:blipFill>
                <a:blip r:embed="rId11"/>
                <a:stretch>
                  <a:fillRect/>
                </a:stretch>
              </p:blipFill>
              <p:spPr>
                <a:xfrm>
                  <a:off x="1374245" y="389567"/>
                  <a:ext cx="101520" cy="24840"/>
                </a:xfrm>
                <a:prstGeom prst="rect">
                  <a:avLst/>
                </a:prstGeom>
              </p:spPr>
            </p:pic>
          </mc:Fallback>
        </mc:AlternateContent>
      </p:grpSp>
      <p:grpSp>
        <p:nvGrpSpPr>
          <p:cNvPr id="13" name="Group 12">
            <a:extLst>
              <a:ext uri="{FF2B5EF4-FFF2-40B4-BE49-F238E27FC236}">
                <a16:creationId xmlns:a16="http://schemas.microsoft.com/office/drawing/2014/main" id="{861DD2A9-7566-4698-D896-1B523FDD3549}"/>
              </a:ext>
            </a:extLst>
          </p:cNvPr>
          <p:cNvGrpSpPr/>
          <p:nvPr/>
        </p:nvGrpSpPr>
        <p:grpSpPr>
          <a:xfrm>
            <a:off x="1873565" y="111287"/>
            <a:ext cx="804960" cy="316440"/>
            <a:chOff x="1873565" y="111287"/>
            <a:chExt cx="804960" cy="31644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157E2BA2-30C2-D690-B6D9-5C1546200402}"/>
                    </a:ext>
                  </a:extLst>
                </p14:cNvPr>
                <p14:cNvContentPartPr/>
                <p14:nvPr/>
              </p14:nvContentPartPr>
              <p14:xfrm>
                <a:off x="1873565" y="150527"/>
                <a:ext cx="118080" cy="230040"/>
              </p14:xfrm>
            </p:contentPart>
          </mc:Choice>
          <mc:Fallback xmlns="">
            <p:pic>
              <p:nvPicPr>
                <p:cNvPr id="7" name="Ink 6">
                  <a:extLst>
                    <a:ext uri="{FF2B5EF4-FFF2-40B4-BE49-F238E27FC236}">
                      <a16:creationId xmlns:a16="http://schemas.microsoft.com/office/drawing/2014/main" id="{157E2BA2-30C2-D690-B6D9-5C1546200402}"/>
                    </a:ext>
                  </a:extLst>
                </p:cNvPr>
                <p:cNvPicPr/>
                <p:nvPr/>
              </p:nvPicPr>
              <p:blipFill>
                <a:blip r:embed="rId13"/>
                <a:stretch>
                  <a:fillRect/>
                </a:stretch>
              </p:blipFill>
              <p:spPr>
                <a:xfrm>
                  <a:off x="1864925" y="141527"/>
                  <a:ext cx="13572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44AB93D3-759F-6993-0905-0852A74D3F8E}"/>
                    </a:ext>
                  </a:extLst>
                </p14:cNvPr>
                <p14:cNvContentPartPr/>
                <p14:nvPr/>
              </p14:nvContentPartPr>
              <p14:xfrm>
                <a:off x="1937285" y="237647"/>
                <a:ext cx="60840" cy="56520"/>
              </p14:xfrm>
            </p:contentPart>
          </mc:Choice>
          <mc:Fallback xmlns="">
            <p:pic>
              <p:nvPicPr>
                <p:cNvPr id="8" name="Ink 7">
                  <a:extLst>
                    <a:ext uri="{FF2B5EF4-FFF2-40B4-BE49-F238E27FC236}">
                      <a16:creationId xmlns:a16="http://schemas.microsoft.com/office/drawing/2014/main" id="{44AB93D3-759F-6993-0905-0852A74D3F8E}"/>
                    </a:ext>
                  </a:extLst>
                </p:cNvPr>
                <p:cNvPicPr/>
                <p:nvPr/>
              </p:nvPicPr>
              <p:blipFill>
                <a:blip r:embed="rId15"/>
                <a:stretch>
                  <a:fillRect/>
                </a:stretch>
              </p:blipFill>
              <p:spPr>
                <a:xfrm>
                  <a:off x="1928285" y="229007"/>
                  <a:ext cx="78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608A2286-5A1F-77DF-15B3-752671902147}"/>
                    </a:ext>
                  </a:extLst>
                </p14:cNvPr>
                <p14:cNvContentPartPr/>
                <p14:nvPr/>
              </p14:nvContentPartPr>
              <p14:xfrm>
                <a:off x="2130245" y="119207"/>
                <a:ext cx="64440" cy="213480"/>
              </p14:xfrm>
            </p:contentPart>
          </mc:Choice>
          <mc:Fallback xmlns="">
            <p:pic>
              <p:nvPicPr>
                <p:cNvPr id="9" name="Ink 8">
                  <a:extLst>
                    <a:ext uri="{FF2B5EF4-FFF2-40B4-BE49-F238E27FC236}">
                      <a16:creationId xmlns:a16="http://schemas.microsoft.com/office/drawing/2014/main" id="{608A2286-5A1F-77DF-15B3-752671902147}"/>
                    </a:ext>
                  </a:extLst>
                </p:cNvPr>
                <p:cNvPicPr/>
                <p:nvPr/>
              </p:nvPicPr>
              <p:blipFill>
                <a:blip r:embed="rId17"/>
                <a:stretch>
                  <a:fillRect/>
                </a:stretch>
              </p:blipFill>
              <p:spPr>
                <a:xfrm>
                  <a:off x="2121245" y="110567"/>
                  <a:ext cx="82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DD8B2D10-847D-1006-593F-0DD8A946C51C}"/>
                    </a:ext>
                  </a:extLst>
                </p14:cNvPr>
                <p14:cNvContentPartPr/>
                <p14:nvPr/>
              </p14:nvContentPartPr>
              <p14:xfrm>
                <a:off x="2305565" y="111287"/>
                <a:ext cx="127800" cy="213120"/>
              </p14:xfrm>
            </p:contentPart>
          </mc:Choice>
          <mc:Fallback xmlns="">
            <p:pic>
              <p:nvPicPr>
                <p:cNvPr id="10" name="Ink 9">
                  <a:extLst>
                    <a:ext uri="{FF2B5EF4-FFF2-40B4-BE49-F238E27FC236}">
                      <a16:creationId xmlns:a16="http://schemas.microsoft.com/office/drawing/2014/main" id="{DD8B2D10-847D-1006-593F-0DD8A946C51C}"/>
                    </a:ext>
                  </a:extLst>
                </p:cNvPr>
                <p:cNvPicPr/>
                <p:nvPr/>
              </p:nvPicPr>
              <p:blipFill>
                <a:blip r:embed="rId19"/>
                <a:stretch>
                  <a:fillRect/>
                </a:stretch>
              </p:blipFill>
              <p:spPr>
                <a:xfrm>
                  <a:off x="2296565" y="102647"/>
                  <a:ext cx="145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8A7BE432-0837-AEE1-9760-E955FD246A22}"/>
                    </a:ext>
                  </a:extLst>
                </p14:cNvPr>
                <p14:cNvContentPartPr/>
                <p14:nvPr/>
              </p14:nvContentPartPr>
              <p14:xfrm>
                <a:off x="2577725" y="310007"/>
                <a:ext cx="100800" cy="117720"/>
              </p14:xfrm>
            </p:contentPart>
          </mc:Choice>
          <mc:Fallback xmlns="">
            <p:pic>
              <p:nvPicPr>
                <p:cNvPr id="11" name="Ink 10">
                  <a:extLst>
                    <a:ext uri="{FF2B5EF4-FFF2-40B4-BE49-F238E27FC236}">
                      <a16:creationId xmlns:a16="http://schemas.microsoft.com/office/drawing/2014/main" id="{8A7BE432-0837-AEE1-9760-E955FD246A22}"/>
                    </a:ext>
                  </a:extLst>
                </p:cNvPr>
                <p:cNvPicPr/>
                <p:nvPr/>
              </p:nvPicPr>
              <p:blipFill>
                <a:blip r:embed="rId21"/>
                <a:stretch>
                  <a:fillRect/>
                </a:stretch>
              </p:blipFill>
              <p:spPr>
                <a:xfrm>
                  <a:off x="2568725" y="301367"/>
                  <a:ext cx="11844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FB448DD5-778F-F055-4340-124110DF5E74}"/>
                  </a:ext>
                </a:extLst>
              </p14:cNvPr>
              <p14:cNvContentPartPr/>
              <p14:nvPr/>
            </p14:nvContentPartPr>
            <p14:xfrm>
              <a:off x="2918285" y="181127"/>
              <a:ext cx="137520" cy="18000"/>
            </p14:xfrm>
          </p:contentPart>
        </mc:Choice>
        <mc:Fallback xmlns="">
          <p:pic>
            <p:nvPicPr>
              <p:cNvPr id="12" name="Ink 11">
                <a:extLst>
                  <a:ext uri="{FF2B5EF4-FFF2-40B4-BE49-F238E27FC236}">
                    <a16:creationId xmlns:a16="http://schemas.microsoft.com/office/drawing/2014/main" id="{FB448DD5-778F-F055-4340-124110DF5E74}"/>
                  </a:ext>
                </a:extLst>
              </p:cNvPr>
              <p:cNvPicPr/>
              <p:nvPr/>
            </p:nvPicPr>
            <p:blipFill>
              <a:blip r:embed="rId23"/>
              <a:stretch>
                <a:fillRect/>
              </a:stretch>
            </p:blipFill>
            <p:spPr>
              <a:xfrm>
                <a:off x="2909285" y="172127"/>
                <a:ext cx="155160" cy="35640"/>
              </a:xfrm>
              <a:prstGeom prst="rect">
                <a:avLst/>
              </a:prstGeom>
            </p:spPr>
          </p:pic>
        </mc:Fallback>
      </mc:AlternateContent>
      <p:grpSp>
        <p:nvGrpSpPr>
          <p:cNvPr id="22" name="Group 21">
            <a:extLst>
              <a:ext uri="{FF2B5EF4-FFF2-40B4-BE49-F238E27FC236}">
                <a16:creationId xmlns:a16="http://schemas.microsoft.com/office/drawing/2014/main" id="{F66472A4-D38B-01EA-2722-7BE54D6E46B9}"/>
              </a:ext>
            </a:extLst>
          </p:cNvPr>
          <p:cNvGrpSpPr/>
          <p:nvPr/>
        </p:nvGrpSpPr>
        <p:grpSpPr>
          <a:xfrm>
            <a:off x="3378725" y="100847"/>
            <a:ext cx="957600" cy="324000"/>
            <a:chOff x="3378725" y="100847"/>
            <a:chExt cx="957600" cy="324000"/>
          </a:xfrm>
        </p:grpSpPr>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3F501E61-306D-60D4-F6CF-7EA7BC92A8B9}"/>
                    </a:ext>
                  </a:extLst>
                </p14:cNvPr>
                <p14:cNvContentPartPr/>
                <p14:nvPr/>
              </p14:nvContentPartPr>
              <p14:xfrm>
                <a:off x="3378725" y="127847"/>
                <a:ext cx="167760" cy="295920"/>
              </p14:xfrm>
            </p:contentPart>
          </mc:Choice>
          <mc:Fallback xmlns="">
            <p:pic>
              <p:nvPicPr>
                <p:cNvPr id="16" name="Ink 15">
                  <a:extLst>
                    <a:ext uri="{FF2B5EF4-FFF2-40B4-BE49-F238E27FC236}">
                      <a16:creationId xmlns:a16="http://schemas.microsoft.com/office/drawing/2014/main" id="{3F501E61-306D-60D4-F6CF-7EA7BC92A8B9}"/>
                    </a:ext>
                  </a:extLst>
                </p:cNvPr>
                <p:cNvPicPr/>
                <p:nvPr/>
              </p:nvPicPr>
              <p:blipFill>
                <a:blip r:embed="rId25"/>
                <a:stretch>
                  <a:fillRect/>
                </a:stretch>
              </p:blipFill>
              <p:spPr>
                <a:xfrm>
                  <a:off x="3370085" y="118847"/>
                  <a:ext cx="1854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A841EF86-F3C2-C572-A2C5-75BA9FC67297}"/>
                    </a:ext>
                  </a:extLst>
                </p14:cNvPr>
                <p14:cNvContentPartPr/>
                <p14:nvPr/>
              </p14:nvContentPartPr>
              <p14:xfrm>
                <a:off x="3474485" y="227927"/>
                <a:ext cx="108720" cy="74160"/>
              </p14:xfrm>
            </p:contentPart>
          </mc:Choice>
          <mc:Fallback xmlns="">
            <p:pic>
              <p:nvPicPr>
                <p:cNvPr id="17" name="Ink 16">
                  <a:extLst>
                    <a:ext uri="{FF2B5EF4-FFF2-40B4-BE49-F238E27FC236}">
                      <a16:creationId xmlns:a16="http://schemas.microsoft.com/office/drawing/2014/main" id="{A841EF86-F3C2-C572-A2C5-75BA9FC67297}"/>
                    </a:ext>
                  </a:extLst>
                </p:cNvPr>
                <p:cNvPicPr/>
                <p:nvPr/>
              </p:nvPicPr>
              <p:blipFill>
                <a:blip r:embed="rId27"/>
                <a:stretch>
                  <a:fillRect/>
                </a:stretch>
              </p:blipFill>
              <p:spPr>
                <a:xfrm>
                  <a:off x="3465485" y="219287"/>
                  <a:ext cx="126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8B50DD77-239D-4261-198A-9169B62F4C5E}"/>
                    </a:ext>
                  </a:extLst>
                </p14:cNvPr>
                <p14:cNvContentPartPr/>
                <p14:nvPr/>
              </p14:nvContentPartPr>
              <p14:xfrm>
                <a:off x="3704165" y="100847"/>
                <a:ext cx="78840" cy="253080"/>
              </p14:xfrm>
            </p:contentPart>
          </mc:Choice>
          <mc:Fallback xmlns="">
            <p:pic>
              <p:nvPicPr>
                <p:cNvPr id="18" name="Ink 17">
                  <a:extLst>
                    <a:ext uri="{FF2B5EF4-FFF2-40B4-BE49-F238E27FC236}">
                      <a16:creationId xmlns:a16="http://schemas.microsoft.com/office/drawing/2014/main" id="{8B50DD77-239D-4261-198A-9169B62F4C5E}"/>
                    </a:ext>
                  </a:extLst>
                </p:cNvPr>
                <p:cNvPicPr/>
                <p:nvPr/>
              </p:nvPicPr>
              <p:blipFill>
                <a:blip r:embed="rId29"/>
                <a:stretch>
                  <a:fillRect/>
                </a:stretch>
              </p:blipFill>
              <p:spPr>
                <a:xfrm>
                  <a:off x="3695525" y="92207"/>
                  <a:ext cx="964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E55B2768-8C13-9F9F-5002-3A2712404B78}"/>
                    </a:ext>
                  </a:extLst>
                </p14:cNvPr>
                <p14:cNvContentPartPr/>
                <p14:nvPr/>
              </p14:nvContentPartPr>
              <p14:xfrm>
                <a:off x="3888125" y="109487"/>
                <a:ext cx="159840" cy="255240"/>
              </p14:xfrm>
            </p:contentPart>
          </mc:Choice>
          <mc:Fallback xmlns="">
            <p:pic>
              <p:nvPicPr>
                <p:cNvPr id="19" name="Ink 18">
                  <a:extLst>
                    <a:ext uri="{FF2B5EF4-FFF2-40B4-BE49-F238E27FC236}">
                      <a16:creationId xmlns:a16="http://schemas.microsoft.com/office/drawing/2014/main" id="{E55B2768-8C13-9F9F-5002-3A2712404B78}"/>
                    </a:ext>
                  </a:extLst>
                </p:cNvPr>
                <p:cNvPicPr/>
                <p:nvPr/>
              </p:nvPicPr>
              <p:blipFill>
                <a:blip r:embed="rId31"/>
                <a:stretch>
                  <a:fillRect/>
                </a:stretch>
              </p:blipFill>
              <p:spPr>
                <a:xfrm>
                  <a:off x="3879485" y="100487"/>
                  <a:ext cx="1774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8B642DA9-850C-1ADF-46E2-19918C8D46A8}"/>
                    </a:ext>
                  </a:extLst>
                </p14:cNvPr>
                <p14:cNvContentPartPr/>
                <p14:nvPr/>
              </p14:nvContentPartPr>
              <p14:xfrm>
                <a:off x="4190165" y="230447"/>
                <a:ext cx="109440" cy="360"/>
              </p14:xfrm>
            </p:contentPart>
          </mc:Choice>
          <mc:Fallback xmlns="">
            <p:pic>
              <p:nvPicPr>
                <p:cNvPr id="20" name="Ink 19">
                  <a:extLst>
                    <a:ext uri="{FF2B5EF4-FFF2-40B4-BE49-F238E27FC236}">
                      <a16:creationId xmlns:a16="http://schemas.microsoft.com/office/drawing/2014/main" id="{8B642DA9-850C-1ADF-46E2-19918C8D46A8}"/>
                    </a:ext>
                  </a:extLst>
                </p:cNvPr>
                <p:cNvPicPr/>
                <p:nvPr/>
              </p:nvPicPr>
              <p:blipFill>
                <a:blip r:embed="rId33"/>
                <a:stretch>
                  <a:fillRect/>
                </a:stretch>
              </p:blipFill>
              <p:spPr>
                <a:xfrm>
                  <a:off x="4181525" y="221447"/>
                  <a:ext cx="127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CB2C6982-A25D-FAF9-16C8-ECF77C062487}"/>
                    </a:ext>
                  </a:extLst>
                </p14:cNvPr>
                <p14:cNvContentPartPr/>
                <p14:nvPr/>
              </p14:nvContentPartPr>
              <p14:xfrm>
                <a:off x="4190525" y="230447"/>
                <a:ext cx="145800" cy="194400"/>
              </p14:xfrm>
            </p:contentPart>
          </mc:Choice>
          <mc:Fallback xmlns="">
            <p:pic>
              <p:nvPicPr>
                <p:cNvPr id="21" name="Ink 20">
                  <a:extLst>
                    <a:ext uri="{FF2B5EF4-FFF2-40B4-BE49-F238E27FC236}">
                      <a16:creationId xmlns:a16="http://schemas.microsoft.com/office/drawing/2014/main" id="{CB2C6982-A25D-FAF9-16C8-ECF77C062487}"/>
                    </a:ext>
                  </a:extLst>
                </p:cNvPr>
                <p:cNvPicPr/>
                <p:nvPr/>
              </p:nvPicPr>
              <p:blipFill>
                <a:blip r:embed="rId35"/>
                <a:stretch>
                  <a:fillRect/>
                </a:stretch>
              </p:blipFill>
              <p:spPr>
                <a:xfrm>
                  <a:off x="4181525" y="221447"/>
                  <a:ext cx="163440" cy="212040"/>
                </a:xfrm>
                <a:prstGeom prst="rect">
                  <a:avLst/>
                </a:prstGeom>
              </p:spPr>
            </p:pic>
          </mc:Fallback>
        </mc:AlternateContent>
      </p:grpSp>
      <p:grpSp>
        <p:nvGrpSpPr>
          <p:cNvPr id="25" name="Group 24">
            <a:extLst>
              <a:ext uri="{FF2B5EF4-FFF2-40B4-BE49-F238E27FC236}">
                <a16:creationId xmlns:a16="http://schemas.microsoft.com/office/drawing/2014/main" id="{CEFBE715-86F8-84DE-FAC9-882D74A29D67}"/>
              </a:ext>
            </a:extLst>
          </p:cNvPr>
          <p:cNvGrpSpPr/>
          <p:nvPr/>
        </p:nvGrpSpPr>
        <p:grpSpPr>
          <a:xfrm>
            <a:off x="604205" y="1160687"/>
            <a:ext cx="120240" cy="48240"/>
            <a:chOff x="604205" y="1160687"/>
            <a:chExt cx="120240" cy="48240"/>
          </a:xfrm>
        </p:grpSpPr>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A3FC3ABF-1DE9-7B1A-BE75-10B41323B658}"/>
                    </a:ext>
                  </a:extLst>
                </p14:cNvPr>
                <p14:cNvContentPartPr/>
                <p14:nvPr/>
              </p14:nvContentPartPr>
              <p14:xfrm>
                <a:off x="604205" y="1160687"/>
                <a:ext cx="86760" cy="360"/>
              </p14:xfrm>
            </p:contentPart>
          </mc:Choice>
          <mc:Fallback xmlns="">
            <p:pic>
              <p:nvPicPr>
                <p:cNvPr id="23" name="Ink 22">
                  <a:extLst>
                    <a:ext uri="{FF2B5EF4-FFF2-40B4-BE49-F238E27FC236}">
                      <a16:creationId xmlns:a16="http://schemas.microsoft.com/office/drawing/2014/main" id="{A3FC3ABF-1DE9-7B1A-BE75-10B41323B658}"/>
                    </a:ext>
                  </a:extLst>
                </p:cNvPr>
                <p:cNvPicPr/>
                <p:nvPr/>
              </p:nvPicPr>
              <p:blipFill>
                <a:blip r:embed="rId37"/>
                <a:stretch>
                  <a:fillRect/>
                </a:stretch>
              </p:blipFill>
              <p:spPr>
                <a:xfrm>
                  <a:off x="595565" y="1152047"/>
                  <a:ext cx="1044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D64F2695-AB8F-DD5E-4FC6-B971BF4B10BA}"/>
                    </a:ext>
                  </a:extLst>
                </p14:cNvPr>
                <p14:cNvContentPartPr/>
                <p14:nvPr/>
              </p14:nvContentPartPr>
              <p14:xfrm>
                <a:off x="627965" y="1208567"/>
                <a:ext cx="96480" cy="360"/>
              </p14:xfrm>
            </p:contentPart>
          </mc:Choice>
          <mc:Fallback xmlns="">
            <p:pic>
              <p:nvPicPr>
                <p:cNvPr id="24" name="Ink 23">
                  <a:extLst>
                    <a:ext uri="{FF2B5EF4-FFF2-40B4-BE49-F238E27FC236}">
                      <a16:creationId xmlns:a16="http://schemas.microsoft.com/office/drawing/2014/main" id="{D64F2695-AB8F-DD5E-4FC6-B971BF4B10BA}"/>
                    </a:ext>
                  </a:extLst>
                </p:cNvPr>
                <p:cNvPicPr/>
                <p:nvPr/>
              </p:nvPicPr>
              <p:blipFill>
                <a:blip r:embed="rId39"/>
                <a:stretch>
                  <a:fillRect/>
                </a:stretch>
              </p:blipFill>
              <p:spPr>
                <a:xfrm>
                  <a:off x="619325" y="1199567"/>
                  <a:ext cx="114120" cy="18000"/>
                </a:xfrm>
                <a:prstGeom prst="rect">
                  <a:avLst/>
                </a:prstGeom>
              </p:spPr>
            </p:pic>
          </mc:Fallback>
        </mc:AlternateContent>
      </p:grpSp>
      <p:grpSp>
        <p:nvGrpSpPr>
          <p:cNvPr id="36" name="Group 35">
            <a:extLst>
              <a:ext uri="{FF2B5EF4-FFF2-40B4-BE49-F238E27FC236}">
                <a16:creationId xmlns:a16="http://schemas.microsoft.com/office/drawing/2014/main" id="{D7CCAC4C-3637-2B85-4626-0DDBFDB343FC}"/>
              </a:ext>
            </a:extLst>
          </p:cNvPr>
          <p:cNvGrpSpPr/>
          <p:nvPr/>
        </p:nvGrpSpPr>
        <p:grpSpPr>
          <a:xfrm>
            <a:off x="1020005" y="991487"/>
            <a:ext cx="891000" cy="262080"/>
            <a:chOff x="1020005" y="991487"/>
            <a:chExt cx="891000" cy="262080"/>
          </a:xfrm>
        </p:grpSpPr>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8B99D886-6A01-0738-D8BF-238788B39000}"/>
                    </a:ext>
                  </a:extLst>
                </p14:cNvPr>
                <p14:cNvContentPartPr/>
                <p14:nvPr/>
              </p14:nvContentPartPr>
              <p14:xfrm>
                <a:off x="1020005" y="1007687"/>
                <a:ext cx="119520" cy="241200"/>
              </p14:xfrm>
            </p:contentPart>
          </mc:Choice>
          <mc:Fallback xmlns="">
            <p:pic>
              <p:nvPicPr>
                <p:cNvPr id="26" name="Ink 25">
                  <a:extLst>
                    <a:ext uri="{FF2B5EF4-FFF2-40B4-BE49-F238E27FC236}">
                      <a16:creationId xmlns:a16="http://schemas.microsoft.com/office/drawing/2014/main" id="{8B99D886-6A01-0738-D8BF-238788B39000}"/>
                    </a:ext>
                  </a:extLst>
                </p:cNvPr>
                <p:cNvPicPr/>
                <p:nvPr/>
              </p:nvPicPr>
              <p:blipFill>
                <a:blip r:embed="rId41"/>
                <a:stretch>
                  <a:fillRect/>
                </a:stretch>
              </p:blipFill>
              <p:spPr>
                <a:xfrm>
                  <a:off x="1011005" y="999047"/>
                  <a:ext cx="1371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Ink 26">
                  <a:extLst>
                    <a:ext uri="{FF2B5EF4-FFF2-40B4-BE49-F238E27FC236}">
                      <a16:creationId xmlns:a16="http://schemas.microsoft.com/office/drawing/2014/main" id="{CEEB4EBD-7FF0-FB85-98F5-8521D9A40B3A}"/>
                    </a:ext>
                  </a:extLst>
                </p14:cNvPr>
                <p14:cNvContentPartPr/>
                <p14:nvPr/>
              </p14:nvContentPartPr>
              <p14:xfrm>
                <a:off x="1208285" y="991487"/>
                <a:ext cx="110520" cy="26640"/>
              </p14:xfrm>
            </p:contentPart>
          </mc:Choice>
          <mc:Fallback xmlns="">
            <p:pic>
              <p:nvPicPr>
                <p:cNvPr id="27" name="Ink 26">
                  <a:extLst>
                    <a:ext uri="{FF2B5EF4-FFF2-40B4-BE49-F238E27FC236}">
                      <a16:creationId xmlns:a16="http://schemas.microsoft.com/office/drawing/2014/main" id="{CEEB4EBD-7FF0-FB85-98F5-8521D9A40B3A}"/>
                    </a:ext>
                  </a:extLst>
                </p:cNvPr>
                <p:cNvPicPr/>
                <p:nvPr/>
              </p:nvPicPr>
              <p:blipFill>
                <a:blip r:embed="rId43"/>
                <a:stretch>
                  <a:fillRect/>
                </a:stretch>
              </p:blipFill>
              <p:spPr>
                <a:xfrm>
                  <a:off x="1199285" y="982847"/>
                  <a:ext cx="12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F13CFF1C-CA26-A988-357A-F5CEC9B67035}"/>
                    </a:ext>
                  </a:extLst>
                </p14:cNvPr>
                <p14:cNvContentPartPr/>
                <p14:nvPr/>
              </p14:nvContentPartPr>
              <p14:xfrm>
                <a:off x="1176245" y="994007"/>
                <a:ext cx="133200" cy="259560"/>
              </p14:xfrm>
            </p:contentPart>
          </mc:Choice>
          <mc:Fallback xmlns="">
            <p:pic>
              <p:nvPicPr>
                <p:cNvPr id="28" name="Ink 27">
                  <a:extLst>
                    <a:ext uri="{FF2B5EF4-FFF2-40B4-BE49-F238E27FC236}">
                      <a16:creationId xmlns:a16="http://schemas.microsoft.com/office/drawing/2014/main" id="{F13CFF1C-CA26-A988-357A-F5CEC9B67035}"/>
                    </a:ext>
                  </a:extLst>
                </p:cNvPr>
                <p:cNvPicPr/>
                <p:nvPr/>
              </p:nvPicPr>
              <p:blipFill>
                <a:blip r:embed="rId45"/>
                <a:stretch>
                  <a:fillRect/>
                </a:stretch>
              </p:blipFill>
              <p:spPr>
                <a:xfrm>
                  <a:off x="1167605" y="985007"/>
                  <a:ext cx="1508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4AC53DAD-E5EA-D16A-DF5C-C4D895B588B0}"/>
                    </a:ext>
                  </a:extLst>
                </p14:cNvPr>
                <p14:cNvContentPartPr/>
                <p14:nvPr/>
              </p14:nvContentPartPr>
              <p14:xfrm>
                <a:off x="1373885" y="1059887"/>
                <a:ext cx="121320" cy="178920"/>
              </p14:xfrm>
            </p:contentPart>
          </mc:Choice>
          <mc:Fallback xmlns="">
            <p:pic>
              <p:nvPicPr>
                <p:cNvPr id="29" name="Ink 28">
                  <a:extLst>
                    <a:ext uri="{FF2B5EF4-FFF2-40B4-BE49-F238E27FC236}">
                      <a16:creationId xmlns:a16="http://schemas.microsoft.com/office/drawing/2014/main" id="{4AC53DAD-E5EA-D16A-DF5C-C4D895B588B0}"/>
                    </a:ext>
                  </a:extLst>
                </p:cNvPr>
                <p:cNvPicPr/>
                <p:nvPr/>
              </p:nvPicPr>
              <p:blipFill>
                <a:blip r:embed="rId47"/>
                <a:stretch>
                  <a:fillRect/>
                </a:stretch>
              </p:blipFill>
              <p:spPr>
                <a:xfrm>
                  <a:off x="1365245" y="1050887"/>
                  <a:ext cx="138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4BC26A4C-D63A-3D74-E84C-59C599C91589}"/>
                    </a:ext>
                  </a:extLst>
                </p14:cNvPr>
                <p14:cNvContentPartPr/>
                <p14:nvPr/>
              </p14:nvContentPartPr>
              <p14:xfrm>
                <a:off x="1573685" y="1047647"/>
                <a:ext cx="106920" cy="175320"/>
              </p14:xfrm>
            </p:contentPart>
          </mc:Choice>
          <mc:Fallback xmlns="">
            <p:pic>
              <p:nvPicPr>
                <p:cNvPr id="30" name="Ink 29">
                  <a:extLst>
                    <a:ext uri="{FF2B5EF4-FFF2-40B4-BE49-F238E27FC236}">
                      <a16:creationId xmlns:a16="http://schemas.microsoft.com/office/drawing/2014/main" id="{4BC26A4C-D63A-3D74-E84C-59C599C91589}"/>
                    </a:ext>
                  </a:extLst>
                </p:cNvPr>
                <p:cNvPicPr/>
                <p:nvPr/>
              </p:nvPicPr>
              <p:blipFill>
                <a:blip r:embed="rId49"/>
                <a:stretch>
                  <a:fillRect/>
                </a:stretch>
              </p:blipFill>
              <p:spPr>
                <a:xfrm>
                  <a:off x="1565045" y="1039007"/>
                  <a:ext cx="124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2E1A97B0-45EF-0C38-AD86-96650F74A5EB}"/>
                    </a:ext>
                  </a:extLst>
                </p14:cNvPr>
                <p14:cNvContentPartPr/>
                <p14:nvPr/>
              </p14:nvContentPartPr>
              <p14:xfrm>
                <a:off x="1791125" y="1041167"/>
                <a:ext cx="119880" cy="144000"/>
              </p14:xfrm>
            </p:contentPart>
          </mc:Choice>
          <mc:Fallback xmlns="">
            <p:pic>
              <p:nvPicPr>
                <p:cNvPr id="31" name="Ink 30">
                  <a:extLst>
                    <a:ext uri="{FF2B5EF4-FFF2-40B4-BE49-F238E27FC236}">
                      <a16:creationId xmlns:a16="http://schemas.microsoft.com/office/drawing/2014/main" id="{2E1A97B0-45EF-0C38-AD86-96650F74A5EB}"/>
                    </a:ext>
                  </a:extLst>
                </p:cNvPr>
                <p:cNvPicPr/>
                <p:nvPr/>
              </p:nvPicPr>
              <p:blipFill>
                <a:blip r:embed="rId51"/>
                <a:stretch>
                  <a:fillRect/>
                </a:stretch>
              </p:blipFill>
              <p:spPr>
                <a:xfrm>
                  <a:off x="1782485" y="1032527"/>
                  <a:ext cx="137520" cy="161640"/>
                </a:xfrm>
                <a:prstGeom prst="rect">
                  <a:avLst/>
                </a:prstGeom>
              </p:spPr>
            </p:pic>
          </mc:Fallback>
        </mc:AlternateContent>
      </p:grpSp>
      <p:grpSp>
        <p:nvGrpSpPr>
          <p:cNvPr id="35" name="Group 34">
            <a:extLst>
              <a:ext uri="{FF2B5EF4-FFF2-40B4-BE49-F238E27FC236}">
                <a16:creationId xmlns:a16="http://schemas.microsoft.com/office/drawing/2014/main" id="{061A091D-D258-24B3-B7CF-8ED4D54AC686}"/>
              </a:ext>
            </a:extLst>
          </p:cNvPr>
          <p:cNvGrpSpPr/>
          <p:nvPr/>
        </p:nvGrpSpPr>
        <p:grpSpPr>
          <a:xfrm>
            <a:off x="2184605" y="976007"/>
            <a:ext cx="211680" cy="291240"/>
            <a:chOff x="2184605" y="976007"/>
            <a:chExt cx="211680" cy="291240"/>
          </a:xfrm>
        </p:grpSpPr>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D58A394D-AED2-75D1-0889-B97DA2D11E87}"/>
                    </a:ext>
                  </a:extLst>
                </p14:cNvPr>
                <p14:cNvContentPartPr/>
                <p14:nvPr/>
              </p14:nvContentPartPr>
              <p14:xfrm>
                <a:off x="2184605" y="976007"/>
                <a:ext cx="211680" cy="291240"/>
              </p14:xfrm>
            </p:contentPart>
          </mc:Choice>
          <mc:Fallback xmlns="">
            <p:pic>
              <p:nvPicPr>
                <p:cNvPr id="32" name="Ink 31">
                  <a:extLst>
                    <a:ext uri="{FF2B5EF4-FFF2-40B4-BE49-F238E27FC236}">
                      <a16:creationId xmlns:a16="http://schemas.microsoft.com/office/drawing/2014/main" id="{D58A394D-AED2-75D1-0889-B97DA2D11E87}"/>
                    </a:ext>
                  </a:extLst>
                </p:cNvPr>
                <p:cNvPicPr/>
                <p:nvPr/>
              </p:nvPicPr>
              <p:blipFill>
                <a:blip r:embed="rId53"/>
                <a:stretch>
                  <a:fillRect/>
                </a:stretch>
              </p:blipFill>
              <p:spPr>
                <a:xfrm>
                  <a:off x="2175605" y="967367"/>
                  <a:ext cx="2293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CDD55434-2761-A867-A90F-C29374ED31F7}"/>
                    </a:ext>
                  </a:extLst>
                </p14:cNvPr>
                <p14:cNvContentPartPr/>
                <p14:nvPr/>
              </p14:nvContentPartPr>
              <p14:xfrm>
                <a:off x="2265965" y="1130087"/>
                <a:ext cx="91800" cy="39240"/>
              </p14:xfrm>
            </p:contentPart>
          </mc:Choice>
          <mc:Fallback xmlns="">
            <p:pic>
              <p:nvPicPr>
                <p:cNvPr id="33" name="Ink 32">
                  <a:extLst>
                    <a:ext uri="{FF2B5EF4-FFF2-40B4-BE49-F238E27FC236}">
                      <a16:creationId xmlns:a16="http://schemas.microsoft.com/office/drawing/2014/main" id="{CDD55434-2761-A867-A90F-C29374ED31F7}"/>
                    </a:ext>
                  </a:extLst>
                </p:cNvPr>
                <p:cNvPicPr/>
                <p:nvPr/>
              </p:nvPicPr>
              <p:blipFill>
                <a:blip r:embed="rId55"/>
                <a:stretch>
                  <a:fillRect/>
                </a:stretch>
              </p:blipFill>
              <p:spPr>
                <a:xfrm>
                  <a:off x="2256965" y="1121087"/>
                  <a:ext cx="109440" cy="56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BD8FF25E-5D4C-08AF-20B5-F6413701C0A6}"/>
                  </a:ext>
                </a:extLst>
              </p14:cNvPr>
              <p14:cNvContentPartPr/>
              <p14:nvPr/>
            </p14:nvContentPartPr>
            <p14:xfrm>
              <a:off x="2146805" y="784487"/>
              <a:ext cx="217080" cy="82440"/>
            </p14:xfrm>
          </p:contentPart>
        </mc:Choice>
        <mc:Fallback xmlns="">
          <p:pic>
            <p:nvPicPr>
              <p:cNvPr id="34" name="Ink 33">
                <a:extLst>
                  <a:ext uri="{FF2B5EF4-FFF2-40B4-BE49-F238E27FC236}">
                    <a16:creationId xmlns:a16="http://schemas.microsoft.com/office/drawing/2014/main" id="{BD8FF25E-5D4C-08AF-20B5-F6413701C0A6}"/>
                  </a:ext>
                </a:extLst>
              </p:cNvPr>
              <p:cNvPicPr/>
              <p:nvPr/>
            </p:nvPicPr>
            <p:blipFill>
              <a:blip r:embed="rId57"/>
              <a:stretch>
                <a:fillRect/>
              </a:stretch>
            </p:blipFill>
            <p:spPr>
              <a:xfrm>
                <a:off x="2138165" y="775487"/>
                <a:ext cx="2347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D63359EF-FEED-1985-AB44-3128E838F2FB}"/>
                  </a:ext>
                </a:extLst>
              </p14:cNvPr>
              <p14:cNvContentPartPr/>
              <p14:nvPr/>
            </p14:nvContentPartPr>
            <p14:xfrm>
              <a:off x="3609485" y="1104887"/>
              <a:ext cx="199080" cy="16560"/>
            </p14:xfrm>
          </p:contentPart>
        </mc:Choice>
        <mc:Fallback xmlns="">
          <p:pic>
            <p:nvPicPr>
              <p:cNvPr id="44" name="Ink 43">
                <a:extLst>
                  <a:ext uri="{FF2B5EF4-FFF2-40B4-BE49-F238E27FC236}">
                    <a16:creationId xmlns:a16="http://schemas.microsoft.com/office/drawing/2014/main" id="{D63359EF-FEED-1985-AB44-3128E838F2FB}"/>
                  </a:ext>
                </a:extLst>
              </p:cNvPr>
              <p:cNvPicPr/>
              <p:nvPr/>
            </p:nvPicPr>
            <p:blipFill>
              <a:blip r:embed="rId59"/>
              <a:stretch>
                <a:fillRect/>
              </a:stretch>
            </p:blipFill>
            <p:spPr>
              <a:xfrm>
                <a:off x="3600845" y="1095887"/>
                <a:ext cx="2167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 name="Ink 51">
                <a:extLst>
                  <a:ext uri="{FF2B5EF4-FFF2-40B4-BE49-F238E27FC236}">
                    <a16:creationId xmlns:a16="http://schemas.microsoft.com/office/drawing/2014/main" id="{EEA1E374-12A9-3548-873B-B90A6E48E70C}"/>
                  </a:ext>
                </a:extLst>
              </p14:cNvPr>
              <p14:cNvContentPartPr/>
              <p14:nvPr/>
            </p14:nvContentPartPr>
            <p14:xfrm>
              <a:off x="3705245" y="1004807"/>
              <a:ext cx="16920" cy="291960"/>
            </p14:xfrm>
          </p:contentPart>
        </mc:Choice>
        <mc:Fallback xmlns="">
          <p:pic>
            <p:nvPicPr>
              <p:cNvPr id="52" name="Ink 51">
                <a:extLst>
                  <a:ext uri="{FF2B5EF4-FFF2-40B4-BE49-F238E27FC236}">
                    <a16:creationId xmlns:a16="http://schemas.microsoft.com/office/drawing/2014/main" id="{EEA1E374-12A9-3548-873B-B90A6E48E70C}"/>
                  </a:ext>
                </a:extLst>
              </p:cNvPr>
              <p:cNvPicPr/>
              <p:nvPr/>
            </p:nvPicPr>
            <p:blipFill>
              <a:blip r:embed="rId61"/>
              <a:stretch>
                <a:fillRect/>
              </a:stretch>
            </p:blipFill>
            <p:spPr>
              <a:xfrm>
                <a:off x="3696245" y="995807"/>
                <a:ext cx="34560" cy="309600"/>
              </a:xfrm>
              <a:prstGeom prst="rect">
                <a:avLst/>
              </a:prstGeom>
            </p:spPr>
          </p:pic>
        </mc:Fallback>
      </mc:AlternateContent>
      <p:grpSp>
        <p:nvGrpSpPr>
          <p:cNvPr id="59" name="Group 58">
            <a:extLst>
              <a:ext uri="{FF2B5EF4-FFF2-40B4-BE49-F238E27FC236}">
                <a16:creationId xmlns:a16="http://schemas.microsoft.com/office/drawing/2014/main" id="{2B347C3E-1B1C-3292-03F2-AC451BB3069A}"/>
              </a:ext>
            </a:extLst>
          </p:cNvPr>
          <p:cNvGrpSpPr/>
          <p:nvPr/>
        </p:nvGrpSpPr>
        <p:grpSpPr>
          <a:xfrm>
            <a:off x="4218605" y="911207"/>
            <a:ext cx="758160" cy="275760"/>
            <a:chOff x="4218605" y="911207"/>
            <a:chExt cx="758160" cy="275760"/>
          </a:xfrm>
        </p:grpSpPr>
        <mc:AlternateContent xmlns:mc="http://schemas.openxmlformats.org/markup-compatibility/2006" xmlns:p14="http://schemas.microsoft.com/office/powerpoint/2010/main">
          <mc:Choice Requires="p14">
            <p:contentPart p14:bwMode="auto" r:id="rId62">
              <p14:nvContentPartPr>
                <p14:cNvPr id="53" name="Ink 52">
                  <a:extLst>
                    <a:ext uri="{FF2B5EF4-FFF2-40B4-BE49-F238E27FC236}">
                      <a16:creationId xmlns:a16="http://schemas.microsoft.com/office/drawing/2014/main" id="{611555FA-E79F-9670-EEA2-7EFF8E66BBA4}"/>
                    </a:ext>
                  </a:extLst>
                </p14:cNvPr>
                <p14:cNvContentPartPr/>
                <p14:nvPr/>
              </p14:nvContentPartPr>
              <p14:xfrm>
                <a:off x="4218605" y="946127"/>
                <a:ext cx="164160" cy="240840"/>
              </p14:xfrm>
            </p:contentPart>
          </mc:Choice>
          <mc:Fallback xmlns="">
            <p:pic>
              <p:nvPicPr>
                <p:cNvPr id="53" name="Ink 52">
                  <a:extLst>
                    <a:ext uri="{FF2B5EF4-FFF2-40B4-BE49-F238E27FC236}">
                      <a16:creationId xmlns:a16="http://schemas.microsoft.com/office/drawing/2014/main" id="{611555FA-E79F-9670-EEA2-7EFF8E66BBA4}"/>
                    </a:ext>
                  </a:extLst>
                </p:cNvPr>
                <p:cNvPicPr/>
                <p:nvPr/>
              </p:nvPicPr>
              <p:blipFill>
                <a:blip r:embed="rId63"/>
                <a:stretch>
                  <a:fillRect/>
                </a:stretch>
              </p:blipFill>
              <p:spPr>
                <a:xfrm>
                  <a:off x="4209965" y="937487"/>
                  <a:ext cx="1818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Ink 53">
                  <a:extLst>
                    <a:ext uri="{FF2B5EF4-FFF2-40B4-BE49-F238E27FC236}">
                      <a16:creationId xmlns:a16="http://schemas.microsoft.com/office/drawing/2014/main" id="{B3AB1C98-634F-800D-4B77-50DD8F12CDE9}"/>
                    </a:ext>
                  </a:extLst>
                </p14:cNvPr>
                <p14:cNvContentPartPr/>
                <p14:nvPr/>
              </p14:nvContentPartPr>
              <p14:xfrm>
                <a:off x="4536845" y="1061687"/>
                <a:ext cx="29880" cy="32760"/>
              </p14:xfrm>
            </p:contentPart>
          </mc:Choice>
          <mc:Fallback xmlns="">
            <p:pic>
              <p:nvPicPr>
                <p:cNvPr id="54" name="Ink 53">
                  <a:extLst>
                    <a:ext uri="{FF2B5EF4-FFF2-40B4-BE49-F238E27FC236}">
                      <a16:creationId xmlns:a16="http://schemas.microsoft.com/office/drawing/2014/main" id="{B3AB1C98-634F-800D-4B77-50DD8F12CDE9}"/>
                    </a:ext>
                  </a:extLst>
                </p:cNvPr>
                <p:cNvPicPr/>
                <p:nvPr/>
              </p:nvPicPr>
              <p:blipFill>
                <a:blip r:embed="rId65"/>
                <a:stretch>
                  <a:fillRect/>
                </a:stretch>
              </p:blipFill>
              <p:spPr>
                <a:xfrm>
                  <a:off x="4528205" y="1053047"/>
                  <a:ext cx="47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Ink 54">
                  <a:extLst>
                    <a:ext uri="{FF2B5EF4-FFF2-40B4-BE49-F238E27FC236}">
                      <a16:creationId xmlns:a16="http://schemas.microsoft.com/office/drawing/2014/main" id="{3908C502-95C9-DB05-895F-E1D28D95D2C8}"/>
                    </a:ext>
                  </a:extLst>
                </p14:cNvPr>
                <p14:cNvContentPartPr/>
                <p14:nvPr/>
              </p14:nvContentPartPr>
              <p14:xfrm>
                <a:off x="4667525" y="937847"/>
                <a:ext cx="97560" cy="165600"/>
              </p14:xfrm>
            </p:contentPart>
          </mc:Choice>
          <mc:Fallback xmlns="">
            <p:pic>
              <p:nvPicPr>
                <p:cNvPr id="55" name="Ink 54">
                  <a:extLst>
                    <a:ext uri="{FF2B5EF4-FFF2-40B4-BE49-F238E27FC236}">
                      <a16:creationId xmlns:a16="http://schemas.microsoft.com/office/drawing/2014/main" id="{3908C502-95C9-DB05-895F-E1D28D95D2C8}"/>
                    </a:ext>
                  </a:extLst>
                </p:cNvPr>
                <p:cNvPicPr/>
                <p:nvPr/>
              </p:nvPicPr>
              <p:blipFill>
                <a:blip r:embed="rId67"/>
                <a:stretch>
                  <a:fillRect/>
                </a:stretch>
              </p:blipFill>
              <p:spPr>
                <a:xfrm>
                  <a:off x="4658885" y="929207"/>
                  <a:ext cx="115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Ink 55">
                  <a:extLst>
                    <a:ext uri="{FF2B5EF4-FFF2-40B4-BE49-F238E27FC236}">
                      <a16:creationId xmlns:a16="http://schemas.microsoft.com/office/drawing/2014/main" id="{670FAFAF-2418-DBA4-957B-A772ED734828}"/>
                    </a:ext>
                  </a:extLst>
                </p14:cNvPr>
                <p14:cNvContentPartPr/>
                <p14:nvPr/>
              </p14:nvContentPartPr>
              <p14:xfrm>
                <a:off x="4834565" y="911207"/>
                <a:ext cx="120240" cy="51120"/>
              </p14:xfrm>
            </p:contentPart>
          </mc:Choice>
          <mc:Fallback xmlns="">
            <p:pic>
              <p:nvPicPr>
                <p:cNvPr id="56" name="Ink 55">
                  <a:extLst>
                    <a:ext uri="{FF2B5EF4-FFF2-40B4-BE49-F238E27FC236}">
                      <a16:creationId xmlns:a16="http://schemas.microsoft.com/office/drawing/2014/main" id="{670FAFAF-2418-DBA4-957B-A772ED734828}"/>
                    </a:ext>
                  </a:extLst>
                </p:cNvPr>
                <p:cNvPicPr/>
                <p:nvPr/>
              </p:nvPicPr>
              <p:blipFill>
                <a:blip r:embed="rId69"/>
                <a:stretch>
                  <a:fillRect/>
                </a:stretch>
              </p:blipFill>
              <p:spPr>
                <a:xfrm>
                  <a:off x="4825565" y="902567"/>
                  <a:ext cx="137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Ink 56">
                  <a:extLst>
                    <a:ext uri="{FF2B5EF4-FFF2-40B4-BE49-F238E27FC236}">
                      <a16:creationId xmlns:a16="http://schemas.microsoft.com/office/drawing/2014/main" id="{99FCC823-44A7-C9F8-4E71-466F7AD45CE6}"/>
                    </a:ext>
                  </a:extLst>
                </p14:cNvPr>
                <p14:cNvContentPartPr/>
                <p14:nvPr/>
              </p14:nvContentPartPr>
              <p14:xfrm>
                <a:off x="4830245" y="929927"/>
                <a:ext cx="146520" cy="192240"/>
              </p14:xfrm>
            </p:contentPart>
          </mc:Choice>
          <mc:Fallback xmlns="">
            <p:pic>
              <p:nvPicPr>
                <p:cNvPr id="57" name="Ink 56">
                  <a:extLst>
                    <a:ext uri="{FF2B5EF4-FFF2-40B4-BE49-F238E27FC236}">
                      <a16:creationId xmlns:a16="http://schemas.microsoft.com/office/drawing/2014/main" id="{99FCC823-44A7-C9F8-4E71-466F7AD45CE6}"/>
                    </a:ext>
                  </a:extLst>
                </p:cNvPr>
                <p:cNvPicPr/>
                <p:nvPr/>
              </p:nvPicPr>
              <p:blipFill>
                <a:blip r:embed="rId71"/>
                <a:stretch>
                  <a:fillRect/>
                </a:stretch>
              </p:blipFill>
              <p:spPr>
                <a:xfrm>
                  <a:off x="4821605" y="920927"/>
                  <a:ext cx="16416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58" name="Ink 57">
                <a:extLst>
                  <a:ext uri="{FF2B5EF4-FFF2-40B4-BE49-F238E27FC236}">
                    <a16:creationId xmlns:a16="http://schemas.microsoft.com/office/drawing/2014/main" id="{C89E3E56-6A8E-93EF-00B4-498473EC3A10}"/>
                  </a:ext>
                </a:extLst>
              </p14:cNvPr>
              <p14:cNvContentPartPr/>
              <p14:nvPr/>
            </p14:nvContentPartPr>
            <p14:xfrm>
              <a:off x="5167565" y="761447"/>
              <a:ext cx="95400" cy="320040"/>
            </p14:xfrm>
          </p:contentPart>
        </mc:Choice>
        <mc:Fallback xmlns="">
          <p:pic>
            <p:nvPicPr>
              <p:cNvPr id="58" name="Ink 57">
                <a:extLst>
                  <a:ext uri="{FF2B5EF4-FFF2-40B4-BE49-F238E27FC236}">
                    <a16:creationId xmlns:a16="http://schemas.microsoft.com/office/drawing/2014/main" id="{C89E3E56-6A8E-93EF-00B4-498473EC3A10}"/>
                  </a:ext>
                </a:extLst>
              </p:cNvPr>
              <p:cNvPicPr/>
              <p:nvPr/>
            </p:nvPicPr>
            <p:blipFill>
              <a:blip r:embed="rId73"/>
              <a:stretch>
                <a:fillRect/>
              </a:stretch>
            </p:blipFill>
            <p:spPr>
              <a:xfrm>
                <a:off x="5158925" y="752447"/>
                <a:ext cx="113040" cy="337680"/>
              </a:xfrm>
              <a:prstGeom prst="rect">
                <a:avLst/>
              </a:prstGeom>
            </p:spPr>
          </p:pic>
        </mc:Fallback>
      </mc:AlternateContent>
      <p:grpSp>
        <p:nvGrpSpPr>
          <p:cNvPr id="71" name="Group 70">
            <a:extLst>
              <a:ext uri="{FF2B5EF4-FFF2-40B4-BE49-F238E27FC236}">
                <a16:creationId xmlns:a16="http://schemas.microsoft.com/office/drawing/2014/main" id="{EA5C97B6-8871-FB0A-D8B9-44AB96E32D8F}"/>
              </a:ext>
            </a:extLst>
          </p:cNvPr>
          <p:cNvGrpSpPr/>
          <p:nvPr/>
        </p:nvGrpSpPr>
        <p:grpSpPr>
          <a:xfrm>
            <a:off x="5457005" y="650567"/>
            <a:ext cx="1411920" cy="531720"/>
            <a:chOff x="5457005" y="650567"/>
            <a:chExt cx="1411920" cy="531720"/>
          </a:xfrm>
        </p:grpSpPr>
        <mc:AlternateContent xmlns:mc="http://schemas.openxmlformats.org/markup-compatibility/2006" xmlns:p14="http://schemas.microsoft.com/office/powerpoint/2010/main">
          <mc:Choice Requires="p14">
            <p:contentPart p14:bwMode="auto" r:id="rId74">
              <p14:nvContentPartPr>
                <p14:cNvPr id="60" name="Ink 59">
                  <a:extLst>
                    <a:ext uri="{FF2B5EF4-FFF2-40B4-BE49-F238E27FC236}">
                      <a16:creationId xmlns:a16="http://schemas.microsoft.com/office/drawing/2014/main" id="{856C39C4-1C74-2485-EF14-AE71A5A84F66}"/>
                    </a:ext>
                  </a:extLst>
                </p14:cNvPr>
                <p14:cNvContentPartPr/>
                <p14:nvPr/>
              </p14:nvContentPartPr>
              <p14:xfrm>
                <a:off x="5559965" y="874127"/>
                <a:ext cx="196200" cy="137880"/>
              </p14:xfrm>
            </p:contentPart>
          </mc:Choice>
          <mc:Fallback xmlns="">
            <p:pic>
              <p:nvPicPr>
                <p:cNvPr id="60" name="Ink 59">
                  <a:extLst>
                    <a:ext uri="{FF2B5EF4-FFF2-40B4-BE49-F238E27FC236}">
                      <a16:creationId xmlns:a16="http://schemas.microsoft.com/office/drawing/2014/main" id="{856C39C4-1C74-2485-EF14-AE71A5A84F66}"/>
                    </a:ext>
                  </a:extLst>
                </p:cNvPr>
                <p:cNvPicPr/>
                <p:nvPr/>
              </p:nvPicPr>
              <p:blipFill>
                <a:blip r:embed="rId75"/>
                <a:stretch>
                  <a:fillRect/>
                </a:stretch>
              </p:blipFill>
              <p:spPr>
                <a:xfrm>
                  <a:off x="5551325" y="865487"/>
                  <a:ext cx="2138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1" name="Ink 60">
                  <a:extLst>
                    <a:ext uri="{FF2B5EF4-FFF2-40B4-BE49-F238E27FC236}">
                      <a16:creationId xmlns:a16="http://schemas.microsoft.com/office/drawing/2014/main" id="{D3762926-801B-BCD5-EDCD-F96D782A264C}"/>
                    </a:ext>
                  </a:extLst>
                </p14:cNvPr>
                <p14:cNvContentPartPr/>
                <p14:nvPr/>
              </p14:nvContentPartPr>
              <p14:xfrm>
                <a:off x="5457005" y="726167"/>
                <a:ext cx="50400" cy="54000"/>
              </p14:xfrm>
            </p:contentPart>
          </mc:Choice>
          <mc:Fallback xmlns="">
            <p:pic>
              <p:nvPicPr>
                <p:cNvPr id="61" name="Ink 60">
                  <a:extLst>
                    <a:ext uri="{FF2B5EF4-FFF2-40B4-BE49-F238E27FC236}">
                      <a16:creationId xmlns:a16="http://schemas.microsoft.com/office/drawing/2014/main" id="{D3762926-801B-BCD5-EDCD-F96D782A264C}"/>
                    </a:ext>
                  </a:extLst>
                </p:cNvPr>
                <p:cNvPicPr/>
                <p:nvPr/>
              </p:nvPicPr>
              <p:blipFill>
                <a:blip r:embed="rId77"/>
                <a:stretch>
                  <a:fillRect/>
                </a:stretch>
              </p:blipFill>
              <p:spPr>
                <a:xfrm>
                  <a:off x="5448365" y="717527"/>
                  <a:ext cx="68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2" name="Ink 61">
                  <a:extLst>
                    <a:ext uri="{FF2B5EF4-FFF2-40B4-BE49-F238E27FC236}">
                      <a16:creationId xmlns:a16="http://schemas.microsoft.com/office/drawing/2014/main" id="{7846AB67-75D9-E1AB-92A1-0ABD0E9CBAAD}"/>
                    </a:ext>
                  </a:extLst>
                </p14:cNvPr>
                <p14:cNvContentPartPr/>
                <p14:nvPr/>
              </p14:nvContentPartPr>
              <p14:xfrm>
                <a:off x="5690285" y="650567"/>
                <a:ext cx="36360" cy="30600"/>
              </p14:xfrm>
            </p:contentPart>
          </mc:Choice>
          <mc:Fallback xmlns="">
            <p:pic>
              <p:nvPicPr>
                <p:cNvPr id="62" name="Ink 61">
                  <a:extLst>
                    <a:ext uri="{FF2B5EF4-FFF2-40B4-BE49-F238E27FC236}">
                      <a16:creationId xmlns:a16="http://schemas.microsoft.com/office/drawing/2014/main" id="{7846AB67-75D9-E1AB-92A1-0ABD0E9CBAAD}"/>
                    </a:ext>
                  </a:extLst>
                </p:cNvPr>
                <p:cNvPicPr/>
                <p:nvPr/>
              </p:nvPicPr>
              <p:blipFill>
                <a:blip r:embed="rId79"/>
                <a:stretch>
                  <a:fillRect/>
                </a:stretch>
              </p:blipFill>
              <p:spPr>
                <a:xfrm>
                  <a:off x="5681285" y="641567"/>
                  <a:ext cx="54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3" name="Ink 62">
                  <a:extLst>
                    <a:ext uri="{FF2B5EF4-FFF2-40B4-BE49-F238E27FC236}">
                      <a16:creationId xmlns:a16="http://schemas.microsoft.com/office/drawing/2014/main" id="{84779F6B-3D9E-CA9C-BF56-8AF340C55118}"/>
                    </a:ext>
                  </a:extLst>
                </p14:cNvPr>
                <p14:cNvContentPartPr/>
                <p14:nvPr/>
              </p14:nvContentPartPr>
              <p14:xfrm>
                <a:off x="5891525" y="803567"/>
                <a:ext cx="977400" cy="126720"/>
              </p14:xfrm>
            </p:contentPart>
          </mc:Choice>
          <mc:Fallback xmlns="">
            <p:pic>
              <p:nvPicPr>
                <p:cNvPr id="63" name="Ink 62">
                  <a:extLst>
                    <a:ext uri="{FF2B5EF4-FFF2-40B4-BE49-F238E27FC236}">
                      <a16:creationId xmlns:a16="http://schemas.microsoft.com/office/drawing/2014/main" id="{84779F6B-3D9E-CA9C-BF56-8AF340C55118}"/>
                    </a:ext>
                  </a:extLst>
                </p:cNvPr>
                <p:cNvPicPr/>
                <p:nvPr/>
              </p:nvPicPr>
              <p:blipFill>
                <a:blip r:embed="rId81"/>
                <a:stretch>
                  <a:fillRect/>
                </a:stretch>
              </p:blipFill>
              <p:spPr>
                <a:xfrm>
                  <a:off x="5882885" y="794567"/>
                  <a:ext cx="995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4" name="Ink 63">
                  <a:extLst>
                    <a:ext uri="{FF2B5EF4-FFF2-40B4-BE49-F238E27FC236}">
                      <a16:creationId xmlns:a16="http://schemas.microsoft.com/office/drawing/2014/main" id="{DF2BF945-9440-FDEA-DF8E-111B07C444DA}"/>
                    </a:ext>
                  </a:extLst>
                </p14:cNvPr>
                <p14:cNvContentPartPr/>
                <p14:nvPr/>
              </p14:nvContentPartPr>
              <p14:xfrm>
                <a:off x="5925365" y="1018487"/>
                <a:ext cx="130320" cy="163800"/>
              </p14:xfrm>
            </p:contentPart>
          </mc:Choice>
          <mc:Fallback xmlns="">
            <p:pic>
              <p:nvPicPr>
                <p:cNvPr id="64" name="Ink 63">
                  <a:extLst>
                    <a:ext uri="{FF2B5EF4-FFF2-40B4-BE49-F238E27FC236}">
                      <a16:creationId xmlns:a16="http://schemas.microsoft.com/office/drawing/2014/main" id="{DF2BF945-9440-FDEA-DF8E-111B07C444DA}"/>
                    </a:ext>
                  </a:extLst>
                </p:cNvPr>
                <p:cNvPicPr/>
                <p:nvPr/>
              </p:nvPicPr>
              <p:blipFill>
                <a:blip r:embed="rId83"/>
                <a:stretch>
                  <a:fillRect/>
                </a:stretch>
              </p:blipFill>
              <p:spPr>
                <a:xfrm>
                  <a:off x="5916725" y="1009487"/>
                  <a:ext cx="1479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5" name="Ink 64">
                  <a:extLst>
                    <a:ext uri="{FF2B5EF4-FFF2-40B4-BE49-F238E27FC236}">
                      <a16:creationId xmlns:a16="http://schemas.microsoft.com/office/drawing/2014/main" id="{6E0C93F9-1608-B95D-4C27-56B8635FA0A0}"/>
                    </a:ext>
                  </a:extLst>
                </p14:cNvPr>
                <p14:cNvContentPartPr/>
                <p14:nvPr/>
              </p14:nvContentPartPr>
              <p14:xfrm>
                <a:off x="6131285" y="1024607"/>
                <a:ext cx="85680" cy="122400"/>
              </p14:xfrm>
            </p:contentPart>
          </mc:Choice>
          <mc:Fallback xmlns="">
            <p:pic>
              <p:nvPicPr>
                <p:cNvPr id="65" name="Ink 64">
                  <a:extLst>
                    <a:ext uri="{FF2B5EF4-FFF2-40B4-BE49-F238E27FC236}">
                      <a16:creationId xmlns:a16="http://schemas.microsoft.com/office/drawing/2014/main" id="{6E0C93F9-1608-B95D-4C27-56B8635FA0A0}"/>
                    </a:ext>
                  </a:extLst>
                </p:cNvPr>
                <p:cNvPicPr/>
                <p:nvPr/>
              </p:nvPicPr>
              <p:blipFill>
                <a:blip r:embed="rId85"/>
                <a:stretch>
                  <a:fillRect/>
                </a:stretch>
              </p:blipFill>
              <p:spPr>
                <a:xfrm>
                  <a:off x="6122645" y="1015967"/>
                  <a:ext cx="103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6" name="Ink 65">
                  <a:extLst>
                    <a:ext uri="{FF2B5EF4-FFF2-40B4-BE49-F238E27FC236}">
                      <a16:creationId xmlns:a16="http://schemas.microsoft.com/office/drawing/2014/main" id="{F5516A05-AE4E-F6BE-C3F7-22A0FE5DD39F}"/>
                    </a:ext>
                  </a:extLst>
                </p14:cNvPr>
                <p14:cNvContentPartPr/>
                <p14:nvPr/>
              </p14:nvContentPartPr>
              <p14:xfrm>
                <a:off x="6317405" y="1042607"/>
                <a:ext cx="3960" cy="6840"/>
              </p14:xfrm>
            </p:contentPart>
          </mc:Choice>
          <mc:Fallback xmlns="">
            <p:pic>
              <p:nvPicPr>
                <p:cNvPr id="66" name="Ink 65">
                  <a:extLst>
                    <a:ext uri="{FF2B5EF4-FFF2-40B4-BE49-F238E27FC236}">
                      <a16:creationId xmlns:a16="http://schemas.microsoft.com/office/drawing/2014/main" id="{F5516A05-AE4E-F6BE-C3F7-22A0FE5DD39F}"/>
                    </a:ext>
                  </a:extLst>
                </p:cNvPr>
                <p:cNvPicPr/>
                <p:nvPr/>
              </p:nvPicPr>
              <p:blipFill>
                <a:blip r:embed="rId87"/>
                <a:stretch>
                  <a:fillRect/>
                </a:stretch>
              </p:blipFill>
              <p:spPr>
                <a:xfrm>
                  <a:off x="6308765" y="1033967"/>
                  <a:ext cx="21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7" name="Ink 66">
                  <a:extLst>
                    <a:ext uri="{FF2B5EF4-FFF2-40B4-BE49-F238E27FC236}">
                      <a16:creationId xmlns:a16="http://schemas.microsoft.com/office/drawing/2014/main" id="{E1B3C8DD-EB8E-6B52-02A1-05B012B4271C}"/>
                    </a:ext>
                  </a:extLst>
                </p14:cNvPr>
                <p14:cNvContentPartPr/>
                <p14:nvPr/>
              </p14:nvContentPartPr>
              <p14:xfrm>
                <a:off x="6353045" y="1112807"/>
                <a:ext cx="16560" cy="6480"/>
              </p14:xfrm>
            </p:contentPart>
          </mc:Choice>
          <mc:Fallback xmlns="">
            <p:pic>
              <p:nvPicPr>
                <p:cNvPr id="67" name="Ink 66">
                  <a:extLst>
                    <a:ext uri="{FF2B5EF4-FFF2-40B4-BE49-F238E27FC236}">
                      <a16:creationId xmlns:a16="http://schemas.microsoft.com/office/drawing/2014/main" id="{E1B3C8DD-EB8E-6B52-02A1-05B012B4271C}"/>
                    </a:ext>
                  </a:extLst>
                </p:cNvPr>
                <p:cNvPicPr/>
                <p:nvPr/>
              </p:nvPicPr>
              <p:blipFill>
                <a:blip r:embed="rId89"/>
                <a:stretch>
                  <a:fillRect/>
                </a:stretch>
              </p:blipFill>
              <p:spPr>
                <a:xfrm>
                  <a:off x="6344045" y="1104167"/>
                  <a:ext cx="3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8" name="Ink 67">
                  <a:extLst>
                    <a:ext uri="{FF2B5EF4-FFF2-40B4-BE49-F238E27FC236}">
                      <a16:creationId xmlns:a16="http://schemas.microsoft.com/office/drawing/2014/main" id="{72529692-9350-9ECC-0D9F-A15CCEFD8636}"/>
                    </a:ext>
                  </a:extLst>
                </p14:cNvPr>
                <p14:cNvContentPartPr/>
                <p14:nvPr/>
              </p14:nvContentPartPr>
              <p14:xfrm>
                <a:off x="6539885" y="1036847"/>
                <a:ext cx="47520" cy="126000"/>
              </p14:xfrm>
            </p:contentPart>
          </mc:Choice>
          <mc:Fallback xmlns="">
            <p:pic>
              <p:nvPicPr>
                <p:cNvPr id="68" name="Ink 67">
                  <a:extLst>
                    <a:ext uri="{FF2B5EF4-FFF2-40B4-BE49-F238E27FC236}">
                      <a16:creationId xmlns:a16="http://schemas.microsoft.com/office/drawing/2014/main" id="{72529692-9350-9ECC-0D9F-A15CCEFD8636}"/>
                    </a:ext>
                  </a:extLst>
                </p:cNvPr>
                <p:cNvPicPr/>
                <p:nvPr/>
              </p:nvPicPr>
              <p:blipFill>
                <a:blip r:embed="rId91"/>
                <a:stretch>
                  <a:fillRect/>
                </a:stretch>
              </p:blipFill>
              <p:spPr>
                <a:xfrm>
                  <a:off x="6531245" y="1027847"/>
                  <a:ext cx="65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Ink 68">
                  <a:extLst>
                    <a:ext uri="{FF2B5EF4-FFF2-40B4-BE49-F238E27FC236}">
                      <a16:creationId xmlns:a16="http://schemas.microsoft.com/office/drawing/2014/main" id="{CC7008AE-7534-FB5E-5B97-08961EBB45CD}"/>
                    </a:ext>
                  </a:extLst>
                </p14:cNvPr>
                <p14:cNvContentPartPr/>
                <p14:nvPr/>
              </p14:nvContentPartPr>
              <p14:xfrm>
                <a:off x="6694685" y="972047"/>
                <a:ext cx="100080" cy="53640"/>
              </p14:xfrm>
            </p:contentPart>
          </mc:Choice>
          <mc:Fallback xmlns="">
            <p:pic>
              <p:nvPicPr>
                <p:cNvPr id="69" name="Ink 68">
                  <a:extLst>
                    <a:ext uri="{FF2B5EF4-FFF2-40B4-BE49-F238E27FC236}">
                      <a16:creationId xmlns:a16="http://schemas.microsoft.com/office/drawing/2014/main" id="{CC7008AE-7534-FB5E-5B97-08961EBB45CD}"/>
                    </a:ext>
                  </a:extLst>
                </p:cNvPr>
                <p:cNvPicPr/>
                <p:nvPr/>
              </p:nvPicPr>
              <p:blipFill>
                <a:blip r:embed="rId93"/>
                <a:stretch>
                  <a:fillRect/>
                </a:stretch>
              </p:blipFill>
              <p:spPr>
                <a:xfrm>
                  <a:off x="6686045" y="963407"/>
                  <a:ext cx="117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Ink 69">
                  <a:extLst>
                    <a:ext uri="{FF2B5EF4-FFF2-40B4-BE49-F238E27FC236}">
                      <a16:creationId xmlns:a16="http://schemas.microsoft.com/office/drawing/2014/main" id="{19DF05B7-9DC6-400A-547E-FD6C15F425FC}"/>
                    </a:ext>
                  </a:extLst>
                </p14:cNvPr>
                <p14:cNvContentPartPr/>
                <p14:nvPr/>
              </p14:nvContentPartPr>
              <p14:xfrm>
                <a:off x="6648605" y="994007"/>
                <a:ext cx="128520" cy="158760"/>
              </p14:xfrm>
            </p:contentPart>
          </mc:Choice>
          <mc:Fallback xmlns="">
            <p:pic>
              <p:nvPicPr>
                <p:cNvPr id="70" name="Ink 69">
                  <a:extLst>
                    <a:ext uri="{FF2B5EF4-FFF2-40B4-BE49-F238E27FC236}">
                      <a16:creationId xmlns:a16="http://schemas.microsoft.com/office/drawing/2014/main" id="{19DF05B7-9DC6-400A-547E-FD6C15F425FC}"/>
                    </a:ext>
                  </a:extLst>
                </p:cNvPr>
                <p:cNvPicPr/>
                <p:nvPr/>
              </p:nvPicPr>
              <p:blipFill>
                <a:blip r:embed="rId95"/>
                <a:stretch>
                  <a:fillRect/>
                </a:stretch>
              </p:blipFill>
              <p:spPr>
                <a:xfrm>
                  <a:off x="6639965" y="985007"/>
                  <a:ext cx="146160" cy="176400"/>
                </a:xfrm>
                <a:prstGeom prst="rect">
                  <a:avLst/>
                </a:prstGeom>
              </p:spPr>
            </p:pic>
          </mc:Fallback>
        </mc:AlternateContent>
      </p:grpSp>
      <p:grpSp>
        <p:nvGrpSpPr>
          <p:cNvPr id="73" name="Group 72">
            <a:extLst>
              <a:ext uri="{FF2B5EF4-FFF2-40B4-BE49-F238E27FC236}">
                <a16:creationId xmlns:a16="http://schemas.microsoft.com/office/drawing/2014/main" id="{66108635-E03C-F29B-98BA-6A1EA711DB94}"/>
              </a:ext>
            </a:extLst>
          </p:cNvPr>
          <p:cNvGrpSpPr/>
          <p:nvPr/>
        </p:nvGrpSpPr>
        <p:grpSpPr>
          <a:xfrm>
            <a:off x="2538845" y="976727"/>
            <a:ext cx="700560" cy="368640"/>
            <a:chOff x="2538845" y="976727"/>
            <a:chExt cx="700560" cy="368640"/>
          </a:xfrm>
        </p:grpSpPr>
        <mc:AlternateContent xmlns:mc="http://schemas.openxmlformats.org/markup-compatibility/2006" xmlns:p14="http://schemas.microsoft.com/office/powerpoint/2010/main">
          <mc:Choice Requires="p14">
            <p:contentPart p14:bwMode="auto" r:id="rId96">
              <p14:nvContentPartPr>
                <p14:cNvPr id="37" name="Ink 36">
                  <a:extLst>
                    <a:ext uri="{FF2B5EF4-FFF2-40B4-BE49-F238E27FC236}">
                      <a16:creationId xmlns:a16="http://schemas.microsoft.com/office/drawing/2014/main" id="{6AD1FED1-D6F2-294D-F775-B8AE5537D955}"/>
                    </a:ext>
                  </a:extLst>
                </p14:cNvPr>
                <p14:cNvContentPartPr/>
                <p14:nvPr/>
              </p14:nvContentPartPr>
              <p14:xfrm>
                <a:off x="2538845" y="1189487"/>
                <a:ext cx="77400" cy="155880"/>
              </p14:xfrm>
            </p:contentPart>
          </mc:Choice>
          <mc:Fallback xmlns="">
            <p:pic>
              <p:nvPicPr>
                <p:cNvPr id="37" name="Ink 36">
                  <a:extLst>
                    <a:ext uri="{FF2B5EF4-FFF2-40B4-BE49-F238E27FC236}">
                      <a16:creationId xmlns:a16="http://schemas.microsoft.com/office/drawing/2014/main" id="{6AD1FED1-D6F2-294D-F775-B8AE5537D955}"/>
                    </a:ext>
                  </a:extLst>
                </p:cNvPr>
                <p:cNvPicPr/>
                <p:nvPr/>
              </p:nvPicPr>
              <p:blipFill>
                <a:blip r:embed="rId97"/>
                <a:stretch>
                  <a:fillRect/>
                </a:stretch>
              </p:blipFill>
              <p:spPr>
                <a:xfrm>
                  <a:off x="2529845" y="1180847"/>
                  <a:ext cx="95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8" name="Ink 37">
                  <a:extLst>
                    <a:ext uri="{FF2B5EF4-FFF2-40B4-BE49-F238E27FC236}">
                      <a16:creationId xmlns:a16="http://schemas.microsoft.com/office/drawing/2014/main" id="{1FE69296-5D06-CF54-32F7-21871F1F87EC}"/>
                    </a:ext>
                  </a:extLst>
                </p14:cNvPr>
                <p14:cNvContentPartPr/>
                <p14:nvPr/>
              </p14:nvContentPartPr>
              <p14:xfrm>
                <a:off x="2657285" y="1183727"/>
                <a:ext cx="126360" cy="138600"/>
              </p14:xfrm>
            </p:contentPart>
          </mc:Choice>
          <mc:Fallback xmlns="">
            <p:pic>
              <p:nvPicPr>
                <p:cNvPr id="38" name="Ink 37">
                  <a:extLst>
                    <a:ext uri="{FF2B5EF4-FFF2-40B4-BE49-F238E27FC236}">
                      <a16:creationId xmlns:a16="http://schemas.microsoft.com/office/drawing/2014/main" id="{1FE69296-5D06-CF54-32F7-21871F1F87EC}"/>
                    </a:ext>
                  </a:extLst>
                </p:cNvPr>
                <p:cNvPicPr/>
                <p:nvPr/>
              </p:nvPicPr>
              <p:blipFill>
                <a:blip r:embed="rId99"/>
                <a:stretch>
                  <a:fillRect/>
                </a:stretch>
              </p:blipFill>
              <p:spPr>
                <a:xfrm>
                  <a:off x="2648645" y="1174727"/>
                  <a:ext cx="144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9" name="Ink 38">
                  <a:extLst>
                    <a:ext uri="{FF2B5EF4-FFF2-40B4-BE49-F238E27FC236}">
                      <a16:creationId xmlns:a16="http://schemas.microsoft.com/office/drawing/2014/main" id="{56E5190E-73DC-673A-7084-EB71CC95E7F9}"/>
                    </a:ext>
                  </a:extLst>
                </p14:cNvPr>
                <p14:cNvContentPartPr/>
                <p14:nvPr/>
              </p14:nvContentPartPr>
              <p14:xfrm>
                <a:off x="2862125" y="1154207"/>
                <a:ext cx="10080" cy="8280"/>
              </p14:xfrm>
            </p:contentPart>
          </mc:Choice>
          <mc:Fallback xmlns="">
            <p:pic>
              <p:nvPicPr>
                <p:cNvPr id="39" name="Ink 38">
                  <a:extLst>
                    <a:ext uri="{FF2B5EF4-FFF2-40B4-BE49-F238E27FC236}">
                      <a16:creationId xmlns:a16="http://schemas.microsoft.com/office/drawing/2014/main" id="{56E5190E-73DC-673A-7084-EB71CC95E7F9}"/>
                    </a:ext>
                  </a:extLst>
                </p:cNvPr>
                <p:cNvPicPr/>
                <p:nvPr/>
              </p:nvPicPr>
              <p:blipFill>
                <a:blip r:embed="rId101"/>
                <a:stretch>
                  <a:fillRect/>
                </a:stretch>
              </p:blipFill>
              <p:spPr>
                <a:xfrm>
                  <a:off x="2853485" y="1145207"/>
                  <a:ext cx="27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0" name="Ink 39">
                  <a:extLst>
                    <a:ext uri="{FF2B5EF4-FFF2-40B4-BE49-F238E27FC236}">
                      <a16:creationId xmlns:a16="http://schemas.microsoft.com/office/drawing/2014/main" id="{129C3951-5C17-34ED-2372-2BEB8F3851B8}"/>
                    </a:ext>
                  </a:extLst>
                </p14:cNvPr>
                <p14:cNvContentPartPr/>
                <p14:nvPr/>
              </p14:nvContentPartPr>
              <p14:xfrm>
                <a:off x="2871845" y="1251407"/>
                <a:ext cx="38520" cy="5400"/>
              </p14:xfrm>
            </p:contentPart>
          </mc:Choice>
          <mc:Fallback xmlns="">
            <p:pic>
              <p:nvPicPr>
                <p:cNvPr id="40" name="Ink 39">
                  <a:extLst>
                    <a:ext uri="{FF2B5EF4-FFF2-40B4-BE49-F238E27FC236}">
                      <a16:creationId xmlns:a16="http://schemas.microsoft.com/office/drawing/2014/main" id="{129C3951-5C17-34ED-2372-2BEB8F3851B8}"/>
                    </a:ext>
                  </a:extLst>
                </p:cNvPr>
                <p:cNvPicPr/>
                <p:nvPr/>
              </p:nvPicPr>
              <p:blipFill>
                <a:blip r:embed="rId103"/>
                <a:stretch>
                  <a:fillRect/>
                </a:stretch>
              </p:blipFill>
              <p:spPr>
                <a:xfrm>
                  <a:off x="2862845" y="1242407"/>
                  <a:ext cx="56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1" name="Ink 40">
                  <a:extLst>
                    <a:ext uri="{FF2B5EF4-FFF2-40B4-BE49-F238E27FC236}">
                      <a16:creationId xmlns:a16="http://schemas.microsoft.com/office/drawing/2014/main" id="{CED4C5AF-DD9E-8A4C-9423-B445216490BB}"/>
                    </a:ext>
                  </a:extLst>
                </p14:cNvPr>
                <p14:cNvContentPartPr/>
                <p14:nvPr/>
              </p14:nvContentPartPr>
              <p14:xfrm>
                <a:off x="2989925" y="1176527"/>
                <a:ext cx="100440" cy="147600"/>
              </p14:xfrm>
            </p:contentPart>
          </mc:Choice>
          <mc:Fallback xmlns="">
            <p:pic>
              <p:nvPicPr>
                <p:cNvPr id="41" name="Ink 40">
                  <a:extLst>
                    <a:ext uri="{FF2B5EF4-FFF2-40B4-BE49-F238E27FC236}">
                      <a16:creationId xmlns:a16="http://schemas.microsoft.com/office/drawing/2014/main" id="{CED4C5AF-DD9E-8A4C-9423-B445216490BB}"/>
                    </a:ext>
                  </a:extLst>
                </p:cNvPr>
                <p:cNvPicPr/>
                <p:nvPr/>
              </p:nvPicPr>
              <p:blipFill>
                <a:blip r:embed="rId105"/>
                <a:stretch>
                  <a:fillRect/>
                </a:stretch>
              </p:blipFill>
              <p:spPr>
                <a:xfrm>
                  <a:off x="2981285" y="1167527"/>
                  <a:ext cx="1180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2" name="Ink 41">
                  <a:extLst>
                    <a:ext uri="{FF2B5EF4-FFF2-40B4-BE49-F238E27FC236}">
                      <a16:creationId xmlns:a16="http://schemas.microsoft.com/office/drawing/2014/main" id="{10CBF244-88B5-6689-E0F7-13772354156C}"/>
                    </a:ext>
                  </a:extLst>
                </p14:cNvPr>
                <p14:cNvContentPartPr/>
                <p14:nvPr/>
              </p14:nvContentPartPr>
              <p14:xfrm>
                <a:off x="3124565" y="1156007"/>
                <a:ext cx="101880" cy="20880"/>
              </p14:xfrm>
            </p:contentPart>
          </mc:Choice>
          <mc:Fallback xmlns="">
            <p:pic>
              <p:nvPicPr>
                <p:cNvPr id="42" name="Ink 41">
                  <a:extLst>
                    <a:ext uri="{FF2B5EF4-FFF2-40B4-BE49-F238E27FC236}">
                      <a16:creationId xmlns:a16="http://schemas.microsoft.com/office/drawing/2014/main" id="{10CBF244-88B5-6689-E0F7-13772354156C}"/>
                    </a:ext>
                  </a:extLst>
                </p:cNvPr>
                <p:cNvPicPr/>
                <p:nvPr/>
              </p:nvPicPr>
              <p:blipFill>
                <a:blip r:embed="rId107"/>
                <a:stretch>
                  <a:fillRect/>
                </a:stretch>
              </p:blipFill>
              <p:spPr>
                <a:xfrm>
                  <a:off x="3115925" y="1147007"/>
                  <a:ext cx="119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3" name="Ink 42">
                  <a:extLst>
                    <a:ext uri="{FF2B5EF4-FFF2-40B4-BE49-F238E27FC236}">
                      <a16:creationId xmlns:a16="http://schemas.microsoft.com/office/drawing/2014/main" id="{55496E29-4549-B881-590B-2B79DC204C24}"/>
                    </a:ext>
                  </a:extLst>
                </p14:cNvPr>
                <p14:cNvContentPartPr/>
                <p14:nvPr/>
              </p14:nvContentPartPr>
              <p14:xfrm>
                <a:off x="3155525" y="1168967"/>
                <a:ext cx="83880" cy="146160"/>
              </p14:xfrm>
            </p:contentPart>
          </mc:Choice>
          <mc:Fallback xmlns="">
            <p:pic>
              <p:nvPicPr>
                <p:cNvPr id="43" name="Ink 42">
                  <a:extLst>
                    <a:ext uri="{FF2B5EF4-FFF2-40B4-BE49-F238E27FC236}">
                      <a16:creationId xmlns:a16="http://schemas.microsoft.com/office/drawing/2014/main" id="{55496E29-4549-B881-590B-2B79DC204C24}"/>
                    </a:ext>
                  </a:extLst>
                </p:cNvPr>
                <p:cNvPicPr/>
                <p:nvPr/>
              </p:nvPicPr>
              <p:blipFill>
                <a:blip r:embed="rId109"/>
                <a:stretch>
                  <a:fillRect/>
                </a:stretch>
              </p:blipFill>
              <p:spPr>
                <a:xfrm>
                  <a:off x="3146525" y="1159967"/>
                  <a:ext cx="101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Ink 71">
                  <a:extLst>
                    <a:ext uri="{FF2B5EF4-FFF2-40B4-BE49-F238E27FC236}">
                      <a16:creationId xmlns:a16="http://schemas.microsoft.com/office/drawing/2014/main" id="{57F9C5E0-0D49-D4A6-366A-4346C337B950}"/>
                    </a:ext>
                  </a:extLst>
                </p14:cNvPr>
                <p14:cNvContentPartPr/>
                <p14:nvPr/>
              </p14:nvContentPartPr>
              <p14:xfrm>
                <a:off x="2560085" y="976727"/>
                <a:ext cx="642600" cy="105120"/>
              </p14:xfrm>
            </p:contentPart>
          </mc:Choice>
          <mc:Fallback xmlns="">
            <p:pic>
              <p:nvPicPr>
                <p:cNvPr id="72" name="Ink 71">
                  <a:extLst>
                    <a:ext uri="{FF2B5EF4-FFF2-40B4-BE49-F238E27FC236}">
                      <a16:creationId xmlns:a16="http://schemas.microsoft.com/office/drawing/2014/main" id="{57F9C5E0-0D49-D4A6-366A-4346C337B950}"/>
                    </a:ext>
                  </a:extLst>
                </p:cNvPr>
                <p:cNvPicPr/>
                <p:nvPr/>
              </p:nvPicPr>
              <p:blipFill>
                <a:blip r:embed="rId111"/>
                <a:stretch>
                  <a:fillRect/>
                </a:stretch>
              </p:blipFill>
              <p:spPr>
                <a:xfrm>
                  <a:off x="2551445" y="968087"/>
                  <a:ext cx="660240" cy="12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4" name="Ink 73">
                <a:extLst>
                  <a:ext uri="{FF2B5EF4-FFF2-40B4-BE49-F238E27FC236}">
                    <a16:creationId xmlns:a16="http://schemas.microsoft.com/office/drawing/2014/main" id="{D913BE96-35D8-CA47-A59D-551623C61780}"/>
                  </a:ext>
                </a:extLst>
              </p14:cNvPr>
              <p14:cNvContentPartPr/>
              <p14:nvPr/>
            </p14:nvContentPartPr>
            <p14:xfrm>
              <a:off x="7305605" y="876287"/>
              <a:ext cx="299880" cy="6840"/>
            </p14:xfrm>
          </p:contentPart>
        </mc:Choice>
        <mc:Fallback xmlns="">
          <p:pic>
            <p:nvPicPr>
              <p:cNvPr id="74" name="Ink 73">
                <a:extLst>
                  <a:ext uri="{FF2B5EF4-FFF2-40B4-BE49-F238E27FC236}">
                    <a16:creationId xmlns:a16="http://schemas.microsoft.com/office/drawing/2014/main" id="{D913BE96-35D8-CA47-A59D-551623C61780}"/>
                  </a:ext>
                </a:extLst>
              </p:cNvPr>
              <p:cNvPicPr/>
              <p:nvPr/>
            </p:nvPicPr>
            <p:blipFill>
              <a:blip r:embed="rId113"/>
              <a:stretch>
                <a:fillRect/>
              </a:stretch>
            </p:blipFill>
            <p:spPr>
              <a:xfrm>
                <a:off x="7296965" y="867287"/>
                <a:ext cx="317520" cy="24480"/>
              </a:xfrm>
              <a:prstGeom prst="rect">
                <a:avLst/>
              </a:prstGeom>
            </p:spPr>
          </p:pic>
        </mc:Fallback>
      </mc:AlternateContent>
      <p:grpSp>
        <p:nvGrpSpPr>
          <p:cNvPr id="83" name="Group 82">
            <a:extLst>
              <a:ext uri="{FF2B5EF4-FFF2-40B4-BE49-F238E27FC236}">
                <a16:creationId xmlns:a16="http://schemas.microsoft.com/office/drawing/2014/main" id="{EBCC527A-F40D-3785-3152-BF23C5C3AA1D}"/>
              </a:ext>
            </a:extLst>
          </p:cNvPr>
          <p:cNvGrpSpPr/>
          <p:nvPr/>
        </p:nvGrpSpPr>
        <p:grpSpPr>
          <a:xfrm>
            <a:off x="8077805" y="638687"/>
            <a:ext cx="1257120" cy="316080"/>
            <a:chOff x="8077805" y="638687"/>
            <a:chExt cx="1257120" cy="316080"/>
          </a:xfrm>
        </p:grpSpPr>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4720EC2A-9DE1-6049-6B91-9785405B68E5}"/>
                    </a:ext>
                  </a:extLst>
                </p14:cNvPr>
                <p14:cNvContentPartPr/>
                <p14:nvPr/>
              </p14:nvContentPartPr>
              <p14:xfrm>
                <a:off x="8077805" y="739127"/>
                <a:ext cx="16920" cy="215640"/>
              </p14:xfrm>
            </p:contentPart>
          </mc:Choice>
          <mc:Fallback xmlns="">
            <p:pic>
              <p:nvPicPr>
                <p:cNvPr id="75" name="Ink 74">
                  <a:extLst>
                    <a:ext uri="{FF2B5EF4-FFF2-40B4-BE49-F238E27FC236}">
                      <a16:creationId xmlns:a16="http://schemas.microsoft.com/office/drawing/2014/main" id="{4720EC2A-9DE1-6049-6B91-9785405B68E5}"/>
                    </a:ext>
                  </a:extLst>
                </p:cNvPr>
                <p:cNvPicPr/>
                <p:nvPr/>
              </p:nvPicPr>
              <p:blipFill>
                <a:blip r:embed="rId115"/>
                <a:stretch>
                  <a:fillRect/>
                </a:stretch>
              </p:blipFill>
              <p:spPr>
                <a:xfrm>
                  <a:off x="8068805" y="730487"/>
                  <a:ext cx="345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A7FA70B1-9ECA-CB36-4C40-F2BC9F2FF5FF}"/>
                    </a:ext>
                  </a:extLst>
                </p14:cNvPr>
                <p14:cNvContentPartPr/>
                <p14:nvPr/>
              </p14:nvContentPartPr>
              <p14:xfrm>
                <a:off x="8213525" y="753527"/>
                <a:ext cx="137520" cy="193680"/>
              </p14:xfrm>
            </p:contentPart>
          </mc:Choice>
          <mc:Fallback xmlns="">
            <p:pic>
              <p:nvPicPr>
                <p:cNvPr id="76" name="Ink 75">
                  <a:extLst>
                    <a:ext uri="{FF2B5EF4-FFF2-40B4-BE49-F238E27FC236}">
                      <a16:creationId xmlns:a16="http://schemas.microsoft.com/office/drawing/2014/main" id="{A7FA70B1-9ECA-CB36-4C40-F2BC9F2FF5FF}"/>
                    </a:ext>
                  </a:extLst>
                </p:cNvPr>
                <p:cNvPicPr/>
                <p:nvPr/>
              </p:nvPicPr>
              <p:blipFill>
                <a:blip r:embed="rId117"/>
                <a:stretch>
                  <a:fillRect/>
                </a:stretch>
              </p:blipFill>
              <p:spPr>
                <a:xfrm>
                  <a:off x="8204525" y="744527"/>
                  <a:ext cx="1551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Ink 76">
                  <a:extLst>
                    <a:ext uri="{FF2B5EF4-FFF2-40B4-BE49-F238E27FC236}">
                      <a16:creationId xmlns:a16="http://schemas.microsoft.com/office/drawing/2014/main" id="{067AC43E-E469-82ED-50F3-DA5518C9EEA0}"/>
                    </a:ext>
                  </a:extLst>
                </p14:cNvPr>
                <p14:cNvContentPartPr/>
                <p14:nvPr/>
              </p14:nvContentPartPr>
              <p14:xfrm>
                <a:off x="8351045" y="721487"/>
                <a:ext cx="166320" cy="192240"/>
              </p14:xfrm>
            </p:contentPart>
          </mc:Choice>
          <mc:Fallback xmlns="">
            <p:pic>
              <p:nvPicPr>
                <p:cNvPr id="77" name="Ink 76">
                  <a:extLst>
                    <a:ext uri="{FF2B5EF4-FFF2-40B4-BE49-F238E27FC236}">
                      <a16:creationId xmlns:a16="http://schemas.microsoft.com/office/drawing/2014/main" id="{067AC43E-E469-82ED-50F3-DA5518C9EEA0}"/>
                    </a:ext>
                  </a:extLst>
                </p:cNvPr>
                <p:cNvPicPr/>
                <p:nvPr/>
              </p:nvPicPr>
              <p:blipFill>
                <a:blip r:embed="rId119"/>
                <a:stretch>
                  <a:fillRect/>
                </a:stretch>
              </p:blipFill>
              <p:spPr>
                <a:xfrm>
                  <a:off x="8342405" y="712847"/>
                  <a:ext cx="183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0BD80FFF-27DC-F2E5-FBAE-F6D2EAE372E6}"/>
                    </a:ext>
                  </a:extLst>
                </p14:cNvPr>
                <p14:cNvContentPartPr/>
                <p14:nvPr/>
              </p14:nvContentPartPr>
              <p14:xfrm>
                <a:off x="8635085" y="712487"/>
                <a:ext cx="105840" cy="209160"/>
              </p14:xfrm>
            </p:contentPart>
          </mc:Choice>
          <mc:Fallback xmlns="">
            <p:pic>
              <p:nvPicPr>
                <p:cNvPr id="78" name="Ink 77">
                  <a:extLst>
                    <a:ext uri="{FF2B5EF4-FFF2-40B4-BE49-F238E27FC236}">
                      <a16:creationId xmlns:a16="http://schemas.microsoft.com/office/drawing/2014/main" id="{0BD80FFF-27DC-F2E5-FBAE-F6D2EAE372E6}"/>
                    </a:ext>
                  </a:extLst>
                </p:cNvPr>
                <p:cNvPicPr/>
                <p:nvPr/>
              </p:nvPicPr>
              <p:blipFill>
                <a:blip r:embed="rId121"/>
                <a:stretch>
                  <a:fillRect/>
                </a:stretch>
              </p:blipFill>
              <p:spPr>
                <a:xfrm>
                  <a:off x="8626085" y="703487"/>
                  <a:ext cx="12348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68A0483C-7230-332A-3774-014B7B07EC36}"/>
                    </a:ext>
                  </a:extLst>
                </p14:cNvPr>
                <p14:cNvContentPartPr/>
                <p14:nvPr/>
              </p14:nvContentPartPr>
              <p14:xfrm>
                <a:off x="8860085" y="809327"/>
                <a:ext cx="14040" cy="25920"/>
              </p14:xfrm>
            </p:contentPart>
          </mc:Choice>
          <mc:Fallback xmlns="">
            <p:pic>
              <p:nvPicPr>
                <p:cNvPr id="79" name="Ink 78">
                  <a:extLst>
                    <a:ext uri="{FF2B5EF4-FFF2-40B4-BE49-F238E27FC236}">
                      <a16:creationId xmlns:a16="http://schemas.microsoft.com/office/drawing/2014/main" id="{68A0483C-7230-332A-3774-014B7B07EC36}"/>
                    </a:ext>
                  </a:extLst>
                </p:cNvPr>
                <p:cNvPicPr/>
                <p:nvPr/>
              </p:nvPicPr>
              <p:blipFill>
                <a:blip r:embed="rId123"/>
                <a:stretch>
                  <a:fillRect/>
                </a:stretch>
              </p:blipFill>
              <p:spPr>
                <a:xfrm>
                  <a:off x="8851085" y="800327"/>
                  <a:ext cx="31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C3BBF5AE-D643-0F58-0205-36AD1801BDB9}"/>
                    </a:ext>
                  </a:extLst>
                </p14:cNvPr>
                <p14:cNvContentPartPr/>
                <p14:nvPr/>
              </p14:nvContentPartPr>
              <p14:xfrm>
                <a:off x="9032525" y="658847"/>
                <a:ext cx="83520" cy="49320"/>
              </p14:xfrm>
            </p:contentPart>
          </mc:Choice>
          <mc:Fallback xmlns="">
            <p:pic>
              <p:nvPicPr>
                <p:cNvPr id="80" name="Ink 79">
                  <a:extLst>
                    <a:ext uri="{FF2B5EF4-FFF2-40B4-BE49-F238E27FC236}">
                      <a16:creationId xmlns:a16="http://schemas.microsoft.com/office/drawing/2014/main" id="{C3BBF5AE-D643-0F58-0205-36AD1801BDB9}"/>
                    </a:ext>
                  </a:extLst>
                </p:cNvPr>
                <p:cNvPicPr/>
                <p:nvPr/>
              </p:nvPicPr>
              <p:blipFill>
                <a:blip r:embed="rId125"/>
                <a:stretch>
                  <a:fillRect/>
                </a:stretch>
              </p:blipFill>
              <p:spPr>
                <a:xfrm>
                  <a:off x="9023885" y="649847"/>
                  <a:ext cx="101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3D1DC16F-AA25-DA32-DA68-BFA3FE9AF389}"/>
                    </a:ext>
                  </a:extLst>
                </p14:cNvPr>
                <p14:cNvContentPartPr/>
                <p14:nvPr/>
              </p14:nvContentPartPr>
              <p14:xfrm>
                <a:off x="8977805" y="638687"/>
                <a:ext cx="338760" cy="260280"/>
              </p14:xfrm>
            </p:contentPart>
          </mc:Choice>
          <mc:Fallback xmlns="">
            <p:pic>
              <p:nvPicPr>
                <p:cNvPr id="81" name="Ink 80">
                  <a:extLst>
                    <a:ext uri="{FF2B5EF4-FFF2-40B4-BE49-F238E27FC236}">
                      <a16:creationId xmlns:a16="http://schemas.microsoft.com/office/drawing/2014/main" id="{3D1DC16F-AA25-DA32-DA68-BFA3FE9AF389}"/>
                    </a:ext>
                  </a:extLst>
                </p:cNvPr>
                <p:cNvPicPr/>
                <p:nvPr/>
              </p:nvPicPr>
              <p:blipFill>
                <a:blip r:embed="rId127"/>
                <a:stretch>
                  <a:fillRect/>
                </a:stretch>
              </p:blipFill>
              <p:spPr>
                <a:xfrm>
                  <a:off x="8969165" y="630047"/>
                  <a:ext cx="3564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8B97963E-B140-9DA0-28C8-9EF8CD70E857}"/>
                    </a:ext>
                  </a:extLst>
                </p14:cNvPr>
                <p14:cNvContentPartPr/>
                <p14:nvPr/>
              </p14:nvContentPartPr>
              <p14:xfrm>
                <a:off x="9190565" y="643727"/>
                <a:ext cx="144360" cy="240480"/>
              </p14:xfrm>
            </p:contentPart>
          </mc:Choice>
          <mc:Fallback xmlns="">
            <p:pic>
              <p:nvPicPr>
                <p:cNvPr id="82" name="Ink 81">
                  <a:extLst>
                    <a:ext uri="{FF2B5EF4-FFF2-40B4-BE49-F238E27FC236}">
                      <a16:creationId xmlns:a16="http://schemas.microsoft.com/office/drawing/2014/main" id="{8B97963E-B140-9DA0-28C8-9EF8CD70E857}"/>
                    </a:ext>
                  </a:extLst>
                </p:cNvPr>
                <p:cNvPicPr/>
                <p:nvPr/>
              </p:nvPicPr>
              <p:blipFill>
                <a:blip r:embed="rId129"/>
                <a:stretch>
                  <a:fillRect/>
                </a:stretch>
              </p:blipFill>
              <p:spPr>
                <a:xfrm>
                  <a:off x="9181565" y="634727"/>
                  <a:ext cx="162000" cy="25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A9E04B60-04E9-D4A0-CE90-52F58AB382AD}"/>
                  </a:ext>
                </a:extLst>
              </p14:cNvPr>
              <p14:cNvContentPartPr/>
              <p14:nvPr/>
            </p14:nvContentPartPr>
            <p14:xfrm>
              <a:off x="9568565" y="699527"/>
              <a:ext cx="12960" cy="16200"/>
            </p14:xfrm>
          </p:contentPart>
        </mc:Choice>
        <mc:Fallback xmlns="">
          <p:pic>
            <p:nvPicPr>
              <p:cNvPr id="84" name="Ink 83">
                <a:extLst>
                  <a:ext uri="{FF2B5EF4-FFF2-40B4-BE49-F238E27FC236}">
                    <a16:creationId xmlns:a16="http://schemas.microsoft.com/office/drawing/2014/main" id="{A9E04B60-04E9-D4A0-CE90-52F58AB382AD}"/>
                  </a:ext>
                </a:extLst>
              </p:cNvPr>
              <p:cNvPicPr/>
              <p:nvPr/>
            </p:nvPicPr>
            <p:blipFill>
              <a:blip r:embed="rId131"/>
              <a:stretch>
                <a:fillRect/>
              </a:stretch>
            </p:blipFill>
            <p:spPr>
              <a:xfrm>
                <a:off x="9559565" y="690527"/>
                <a:ext cx="30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95370BBE-E27C-F899-2976-B051EE0EEBD1}"/>
                  </a:ext>
                </a:extLst>
              </p14:cNvPr>
              <p14:cNvContentPartPr/>
              <p14:nvPr/>
            </p14:nvContentPartPr>
            <p14:xfrm>
              <a:off x="9516005" y="747047"/>
              <a:ext cx="269640" cy="146520"/>
            </p14:xfrm>
          </p:contentPart>
        </mc:Choice>
        <mc:Fallback xmlns="">
          <p:pic>
            <p:nvPicPr>
              <p:cNvPr id="85" name="Ink 84">
                <a:extLst>
                  <a:ext uri="{FF2B5EF4-FFF2-40B4-BE49-F238E27FC236}">
                    <a16:creationId xmlns:a16="http://schemas.microsoft.com/office/drawing/2014/main" id="{95370BBE-E27C-F899-2976-B051EE0EEBD1}"/>
                  </a:ext>
                </a:extLst>
              </p:cNvPr>
              <p:cNvPicPr/>
              <p:nvPr/>
            </p:nvPicPr>
            <p:blipFill>
              <a:blip r:embed="rId133"/>
              <a:stretch>
                <a:fillRect/>
              </a:stretch>
            </p:blipFill>
            <p:spPr>
              <a:xfrm>
                <a:off x="9507005" y="738047"/>
                <a:ext cx="2872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09AD6ED0-76F4-44EA-815B-C490A3719A6C}"/>
                  </a:ext>
                </a:extLst>
              </p14:cNvPr>
              <p14:cNvContentPartPr/>
              <p14:nvPr/>
            </p14:nvContentPartPr>
            <p14:xfrm>
              <a:off x="9524285" y="545087"/>
              <a:ext cx="36000" cy="44280"/>
            </p14:xfrm>
          </p:contentPart>
        </mc:Choice>
        <mc:Fallback xmlns="">
          <p:pic>
            <p:nvPicPr>
              <p:cNvPr id="86" name="Ink 85">
                <a:extLst>
                  <a:ext uri="{FF2B5EF4-FFF2-40B4-BE49-F238E27FC236}">
                    <a16:creationId xmlns:a16="http://schemas.microsoft.com/office/drawing/2014/main" id="{09AD6ED0-76F4-44EA-815B-C490A3719A6C}"/>
                  </a:ext>
                </a:extLst>
              </p:cNvPr>
              <p:cNvPicPr/>
              <p:nvPr/>
            </p:nvPicPr>
            <p:blipFill>
              <a:blip r:embed="rId135"/>
              <a:stretch>
                <a:fillRect/>
              </a:stretch>
            </p:blipFill>
            <p:spPr>
              <a:xfrm>
                <a:off x="9515645" y="536087"/>
                <a:ext cx="53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1ADE498A-1244-258D-C72C-855D013054F6}"/>
                  </a:ext>
                </a:extLst>
              </p14:cNvPr>
              <p14:cNvContentPartPr/>
              <p14:nvPr/>
            </p14:nvContentPartPr>
            <p14:xfrm>
              <a:off x="9710765" y="553727"/>
              <a:ext cx="29520" cy="27720"/>
            </p14:xfrm>
          </p:contentPart>
        </mc:Choice>
        <mc:Fallback xmlns="">
          <p:pic>
            <p:nvPicPr>
              <p:cNvPr id="87" name="Ink 86">
                <a:extLst>
                  <a:ext uri="{FF2B5EF4-FFF2-40B4-BE49-F238E27FC236}">
                    <a16:creationId xmlns:a16="http://schemas.microsoft.com/office/drawing/2014/main" id="{1ADE498A-1244-258D-C72C-855D013054F6}"/>
                  </a:ext>
                </a:extLst>
              </p:cNvPr>
              <p:cNvPicPr/>
              <p:nvPr/>
            </p:nvPicPr>
            <p:blipFill>
              <a:blip r:embed="rId137"/>
              <a:stretch>
                <a:fillRect/>
              </a:stretch>
            </p:blipFill>
            <p:spPr>
              <a:xfrm>
                <a:off x="9702125" y="544727"/>
                <a:ext cx="47160" cy="45360"/>
              </a:xfrm>
              <a:prstGeom prst="rect">
                <a:avLst/>
              </a:prstGeom>
            </p:spPr>
          </p:pic>
        </mc:Fallback>
      </mc:AlternateContent>
      <p:grpSp>
        <p:nvGrpSpPr>
          <p:cNvPr id="100" name="Group 99">
            <a:extLst>
              <a:ext uri="{FF2B5EF4-FFF2-40B4-BE49-F238E27FC236}">
                <a16:creationId xmlns:a16="http://schemas.microsoft.com/office/drawing/2014/main" id="{A1379EF1-F813-8FAA-88BE-E0F343A5687B}"/>
              </a:ext>
            </a:extLst>
          </p:cNvPr>
          <p:cNvGrpSpPr/>
          <p:nvPr/>
        </p:nvGrpSpPr>
        <p:grpSpPr>
          <a:xfrm>
            <a:off x="9891485" y="721487"/>
            <a:ext cx="950040" cy="354600"/>
            <a:chOff x="9891485" y="721487"/>
            <a:chExt cx="950040" cy="354600"/>
          </a:xfrm>
        </p:grpSpPr>
        <mc:AlternateContent xmlns:mc="http://schemas.openxmlformats.org/markup-compatibility/2006" xmlns:p14="http://schemas.microsoft.com/office/powerpoint/2010/main">
          <mc:Choice Requires="p14">
            <p:contentPart p14:bwMode="auto" r:id="rId138">
              <p14:nvContentPartPr>
                <p14:cNvPr id="91" name="Ink 90">
                  <a:extLst>
                    <a:ext uri="{FF2B5EF4-FFF2-40B4-BE49-F238E27FC236}">
                      <a16:creationId xmlns:a16="http://schemas.microsoft.com/office/drawing/2014/main" id="{3B7F02D3-E228-9F37-1626-5FAAB68EDF35}"/>
                    </a:ext>
                  </a:extLst>
                </p14:cNvPr>
                <p14:cNvContentPartPr/>
                <p14:nvPr/>
              </p14:nvContentPartPr>
              <p14:xfrm>
                <a:off x="9907325" y="721487"/>
                <a:ext cx="934200" cy="105480"/>
              </p14:xfrm>
            </p:contentPart>
          </mc:Choice>
          <mc:Fallback xmlns="">
            <p:pic>
              <p:nvPicPr>
                <p:cNvPr id="91" name="Ink 90">
                  <a:extLst>
                    <a:ext uri="{FF2B5EF4-FFF2-40B4-BE49-F238E27FC236}">
                      <a16:creationId xmlns:a16="http://schemas.microsoft.com/office/drawing/2014/main" id="{3B7F02D3-E228-9F37-1626-5FAAB68EDF35}"/>
                    </a:ext>
                  </a:extLst>
                </p:cNvPr>
                <p:cNvPicPr/>
                <p:nvPr/>
              </p:nvPicPr>
              <p:blipFill>
                <a:blip r:embed="rId139"/>
                <a:stretch>
                  <a:fillRect/>
                </a:stretch>
              </p:blipFill>
              <p:spPr>
                <a:xfrm>
                  <a:off x="9898325" y="712487"/>
                  <a:ext cx="951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Ink 91">
                  <a:extLst>
                    <a:ext uri="{FF2B5EF4-FFF2-40B4-BE49-F238E27FC236}">
                      <a16:creationId xmlns:a16="http://schemas.microsoft.com/office/drawing/2014/main" id="{4057330E-1B70-412D-0E14-38446F299D17}"/>
                    </a:ext>
                  </a:extLst>
                </p14:cNvPr>
                <p14:cNvContentPartPr/>
                <p14:nvPr/>
              </p14:nvContentPartPr>
              <p14:xfrm>
                <a:off x="9891485" y="946487"/>
                <a:ext cx="148320" cy="129600"/>
              </p14:xfrm>
            </p:contentPart>
          </mc:Choice>
          <mc:Fallback xmlns="">
            <p:pic>
              <p:nvPicPr>
                <p:cNvPr id="92" name="Ink 91">
                  <a:extLst>
                    <a:ext uri="{FF2B5EF4-FFF2-40B4-BE49-F238E27FC236}">
                      <a16:creationId xmlns:a16="http://schemas.microsoft.com/office/drawing/2014/main" id="{4057330E-1B70-412D-0E14-38446F299D17}"/>
                    </a:ext>
                  </a:extLst>
                </p:cNvPr>
                <p:cNvPicPr/>
                <p:nvPr/>
              </p:nvPicPr>
              <p:blipFill>
                <a:blip r:embed="rId141"/>
                <a:stretch>
                  <a:fillRect/>
                </a:stretch>
              </p:blipFill>
              <p:spPr>
                <a:xfrm>
                  <a:off x="9882845" y="937847"/>
                  <a:ext cx="165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Ink 92">
                  <a:extLst>
                    <a:ext uri="{FF2B5EF4-FFF2-40B4-BE49-F238E27FC236}">
                      <a16:creationId xmlns:a16="http://schemas.microsoft.com/office/drawing/2014/main" id="{BF68508B-1125-CF11-9BD2-FD1C5D1298C9}"/>
                    </a:ext>
                  </a:extLst>
                </p14:cNvPr>
                <p14:cNvContentPartPr/>
                <p14:nvPr/>
              </p14:nvContentPartPr>
              <p14:xfrm>
                <a:off x="9946925" y="925247"/>
                <a:ext cx="23760" cy="52920"/>
              </p14:xfrm>
            </p:contentPart>
          </mc:Choice>
          <mc:Fallback xmlns="">
            <p:pic>
              <p:nvPicPr>
                <p:cNvPr id="93" name="Ink 92">
                  <a:extLst>
                    <a:ext uri="{FF2B5EF4-FFF2-40B4-BE49-F238E27FC236}">
                      <a16:creationId xmlns:a16="http://schemas.microsoft.com/office/drawing/2014/main" id="{BF68508B-1125-CF11-9BD2-FD1C5D1298C9}"/>
                    </a:ext>
                  </a:extLst>
                </p:cNvPr>
                <p:cNvPicPr/>
                <p:nvPr/>
              </p:nvPicPr>
              <p:blipFill>
                <a:blip r:embed="rId143"/>
                <a:stretch>
                  <a:fillRect/>
                </a:stretch>
              </p:blipFill>
              <p:spPr>
                <a:xfrm>
                  <a:off x="9937925" y="916607"/>
                  <a:ext cx="414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Ink 93">
                  <a:extLst>
                    <a:ext uri="{FF2B5EF4-FFF2-40B4-BE49-F238E27FC236}">
                      <a16:creationId xmlns:a16="http://schemas.microsoft.com/office/drawing/2014/main" id="{C4B01149-23A4-EB3B-4972-1C16C4310B1B}"/>
                    </a:ext>
                  </a:extLst>
                </p14:cNvPr>
                <p14:cNvContentPartPr/>
                <p14:nvPr/>
              </p14:nvContentPartPr>
              <p14:xfrm>
                <a:off x="10104245" y="928127"/>
                <a:ext cx="79560" cy="97560"/>
              </p14:xfrm>
            </p:contentPart>
          </mc:Choice>
          <mc:Fallback xmlns="">
            <p:pic>
              <p:nvPicPr>
                <p:cNvPr id="94" name="Ink 93">
                  <a:extLst>
                    <a:ext uri="{FF2B5EF4-FFF2-40B4-BE49-F238E27FC236}">
                      <a16:creationId xmlns:a16="http://schemas.microsoft.com/office/drawing/2014/main" id="{C4B01149-23A4-EB3B-4972-1C16C4310B1B}"/>
                    </a:ext>
                  </a:extLst>
                </p:cNvPr>
                <p:cNvPicPr/>
                <p:nvPr/>
              </p:nvPicPr>
              <p:blipFill>
                <a:blip r:embed="rId145"/>
                <a:stretch>
                  <a:fillRect/>
                </a:stretch>
              </p:blipFill>
              <p:spPr>
                <a:xfrm>
                  <a:off x="10095605" y="919127"/>
                  <a:ext cx="97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Ink 94">
                  <a:extLst>
                    <a:ext uri="{FF2B5EF4-FFF2-40B4-BE49-F238E27FC236}">
                      <a16:creationId xmlns:a16="http://schemas.microsoft.com/office/drawing/2014/main" id="{59F28BD3-AB27-EB9E-C1A2-05151E1149A3}"/>
                    </a:ext>
                  </a:extLst>
                </p14:cNvPr>
                <p14:cNvContentPartPr/>
                <p14:nvPr/>
              </p14:nvContentPartPr>
              <p14:xfrm>
                <a:off x="10284965" y="897887"/>
                <a:ext cx="20160" cy="9000"/>
              </p14:xfrm>
            </p:contentPart>
          </mc:Choice>
          <mc:Fallback xmlns="">
            <p:pic>
              <p:nvPicPr>
                <p:cNvPr id="95" name="Ink 94">
                  <a:extLst>
                    <a:ext uri="{FF2B5EF4-FFF2-40B4-BE49-F238E27FC236}">
                      <a16:creationId xmlns:a16="http://schemas.microsoft.com/office/drawing/2014/main" id="{59F28BD3-AB27-EB9E-C1A2-05151E1149A3}"/>
                    </a:ext>
                  </a:extLst>
                </p:cNvPr>
                <p:cNvPicPr/>
                <p:nvPr/>
              </p:nvPicPr>
              <p:blipFill>
                <a:blip r:embed="rId147"/>
                <a:stretch>
                  <a:fillRect/>
                </a:stretch>
              </p:blipFill>
              <p:spPr>
                <a:xfrm>
                  <a:off x="10276325" y="889247"/>
                  <a:ext cx="37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Ink 95">
                  <a:extLst>
                    <a:ext uri="{FF2B5EF4-FFF2-40B4-BE49-F238E27FC236}">
                      <a16:creationId xmlns:a16="http://schemas.microsoft.com/office/drawing/2014/main" id="{E70AABD7-23C4-F67D-B85A-9433B3836E89}"/>
                    </a:ext>
                  </a:extLst>
                </p14:cNvPr>
                <p14:cNvContentPartPr/>
                <p14:nvPr/>
              </p14:nvContentPartPr>
              <p14:xfrm>
                <a:off x="10329965" y="977807"/>
                <a:ext cx="22680" cy="360"/>
              </p14:xfrm>
            </p:contentPart>
          </mc:Choice>
          <mc:Fallback xmlns="">
            <p:pic>
              <p:nvPicPr>
                <p:cNvPr id="96" name="Ink 95">
                  <a:extLst>
                    <a:ext uri="{FF2B5EF4-FFF2-40B4-BE49-F238E27FC236}">
                      <a16:creationId xmlns:a16="http://schemas.microsoft.com/office/drawing/2014/main" id="{E70AABD7-23C4-F67D-B85A-9433B3836E89}"/>
                    </a:ext>
                  </a:extLst>
                </p:cNvPr>
                <p:cNvPicPr/>
                <p:nvPr/>
              </p:nvPicPr>
              <p:blipFill>
                <a:blip r:embed="rId149"/>
                <a:stretch>
                  <a:fillRect/>
                </a:stretch>
              </p:blipFill>
              <p:spPr>
                <a:xfrm>
                  <a:off x="10321325" y="968807"/>
                  <a:ext cx="40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4349508A-4B19-2B64-4E24-BAFF87DDCE75}"/>
                    </a:ext>
                  </a:extLst>
                </p14:cNvPr>
                <p14:cNvContentPartPr/>
                <p14:nvPr/>
              </p14:nvContentPartPr>
              <p14:xfrm>
                <a:off x="10454885" y="860447"/>
                <a:ext cx="92160" cy="98280"/>
              </p14:xfrm>
            </p:contentPart>
          </mc:Choice>
          <mc:Fallback xmlns="">
            <p:pic>
              <p:nvPicPr>
                <p:cNvPr id="97" name="Ink 96">
                  <a:extLst>
                    <a:ext uri="{FF2B5EF4-FFF2-40B4-BE49-F238E27FC236}">
                      <a16:creationId xmlns:a16="http://schemas.microsoft.com/office/drawing/2014/main" id="{4349508A-4B19-2B64-4E24-BAFF87DDCE75}"/>
                    </a:ext>
                  </a:extLst>
                </p:cNvPr>
                <p:cNvPicPr/>
                <p:nvPr/>
              </p:nvPicPr>
              <p:blipFill>
                <a:blip r:embed="rId151"/>
                <a:stretch>
                  <a:fillRect/>
                </a:stretch>
              </p:blipFill>
              <p:spPr>
                <a:xfrm>
                  <a:off x="10445885" y="851807"/>
                  <a:ext cx="1098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C0C0A53D-12BC-B18E-BDD6-8F9FD7EA39A9}"/>
                    </a:ext>
                  </a:extLst>
                </p14:cNvPr>
                <p14:cNvContentPartPr/>
                <p14:nvPr/>
              </p14:nvContentPartPr>
              <p14:xfrm>
                <a:off x="10686005" y="805007"/>
                <a:ext cx="77760" cy="54000"/>
              </p14:xfrm>
            </p:contentPart>
          </mc:Choice>
          <mc:Fallback xmlns="">
            <p:pic>
              <p:nvPicPr>
                <p:cNvPr id="98" name="Ink 97">
                  <a:extLst>
                    <a:ext uri="{FF2B5EF4-FFF2-40B4-BE49-F238E27FC236}">
                      <a16:creationId xmlns:a16="http://schemas.microsoft.com/office/drawing/2014/main" id="{C0C0A53D-12BC-B18E-BDD6-8F9FD7EA39A9}"/>
                    </a:ext>
                  </a:extLst>
                </p:cNvPr>
                <p:cNvPicPr/>
                <p:nvPr/>
              </p:nvPicPr>
              <p:blipFill>
                <a:blip r:embed="rId153"/>
                <a:stretch>
                  <a:fillRect/>
                </a:stretch>
              </p:blipFill>
              <p:spPr>
                <a:xfrm>
                  <a:off x="10677365" y="796007"/>
                  <a:ext cx="95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Ink 98">
                  <a:extLst>
                    <a:ext uri="{FF2B5EF4-FFF2-40B4-BE49-F238E27FC236}">
                      <a16:creationId xmlns:a16="http://schemas.microsoft.com/office/drawing/2014/main" id="{EB14D77B-845E-BB30-10AF-D13FC3E3B277}"/>
                    </a:ext>
                  </a:extLst>
                </p14:cNvPr>
                <p14:cNvContentPartPr/>
                <p14:nvPr/>
              </p14:nvContentPartPr>
              <p14:xfrm>
                <a:off x="10632725" y="850727"/>
                <a:ext cx="149400" cy="183960"/>
              </p14:xfrm>
            </p:contentPart>
          </mc:Choice>
          <mc:Fallback xmlns="">
            <p:pic>
              <p:nvPicPr>
                <p:cNvPr id="99" name="Ink 98">
                  <a:extLst>
                    <a:ext uri="{FF2B5EF4-FFF2-40B4-BE49-F238E27FC236}">
                      <a16:creationId xmlns:a16="http://schemas.microsoft.com/office/drawing/2014/main" id="{EB14D77B-845E-BB30-10AF-D13FC3E3B277}"/>
                    </a:ext>
                  </a:extLst>
                </p:cNvPr>
                <p:cNvPicPr/>
                <p:nvPr/>
              </p:nvPicPr>
              <p:blipFill>
                <a:blip r:embed="rId155"/>
                <a:stretch>
                  <a:fillRect/>
                </a:stretch>
              </p:blipFill>
              <p:spPr>
                <a:xfrm>
                  <a:off x="10624085" y="841727"/>
                  <a:ext cx="167040" cy="201600"/>
                </a:xfrm>
                <a:prstGeom prst="rect">
                  <a:avLst/>
                </a:prstGeom>
              </p:spPr>
            </p:pic>
          </mc:Fallback>
        </mc:AlternateContent>
      </p:grpSp>
      <p:grpSp>
        <p:nvGrpSpPr>
          <p:cNvPr id="113" name="Group 112">
            <a:extLst>
              <a:ext uri="{FF2B5EF4-FFF2-40B4-BE49-F238E27FC236}">
                <a16:creationId xmlns:a16="http://schemas.microsoft.com/office/drawing/2014/main" id="{120EF806-30E2-D5A7-4487-2549D20BEA22}"/>
              </a:ext>
            </a:extLst>
          </p:cNvPr>
          <p:cNvGrpSpPr/>
          <p:nvPr/>
        </p:nvGrpSpPr>
        <p:grpSpPr>
          <a:xfrm>
            <a:off x="595925" y="1539767"/>
            <a:ext cx="1272600" cy="463680"/>
            <a:chOff x="595925" y="1539767"/>
            <a:chExt cx="1272600" cy="463680"/>
          </a:xfrm>
        </p:grpSpPr>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B62BA837-E037-D20B-717E-B7116F4E013C}"/>
                    </a:ext>
                  </a:extLst>
                </p14:cNvPr>
                <p14:cNvContentPartPr/>
                <p14:nvPr/>
              </p14:nvContentPartPr>
              <p14:xfrm>
                <a:off x="595925" y="1844687"/>
                <a:ext cx="100080" cy="360"/>
              </p14:xfrm>
            </p:contentPart>
          </mc:Choice>
          <mc:Fallback xmlns="">
            <p:pic>
              <p:nvPicPr>
                <p:cNvPr id="101" name="Ink 100">
                  <a:extLst>
                    <a:ext uri="{FF2B5EF4-FFF2-40B4-BE49-F238E27FC236}">
                      <a16:creationId xmlns:a16="http://schemas.microsoft.com/office/drawing/2014/main" id="{B62BA837-E037-D20B-717E-B7116F4E013C}"/>
                    </a:ext>
                  </a:extLst>
                </p:cNvPr>
                <p:cNvPicPr/>
                <p:nvPr/>
              </p:nvPicPr>
              <p:blipFill>
                <a:blip r:embed="rId39"/>
                <a:stretch>
                  <a:fillRect/>
                </a:stretch>
              </p:blipFill>
              <p:spPr>
                <a:xfrm>
                  <a:off x="587285" y="1835687"/>
                  <a:ext cx="11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2" name="Ink 101">
                  <a:extLst>
                    <a:ext uri="{FF2B5EF4-FFF2-40B4-BE49-F238E27FC236}">
                      <a16:creationId xmlns:a16="http://schemas.microsoft.com/office/drawing/2014/main" id="{D4F3EDF8-31B7-C2DE-829C-2C350553E424}"/>
                    </a:ext>
                  </a:extLst>
                </p14:cNvPr>
                <p14:cNvContentPartPr/>
                <p14:nvPr/>
              </p14:nvContentPartPr>
              <p14:xfrm>
                <a:off x="611765" y="1939007"/>
                <a:ext cx="57600" cy="17280"/>
              </p14:xfrm>
            </p:contentPart>
          </mc:Choice>
          <mc:Fallback xmlns="">
            <p:pic>
              <p:nvPicPr>
                <p:cNvPr id="102" name="Ink 101">
                  <a:extLst>
                    <a:ext uri="{FF2B5EF4-FFF2-40B4-BE49-F238E27FC236}">
                      <a16:creationId xmlns:a16="http://schemas.microsoft.com/office/drawing/2014/main" id="{D4F3EDF8-31B7-C2DE-829C-2C350553E424}"/>
                    </a:ext>
                  </a:extLst>
                </p:cNvPr>
                <p:cNvPicPr/>
                <p:nvPr/>
              </p:nvPicPr>
              <p:blipFill>
                <a:blip r:embed="rId158"/>
                <a:stretch>
                  <a:fillRect/>
                </a:stretch>
              </p:blipFill>
              <p:spPr>
                <a:xfrm>
                  <a:off x="603125" y="1930007"/>
                  <a:ext cx="75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3" name="Ink 102">
                  <a:extLst>
                    <a:ext uri="{FF2B5EF4-FFF2-40B4-BE49-F238E27FC236}">
                      <a16:creationId xmlns:a16="http://schemas.microsoft.com/office/drawing/2014/main" id="{11F7D163-8A5A-DBFA-92DB-F951CA93F5A9}"/>
                    </a:ext>
                  </a:extLst>
                </p14:cNvPr>
                <p14:cNvContentPartPr/>
                <p14:nvPr/>
              </p14:nvContentPartPr>
              <p14:xfrm>
                <a:off x="680525" y="1539767"/>
                <a:ext cx="374760" cy="381600"/>
              </p14:xfrm>
            </p:contentPart>
          </mc:Choice>
          <mc:Fallback xmlns="">
            <p:pic>
              <p:nvPicPr>
                <p:cNvPr id="103" name="Ink 102">
                  <a:extLst>
                    <a:ext uri="{FF2B5EF4-FFF2-40B4-BE49-F238E27FC236}">
                      <a16:creationId xmlns:a16="http://schemas.microsoft.com/office/drawing/2014/main" id="{11F7D163-8A5A-DBFA-92DB-F951CA93F5A9}"/>
                    </a:ext>
                  </a:extLst>
                </p:cNvPr>
                <p:cNvPicPr/>
                <p:nvPr/>
              </p:nvPicPr>
              <p:blipFill>
                <a:blip r:embed="rId160"/>
                <a:stretch>
                  <a:fillRect/>
                </a:stretch>
              </p:blipFill>
              <p:spPr>
                <a:xfrm>
                  <a:off x="671525" y="1531127"/>
                  <a:ext cx="39240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4" name="Ink 103">
                  <a:extLst>
                    <a:ext uri="{FF2B5EF4-FFF2-40B4-BE49-F238E27FC236}">
                      <a16:creationId xmlns:a16="http://schemas.microsoft.com/office/drawing/2014/main" id="{737711BD-10C2-D064-6EA4-9C0C45464176}"/>
                    </a:ext>
                  </a:extLst>
                </p14:cNvPr>
                <p14:cNvContentPartPr/>
                <p14:nvPr/>
              </p14:nvContentPartPr>
              <p14:xfrm>
                <a:off x="946205" y="1653887"/>
                <a:ext cx="32040" cy="312480"/>
              </p14:xfrm>
            </p:contentPart>
          </mc:Choice>
          <mc:Fallback xmlns="">
            <p:pic>
              <p:nvPicPr>
                <p:cNvPr id="104" name="Ink 103">
                  <a:extLst>
                    <a:ext uri="{FF2B5EF4-FFF2-40B4-BE49-F238E27FC236}">
                      <a16:creationId xmlns:a16="http://schemas.microsoft.com/office/drawing/2014/main" id="{737711BD-10C2-D064-6EA4-9C0C45464176}"/>
                    </a:ext>
                  </a:extLst>
                </p:cNvPr>
                <p:cNvPicPr/>
                <p:nvPr/>
              </p:nvPicPr>
              <p:blipFill>
                <a:blip r:embed="rId162"/>
                <a:stretch>
                  <a:fillRect/>
                </a:stretch>
              </p:blipFill>
              <p:spPr>
                <a:xfrm>
                  <a:off x="937205" y="1644887"/>
                  <a:ext cx="4968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5" name="Ink 104">
                  <a:extLst>
                    <a:ext uri="{FF2B5EF4-FFF2-40B4-BE49-F238E27FC236}">
                      <a16:creationId xmlns:a16="http://schemas.microsoft.com/office/drawing/2014/main" id="{9CDC0BEF-4D2C-3D11-F410-AB24D4FBDE8D}"/>
                    </a:ext>
                  </a:extLst>
                </p14:cNvPr>
                <p14:cNvContentPartPr/>
                <p14:nvPr/>
              </p14:nvContentPartPr>
              <p14:xfrm>
                <a:off x="1081205" y="1702847"/>
                <a:ext cx="228240" cy="300600"/>
              </p14:xfrm>
            </p:contentPart>
          </mc:Choice>
          <mc:Fallback xmlns="">
            <p:pic>
              <p:nvPicPr>
                <p:cNvPr id="105" name="Ink 104">
                  <a:extLst>
                    <a:ext uri="{FF2B5EF4-FFF2-40B4-BE49-F238E27FC236}">
                      <a16:creationId xmlns:a16="http://schemas.microsoft.com/office/drawing/2014/main" id="{9CDC0BEF-4D2C-3D11-F410-AB24D4FBDE8D}"/>
                    </a:ext>
                  </a:extLst>
                </p:cNvPr>
                <p:cNvPicPr/>
                <p:nvPr/>
              </p:nvPicPr>
              <p:blipFill>
                <a:blip r:embed="rId164"/>
                <a:stretch>
                  <a:fillRect/>
                </a:stretch>
              </p:blipFill>
              <p:spPr>
                <a:xfrm>
                  <a:off x="1072205" y="1693847"/>
                  <a:ext cx="24588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6" name="Ink 105">
                  <a:extLst>
                    <a:ext uri="{FF2B5EF4-FFF2-40B4-BE49-F238E27FC236}">
                      <a16:creationId xmlns:a16="http://schemas.microsoft.com/office/drawing/2014/main" id="{70E2C715-68D1-5A16-D6C4-C9FE02482FDC}"/>
                    </a:ext>
                  </a:extLst>
                </p14:cNvPr>
                <p14:cNvContentPartPr/>
                <p14:nvPr/>
              </p14:nvContentPartPr>
              <p14:xfrm>
                <a:off x="1431485" y="1717607"/>
                <a:ext cx="103680" cy="208080"/>
              </p14:xfrm>
            </p:contentPart>
          </mc:Choice>
          <mc:Fallback xmlns="">
            <p:pic>
              <p:nvPicPr>
                <p:cNvPr id="106" name="Ink 105">
                  <a:extLst>
                    <a:ext uri="{FF2B5EF4-FFF2-40B4-BE49-F238E27FC236}">
                      <a16:creationId xmlns:a16="http://schemas.microsoft.com/office/drawing/2014/main" id="{70E2C715-68D1-5A16-D6C4-C9FE02482FDC}"/>
                    </a:ext>
                  </a:extLst>
                </p:cNvPr>
                <p:cNvPicPr/>
                <p:nvPr/>
              </p:nvPicPr>
              <p:blipFill>
                <a:blip r:embed="rId166"/>
                <a:stretch>
                  <a:fillRect/>
                </a:stretch>
              </p:blipFill>
              <p:spPr>
                <a:xfrm>
                  <a:off x="1422485" y="1708607"/>
                  <a:ext cx="121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7" name="Ink 106">
                  <a:extLst>
                    <a:ext uri="{FF2B5EF4-FFF2-40B4-BE49-F238E27FC236}">
                      <a16:creationId xmlns:a16="http://schemas.microsoft.com/office/drawing/2014/main" id="{4C65FBB6-30F2-2DE4-3348-506CC5CF1F9D}"/>
                    </a:ext>
                  </a:extLst>
                </p14:cNvPr>
                <p14:cNvContentPartPr/>
                <p14:nvPr/>
              </p14:nvContentPartPr>
              <p14:xfrm>
                <a:off x="1653245" y="1701047"/>
                <a:ext cx="9000" cy="166680"/>
              </p14:xfrm>
            </p:contentPart>
          </mc:Choice>
          <mc:Fallback xmlns="">
            <p:pic>
              <p:nvPicPr>
                <p:cNvPr id="107" name="Ink 106">
                  <a:extLst>
                    <a:ext uri="{FF2B5EF4-FFF2-40B4-BE49-F238E27FC236}">
                      <a16:creationId xmlns:a16="http://schemas.microsoft.com/office/drawing/2014/main" id="{4C65FBB6-30F2-2DE4-3348-506CC5CF1F9D}"/>
                    </a:ext>
                  </a:extLst>
                </p:cNvPr>
                <p:cNvPicPr/>
                <p:nvPr/>
              </p:nvPicPr>
              <p:blipFill>
                <a:blip r:embed="rId168"/>
                <a:stretch>
                  <a:fillRect/>
                </a:stretch>
              </p:blipFill>
              <p:spPr>
                <a:xfrm>
                  <a:off x="1644605" y="1692407"/>
                  <a:ext cx="266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8" name="Ink 107">
                  <a:extLst>
                    <a:ext uri="{FF2B5EF4-FFF2-40B4-BE49-F238E27FC236}">
                      <a16:creationId xmlns:a16="http://schemas.microsoft.com/office/drawing/2014/main" id="{DA439751-58C0-96AA-03CF-9C9F64370C0D}"/>
                    </a:ext>
                  </a:extLst>
                </p14:cNvPr>
                <p14:cNvContentPartPr/>
                <p14:nvPr/>
              </p14:nvContentPartPr>
              <p14:xfrm>
                <a:off x="1821725" y="1826687"/>
                <a:ext cx="46800" cy="10080"/>
              </p14:xfrm>
            </p:contentPart>
          </mc:Choice>
          <mc:Fallback xmlns="">
            <p:pic>
              <p:nvPicPr>
                <p:cNvPr id="108" name="Ink 107">
                  <a:extLst>
                    <a:ext uri="{FF2B5EF4-FFF2-40B4-BE49-F238E27FC236}">
                      <a16:creationId xmlns:a16="http://schemas.microsoft.com/office/drawing/2014/main" id="{DA439751-58C0-96AA-03CF-9C9F64370C0D}"/>
                    </a:ext>
                  </a:extLst>
                </p:cNvPr>
                <p:cNvPicPr/>
                <p:nvPr/>
              </p:nvPicPr>
              <p:blipFill>
                <a:blip r:embed="rId170"/>
                <a:stretch>
                  <a:fillRect/>
                </a:stretch>
              </p:blipFill>
              <p:spPr>
                <a:xfrm>
                  <a:off x="1813085" y="1818047"/>
                  <a:ext cx="64440" cy="27720"/>
                </a:xfrm>
                <a:prstGeom prst="rect">
                  <a:avLst/>
                </a:prstGeom>
              </p:spPr>
            </p:pic>
          </mc:Fallback>
        </mc:AlternateContent>
      </p:grpSp>
      <p:grpSp>
        <p:nvGrpSpPr>
          <p:cNvPr id="112" name="Group 111">
            <a:extLst>
              <a:ext uri="{FF2B5EF4-FFF2-40B4-BE49-F238E27FC236}">
                <a16:creationId xmlns:a16="http://schemas.microsoft.com/office/drawing/2014/main" id="{88EF9D7C-0768-B229-B4D1-BCA96B2C94A7}"/>
              </a:ext>
            </a:extLst>
          </p:cNvPr>
          <p:cNvGrpSpPr/>
          <p:nvPr/>
        </p:nvGrpSpPr>
        <p:grpSpPr>
          <a:xfrm>
            <a:off x="2083085" y="1716887"/>
            <a:ext cx="707400" cy="187920"/>
            <a:chOff x="2083085" y="1716887"/>
            <a:chExt cx="707400" cy="187920"/>
          </a:xfrm>
        </p:grpSpPr>
        <mc:AlternateContent xmlns:mc="http://schemas.openxmlformats.org/markup-compatibility/2006" xmlns:p14="http://schemas.microsoft.com/office/powerpoint/2010/main">
          <mc:Choice Requires="p14">
            <p:contentPart p14:bwMode="auto" r:id="rId171">
              <p14:nvContentPartPr>
                <p14:cNvPr id="109" name="Ink 108">
                  <a:extLst>
                    <a:ext uri="{FF2B5EF4-FFF2-40B4-BE49-F238E27FC236}">
                      <a16:creationId xmlns:a16="http://schemas.microsoft.com/office/drawing/2014/main" id="{F6CB6534-CE4A-5D82-89FD-4B1D635BB28D}"/>
                    </a:ext>
                  </a:extLst>
                </p14:cNvPr>
                <p14:cNvContentPartPr/>
                <p14:nvPr/>
              </p14:nvContentPartPr>
              <p14:xfrm>
                <a:off x="2083085" y="1716887"/>
                <a:ext cx="142200" cy="186840"/>
              </p14:xfrm>
            </p:contentPart>
          </mc:Choice>
          <mc:Fallback xmlns="">
            <p:pic>
              <p:nvPicPr>
                <p:cNvPr id="109" name="Ink 108">
                  <a:extLst>
                    <a:ext uri="{FF2B5EF4-FFF2-40B4-BE49-F238E27FC236}">
                      <a16:creationId xmlns:a16="http://schemas.microsoft.com/office/drawing/2014/main" id="{F6CB6534-CE4A-5D82-89FD-4B1D635BB28D}"/>
                    </a:ext>
                  </a:extLst>
                </p:cNvPr>
                <p:cNvPicPr/>
                <p:nvPr/>
              </p:nvPicPr>
              <p:blipFill>
                <a:blip r:embed="rId172"/>
                <a:stretch>
                  <a:fillRect/>
                </a:stretch>
              </p:blipFill>
              <p:spPr>
                <a:xfrm>
                  <a:off x="2074445" y="1707887"/>
                  <a:ext cx="1598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Ink 109">
                  <a:extLst>
                    <a:ext uri="{FF2B5EF4-FFF2-40B4-BE49-F238E27FC236}">
                      <a16:creationId xmlns:a16="http://schemas.microsoft.com/office/drawing/2014/main" id="{6F44804C-9F14-F88E-E02F-D29DCEE38D42}"/>
                    </a:ext>
                  </a:extLst>
                </p14:cNvPr>
                <p14:cNvContentPartPr/>
                <p14:nvPr/>
              </p14:nvContentPartPr>
              <p14:xfrm>
                <a:off x="2361365" y="1730207"/>
                <a:ext cx="117720" cy="174600"/>
              </p14:xfrm>
            </p:contentPart>
          </mc:Choice>
          <mc:Fallback xmlns="">
            <p:pic>
              <p:nvPicPr>
                <p:cNvPr id="110" name="Ink 109">
                  <a:extLst>
                    <a:ext uri="{FF2B5EF4-FFF2-40B4-BE49-F238E27FC236}">
                      <a16:creationId xmlns:a16="http://schemas.microsoft.com/office/drawing/2014/main" id="{6F44804C-9F14-F88E-E02F-D29DCEE38D42}"/>
                    </a:ext>
                  </a:extLst>
                </p:cNvPr>
                <p:cNvPicPr/>
                <p:nvPr/>
              </p:nvPicPr>
              <p:blipFill>
                <a:blip r:embed="rId174"/>
                <a:stretch>
                  <a:fillRect/>
                </a:stretch>
              </p:blipFill>
              <p:spPr>
                <a:xfrm>
                  <a:off x="2352725" y="1721207"/>
                  <a:ext cx="135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Ink 110">
                  <a:extLst>
                    <a:ext uri="{FF2B5EF4-FFF2-40B4-BE49-F238E27FC236}">
                      <a16:creationId xmlns:a16="http://schemas.microsoft.com/office/drawing/2014/main" id="{4ADE889D-FFE6-A6E3-DC6B-BCEB7677BE26}"/>
                    </a:ext>
                  </a:extLst>
                </p14:cNvPr>
                <p14:cNvContentPartPr/>
                <p14:nvPr/>
              </p14:nvContentPartPr>
              <p14:xfrm>
                <a:off x="2591765" y="1731287"/>
                <a:ext cx="198720" cy="148680"/>
              </p14:xfrm>
            </p:contentPart>
          </mc:Choice>
          <mc:Fallback xmlns="">
            <p:pic>
              <p:nvPicPr>
                <p:cNvPr id="111" name="Ink 110">
                  <a:extLst>
                    <a:ext uri="{FF2B5EF4-FFF2-40B4-BE49-F238E27FC236}">
                      <a16:creationId xmlns:a16="http://schemas.microsoft.com/office/drawing/2014/main" id="{4ADE889D-FFE6-A6E3-DC6B-BCEB7677BE26}"/>
                    </a:ext>
                  </a:extLst>
                </p:cNvPr>
                <p:cNvPicPr/>
                <p:nvPr/>
              </p:nvPicPr>
              <p:blipFill>
                <a:blip r:embed="rId176"/>
                <a:stretch>
                  <a:fillRect/>
                </a:stretch>
              </p:blipFill>
              <p:spPr>
                <a:xfrm>
                  <a:off x="2582765" y="1722647"/>
                  <a:ext cx="216360" cy="16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7">
            <p14:nvContentPartPr>
              <p14:cNvPr id="114" name="Ink 113">
                <a:extLst>
                  <a:ext uri="{FF2B5EF4-FFF2-40B4-BE49-F238E27FC236}">
                    <a16:creationId xmlns:a16="http://schemas.microsoft.com/office/drawing/2014/main" id="{87DCFD08-3088-4FEE-0FB1-16534CE2C8A7}"/>
                  </a:ext>
                </a:extLst>
              </p14:cNvPr>
              <p14:cNvContentPartPr/>
              <p14:nvPr/>
            </p14:nvContentPartPr>
            <p14:xfrm>
              <a:off x="3013325" y="2098847"/>
              <a:ext cx="360" cy="360"/>
            </p14:xfrm>
          </p:contentPart>
        </mc:Choice>
        <mc:Fallback xmlns="">
          <p:pic>
            <p:nvPicPr>
              <p:cNvPr id="114" name="Ink 113">
                <a:extLst>
                  <a:ext uri="{FF2B5EF4-FFF2-40B4-BE49-F238E27FC236}">
                    <a16:creationId xmlns:a16="http://schemas.microsoft.com/office/drawing/2014/main" id="{87DCFD08-3088-4FEE-0FB1-16534CE2C8A7}"/>
                  </a:ext>
                </a:extLst>
              </p:cNvPr>
              <p:cNvPicPr/>
              <p:nvPr/>
            </p:nvPicPr>
            <p:blipFill>
              <a:blip r:embed="rId178"/>
              <a:stretch>
                <a:fillRect/>
              </a:stretch>
            </p:blipFill>
            <p:spPr>
              <a:xfrm>
                <a:off x="3004325" y="2089847"/>
                <a:ext cx="18000" cy="18000"/>
              </a:xfrm>
              <a:prstGeom prst="rect">
                <a:avLst/>
              </a:prstGeom>
            </p:spPr>
          </p:pic>
        </mc:Fallback>
      </mc:AlternateContent>
      <p:grpSp>
        <p:nvGrpSpPr>
          <p:cNvPr id="125" name="Group 124">
            <a:extLst>
              <a:ext uri="{FF2B5EF4-FFF2-40B4-BE49-F238E27FC236}">
                <a16:creationId xmlns:a16="http://schemas.microsoft.com/office/drawing/2014/main" id="{E61364BC-F20A-9660-4EA8-1C91417928FE}"/>
              </a:ext>
            </a:extLst>
          </p:cNvPr>
          <p:cNvGrpSpPr/>
          <p:nvPr/>
        </p:nvGrpSpPr>
        <p:grpSpPr>
          <a:xfrm>
            <a:off x="473525" y="2472527"/>
            <a:ext cx="1683360" cy="580680"/>
            <a:chOff x="473525" y="2472527"/>
            <a:chExt cx="1683360" cy="580680"/>
          </a:xfrm>
        </p:grpSpPr>
        <mc:AlternateContent xmlns:mc="http://schemas.openxmlformats.org/markup-compatibility/2006" xmlns:p14="http://schemas.microsoft.com/office/powerpoint/2010/main">
          <mc:Choice Requires="p14">
            <p:contentPart p14:bwMode="auto" r:id="rId179">
              <p14:nvContentPartPr>
                <p14:cNvPr id="115" name="Ink 114">
                  <a:extLst>
                    <a:ext uri="{FF2B5EF4-FFF2-40B4-BE49-F238E27FC236}">
                      <a16:creationId xmlns:a16="http://schemas.microsoft.com/office/drawing/2014/main" id="{31865A53-6E94-D2AD-B4EC-B3EE6814DB66}"/>
                    </a:ext>
                  </a:extLst>
                </p14:cNvPr>
                <p14:cNvContentPartPr/>
                <p14:nvPr/>
              </p14:nvContentPartPr>
              <p14:xfrm>
                <a:off x="484685" y="2592047"/>
                <a:ext cx="360" cy="268560"/>
              </p14:xfrm>
            </p:contentPart>
          </mc:Choice>
          <mc:Fallback xmlns="">
            <p:pic>
              <p:nvPicPr>
                <p:cNvPr id="115" name="Ink 114">
                  <a:extLst>
                    <a:ext uri="{FF2B5EF4-FFF2-40B4-BE49-F238E27FC236}">
                      <a16:creationId xmlns:a16="http://schemas.microsoft.com/office/drawing/2014/main" id="{31865A53-6E94-D2AD-B4EC-B3EE6814DB66}"/>
                    </a:ext>
                  </a:extLst>
                </p:cNvPr>
                <p:cNvPicPr/>
                <p:nvPr/>
              </p:nvPicPr>
              <p:blipFill>
                <a:blip r:embed="rId180"/>
                <a:stretch>
                  <a:fillRect/>
                </a:stretch>
              </p:blipFill>
              <p:spPr>
                <a:xfrm>
                  <a:off x="476045" y="2583047"/>
                  <a:ext cx="180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6" name="Ink 115">
                  <a:extLst>
                    <a:ext uri="{FF2B5EF4-FFF2-40B4-BE49-F238E27FC236}">
                      <a16:creationId xmlns:a16="http://schemas.microsoft.com/office/drawing/2014/main" id="{7E6C2265-F7E4-CB9B-6BB8-E424E594072F}"/>
                    </a:ext>
                  </a:extLst>
                </p14:cNvPr>
                <p14:cNvContentPartPr/>
                <p14:nvPr/>
              </p14:nvContentPartPr>
              <p14:xfrm>
                <a:off x="484685" y="2490167"/>
                <a:ext cx="360" cy="347760"/>
              </p14:xfrm>
            </p:contentPart>
          </mc:Choice>
          <mc:Fallback xmlns="">
            <p:pic>
              <p:nvPicPr>
                <p:cNvPr id="116" name="Ink 115">
                  <a:extLst>
                    <a:ext uri="{FF2B5EF4-FFF2-40B4-BE49-F238E27FC236}">
                      <a16:creationId xmlns:a16="http://schemas.microsoft.com/office/drawing/2014/main" id="{7E6C2265-F7E4-CB9B-6BB8-E424E594072F}"/>
                    </a:ext>
                  </a:extLst>
                </p:cNvPr>
                <p:cNvPicPr/>
                <p:nvPr/>
              </p:nvPicPr>
              <p:blipFill>
                <a:blip r:embed="rId182"/>
                <a:stretch>
                  <a:fillRect/>
                </a:stretch>
              </p:blipFill>
              <p:spPr>
                <a:xfrm>
                  <a:off x="476045" y="2481527"/>
                  <a:ext cx="180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7" name="Ink 116">
                  <a:extLst>
                    <a:ext uri="{FF2B5EF4-FFF2-40B4-BE49-F238E27FC236}">
                      <a16:creationId xmlns:a16="http://schemas.microsoft.com/office/drawing/2014/main" id="{E4AA71A9-3EAF-FF18-2A3D-C4E31E5FB61B}"/>
                    </a:ext>
                  </a:extLst>
                </p14:cNvPr>
                <p14:cNvContentPartPr/>
                <p14:nvPr/>
              </p14:nvContentPartPr>
              <p14:xfrm>
                <a:off x="484685" y="2552447"/>
                <a:ext cx="204840" cy="212400"/>
              </p14:xfrm>
            </p:contentPart>
          </mc:Choice>
          <mc:Fallback xmlns="">
            <p:pic>
              <p:nvPicPr>
                <p:cNvPr id="117" name="Ink 116">
                  <a:extLst>
                    <a:ext uri="{FF2B5EF4-FFF2-40B4-BE49-F238E27FC236}">
                      <a16:creationId xmlns:a16="http://schemas.microsoft.com/office/drawing/2014/main" id="{E4AA71A9-3EAF-FF18-2A3D-C4E31E5FB61B}"/>
                    </a:ext>
                  </a:extLst>
                </p:cNvPr>
                <p:cNvPicPr/>
                <p:nvPr/>
              </p:nvPicPr>
              <p:blipFill>
                <a:blip r:embed="rId184"/>
                <a:stretch>
                  <a:fillRect/>
                </a:stretch>
              </p:blipFill>
              <p:spPr>
                <a:xfrm>
                  <a:off x="476045" y="2543447"/>
                  <a:ext cx="2224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8" name="Ink 117">
                  <a:extLst>
                    <a:ext uri="{FF2B5EF4-FFF2-40B4-BE49-F238E27FC236}">
                      <a16:creationId xmlns:a16="http://schemas.microsoft.com/office/drawing/2014/main" id="{8DA94F4B-52A4-DD18-3523-8712E480E556}"/>
                    </a:ext>
                  </a:extLst>
                </p14:cNvPr>
                <p14:cNvContentPartPr/>
                <p14:nvPr/>
              </p14:nvContentPartPr>
              <p14:xfrm>
                <a:off x="627965" y="2472527"/>
                <a:ext cx="78120" cy="355680"/>
              </p14:xfrm>
            </p:contentPart>
          </mc:Choice>
          <mc:Fallback xmlns="">
            <p:pic>
              <p:nvPicPr>
                <p:cNvPr id="118" name="Ink 117">
                  <a:extLst>
                    <a:ext uri="{FF2B5EF4-FFF2-40B4-BE49-F238E27FC236}">
                      <a16:creationId xmlns:a16="http://schemas.microsoft.com/office/drawing/2014/main" id="{8DA94F4B-52A4-DD18-3523-8712E480E556}"/>
                    </a:ext>
                  </a:extLst>
                </p:cNvPr>
                <p:cNvPicPr/>
                <p:nvPr/>
              </p:nvPicPr>
              <p:blipFill>
                <a:blip r:embed="rId186"/>
                <a:stretch>
                  <a:fillRect/>
                </a:stretch>
              </p:blipFill>
              <p:spPr>
                <a:xfrm>
                  <a:off x="619325" y="2463527"/>
                  <a:ext cx="957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Ink 118">
                  <a:extLst>
                    <a:ext uri="{FF2B5EF4-FFF2-40B4-BE49-F238E27FC236}">
                      <a16:creationId xmlns:a16="http://schemas.microsoft.com/office/drawing/2014/main" id="{98403811-F0FC-9E22-18E6-00BAE0F243EA}"/>
                    </a:ext>
                  </a:extLst>
                </p14:cNvPr>
                <p14:cNvContentPartPr/>
                <p14:nvPr/>
              </p14:nvContentPartPr>
              <p14:xfrm>
                <a:off x="881045" y="2671967"/>
                <a:ext cx="120240" cy="132840"/>
              </p14:xfrm>
            </p:contentPart>
          </mc:Choice>
          <mc:Fallback xmlns="">
            <p:pic>
              <p:nvPicPr>
                <p:cNvPr id="119" name="Ink 118">
                  <a:extLst>
                    <a:ext uri="{FF2B5EF4-FFF2-40B4-BE49-F238E27FC236}">
                      <a16:creationId xmlns:a16="http://schemas.microsoft.com/office/drawing/2014/main" id="{98403811-F0FC-9E22-18E6-00BAE0F243EA}"/>
                    </a:ext>
                  </a:extLst>
                </p:cNvPr>
                <p:cNvPicPr/>
                <p:nvPr/>
              </p:nvPicPr>
              <p:blipFill>
                <a:blip r:embed="rId188"/>
                <a:stretch>
                  <a:fillRect/>
                </a:stretch>
              </p:blipFill>
              <p:spPr>
                <a:xfrm>
                  <a:off x="872405" y="2663327"/>
                  <a:ext cx="137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0" name="Ink 119">
                  <a:extLst>
                    <a:ext uri="{FF2B5EF4-FFF2-40B4-BE49-F238E27FC236}">
                      <a16:creationId xmlns:a16="http://schemas.microsoft.com/office/drawing/2014/main" id="{D4535FA3-D7C7-FDA1-78B9-48D64FFB4B91}"/>
                    </a:ext>
                  </a:extLst>
                </p14:cNvPr>
                <p14:cNvContentPartPr/>
                <p14:nvPr/>
              </p14:nvContentPartPr>
              <p14:xfrm>
                <a:off x="1001645" y="2540927"/>
                <a:ext cx="190080" cy="67320"/>
              </p14:xfrm>
            </p:contentPart>
          </mc:Choice>
          <mc:Fallback xmlns="">
            <p:pic>
              <p:nvPicPr>
                <p:cNvPr id="120" name="Ink 119">
                  <a:extLst>
                    <a:ext uri="{FF2B5EF4-FFF2-40B4-BE49-F238E27FC236}">
                      <a16:creationId xmlns:a16="http://schemas.microsoft.com/office/drawing/2014/main" id="{D4535FA3-D7C7-FDA1-78B9-48D64FFB4B91}"/>
                    </a:ext>
                  </a:extLst>
                </p:cNvPr>
                <p:cNvPicPr/>
                <p:nvPr/>
              </p:nvPicPr>
              <p:blipFill>
                <a:blip r:embed="rId190"/>
                <a:stretch>
                  <a:fillRect/>
                </a:stretch>
              </p:blipFill>
              <p:spPr>
                <a:xfrm>
                  <a:off x="993005" y="2531927"/>
                  <a:ext cx="20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1" name="Ink 120">
                  <a:extLst>
                    <a:ext uri="{FF2B5EF4-FFF2-40B4-BE49-F238E27FC236}">
                      <a16:creationId xmlns:a16="http://schemas.microsoft.com/office/drawing/2014/main" id="{773DA8EB-A6C9-18F5-67C5-6C8396F87246}"/>
                    </a:ext>
                  </a:extLst>
                </p14:cNvPr>
                <p14:cNvContentPartPr/>
                <p14:nvPr/>
              </p14:nvContentPartPr>
              <p14:xfrm>
                <a:off x="1144565" y="2560007"/>
                <a:ext cx="61560" cy="214200"/>
              </p14:xfrm>
            </p:contentPart>
          </mc:Choice>
          <mc:Fallback xmlns="">
            <p:pic>
              <p:nvPicPr>
                <p:cNvPr id="121" name="Ink 120">
                  <a:extLst>
                    <a:ext uri="{FF2B5EF4-FFF2-40B4-BE49-F238E27FC236}">
                      <a16:creationId xmlns:a16="http://schemas.microsoft.com/office/drawing/2014/main" id="{773DA8EB-A6C9-18F5-67C5-6C8396F87246}"/>
                    </a:ext>
                  </a:extLst>
                </p:cNvPr>
                <p:cNvPicPr/>
                <p:nvPr/>
              </p:nvPicPr>
              <p:blipFill>
                <a:blip r:embed="rId192"/>
                <a:stretch>
                  <a:fillRect/>
                </a:stretch>
              </p:blipFill>
              <p:spPr>
                <a:xfrm>
                  <a:off x="1135925" y="2551007"/>
                  <a:ext cx="792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2" name="Ink 121">
                  <a:extLst>
                    <a:ext uri="{FF2B5EF4-FFF2-40B4-BE49-F238E27FC236}">
                      <a16:creationId xmlns:a16="http://schemas.microsoft.com/office/drawing/2014/main" id="{9C78F71A-8FE8-5F65-FA84-CC8357B33FC9}"/>
                    </a:ext>
                  </a:extLst>
                </p14:cNvPr>
                <p14:cNvContentPartPr/>
                <p14:nvPr/>
              </p14:nvContentPartPr>
              <p14:xfrm>
                <a:off x="1349405" y="2488727"/>
                <a:ext cx="151560" cy="233640"/>
              </p14:xfrm>
            </p:contentPart>
          </mc:Choice>
          <mc:Fallback xmlns="">
            <p:pic>
              <p:nvPicPr>
                <p:cNvPr id="122" name="Ink 121">
                  <a:extLst>
                    <a:ext uri="{FF2B5EF4-FFF2-40B4-BE49-F238E27FC236}">
                      <a16:creationId xmlns:a16="http://schemas.microsoft.com/office/drawing/2014/main" id="{9C78F71A-8FE8-5F65-FA84-CC8357B33FC9}"/>
                    </a:ext>
                  </a:extLst>
                </p:cNvPr>
                <p:cNvPicPr/>
                <p:nvPr/>
              </p:nvPicPr>
              <p:blipFill>
                <a:blip r:embed="rId194"/>
                <a:stretch>
                  <a:fillRect/>
                </a:stretch>
              </p:blipFill>
              <p:spPr>
                <a:xfrm>
                  <a:off x="1340405" y="2479727"/>
                  <a:ext cx="169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3" name="Ink 122">
                  <a:extLst>
                    <a:ext uri="{FF2B5EF4-FFF2-40B4-BE49-F238E27FC236}">
                      <a16:creationId xmlns:a16="http://schemas.microsoft.com/office/drawing/2014/main" id="{AB225683-FF9A-5C39-0F10-5E8AF9A58597}"/>
                    </a:ext>
                  </a:extLst>
                </p14:cNvPr>
                <p14:cNvContentPartPr/>
                <p14:nvPr/>
              </p14:nvContentPartPr>
              <p14:xfrm>
                <a:off x="1383245" y="2601407"/>
                <a:ext cx="140400" cy="19800"/>
              </p14:xfrm>
            </p:contentPart>
          </mc:Choice>
          <mc:Fallback xmlns="">
            <p:pic>
              <p:nvPicPr>
                <p:cNvPr id="123" name="Ink 122">
                  <a:extLst>
                    <a:ext uri="{FF2B5EF4-FFF2-40B4-BE49-F238E27FC236}">
                      <a16:creationId xmlns:a16="http://schemas.microsoft.com/office/drawing/2014/main" id="{AB225683-FF9A-5C39-0F10-5E8AF9A58597}"/>
                    </a:ext>
                  </a:extLst>
                </p:cNvPr>
                <p:cNvPicPr/>
                <p:nvPr/>
              </p:nvPicPr>
              <p:blipFill>
                <a:blip r:embed="rId196"/>
                <a:stretch>
                  <a:fillRect/>
                </a:stretch>
              </p:blipFill>
              <p:spPr>
                <a:xfrm>
                  <a:off x="1374245" y="2592767"/>
                  <a:ext cx="158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4" name="Ink 123">
                  <a:extLst>
                    <a:ext uri="{FF2B5EF4-FFF2-40B4-BE49-F238E27FC236}">
                      <a16:creationId xmlns:a16="http://schemas.microsoft.com/office/drawing/2014/main" id="{A1634C3C-5A9B-ED01-0E7B-9D8E3EBA916B}"/>
                    </a:ext>
                  </a:extLst>
                </p14:cNvPr>
                <p14:cNvContentPartPr/>
                <p14:nvPr/>
              </p14:nvContentPartPr>
              <p14:xfrm>
                <a:off x="473525" y="2875367"/>
                <a:ext cx="1683360" cy="177840"/>
              </p14:xfrm>
            </p:contentPart>
          </mc:Choice>
          <mc:Fallback xmlns="">
            <p:pic>
              <p:nvPicPr>
                <p:cNvPr id="124" name="Ink 123">
                  <a:extLst>
                    <a:ext uri="{FF2B5EF4-FFF2-40B4-BE49-F238E27FC236}">
                      <a16:creationId xmlns:a16="http://schemas.microsoft.com/office/drawing/2014/main" id="{A1634C3C-5A9B-ED01-0E7B-9D8E3EBA916B}"/>
                    </a:ext>
                  </a:extLst>
                </p:cNvPr>
                <p:cNvPicPr/>
                <p:nvPr/>
              </p:nvPicPr>
              <p:blipFill>
                <a:blip r:embed="rId198"/>
                <a:stretch>
                  <a:fillRect/>
                </a:stretch>
              </p:blipFill>
              <p:spPr>
                <a:xfrm>
                  <a:off x="464525" y="2866367"/>
                  <a:ext cx="1701000" cy="195480"/>
                </a:xfrm>
                <a:prstGeom prst="rect">
                  <a:avLst/>
                </a:prstGeom>
              </p:spPr>
            </p:pic>
          </mc:Fallback>
        </mc:AlternateContent>
      </p:grpSp>
      <p:grpSp>
        <p:nvGrpSpPr>
          <p:cNvPr id="137" name="Group 136">
            <a:extLst>
              <a:ext uri="{FF2B5EF4-FFF2-40B4-BE49-F238E27FC236}">
                <a16:creationId xmlns:a16="http://schemas.microsoft.com/office/drawing/2014/main" id="{3E824B1F-AAD7-B507-6D61-8F1BD7D0342C}"/>
              </a:ext>
            </a:extLst>
          </p:cNvPr>
          <p:cNvGrpSpPr/>
          <p:nvPr/>
        </p:nvGrpSpPr>
        <p:grpSpPr>
          <a:xfrm>
            <a:off x="2027285" y="2440127"/>
            <a:ext cx="1029960" cy="241560"/>
            <a:chOff x="2027285" y="2440127"/>
            <a:chExt cx="1029960" cy="241560"/>
          </a:xfrm>
        </p:grpSpPr>
        <mc:AlternateContent xmlns:mc="http://schemas.openxmlformats.org/markup-compatibility/2006" xmlns:p14="http://schemas.microsoft.com/office/powerpoint/2010/main">
          <mc:Choice Requires="p14">
            <p:contentPart p14:bwMode="auto" r:id="rId199">
              <p14:nvContentPartPr>
                <p14:cNvPr id="126" name="Ink 125">
                  <a:extLst>
                    <a:ext uri="{FF2B5EF4-FFF2-40B4-BE49-F238E27FC236}">
                      <a16:creationId xmlns:a16="http://schemas.microsoft.com/office/drawing/2014/main" id="{965D7D2A-88C0-17AD-F6F6-741289C6AABB}"/>
                    </a:ext>
                  </a:extLst>
                </p14:cNvPr>
                <p14:cNvContentPartPr/>
                <p14:nvPr/>
              </p14:nvContentPartPr>
              <p14:xfrm>
                <a:off x="2027285" y="2558567"/>
                <a:ext cx="196560" cy="41760"/>
              </p14:xfrm>
            </p:contentPart>
          </mc:Choice>
          <mc:Fallback xmlns="">
            <p:pic>
              <p:nvPicPr>
                <p:cNvPr id="126" name="Ink 125">
                  <a:extLst>
                    <a:ext uri="{FF2B5EF4-FFF2-40B4-BE49-F238E27FC236}">
                      <a16:creationId xmlns:a16="http://schemas.microsoft.com/office/drawing/2014/main" id="{965D7D2A-88C0-17AD-F6F6-741289C6AABB}"/>
                    </a:ext>
                  </a:extLst>
                </p:cNvPr>
                <p:cNvPicPr/>
                <p:nvPr/>
              </p:nvPicPr>
              <p:blipFill>
                <a:blip r:embed="rId200"/>
                <a:stretch>
                  <a:fillRect/>
                </a:stretch>
              </p:blipFill>
              <p:spPr>
                <a:xfrm>
                  <a:off x="2018645" y="2549567"/>
                  <a:ext cx="2142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Ink 126">
                  <a:extLst>
                    <a:ext uri="{FF2B5EF4-FFF2-40B4-BE49-F238E27FC236}">
                      <a16:creationId xmlns:a16="http://schemas.microsoft.com/office/drawing/2014/main" id="{9BA4A2CD-8810-E98F-9C71-20216AC21C06}"/>
                    </a:ext>
                  </a:extLst>
                </p14:cNvPr>
                <p14:cNvContentPartPr/>
                <p14:nvPr/>
              </p14:nvContentPartPr>
              <p14:xfrm>
                <a:off x="2400605" y="2446247"/>
                <a:ext cx="617400" cy="235440"/>
              </p14:xfrm>
            </p:contentPart>
          </mc:Choice>
          <mc:Fallback xmlns="">
            <p:pic>
              <p:nvPicPr>
                <p:cNvPr id="127" name="Ink 126">
                  <a:extLst>
                    <a:ext uri="{FF2B5EF4-FFF2-40B4-BE49-F238E27FC236}">
                      <a16:creationId xmlns:a16="http://schemas.microsoft.com/office/drawing/2014/main" id="{9BA4A2CD-8810-E98F-9C71-20216AC21C06}"/>
                    </a:ext>
                  </a:extLst>
                </p:cNvPr>
                <p:cNvPicPr/>
                <p:nvPr/>
              </p:nvPicPr>
              <p:blipFill>
                <a:blip r:embed="rId202"/>
                <a:stretch>
                  <a:fillRect/>
                </a:stretch>
              </p:blipFill>
              <p:spPr>
                <a:xfrm>
                  <a:off x="2391605" y="2437607"/>
                  <a:ext cx="6350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Ink 127">
                  <a:extLst>
                    <a:ext uri="{FF2B5EF4-FFF2-40B4-BE49-F238E27FC236}">
                      <a16:creationId xmlns:a16="http://schemas.microsoft.com/office/drawing/2014/main" id="{814551BE-7200-9E57-60DE-5512F7CC486A}"/>
                    </a:ext>
                  </a:extLst>
                </p14:cNvPr>
                <p14:cNvContentPartPr/>
                <p14:nvPr/>
              </p14:nvContentPartPr>
              <p14:xfrm>
                <a:off x="2925845" y="2440127"/>
                <a:ext cx="131400" cy="48960"/>
              </p14:xfrm>
            </p:contentPart>
          </mc:Choice>
          <mc:Fallback xmlns="">
            <p:pic>
              <p:nvPicPr>
                <p:cNvPr id="128" name="Ink 127">
                  <a:extLst>
                    <a:ext uri="{FF2B5EF4-FFF2-40B4-BE49-F238E27FC236}">
                      <a16:creationId xmlns:a16="http://schemas.microsoft.com/office/drawing/2014/main" id="{814551BE-7200-9E57-60DE-5512F7CC486A}"/>
                    </a:ext>
                  </a:extLst>
                </p:cNvPr>
                <p:cNvPicPr/>
                <p:nvPr/>
              </p:nvPicPr>
              <p:blipFill>
                <a:blip r:embed="rId204"/>
                <a:stretch>
                  <a:fillRect/>
                </a:stretch>
              </p:blipFill>
              <p:spPr>
                <a:xfrm>
                  <a:off x="2916845" y="2431487"/>
                  <a:ext cx="149040" cy="66600"/>
                </a:xfrm>
                <a:prstGeom prst="rect">
                  <a:avLst/>
                </a:prstGeom>
              </p:spPr>
            </p:pic>
          </mc:Fallback>
        </mc:AlternateContent>
      </p:grpSp>
      <p:grpSp>
        <p:nvGrpSpPr>
          <p:cNvPr id="136" name="Group 135">
            <a:extLst>
              <a:ext uri="{FF2B5EF4-FFF2-40B4-BE49-F238E27FC236}">
                <a16:creationId xmlns:a16="http://schemas.microsoft.com/office/drawing/2014/main" id="{8D7D3CB7-248C-9715-79E7-37A077C5CFF1}"/>
              </a:ext>
            </a:extLst>
          </p:cNvPr>
          <p:cNvGrpSpPr/>
          <p:nvPr/>
        </p:nvGrpSpPr>
        <p:grpSpPr>
          <a:xfrm>
            <a:off x="3295565" y="2321327"/>
            <a:ext cx="1599480" cy="310680"/>
            <a:chOff x="3295565" y="2321327"/>
            <a:chExt cx="1599480" cy="310680"/>
          </a:xfrm>
        </p:grpSpPr>
        <mc:AlternateContent xmlns:mc="http://schemas.openxmlformats.org/markup-compatibility/2006" xmlns:p14="http://schemas.microsoft.com/office/powerpoint/2010/main">
          <mc:Choice Requires="p14">
            <p:contentPart p14:bwMode="auto" r:id="rId205">
              <p14:nvContentPartPr>
                <p14:cNvPr id="129" name="Ink 128">
                  <a:extLst>
                    <a:ext uri="{FF2B5EF4-FFF2-40B4-BE49-F238E27FC236}">
                      <a16:creationId xmlns:a16="http://schemas.microsoft.com/office/drawing/2014/main" id="{E58B35C0-78BE-36E4-6EB6-E16B470EBADE}"/>
                    </a:ext>
                  </a:extLst>
                </p14:cNvPr>
                <p14:cNvContentPartPr/>
                <p14:nvPr/>
              </p14:nvContentPartPr>
              <p14:xfrm>
                <a:off x="3295565" y="2401247"/>
                <a:ext cx="108000" cy="213480"/>
              </p14:xfrm>
            </p:contentPart>
          </mc:Choice>
          <mc:Fallback xmlns="">
            <p:pic>
              <p:nvPicPr>
                <p:cNvPr id="129" name="Ink 128">
                  <a:extLst>
                    <a:ext uri="{FF2B5EF4-FFF2-40B4-BE49-F238E27FC236}">
                      <a16:creationId xmlns:a16="http://schemas.microsoft.com/office/drawing/2014/main" id="{E58B35C0-78BE-36E4-6EB6-E16B470EBADE}"/>
                    </a:ext>
                  </a:extLst>
                </p:cNvPr>
                <p:cNvPicPr/>
                <p:nvPr/>
              </p:nvPicPr>
              <p:blipFill>
                <a:blip r:embed="rId206"/>
                <a:stretch>
                  <a:fillRect/>
                </a:stretch>
              </p:blipFill>
              <p:spPr>
                <a:xfrm>
                  <a:off x="3286565" y="2392607"/>
                  <a:ext cx="1256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Ink 129">
                  <a:extLst>
                    <a:ext uri="{FF2B5EF4-FFF2-40B4-BE49-F238E27FC236}">
                      <a16:creationId xmlns:a16="http://schemas.microsoft.com/office/drawing/2014/main" id="{236645F2-8B95-3135-EEC1-FE602465D68E}"/>
                    </a:ext>
                  </a:extLst>
                </p14:cNvPr>
                <p14:cNvContentPartPr/>
                <p14:nvPr/>
              </p14:nvContentPartPr>
              <p14:xfrm>
                <a:off x="3467285" y="2387207"/>
                <a:ext cx="554040" cy="244800"/>
              </p14:xfrm>
            </p:contentPart>
          </mc:Choice>
          <mc:Fallback xmlns="">
            <p:pic>
              <p:nvPicPr>
                <p:cNvPr id="130" name="Ink 129">
                  <a:extLst>
                    <a:ext uri="{FF2B5EF4-FFF2-40B4-BE49-F238E27FC236}">
                      <a16:creationId xmlns:a16="http://schemas.microsoft.com/office/drawing/2014/main" id="{236645F2-8B95-3135-EEC1-FE602465D68E}"/>
                    </a:ext>
                  </a:extLst>
                </p:cNvPr>
                <p:cNvPicPr/>
                <p:nvPr/>
              </p:nvPicPr>
              <p:blipFill>
                <a:blip r:embed="rId208"/>
                <a:stretch>
                  <a:fillRect/>
                </a:stretch>
              </p:blipFill>
              <p:spPr>
                <a:xfrm>
                  <a:off x="3458285" y="2378207"/>
                  <a:ext cx="571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Ink 130">
                  <a:extLst>
                    <a:ext uri="{FF2B5EF4-FFF2-40B4-BE49-F238E27FC236}">
                      <a16:creationId xmlns:a16="http://schemas.microsoft.com/office/drawing/2014/main" id="{509D9528-8AE8-84CC-3DA2-07A186C11FBB}"/>
                    </a:ext>
                  </a:extLst>
                </p14:cNvPr>
                <p14:cNvContentPartPr/>
                <p14:nvPr/>
              </p14:nvContentPartPr>
              <p14:xfrm>
                <a:off x="3943565" y="2432927"/>
                <a:ext cx="141120" cy="172080"/>
              </p14:xfrm>
            </p:contentPart>
          </mc:Choice>
          <mc:Fallback xmlns="">
            <p:pic>
              <p:nvPicPr>
                <p:cNvPr id="131" name="Ink 130">
                  <a:extLst>
                    <a:ext uri="{FF2B5EF4-FFF2-40B4-BE49-F238E27FC236}">
                      <a16:creationId xmlns:a16="http://schemas.microsoft.com/office/drawing/2014/main" id="{509D9528-8AE8-84CC-3DA2-07A186C11FBB}"/>
                    </a:ext>
                  </a:extLst>
                </p:cNvPr>
                <p:cNvPicPr/>
                <p:nvPr/>
              </p:nvPicPr>
              <p:blipFill>
                <a:blip r:embed="rId210"/>
                <a:stretch>
                  <a:fillRect/>
                </a:stretch>
              </p:blipFill>
              <p:spPr>
                <a:xfrm>
                  <a:off x="3934925" y="2423927"/>
                  <a:ext cx="158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2" name="Ink 131">
                  <a:extLst>
                    <a:ext uri="{FF2B5EF4-FFF2-40B4-BE49-F238E27FC236}">
                      <a16:creationId xmlns:a16="http://schemas.microsoft.com/office/drawing/2014/main" id="{60EB97E4-8FC6-A121-FFDF-C0D9EF6610DF}"/>
                    </a:ext>
                  </a:extLst>
                </p14:cNvPr>
                <p14:cNvContentPartPr/>
                <p14:nvPr/>
              </p14:nvContentPartPr>
              <p14:xfrm>
                <a:off x="4190165" y="2425007"/>
                <a:ext cx="6480" cy="135000"/>
              </p14:xfrm>
            </p:contentPart>
          </mc:Choice>
          <mc:Fallback xmlns="">
            <p:pic>
              <p:nvPicPr>
                <p:cNvPr id="132" name="Ink 131">
                  <a:extLst>
                    <a:ext uri="{FF2B5EF4-FFF2-40B4-BE49-F238E27FC236}">
                      <a16:creationId xmlns:a16="http://schemas.microsoft.com/office/drawing/2014/main" id="{60EB97E4-8FC6-A121-FFDF-C0D9EF6610DF}"/>
                    </a:ext>
                  </a:extLst>
                </p:cNvPr>
                <p:cNvPicPr/>
                <p:nvPr/>
              </p:nvPicPr>
              <p:blipFill>
                <a:blip r:embed="rId212"/>
                <a:stretch>
                  <a:fillRect/>
                </a:stretch>
              </p:blipFill>
              <p:spPr>
                <a:xfrm>
                  <a:off x="4181525" y="2416367"/>
                  <a:ext cx="241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3" name="Ink 132">
                  <a:extLst>
                    <a:ext uri="{FF2B5EF4-FFF2-40B4-BE49-F238E27FC236}">
                      <a16:creationId xmlns:a16="http://schemas.microsoft.com/office/drawing/2014/main" id="{B69AE947-528A-33B3-E513-8EC2F1D7A742}"/>
                    </a:ext>
                  </a:extLst>
                </p14:cNvPr>
                <p14:cNvContentPartPr/>
                <p14:nvPr/>
              </p14:nvContentPartPr>
              <p14:xfrm>
                <a:off x="4198085" y="2321327"/>
                <a:ext cx="11520" cy="360"/>
              </p14:xfrm>
            </p:contentPart>
          </mc:Choice>
          <mc:Fallback xmlns="">
            <p:pic>
              <p:nvPicPr>
                <p:cNvPr id="133" name="Ink 132">
                  <a:extLst>
                    <a:ext uri="{FF2B5EF4-FFF2-40B4-BE49-F238E27FC236}">
                      <a16:creationId xmlns:a16="http://schemas.microsoft.com/office/drawing/2014/main" id="{B69AE947-528A-33B3-E513-8EC2F1D7A742}"/>
                    </a:ext>
                  </a:extLst>
                </p:cNvPr>
                <p:cNvPicPr/>
                <p:nvPr/>
              </p:nvPicPr>
              <p:blipFill>
                <a:blip r:embed="rId214"/>
                <a:stretch>
                  <a:fillRect/>
                </a:stretch>
              </p:blipFill>
              <p:spPr>
                <a:xfrm>
                  <a:off x="4189085" y="2312687"/>
                  <a:ext cx="291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4" name="Ink 133">
                  <a:extLst>
                    <a:ext uri="{FF2B5EF4-FFF2-40B4-BE49-F238E27FC236}">
                      <a16:creationId xmlns:a16="http://schemas.microsoft.com/office/drawing/2014/main" id="{C9FCDD32-6D79-03E9-1035-0C7B21A92EC1}"/>
                    </a:ext>
                  </a:extLst>
                </p14:cNvPr>
                <p14:cNvContentPartPr/>
                <p14:nvPr/>
              </p14:nvContentPartPr>
              <p14:xfrm>
                <a:off x="4356125" y="2345087"/>
                <a:ext cx="538920" cy="284040"/>
              </p14:xfrm>
            </p:contentPart>
          </mc:Choice>
          <mc:Fallback xmlns="">
            <p:pic>
              <p:nvPicPr>
                <p:cNvPr id="134" name="Ink 133">
                  <a:extLst>
                    <a:ext uri="{FF2B5EF4-FFF2-40B4-BE49-F238E27FC236}">
                      <a16:creationId xmlns:a16="http://schemas.microsoft.com/office/drawing/2014/main" id="{C9FCDD32-6D79-03E9-1035-0C7B21A92EC1}"/>
                    </a:ext>
                  </a:extLst>
                </p:cNvPr>
                <p:cNvPicPr/>
                <p:nvPr/>
              </p:nvPicPr>
              <p:blipFill>
                <a:blip r:embed="rId216"/>
                <a:stretch>
                  <a:fillRect/>
                </a:stretch>
              </p:blipFill>
              <p:spPr>
                <a:xfrm>
                  <a:off x="4347485" y="2336087"/>
                  <a:ext cx="556560" cy="30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7">
            <p14:nvContentPartPr>
              <p14:cNvPr id="135" name="Ink 134">
                <a:extLst>
                  <a:ext uri="{FF2B5EF4-FFF2-40B4-BE49-F238E27FC236}">
                    <a16:creationId xmlns:a16="http://schemas.microsoft.com/office/drawing/2014/main" id="{67A81543-47C8-F8CA-C213-45591255A902}"/>
                  </a:ext>
                </a:extLst>
              </p14:cNvPr>
              <p14:cNvContentPartPr/>
              <p14:nvPr/>
            </p14:nvContentPartPr>
            <p14:xfrm>
              <a:off x="2530925" y="2806607"/>
              <a:ext cx="2169720" cy="25920"/>
            </p14:xfrm>
          </p:contentPart>
        </mc:Choice>
        <mc:Fallback xmlns="">
          <p:pic>
            <p:nvPicPr>
              <p:cNvPr id="135" name="Ink 134">
                <a:extLst>
                  <a:ext uri="{FF2B5EF4-FFF2-40B4-BE49-F238E27FC236}">
                    <a16:creationId xmlns:a16="http://schemas.microsoft.com/office/drawing/2014/main" id="{67A81543-47C8-F8CA-C213-45591255A902}"/>
                  </a:ext>
                </a:extLst>
              </p:cNvPr>
              <p:cNvPicPr/>
              <p:nvPr/>
            </p:nvPicPr>
            <p:blipFill>
              <a:blip r:embed="rId218"/>
              <a:stretch>
                <a:fillRect/>
              </a:stretch>
            </p:blipFill>
            <p:spPr>
              <a:xfrm>
                <a:off x="2522285" y="2797607"/>
                <a:ext cx="2187360" cy="43560"/>
              </a:xfrm>
              <a:prstGeom prst="rect">
                <a:avLst/>
              </a:prstGeom>
            </p:spPr>
          </p:pic>
        </mc:Fallback>
      </mc:AlternateContent>
      <p:grpSp>
        <p:nvGrpSpPr>
          <p:cNvPr id="142" name="Group 141">
            <a:extLst>
              <a:ext uri="{FF2B5EF4-FFF2-40B4-BE49-F238E27FC236}">
                <a16:creationId xmlns:a16="http://schemas.microsoft.com/office/drawing/2014/main" id="{9C00FA9A-389C-8FC4-C3EB-A2A03DEAFCA8}"/>
              </a:ext>
            </a:extLst>
          </p:cNvPr>
          <p:cNvGrpSpPr/>
          <p:nvPr/>
        </p:nvGrpSpPr>
        <p:grpSpPr>
          <a:xfrm>
            <a:off x="246725" y="3307727"/>
            <a:ext cx="334080" cy="276840"/>
            <a:chOff x="246725" y="3307727"/>
            <a:chExt cx="334080" cy="276840"/>
          </a:xfrm>
        </p:grpSpPr>
        <mc:AlternateContent xmlns:mc="http://schemas.openxmlformats.org/markup-compatibility/2006" xmlns:p14="http://schemas.microsoft.com/office/powerpoint/2010/main">
          <mc:Choice Requires="p14">
            <p:contentPart p14:bwMode="auto" r:id="rId219">
              <p14:nvContentPartPr>
                <p14:cNvPr id="138" name="Ink 137">
                  <a:extLst>
                    <a:ext uri="{FF2B5EF4-FFF2-40B4-BE49-F238E27FC236}">
                      <a16:creationId xmlns:a16="http://schemas.microsoft.com/office/drawing/2014/main" id="{E688D931-D06D-4E1C-897E-D2112D1357F2}"/>
                    </a:ext>
                  </a:extLst>
                </p14:cNvPr>
                <p14:cNvContentPartPr/>
                <p14:nvPr/>
              </p14:nvContentPartPr>
              <p14:xfrm>
                <a:off x="285605" y="3411047"/>
                <a:ext cx="274680" cy="25200"/>
              </p14:xfrm>
            </p:contentPart>
          </mc:Choice>
          <mc:Fallback xmlns="">
            <p:pic>
              <p:nvPicPr>
                <p:cNvPr id="138" name="Ink 137">
                  <a:extLst>
                    <a:ext uri="{FF2B5EF4-FFF2-40B4-BE49-F238E27FC236}">
                      <a16:creationId xmlns:a16="http://schemas.microsoft.com/office/drawing/2014/main" id="{E688D931-D06D-4E1C-897E-D2112D1357F2}"/>
                    </a:ext>
                  </a:extLst>
                </p:cNvPr>
                <p:cNvPicPr/>
                <p:nvPr/>
              </p:nvPicPr>
              <p:blipFill>
                <a:blip r:embed="rId220"/>
                <a:stretch>
                  <a:fillRect/>
                </a:stretch>
              </p:blipFill>
              <p:spPr>
                <a:xfrm>
                  <a:off x="276965" y="3402047"/>
                  <a:ext cx="292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Ink 138">
                  <a:extLst>
                    <a:ext uri="{FF2B5EF4-FFF2-40B4-BE49-F238E27FC236}">
                      <a16:creationId xmlns:a16="http://schemas.microsoft.com/office/drawing/2014/main" id="{CC0E2F38-A62B-A410-DAB7-AF69F6FED2A5}"/>
                    </a:ext>
                  </a:extLst>
                </p14:cNvPr>
                <p14:cNvContentPartPr/>
                <p14:nvPr/>
              </p14:nvContentPartPr>
              <p14:xfrm>
                <a:off x="356885" y="3315287"/>
                <a:ext cx="183960" cy="269280"/>
              </p14:xfrm>
            </p:contentPart>
          </mc:Choice>
          <mc:Fallback xmlns="">
            <p:pic>
              <p:nvPicPr>
                <p:cNvPr id="139" name="Ink 138">
                  <a:extLst>
                    <a:ext uri="{FF2B5EF4-FFF2-40B4-BE49-F238E27FC236}">
                      <a16:creationId xmlns:a16="http://schemas.microsoft.com/office/drawing/2014/main" id="{CC0E2F38-A62B-A410-DAB7-AF69F6FED2A5}"/>
                    </a:ext>
                  </a:extLst>
                </p:cNvPr>
                <p:cNvPicPr/>
                <p:nvPr/>
              </p:nvPicPr>
              <p:blipFill>
                <a:blip r:embed="rId222"/>
                <a:stretch>
                  <a:fillRect/>
                </a:stretch>
              </p:blipFill>
              <p:spPr>
                <a:xfrm>
                  <a:off x="348245" y="3306647"/>
                  <a:ext cx="2016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Ink 139">
                  <a:extLst>
                    <a:ext uri="{FF2B5EF4-FFF2-40B4-BE49-F238E27FC236}">
                      <a16:creationId xmlns:a16="http://schemas.microsoft.com/office/drawing/2014/main" id="{AED31E33-A986-11F3-E9D2-FFA4A2B707B1}"/>
                    </a:ext>
                  </a:extLst>
                </p14:cNvPr>
                <p14:cNvContentPartPr/>
                <p14:nvPr/>
              </p14:nvContentPartPr>
              <p14:xfrm>
                <a:off x="397205" y="3307727"/>
                <a:ext cx="154080" cy="183600"/>
              </p14:xfrm>
            </p:contentPart>
          </mc:Choice>
          <mc:Fallback xmlns="">
            <p:pic>
              <p:nvPicPr>
                <p:cNvPr id="140" name="Ink 139">
                  <a:extLst>
                    <a:ext uri="{FF2B5EF4-FFF2-40B4-BE49-F238E27FC236}">
                      <a16:creationId xmlns:a16="http://schemas.microsoft.com/office/drawing/2014/main" id="{AED31E33-A986-11F3-E9D2-FFA4A2B707B1}"/>
                    </a:ext>
                  </a:extLst>
                </p:cNvPr>
                <p:cNvPicPr/>
                <p:nvPr/>
              </p:nvPicPr>
              <p:blipFill>
                <a:blip r:embed="rId224"/>
                <a:stretch>
                  <a:fillRect/>
                </a:stretch>
              </p:blipFill>
              <p:spPr>
                <a:xfrm>
                  <a:off x="388565" y="3299087"/>
                  <a:ext cx="171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1" name="Ink 140">
                  <a:extLst>
                    <a:ext uri="{FF2B5EF4-FFF2-40B4-BE49-F238E27FC236}">
                      <a16:creationId xmlns:a16="http://schemas.microsoft.com/office/drawing/2014/main" id="{4D4C4EE6-EA54-AC00-36C3-BA3B19B8A707}"/>
                    </a:ext>
                  </a:extLst>
                </p14:cNvPr>
                <p14:cNvContentPartPr/>
                <p14:nvPr/>
              </p14:nvContentPartPr>
              <p14:xfrm>
                <a:off x="246725" y="3323567"/>
                <a:ext cx="334080" cy="176760"/>
              </p14:xfrm>
            </p:contentPart>
          </mc:Choice>
          <mc:Fallback xmlns="">
            <p:pic>
              <p:nvPicPr>
                <p:cNvPr id="141" name="Ink 140">
                  <a:extLst>
                    <a:ext uri="{FF2B5EF4-FFF2-40B4-BE49-F238E27FC236}">
                      <a16:creationId xmlns:a16="http://schemas.microsoft.com/office/drawing/2014/main" id="{4D4C4EE6-EA54-AC00-36C3-BA3B19B8A707}"/>
                    </a:ext>
                  </a:extLst>
                </p:cNvPr>
                <p:cNvPicPr/>
                <p:nvPr/>
              </p:nvPicPr>
              <p:blipFill>
                <a:blip r:embed="rId226"/>
                <a:stretch>
                  <a:fillRect/>
                </a:stretch>
              </p:blipFill>
              <p:spPr>
                <a:xfrm>
                  <a:off x="238085" y="3314567"/>
                  <a:ext cx="35172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7">
            <p14:nvContentPartPr>
              <p14:cNvPr id="143" name="Ink 142">
                <a:extLst>
                  <a:ext uri="{FF2B5EF4-FFF2-40B4-BE49-F238E27FC236}">
                    <a16:creationId xmlns:a16="http://schemas.microsoft.com/office/drawing/2014/main" id="{F675BECB-C1BC-FD5B-3D05-DE1EF15FF29C}"/>
                  </a:ext>
                </a:extLst>
              </p14:cNvPr>
              <p14:cNvContentPartPr/>
              <p14:nvPr/>
            </p14:nvContentPartPr>
            <p14:xfrm>
              <a:off x="954125" y="3261287"/>
              <a:ext cx="343080" cy="352440"/>
            </p14:xfrm>
          </p:contentPart>
        </mc:Choice>
        <mc:Fallback xmlns="">
          <p:pic>
            <p:nvPicPr>
              <p:cNvPr id="143" name="Ink 142">
                <a:extLst>
                  <a:ext uri="{FF2B5EF4-FFF2-40B4-BE49-F238E27FC236}">
                    <a16:creationId xmlns:a16="http://schemas.microsoft.com/office/drawing/2014/main" id="{F675BECB-C1BC-FD5B-3D05-DE1EF15FF29C}"/>
                  </a:ext>
                </a:extLst>
              </p:cNvPr>
              <p:cNvPicPr/>
              <p:nvPr/>
            </p:nvPicPr>
            <p:blipFill>
              <a:blip r:embed="rId228"/>
              <a:stretch>
                <a:fillRect/>
              </a:stretch>
            </p:blipFill>
            <p:spPr>
              <a:xfrm>
                <a:off x="945125" y="3252287"/>
                <a:ext cx="36072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4" name="Ink 143">
                <a:extLst>
                  <a:ext uri="{FF2B5EF4-FFF2-40B4-BE49-F238E27FC236}">
                    <a16:creationId xmlns:a16="http://schemas.microsoft.com/office/drawing/2014/main" id="{82946AA3-1852-281D-FAAC-DBB6F3BD99A4}"/>
                  </a:ext>
                </a:extLst>
              </p14:cNvPr>
              <p14:cNvContentPartPr/>
              <p14:nvPr/>
            </p14:nvContentPartPr>
            <p14:xfrm>
              <a:off x="1065365" y="3309167"/>
              <a:ext cx="17640" cy="14760"/>
            </p14:xfrm>
          </p:contentPart>
        </mc:Choice>
        <mc:Fallback xmlns="">
          <p:pic>
            <p:nvPicPr>
              <p:cNvPr id="144" name="Ink 143">
                <a:extLst>
                  <a:ext uri="{FF2B5EF4-FFF2-40B4-BE49-F238E27FC236}">
                    <a16:creationId xmlns:a16="http://schemas.microsoft.com/office/drawing/2014/main" id="{82946AA3-1852-281D-FAAC-DBB6F3BD99A4}"/>
                  </a:ext>
                </a:extLst>
              </p:cNvPr>
              <p:cNvPicPr/>
              <p:nvPr/>
            </p:nvPicPr>
            <p:blipFill>
              <a:blip r:embed="rId230"/>
              <a:stretch>
                <a:fillRect/>
              </a:stretch>
            </p:blipFill>
            <p:spPr>
              <a:xfrm>
                <a:off x="1056725" y="3300527"/>
                <a:ext cx="352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Ink 149">
                <a:extLst>
                  <a:ext uri="{FF2B5EF4-FFF2-40B4-BE49-F238E27FC236}">
                    <a16:creationId xmlns:a16="http://schemas.microsoft.com/office/drawing/2014/main" id="{2C58E407-88FB-47C4-A77C-A217AC6ED575}"/>
                  </a:ext>
                </a:extLst>
              </p14:cNvPr>
              <p14:cNvContentPartPr/>
              <p14:nvPr/>
            </p14:nvContentPartPr>
            <p14:xfrm>
              <a:off x="1621925" y="3269927"/>
              <a:ext cx="291600" cy="188280"/>
            </p14:xfrm>
          </p:contentPart>
        </mc:Choice>
        <mc:Fallback xmlns="">
          <p:pic>
            <p:nvPicPr>
              <p:cNvPr id="150" name="Ink 149">
                <a:extLst>
                  <a:ext uri="{FF2B5EF4-FFF2-40B4-BE49-F238E27FC236}">
                    <a16:creationId xmlns:a16="http://schemas.microsoft.com/office/drawing/2014/main" id="{2C58E407-88FB-47C4-A77C-A217AC6ED575}"/>
                  </a:ext>
                </a:extLst>
              </p:cNvPr>
              <p:cNvPicPr/>
              <p:nvPr/>
            </p:nvPicPr>
            <p:blipFill>
              <a:blip r:embed="rId232"/>
              <a:stretch>
                <a:fillRect/>
              </a:stretch>
            </p:blipFill>
            <p:spPr>
              <a:xfrm>
                <a:off x="1613285" y="3260927"/>
                <a:ext cx="309240" cy="205920"/>
              </a:xfrm>
              <a:prstGeom prst="rect">
                <a:avLst/>
              </a:prstGeom>
            </p:spPr>
          </p:pic>
        </mc:Fallback>
      </mc:AlternateContent>
      <p:grpSp>
        <p:nvGrpSpPr>
          <p:cNvPr id="165" name="Group 164">
            <a:extLst>
              <a:ext uri="{FF2B5EF4-FFF2-40B4-BE49-F238E27FC236}">
                <a16:creationId xmlns:a16="http://schemas.microsoft.com/office/drawing/2014/main" id="{E2E24C88-1F4B-C8E5-FE99-D584C3ECD845}"/>
              </a:ext>
            </a:extLst>
          </p:cNvPr>
          <p:cNvGrpSpPr/>
          <p:nvPr/>
        </p:nvGrpSpPr>
        <p:grpSpPr>
          <a:xfrm>
            <a:off x="2167325" y="3210887"/>
            <a:ext cx="1023120" cy="581760"/>
            <a:chOff x="2167325" y="3210887"/>
            <a:chExt cx="1023120" cy="581760"/>
          </a:xfrm>
        </p:grpSpPr>
        <mc:AlternateContent xmlns:mc="http://schemas.openxmlformats.org/markup-compatibility/2006" xmlns:p14="http://schemas.microsoft.com/office/powerpoint/2010/main">
          <mc:Choice Requires="p14">
            <p:contentPart p14:bwMode="auto" r:id="rId233">
              <p14:nvContentPartPr>
                <p14:cNvPr id="151" name="Ink 150">
                  <a:extLst>
                    <a:ext uri="{FF2B5EF4-FFF2-40B4-BE49-F238E27FC236}">
                      <a16:creationId xmlns:a16="http://schemas.microsoft.com/office/drawing/2014/main" id="{2847887A-B07E-7FB7-8176-61BD35DABB9B}"/>
                    </a:ext>
                  </a:extLst>
                </p14:cNvPr>
                <p14:cNvContentPartPr/>
                <p14:nvPr/>
              </p14:nvContentPartPr>
              <p14:xfrm>
                <a:off x="2167325" y="3210887"/>
                <a:ext cx="667440" cy="313920"/>
              </p14:xfrm>
            </p:contentPart>
          </mc:Choice>
          <mc:Fallback xmlns="">
            <p:pic>
              <p:nvPicPr>
                <p:cNvPr id="151" name="Ink 150">
                  <a:extLst>
                    <a:ext uri="{FF2B5EF4-FFF2-40B4-BE49-F238E27FC236}">
                      <a16:creationId xmlns:a16="http://schemas.microsoft.com/office/drawing/2014/main" id="{2847887A-B07E-7FB7-8176-61BD35DABB9B}"/>
                    </a:ext>
                  </a:extLst>
                </p:cNvPr>
                <p:cNvPicPr/>
                <p:nvPr/>
              </p:nvPicPr>
              <p:blipFill>
                <a:blip r:embed="rId234"/>
                <a:stretch>
                  <a:fillRect/>
                </a:stretch>
              </p:blipFill>
              <p:spPr>
                <a:xfrm>
                  <a:off x="2158685" y="3202247"/>
                  <a:ext cx="6850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Ink 151">
                  <a:extLst>
                    <a:ext uri="{FF2B5EF4-FFF2-40B4-BE49-F238E27FC236}">
                      <a16:creationId xmlns:a16="http://schemas.microsoft.com/office/drawing/2014/main" id="{8A553E28-230F-44F6-0990-12D6E393CA86}"/>
                    </a:ext>
                  </a:extLst>
                </p14:cNvPr>
                <p14:cNvContentPartPr/>
                <p14:nvPr/>
              </p14:nvContentPartPr>
              <p14:xfrm>
                <a:off x="2944565" y="3287927"/>
                <a:ext cx="245880" cy="504720"/>
              </p14:xfrm>
            </p:contentPart>
          </mc:Choice>
          <mc:Fallback xmlns="">
            <p:pic>
              <p:nvPicPr>
                <p:cNvPr id="152" name="Ink 151">
                  <a:extLst>
                    <a:ext uri="{FF2B5EF4-FFF2-40B4-BE49-F238E27FC236}">
                      <a16:creationId xmlns:a16="http://schemas.microsoft.com/office/drawing/2014/main" id="{8A553E28-230F-44F6-0990-12D6E393CA86}"/>
                    </a:ext>
                  </a:extLst>
                </p:cNvPr>
                <p:cNvPicPr/>
                <p:nvPr/>
              </p:nvPicPr>
              <p:blipFill>
                <a:blip r:embed="rId236"/>
                <a:stretch>
                  <a:fillRect/>
                </a:stretch>
              </p:blipFill>
              <p:spPr>
                <a:xfrm>
                  <a:off x="2935925" y="3279287"/>
                  <a:ext cx="263520" cy="522360"/>
                </a:xfrm>
                <a:prstGeom prst="rect">
                  <a:avLst/>
                </a:prstGeom>
              </p:spPr>
            </p:pic>
          </mc:Fallback>
        </mc:AlternateContent>
      </p:grpSp>
      <p:grpSp>
        <p:nvGrpSpPr>
          <p:cNvPr id="164" name="Group 163">
            <a:extLst>
              <a:ext uri="{FF2B5EF4-FFF2-40B4-BE49-F238E27FC236}">
                <a16:creationId xmlns:a16="http://schemas.microsoft.com/office/drawing/2014/main" id="{9A9F0F75-D983-22B3-EC7D-B72A9F114FD4}"/>
              </a:ext>
            </a:extLst>
          </p:cNvPr>
          <p:cNvGrpSpPr/>
          <p:nvPr/>
        </p:nvGrpSpPr>
        <p:grpSpPr>
          <a:xfrm>
            <a:off x="3601205" y="3061127"/>
            <a:ext cx="852480" cy="394920"/>
            <a:chOff x="3601205" y="3061127"/>
            <a:chExt cx="852480" cy="394920"/>
          </a:xfrm>
        </p:grpSpPr>
        <mc:AlternateContent xmlns:mc="http://schemas.openxmlformats.org/markup-compatibility/2006" xmlns:p14="http://schemas.microsoft.com/office/powerpoint/2010/main">
          <mc:Choice Requires="p14">
            <p:contentPart p14:bwMode="auto" r:id="rId237">
              <p14:nvContentPartPr>
                <p14:cNvPr id="153" name="Ink 152">
                  <a:extLst>
                    <a:ext uri="{FF2B5EF4-FFF2-40B4-BE49-F238E27FC236}">
                      <a16:creationId xmlns:a16="http://schemas.microsoft.com/office/drawing/2014/main" id="{B7C6B748-7C77-87C2-0F34-EDA0E6F6A457}"/>
                    </a:ext>
                  </a:extLst>
                </p14:cNvPr>
                <p14:cNvContentPartPr/>
                <p14:nvPr/>
              </p14:nvContentPartPr>
              <p14:xfrm>
                <a:off x="3601205" y="3142127"/>
                <a:ext cx="122040" cy="313920"/>
              </p14:xfrm>
            </p:contentPart>
          </mc:Choice>
          <mc:Fallback xmlns="">
            <p:pic>
              <p:nvPicPr>
                <p:cNvPr id="153" name="Ink 152">
                  <a:extLst>
                    <a:ext uri="{FF2B5EF4-FFF2-40B4-BE49-F238E27FC236}">
                      <a16:creationId xmlns:a16="http://schemas.microsoft.com/office/drawing/2014/main" id="{B7C6B748-7C77-87C2-0F34-EDA0E6F6A457}"/>
                    </a:ext>
                  </a:extLst>
                </p:cNvPr>
                <p:cNvPicPr/>
                <p:nvPr/>
              </p:nvPicPr>
              <p:blipFill>
                <a:blip r:embed="rId238"/>
                <a:stretch>
                  <a:fillRect/>
                </a:stretch>
              </p:blipFill>
              <p:spPr>
                <a:xfrm>
                  <a:off x="3592205" y="3133487"/>
                  <a:ext cx="13968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4" name="Ink 153">
                  <a:extLst>
                    <a:ext uri="{FF2B5EF4-FFF2-40B4-BE49-F238E27FC236}">
                      <a16:creationId xmlns:a16="http://schemas.microsoft.com/office/drawing/2014/main" id="{66EEC6BF-4D6A-BE8D-0CFB-BE731FEAD434}"/>
                    </a:ext>
                  </a:extLst>
                </p14:cNvPr>
                <p14:cNvContentPartPr/>
                <p14:nvPr/>
              </p14:nvContentPartPr>
              <p14:xfrm>
                <a:off x="3845285" y="3183887"/>
                <a:ext cx="315720" cy="202680"/>
              </p14:xfrm>
            </p:contentPart>
          </mc:Choice>
          <mc:Fallback xmlns="">
            <p:pic>
              <p:nvPicPr>
                <p:cNvPr id="154" name="Ink 153">
                  <a:extLst>
                    <a:ext uri="{FF2B5EF4-FFF2-40B4-BE49-F238E27FC236}">
                      <a16:creationId xmlns:a16="http://schemas.microsoft.com/office/drawing/2014/main" id="{66EEC6BF-4D6A-BE8D-0CFB-BE731FEAD434}"/>
                    </a:ext>
                  </a:extLst>
                </p:cNvPr>
                <p:cNvPicPr/>
                <p:nvPr/>
              </p:nvPicPr>
              <p:blipFill>
                <a:blip r:embed="rId240"/>
                <a:stretch>
                  <a:fillRect/>
                </a:stretch>
              </p:blipFill>
              <p:spPr>
                <a:xfrm>
                  <a:off x="3836645" y="3175247"/>
                  <a:ext cx="333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5" name="Ink 154">
                  <a:extLst>
                    <a:ext uri="{FF2B5EF4-FFF2-40B4-BE49-F238E27FC236}">
                      <a16:creationId xmlns:a16="http://schemas.microsoft.com/office/drawing/2014/main" id="{69F80675-8297-E055-78D8-211138DB2807}"/>
                    </a:ext>
                  </a:extLst>
                </p14:cNvPr>
                <p14:cNvContentPartPr/>
                <p14:nvPr/>
              </p14:nvContentPartPr>
              <p14:xfrm>
                <a:off x="4078925" y="3244007"/>
                <a:ext cx="173520" cy="16200"/>
              </p14:xfrm>
            </p:contentPart>
          </mc:Choice>
          <mc:Fallback xmlns="">
            <p:pic>
              <p:nvPicPr>
                <p:cNvPr id="155" name="Ink 154">
                  <a:extLst>
                    <a:ext uri="{FF2B5EF4-FFF2-40B4-BE49-F238E27FC236}">
                      <a16:creationId xmlns:a16="http://schemas.microsoft.com/office/drawing/2014/main" id="{69F80675-8297-E055-78D8-211138DB2807}"/>
                    </a:ext>
                  </a:extLst>
                </p:cNvPr>
                <p:cNvPicPr/>
                <p:nvPr/>
              </p:nvPicPr>
              <p:blipFill>
                <a:blip r:embed="rId242"/>
                <a:stretch>
                  <a:fillRect/>
                </a:stretch>
              </p:blipFill>
              <p:spPr>
                <a:xfrm>
                  <a:off x="4069925" y="3235007"/>
                  <a:ext cx="19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6" name="Ink 155">
                  <a:extLst>
                    <a:ext uri="{FF2B5EF4-FFF2-40B4-BE49-F238E27FC236}">
                      <a16:creationId xmlns:a16="http://schemas.microsoft.com/office/drawing/2014/main" id="{1FBE0617-8D7D-1A7A-C75D-81B847FDF20F}"/>
                    </a:ext>
                  </a:extLst>
                </p14:cNvPr>
                <p14:cNvContentPartPr/>
                <p14:nvPr/>
              </p14:nvContentPartPr>
              <p14:xfrm>
                <a:off x="4272605" y="3061127"/>
                <a:ext cx="181080" cy="340560"/>
              </p14:xfrm>
            </p:contentPart>
          </mc:Choice>
          <mc:Fallback xmlns="">
            <p:pic>
              <p:nvPicPr>
                <p:cNvPr id="156" name="Ink 155">
                  <a:extLst>
                    <a:ext uri="{FF2B5EF4-FFF2-40B4-BE49-F238E27FC236}">
                      <a16:creationId xmlns:a16="http://schemas.microsoft.com/office/drawing/2014/main" id="{1FBE0617-8D7D-1A7A-C75D-81B847FDF20F}"/>
                    </a:ext>
                  </a:extLst>
                </p:cNvPr>
                <p:cNvPicPr/>
                <p:nvPr/>
              </p:nvPicPr>
              <p:blipFill>
                <a:blip r:embed="rId244"/>
                <a:stretch>
                  <a:fillRect/>
                </a:stretch>
              </p:blipFill>
              <p:spPr>
                <a:xfrm>
                  <a:off x="4263965" y="3052487"/>
                  <a:ext cx="198720" cy="358200"/>
                </a:xfrm>
                <a:prstGeom prst="rect">
                  <a:avLst/>
                </a:prstGeom>
              </p:spPr>
            </p:pic>
          </mc:Fallback>
        </mc:AlternateContent>
      </p:grpSp>
      <p:grpSp>
        <p:nvGrpSpPr>
          <p:cNvPr id="163" name="Group 162">
            <a:extLst>
              <a:ext uri="{FF2B5EF4-FFF2-40B4-BE49-F238E27FC236}">
                <a16:creationId xmlns:a16="http://schemas.microsoft.com/office/drawing/2014/main" id="{CD570450-B45B-159C-3720-D6E3667CB5E1}"/>
              </a:ext>
            </a:extLst>
          </p:cNvPr>
          <p:cNvGrpSpPr/>
          <p:nvPr/>
        </p:nvGrpSpPr>
        <p:grpSpPr>
          <a:xfrm>
            <a:off x="4946525" y="3209087"/>
            <a:ext cx="543240" cy="171000"/>
            <a:chOff x="4946525" y="3209087"/>
            <a:chExt cx="543240" cy="171000"/>
          </a:xfrm>
        </p:grpSpPr>
        <mc:AlternateContent xmlns:mc="http://schemas.openxmlformats.org/markup-compatibility/2006" xmlns:p14="http://schemas.microsoft.com/office/powerpoint/2010/main">
          <mc:Choice Requires="p14">
            <p:contentPart p14:bwMode="auto" r:id="rId245">
              <p14:nvContentPartPr>
                <p14:cNvPr id="157" name="Ink 156">
                  <a:extLst>
                    <a:ext uri="{FF2B5EF4-FFF2-40B4-BE49-F238E27FC236}">
                      <a16:creationId xmlns:a16="http://schemas.microsoft.com/office/drawing/2014/main" id="{93750F30-35F5-D271-DE74-CE08C19F3C34}"/>
                    </a:ext>
                  </a:extLst>
                </p14:cNvPr>
                <p14:cNvContentPartPr/>
                <p14:nvPr/>
              </p14:nvContentPartPr>
              <p14:xfrm>
                <a:off x="4946525" y="3211607"/>
                <a:ext cx="329040" cy="168480"/>
              </p14:xfrm>
            </p:contentPart>
          </mc:Choice>
          <mc:Fallback xmlns="">
            <p:pic>
              <p:nvPicPr>
                <p:cNvPr id="157" name="Ink 156">
                  <a:extLst>
                    <a:ext uri="{FF2B5EF4-FFF2-40B4-BE49-F238E27FC236}">
                      <a16:creationId xmlns:a16="http://schemas.microsoft.com/office/drawing/2014/main" id="{93750F30-35F5-D271-DE74-CE08C19F3C34}"/>
                    </a:ext>
                  </a:extLst>
                </p:cNvPr>
                <p:cNvPicPr/>
                <p:nvPr/>
              </p:nvPicPr>
              <p:blipFill>
                <a:blip r:embed="rId246"/>
                <a:stretch>
                  <a:fillRect/>
                </a:stretch>
              </p:blipFill>
              <p:spPr>
                <a:xfrm>
                  <a:off x="4937885" y="3202967"/>
                  <a:ext cx="346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8" name="Ink 157">
                  <a:extLst>
                    <a:ext uri="{FF2B5EF4-FFF2-40B4-BE49-F238E27FC236}">
                      <a16:creationId xmlns:a16="http://schemas.microsoft.com/office/drawing/2014/main" id="{A6063791-2779-1DDA-7C14-EFB3AB5ADE75}"/>
                    </a:ext>
                  </a:extLst>
                </p14:cNvPr>
                <p14:cNvContentPartPr/>
                <p14:nvPr/>
              </p14:nvContentPartPr>
              <p14:xfrm>
                <a:off x="5342885" y="3209087"/>
                <a:ext cx="146880" cy="144000"/>
              </p14:xfrm>
            </p:contentPart>
          </mc:Choice>
          <mc:Fallback xmlns="">
            <p:pic>
              <p:nvPicPr>
                <p:cNvPr id="158" name="Ink 157">
                  <a:extLst>
                    <a:ext uri="{FF2B5EF4-FFF2-40B4-BE49-F238E27FC236}">
                      <a16:creationId xmlns:a16="http://schemas.microsoft.com/office/drawing/2014/main" id="{A6063791-2779-1DDA-7C14-EFB3AB5ADE75}"/>
                    </a:ext>
                  </a:extLst>
                </p:cNvPr>
                <p:cNvPicPr/>
                <p:nvPr/>
              </p:nvPicPr>
              <p:blipFill>
                <a:blip r:embed="rId248"/>
                <a:stretch>
                  <a:fillRect/>
                </a:stretch>
              </p:blipFill>
              <p:spPr>
                <a:xfrm>
                  <a:off x="5334245" y="3200447"/>
                  <a:ext cx="164520" cy="161640"/>
                </a:xfrm>
                <a:prstGeom prst="rect">
                  <a:avLst/>
                </a:prstGeom>
              </p:spPr>
            </p:pic>
          </mc:Fallback>
        </mc:AlternateContent>
      </p:grpSp>
      <p:grpSp>
        <p:nvGrpSpPr>
          <p:cNvPr id="162" name="Group 161">
            <a:extLst>
              <a:ext uri="{FF2B5EF4-FFF2-40B4-BE49-F238E27FC236}">
                <a16:creationId xmlns:a16="http://schemas.microsoft.com/office/drawing/2014/main" id="{E354798A-11AA-A7BE-C467-D67C7B01F9ED}"/>
              </a:ext>
            </a:extLst>
          </p:cNvPr>
          <p:cNvGrpSpPr/>
          <p:nvPr/>
        </p:nvGrpSpPr>
        <p:grpSpPr>
          <a:xfrm>
            <a:off x="5895485" y="3086327"/>
            <a:ext cx="884520" cy="241200"/>
            <a:chOff x="5895485" y="3086327"/>
            <a:chExt cx="884520" cy="241200"/>
          </a:xfrm>
        </p:grpSpPr>
        <mc:AlternateContent xmlns:mc="http://schemas.openxmlformats.org/markup-compatibility/2006" xmlns:p14="http://schemas.microsoft.com/office/powerpoint/2010/main">
          <mc:Choice Requires="p14">
            <p:contentPart p14:bwMode="auto" r:id="rId249">
              <p14:nvContentPartPr>
                <p14:cNvPr id="159" name="Ink 158">
                  <a:extLst>
                    <a:ext uri="{FF2B5EF4-FFF2-40B4-BE49-F238E27FC236}">
                      <a16:creationId xmlns:a16="http://schemas.microsoft.com/office/drawing/2014/main" id="{08737DB6-C1C5-9B4C-56F4-8591DD538658}"/>
                    </a:ext>
                  </a:extLst>
                </p14:cNvPr>
                <p14:cNvContentPartPr/>
                <p14:nvPr/>
              </p14:nvContentPartPr>
              <p14:xfrm>
                <a:off x="5895485" y="3086327"/>
                <a:ext cx="506160" cy="241200"/>
              </p14:xfrm>
            </p:contentPart>
          </mc:Choice>
          <mc:Fallback xmlns="">
            <p:pic>
              <p:nvPicPr>
                <p:cNvPr id="159" name="Ink 158">
                  <a:extLst>
                    <a:ext uri="{FF2B5EF4-FFF2-40B4-BE49-F238E27FC236}">
                      <a16:creationId xmlns:a16="http://schemas.microsoft.com/office/drawing/2014/main" id="{08737DB6-C1C5-9B4C-56F4-8591DD538658}"/>
                    </a:ext>
                  </a:extLst>
                </p:cNvPr>
                <p:cNvPicPr/>
                <p:nvPr/>
              </p:nvPicPr>
              <p:blipFill>
                <a:blip r:embed="rId250"/>
                <a:stretch>
                  <a:fillRect/>
                </a:stretch>
              </p:blipFill>
              <p:spPr>
                <a:xfrm>
                  <a:off x="5886845" y="3077327"/>
                  <a:ext cx="5238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0" name="Ink 159">
                  <a:extLst>
                    <a:ext uri="{FF2B5EF4-FFF2-40B4-BE49-F238E27FC236}">
                      <a16:creationId xmlns:a16="http://schemas.microsoft.com/office/drawing/2014/main" id="{79E67874-CD29-B75F-3EF3-922614DC22AF}"/>
                    </a:ext>
                  </a:extLst>
                </p14:cNvPr>
                <p14:cNvContentPartPr/>
                <p14:nvPr/>
              </p14:nvContentPartPr>
              <p14:xfrm>
                <a:off x="6392645" y="3100727"/>
                <a:ext cx="12960" cy="360"/>
              </p14:xfrm>
            </p:contentPart>
          </mc:Choice>
          <mc:Fallback xmlns="">
            <p:pic>
              <p:nvPicPr>
                <p:cNvPr id="160" name="Ink 159">
                  <a:extLst>
                    <a:ext uri="{FF2B5EF4-FFF2-40B4-BE49-F238E27FC236}">
                      <a16:creationId xmlns:a16="http://schemas.microsoft.com/office/drawing/2014/main" id="{79E67874-CD29-B75F-3EF3-922614DC22AF}"/>
                    </a:ext>
                  </a:extLst>
                </p:cNvPr>
                <p:cNvPicPr/>
                <p:nvPr/>
              </p:nvPicPr>
              <p:blipFill>
                <a:blip r:embed="rId252"/>
                <a:stretch>
                  <a:fillRect/>
                </a:stretch>
              </p:blipFill>
              <p:spPr>
                <a:xfrm>
                  <a:off x="6384005" y="3092087"/>
                  <a:ext cx="30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1" name="Ink 160">
                  <a:extLst>
                    <a:ext uri="{FF2B5EF4-FFF2-40B4-BE49-F238E27FC236}">
                      <a16:creationId xmlns:a16="http://schemas.microsoft.com/office/drawing/2014/main" id="{5C9B8A58-CC48-DF76-646C-14CF5C8E9977}"/>
                    </a:ext>
                  </a:extLst>
                </p14:cNvPr>
                <p14:cNvContentPartPr/>
                <p14:nvPr/>
              </p14:nvContentPartPr>
              <p14:xfrm>
                <a:off x="6472205" y="3156167"/>
                <a:ext cx="307800" cy="137880"/>
              </p14:xfrm>
            </p:contentPart>
          </mc:Choice>
          <mc:Fallback xmlns="">
            <p:pic>
              <p:nvPicPr>
                <p:cNvPr id="161" name="Ink 160">
                  <a:extLst>
                    <a:ext uri="{FF2B5EF4-FFF2-40B4-BE49-F238E27FC236}">
                      <a16:creationId xmlns:a16="http://schemas.microsoft.com/office/drawing/2014/main" id="{5C9B8A58-CC48-DF76-646C-14CF5C8E9977}"/>
                    </a:ext>
                  </a:extLst>
                </p:cNvPr>
                <p:cNvPicPr/>
                <p:nvPr/>
              </p:nvPicPr>
              <p:blipFill>
                <a:blip r:embed="rId254"/>
                <a:stretch>
                  <a:fillRect/>
                </a:stretch>
              </p:blipFill>
              <p:spPr>
                <a:xfrm>
                  <a:off x="6463205" y="3147527"/>
                  <a:ext cx="325440" cy="15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166" name="Ink 165">
                <a:extLst>
                  <a:ext uri="{FF2B5EF4-FFF2-40B4-BE49-F238E27FC236}">
                    <a16:creationId xmlns:a16="http://schemas.microsoft.com/office/drawing/2014/main" id="{9AD86F1A-4E96-4F19-FD65-ED859CD2DB9E}"/>
                  </a:ext>
                </a:extLst>
              </p14:cNvPr>
              <p14:cNvContentPartPr/>
              <p14:nvPr/>
            </p14:nvContentPartPr>
            <p14:xfrm>
              <a:off x="755045" y="4253807"/>
              <a:ext cx="88560" cy="169920"/>
            </p14:xfrm>
          </p:contentPart>
        </mc:Choice>
        <mc:Fallback xmlns="">
          <p:pic>
            <p:nvPicPr>
              <p:cNvPr id="166" name="Ink 165">
                <a:extLst>
                  <a:ext uri="{FF2B5EF4-FFF2-40B4-BE49-F238E27FC236}">
                    <a16:creationId xmlns:a16="http://schemas.microsoft.com/office/drawing/2014/main" id="{9AD86F1A-4E96-4F19-FD65-ED859CD2DB9E}"/>
                  </a:ext>
                </a:extLst>
              </p:cNvPr>
              <p:cNvPicPr/>
              <p:nvPr/>
            </p:nvPicPr>
            <p:blipFill>
              <a:blip r:embed="rId256"/>
              <a:stretch>
                <a:fillRect/>
              </a:stretch>
            </p:blipFill>
            <p:spPr>
              <a:xfrm>
                <a:off x="746045" y="4245167"/>
                <a:ext cx="1062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 name="Ink 166">
                <a:extLst>
                  <a:ext uri="{FF2B5EF4-FFF2-40B4-BE49-F238E27FC236}">
                    <a16:creationId xmlns:a16="http://schemas.microsoft.com/office/drawing/2014/main" id="{CB15846F-B653-98FC-9074-D1AD40D71D88}"/>
                  </a:ext>
                </a:extLst>
              </p14:cNvPr>
              <p14:cNvContentPartPr/>
              <p14:nvPr/>
            </p14:nvContentPartPr>
            <p14:xfrm>
              <a:off x="691685" y="4278647"/>
              <a:ext cx="188640" cy="39240"/>
            </p14:xfrm>
          </p:contentPart>
        </mc:Choice>
        <mc:Fallback xmlns="">
          <p:pic>
            <p:nvPicPr>
              <p:cNvPr id="167" name="Ink 166">
                <a:extLst>
                  <a:ext uri="{FF2B5EF4-FFF2-40B4-BE49-F238E27FC236}">
                    <a16:creationId xmlns:a16="http://schemas.microsoft.com/office/drawing/2014/main" id="{CB15846F-B653-98FC-9074-D1AD40D71D88}"/>
                  </a:ext>
                </a:extLst>
              </p:cNvPr>
              <p:cNvPicPr/>
              <p:nvPr/>
            </p:nvPicPr>
            <p:blipFill>
              <a:blip r:embed="rId258"/>
              <a:stretch>
                <a:fillRect/>
              </a:stretch>
            </p:blipFill>
            <p:spPr>
              <a:xfrm>
                <a:off x="682685" y="4270007"/>
                <a:ext cx="206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 name="Ink 167">
                <a:extLst>
                  <a:ext uri="{FF2B5EF4-FFF2-40B4-BE49-F238E27FC236}">
                    <a16:creationId xmlns:a16="http://schemas.microsoft.com/office/drawing/2014/main" id="{8BAA7361-2B32-FB4F-E0B0-B4A2284F705A}"/>
                  </a:ext>
                </a:extLst>
              </p14:cNvPr>
              <p14:cNvContentPartPr/>
              <p14:nvPr/>
            </p14:nvContentPartPr>
            <p14:xfrm>
              <a:off x="1001645" y="4094687"/>
              <a:ext cx="239040" cy="344160"/>
            </p14:xfrm>
          </p:contentPart>
        </mc:Choice>
        <mc:Fallback xmlns="">
          <p:pic>
            <p:nvPicPr>
              <p:cNvPr id="168" name="Ink 167">
                <a:extLst>
                  <a:ext uri="{FF2B5EF4-FFF2-40B4-BE49-F238E27FC236}">
                    <a16:creationId xmlns:a16="http://schemas.microsoft.com/office/drawing/2014/main" id="{8BAA7361-2B32-FB4F-E0B0-B4A2284F705A}"/>
                  </a:ext>
                </a:extLst>
              </p:cNvPr>
              <p:cNvPicPr/>
              <p:nvPr/>
            </p:nvPicPr>
            <p:blipFill>
              <a:blip r:embed="rId260"/>
              <a:stretch>
                <a:fillRect/>
              </a:stretch>
            </p:blipFill>
            <p:spPr>
              <a:xfrm>
                <a:off x="993005" y="4086047"/>
                <a:ext cx="2566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9" name="Ink 168">
                <a:extLst>
                  <a:ext uri="{FF2B5EF4-FFF2-40B4-BE49-F238E27FC236}">
                    <a16:creationId xmlns:a16="http://schemas.microsoft.com/office/drawing/2014/main" id="{5EB58993-B50B-FCE8-34B8-25123F9F5C80}"/>
                  </a:ext>
                </a:extLst>
              </p14:cNvPr>
              <p14:cNvContentPartPr/>
              <p14:nvPr/>
            </p14:nvContentPartPr>
            <p14:xfrm>
              <a:off x="1454885" y="4206287"/>
              <a:ext cx="72360" cy="360"/>
            </p14:xfrm>
          </p:contentPart>
        </mc:Choice>
        <mc:Fallback xmlns="">
          <p:pic>
            <p:nvPicPr>
              <p:cNvPr id="169" name="Ink 168">
                <a:extLst>
                  <a:ext uri="{FF2B5EF4-FFF2-40B4-BE49-F238E27FC236}">
                    <a16:creationId xmlns:a16="http://schemas.microsoft.com/office/drawing/2014/main" id="{5EB58993-B50B-FCE8-34B8-25123F9F5C80}"/>
                  </a:ext>
                </a:extLst>
              </p:cNvPr>
              <p:cNvPicPr/>
              <p:nvPr/>
            </p:nvPicPr>
            <p:blipFill>
              <a:blip r:embed="rId262"/>
              <a:stretch>
                <a:fillRect/>
              </a:stretch>
            </p:blipFill>
            <p:spPr>
              <a:xfrm>
                <a:off x="1445885" y="4197287"/>
                <a:ext cx="90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0" name="Ink 169">
                <a:extLst>
                  <a:ext uri="{FF2B5EF4-FFF2-40B4-BE49-F238E27FC236}">
                    <a16:creationId xmlns:a16="http://schemas.microsoft.com/office/drawing/2014/main" id="{80D6CD16-D5DA-5FC1-A800-65A59C63A090}"/>
                  </a:ext>
                </a:extLst>
              </p14:cNvPr>
              <p14:cNvContentPartPr/>
              <p14:nvPr/>
            </p14:nvContentPartPr>
            <p14:xfrm>
              <a:off x="1431125" y="4312847"/>
              <a:ext cx="192960" cy="12600"/>
            </p14:xfrm>
          </p:contentPart>
        </mc:Choice>
        <mc:Fallback xmlns="">
          <p:pic>
            <p:nvPicPr>
              <p:cNvPr id="170" name="Ink 169">
                <a:extLst>
                  <a:ext uri="{FF2B5EF4-FFF2-40B4-BE49-F238E27FC236}">
                    <a16:creationId xmlns:a16="http://schemas.microsoft.com/office/drawing/2014/main" id="{80D6CD16-D5DA-5FC1-A800-65A59C63A090}"/>
                  </a:ext>
                </a:extLst>
              </p:cNvPr>
              <p:cNvPicPr/>
              <p:nvPr/>
            </p:nvPicPr>
            <p:blipFill>
              <a:blip r:embed="rId264"/>
              <a:stretch>
                <a:fillRect/>
              </a:stretch>
            </p:blipFill>
            <p:spPr>
              <a:xfrm>
                <a:off x="1422125" y="4303847"/>
                <a:ext cx="210600" cy="30240"/>
              </a:xfrm>
              <a:prstGeom prst="rect">
                <a:avLst/>
              </a:prstGeom>
            </p:spPr>
          </p:pic>
        </mc:Fallback>
      </mc:AlternateContent>
      <p:grpSp>
        <p:nvGrpSpPr>
          <p:cNvPr id="186" name="Group 185">
            <a:extLst>
              <a:ext uri="{FF2B5EF4-FFF2-40B4-BE49-F238E27FC236}">
                <a16:creationId xmlns:a16="http://schemas.microsoft.com/office/drawing/2014/main" id="{8E995CEB-F514-5556-7E0B-7EF57687C996}"/>
              </a:ext>
            </a:extLst>
          </p:cNvPr>
          <p:cNvGrpSpPr/>
          <p:nvPr/>
        </p:nvGrpSpPr>
        <p:grpSpPr>
          <a:xfrm>
            <a:off x="2281805" y="3991007"/>
            <a:ext cx="1571040" cy="621360"/>
            <a:chOff x="2281805" y="3991007"/>
            <a:chExt cx="1571040" cy="621360"/>
          </a:xfrm>
        </p:grpSpPr>
        <mc:AlternateContent xmlns:mc="http://schemas.openxmlformats.org/markup-compatibility/2006" xmlns:p14="http://schemas.microsoft.com/office/powerpoint/2010/main">
          <mc:Choice Requires="p14">
            <p:contentPart p14:bwMode="auto" r:id="rId265">
              <p14:nvContentPartPr>
                <p14:cNvPr id="171" name="Ink 170">
                  <a:extLst>
                    <a:ext uri="{FF2B5EF4-FFF2-40B4-BE49-F238E27FC236}">
                      <a16:creationId xmlns:a16="http://schemas.microsoft.com/office/drawing/2014/main" id="{66FC95CD-B071-E0A2-7272-C8953F897E45}"/>
                    </a:ext>
                  </a:extLst>
                </p14:cNvPr>
                <p14:cNvContentPartPr/>
                <p14:nvPr/>
              </p14:nvContentPartPr>
              <p14:xfrm>
                <a:off x="2281805" y="3991007"/>
                <a:ext cx="187920" cy="418680"/>
              </p14:xfrm>
            </p:contentPart>
          </mc:Choice>
          <mc:Fallback xmlns="">
            <p:pic>
              <p:nvPicPr>
                <p:cNvPr id="171" name="Ink 170">
                  <a:extLst>
                    <a:ext uri="{FF2B5EF4-FFF2-40B4-BE49-F238E27FC236}">
                      <a16:creationId xmlns:a16="http://schemas.microsoft.com/office/drawing/2014/main" id="{66FC95CD-B071-E0A2-7272-C8953F897E45}"/>
                    </a:ext>
                  </a:extLst>
                </p:cNvPr>
                <p:cNvPicPr/>
                <p:nvPr/>
              </p:nvPicPr>
              <p:blipFill>
                <a:blip r:embed="rId266"/>
                <a:stretch>
                  <a:fillRect/>
                </a:stretch>
              </p:blipFill>
              <p:spPr>
                <a:xfrm>
                  <a:off x="2272805" y="3982367"/>
                  <a:ext cx="2055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5" name="Ink 174">
                  <a:extLst>
                    <a:ext uri="{FF2B5EF4-FFF2-40B4-BE49-F238E27FC236}">
                      <a16:creationId xmlns:a16="http://schemas.microsoft.com/office/drawing/2014/main" id="{F9AE47E6-17CD-0944-EE68-C2789703D77B}"/>
                    </a:ext>
                  </a:extLst>
                </p14:cNvPr>
                <p14:cNvContentPartPr/>
                <p14:nvPr/>
              </p14:nvContentPartPr>
              <p14:xfrm>
                <a:off x="2344085" y="4230047"/>
                <a:ext cx="65520" cy="8280"/>
              </p14:xfrm>
            </p:contentPart>
          </mc:Choice>
          <mc:Fallback xmlns="">
            <p:pic>
              <p:nvPicPr>
                <p:cNvPr id="175" name="Ink 174">
                  <a:extLst>
                    <a:ext uri="{FF2B5EF4-FFF2-40B4-BE49-F238E27FC236}">
                      <a16:creationId xmlns:a16="http://schemas.microsoft.com/office/drawing/2014/main" id="{F9AE47E6-17CD-0944-EE68-C2789703D77B}"/>
                    </a:ext>
                  </a:extLst>
                </p:cNvPr>
                <p:cNvPicPr/>
                <p:nvPr/>
              </p:nvPicPr>
              <p:blipFill>
                <a:blip r:embed="rId268"/>
                <a:stretch>
                  <a:fillRect/>
                </a:stretch>
              </p:blipFill>
              <p:spPr>
                <a:xfrm>
                  <a:off x="2335085" y="4221407"/>
                  <a:ext cx="83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6" name="Ink 175">
                  <a:extLst>
                    <a:ext uri="{FF2B5EF4-FFF2-40B4-BE49-F238E27FC236}">
                      <a16:creationId xmlns:a16="http://schemas.microsoft.com/office/drawing/2014/main" id="{BC05E453-5B74-AFAE-F214-2B5A0E3C15D0}"/>
                    </a:ext>
                  </a:extLst>
                </p14:cNvPr>
                <p14:cNvContentPartPr/>
                <p14:nvPr/>
              </p14:nvContentPartPr>
              <p14:xfrm>
                <a:off x="2504285" y="4297007"/>
                <a:ext cx="169200" cy="130320"/>
              </p14:xfrm>
            </p:contentPart>
          </mc:Choice>
          <mc:Fallback xmlns="">
            <p:pic>
              <p:nvPicPr>
                <p:cNvPr id="176" name="Ink 175">
                  <a:extLst>
                    <a:ext uri="{FF2B5EF4-FFF2-40B4-BE49-F238E27FC236}">
                      <a16:creationId xmlns:a16="http://schemas.microsoft.com/office/drawing/2014/main" id="{BC05E453-5B74-AFAE-F214-2B5A0E3C15D0}"/>
                    </a:ext>
                  </a:extLst>
                </p:cNvPr>
                <p:cNvPicPr/>
                <p:nvPr/>
              </p:nvPicPr>
              <p:blipFill>
                <a:blip r:embed="rId270"/>
                <a:stretch>
                  <a:fillRect/>
                </a:stretch>
              </p:blipFill>
              <p:spPr>
                <a:xfrm>
                  <a:off x="2495645" y="4288007"/>
                  <a:ext cx="186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7" name="Ink 176">
                  <a:extLst>
                    <a:ext uri="{FF2B5EF4-FFF2-40B4-BE49-F238E27FC236}">
                      <a16:creationId xmlns:a16="http://schemas.microsoft.com/office/drawing/2014/main" id="{E8F5D9E5-8EC4-97F5-CAED-4FE28446FD60}"/>
                    </a:ext>
                  </a:extLst>
                </p14:cNvPr>
                <p14:cNvContentPartPr/>
                <p14:nvPr/>
              </p14:nvContentPartPr>
              <p14:xfrm>
                <a:off x="2774645" y="4348487"/>
                <a:ext cx="74160" cy="16920"/>
              </p14:xfrm>
            </p:contentPart>
          </mc:Choice>
          <mc:Fallback xmlns="">
            <p:pic>
              <p:nvPicPr>
                <p:cNvPr id="177" name="Ink 176">
                  <a:extLst>
                    <a:ext uri="{FF2B5EF4-FFF2-40B4-BE49-F238E27FC236}">
                      <a16:creationId xmlns:a16="http://schemas.microsoft.com/office/drawing/2014/main" id="{E8F5D9E5-8EC4-97F5-CAED-4FE28446FD60}"/>
                    </a:ext>
                  </a:extLst>
                </p:cNvPr>
                <p:cNvPicPr/>
                <p:nvPr/>
              </p:nvPicPr>
              <p:blipFill>
                <a:blip r:embed="rId272"/>
                <a:stretch>
                  <a:fillRect/>
                </a:stretch>
              </p:blipFill>
              <p:spPr>
                <a:xfrm>
                  <a:off x="2766005" y="4339487"/>
                  <a:ext cx="91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8" name="Ink 177">
                  <a:extLst>
                    <a:ext uri="{FF2B5EF4-FFF2-40B4-BE49-F238E27FC236}">
                      <a16:creationId xmlns:a16="http://schemas.microsoft.com/office/drawing/2014/main" id="{8C40F4AE-648B-109D-FFE9-E81850CD8DEC}"/>
                    </a:ext>
                  </a:extLst>
                </p14:cNvPr>
                <p14:cNvContentPartPr/>
                <p14:nvPr/>
              </p14:nvContentPartPr>
              <p14:xfrm>
                <a:off x="2805965" y="4289807"/>
                <a:ext cx="212760" cy="167760"/>
              </p14:xfrm>
            </p:contentPart>
          </mc:Choice>
          <mc:Fallback xmlns="">
            <p:pic>
              <p:nvPicPr>
                <p:cNvPr id="178" name="Ink 177">
                  <a:extLst>
                    <a:ext uri="{FF2B5EF4-FFF2-40B4-BE49-F238E27FC236}">
                      <a16:creationId xmlns:a16="http://schemas.microsoft.com/office/drawing/2014/main" id="{8C40F4AE-648B-109D-FFE9-E81850CD8DEC}"/>
                    </a:ext>
                  </a:extLst>
                </p:cNvPr>
                <p:cNvPicPr/>
                <p:nvPr/>
              </p:nvPicPr>
              <p:blipFill>
                <a:blip r:embed="rId274"/>
                <a:stretch>
                  <a:fillRect/>
                </a:stretch>
              </p:blipFill>
              <p:spPr>
                <a:xfrm>
                  <a:off x="2797325" y="4281167"/>
                  <a:ext cx="230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9" name="Ink 178">
                  <a:extLst>
                    <a:ext uri="{FF2B5EF4-FFF2-40B4-BE49-F238E27FC236}">
                      <a16:creationId xmlns:a16="http://schemas.microsoft.com/office/drawing/2014/main" id="{21529AC3-49B5-010D-2D73-2A8B966C7514}"/>
                    </a:ext>
                  </a:extLst>
                </p14:cNvPr>
                <p14:cNvContentPartPr/>
                <p14:nvPr/>
              </p14:nvContentPartPr>
              <p14:xfrm>
                <a:off x="2949605" y="4308887"/>
                <a:ext cx="116640" cy="32760"/>
              </p14:xfrm>
            </p:contentPart>
          </mc:Choice>
          <mc:Fallback xmlns="">
            <p:pic>
              <p:nvPicPr>
                <p:cNvPr id="179" name="Ink 178">
                  <a:extLst>
                    <a:ext uri="{FF2B5EF4-FFF2-40B4-BE49-F238E27FC236}">
                      <a16:creationId xmlns:a16="http://schemas.microsoft.com/office/drawing/2014/main" id="{21529AC3-49B5-010D-2D73-2A8B966C7514}"/>
                    </a:ext>
                  </a:extLst>
                </p:cNvPr>
                <p:cNvPicPr/>
                <p:nvPr/>
              </p:nvPicPr>
              <p:blipFill>
                <a:blip r:embed="rId276"/>
                <a:stretch>
                  <a:fillRect/>
                </a:stretch>
              </p:blipFill>
              <p:spPr>
                <a:xfrm>
                  <a:off x="2940965" y="4300247"/>
                  <a:ext cx="134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80" name="Ink 179">
                  <a:extLst>
                    <a:ext uri="{FF2B5EF4-FFF2-40B4-BE49-F238E27FC236}">
                      <a16:creationId xmlns:a16="http://schemas.microsoft.com/office/drawing/2014/main" id="{F65CBC15-9B6A-12C0-B9D7-DFC375562151}"/>
                    </a:ext>
                  </a:extLst>
                </p14:cNvPr>
                <p14:cNvContentPartPr/>
                <p14:nvPr/>
              </p14:nvContentPartPr>
              <p14:xfrm>
                <a:off x="3109085" y="4293767"/>
                <a:ext cx="55440" cy="119520"/>
              </p14:xfrm>
            </p:contentPart>
          </mc:Choice>
          <mc:Fallback xmlns="">
            <p:pic>
              <p:nvPicPr>
                <p:cNvPr id="180" name="Ink 179">
                  <a:extLst>
                    <a:ext uri="{FF2B5EF4-FFF2-40B4-BE49-F238E27FC236}">
                      <a16:creationId xmlns:a16="http://schemas.microsoft.com/office/drawing/2014/main" id="{F65CBC15-9B6A-12C0-B9D7-DFC375562151}"/>
                    </a:ext>
                  </a:extLst>
                </p:cNvPr>
                <p:cNvPicPr/>
                <p:nvPr/>
              </p:nvPicPr>
              <p:blipFill>
                <a:blip r:embed="rId278"/>
                <a:stretch>
                  <a:fillRect/>
                </a:stretch>
              </p:blipFill>
              <p:spPr>
                <a:xfrm>
                  <a:off x="3100445" y="4284767"/>
                  <a:ext cx="73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81" name="Ink 180">
                  <a:extLst>
                    <a:ext uri="{FF2B5EF4-FFF2-40B4-BE49-F238E27FC236}">
                      <a16:creationId xmlns:a16="http://schemas.microsoft.com/office/drawing/2014/main" id="{8BB2AB8E-6FCF-EDF5-4764-334E444EDDF5}"/>
                    </a:ext>
                  </a:extLst>
                </p14:cNvPr>
                <p14:cNvContentPartPr/>
                <p14:nvPr/>
              </p14:nvContentPartPr>
              <p14:xfrm>
                <a:off x="3316085" y="4261727"/>
                <a:ext cx="146880" cy="350640"/>
              </p14:xfrm>
            </p:contentPart>
          </mc:Choice>
          <mc:Fallback xmlns="">
            <p:pic>
              <p:nvPicPr>
                <p:cNvPr id="181" name="Ink 180">
                  <a:extLst>
                    <a:ext uri="{FF2B5EF4-FFF2-40B4-BE49-F238E27FC236}">
                      <a16:creationId xmlns:a16="http://schemas.microsoft.com/office/drawing/2014/main" id="{8BB2AB8E-6FCF-EDF5-4764-334E444EDDF5}"/>
                    </a:ext>
                  </a:extLst>
                </p:cNvPr>
                <p:cNvPicPr/>
                <p:nvPr/>
              </p:nvPicPr>
              <p:blipFill>
                <a:blip r:embed="rId280"/>
                <a:stretch>
                  <a:fillRect/>
                </a:stretch>
              </p:blipFill>
              <p:spPr>
                <a:xfrm>
                  <a:off x="3307445" y="4252727"/>
                  <a:ext cx="16452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82" name="Ink 181">
                  <a:extLst>
                    <a:ext uri="{FF2B5EF4-FFF2-40B4-BE49-F238E27FC236}">
                      <a16:creationId xmlns:a16="http://schemas.microsoft.com/office/drawing/2014/main" id="{2EC47800-0C31-14B4-CF71-D20037CC9F38}"/>
                    </a:ext>
                  </a:extLst>
                </p14:cNvPr>
                <p14:cNvContentPartPr/>
                <p14:nvPr/>
              </p14:nvContentPartPr>
              <p14:xfrm>
                <a:off x="3514445" y="4333367"/>
                <a:ext cx="128880" cy="360"/>
              </p14:xfrm>
            </p:contentPart>
          </mc:Choice>
          <mc:Fallback xmlns="">
            <p:pic>
              <p:nvPicPr>
                <p:cNvPr id="182" name="Ink 181">
                  <a:extLst>
                    <a:ext uri="{FF2B5EF4-FFF2-40B4-BE49-F238E27FC236}">
                      <a16:creationId xmlns:a16="http://schemas.microsoft.com/office/drawing/2014/main" id="{2EC47800-0C31-14B4-CF71-D20037CC9F38}"/>
                    </a:ext>
                  </a:extLst>
                </p:cNvPr>
                <p:cNvPicPr/>
                <p:nvPr/>
              </p:nvPicPr>
              <p:blipFill>
                <a:blip r:embed="rId282"/>
                <a:stretch>
                  <a:fillRect/>
                </a:stretch>
              </p:blipFill>
              <p:spPr>
                <a:xfrm>
                  <a:off x="3505805" y="4324367"/>
                  <a:ext cx="146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3" name="Ink 182">
                  <a:extLst>
                    <a:ext uri="{FF2B5EF4-FFF2-40B4-BE49-F238E27FC236}">
                      <a16:creationId xmlns:a16="http://schemas.microsoft.com/office/drawing/2014/main" id="{F54686CB-2726-AD80-702C-CCDA7625A841}"/>
                    </a:ext>
                  </a:extLst>
                </p14:cNvPr>
                <p14:cNvContentPartPr/>
                <p14:nvPr/>
              </p14:nvContentPartPr>
              <p14:xfrm>
                <a:off x="3568805" y="4277567"/>
                <a:ext cx="261360" cy="185400"/>
              </p14:xfrm>
            </p:contentPart>
          </mc:Choice>
          <mc:Fallback xmlns="">
            <p:pic>
              <p:nvPicPr>
                <p:cNvPr id="183" name="Ink 182">
                  <a:extLst>
                    <a:ext uri="{FF2B5EF4-FFF2-40B4-BE49-F238E27FC236}">
                      <a16:creationId xmlns:a16="http://schemas.microsoft.com/office/drawing/2014/main" id="{F54686CB-2726-AD80-702C-CCDA7625A841}"/>
                    </a:ext>
                  </a:extLst>
                </p:cNvPr>
                <p:cNvPicPr/>
                <p:nvPr/>
              </p:nvPicPr>
              <p:blipFill>
                <a:blip r:embed="rId284"/>
                <a:stretch>
                  <a:fillRect/>
                </a:stretch>
              </p:blipFill>
              <p:spPr>
                <a:xfrm>
                  <a:off x="3560165" y="4268567"/>
                  <a:ext cx="2790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4" name="Ink 183">
                  <a:extLst>
                    <a:ext uri="{FF2B5EF4-FFF2-40B4-BE49-F238E27FC236}">
                      <a16:creationId xmlns:a16="http://schemas.microsoft.com/office/drawing/2014/main" id="{C5EC479E-3B43-6545-D720-B52A5FE55E8B}"/>
                    </a:ext>
                  </a:extLst>
                </p14:cNvPr>
                <p14:cNvContentPartPr/>
                <p14:nvPr/>
              </p14:nvContentPartPr>
              <p14:xfrm>
                <a:off x="3780485" y="4347047"/>
                <a:ext cx="72360" cy="26280"/>
              </p14:xfrm>
            </p:contentPart>
          </mc:Choice>
          <mc:Fallback xmlns="">
            <p:pic>
              <p:nvPicPr>
                <p:cNvPr id="184" name="Ink 183">
                  <a:extLst>
                    <a:ext uri="{FF2B5EF4-FFF2-40B4-BE49-F238E27FC236}">
                      <a16:creationId xmlns:a16="http://schemas.microsoft.com/office/drawing/2014/main" id="{C5EC479E-3B43-6545-D720-B52A5FE55E8B}"/>
                    </a:ext>
                  </a:extLst>
                </p:cNvPr>
                <p:cNvPicPr/>
                <p:nvPr/>
              </p:nvPicPr>
              <p:blipFill>
                <a:blip r:embed="rId286"/>
                <a:stretch>
                  <a:fillRect/>
                </a:stretch>
              </p:blipFill>
              <p:spPr>
                <a:xfrm>
                  <a:off x="3771845" y="4338047"/>
                  <a:ext cx="90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5" name="Ink 184">
                  <a:extLst>
                    <a:ext uri="{FF2B5EF4-FFF2-40B4-BE49-F238E27FC236}">
                      <a16:creationId xmlns:a16="http://schemas.microsoft.com/office/drawing/2014/main" id="{E8644F4F-3389-B7E9-C0B2-569523DB9927}"/>
                    </a:ext>
                  </a:extLst>
                </p14:cNvPr>
                <p14:cNvContentPartPr/>
                <p14:nvPr/>
              </p14:nvContentPartPr>
              <p14:xfrm>
                <a:off x="2662325" y="4174247"/>
                <a:ext cx="1173240" cy="113040"/>
              </p14:xfrm>
            </p:contentPart>
          </mc:Choice>
          <mc:Fallback xmlns="">
            <p:pic>
              <p:nvPicPr>
                <p:cNvPr id="185" name="Ink 184">
                  <a:extLst>
                    <a:ext uri="{FF2B5EF4-FFF2-40B4-BE49-F238E27FC236}">
                      <a16:creationId xmlns:a16="http://schemas.microsoft.com/office/drawing/2014/main" id="{E8644F4F-3389-B7E9-C0B2-569523DB9927}"/>
                    </a:ext>
                  </a:extLst>
                </p:cNvPr>
                <p:cNvPicPr/>
                <p:nvPr/>
              </p:nvPicPr>
              <p:blipFill>
                <a:blip r:embed="rId288"/>
                <a:stretch>
                  <a:fillRect/>
                </a:stretch>
              </p:blipFill>
              <p:spPr>
                <a:xfrm>
                  <a:off x="2653685" y="4165247"/>
                  <a:ext cx="1190880" cy="1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9">
            <p14:nvContentPartPr>
              <p14:cNvPr id="187" name="Ink 186">
                <a:extLst>
                  <a:ext uri="{FF2B5EF4-FFF2-40B4-BE49-F238E27FC236}">
                    <a16:creationId xmlns:a16="http://schemas.microsoft.com/office/drawing/2014/main" id="{9BF30A50-6F08-B047-93A2-13F1A30BF4B9}"/>
                  </a:ext>
                </a:extLst>
              </p14:cNvPr>
              <p14:cNvContentPartPr/>
              <p14:nvPr/>
            </p14:nvContentPartPr>
            <p14:xfrm>
              <a:off x="4102685" y="4174247"/>
              <a:ext cx="230760" cy="16920"/>
            </p14:xfrm>
          </p:contentPart>
        </mc:Choice>
        <mc:Fallback xmlns="">
          <p:pic>
            <p:nvPicPr>
              <p:cNvPr id="187" name="Ink 186">
                <a:extLst>
                  <a:ext uri="{FF2B5EF4-FFF2-40B4-BE49-F238E27FC236}">
                    <a16:creationId xmlns:a16="http://schemas.microsoft.com/office/drawing/2014/main" id="{9BF30A50-6F08-B047-93A2-13F1A30BF4B9}"/>
                  </a:ext>
                </a:extLst>
              </p:cNvPr>
              <p:cNvPicPr/>
              <p:nvPr/>
            </p:nvPicPr>
            <p:blipFill>
              <a:blip r:embed="rId290"/>
              <a:stretch>
                <a:fillRect/>
              </a:stretch>
            </p:blipFill>
            <p:spPr>
              <a:xfrm>
                <a:off x="4094045" y="4165247"/>
                <a:ext cx="248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8" name="Ink 187">
                <a:extLst>
                  <a:ext uri="{FF2B5EF4-FFF2-40B4-BE49-F238E27FC236}">
                    <a16:creationId xmlns:a16="http://schemas.microsoft.com/office/drawing/2014/main" id="{0EBAD87A-7DE2-BDC9-9535-03EFFF88816E}"/>
                  </a:ext>
                </a:extLst>
              </p14:cNvPr>
              <p14:cNvContentPartPr/>
              <p14:nvPr/>
            </p14:nvContentPartPr>
            <p14:xfrm>
              <a:off x="4880285" y="3880127"/>
              <a:ext cx="216360" cy="423720"/>
            </p14:xfrm>
          </p:contentPart>
        </mc:Choice>
        <mc:Fallback xmlns="">
          <p:pic>
            <p:nvPicPr>
              <p:cNvPr id="188" name="Ink 187">
                <a:extLst>
                  <a:ext uri="{FF2B5EF4-FFF2-40B4-BE49-F238E27FC236}">
                    <a16:creationId xmlns:a16="http://schemas.microsoft.com/office/drawing/2014/main" id="{0EBAD87A-7DE2-BDC9-9535-03EFFF88816E}"/>
                  </a:ext>
                </a:extLst>
              </p:cNvPr>
              <p:cNvPicPr/>
              <p:nvPr/>
            </p:nvPicPr>
            <p:blipFill>
              <a:blip r:embed="rId292"/>
              <a:stretch>
                <a:fillRect/>
              </a:stretch>
            </p:blipFill>
            <p:spPr>
              <a:xfrm>
                <a:off x="4871285" y="3871487"/>
                <a:ext cx="234000" cy="441360"/>
              </a:xfrm>
              <a:prstGeom prst="rect">
                <a:avLst/>
              </a:prstGeom>
            </p:spPr>
          </p:pic>
        </mc:Fallback>
      </mc:AlternateContent>
      <p:grpSp>
        <p:nvGrpSpPr>
          <p:cNvPr id="203" name="Group 202">
            <a:extLst>
              <a:ext uri="{FF2B5EF4-FFF2-40B4-BE49-F238E27FC236}">
                <a16:creationId xmlns:a16="http://schemas.microsoft.com/office/drawing/2014/main" id="{69F1BBC7-766F-B5F8-58AF-FC4ACCE2ADD6}"/>
              </a:ext>
            </a:extLst>
          </p:cNvPr>
          <p:cNvGrpSpPr/>
          <p:nvPr/>
        </p:nvGrpSpPr>
        <p:grpSpPr>
          <a:xfrm>
            <a:off x="5355845" y="3884447"/>
            <a:ext cx="257760" cy="31320"/>
            <a:chOff x="5355845" y="3884447"/>
            <a:chExt cx="257760" cy="31320"/>
          </a:xfrm>
        </p:grpSpPr>
        <mc:AlternateContent xmlns:mc="http://schemas.openxmlformats.org/markup-compatibility/2006" xmlns:p14="http://schemas.microsoft.com/office/powerpoint/2010/main">
          <mc:Choice Requires="p14">
            <p:contentPart p14:bwMode="auto" r:id="rId293">
              <p14:nvContentPartPr>
                <p14:cNvPr id="190" name="Ink 189">
                  <a:extLst>
                    <a:ext uri="{FF2B5EF4-FFF2-40B4-BE49-F238E27FC236}">
                      <a16:creationId xmlns:a16="http://schemas.microsoft.com/office/drawing/2014/main" id="{3D9E188D-117B-7B87-7175-B6BDBF17DF5B}"/>
                    </a:ext>
                  </a:extLst>
                </p14:cNvPr>
                <p14:cNvContentPartPr/>
                <p14:nvPr/>
              </p14:nvContentPartPr>
              <p14:xfrm>
                <a:off x="5355845" y="3911807"/>
                <a:ext cx="3600" cy="3960"/>
              </p14:xfrm>
            </p:contentPart>
          </mc:Choice>
          <mc:Fallback xmlns="">
            <p:pic>
              <p:nvPicPr>
                <p:cNvPr id="190" name="Ink 189">
                  <a:extLst>
                    <a:ext uri="{FF2B5EF4-FFF2-40B4-BE49-F238E27FC236}">
                      <a16:creationId xmlns:a16="http://schemas.microsoft.com/office/drawing/2014/main" id="{3D9E188D-117B-7B87-7175-B6BDBF17DF5B}"/>
                    </a:ext>
                  </a:extLst>
                </p:cNvPr>
                <p:cNvPicPr/>
                <p:nvPr/>
              </p:nvPicPr>
              <p:blipFill>
                <a:blip r:embed="rId294"/>
                <a:stretch>
                  <a:fillRect/>
                </a:stretch>
              </p:blipFill>
              <p:spPr>
                <a:xfrm>
                  <a:off x="5347205" y="3903167"/>
                  <a:ext cx="212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91" name="Ink 190">
                  <a:extLst>
                    <a:ext uri="{FF2B5EF4-FFF2-40B4-BE49-F238E27FC236}">
                      <a16:creationId xmlns:a16="http://schemas.microsoft.com/office/drawing/2014/main" id="{D0C4D184-2B22-D2BB-233E-02F999654C06}"/>
                    </a:ext>
                  </a:extLst>
                </p14:cNvPr>
                <p14:cNvContentPartPr/>
                <p14:nvPr/>
              </p14:nvContentPartPr>
              <p14:xfrm>
                <a:off x="5540525" y="3884447"/>
                <a:ext cx="73080" cy="27720"/>
              </p14:xfrm>
            </p:contentPart>
          </mc:Choice>
          <mc:Fallback xmlns="">
            <p:pic>
              <p:nvPicPr>
                <p:cNvPr id="191" name="Ink 190">
                  <a:extLst>
                    <a:ext uri="{FF2B5EF4-FFF2-40B4-BE49-F238E27FC236}">
                      <a16:creationId xmlns:a16="http://schemas.microsoft.com/office/drawing/2014/main" id="{D0C4D184-2B22-D2BB-233E-02F999654C06}"/>
                    </a:ext>
                  </a:extLst>
                </p:cNvPr>
                <p:cNvPicPr/>
                <p:nvPr/>
              </p:nvPicPr>
              <p:blipFill>
                <a:blip r:embed="rId296"/>
                <a:stretch>
                  <a:fillRect/>
                </a:stretch>
              </p:blipFill>
              <p:spPr>
                <a:xfrm>
                  <a:off x="5531885" y="3875447"/>
                  <a:ext cx="90720" cy="45360"/>
                </a:xfrm>
                <a:prstGeom prst="rect">
                  <a:avLst/>
                </a:prstGeom>
              </p:spPr>
            </p:pic>
          </mc:Fallback>
        </mc:AlternateContent>
      </p:grpSp>
      <p:grpSp>
        <p:nvGrpSpPr>
          <p:cNvPr id="202" name="Group 201">
            <a:extLst>
              <a:ext uri="{FF2B5EF4-FFF2-40B4-BE49-F238E27FC236}">
                <a16:creationId xmlns:a16="http://schemas.microsoft.com/office/drawing/2014/main" id="{31A1692A-10F5-E033-3B07-45DA52AFCE46}"/>
              </a:ext>
            </a:extLst>
          </p:cNvPr>
          <p:cNvGrpSpPr/>
          <p:nvPr/>
        </p:nvGrpSpPr>
        <p:grpSpPr>
          <a:xfrm>
            <a:off x="5322725" y="4094687"/>
            <a:ext cx="1624680" cy="350640"/>
            <a:chOff x="5322725" y="4094687"/>
            <a:chExt cx="1624680" cy="350640"/>
          </a:xfrm>
        </p:grpSpPr>
        <mc:AlternateContent xmlns:mc="http://schemas.openxmlformats.org/markup-compatibility/2006" xmlns:p14="http://schemas.microsoft.com/office/powerpoint/2010/main">
          <mc:Choice Requires="p14">
            <p:contentPart p14:bwMode="auto" r:id="rId297">
              <p14:nvContentPartPr>
                <p14:cNvPr id="189" name="Ink 188">
                  <a:extLst>
                    <a:ext uri="{FF2B5EF4-FFF2-40B4-BE49-F238E27FC236}">
                      <a16:creationId xmlns:a16="http://schemas.microsoft.com/office/drawing/2014/main" id="{AC8FB075-F5C8-A644-3767-761BC67D0579}"/>
                    </a:ext>
                  </a:extLst>
                </p14:cNvPr>
                <p14:cNvContentPartPr/>
                <p14:nvPr/>
              </p14:nvContentPartPr>
              <p14:xfrm>
                <a:off x="5322725" y="4096487"/>
                <a:ext cx="193320" cy="135000"/>
              </p14:xfrm>
            </p:contentPart>
          </mc:Choice>
          <mc:Fallback xmlns="">
            <p:pic>
              <p:nvPicPr>
                <p:cNvPr id="189" name="Ink 188">
                  <a:extLst>
                    <a:ext uri="{FF2B5EF4-FFF2-40B4-BE49-F238E27FC236}">
                      <a16:creationId xmlns:a16="http://schemas.microsoft.com/office/drawing/2014/main" id="{AC8FB075-F5C8-A644-3767-761BC67D0579}"/>
                    </a:ext>
                  </a:extLst>
                </p:cNvPr>
                <p:cNvPicPr/>
                <p:nvPr/>
              </p:nvPicPr>
              <p:blipFill>
                <a:blip r:embed="rId298"/>
                <a:stretch>
                  <a:fillRect/>
                </a:stretch>
              </p:blipFill>
              <p:spPr>
                <a:xfrm>
                  <a:off x="5313725" y="4087847"/>
                  <a:ext cx="2109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2" name="Ink 191">
                  <a:extLst>
                    <a:ext uri="{FF2B5EF4-FFF2-40B4-BE49-F238E27FC236}">
                      <a16:creationId xmlns:a16="http://schemas.microsoft.com/office/drawing/2014/main" id="{07F3EAEA-1FF8-0A7C-4E3C-3DB3800E7161}"/>
                    </a:ext>
                  </a:extLst>
                </p14:cNvPr>
                <p14:cNvContentPartPr/>
                <p14:nvPr/>
              </p14:nvContentPartPr>
              <p14:xfrm>
                <a:off x="5661125" y="4204127"/>
                <a:ext cx="189360" cy="106920"/>
              </p14:xfrm>
            </p:contentPart>
          </mc:Choice>
          <mc:Fallback xmlns="">
            <p:pic>
              <p:nvPicPr>
                <p:cNvPr id="192" name="Ink 191">
                  <a:extLst>
                    <a:ext uri="{FF2B5EF4-FFF2-40B4-BE49-F238E27FC236}">
                      <a16:creationId xmlns:a16="http://schemas.microsoft.com/office/drawing/2014/main" id="{07F3EAEA-1FF8-0A7C-4E3C-3DB3800E7161}"/>
                    </a:ext>
                  </a:extLst>
                </p:cNvPr>
                <p:cNvPicPr/>
                <p:nvPr/>
              </p:nvPicPr>
              <p:blipFill>
                <a:blip r:embed="rId300"/>
                <a:stretch>
                  <a:fillRect/>
                </a:stretch>
              </p:blipFill>
              <p:spPr>
                <a:xfrm>
                  <a:off x="5652485" y="4195127"/>
                  <a:ext cx="2070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3" name="Ink 192">
                  <a:extLst>
                    <a:ext uri="{FF2B5EF4-FFF2-40B4-BE49-F238E27FC236}">
                      <a16:creationId xmlns:a16="http://schemas.microsoft.com/office/drawing/2014/main" id="{CC2AE9A6-9680-6FA0-40F8-FD6A357F92A4}"/>
                    </a:ext>
                  </a:extLst>
                </p14:cNvPr>
                <p14:cNvContentPartPr/>
                <p14:nvPr/>
              </p14:nvContentPartPr>
              <p14:xfrm>
                <a:off x="5907725" y="4248047"/>
                <a:ext cx="75240" cy="21960"/>
              </p14:xfrm>
            </p:contentPart>
          </mc:Choice>
          <mc:Fallback xmlns="">
            <p:pic>
              <p:nvPicPr>
                <p:cNvPr id="193" name="Ink 192">
                  <a:extLst>
                    <a:ext uri="{FF2B5EF4-FFF2-40B4-BE49-F238E27FC236}">
                      <a16:creationId xmlns:a16="http://schemas.microsoft.com/office/drawing/2014/main" id="{CC2AE9A6-9680-6FA0-40F8-FD6A357F92A4}"/>
                    </a:ext>
                  </a:extLst>
                </p:cNvPr>
                <p:cNvPicPr/>
                <p:nvPr/>
              </p:nvPicPr>
              <p:blipFill>
                <a:blip r:embed="rId302"/>
                <a:stretch>
                  <a:fillRect/>
                </a:stretch>
              </p:blipFill>
              <p:spPr>
                <a:xfrm>
                  <a:off x="5899085" y="4239047"/>
                  <a:ext cx="9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4" name="Ink 193">
                  <a:extLst>
                    <a:ext uri="{FF2B5EF4-FFF2-40B4-BE49-F238E27FC236}">
                      <a16:creationId xmlns:a16="http://schemas.microsoft.com/office/drawing/2014/main" id="{525B2137-704C-0B3B-8EA0-0AE4867EE209}"/>
                    </a:ext>
                  </a:extLst>
                </p14:cNvPr>
                <p14:cNvContentPartPr/>
                <p14:nvPr/>
              </p14:nvContentPartPr>
              <p14:xfrm>
                <a:off x="5963165" y="4186487"/>
                <a:ext cx="184680" cy="150480"/>
              </p14:xfrm>
            </p:contentPart>
          </mc:Choice>
          <mc:Fallback xmlns="">
            <p:pic>
              <p:nvPicPr>
                <p:cNvPr id="194" name="Ink 193">
                  <a:extLst>
                    <a:ext uri="{FF2B5EF4-FFF2-40B4-BE49-F238E27FC236}">
                      <a16:creationId xmlns:a16="http://schemas.microsoft.com/office/drawing/2014/main" id="{525B2137-704C-0B3B-8EA0-0AE4867EE209}"/>
                    </a:ext>
                  </a:extLst>
                </p:cNvPr>
                <p:cNvPicPr/>
                <p:nvPr/>
              </p:nvPicPr>
              <p:blipFill>
                <a:blip r:embed="rId304"/>
                <a:stretch>
                  <a:fillRect/>
                </a:stretch>
              </p:blipFill>
              <p:spPr>
                <a:xfrm>
                  <a:off x="5954525" y="4177487"/>
                  <a:ext cx="202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5" name="Ink 194">
                  <a:extLst>
                    <a:ext uri="{FF2B5EF4-FFF2-40B4-BE49-F238E27FC236}">
                      <a16:creationId xmlns:a16="http://schemas.microsoft.com/office/drawing/2014/main" id="{09FC3762-33BF-0908-A7B7-3B3A76229CB4}"/>
                    </a:ext>
                  </a:extLst>
                </p14:cNvPr>
                <p14:cNvContentPartPr/>
                <p14:nvPr/>
              </p14:nvContentPartPr>
              <p14:xfrm>
                <a:off x="6102845" y="4213847"/>
                <a:ext cx="171000" cy="16560"/>
              </p14:xfrm>
            </p:contentPart>
          </mc:Choice>
          <mc:Fallback xmlns="">
            <p:pic>
              <p:nvPicPr>
                <p:cNvPr id="195" name="Ink 194">
                  <a:extLst>
                    <a:ext uri="{FF2B5EF4-FFF2-40B4-BE49-F238E27FC236}">
                      <a16:creationId xmlns:a16="http://schemas.microsoft.com/office/drawing/2014/main" id="{09FC3762-33BF-0908-A7B7-3B3A76229CB4}"/>
                    </a:ext>
                  </a:extLst>
                </p:cNvPr>
                <p:cNvPicPr/>
                <p:nvPr/>
              </p:nvPicPr>
              <p:blipFill>
                <a:blip r:embed="rId306"/>
                <a:stretch>
                  <a:fillRect/>
                </a:stretch>
              </p:blipFill>
              <p:spPr>
                <a:xfrm>
                  <a:off x="6094205" y="4205207"/>
                  <a:ext cx="188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Ink 195">
                  <a:extLst>
                    <a:ext uri="{FF2B5EF4-FFF2-40B4-BE49-F238E27FC236}">
                      <a16:creationId xmlns:a16="http://schemas.microsoft.com/office/drawing/2014/main" id="{F320A28D-6714-B6AC-8234-46107AEDE005}"/>
                    </a:ext>
                  </a:extLst>
                </p14:cNvPr>
                <p14:cNvContentPartPr/>
                <p14:nvPr/>
              </p14:nvContentPartPr>
              <p14:xfrm>
                <a:off x="6272045" y="4269647"/>
                <a:ext cx="6120" cy="360"/>
              </p14:xfrm>
            </p:contentPart>
          </mc:Choice>
          <mc:Fallback xmlns="">
            <p:pic>
              <p:nvPicPr>
                <p:cNvPr id="196" name="Ink 195">
                  <a:extLst>
                    <a:ext uri="{FF2B5EF4-FFF2-40B4-BE49-F238E27FC236}">
                      <a16:creationId xmlns:a16="http://schemas.microsoft.com/office/drawing/2014/main" id="{F320A28D-6714-B6AC-8234-46107AEDE005}"/>
                    </a:ext>
                  </a:extLst>
                </p:cNvPr>
                <p:cNvPicPr/>
                <p:nvPr/>
              </p:nvPicPr>
              <p:blipFill>
                <a:blip r:embed="rId308"/>
                <a:stretch>
                  <a:fillRect/>
                </a:stretch>
              </p:blipFill>
              <p:spPr>
                <a:xfrm>
                  <a:off x="6263045" y="426100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Ink 196">
                  <a:extLst>
                    <a:ext uri="{FF2B5EF4-FFF2-40B4-BE49-F238E27FC236}">
                      <a16:creationId xmlns:a16="http://schemas.microsoft.com/office/drawing/2014/main" id="{77F2E8C3-FCE8-4A8A-6DAC-F26DB174F666}"/>
                    </a:ext>
                  </a:extLst>
                </p14:cNvPr>
                <p14:cNvContentPartPr/>
                <p14:nvPr/>
              </p14:nvContentPartPr>
              <p14:xfrm>
                <a:off x="6368885" y="4198007"/>
                <a:ext cx="140040" cy="247320"/>
              </p14:xfrm>
            </p:contentPart>
          </mc:Choice>
          <mc:Fallback xmlns="">
            <p:pic>
              <p:nvPicPr>
                <p:cNvPr id="197" name="Ink 196">
                  <a:extLst>
                    <a:ext uri="{FF2B5EF4-FFF2-40B4-BE49-F238E27FC236}">
                      <a16:creationId xmlns:a16="http://schemas.microsoft.com/office/drawing/2014/main" id="{77F2E8C3-FCE8-4A8A-6DAC-F26DB174F666}"/>
                    </a:ext>
                  </a:extLst>
                </p:cNvPr>
                <p:cNvPicPr/>
                <p:nvPr/>
              </p:nvPicPr>
              <p:blipFill>
                <a:blip r:embed="rId310"/>
                <a:stretch>
                  <a:fillRect/>
                </a:stretch>
              </p:blipFill>
              <p:spPr>
                <a:xfrm>
                  <a:off x="6360245" y="4189367"/>
                  <a:ext cx="157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Ink 197">
                  <a:extLst>
                    <a:ext uri="{FF2B5EF4-FFF2-40B4-BE49-F238E27FC236}">
                      <a16:creationId xmlns:a16="http://schemas.microsoft.com/office/drawing/2014/main" id="{46C2BF0C-BD14-08C1-2BC7-0F22B60C744D}"/>
                    </a:ext>
                  </a:extLst>
                </p14:cNvPr>
                <p14:cNvContentPartPr/>
                <p14:nvPr/>
              </p14:nvContentPartPr>
              <p14:xfrm>
                <a:off x="6638885" y="4245887"/>
                <a:ext cx="99360" cy="360"/>
              </p14:xfrm>
            </p:contentPart>
          </mc:Choice>
          <mc:Fallback xmlns="">
            <p:pic>
              <p:nvPicPr>
                <p:cNvPr id="198" name="Ink 197">
                  <a:extLst>
                    <a:ext uri="{FF2B5EF4-FFF2-40B4-BE49-F238E27FC236}">
                      <a16:creationId xmlns:a16="http://schemas.microsoft.com/office/drawing/2014/main" id="{46C2BF0C-BD14-08C1-2BC7-0F22B60C744D}"/>
                    </a:ext>
                  </a:extLst>
                </p:cNvPr>
                <p:cNvPicPr/>
                <p:nvPr/>
              </p:nvPicPr>
              <p:blipFill>
                <a:blip r:embed="rId312"/>
                <a:stretch>
                  <a:fillRect/>
                </a:stretch>
              </p:blipFill>
              <p:spPr>
                <a:xfrm>
                  <a:off x="6630245" y="4236887"/>
                  <a:ext cx="117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9" name="Ink 198">
                  <a:extLst>
                    <a:ext uri="{FF2B5EF4-FFF2-40B4-BE49-F238E27FC236}">
                      <a16:creationId xmlns:a16="http://schemas.microsoft.com/office/drawing/2014/main" id="{035CAF34-0373-C5ED-DFC3-ACB2E6ECF9B2}"/>
                    </a:ext>
                  </a:extLst>
                </p14:cNvPr>
                <p14:cNvContentPartPr/>
                <p14:nvPr/>
              </p14:nvContentPartPr>
              <p14:xfrm>
                <a:off x="6688565" y="4198007"/>
                <a:ext cx="43200" cy="128880"/>
              </p14:xfrm>
            </p:contentPart>
          </mc:Choice>
          <mc:Fallback xmlns="">
            <p:pic>
              <p:nvPicPr>
                <p:cNvPr id="199" name="Ink 198">
                  <a:extLst>
                    <a:ext uri="{FF2B5EF4-FFF2-40B4-BE49-F238E27FC236}">
                      <a16:creationId xmlns:a16="http://schemas.microsoft.com/office/drawing/2014/main" id="{035CAF34-0373-C5ED-DFC3-ACB2E6ECF9B2}"/>
                    </a:ext>
                  </a:extLst>
                </p:cNvPr>
                <p:cNvPicPr/>
                <p:nvPr/>
              </p:nvPicPr>
              <p:blipFill>
                <a:blip r:embed="rId314"/>
                <a:stretch>
                  <a:fillRect/>
                </a:stretch>
              </p:blipFill>
              <p:spPr>
                <a:xfrm>
                  <a:off x="6679565" y="4189367"/>
                  <a:ext cx="60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0" name="Ink 199">
                  <a:extLst>
                    <a:ext uri="{FF2B5EF4-FFF2-40B4-BE49-F238E27FC236}">
                      <a16:creationId xmlns:a16="http://schemas.microsoft.com/office/drawing/2014/main" id="{8D4F4B35-F352-43A8-1EA6-4B5B04675FCF}"/>
                    </a:ext>
                  </a:extLst>
                </p14:cNvPr>
                <p14:cNvContentPartPr/>
                <p14:nvPr/>
              </p14:nvContentPartPr>
              <p14:xfrm>
                <a:off x="6830045" y="4150127"/>
                <a:ext cx="117360" cy="138600"/>
              </p14:xfrm>
            </p:contentPart>
          </mc:Choice>
          <mc:Fallback xmlns="">
            <p:pic>
              <p:nvPicPr>
                <p:cNvPr id="200" name="Ink 199">
                  <a:extLst>
                    <a:ext uri="{FF2B5EF4-FFF2-40B4-BE49-F238E27FC236}">
                      <a16:creationId xmlns:a16="http://schemas.microsoft.com/office/drawing/2014/main" id="{8D4F4B35-F352-43A8-1EA6-4B5B04675FCF}"/>
                    </a:ext>
                  </a:extLst>
                </p:cNvPr>
                <p:cNvPicPr/>
                <p:nvPr/>
              </p:nvPicPr>
              <p:blipFill>
                <a:blip r:embed="rId316"/>
                <a:stretch>
                  <a:fillRect/>
                </a:stretch>
              </p:blipFill>
              <p:spPr>
                <a:xfrm>
                  <a:off x="6821405" y="4141487"/>
                  <a:ext cx="135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1" name="Ink 200">
                  <a:extLst>
                    <a:ext uri="{FF2B5EF4-FFF2-40B4-BE49-F238E27FC236}">
                      <a16:creationId xmlns:a16="http://schemas.microsoft.com/office/drawing/2014/main" id="{C3EAA1B2-F343-FBD4-C9F5-2FFDD13B1246}"/>
                    </a:ext>
                  </a:extLst>
                </p14:cNvPr>
                <p14:cNvContentPartPr/>
                <p14:nvPr/>
              </p14:nvContentPartPr>
              <p14:xfrm>
                <a:off x="5700725" y="4094687"/>
                <a:ext cx="1145160" cy="30600"/>
              </p14:xfrm>
            </p:contentPart>
          </mc:Choice>
          <mc:Fallback xmlns="">
            <p:pic>
              <p:nvPicPr>
                <p:cNvPr id="201" name="Ink 200">
                  <a:extLst>
                    <a:ext uri="{FF2B5EF4-FFF2-40B4-BE49-F238E27FC236}">
                      <a16:creationId xmlns:a16="http://schemas.microsoft.com/office/drawing/2014/main" id="{C3EAA1B2-F343-FBD4-C9F5-2FFDD13B1246}"/>
                    </a:ext>
                  </a:extLst>
                </p:cNvPr>
                <p:cNvPicPr/>
                <p:nvPr/>
              </p:nvPicPr>
              <p:blipFill>
                <a:blip r:embed="rId318"/>
                <a:stretch>
                  <a:fillRect/>
                </a:stretch>
              </p:blipFill>
              <p:spPr>
                <a:xfrm>
                  <a:off x="5692085" y="4086047"/>
                  <a:ext cx="1162800" cy="48240"/>
                </a:xfrm>
                <a:prstGeom prst="rect">
                  <a:avLst/>
                </a:prstGeom>
              </p:spPr>
            </p:pic>
          </mc:Fallback>
        </mc:AlternateContent>
      </p:grpSp>
      <p:grpSp>
        <p:nvGrpSpPr>
          <p:cNvPr id="206" name="Group 205">
            <a:extLst>
              <a:ext uri="{FF2B5EF4-FFF2-40B4-BE49-F238E27FC236}">
                <a16:creationId xmlns:a16="http://schemas.microsoft.com/office/drawing/2014/main" id="{81833CC0-B1C0-A14F-3508-D720A9CDB463}"/>
              </a:ext>
            </a:extLst>
          </p:cNvPr>
          <p:cNvGrpSpPr/>
          <p:nvPr/>
        </p:nvGrpSpPr>
        <p:grpSpPr>
          <a:xfrm>
            <a:off x="8681525" y="3022247"/>
            <a:ext cx="2882880" cy="302400"/>
            <a:chOff x="8681525" y="3022247"/>
            <a:chExt cx="2882880" cy="302400"/>
          </a:xfrm>
        </p:grpSpPr>
        <mc:AlternateContent xmlns:mc="http://schemas.openxmlformats.org/markup-compatibility/2006" xmlns:p14="http://schemas.microsoft.com/office/powerpoint/2010/main">
          <mc:Choice Requires="p14">
            <p:contentPart p14:bwMode="auto" r:id="rId319">
              <p14:nvContentPartPr>
                <p14:cNvPr id="204" name="Ink 203">
                  <a:extLst>
                    <a:ext uri="{FF2B5EF4-FFF2-40B4-BE49-F238E27FC236}">
                      <a16:creationId xmlns:a16="http://schemas.microsoft.com/office/drawing/2014/main" id="{528360B8-16FE-83BE-B6B7-178470E40239}"/>
                    </a:ext>
                  </a:extLst>
                </p14:cNvPr>
                <p14:cNvContentPartPr/>
                <p14:nvPr/>
              </p14:nvContentPartPr>
              <p14:xfrm>
                <a:off x="8681525" y="3022247"/>
                <a:ext cx="33120" cy="302400"/>
              </p14:xfrm>
            </p:contentPart>
          </mc:Choice>
          <mc:Fallback xmlns="">
            <p:pic>
              <p:nvPicPr>
                <p:cNvPr id="204" name="Ink 203">
                  <a:extLst>
                    <a:ext uri="{FF2B5EF4-FFF2-40B4-BE49-F238E27FC236}">
                      <a16:creationId xmlns:a16="http://schemas.microsoft.com/office/drawing/2014/main" id="{528360B8-16FE-83BE-B6B7-178470E40239}"/>
                    </a:ext>
                  </a:extLst>
                </p:cNvPr>
                <p:cNvPicPr/>
                <p:nvPr/>
              </p:nvPicPr>
              <p:blipFill>
                <a:blip r:embed="rId320"/>
                <a:stretch>
                  <a:fillRect/>
                </a:stretch>
              </p:blipFill>
              <p:spPr>
                <a:xfrm>
                  <a:off x="8672885" y="3013247"/>
                  <a:ext cx="507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5" name="Ink 204">
                  <a:extLst>
                    <a:ext uri="{FF2B5EF4-FFF2-40B4-BE49-F238E27FC236}">
                      <a16:creationId xmlns:a16="http://schemas.microsoft.com/office/drawing/2014/main" id="{3BB9BCA4-50CF-BAE2-9772-BA7ECF1FD570}"/>
                    </a:ext>
                  </a:extLst>
                </p14:cNvPr>
                <p14:cNvContentPartPr/>
                <p14:nvPr/>
              </p14:nvContentPartPr>
              <p14:xfrm>
                <a:off x="8706365" y="3095327"/>
                <a:ext cx="2858040" cy="114120"/>
              </p14:xfrm>
            </p:contentPart>
          </mc:Choice>
          <mc:Fallback xmlns="">
            <p:pic>
              <p:nvPicPr>
                <p:cNvPr id="205" name="Ink 204">
                  <a:extLst>
                    <a:ext uri="{FF2B5EF4-FFF2-40B4-BE49-F238E27FC236}">
                      <a16:creationId xmlns:a16="http://schemas.microsoft.com/office/drawing/2014/main" id="{3BB9BCA4-50CF-BAE2-9772-BA7ECF1FD570}"/>
                    </a:ext>
                  </a:extLst>
                </p:cNvPr>
                <p:cNvPicPr/>
                <p:nvPr/>
              </p:nvPicPr>
              <p:blipFill>
                <a:blip r:embed="rId322"/>
                <a:stretch>
                  <a:fillRect/>
                </a:stretch>
              </p:blipFill>
              <p:spPr>
                <a:xfrm>
                  <a:off x="8697365" y="3086327"/>
                  <a:ext cx="287568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3">
            <p14:nvContentPartPr>
              <p14:cNvPr id="207" name="Ink 206">
                <a:extLst>
                  <a:ext uri="{FF2B5EF4-FFF2-40B4-BE49-F238E27FC236}">
                    <a16:creationId xmlns:a16="http://schemas.microsoft.com/office/drawing/2014/main" id="{6544DA2B-29A1-4863-230E-4DC76778C9A4}"/>
                  </a:ext>
                </a:extLst>
              </p14:cNvPr>
              <p14:cNvContentPartPr/>
              <p14:nvPr/>
            </p14:nvContentPartPr>
            <p14:xfrm>
              <a:off x="10107845" y="3193967"/>
              <a:ext cx="70200" cy="101520"/>
            </p14:xfrm>
          </p:contentPart>
        </mc:Choice>
        <mc:Fallback xmlns="">
          <p:pic>
            <p:nvPicPr>
              <p:cNvPr id="207" name="Ink 206">
                <a:extLst>
                  <a:ext uri="{FF2B5EF4-FFF2-40B4-BE49-F238E27FC236}">
                    <a16:creationId xmlns:a16="http://schemas.microsoft.com/office/drawing/2014/main" id="{6544DA2B-29A1-4863-230E-4DC76778C9A4}"/>
                  </a:ext>
                </a:extLst>
              </p:cNvPr>
              <p:cNvPicPr/>
              <p:nvPr/>
            </p:nvPicPr>
            <p:blipFill>
              <a:blip r:embed="rId324"/>
              <a:stretch>
                <a:fillRect/>
              </a:stretch>
            </p:blipFill>
            <p:spPr>
              <a:xfrm>
                <a:off x="10098845" y="3185327"/>
                <a:ext cx="87840" cy="119160"/>
              </a:xfrm>
              <a:prstGeom prst="rect">
                <a:avLst/>
              </a:prstGeom>
            </p:spPr>
          </p:pic>
        </mc:Fallback>
      </mc:AlternateContent>
      <p:grpSp>
        <p:nvGrpSpPr>
          <p:cNvPr id="210" name="Group 209">
            <a:extLst>
              <a:ext uri="{FF2B5EF4-FFF2-40B4-BE49-F238E27FC236}">
                <a16:creationId xmlns:a16="http://schemas.microsoft.com/office/drawing/2014/main" id="{76516B41-DA30-C1DB-7561-B517171A73CF}"/>
              </a:ext>
            </a:extLst>
          </p:cNvPr>
          <p:cNvGrpSpPr/>
          <p:nvPr/>
        </p:nvGrpSpPr>
        <p:grpSpPr>
          <a:xfrm>
            <a:off x="10083365" y="3442727"/>
            <a:ext cx="110160" cy="142560"/>
            <a:chOff x="10083365" y="3442727"/>
            <a:chExt cx="110160" cy="142560"/>
          </a:xfrm>
        </p:grpSpPr>
        <mc:AlternateContent xmlns:mc="http://schemas.openxmlformats.org/markup-compatibility/2006" xmlns:p14="http://schemas.microsoft.com/office/powerpoint/2010/main">
          <mc:Choice Requires="p14">
            <p:contentPart p14:bwMode="auto" r:id="rId325">
              <p14:nvContentPartPr>
                <p14:cNvPr id="208" name="Ink 207">
                  <a:extLst>
                    <a:ext uri="{FF2B5EF4-FFF2-40B4-BE49-F238E27FC236}">
                      <a16:creationId xmlns:a16="http://schemas.microsoft.com/office/drawing/2014/main" id="{4A5506AA-AB0A-E485-B911-0D85B916E304}"/>
                    </a:ext>
                  </a:extLst>
                </p14:cNvPr>
                <p14:cNvContentPartPr/>
                <p14:nvPr/>
              </p14:nvContentPartPr>
              <p14:xfrm>
                <a:off x="10121165" y="3442727"/>
                <a:ext cx="72360" cy="142560"/>
              </p14:xfrm>
            </p:contentPart>
          </mc:Choice>
          <mc:Fallback xmlns="">
            <p:pic>
              <p:nvPicPr>
                <p:cNvPr id="208" name="Ink 207">
                  <a:extLst>
                    <a:ext uri="{FF2B5EF4-FFF2-40B4-BE49-F238E27FC236}">
                      <a16:creationId xmlns:a16="http://schemas.microsoft.com/office/drawing/2014/main" id="{4A5506AA-AB0A-E485-B911-0D85B916E304}"/>
                    </a:ext>
                  </a:extLst>
                </p:cNvPr>
                <p:cNvPicPr/>
                <p:nvPr/>
              </p:nvPicPr>
              <p:blipFill>
                <a:blip r:embed="rId326"/>
                <a:stretch>
                  <a:fillRect/>
                </a:stretch>
              </p:blipFill>
              <p:spPr>
                <a:xfrm>
                  <a:off x="10112165" y="3433727"/>
                  <a:ext cx="900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9" name="Ink 208">
                  <a:extLst>
                    <a:ext uri="{FF2B5EF4-FFF2-40B4-BE49-F238E27FC236}">
                      <a16:creationId xmlns:a16="http://schemas.microsoft.com/office/drawing/2014/main" id="{F32708DD-4F8C-E8AC-35B2-F8B1ECAB1E9F}"/>
                    </a:ext>
                  </a:extLst>
                </p14:cNvPr>
                <p14:cNvContentPartPr/>
                <p14:nvPr/>
              </p14:nvContentPartPr>
              <p14:xfrm>
                <a:off x="10083365" y="3446327"/>
                <a:ext cx="108720" cy="44640"/>
              </p14:xfrm>
            </p:contentPart>
          </mc:Choice>
          <mc:Fallback xmlns="">
            <p:pic>
              <p:nvPicPr>
                <p:cNvPr id="209" name="Ink 208">
                  <a:extLst>
                    <a:ext uri="{FF2B5EF4-FFF2-40B4-BE49-F238E27FC236}">
                      <a16:creationId xmlns:a16="http://schemas.microsoft.com/office/drawing/2014/main" id="{F32708DD-4F8C-E8AC-35B2-F8B1ECAB1E9F}"/>
                    </a:ext>
                  </a:extLst>
                </p:cNvPr>
                <p:cNvPicPr/>
                <p:nvPr/>
              </p:nvPicPr>
              <p:blipFill>
                <a:blip r:embed="rId328"/>
                <a:stretch>
                  <a:fillRect/>
                </a:stretch>
              </p:blipFill>
              <p:spPr>
                <a:xfrm>
                  <a:off x="10074365" y="3437327"/>
                  <a:ext cx="1263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9">
            <p14:nvContentPartPr>
              <p14:cNvPr id="211" name="Ink 210">
                <a:extLst>
                  <a:ext uri="{FF2B5EF4-FFF2-40B4-BE49-F238E27FC236}">
                    <a16:creationId xmlns:a16="http://schemas.microsoft.com/office/drawing/2014/main" id="{970DFFC8-4806-9DE7-30DA-A981FB06D603}"/>
                  </a:ext>
                </a:extLst>
              </p14:cNvPr>
              <p14:cNvContentPartPr/>
              <p14:nvPr/>
            </p14:nvContentPartPr>
            <p14:xfrm>
              <a:off x="8921285" y="2906687"/>
              <a:ext cx="978480" cy="91080"/>
            </p14:xfrm>
          </p:contentPart>
        </mc:Choice>
        <mc:Fallback xmlns="">
          <p:pic>
            <p:nvPicPr>
              <p:cNvPr id="211" name="Ink 210">
                <a:extLst>
                  <a:ext uri="{FF2B5EF4-FFF2-40B4-BE49-F238E27FC236}">
                    <a16:creationId xmlns:a16="http://schemas.microsoft.com/office/drawing/2014/main" id="{970DFFC8-4806-9DE7-30DA-A981FB06D603}"/>
                  </a:ext>
                </a:extLst>
              </p:cNvPr>
              <p:cNvPicPr/>
              <p:nvPr/>
            </p:nvPicPr>
            <p:blipFill>
              <a:blip r:embed="rId330"/>
              <a:stretch>
                <a:fillRect/>
              </a:stretch>
            </p:blipFill>
            <p:spPr>
              <a:xfrm>
                <a:off x="8912645" y="2898047"/>
                <a:ext cx="99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5" name="Ink 214">
                <a:extLst>
                  <a:ext uri="{FF2B5EF4-FFF2-40B4-BE49-F238E27FC236}">
                    <a16:creationId xmlns:a16="http://schemas.microsoft.com/office/drawing/2014/main" id="{4B292AED-C3E6-569F-6A35-EAB1F1674EA9}"/>
                  </a:ext>
                </a:extLst>
              </p14:cNvPr>
              <p14:cNvContentPartPr/>
              <p14:nvPr/>
            </p14:nvContentPartPr>
            <p14:xfrm>
              <a:off x="8623205" y="3582767"/>
              <a:ext cx="105840" cy="114840"/>
            </p14:xfrm>
          </p:contentPart>
        </mc:Choice>
        <mc:Fallback xmlns="">
          <p:pic>
            <p:nvPicPr>
              <p:cNvPr id="215" name="Ink 214">
                <a:extLst>
                  <a:ext uri="{FF2B5EF4-FFF2-40B4-BE49-F238E27FC236}">
                    <a16:creationId xmlns:a16="http://schemas.microsoft.com/office/drawing/2014/main" id="{4B292AED-C3E6-569F-6A35-EAB1F1674EA9}"/>
                  </a:ext>
                </a:extLst>
              </p:cNvPr>
              <p:cNvPicPr/>
              <p:nvPr/>
            </p:nvPicPr>
            <p:blipFill>
              <a:blip r:embed="rId332"/>
              <a:stretch>
                <a:fillRect/>
              </a:stretch>
            </p:blipFill>
            <p:spPr>
              <a:xfrm>
                <a:off x="8614205" y="3573767"/>
                <a:ext cx="123480" cy="132480"/>
              </a:xfrm>
              <a:prstGeom prst="rect">
                <a:avLst/>
              </a:prstGeom>
            </p:spPr>
          </p:pic>
        </mc:Fallback>
      </mc:AlternateContent>
      <p:grpSp>
        <p:nvGrpSpPr>
          <p:cNvPr id="223" name="Group 222">
            <a:extLst>
              <a:ext uri="{FF2B5EF4-FFF2-40B4-BE49-F238E27FC236}">
                <a16:creationId xmlns:a16="http://schemas.microsoft.com/office/drawing/2014/main" id="{757F37C7-9206-C531-5FAC-94663194D42D}"/>
              </a:ext>
            </a:extLst>
          </p:cNvPr>
          <p:cNvGrpSpPr/>
          <p:nvPr/>
        </p:nvGrpSpPr>
        <p:grpSpPr>
          <a:xfrm>
            <a:off x="10002365" y="2432927"/>
            <a:ext cx="698040" cy="680400"/>
            <a:chOff x="10002365" y="2432927"/>
            <a:chExt cx="698040" cy="680400"/>
          </a:xfrm>
        </p:grpSpPr>
        <mc:AlternateContent xmlns:mc="http://schemas.openxmlformats.org/markup-compatibility/2006" xmlns:p14="http://schemas.microsoft.com/office/powerpoint/2010/main">
          <mc:Choice Requires="p14">
            <p:contentPart p14:bwMode="auto" r:id="rId333">
              <p14:nvContentPartPr>
                <p14:cNvPr id="216" name="Ink 215">
                  <a:extLst>
                    <a:ext uri="{FF2B5EF4-FFF2-40B4-BE49-F238E27FC236}">
                      <a16:creationId xmlns:a16="http://schemas.microsoft.com/office/drawing/2014/main" id="{55000B26-E0B1-65FA-D81C-527991F319FB}"/>
                    </a:ext>
                  </a:extLst>
                </p14:cNvPr>
                <p14:cNvContentPartPr/>
                <p14:nvPr/>
              </p14:nvContentPartPr>
              <p14:xfrm>
                <a:off x="10002365" y="2620487"/>
                <a:ext cx="169200" cy="207720"/>
              </p14:xfrm>
            </p:contentPart>
          </mc:Choice>
          <mc:Fallback xmlns="">
            <p:pic>
              <p:nvPicPr>
                <p:cNvPr id="216" name="Ink 215">
                  <a:extLst>
                    <a:ext uri="{FF2B5EF4-FFF2-40B4-BE49-F238E27FC236}">
                      <a16:creationId xmlns:a16="http://schemas.microsoft.com/office/drawing/2014/main" id="{55000B26-E0B1-65FA-D81C-527991F319FB}"/>
                    </a:ext>
                  </a:extLst>
                </p:cNvPr>
                <p:cNvPicPr/>
                <p:nvPr/>
              </p:nvPicPr>
              <p:blipFill>
                <a:blip r:embed="rId334"/>
                <a:stretch>
                  <a:fillRect/>
                </a:stretch>
              </p:blipFill>
              <p:spPr>
                <a:xfrm>
                  <a:off x="9993725" y="2611847"/>
                  <a:ext cx="186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7" name="Ink 216">
                  <a:extLst>
                    <a:ext uri="{FF2B5EF4-FFF2-40B4-BE49-F238E27FC236}">
                      <a16:creationId xmlns:a16="http://schemas.microsoft.com/office/drawing/2014/main" id="{A82F1DDD-D5BE-8E08-15A2-3EA4BD3BA8E4}"/>
                    </a:ext>
                  </a:extLst>
                </p14:cNvPr>
                <p14:cNvContentPartPr/>
                <p14:nvPr/>
              </p14:nvContentPartPr>
              <p14:xfrm>
                <a:off x="10224845" y="2698607"/>
                <a:ext cx="110160" cy="20880"/>
              </p14:xfrm>
            </p:contentPart>
          </mc:Choice>
          <mc:Fallback xmlns="">
            <p:pic>
              <p:nvPicPr>
                <p:cNvPr id="217" name="Ink 216">
                  <a:extLst>
                    <a:ext uri="{FF2B5EF4-FFF2-40B4-BE49-F238E27FC236}">
                      <a16:creationId xmlns:a16="http://schemas.microsoft.com/office/drawing/2014/main" id="{A82F1DDD-D5BE-8E08-15A2-3EA4BD3BA8E4}"/>
                    </a:ext>
                  </a:extLst>
                </p:cNvPr>
                <p:cNvPicPr/>
                <p:nvPr/>
              </p:nvPicPr>
              <p:blipFill>
                <a:blip r:embed="rId336"/>
                <a:stretch>
                  <a:fillRect/>
                </a:stretch>
              </p:blipFill>
              <p:spPr>
                <a:xfrm>
                  <a:off x="10216205" y="2689607"/>
                  <a:ext cx="127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8" name="Ink 217">
                  <a:extLst>
                    <a:ext uri="{FF2B5EF4-FFF2-40B4-BE49-F238E27FC236}">
                      <a16:creationId xmlns:a16="http://schemas.microsoft.com/office/drawing/2014/main" id="{23FA26D1-1A74-05ED-AE28-E9A9F98E1F49}"/>
                    </a:ext>
                  </a:extLst>
                </p14:cNvPr>
                <p14:cNvContentPartPr/>
                <p14:nvPr/>
              </p14:nvContentPartPr>
              <p14:xfrm>
                <a:off x="10248965" y="2432927"/>
                <a:ext cx="330840" cy="357840"/>
              </p14:xfrm>
            </p:contentPart>
          </mc:Choice>
          <mc:Fallback xmlns="">
            <p:pic>
              <p:nvPicPr>
                <p:cNvPr id="218" name="Ink 217">
                  <a:extLst>
                    <a:ext uri="{FF2B5EF4-FFF2-40B4-BE49-F238E27FC236}">
                      <a16:creationId xmlns:a16="http://schemas.microsoft.com/office/drawing/2014/main" id="{23FA26D1-1A74-05ED-AE28-E9A9F98E1F49}"/>
                    </a:ext>
                  </a:extLst>
                </p:cNvPr>
                <p:cNvPicPr/>
                <p:nvPr/>
              </p:nvPicPr>
              <p:blipFill>
                <a:blip r:embed="rId338"/>
                <a:stretch>
                  <a:fillRect/>
                </a:stretch>
              </p:blipFill>
              <p:spPr>
                <a:xfrm>
                  <a:off x="10239965" y="2423927"/>
                  <a:ext cx="34848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9" name="Ink 218">
                  <a:extLst>
                    <a:ext uri="{FF2B5EF4-FFF2-40B4-BE49-F238E27FC236}">
                      <a16:creationId xmlns:a16="http://schemas.microsoft.com/office/drawing/2014/main" id="{17119067-6878-9D1C-1D74-02D922F502FA}"/>
                    </a:ext>
                  </a:extLst>
                </p14:cNvPr>
                <p14:cNvContentPartPr/>
                <p14:nvPr/>
              </p14:nvContentPartPr>
              <p14:xfrm>
                <a:off x="10511405" y="2479007"/>
                <a:ext cx="87480" cy="18000"/>
              </p14:xfrm>
            </p:contentPart>
          </mc:Choice>
          <mc:Fallback xmlns="">
            <p:pic>
              <p:nvPicPr>
                <p:cNvPr id="219" name="Ink 218">
                  <a:extLst>
                    <a:ext uri="{FF2B5EF4-FFF2-40B4-BE49-F238E27FC236}">
                      <a16:creationId xmlns:a16="http://schemas.microsoft.com/office/drawing/2014/main" id="{17119067-6878-9D1C-1D74-02D922F502FA}"/>
                    </a:ext>
                  </a:extLst>
                </p:cNvPr>
                <p:cNvPicPr/>
                <p:nvPr/>
              </p:nvPicPr>
              <p:blipFill>
                <a:blip r:embed="rId340"/>
                <a:stretch>
                  <a:fillRect/>
                </a:stretch>
              </p:blipFill>
              <p:spPr>
                <a:xfrm>
                  <a:off x="10502405" y="2470007"/>
                  <a:ext cx="105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0" name="Ink 219">
                  <a:extLst>
                    <a:ext uri="{FF2B5EF4-FFF2-40B4-BE49-F238E27FC236}">
                      <a16:creationId xmlns:a16="http://schemas.microsoft.com/office/drawing/2014/main" id="{04B9258C-6924-46DE-2138-EEA29376BF81}"/>
                    </a:ext>
                  </a:extLst>
                </p14:cNvPr>
                <p14:cNvContentPartPr/>
                <p14:nvPr/>
              </p14:nvContentPartPr>
              <p14:xfrm>
                <a:off x="10231325" y="2902007"/>
                <a:ext cx="100440" cy="211320"/>
              </p14:xfrm>
            </p:contentPart>
          </mc:Choice>
          <mc:Fallback xmlns="">
            <p:pic>
              <p:nvPicPr>
                <p:cNvPr id="220" name="Ink 219">
                  <a:extLst>
                    <a:ext uri="{FF2B5EF4-FFF2-40B4-BE49-F238E27FC236}">
                      <a16:creationId xmlns:a16="http://schemas.microsoft.com/office/drawing/2014/main" id="{04B9258C-6924-46DE-2138-EEA29376BF81}"/>
                    </a:ext>
                  </a:extLst>
                </p:cNvPr>
                <p:cNvPicPr/>
                <p:nvPr/>
              </p:nvPicPr>
              <p:blipFill>
                <a:blip r:embed="rId342"/>
                <a:stretch>
                  <a:fillRect/>
                </a:stretch>
              </p:blipFill>
              <p:spPr>
                <a:xfrm>
                  <a:off x="10222325" y="2893367"/>
                  <a:ext cx="1180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21" name="Ink 220">
                  <a:extLst>
                    <a:ext uri="{FF2B5EF4-FFF2-40B4-BE49-F238E27FC236}">
                      <a16:creationId xmlns:a16="http://schemas.microsoft.com/office/drawing/2014/main" id="{D8D1EDB3-6FEE-CE0A-5A6A-B1DDF413285C}"/>
                    </a:ext>
                  </a:extLst>
                </p14:cNvPr>
                <p14:cNvContentPartPr/>
                <p14:nvPr/>
              </p14:nvContentPartPr>
              <p14:xfrm>
                <a:off x="10399805" y="2941607"/>
                <a:ext cx="82800" cy="78120"/>
              </p14:xfrm>
            </p:contentPart>
          </mc:Choice>
          <mc:Fallback xmlns="">
            <p:pic>
              <p:nvPicPr>
                <p:cNvPr id="221" name="Ink 220">
                  <a:extLst>
                    <a:ext uri="{FF2B5EF4-FFF2-40B4-BE49-F238E27FC236}">
                      <a16:creationId xmlns:a16="http://schemas.microsoft.com/office/drawing/2014/main" id="{D8D1EDB3-6FEE-CE0A-5A6A-B1DDF413285C}"/>
                    </a:ext>
                  </a:extLst>
                </p:cNvPr>
                <p:cNvPicPr/>
                <p:nvPr/>
              </p:nvPicPr>
              <p:blipFill>
                <a:blip r:embed="rId344"/>
                <a:stretch>
                  <a:fillRect/>
                </a:stretch>
              </p:blipFill>
              <p:spPr>
                <a:xfrm>
                  <a:off x="10391165" y="2932967"/>
                  <a:ext cx="1004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2" name="Ink 221">
                  <a:extLst>
                    <a:ext uri="{FF2B5EF4-FFF2-40B4-BE49-F238E27FC236}">
                      <a16:creationId xmlns:a16="http://schemas.microsoft.com/office/drawing/2014/main" id="{37633690-2B3F-75D6-57DA-6620462DFEDD}"/>
                    </a:ext>
                  </a:extLst>
                </p14:cNvPr>
                <p14:cNvContentPartPr/>
                <p14:nvPr/>
              </p14:nvContentPartPr>
              <p14:xfrm>
                <a:off x="10584845" y="2856647"/>
                <a:ext cx="115560" cy="80640"/>
              </p14:xfrm>
            </p:contentPart>
          </mc:Choice>
          <mc:Fallback xmlns="">
            <p:pic>
              <p:nvPicPr>
                <p:cNvPr id="222" name="Ink 221">
                  <a:extLst>
                    <a:ext uri="{FF2B5EF4-FFF2-40B4-BE49-F238E27FC236}">
                      <a16:creationId xmlns:a16="http://schemas.microsoft.com/office/drawing/2014/main" id="{37633690-2B3F-75D6-57DA-6620462DFEDD}"/>
                    </a:ext>
                  </a:extLst>
                </p:cNvPr>
                <p:cNvPicPr/>
                <p:nvPr/>
              </p:nvPicPr>
              <p:blipFill>
                <a:blip r:embed="rId346"/>
                <a:stretch>
                  <a:fillRect/>
                </a:stretch>
              </p:blipFill>
              <p:spPr>
                <a:xfrm>
                  <a:off x="10575845" y="2848007"/>
                  <a:ext cx="133200" cy="98280"/>
                </a:xfrm>
                <a:prstGeom prst="rect">
                  <a:avLst/>
                </a:prstGeom>
              </p:spPr>
            </p:pic>
          </mc:Fallback>
        </mc:AlternateContent>
      </p:grpSp>
      <p:grpSp>
        <p:nvGrpSpPr>
          <p:cNvPr id="228" name="Group 227">
            <a:extLst>
              <a:ext uri="{FF2B5EF4-FFF2-40B4-BE49-F238E27FC236}">
                <a16:creationId xmlns:a16="http://schemas.microsoft.com/office/drawing/2014/main" id="{91A1BEBF-554A-B972-047B-0BE248B2448D}"/>
              </a:ext>
            </a:extLst>
          </p:cNvPr>
          <p:cNvGrpSpPr/>
          <p:nvPr/>
        </p:nvGrpSpPr>
        <p:grpSpPr>
          <a:xfrm>
            <a:off x="293885" y="4993247"/>
            <a:ext cx="253080" cy="323640"/>
            <a:chOff x="293885" y="4993247"/>
            <a:chExt cx="253080" cy="323640"/>
          </a:xfrm>
        </p:grpSpPr>
        <mc:AlternateContent xmlns:mc="http://schemas.openxmlformats.org/markup-compatibility/2006" xmlns:p14="http://schemas.microsoft.com/office/powerpoint/2010/main">
          <mc:Choice Requires="p14">
            <p:contentPart p14:bwMode="auto" r:id="rId347">
              <p14:nvContentPartPr>
                <p14:cNvPr id="224" name="Ink 223">
                  <a:extLst>
                    <a:ext uri="{FF2B5EF4-FFF2-40B4-BE49-F238E27FC236}">
                      <a16:creationId xmlns:a16="http://schemas.microsoft.com/office/drawing/2014/main" id="{95404123-C4E9-91EE-DD6B-1006F51E9BD1}"/>
                    </a:ext>
                  </a:extLst>
                </p14:cNvPr>
                <p14:cNvContentPartPr/>
                <p14:nvPr/>
              </p14:nvContentPartPr>
              <p14:xfrm>
                <a:off x="293885" y="5134727"/>
                <a:ext cx="222480" cy="18000"/>
              </p14:xfrm>
            </p:contentPart>
          </mc:Choice>
          <mc:Fallback xmlns="">
            <p:pic>
              <p:nvPicPr>
                <p:cNvPr id="224" name="Ink 223">
                  <a:extLst>
                    <a:ext uri="{FF2B5EF4-FFF2-40B4-BE49-F238E27FC236}">
                      <a16:creationId xmlns:a16="http://schemas.microsoft.com/office/drawing/2014/main" id="{95404123-C4E9-91EE-DD6B-1006F51E9BD1}"/>
                    </a:ext>
                  </a:extLst>
                </p:cNvPr>
                <p:cNvPicPr/>
                <p:nvPr/>
              </p:nvPicPr>
              <p:blipFill>
                <a:blip r:embed="rId348"/>
                <a:stretch>
                  <a:fillRect/>
                </a:stretch>
              </p:blipFill>
              <p:spPr>
                <a:xfrm>
                  <a:off x="285245" y="5126087"/>
                  <a:ext cx="240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5" name="Ink 224">
                  <a:extLst>
                    <a:ext uri="{FF2B5EF4-FFF2-40B4-BE49-F238E27FC236}">
                      <a16:creationId xmlns:a16="http://schemas.microsoft.com/office/drawing/2014/main" id="{21673321-454B-395F-F618-DE8964DEEF58}"/>
                    </a:ext>
                  </a:extLst>
                </p14:cNvPr>
                <p14:cNvContentPartPr/>
                <p14:nvPr/>
              </p14:nvContentPartPr>
              <p14:xfrm>
                <a:off x="373445" y="5017007"/>
                <a:ext cx="72000" cy="299520"/>
              </p14:xfrm>
            </p:contentPart>
          </mc:Choice>
          <mc:Fallback xmlns="">
            <p:pic>
              <p:nvPicPr>
                <p:cNvPr id="225" name="Ink 224">
                  <a:extLst>
                    <a:ext uri="{FF2B5EF4-FFF2-40B4-BE49-F238E27FC236}">
                      <a16:creationId xmlns:a16="http://schemas.microsoft.com/office/drawing/2014/main" id="{21673321-454B-395F-F618-DE8964DEEF58}"/>
                    </a:ext>
                  </a:extLst>
                </p:cNvPr>
                <p:cNvPicPr/>
                <p:nvPr/>
              </p:nvPicPr>
              <p:blipFill>
                <a:blip r:embed="rId350"/>
                <a:stretch>
                  <a:fillRect/>
                </a:stretch>
              </p:blipFill>
              <p:spPr>
                <a:xfrm>
                  <a:off x="364805" y="5008367"/>
                  <a:ext cx="896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6" name="Ink 225">
                  <a:extLst>
                    <a:ext uri="{FF2B5EF4-FFF2-40B4-BE49-F238E27FC236}">
                      <a16:creationId xmlns:a16="http://schemas.microsoft.com/office/drawing/2014/main" id="{FF8CA2FC-DDCF-324A-8531-E9EA984D73A1}"/>
                    </a:ext>
                  </a:extLst>
                </p14:cNvPr>
                <p14:cNvContentPartPr/>
                <p14:nvPr/>
              </p14:nvContentPartPr>
              <p14:xfrm>
                <a:off x="293885" y="4993247"/>
                <a:ext cx="253080" cy="210960"/>
              </p14:xfrm>
            </p:contentPart>
          </mc:Choice>
          <mc:Fallback xmlns="">
            <p:pic>
              <p:nvPicPr>
                <p:cNvPr id="226" name="Ink 225">
                  <a:extLst>
                    <a:ext uri="{FF2B5EF4-FFF2-40B4-BE49-F238E27FC236}">
                      <a16:creationId xmlns:a16="http://schemas.microsoft.com/office/drawing/2014/main" id="{FF8CA2FC-DDCF-324A-8531-E9EA984D73A1}"/>
                    </a:ext>
                  </a:extLst>
                </p:cNvPr>
                <p:cNvPicPr/>
                <p:nvPr/>
              </p:nvPicPr>
              <p:blipFill>
                <a:blip r:embed="rId352"/>
                <a:stretch>
                  <a:fillRect/>
                </a:stretch>
              </p:blipFill>
              <p:spPr>
                <a:xfrm>
                  <a:off x="285245" y="4984607"/>
                  <a:ext cx="2707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7" name="Ink 226">
                  <a:extLst>
                    <a:ext uri="{FF2B5EF4-FFF2-40B4-BE49-F238E27FC236}">
                      <a16:creationId xmlns:a16="http://schemas.microsoft.com/office/drawing/2014/main" id="{CEEC553A-16FA-DBFF-9B5D-952D27E58F41}"/>
                    </a:ext>
                  </a:extLst>
                </p14:cNvPr>
                <p14:cNvContentPartPr/>
                <p14:nvPr/>
              </p14:nvContentPartPr>
              <p14:xfrm>
                <a:off x="303605" y="5048687"/>
                <a:ext cx="205560" cy="268200"/>
              </p14:xfrm>
            </p:contentPart>
          </mc:Choice>
          <mc:Fallback xmlns="">
            <p:pic>
              <p:nvPicPr>
                <p:cNvPr id="227" name="Ink 226">
                  <a:extLst>
                    <a:ext uri="{FF2B5EF4-FFF2-40B4-BE49-F238E27FC236}">
                      <a16:creationId xmlns:a16="http://schemas.microsoft.com/office/drawing/2014/main" id="{CEEC553A-16FA-DBFF-9B5D-952D27E58F41}"/>
                    </a:ext>
                  </a:extLst>
                </p:cNvPr>
                <p:cNvPicPr/>
                <p:nvPr/>
              </p:nvPicPr>
              <p:blipFill>
                <a:blip r:embed="rId354"/>
                <a:stretch>
                  <a:fillRect/>
                </a:stretch>
              </p:blipFill>
              <p:spPr>
                <a:xfrm>
                  <a:off x="294605" y="5040047"/>
                  <a:ext cx="223200" cy="285840"/>
                </a:xfrm>
                <a:prstGeom prst="rect">
                  <a:avLst/>
                </a:prstGeom>
              </p:spPr>
            </p:pic>
          </mc:Fallback>
        </mc:AlternateContent>
      </p:grpSp>
      <p:grpSp>
        <p:nvGrpSpPr>
          <p:cNvPr id="235" name="Group 234">
            <a:extLst>
              <a:ext uri="{FF2B5EF4-FFF2-40B4-BE49-F238E27FC236}">
                <a16:creationId xmlns:a16="http://schemas.microsoft.com/office/drawing/2014/main" id="{F02AD659-8EAB-9083-7A4D-0C9633C34B84}"/>
              </a:ext>
            </a:extLst>
          </p:cNvPr>
          <p:cNvGrpSpPr/>
          <p:nvPr/>
        </p:nvGrpSpPr>
        <p:grpSpPr>
          <a:xfrm>
            <a:off x="985445" y="4937447"/>
            <a:ext cx="867600" cy="426240"/>
            <a:chOff x="985445" y="4937447"/>
            <a:chExt cx="867600" cy="426240"/>
          </a:xfrm>
        </p:grpSpPr>
        <mc:AlternateContent xmlns:mc="http://schemas.openxmlformats.org/markup-compatibility/2006" xmlns:p14="http://schemas.microsoft.com/office/powerpoint/2010/main">
          <mc:Choice Requires="p14">
            <p:contentPart p14:bwMode="auto" r:id="rId355">
              <p14:nvContentPartPr>
                <p14:cNvPr id="229" name="Ink 228">
                  <a:extLst>
                    <a:ext uri="{FF2B5EF4-FFF2-40B4-BE49-F238E27FC236}">
                      <a16:creationId xmlns:a16="http://schemas.microsoft.com/office/drawing/2014/main" id="{F98A25D0-C242-C89F-1C0F-D07FC3ABE839}"/>
                    </a:ext>
                  </a:extLst>
                </p14:cNvPr>
                <p14:cNvContentPartPr/>
                <p14:nvPr/>
              </p14:nvContentPartPr>
              <p14:xfrm>
                <a:off x="985445" y="4983167"/>
                <a:ext cx="232560" cy="380520"/>
              </p14:xfrm>
            </p:contentPart>
          </mc:Choice>
          <mc:Fallback xmlns="">
            <p:pic>
              <p:nvPicPr>
                <p:cNvPr id="229" name="Ink 228">
                  <a:extLst>
                    <a:ext uri="{FF2B5EF4-FFF2-40B4-BE49-F238E27FC236}">
                      <a16:creationId xmlns:a16="http://schemas.microsoft.com/office/drawing/2014/main" id="{F98A25D0-C242-C89F-1C0F-D07FC3ABE839}"/>
                    </a:ext>
                  </a:extLst>
                </p:cNvPr>
                <p:cNvPicPr/>
                <p:nvPr/>
              </p:nvPicPr>
              <p:blipFill>
                <a:blip r:embed="rId356"/>
                <a:stretch>
                  <a:fillRect/>
                </a:stretch>
              </p:blipFill>
              <p:spPr>
                <a:xfrm>
                  <a:off x="976805" y="4974167"/>
                  <a:ext cx="25020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0" name="Ink 229">
                  <a:extLst>
                    <a:ext uri="{FF2B5EF4-FFF2-40B4-BE49-F238E27FC236}">
                      <a16:creationId xmlns:a16="http://schemas.microsoft.com/office/drawing/2014/main" id="{9B8E7724-F014-BF99-DB42-685AA01A42B9}"/>
                    </a:ext>
                  </a:extLst>
                </p14:cNvPr>
                <p14:cNvContentPartPr/>
                <p14:nvPr/>
              </p14:nvContentPartPr>
              <p14:xfrm>
                <a:off x="1022885" y="4961207"/>
                <a:ext cx="36360" cy="8280"/>
              </p14:xfrm>
            </p:contentPart>
          </mc:Choice>
          <mc:Fallback xmlns="">
            <p:pic>
              <p:nvPicPr>
                <p:cNvPr id="230" name="Ink 229">
                  <a:extLst>
                    <a:ext uri="{FF2B5EF4-FFF2-40B4-BE49-F238E27FC236}">
                      <a16:creationId xmlns:a16="http://schemas.microsoft.com/office/drawing/2014/main" id="{9B8E7724-F014-BF99-DB42-685AA01A42B9}"/>
                    </a:ext>
                  </a:extLst>
                </p:cNvPr>
                <p:cNvPicPr/>
                <p:nvPr/>
              </p:nvPicPr>
              <p:blipFill>
                <a:blip r:embed="rId358"/>
                <a:stretch>
                  <a:fillRect/>
                </a:stretch>
              </p:blipFill>
              <p:spPr>
                <a:xfrm>
                  <a:off x="1014245" y="4952567"/>
                  <a:ext cx="54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1" name="Ink 230">
                  <a:extLst>
                    <a:ext uri="{FF2B5EF4-FFF2-40B4-BE49-F238E27FC236}">
                      <a16:creationId xmlns:a16="http://schemas.microsoft.com/office/drawing/2014/main" id="{62538C05-6FE1-AB11-BC1A-3873C612F587}"/>
                    </a:ext>
                  </a:extLst>
                </p14:cNvPr>
                <p14:cNvContentPartPr/>
                <p14:nvPr/>
              </p14:nvContentPartPr>
              <p14:xfrm>
                <a:off x="1618325" y="4998287"/>
                <a:ext cx="172440" cy="271800"/>
              </p14:xfrm>
            </p:contentPart>
          </mc:Choice>
          <mc:Fallback xmlns="">
            <p:pic>
              <p:nvPicPr>
                <p:cNvPr id="231" name="Ink 230">
                  <a:extLst>
                    <a:ext uri="{FF2B5EF4-FFF2-40B4-BE49-F238E27FC236}">
                      <a16:creationId xmlns:a16="http://schemas.microsoft.com/office/drawing/2014/main" id="{62538C05-6FE1-AB11-BC1A-3873C612F587}"/>
                    </a:ext>
                  </a:extLst>
                </p:cNvPr>
                <p:cNvPicPr/>
                <p:nvPr/>
              </p:nvPicPr>
              <p:blipFill>
                <a:blip r:embed="rId360"/>
                <a:stretch>
                  <a:fillRect/>
                </a:stretch>
              </p:blipFill>
              <p:spPr>
                <a:xfrm>
                  <a:off x="1609325" y="4989647"/>
                  <a:ext cx="1900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32" name="Ink 231">
                  <a:extLst>
                    <a:ext uri="{FF2B5EF4-FFF2-40B4-BE49-F238E27FC236}">
                      <a16:creationId xmlns:a16="http://schemas.microsoft.com/office/drawing/2014/main" id="{C82A5982-8DB6-F407-0EEF-7269A1041A06}"/>
                    </a:ext>
                  </a:extLst>
                </p14:cNvPr>
                <p14:cNvContentPartPr/>
                <p14:nvPr/>
              </p14:nvContentPartPr>
              <p14:xfrm>
                <a:off x="1851245" y="4937447"/>
                <a:ext cx="1800" cy="3600"/>
              </p14:xfrm>
            </p:contentPart>
          </mc:Choice>
          <mc:Fallback xmlns="">
            <p:pic>
              <p:nvPicPr>
                <p:cNvPr id="232" name="Ink 231">
                  <a:extLst>
                    <a:ext uri="{FF2B5EF4-FFF2-40B4-BE49-F238E27FC236}">
                      <a16:creationId xmlns:a16="http://schemas.microsoft.com/office/drawing/2014/main" id="{C82A5982-8DB6-F407-0EEF-7269A1041A06}"/>
                    </a:ext>
                  </a:extLst>
                </p:cNvPr>
                <p:cNvPicPr/>
                <p:nvPr/>
              </p:nvPicPr>
              <p:blipFill>
                <a:blip r:embed="rId362"/>
                <a:stretch>
                  <a:fillRect/>
                </a:stretch>
              </p:blipFill>
              <p:spPr>
                <a:xfrm>
                  <a:off x="1842245" y="4928447"/>
                  <a:ext cx="19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33" name="Ink 232">
                  <a:extLst>
                    <a:ext uri="{FF2B5EF4-FFF2-40B4-BE49-F238E27FC236}">
                      <a16:creationId xmlns:a16="http://schemas.microsoft.com/office/drawing/2014/main" id="{2BACFA9D-70DE-A334-A2BE-7A61D376DEA5}"/>
                    </a:ext>
                  </a:extLst>
                </p14:cNvPr>
                <p14:cNvContentPartPr/>
                <p14:nvPr/>
              </p14:nvContentPartPr>
              <p14:xfrm>
                <a:off x="1343645" y="4937447"/>
                <a:ext cx="84600" cy="43920"/>
              </p14:xfrm>
            </p:contentPart>
          </mc:Choice>
          <mc:Fallback xmlns="">
            <p:pic>
              <p:nvPicPr>
                <p:cNvPr id="233" name="Ink 232">
                  <a:extLst>
                    <a:ext uri="{FF2B5EF4-FFF2-40B4-BE49-F238E27FC236}">
                      <a16:creationId xmlns:a16="http://schemas.microsoft.com/office/drawing/2014/main" id="{2BACFA9D-70DE-A334-A2BE-7A61D376DEA5}"/>
                    </a:ext>
                  </a:extLst>
                </p:cNvPr>
                <p:cNvPicPr/>
                <p:nvPr/>
              </p:nvPicPr>
              <p:blipFill>
                <a:blip r:embed="rId364"/>
                <a:stretch>
                  <a:fillRect/>
                </a:stretch>
              </p:blipFill>
              <p:spPr>
                <a:xfrm>
                  <a:off x="1334645" y="4928447"/>
                  <a:ext cx="102240" cy="6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5">
            <p14:nvContentPartPr>
              <p14:cNvPr id="234" name="Ink 233">
                <a:extLst>
                  <a:ext uri="{FF2B5EF4-FFF2-40B4-BE49-F238E27FC236}">
                    <a16:creationId xmlns:a16="http://schemas.microsoft.com/office/drawing/2014/main" id="{5E5B7B81-579D-E397-0987-5F7EE40CD9EB}"/>
                  </a:ext>
                </a:extLst>
              </p14:cNvPr>
              <p14:cNvContentPartPr/>
              <p14:nvPr/>
            </p14:nvContentPartPr>
            <p14:xfrm>
              <a:off x="2177765" y="4822967"/>
              <a:ext cx="668520" cy="302040"/>
            </p14:xfrm>
          </p:contentPart>
        </mc:Choice>
        <mc:Fallback xmlns="">
          <p:pic>
            <p:nvPicPr>
              <p:cNvPr id="234" name="Ink 233">
                <a:extLst>
                  <a:ext uri="{FF2B5EF4-FFF2-40B4-BE49-F238E27FC236}">
                    <a16:creationId xmlns:a16="http://schemas.microsoft.com/office/drawing/2014/main" id="{5E5B7B81-579D-E397-0987-5F7EE40CD9EB}"/>
                  </a:ext>
                </a:extLst>
              </p:cNvPr>
              <p:cNvPicPr/>
              <p:nvPr/>
            </p:nvPicPr>
            <p:blipFill>
              <a:blip r:embed="rId366"/>
              <a:stretch>
                <a:fillRect/>
              </a:stretch>
            </p:blipFill>
            <p:spPr>
              <a:xfrm>
                <a:off x="2168765" y="4814327"/>
                <a:ext cx="686160" cy="319680"/>
              </a:xfrm>
              <a:prstGeom prst="rect">
                <a:avLst/>
              </a:prstGeom>
            </p:spPr>
          </p:pic>
        </mc:Fallback>
      </mc:AlternateContent>
      <p:grpSp>
        <p:nvGrpSpPr>
          <p:cNvPr id="244" name="Group 243">
            <a:extLst>
              <a:ext uri="{FF2B5EF4-FFF2-40B4-BE49-F238E27FC236}">
                <a16:creationId xmlns:a16="http://schemas.microsoft.com/office/drawing/2014/main" id="{716E887D-C092-D43A-C804-83F229E2BE88}"/>
              </a:ext>
            </a:extLst>
          </p:cNvPr>
          <p:cNvGrpSpPr/>
          <p:nvPr/>
        </p:nvGrpSpPr>
        <p:grpSpPr>
          <a:xfrm>
            <a:off x="3223925" y="4763927"/>
            <a:ext cx="2875320" cy="451080"/>
            <a:chOff x="3223925" y="4763927"/>
            <a:chExt cx="2875320" cy="451080"/>
          </a:xfrm>
        </p:grpSpPr>
        <mc:AlternateContent xmlns:mc="http://schemas.openxmlformats.org/markup-compatibility/2006" xmlns:p14="http://schemas.microsoft.com/office/powerpoint/2010/main">
          <mc:Choice Requires="p14">
            <p:contentPart p14:bwMode="auto" r:id="rId367">
              <p14:nvContentPartPr>
                <p14:cNvPr id="236" name="Ink 235">
                  <a:extLst>
                    <a:ext uri="{FF2B5EF4-FFF2-40B4-BE49-F238E27FC236}">
                      <a16:creationId xmlns:a16="http://schemas.microsoft.com/office/drawing/2014/main" id="{6F518557-AF02-E66A-23A3-8B49438BFC56}"/>
                    </a:ext>
                  </a:extLst>
                </p14:cNvPr>
                <p14:cNvContentPartPr/>
                <p14:nvPr/>
              </p14:nvContentPartPr>
              <p14:xfrm>
                <a:off x="3223925" y="4837007"/>
                <a:ext cx="912600" cy="360000"/>
              </p14:xfrm>
            </p:contentPart>
          </mc:Choice>
          <mc:Fallback xmlns="">
            <p:pic>
              <p:nvPicPr>
                <p:cNvPr id="236" name="Ink 235">
                  <a:extLst>
                    <a:ext uri="{FF2B5EF4-FFF2-40B4-BE49-F238E27FC236}">
                      <a16:creationId xmlns:a16="http://schemas.microsoft.com/office/drawing/2014/main" id="{6F518557-AF02-E66A-23A3-8B49438BFC56}"/>
                    </a:ext>
                  </a:extLst>
                </p:cNvPr>
                <p:cNvPicPr/>
                <p:nvPr/>
              </p:nvPicPr>
              <p:blipFill>
                <a:blip r:embed="rId368"/>
                <a:stretch>
                  <a:fillRect/>
                </a:stretch>
              </p:blipFill>
              <p:spPr>
                <a:xfrm>
                  <a:off x="3214925" y="4828007"/>
                  <a:ext cx="9302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7" name="Ink 236">
                  <a:extLst>
                    <a:ext uri="{FF2B5EF4-FFF2-40B4-BE49-F238E27FC236}">
                      <a16:creationId xmlns:a16="http://schemas.microsoft.com/office/drawing/2014/main" id="{20013AC3-C1B1-E76E-65C5-4E6602063BA9}"/>
                    </a:ext>
                  </a:extLst>
                </p14:cNvPr>
                <p14:cNvContentPartPr/>
                <p14:nvPr/>
              </p14:nvContentPartPr>
              <p14:xfrm>
                <a:off x="3665645" y="4914047"/>
                <a:ext cx="360" cy="360"/>
              </p14:xfrm>
            </p:contentPart>
          </mc:Choice>
          <mc:Fallback xmlns="">
            <p:pic>
              <p:nvPicPr>
                <p:cNvPr id="237" name="Ink 236">
                  <a:extLst>
                    <a:ext uri="{FF2B5EF4-FFF2-40B4-BE49-F238E27FC236}">
                      <a16:creationId xmlns:a16="http://schemas.microsoft.com/office/drawing/2014/main" id="{20013AC3-C1B1-E76E-65C5-4E6602063BA9}"/>
                    </a:ext>
                  </a:extLst>
                </p:cNvPr>
                <p:cNvPicPr/>
                <p:nvPr/>
              </p:nvPicPr>
              <p:blipFill>
                <a:blip r:embed="rId178"/>
                <a:stretch>
                  <a:fillRect/>
                </a:stretch>
              </p:blipFill>
              <p:spPr>
                <a:xfrm>
                  <a:off x="3656645" y="490504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38" name="Ink 237">
                  <a:extLst>
                    <a:ext uri="{FF2B5EF4-FFF2-40B4-BE49-F238E27FC236}">
                      <a16:creationId xmlns:a16="http://schemas.microsoft.com/office/drawing/2014/main" id="{3B22BAF9-491E-21C3-C4BB-ED9C4CC0105E}"/>
                    </a:ext>
                  </a:extLst>
                </p14:cNvPr>
                <p14:cNvContentPartPr/>
                <p14:nvPr/>
              </p14:nvContentPartPr>
              <p14:xfrm>
                <a:off x="4395725" y="4817207"/>
                <a:ext cx="717840" cy="397800"/>
              </p14:xfrm>
            </p:contentPart>
          </mc:Choice>
          <mc:Fallback xmlns="">
            <p:pic>
              <p:nvPicPr>
                <p:cNvPr id="238" name="Ink 237">
                  <a:extLst>
                    <a:ext uri="{FF2B5EF4-FFF2-40B4-BE49-F238E27FC236}">
                      <a16:creationId xmlns:a16="http://schemas.microsoft.com/office/drawing/2014/main" id="{3B22BAF9-491E-21C3-C4BB-ED9C4CC0105E}"/>
                    </a:ext>
                  </a:extLst>
                </p:cNvPr>
                <p:cNvPicPr/>
                <p:nvPr/>
              </p:nvPicPr>
              <p:blipFill>
                <a:blip r:embed="rId371"/>
                <a:stretch>
                  <a:fillRect/>
                </a:stretch>
              </p:blipFill>
              <p:spPr>
                <a:xfrm>
                  <a:off x="4387085" y="4808567"/>
                  <a:ext cx="7354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39" name="Ink 238">
                  <a:extLst>
                    <a:ext uri="{FF2B5EF4-FFF2-40B4-BE49-F238E27FC236}">
                      <a16:creationId xmlns:a16="http://schemas.microsoft.com/office/drawing/2014/main" id="{35F29A57-2F29-C2A3-6E3E-327395756428}"/>
                    </a:ext>
                  </a:extLst>
                </p14:cNvPr>
                <p14:cNvContentPartPr/>
                <p14:nvPr/>
              </p14:nvContentPartPr>
              <p14:xfrm>
                <a:off x="5182325" y="4882007"/>
                <a:ext cx="18000" cy="116280"/>
              </p14:xfrm>
            </p:contentPart>
          </mc:Choice>
          <mc:Fallback xmlns="">
            <p:pic>
              <p:nvPicPr>
                <p:cNvPr id="239" name="Ink 238">
                  <a:extLst>
                    <a:ext uri="{FF2B5EF4-FFF2-40B4-BE49-F238E27FC236}">
                      <a16:creationId xmlns:a16="http://schemas.microsoft.com/office/drawing/2014/main" id="{35F29A57-2F29-C2A3-6E3E-327395756428}"/>
                    </a:ext>
                  </a:extLst>
                </p:cNvPr>
                <p:cNvPicPr/>
                <p:nvPr/>
              </p:nvPicPr>
              <p:blipFill>
                <a:blip r:embed="rId373"/>
                <a:stretch>
                  <a:fillRect/>
                </a:stretch>
              </p:blipFill>
              <p:spPr>
                <a:xfrm>
                  <a:off x="5173685" y="4873007"/>
                  <a:ext cx="35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0" name="Ink 239">
                  <a:extLst>
                    <a:ext uri="{FF2B5EF4-FFF2-40B4-BE49-F238E27FC236}">
                      <a16:creationId xmlns:a16="http://schemas.microsoft.com/office/drawing/2014/main" id="{16F0F142-7834-7808-EC3E-D16C366BACA3}"/>
                    </a:ext>
                  </a:extLst>
                </p14:cNvPr>
                <p14:cNvContentPartPr/>
                <p14:nvPr/>
              </p14:nvContentPartPr>
              <p14:xfrm>
                <a:off x="5165045" y="4774007"/>
                <a:ext cx="19440" cy="12600"/>
              </p14:xfrm>
            </p:contentPart>
          </mc:Choice>
          <mc:Fallback xmlns="">
            <p:pic>
              <p:nvPicPr>
                <p:cNvPr id="240" name="Ink 239">
                  <a:extLst>
                    <a:ext uri="{FF2B5EF4-FFF2-40B4-BE49-F238E27FC236}">
                      <a16:creationId xmlns:a16="http://schemas.microsoft.com/office/drawing/2014/main" id="{16F0F142-7834-7808-EC3E-D16C366BACA3}"/>
                    </a:ext>
                  </a:extLst>
                </p:cNvPr>
                <p:cNvPicPr/>
                <p:nvPr/>
              </p:nvPicPr>
              <p:blipFill>
                <a:blip r:embed="rId375"/>
                <a:stretch>
                  <a:fillRect/>
                </a:stretch>
              </p:blipFill>
              <p:spPr>
                <a:xfrm>
                  <a:off x="5156405" y="4765367"/>
                  <a:ext cx="3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3" name="Ink 242">
                  <a:extLst>
                    <a:ext uri="{FF2B5EF4-FFF2-40B4-BE49-F238E27FC236}">
                      <a16:creationId xmlns:a16="http://schemas.microsoft.com/office/drawing/2014/main" id="{795AC720-BAE4-B4CB-8CC9-E43A4CB0A7C4}"/>
                    </a:ext>
                  </a:extLst>
                </p14:cNvPr>
                <p14:cNvContentPartPr/>
                <p14:nvPr/>
              </p14:nvContentPartPr>
              <p14:xfrm>
                <a:off x="5270885" y="4763927"/>
                <a:ext cx="828360" cy="332280"/>
              </p14:xfrm>
            </p:contentPart>
          </mc:Choice>
          <mc:Fallback xmlns="">
            <p:pic>
              <p:nvPicPr>
                <p:cNvPr id="243" name="Ink 242">
                  <a:extLst>
                    <a:ext uri="{FF2B5EF4-FFF2-40B4-BE49-F238E27FC236}">
                      <a16:creationId xmlns:a16="http://schemas.microsoft.com/office/drawing/2014/main" id="{795AC720-BAE4-B4CB-8CC9-E43A4CB0A7C4}"/>
                    </a:ext>
                  </a:extLst>
                </p:cNvPr>
                <p:cNvPicPr/>
                <p:nvPr/>
              </p:nvPicPr>
              <p:blipFill>
                <a:blip r:embed="rId377"/>
                <a:stretch>
                  <a:fillRect/>
                </a:stretch>
              </p:blipFill>
              <p:spPr>
                <a:xfrm>
                  <a:off x="5261885" y="4755287"/>
                  <a:ext cx="846000" cy="349920"/>
                </a:xfrm>
                <a:prstGeom prst="rect">
                  <a:avLst/>
                </a:prstGeom>
              </p:spPr>
            </p:pic>
          </mc:Fallback>
        </mc:AlternateContent>
      </p:grpSp>
      <p:grpSp>
        <p:nvGrpSpPr>
          <p:cNvPr id="250" name="Group 249">
            <a:extLst>
              <a:ext uri="{FF2B5EF4-FFF2-40B4-BE49-F238E27FC236}">
                <a16:creationId xmlns:a16="http://schemas.microsoft.com/office/drawing/2014/main" id="{F9B34D6D-B101-1614-8925-B36DEC74AA6C}"/>
              </a:ext>
            </a:extLst>
          </p:cNvPr>
          <p:cNvGrpSpPr/>
          <p:nvPr/>
        </p:nvGrpSpPr>
        <p:grpSpPr>
          <a:xfrm>
            <a:off x="731285" y="5681927"/>
            <a:ext cx="775800" cy="390600"/>
            <a:chOff x="731285" y="5681927"/>
            <a:chExt cx="775800" cy="390600"/>
          </a:xfrm>
        </p:grpSpPr>
        <mc:AlternateContent xmlns:mc="http://schemas.openxmlformats.org/markup-compatibility/2006" xmlns:p14="http://schemas.microsoft.com/office/powerpoint/2010/main">
          <mc:Choice Requires="p14">
            <p:contentPart p14:bwMode="auto" r:id="rId378">
              <p14:nvContentPartPr>
                <p14:cNvPr id="245" name="Ink 244">
                  <a:extLst>
                    <a:ext uri="{FF2B5EF4-FFF2-40B4-BE49-F238E27FC236}">
                      <a16:creationId xmlns:a16="http://schemas.microsoft.com/office/drawing/2014/main" id="{31A5B301-F372-E1FD-C833-62E8BD6D8722}"/>
                    </a:ext>
                  </a:extLst>
                </p14:cNvPr>
                <p14:cNvContentPartPr/>
                <p14:nvPr/>
              </p14:nvContentPartPr>
              <p14:xfrm>
                <a:off x="747845" y="5875607"/>
                <a:ext cx="122400" cy="196920"/>
              </p14:xfrm>
            </p:contentPart>
          </mc:Choice>
          <mc:Fallback xmlns="">
            <p:pic>
              <p:nvPicPr>
                <p:cNvPr id="245" name="Ink 244">
                  <a:extLst>
                    <a:ext uri="{FF2B5EF4-FFF2-40B4-BE49-F238E27FC236}">
                      <a16:creationId xmlns:a16="http://schemas.microsoft.com/office/drawing/2014/main" id="{31A5B301-F372-E1FD-C833-62E8BD6D8722}"/>
                    </a:ext>
                  </a:extLst>
                </p:cNvPr>
                <p:cNvPicPr/>
                <p:nvPr/>
              </p:nvPicPr>
              <p:blipFill>
                <a:blip r:embed="rId379"/>
                <a:stretch>
                  <a:fillRect/>
                </a:stretch>
              </p:blipFill>
              <p:spPr>
                <a:xfrm>
                  <a:off x="739205" y="5866967"/>
                  <a:ext cx="140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6" name="Ink 245">
                  <a:extLst>
                    <a:ext uri="{FF2B5EF4-FFF2-40B4-BE49-F238E27FC236}">
                      <a16:creationId xmlns:a16="http://schemas.microsoft.com/office/drawing/2014/main" id="{A58D65F5-954B-D026-FDCE-03906DAD0D86}"/>
                    </a:ext>
                  </a:extLst>
                </p14:cNvPr>
                <p14:cNvContentPartPr/>
                <p14:nvPr/>
              </p14:nvContentPartPr>
              <p14:xfrm>
                <a:off x="731285" y="5879567"/>
                <a:ext cx="223560" cy="60120"/>
              </p14:xfrm>
            </p:contentPart>
          </mc:Choice>
          <mc:Fallback xmlns="">
            <p:pic>
              <p:nvPicPr>
                <p:cNvPr id="246" name="Ink 245">
                  <a:extLst>
                    <a:ext uri="{FF2B5EF4-FFF2-40B4-BE49-F238E27FC236}">
                      <a16:creationId xmlns:a16="http://schemas.microsoft.com/office/drawing/2014/main" id="{A58D65F5-954B-D026-FDCE-03906DAD0D86}"/>
                    </a:ext>
                  </a:extLst>
                </p:cNvPr>
                <p:cNvPicPr/>
                <p:nvPr/>
              </p:nvPicPr>
              <p:blipFill>
                <a:blip r:embed="rId381"/>
                <a:stretch>
                  <a:fillRect/>
                </a:stretch>
              </p:blipFill>
              <p:spPr>
                <a:xfrm>
                  <a:off x="722645" y="5870927"/>
                  <a:ext cx="241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7" name="Ink 246">
                  <a:extLst>
                    <a:ext uri="{FF2B5EF4-FFF2-40B4-BE49-F238E27FC236}">
                      <a16:creationId xmlns:a16="http://schemas.microsoft.com/office/drawing/2014/main" id="{6F702A27-B063-CF1B-A2EC-1F063F03F0F0}"/>
                    </a:ext>
                  </a:extLst>
                </p14:cNvPr>
                <p14:cNvContentPartPr/>
                <p14:nvPr/>
              </p14:nvContentPartPr>
              <p14:xfrm>
                <a:off x="993725" y="5681927"/>
                <a:ext cx="182880" cy="268200"/>
              </p14:xfrm>
            </p:contentPart>
          </mc:Choice>
          <mc:Fallback xmlns="">
            <p:pic>
              <p:nvPicPr>
                <p:cNvPr id="247" name="Ink 246">
                  <a:extLst>
                    <a:ext uri="{FF2B5EF4-FFF2-40B4-BE49-F238E27FC236}">
                      <a16:creationId xmlns:a16="http://schemas.microsoft.com/office/drawing/2014/main" id="{6F702A27-B063-CF1B-A2EC-1F063F03F0F0}"/>
                    </a:ext>
                  </a:extLst>
                </p:cNvPr>
                <p:cNvPicPr/>
                <p:nvPr/>
              </p:nvPicPr>
              <p:blipFill>
                <a:blip r:embed="rId383"/>
                <a:stretch>
                  <a:fillRect/>
                </a:stretch>
              </p:blipFill>
              <p:spPr>
                <a:xfrm>
                  <a:off x="984725" y="5673287"/>
                  <a:ext cx="200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8" name="Ink 247">
                  <a:extLst>
                    <a:ext uri="{FF2B5EF4-FFF2-40B4-BE49-F238E27FC236}">
                      <a16:creationId xmlns:a16="http://schemas.microsoft.com/office/drawing/2014/main" id="{3B44551A-D5B2-DD79-53F2-8EEE396733F8}"/>
                    </a:ext>
                  </a:extLst>
                </p14:cNvPr>
                <p14:cNvContentPartPr/>
                <p14:nvPr/>
              </p14:nvContentPartPr>
              <p14:xfrm>
                <a:off x="1439045" y="5804327"/>
                <a:ext cx="68040" cy="3600"/>
              </p14:xfrm>
            </p:contentPart>
          </mc:Choice>
          <mc:Fallback xmlns="">
            <p:pic>
              <p:nvPicPr>
                <p:cNvPr id="248" name="Ink 247">
                  <a:extLst>
                    <a:ext uri="{FF2B5EF4-FFF2-40B4-BE49-F238E27FC236}">
                      <a16:creationId xmlns:a16="http://schemas.microsoft.com/office/drawing/2014/main" id="{3B44551A-D5B2-DD79-53F2-8EEE396733F8}"/>
                    </a:ext>
                  </a:extLst>
                </p:cNvPr>
                <p:cNvPicPr/>
                <p:nvPr/>
              </p:nvPicPr>
              <p:blipFill>
                <a:blip r:embed="rId385"/>
                <a:stretch>
                  <a:fillRect/>
                </a:stretch>
              </p:blipFill>
              <p:spPr>
                <a:xfrm>
                  <a:off x="1430405" y="5795327"/>
                  <a:ext cx="85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49" name="Ink 248">
                  <a:extLst>
                    <a:ext uri="{FF2B5EF4-FFF2-40B4-BE49-F238E27FC236}">
                      <a16:creationId xmlns:a16="http://schemas.microsoft.com/office/drawing/2014/main" id="{7336881B-9B80-4220-41DE-C42B3EBCC694}"/>
                    </a:ext>
                  </a:extLst>
                </p14:cNvPr>
                <p14:cNvContentPartPr/>
                <p14:nvPr/>
              </p14:nvContentPartPr>
              <p14:xfrm>
                <a:off x="1415285" y="5899727"/>
                <a:ext cx="66600" cy="360"/>
              </p14:xfrm>
            </p:contentPart>
          </mc:Choice>
          <mc:Fallback xmlns="">
            <p:pic>
              <p:nvPicPr>
                <p:cNvPr id="249" name="Ink 248">
                  <a:extLst>
                    <a:ext uri="{FF2B5EF4-FFF2-40B4-BE49-F238E27FC236}">
                      <a16:creationId xmlns:a16="http://schemas.microsoft.com/office/drawing/2014/main" id="{7336881B-9B80-4220-41DE-C42B3EBCC694}"/>
                    </a:ext>
                  </a:extLst>
                </p:cNvPr>
                <p:cNvPicPr/>
                <p:nvPr/>
              </p:nvPicPr>
              <p:blipFill>
                <a:blip r:embed="rId387"/>
                <a:stretch>
                  <a:fillRect/>
                </a:stretch>
              </p:blipFill>
              <p:spPr>
                <a:xfrm>
                  <a:off x="1406285" y="5891087"/>
                  <a:ext cx="842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8">
            <p14:nvContentPartPr>
              <p14:cNvPr id="259" name="Ink 258">
                <a:extLst>
                  <a:ext uri="{FF2B5EF4-FFF2-40B4-BE49-F238E27FC236}">
                    <a16:creationId xmlns:a16="http://schemas.microsoft.com/office/drawing/2014/main" id="{5DED395A-1AFA-3066-F774-E155F632FD34}"/>
                  </a:ext>
                </a:extLst>
              </p14:cNvPr>
              <p14:cNvContentPartPr/>
              <p14:nvPr/>
            </p14:nvContentPartPr>
            <p14:xfrm>
              <a:off x="8753165" y="5343167"/>
              <a:ext cx="133560" cy="136800"/>
            </p14:xfrm>
          </p:contentPart>
        </mc:Choice>
        <mc:Fallback xmlns="">
          <p:pic>
            <p:nvPicPr>
              <p:cNvPr id="259" name="Ink 258">
                <a:extLst>
                  <a:ext uri="{FF2B5EF4-FFF2-40B4-BE49-F238E27FC236}">
                    <a16:creationId xmlns:a16="http://schemas.microsoft.com/office/drawing/2014/main" id="{5DED395A-1AFA-3066-F774-E155F632FD34}"/>
                  </a:ext>
                </a:extLst>
              </p:cNvPr>
              <p:cNvPicPr/>
              <p:nvPr/>
            </p:nvPicPr>
            <p:blipFill>
              <a:blip r:embed="rId389"/>
              <a:stretch>
                <a:fillRect/>
              </a:stretch>
            </p:blipFill>
            <p:spPr>
              <a:xfrm>
                <a:off x="8744525" y="5334167"/>
                <a:ext cx="151200" cy="154440"/>
              </a:xfrm>
              <a:prstGeom prst="rect">
                <a:avLst/>
              </a:prstGeom>
            </p:spPr>
          </p:pic>
        </mc:Fallback>
      </mc:AlternateContent>
      <p:grpSp>
        <p:nvGrpSpPr>
          <p:cNvPr id="267" name="Group 266">
            <a:extLst>
              <a:ext uri="{FF2B5EF4-FFF2-40B4-BE49-F238E27FC236}">
                <a16:creationId xmlns:a16="http://schemas.microsoft.com/office/drawing/2014/main" id="{14A922D7-FB43-4EBF-6093-073EC4CF1D37}"/>
              </a:ext>
            </a:extLst>
          </p:cNvPr>
          <p:cNvGrpSpPr/>
          <p:nvPr/>
        </p:nvGrpSpPr>
        <p:grpSpPr>
          <a:xfrm>
            <a:off x="10480805" y="5324087"/>
            <a:ext cx="128520" cy="146880"/>
            <a:chOff x="10480805" y="5324087"/>
            <a:chExt cx="128520" cy="146880"/>
          </a:xfrm>
        </p:grpSpPr>
        <mc:AlternateContent xmlns:mc="http://schemas.openxmlformats.org/markup-compatibility/2006" xmlns:p14="http://schemas.microsoft.com/office/powerpoint/2010/main">
          <mc:Choice Requires="p14">
            <p:contentPart p14:bwMode="auto" r:id="rId390">
              <p14:nvContentPartPr>
                <p14:cNvPr id="260" name="Ink 259">
                  <a:extLst>
                    <a:ext uri="{FF2B5EF4-FFF2-40B4-BE49-F238E27FC236}">
                      <a16:creationId xmlns:a16="http://schemas.microsoft.com/office/drawing/2014/main" id="{05597B69-0ED8-7B63-2A8C-3B7BCDFADF01}"/>
                    </a:ext>
                  </a:extLst>
                </p14:cNvPr>
                <p14:cNvContentPartPr/>
                <p14:nvPr/>
              </p14:nvContentPartPr>
              <p14:xfrm>
                <a:off x="10511405" y="5327327"/>
                <a:ext cx="97920" cy="143640"/>
              </p14:xfrm>
            </p:contentPart>
          </mc:Choice>
          <mc:Fallback xmlns="">
            <p:pic>
              <p:nvPicPr>
                <p:cNvPr id="260" name="Ink 259">
                  <a:extLst>
                    <a:ext uri="{FF2B5EF4-FFF2-40B4-BE49-F238E27FC236}">
                      <a16:creationId xmlns:a16="http://schemas.microsoft.com/office/drawing/2014/main" id="{05597B69-0ED8-7B63-2A8C-3B7BCDFADF01}"/>
                    </a:ext>
                  </a:extLst>
                </p:cNvPr>
                <p:cNvPicPr/>
                <p:nvPr/>
              </p:nvPicPr>
              <p:blipFill>
                <a:blip r:embed="rId391"/>
                <a:stretch>
                  <a:fillRect/>
                </a:stretch>
              </p:blipFill>
              <p:spPr>
                <a:xfrm>
                  <a:off x="10502765" y="5318327"/>
                  <a:ext cx="115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61" name="Ink 260">
                  <a:extLst>
                    <a:ext uri="{FF2B5EF4-FFF2-40B4-BE49-F238E27FC236}">
                      <a16:creationId xmlns:a16="http://schemas.microsoft.com/office/drawing/2014/main" id="{9604BF60-5402-12DA-0207-D03B5CB258A6}"/>
                    </a:ext>
                  </a:extLst>
                </p14:cNvPr>
                <p14:cNvContentPartPr/>
                <p14:nvPr/>
              </p14:nvContentPartPr>
              <p14:xfrm>
                <a:off x="10480805" y="5324087"/>
                <a:ext cx="78120" cy="98640"/>
              </p14:xfrm>
            </p:contentPart>
          </mc:Choice>
          <mc:Fallback xmlns="">
            <p:pic>
              <p:nvPicPr>
                <p:cNvPr id="261" name="Ink 260">
                  <a:extLst>
                    <a:ext uri="{FF2B5EF4-FFF2-40B4-BE49-F238E27FC236}">
                      <a16:creationId xmlns:a16="http://schemas.microsoft.com/office/drawing/2014/main" id="{9604BF60-5402-12DA-0207-D03B5CB258A6}"/>
                    </a:ext>
                  </a:extLst>
                </p:cNvPr>
                <p:cNvPicPr/>
                <p:nvPr/>
              </p:nvPicPr>
              <p:blipFill>
                <a:blip r:embed="rId393"/>
                <a:stretch>
                  <a:fillRect/>
                </a:stretch>
              </p:blipFill>
              <p:spPr>
                <a:xfrm>
                  <a:off x="10471805" y="5315087"/>
                  <a:ext cx="9576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4">
            <p14:nvContentPartPr>
              <p14:cNvPr id="251" name="Ink 250">
                <a:extLst>
                  <a:ext uri="{FF2B5EF4-FFF2-40B4-BE49-F238E27FC236}">
                    <a16:creationId xmlns:a16="http://schemas.microsoft.com/office/drawing/2014/main" id="{3F8CCF86-4FE0-3AB6-1B15-3A1E44E22BC4}"/>
                  </a:ext>
                </a:extLst>
              </p14:cNvPr>
              <p14:cNvContentPartPr/>
              <p14:nvPr/>
            </p14:nvContentPartPr>
            <p14:xfrm>
              <a:off x="8592965" y="4984967"/>
              <a:ext cx="42480" cy="221400"/>
            </p14:xfrm>
          </p:contentPart>
        </mc:Choice>
        <mc:Fallback xmlns="">
          <p:pic>
            <p:nvPicPr>
              <p:cNvPr id="251" name="Ink 250">
                <a:extLst>
                  <a:ext uri="{FF2B5EF4-FFF2-40B4-BE49-F238E27FC236}">
                    <a16:creationId xmlns:a16="http://schemas.microsoft.com/office/drawing/2014/main" id="{3F8CCF86-4FE0-3AB6-1B15-3A1E44E22BC4}"/>
                  </a:ext>
                </a:extLst>
              </p:cNvPr>
              <p:cNvPicPr/>
              <p:nvPr/>
            </p:nvPicPr>
            <p:blipFill>
              <a:blip r:embed="rId395"/>
              <a:stretch>
                <a:fillRect/>
              </a:stretch>
            </p:blipFill>
            <p:spPr>
              <a:xfrm>
                <a:off x="8584325" y="4975967"/>
                <a:ext cx="60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52" name="Ink 251">
                <a:extLst>
                  <a:ext uri="{FF2B5EF4-FFF2-40B4-BE49-F238E27FC236}">
                    <a16:creationId xmlns:a16="http://schemas.microsoft.com/office/drawing/2014/main" id="{E448F84A-992F-AF83-DB23-6FBE583D9EF3}"/>
                  </a:ext>
                </a:extLst>
              </p14:cNvPr>
              <p14:cNvContentPartPr/>
              <p14:nvPr/>
            </p14:nvContentPartPr>
            <p14:xfrm>
              <a:off x="8635085" y="5011967"/>
              <a:ext cx="3161160" cy="185400"/>
            </p14:xfrm>
          </p:contentPart>
        </mc:Choice>
        <mc:Fallback xmlns="">
          <p:pic>
            <p:nvPicPr>
              <p:cNvPr id="252" name="Ink 251">
                <a:extLst>
                  <a:ext uri="{FF2B5EF4-FFF2-40B4-BE49-F238E27FC236}">
                    <a16:creationId xmlns:a16="http://schemas.microsoft.com/office/drawing/2014/main" id="{E448F84A-992F-AF83-DB23-6FBE583D9EF3}"/>
                  </a:ext>
                </a:extLst>
              </p:cNvPr>
              <p:cNvPicPr/>
              <p:nvPr/>
            </p:nvPicPr>
            <p:blipFill>
              <a:blip r:embed="rId397"/>
              <a:stretch>
                <a:fillRect/>
              </a:stretch>
            </p:blipFill>
            <p:spPr>
              <a:xfrm>
                <a:off x="8626085" y="5002967"/>
                <a:ext cx="3178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4" name="Ink 253">
                <a:extLst>
                  <a:ext uri="{FF2B5EF4-FFF2-40B4-BE49-F238E27FC236}">
                    <a16:creationId xmlns:a16="http://schemas.microsoft.com/office/drawing/2014/main" id="{4CDA656E-58AC-7949-C276-7C72164E8B07}"/>
                  </a:ext>
                </a:extLst>
              </p14:cNvPr>
              <p14:cNvContentPartPr/>
              <p14:nvPr/>
            </p14:nvContentPartPr>
            <p14:xfrm>
              <a:off x="10464605" y="4975967"/>
              <a:ext cx="55440" cy="217080"/>
            </p14:xfrm>
          </p:contentPart>
        </mc:Choice>
        <mc:Fallback xmlns="">
          <p:pic>
            <p:nvPicPr>
              <p:cNvPr id="254" name="Ink 253">
                <a:extLst>
                  <a:ext uri="{FF2B5EF4-FFF2-40B4-BE49-F238E27FC236}">
                    <a16:creationId xmlns:a16="http://schemas.microsoft.com/office/drawing/2014/main" id="{4CDA656E-58AC-7949-C276-7C72164E8B07}"/>
                  </a:ext>
                </a:extLst>
              </p:cNvPr>
              <p:cNvPicPr/>
              <p:nvPr/>
            </p:nvPicPr>
            <p:blipFill>
              <a:blip r:embed="rId399"/>
              <a:stretch>
                <a:fillRect/>
              </a:stretch>
            </p:blipFill>
            <p:spPr>
              <a:xfrm>
                <a:off x="10455605" y="4967327"/>
                <a:ext cx="73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6" name="Ink 255">
                <a:extLst>
                  <a:ext uri="{FF2B5EF4-FFF2-40B4-BE49-F238E27FC236}">
                    <a16:creationId xmlns:a16="http://schemas.microsoft.com/office/drawing/2014/main" id="{BF83C6F8-5922-110F-CFF5-D39A3C26F9B9}"/>
                  </a:ext>
                </a:extLst>
              </p14:cNvPr>
              <p14:cNvContentPartPr/>
              <p14:nvPr/>
            </p14:nvContentPartPr>
            <p14:xfrm>
              <a:off x="9103445" y="4810007"/>
              <a:ext cx="144360" cy="241560"/>
            </p14:xfrm>
          </p:contentPart>
        </mc:Choice>
        <mc:Fallback xmlns="">
          <p:pic>
            <p:nvPicPr>
              <p:cNvPr id="256" name="Ink 255">
                <a:extLst>
                  <a:ext uri="{FF2B5EF4-FFF2-40B4-BE49-F238E27FC236}">
                    <a16:creationId xmlns:a16="http://schemas.microsoft.com/office/drawing/2014/main" id="{BF83C6F8-5922-110F-CFF5-D39A3C26F9B9}"/>
                  </a:ext>
                </a:extLst>
              </p:cNvPr>
              <p:cNvPicPr/>
              <p:nvPr/>
            </p:nvPicPr>
            <p:blipFill>
              <a:blip r:embed="rId401"/>
              <a:stretch>
                <a:fillRect/>
              </a:stretch>
            </p:blipFill>
            <p:spPr>
              <a:xfrm>
                <a:off x="9094805" y="4801367"/>
                <a:ext cx="1620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7" name="Ink 256">
                <a:extLst>
                  <a:ext uri="{FF2B5EF4-FFF2-40B4-BE49-F238E27FC236}">
                    <a16:creationId xmlns:a16="http://schemas.microsoft.com/office/drawing/2014/main" id="{E9ACC728-C1F3-FEB4-F5B3-C5C7E6608C9F}"/>
                  </a:ext>
                </a:extLst>
              </p14:cNvPr>
              <p14:cNvContentPartPr/>
              <p14:nvPr/>
            </p14:nvContentPartPr>
            <p14:xfrm>
              <a:off x="9357245" y="4599047"/>
              <a:ext cx="743400" cy="309960"/>
            </p14:xfrm>
          </p:contentPart>
        </mc:Choice>
        <mc:Fallback xmlns="">
          <p:pic>
            <p:nvPicPr>
              <p:cNvPr id="257" name="Ink 256">
                <a:extLst>
                  <a:ext uri="{FF2B5EF4-FFF2-40B4-BE49-F238E27FC236}">
                    <a16:creationId xmlns:a16="http://schemas.microsoft.com/office/drawing/2014/main" id="{E9ACC728-C1F3-FEB4-F5B3-C5C7E6608C9F}"/>
                  </a:ext>
                </a:extLst>
              </p:cNvPr>
              <p:cNvPicPr/>
              <p:nvPr/>
            </p:nvPicPr>
            <p:blipFill>
              <a:blip r:embed="rId403"/>
              <a:stretch>
                <a:fillRect/>
              </a:stretch>
            </p:blipFill>
            <p:spPr>
              <a:xfrm>
                <a:off x="9348605" y="4590047"/>
                <a:ext cx="7610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8" name="Ink 257">
                <a:extLst>
                  <a:ext uri="{FF2B5EF4-FFF2-40B4-BE49-F238E27FC236}">
                    <a16:creationId xmlns:a16="http://schemas.microsoft.com/office/drawing/2014/main" id="{450EDCD4-CEE7-6455-5750-0327FA2A7D7B}"/>
                  </a:ext>
                </a:extLst>
              </p14:cNvPr>
              <p14:cNvContentPartPr/>
              <p14:nvPr/>
            </p14:nvContentPartPr>
            <p14:xfrm>
              <a:off x="9574685" y="4643327"/>
              <a:ext cx="6840" cy="360"/>
            </p14:xfrm>
          </p:contentPart>
        </mc:Choice>
        <mc:Fallback xmlns="">
          <p:pic>
            <p:nvPicPr>
              <p:cNvPr id="258" name="Ink 257">
                <a:extLst>
                  <a:ext uri="{FF2B5EF4-FFF2-40B4-BE49-F238E27FC236}">
                    <a16:creationId xmlns:a16="http://schemas.microsoft.com/office/drawing/2014/main" id="{450EDCD4-CEE7-6455-5750-0327FA2A7D7B}"/>
                  </a:ext>
                </a:extLst>
              </p:cNvPr>
              <p:cNvPicPr/>
              <p:nvPr/>
            </p:nvPicPr>
            <p:blipFill>
              <a:blip r:embed="rId405"/>
              <a:stretch>
                <a:fillRect/>
              </a:stretch>
            </p:blipFill>
            <p:spPr>
              <a:xfrm>
                <a:off x="9566045" y="4634687"/>
                <a:ext cx="24480" cy="18000"/>
              </a:xfrm>
              <a:prstGeom prst="rect">
                <a:avLst/>
              </a:prstGeom>
            </p:spPr>
          </p:pic>
        </mc:Fallback>
      </mc:AlternateContent>
      <p:grpSp>
        <p:nvGrpSpPr>
          <p:cNvPr id="273" name="Group 272">
            <a:extLst>
              <a:ext uri="{FF2B5EF4-FFF2-40B4-BE49-F238E27FC236}">
                <a16:creationId xmlns:a16="http://schemas.microsoft.com/office/drawing/2014/main" id="{2041EB91-04EB-14FD-A538-ACB592E859BA}"/>
              </a:ext>
            </a:extLst>
          </p:cNvPr>
          <p:cNvGrpSpPr/>
          <p:nvPr/>
        </p:nvGrpSpPr>
        <p:grpSpPr>
          <a:xfrm>
            <a:off x="10543085" y="4491047"/>
            <a:ext cx="1272600" cy="361080"/>
            <a:chOff x="10543085" y="4491047"/>
            <a:chExt cx="1272600" cy="361080"/>
          </a:xfrm>
        </p:grpSpPr>
        <mc:AlternateContent xmlns:mc="http://schemas.openxmlformats.org/markup-compatibility/2006" xmlns:p14="http://schemas.microsoft.com/office/powerpoint/2010/main">
          <mc:Choice Requires="p14">
            <p:contentPart p14:bwMode="auto" r:id="rId406">
              <p14:nvContentPartPr>
                <p14:cNvPr id="262" name="Ink 261">
                  <a:extLst>
                    <a:ext uri="{FF2B5EF4-FFF2-40B4-BE49-F238E27FC236}">
                      <a16:creationId xmlns:a16="http://schemas.microsoft.com/office/drawing/2014/main" id="{5EE0979E-6751-3CC9-3405-157DD747EF2F}"/>
                    </a:ext>
                  </a:extLst>
                </p14:cNvPr>
                <p14:cNvContentPartPr/>
                <p14:nvPr/>
              </p14:nvContentPartPr>
              <p14:xfrm>
                <a:off x="10543085" y="4684727"/>
                <a:ext cx="201960" cy="124920"/>
              </p14:xfrm>
            </p:contentPart>
          </mc:Choice>
          <mc:Fallback xmlns="">
            <p:pic>
              <p:nvPicPr>
                <p:cNvPr id="262" name="Ink 261">
                  <a:extLst>
                    <a:ext uri="{FF2B5EF4-FFF2-40B4-BE49-F238E27FC236}">
                      <a16:creationId xmlns:a16="http://schemas.microsoft.com/office/drawing/2014/main" id="{5EE0979E-6751-3CC9-3405-157DD747EF2F}"/>
                    </a:ext>
                  </a:extLst>
                </p:cNvPr>
                <p:cNvPicPr/>
                <p:nvPr/>
              </p:nvPicPr>
              <p:blipFill>
                <a:blip r:embed="rId407"/>
                <a:stretch>
                  <a:fillRect/>
                </a:stretch>
              </p:blipFill>
              <p:spPr>
                <a:xfrm>
                  <a:off x="10534445" y="4675727"/>
                  <a:ext cx="219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3" name="Ink 262">
                  <a:extLst>
                    <a:ext uri="{FF2B5EF4-FFF2-40B4-BE49-F238E27FC236}">
                      <a16:creationId xmlns:a16="http://schemas.microsoft.com/office/drawing/2014/main" id="{8FE2C907-4DB8-40E6-566C-C0B17596EB48}"/>
                    </a:ext>
                  </a:extLst>
                </p14:cNvPr>
                <p14:cNvContentPartPr/>
                <p14:nvPr/>
              </p14:nvContentPartPr>
              <p14:xfrm>
                <a:off x="10781765" y="4734047"/>
                <a:ext cx="70200" cy="21240"/>
              </p14:xfrm>
            </p:contentPart>
          </mc:Choice>
          <mc:Fallback xmlns="">
            <p:pic>
              <p:nvPicPr>
                <p:cNvPr id="263" name="Ink 262">
                  <a:extLst>
                    <a:ext uri="{FF2B5EF4-FFF2-40B4-BE49-F238E27FC236}">
                      <a16:creationId xmlns:a16="http://schemas.microsoft.com/office/drawing/2014/main" id="{8FE2C907-4DB8-40E6-566C-C0B17596EB48}"/>
                    </a:ext>
                  </a:extLst>
                </p:cNvPr>
                <p:cNvPicPr/>
                <p:nvPr/>
              </p:nvPicPr>
              <p:blipFill>
                <a:blip r:embed="rId409"/>
                <a:stretch>
                  <a:fillRect/>
                </a:stretch>
              </p:blipFill>
              <p:spPr>
                <a:xfrm>
                  <a:off x="10772765" y="4725047"/>
                  <a:ext cx="878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4" name="Ink 263">
                  <a:extLst>
                    <a:ext uri="{FF2B5EF4-FFF2-40B4-BE49-F238E27FC236}">
                      <a16:creationId xmlns:a16="http://schemas.microsoft.com/office/drawing/2014/main" id="{BB844E9D-CA4F-317A-0E10-D2DFFEA28D17}"/>
                    </a:ext>
                  </a:extLst>
                </p14:cNvPr>
                <p14:cNvContentPartPr/>
                <p14:nvPr/>
              </p14:nvContentPartPr>
              <p14:xfrm>
                <a:off x="10773485" y="4603727"/>
                <a:ext cx="204840" cy="248400"/>
              </p14:xfrm>
            </p:contentPart>
          </mc:Choice>
          <mc:Fallback xmlns="">
            <p:pic>
              <p:nvPicPr>
                <p:cNvPr id="264" name="Ink 263">
                  <a:extLst>
                    <a:ext uri="{FF2B5EF4-FFF2-40B4-BE49-F238E27FC236}">
                      <a16:creationId xmlns:a16="http://schemas.microsoft.com/office/drawing/2014/main" id="{BB844E9D-CA4F-317A-0E10-D2DFFEA28D17}"/>
                    </a:ext>
                  </a:extLst>
                </p:cNvPr>
                <p:cNvPicPr/>
                <p:nvPr/>
              </p:nvPicPr>
              <p:blipFill>
                <a:blip r:embed="rId411"/>
                <a:stretch>
                  <a:fillRect/>
                </a:stretch>
              </p:blipFill>
              <p:spPr>
                <a:xfrm>
                  <a:off x="10764845" y="4595087"/>
                  <a:ext cx="2224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5" name="Ink 264">
                  <a:extLst>
                    <a:ext uri="{FF2B5EF4-FFF2-40B4-BE49-F238E27FC236}">
                      <a16:creationId xmlns:a16="http://schemas.microsoft.com/office/drawing/2014/main" id="{F81FADE5-7FA4-6FE3-1B92-5C97402BAF5D}"/>
                    </a:ext>
                  </a:extLst>
                </p14:cNvPr>
                <p14:cNvContentPartPr/>
                <p14:nvPr/>
              </p14:nvContentPartPr>
              <p14:xfrm>
                <a:off x="10932605" y="4611647"/>
                <a:ext cx="118080" cy="47880"/>
              </p14:xfrm>
            </p:contentPart>
          </mc:Choice>
          <mc:Fallback xmlns="">
            <p:pic>
              <p:nvPicPr>
                <p:cNvPr id="265" name="Ink 264">
                  <a:extLst>
                    <a:ext uri="{FF2B5EF4-FFF2-40B4-BE49-F238E27FC236}">
                      <a16:creationId xmlns:a16="http://schemas.microsoft.com/office/drawing/2014/main" id="{F81FADE5-7FA4-6FE3-1B92-5C97402BAF5D}"/>
                    </a:ext>
                  </a:extLst>
                </p:cNvPr>
                <p:cNvPicPr/>
                <p:nvPr/>
              </p:nvPicPr>
              <p:blipFill>
                <a:blip r:embed="rId413"/>
                <a:stretch>
                  <a:fillRect/>
                </a:stretch>
              </p:blipFill>
              <p:spPr>
                <a:xfrm>
                  <a:off x="10923965" y="4603007"/>
                  <a:ext cx="1357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9" name="Ink 268">
                  <a:extLst>
                    <a:ext uri="{FF2B5EF4-FFF2-40B4-BE49-F238E27FC236}">
                      <a16:creationId xmlns:a16="http://schemas.microsoft.com/office/drawing/2014/main" id="{B31FCCA9-5981-3532-3FF3-C4FC860A4125}"/>
                    </a:ext>
                  </a:extLst>
                </p14:cNvPr>
                <p14:cNvContentPartPr/>
                <p14:nvPr/>
              </p14:nvContentPartPr>
              <p14:xfrm>
                <a:off x="11166965" y="4507967"/>
                <a:ext cx="76320" cy="144360"/>
              </p14:xfrm>
            </p:contentPart>
          </mc:Choice>
          <mc:Fallback xmlns="">
            <p:pic>
              <p:nvPicPr>
                <p:cNvPr id="269" name="Ink 268">
                  <a:extLst>
                    <a:ext uri="{FF2B5EF4-FFF2-40B4-BE49-F238E27FC236}">
                      <a16:creationId xmlns:a16="http://schemas.microsoft.com/office/drawing/2014/main" id="{B31FCCA9-5981-3532-3FF3-C4FC860A4125}"/>
                    </a:ext>
                  </a:extLst>
                </p:cNvPr>
                <p:cNvPicPr/>
                <p:nvPr/>
              </p:nvPicPr>
              <p:blipFill>
                <a:blip r:embed="rId415"/>
                <a:stretch>
                  <a:fillRect/>
                </a:stretch>
              </p:blipFill>
              <p:spPr>
                <a:xfrm>
                  <a:off x="11158325" y="4499327"/>
                  <a:ext cx="93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0" name="Ink 269">
                  <a:extLst>
                    <a:ext uri="{FF2B5EF4-FFF2-40B4-BE49-F238E27FC236}">
                      <a16:creationId xmlns:a16="http://schemas.microsoft.com/office/drawing/2014/main" id="{6AF413D2-E609-ED92-AB12-373F737CCCE2}"/>
                    </a:ext>
                  </a:extLst>
                </p14:cNvPr>
                <p14:cNvContentPartPr/>
                <p14:nvPr/>
              </p14:nvContentPartPr>
              <p14:xfrm>
                <a:off x="11290805" y="4491047"/>
                <a:ext cx="345960" cy="129240"/>
              </p14:xfrm>
            </p:contentPart>
          </mc:Choice>
          <mc:Fallback xmlns="">
            <p:pic>
              <p:nvPicPr>
                <p:cNvPr id="270" name="Ink 269">
                  <a:extLst>
                    <a:ext uri="{FF2B5EF4-FFF2-40B4-BE49-F238E27FC236}">
                      <a16:creationId xmlns:a16="http://schemas.microsoft.com/office/drawing/2014/main" id="{6AF413D2-E609-ED92-AB12-373F737CCCE2}"/>
                    </a:ext>
                  </a:extLst>
                </p:cNvPr>
                <p:cNvPicPr/>
                <p:nvPr/>
              </p:nvPicPr>
              <p:blipFill>
                <a:blip r:embed="rId417"/>
                <a:stretch>
                  <a:fillRect/>
                </a:stretch>
              </p:blipFill>
              <p:spPr>
                <a:xfrm>
                  <a:off x="11281805" y="4482407"/>
                  <a:ext cx="363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1" name="Ink 270">
                  <a:extLst>
                    <a:ext uri="{FF2B5EF4-FFF2-40B4-BE49-F238E27FC236}">
                      <a16:creationId xmlns:a16="http://schemas.microsoft.com/office/drawing/2014/main" id="{2B9D929C-6C06-4A9F-BB60-CBA778B4A65F}"/>
                    </a:ext>
                  </a:extLst>
                </p14:cNvPr>
                <p14:cNvContentPartPr/>
                <p14:nvPr/>
              </p14:nvContentPartPr>
              <p14:xfrm>
                <a:off x="11608685" y="4547927"/>
                <a:ext cx="127440" cy="103680"/>
              </p14:xfrm>
            </p:contentPart>
          </mc:Choice>
          <mc:Fallback xmlns="">
            <p:pic>
              <p:nvPicPr>
                <p:cNvPr id="271" name="Ink 270">
                  <a:extLst>
                    <a:ext uri="{FF2B5EF4-FFF2-40B4-BE49-F238E27FC236}">
                      <a16:creationId xmlns:a16="http://schemas.microsoft.com/office/drawing/2014/main" id="{2B9D929C-6C06-4A9F-BB60-CBA778B4A65F}"/>
                    </a:ext>
                  </a:extLst>
                </p:cNvPr>
                <p:cNvPicPr/>
                <p:nvPr/>
              </p:nvPicPr>
              <p:blipFill>
                <a:blip r:embed="rId419"/>
                <a:stretch>
                  <a:fillRect/>
                </a:stretch>
              </p:blipFill>
              <p:spPr>
                <a:xfrm>
                  <a:off x="11599685" y="4538927"/>
                  <a:ext cx="145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2" name="Ink 271">
                  <a:extLst>
                    <a:ext uri="{FF2B5EF4-FFF2-40B4-BE49-F238E27FC236}">
                      <a16:creationId xmlns:a16="http://schemas.microsoft.com/office/drawing/2014/main" id="{B2E20125-E1AF-AA06-FC60-DE4A1FFAA7C7}"/>
                    </a:ext>
                  </a:extLst>
                </p14:cNvPr>
                <p14:cNvContentPartPr/>
                <p14:nvPr/>
              </p14:nvContentPartPr>
              <p14:xfrm>
                <a:off x="11815325" y="4508327"/>
                <a:ext cx="360" cy="360"/>
              </p14:xfrm>
            </p:contentPart>
          </mc:Choice>
          <mc:Fallback xmlns="">
            <p:pic>
              <p:nvPicPr>
                <p:cNvPr id="272" name="Ink 271">
                  <a:extLst>
                    <a:ext uri="{FF2B5EF4-FFF2-40B4-BE49-F238E27FC236}">
                      <a16:creationId xmlns:a16="http://schemas.microsoft.com/office/drawing/2014/main" id="{B2E20125-E1AF-AA06-FC60-DE4A1FFAA7C7}"/>
                    </a:ext>
                  </a:extLst>
                </p:cNvPr>
                <p:cNvPicPr/>
                <p:nvPr/>
              </p:nvPicPr>
              <p:blipFill>
                <a:blip r:embed="rId178"/>
                <a:stretch>
                  <a:fillRect/>
                </a:stretch>
              </p:blipFill>
              <p:spPr>
                <a:xfrm>
                  <a:off x="11806685" y="4499327"/>
                  <a:ext cx="18000" cy="18000"/>
                </a:xfrm>
                <a:prstGeom prst="rect">
                  <a:avLst/>
                </a:prstGeom>
              </p:spPr>
            </p:pic>
          </mc:Fallback>
        </mc:AlternateContent>
      </p:grpSp>
      <p:grpSp>
        <p:nvGrpSpPr>
          <p:cNvPr id="280" name="Group 279">
            <a:extLst>
              <a:ext uri="{FF2B5EF4-FFF2-40B4-BE49-F238E27FC236}">
                <a16:creationId xmlns:a16="http://schemas.microsoft.com/office/drawing/2014/main" id="{AA82F56B-42F6-6130-2BDD-A581048F683D}"/>
              </a:ext>
            </a:extLst>
          </p:cNvPr>
          <p:cNvGrpSpPr/>
          <p:nvPr/>
        </p:nvGrpSpPr>
        <p:grpSpPr>
          <a:xfrm>
            <a:off x="2155445" y="5667167"/>
            <a:ext cx="814680" cy="338040"/>
            <a:chOff x="2155445" y="5667167"/>
            <a:chExt cx="814680" cy="338040"/>
          </a:xfrm>
        </p:grpSpPr>
        <mc:AlternateContent xmlns:mc="http://schemas.openxmlformats.org/markup-compatibility/2006" xmlns:p14="http://schemas.microsoft.com/office/powerpoint/2010/main">
          <mc:Choice Requires="p14">
            <p:contentPart p14:bwMode="auto" r:id="rId421">
              <p14:nvContentPartPr>
                <p14:cNvPr id="274" name="Ink 273">
                  <a:extLst>
                    <a:ext uri="{FF2B5EF4-FFF2-40B4-BE49-F238E27FC236}">
                      <a16:creationId xmlns:a16="http://schemas.microsoft.com/office/drawing/2014/main" id="{C051D0FD-EECB-3AC0-F3DE-E4955B571546}"/>
                    </a:ext>
                  </a:extLst>
                </p14:cNvPr>
                <p14:cNvContentPartPr/>
                <p14:nvPr/>
              </p14:nvContentPartPr>
              <p14:xfrm>
                <a:off x="2155445" y="5667167"/>
                <a:ext cx="156600" cy="302400"/>
              </p14:xfrm>
            </p:contentPart>
          </mc:Choice>
          <mc:Fallback xmlns="">
            <p:pic>
              <p:nvPicPr>
                <p:cNvPr id="274" name="Ink 273">
                  <a:extLst>
                    <a:ext uri="{FF2B5EF4-FFF2-40B4-BE49-F238E27FC236}">
                      <a16:creationId xmlns:a16="http://schemas.microsoft.com/office/drawing/2014/main" id="{C051D0FD-EECB-3AC0-F3DE-E4955B571546}"/>
                    </a:ext>
                  </a:extLst>
                </p:cNvPr>
                <p:cNvPicPr/>
                <p:nvPr/>
              </p:nvPicPr>
              <p:blipFill>
                <a:blip r:embed="rId422"/>
                <a:stretch>
                  <a:fillRect/>
                </a:stretch>
              </p:blipFill>
              <p:spPr>
                <a:xfrm>
                  <a:off x="2146805" y="5658527"/>
                  <a:ext cx="174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75" name="Ink 274">
                  <a:extLst>
                    <a:ext uri="{FF2B5EF4-FFF2-40B4-BE49-F238E27FC236}">
                      <a16:creationId xmlns:a16="http://schemas.microsoft.com/office/drawing/2014/main" id="{047A4886-F82D-AEEE-4691-E609BEBCA556}"/>
                    </a:ext>
                  </a:extLst>
                </p14:cNvPr>
                <p14:cNvContentPartPr/>
                <p14:nvPr/>
              </p14:nvContentPartPr>
              <p14:xfrm>
                <a:off x="2214485" y="5845727"/>
                <a:ext cx="41040" cy="6840"/>
              </p14:xfrm>
            </p:contentPart>
          </mc:Choice>
          <mc:Fallback xmlns="">
            <p:pic>
              <p:nvPicPr>
                <p:cNvPr id="275" name="Ink 274">
                  <a:extLst>
                    <a:ext uri="{FF2B5EF4-FFF2-40B4-BE49-F238E27FC236}">
                      <a16:creationId xmlns:a16="http://schemas.microsoft.com/office/drawing/2014/main" id="{047A4886-F82D-AEEE-4691-E609BEBCA556}"/>
                    </a:ext>
                  </a:extLst>
                </p:cNvPr>
                <p:cNvPicPr/>
                <p:nvPr/>
              </p:nvPicPr>
              <p:blipFill>
                <a:blip r:embed="rId424"/>
                <a:stretch>
                  <a:fillRect/>
                </a:stretch>
              </p:blipFill>
              <p:spPr>
                <a:xfrm>
                  <a:off x="2205485" y="5836727"/>
                  <a:ext cx="586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6" name="Ink 275">
                  <a:extLst>
                    <a:ext uri="{FF2B5EF4-FFF2-40B4-BE49-F238E27FC236}">
                      <a16:creationId xmlns:a16="http://schemas.microsoft.com/office/drawing/2014/main" id="{992627DC-D9A0-3633-13D8-72DB995DCED7}"/>
                    </a:ext>
                  </a:extLst>
                </p14:cNvPr>
                <p14:cNvContentPartPr/>
                <p14:nvPr/>
              </p14:nvContentPartPr>
              <p14:xfrm>
                <a:off x="2425085" y="5839967"/>
                <a:ext cx="151200" cy="162000"/>
              </p14:xfrm>
            </p:contentPart>
          </mc:Choice>
          <mc:Fallback xmlns="">
            <p:pic>
              <p:nvPicPr>
                <p:cNvPr id="276" name="Ink 275">
                  <a:extLst>
                    <a:ext uri="{FF2B5EF4-FFF2-40B4-BE49-F238E27FC236}">
                      <a16:creationId xmlns:a16="http://schemas.microsoft.com/office/drawing/2014/main" id="{992627DC-D9A0-3633-13D8-72DB995DCED7}"/>
                    </a:ext>
                  </a:extLst>
                </p:cNvPr>
                <p:cNvPicPr/>
                <p:nvPr/>
              </p:nvPicPr>
              <p:blipFill>
                <a:blip r:embed="rId426"/>
                <a:stretch>
                  <a:fillRect/>
                </a:stretch>
              </p:blipFill>
              <p:spPr>
                <a:xfrm>
                  <a:off x="2416085" y="5831327"/>
                  <a:ext cx="168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77" name="Ink 276">
                  <a:extLst>
                    <a:ext uri="{FF2B5EF4-FFF2-40B4-BE49-F238E27FC236}">
                      <a16:creationId xmlns:a16="http://schemas.microsoft.com/office/drawing/2014/main" id="{D99BDF5C-8013-5C6B-3BA9-D9F4E5D211F3}"/>
                    </a:ext>
                  </a:extLst>
                </p14:cNvPr>
                <p14:cNvContentPartPr/>
                <p14:nvPr/>
              </p14:nvContentPartPr>
              <p14:xfrm>
                <a:off x="2655845" y="5924927"/>
                <a:ext cx="101520" cy="6480"/>
              </p14:xfrm>
            </p:contentPart>
          </mc:Choice>
          <mc:Fallback xmlns="">
            <p:pic>
              <p:nvPicPr>
                <p:cNvPr id="277" name="Ink 276">
                  <a:extLst>
                    <a:ext uri="{FF2B5EF4-FFF2-40B4-BE49-F238E27FC236}">
                      <a16:creationId xmlns:a16="http://schemas.microsoft.com/office/drawing/2014/main" id="{D99BDF5C-8013-5C6B-3BA9-D9F4E5D211F3}"/>
                    </a:ext>
                  </a:extLst>
                </p:cNvPr>
                <p:cNvPicPr/>
                <p:nvPr/>
              </p:nvPicPr>
              <p:blipFill>
                <a:blip r:embed="rId428"/>
                <a:stretch>
                  <a:fillRect/>
                </a:stretch>
              </p:blipFill>
              <p:spPr>
                <a:xfrm>
                  <a:off x="2646845" y="5916287"/>
                  <a:ext cx="1191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78" name="Ink 277">
                  <a:extLst>
                    <a:ext uri="{FF2B5EF4-FFF2-40B4-BE49-F238E27FC236}">
                      <a16:creationId xmlns:a16="http://schemas.microsoft.com/office/drawing/2014/main" id="{987E9359-2934-9659-6325-1D1C1C621812}"/>
                    </a:ext>
                  </a:extLst>
                </p14:cNvPr>
                <p14:cNvContentPartPr/>
                <p14:nvPr/>
              </p14:nvContentPartPr>
              <p14:xfrm>
                <a:off x="2695805" y="5867687"/>
                <a:ext cx="96120" cy="137520"/>
              </p14:xfrm>
            </p:contentPart>
          </mc:Choice>
          <mc:Fallback xmlns="">
            <p:pic>
              <p:nvPicPr>
                <p:cNvPr id="278" name="Ink 277">
                  <a:extLst>
                    <a:ext uri="{FF2B5EF4-FFF2-40B4-BE49-F238E27FC236}">
                      <a16:creationId xmlns:a16="http://schemas.microsoft.com/office/drawing/2014/main" id="{987E9359-2934-9659-6325-1D1C1C621812}"/>
                    </a:ext>
                  </a:extLst>
                </p:cNvPr>
                <p:cNvPicPr/>
                <p:nvPr/>
              </p:nvPicPr>
              <p:blipFill>
                <a:blip r:embed="rId430"/>
                <a:stretch>
                  <a:fillRect/>
                </a:stretch>
              </p:blipFill>
              <p:spPr>
                <a:xfrm>
                  <a:off x="2686805" y="5859047"/>
                  <a:ext cx="113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79" name="Ink 278">
                  <a:extLst>
                    <a:ext uri="{FF2B5EF4-FFF2-40B4-BE49-F238E27FC236}">
                      <a16:creationId xmlns:a16="http://schemas.microsoft.com/office/drawing/2014/main" id="{B8358900-F3B0-AB89-A6A8-B1EF7ECEA80A}"/>
                    </a:ext>
                  </a:extLst>
                </p14:cNvPr>
                <p14:cNvContentPartPr/>
                <p14:nvPr/>
              </p14:nvContentPartPr>
              <p14:xfrm>
                <a:off x="2854565" y="5875967"/>
                <a:ext cx="115560" cy="111240"/>
              </p14:xfrm>
            </p:contentPart>
          </mc:Choice>
          <mc:Fallback xmlns="">
            <p:pic>
              <p:nvPicPr>
                <p:cNvPr id="279" name="Ink 278">
                  <a:extLst>
                    <a:ext uri="{FF2B5EF4-FFF2-40B4-BE49-F238E27FC236}">
                      <a16:creationId xmlns:a16="http://schemas.microsoft.com/office/drawing/2014/main" id="{B8358900-F3B0-AB89-A6A8-B1EF7ECEA80A}"/>
                    </a:ext>
                  </a:extLst>
                </p:cNvPr>
                <p:cNvPicPr/>
                <p:nvPr/>
              </p:nvPicPr>
              <p:blipFill>
                <a:blip r:embed="rId432"/>
                <a:stretch>
                  <a:fillRect/>
                </a:stretch>
              </p:blipFill>
              <p:spPr>
                <a:xfrm>
                  <a:off x="2845565" y="5866967"/>
                  <a:ext cx="133200" cy="12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81" name="Ink 280">
                <a:extLst>
                  <a:ext uri="{FF2B5EF4-FFF2-40B4-BE49-F238E27FC236}">
                    <a16:creationId xmlns:a16="http://schemas.microsoft.com/office/drawing/2014/main" id="{39494AC6-E9EA-2B47-E404-275FA25AB1E1}"/>
                  </a:ext>
                </a:extLst>
              </p14:cNvPr>
              <p14:cNvContentPartPr/>
              <p14:nvPr/>
            </p14:nvContentPartPr>
            <p14:xfrm>
              <a:off x="3419045" y="5796047"/>
              <a:ext cx="264240" cy="24120"/>
            </p14:xfrm>
          </p:contentPart>
        </mc:Choice>
        <mc:Fallback xmlns="">
          <p:pic>
            <p:nvPicPr>
              <p:cNvPr id="281" name="Ink 280">
                <a:extLst>
                  <a:ext uri="{FF2B5EF4-FFF2-40B4-BE49-F238E27FC236}">
                    <a16:creationId xmlns:a16="http://schemas.microsoft.com/office/drawing/2014/main" id="{39494AC6-E9EA-2B47-E404-275FA25AB1E1}"/>
                  </a:ext>
                </a:extLst>
              </p:cNvPr>
              <p:cNvPicPr/>
              <p:nvPr/>
            </p:nvPicPr>
            <p:blipFill>
              <a:blip r:embed="rId434"/>
              <a:stretch>
                <a:fillRect/>
              </a:stretch>
            </p:blipFill>
            <p:spPr>
              <a:xfrm>
                <a:off x="3410045" y="5787407"/>
                <a:ext cx="281880" cy="41760"/>
              </a:xfrm>
              <a:prstGeom prst="rect">
                <a:avLst/>
              </a:prstGeom>
            </p:spPr>
          </p:pic>
        </mc:Fallback>
      </mc:AlternateContent>
      <p:grpSp>
        <p:nvGrpSpPr>
          <p:cNvPr id="291" name="Group 290">
            <a:extLst>
              <a:ext uri="{FF2B5EF4-FFF2-40B4-BE49-F238E27FC236}">
                <a16:creationId xmlns:a16="http://schemas.microsoft.com/office/drawing/2014/main" id="{3EDFD5E4-F152-23BA-45E4-3EEF816BC834}"/>
              </a:ext>
            </a:extLst>
          </p:cNvPr>
          <p:cNvGrpSpPr/>
          <p:nvPr/>
        </p:nvGrpSpPr>
        <p:grpSpPr>
          <a:xfrm>
            <a:off x="4276925" y="5605607"/>
            <a:ext cx="1119240" cy="401760"/>
            <a:chOff x="4276925" y="5605607"/>
            <a:chExt cx="1119240" cy="401760"/>
          </a:xfrm>
        </p:grpSpPr>
        <mc:AlternateContent xmlns:mc="http://schemas.openxmlformats.org/markup-compatibility/2006" xmlns:p14="http://schemas.microsoft.com/office/powerpoint/2010/main">
          <mc:Choice Requires="p14">
            <p:contentPart p14:bwMode="auto" r:id="rId435">
              <p14:nvContentPartPr>
                <p14:cNvPr id="282" name="Ink 281">
                  <a:extLst>
                    <a:ext uri="{FF2B5EF4-FFF2-40B4-BE49-F238E27FC236}">
                      <a16:creationId xmlns:a16="http://schemas.microsoft.com/office/drawing/2014/main" id="{7EDF8FBC-4943-8DD9-5B3B-61589927E710}"/>
                    </a:ext>
                  </a:extLst>
                </p14:cNvPr>
                <p14:cNvContentPartPr/>
                <p14:nvPr/>
              </p14:nvContentPartPr>
              <p14:xfrm>
                <a:off x="4276925" y="5641247"/>
                <a:ext cx="147960" cy="308160"/>
              </p14:xfrm>
            </p:contentPart>
          </mc:Choice>
          <mc:Fallback xmlns="">
            <p:pic>
              <p:nvPicPr>
                <p:cNvPr id="282" name="Ink 281">
                  <a:extLst>
                    <a:ext uri="{FF2B5EF4-FFF2-40B4-BE49-F238E27FC236}">
                      <a16:creationId xmlns:a16="http://schemas.microsoft.com/office/drawing/2014/main" id="{7EDF8FBC-4943-8DD9-5B3B-61589927E710}"/>
                    </a:ext>
                  </a:extLst>
                </p:cNvPr>
                <p:cNvPicPr/>
                <p:nvPr/>
              </p:nvPicPr>
              <p:blipFill>
                <a:blip r:embed="rId436"/>
                <a:stretch>
                  <a:fillRect/>
                </a:stretch>
              </p:blipFill>
              <p:spPr>
                <a:xfrm>
                  <a:off x="4268285" y="5632607"/>
                  <a:ext cx="16560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3" name="Ink 282">
                  <a:extLst>
                    <a:ext uri="{FF2B5EF4-FFF2-40B4-BE49-F238E27FC236}">
                      <a16:creationId xmlns:a16="http://schemas.microsoft.com/office/drawing/2014/main" id="{25C6F607-6B71-70BC-B71D-A5353C920A5B}"/>
                    </a:ext>
                  </a:extLst>
                </p14:cNvPr>
                <p14:cNvContentPartPr/>
                <p14:nvPr/>
              </p14:nvContentPartPr>
              <p14:xfrm>
                <a:off x="4618925" y="5798567"/>
                <a:ext cx="151920" cy="139680"/>
              </p14:xfrm>
            </p:contentPart>
          </mc:Choice>
          <mc:Fallback xmlns="">
            <p:pic>
              <p:nvPicPr>
                <p:cNvPr id="283" name="Ink 282">
                  <a:extLst>
                    <a:ext uri="{FF2B5EF4-FFF2-40B4-BE49-F238E27FC236}">
                      <a16:creationId xmlns:a16="http://schemas.microsoft.com/office/drawing/2014/main" id="{25C6F607-6B71-70BC-B71D-A5353C920A5B}"/>
                    </a:ext>
                  </a:extLst>
                </p:cNvPr>
                <p:cNvPicPr/>
                <p:nvPr/>
              </p:nvPicPr>
              <p:blipFill>
                <a:blip r:embed="rId438"/>
                <a:stretch>
                  <a:fillRect/>
                </a:stretch>
              </p:blipFill>
              <p:spPr>
                <a:xfrm>
                  <a:off x="4609925" y="5789567"/>
                  <a:ext cx="169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84" name="Ink 283">
                  <a:extLst>
                    <a:ext uri="{FF2B5EF4-FFF2-40B4-BE49-F238E27FC236}">
                      <a16:creationId xmlns:a16="http://schemas.microsoft.com/office/drawing/2014/main" id="{65150262-117A-28B2-3A9A-982F436EB324}"/>
                    </a:ext>
                  </a:extLst>
                </p14:cNvPr>
                <p14:cNvContentPartPr/>
                <p14:nvPr/>
              </p14:nvContentPartPr>
              <p14:xfrm>
                <a:off x="4585085" y="5621087"/>
                <a:ext cx="19080" cy="20160"/>
              </p14:xfrm>
            </p:contentPart>
          </mc:Choice>
          <mc:Fallback xmlns="">
            <p:pic>
              <p:nvPicPr>
                <p:cNvPr id="284" name="Ink 283">
                  <a:extLst>
                    <a:ext uri="{FF2B5EF4-FFF2-40B4-BE49-F238E27FC236}">
                      <a16:creationId xmlns:a16="http://schemas.microsoft.com/office/drawing/2014/main" id="{65150262-117A-28B2-3A9A-982F436EB324}"/>
                    </a:ext>
                  </a:extLst>
                </p:cNvPr>
                <p:cNvPicPr/>
                <p:nvPr/>
              </p:nvPicPr>
              <p:blipFill>
                <a:blip r:embed="rId440"/>
                <a:stretch>
                  <a:fillRect/>
                </a:stretch>
              </p:blipFill>
              <p:spPr>
                <a:xfrm>
                  <a:off x="4576085" y="5612447"/>
                  <a:ext cx="36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85" name="Ink 284">
                  <a:extLst>
                    <a:ext uri="{FF2B5EF4-FFF2-40B4-BE49-F238E27FC236}">
                      <a16:creationId xmlns:a16="http://schemas.microsoft.com/office/drawing/2014/main" id="{FFA1C7A2-4EC7-EFE1-02E3-977795E6E63A}"/>
                    </a:ext>
                  </a:extLst>
                </p14:cNvPr>
                <p14:cNvContentPartPr/>
                <p14:nvPr/>
              </p14:nvContentPartPr>
              <p14:xfrm>
                <a:off x="4735565" y="5605607"/>
                <a:ext cx="18000" cy="16920"/>
              </p14:xfrm>
            </p:contentPart>
          </mc:Choice>
          <mc:Fallback xmlns="">
            <p:pic>
              <p:nvPicPr>
                <p:cNvPr id="285" name="Ink 284">
                  <a:extLst>
                    <a:ext uri="{FF2B5EF4-FFF2-40B4-BE49-F238E27FC236}">
                      <a16:creationId xmlns:a16="http://schemas.microsoft.com/office/drawing/2014/main" id="{FFA1C7A2-4EC7-EFE1-02E3-977795E6E63A}"/>
                    </a:ext>
                  </a:extLst>
                </p:cNvPr>
                <p:cNvPicPr/>
                <p:nvPr/>
              </p:nvPicPr>
              <p:blipFill>
                <a:blip r:embed="rId442"/>
                <a:stretch>
                  <a:fillRect/>
                </a:stretch>
              </p:blipFill>
              <p:spPr>
                <a:xfrm>
                  <a:off x="4726925" y="5596607"/>
                  <a:ext cx="35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87" name="Ink 286">
                  <a:extLst>
                    <a:ext uri="{FF2B5EF4-FFF2-40B4-BE49-F238E27FC236}">
                      <a16:creationId xmlns:a16="http://schemas.microsoft.com/office/drawing/2014/main" id="{9AC1D610-9ACF-3C41-7F41-F6560369300E}"/>
                    </a:ext>
                  </a:extLst>
                </p14:cNvPr>
                <p14:cNvContentPartPr/>
                <p14:nvPr/>
              </p14:nvContentPartPr>
              <p14:xfrm>
                <a:off x="4897925" y="5870207"/>
                <a:ext cx="142920" cy="111960"/>
              </p14:xfrm>
            </p:contentPart>
          </mc:Choice>
          <mc:Fallback xmlns="">
            <p:pic>
              <p:nvPicPr>
                <p:cNvPr id="287" name="Ink 286">
                  <a:extLst>
                    <a:ext uri="{FF2B5EF4-FFF2-40B4-BE49-F238E27FC236}">
                      <a16:creationId xmlns:a16="http://schemas.microsoft.com/office/drawing/2014/main" id="{9AC1D610-9ACF-3C41-7F41-F6560369300E}"/>
                    </a:ext>
                  </a:extLst>
                </p:cNvPr>
                <p:cNvPicPr/>
                <p:nvPr/>
              </p:nvPicPr>
              <p:blipFill>
                <a:blip r:embed="rId444"/>
                <a:stretch>
                  <a:fillRect/>
                </a:stretch>
              </p:blipFill>
              <p:spPr>
                <a:xfrm>
                  <a:off x="4889285" y="5861567"/>
                  <a:ext cx="160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88" name="Ink 287">
                  <a:extLst>
                    <a:ext uri="{FF2B5EF4-FFF2-40B4-BE49-F238E27FC236}">
                      <a16:creationId xmlns:a16="http://schemas.microsoft.com/office/drawing/2014/main" id="{ECCE6FAE-621E-C3D1-5FA5-19B34CD8854E}"/>
                    </a:ext>
                  </a:extLst>
                </p14:cNvPr>
                <p14:cNvContentPartPr/>
                <p14:nvPr/>
              </p14:nvContentPartPr>
              <p14:xfrm>
                <a:off x="5125805" y="5860127"/>
                <a:ext cx="52560" cy="7200"/>
              </p14:xfrm>
            </p:contentPart>
          </mc:Choice>
          <mc:Fallback xmlns="">
            <p:pic>
              <p:nvPicPr>
                <p:cNvPr id="288" name="Ink 287">
                  <a:extLst>
                    <a:ext uri="{FF2B5EF4-FFF2-40B4-BE49-F238E27FC236}">
                      <a16:creationId xmlns:a16="http://schemas.microsoft.com/office/drawing/2014/main" id="{ECCE6FAE-621E-C3D1-5FA5-19B34CD8854E}"/>
                    </a:ext>
                  </a:extLst>
                </p:cNvPr>
                <p:cNvPicPr/>
                <p:nvPr/>
              </p:nvPicPr>
              <p:blipFill>
                <a:blip r:embed="rId446"/>
                <a:stretch>
                  <a:fillRect/>
                </a:stretch>
              </p:blipFill>
              <p:spPr>
                <a:xfrm>
                  <a:off x="5116805" y="5851127"/>
                  <a:ext cx="702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89" name="Ink 288">
                  <a:extLst>
                    <a:ext uri="{FF2B5EF4-FFF2-40B4-BE49-F238E27FC236}">
                      <a16:creationId xmlns:a16="http://schemas.microsoft.com/office/drawing/2014/main" id="{C4FB5F62-28E4-24EB-90C2-B6D4D06D0EDA}"/>
                    </a:ext>
                  </a:extLst>
                </p14:cNvPr>
                <p14:cNvContentPartPr/>
                <p14:nvPr/>
              </p14:nvContentPartPr>
              <p14:xfrm>
                <a:off x="5128325" y="5812247"/>
                <a:ext cx="249480" cy="195120"/>
              </p14:xfrm>
            </p:contentPart>
          </mc:Choice>
          <mc:Fallback xmlns="">
            <p:pic>
              <p:nvPicPr>
                <p:cNvPr id="289" name="Ink 288">
                  <a:extLst>
                    <a:ext uri="{FF2B5EF4-FFF2-40B4-BE49-F238E27FC236}">
                      <a16:creationId xmlns:a16="http://schemas.microsoft.com/office/drawing/2014/main" id="{C4FB5F62-28E4-24EB-90C2-B6D4D06D0EDA}"/>
                    </a:ext>
                  </a:extLst>
                </p:cNvPr>
                <p:cNvPicPr/>
                <p:nvPr/>
              </p:nvPicPr>
              <p:blipFill>
                <a:blip r:embed="rId448"/>
                <a:stretch>
                  <a:fillRect/>
                </a:stretch>
              </p:blipFill>
              <p:spPr>
                <a:xfrm>
                  <a:off x="5119685" y="5803607"/>
                  <a:ext cx="267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0" name="Ink 289">
                  <a:extLst>
                    <a:ext uri="{FF2B5EF4-FFF2-40B4-BE49-F238E27FC236}">
                      <a16:creationId xmlns:a16="http://schemas.microsoft.com/office/drawing/2014/main" id="{B29FB926-730C-BA00-C0A8-4BE135402F2D}"/>
                    </a:ext>
                  </a:extLst>
                </p14:cNvPr>
                <p14:cNvContentPartPr/>
                <p14:nvPr/>
              </p14:nvContentPartPr>
              <p14:xfrm>
                <a:off x="5307965" y="5877047"/>
                <a:ext cx="88200" cy="30960"/>
              </p14:xfrm>
            </p:contentPart>
          </mc:Choice>
          <mc:Fallback xmlns="">
            <p:pic>
              <p:nvPicPr>
                <p:cNvPr id="290" name="Ink 289">
                  <a:extLst>
                    <a:ext uri="{FF2B5EF4-FFF2-40B4-BE49-F238E27FC236}">
                      <a16:creationId xmlns:a16="http://schemas.microsoft.com/office/drawing/2014/main" id="{B29FB926-730C-BA00-C0A8-4BE135402F2D}"/>
                    </a:ext>
                  </a:extLst>
                </p:cNvPr>
                <p:cNvPicPr/>
                <p:nvPr/>
              </p:nvPicPr>
              <p:blipFill>
                <a:blip r:embed="rId450"/>
                <a:stretch>
                  <a:fillRect/>
                </a:stretch>
              </p:blipFill>
              <p:spPr>
                <a:xfrm>
                  <a:off x="5298965" y="5868047"/>
                  <a:ext cx="105840" cy="48600"/>
                </a:xfrm>
                <a:prstGeom prst="rect">
                  <a:avLst/>
                </a:prstGeom>
              </p:spPr>
            </p:pic>
          </mc:Fallback>
        </mc:AlternateContent>
      </p:grpSp>
    </p:spTree>
    <p:extLst>
      <p:ext uri="{BB962C8B-B14F-4D97-AF65-F5344CB8AC3E}">
        <p14:creationId xmlns:p14="http://schemas.microsoft.com/office/powerpoint/2010/main" val="4544248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1"/>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551" name="Google Shape;55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59</a:t>
            </a:fld>
            <a:endParaRPr/>
          </a:p>
        </p:txBody>
      </p:sp>
      <p:pic>
        <p:nvPicPr>
          <p:cNvPr id="552" name="Google Shape;552;p51"/>
          <p:cNvPicPr preferRelativeResize="0"/>
          <p:nvPr/>
        </p:nvPicPr>
        <p:blipFill rotWithShape="1">
          <a:blip r:embed="rId3">
            <a:alphaModFix/>
          </a:blip>
          <a:srcRect/>
          <a:stretch/>
        </p:blipFill>
        <p:spPr>
          <a:xfrm>
            <a:off x="1082163" y="1806575"/>
            <a:ext cx="6956937" cy="43568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676B9F8-9224-19A7-344C-6016F26431A2}"/>
                  </a:ext>
                </a:extLst>
              </p14:cNvPr>
              <p14:cNvContentPartPr/>
              <p14:nvPr/>
            </p14:nvContentPartPr>
            <p14:xfrm>
              <a:off x="811654" y="1366584"/>
              <a:ext cx="360" cy="360"/>
            </p14:xfrm>
          </p:contentPart>
        </mc:Choice>
        <mc:Fallback xmlns="">
          <p:pic>
            <p:nvPicPr>
              <p:cNvPr id="2" name="Ink 1">
                <a:extLst>
                  <a:ext uri="{FF2B5EF4-FFF2-40B4-BE49-F238E27FC236}">
                    <a16:creationId xmlns:a16="http://schemas.microsoft.com/office/drawing/2014/main" id="{3676B9F8-9224-19A7-344C-6016F26431A2}"/>
                  </a:ext>
                </a:extLst>
              </p:cNvPr>
              <p:cNvPicPr/>
              <p:nvPr/>
            </p:nvPicPr>
            <p:blipFill>
              <a:blip r:embed="rId3"/>
              <a:stretch>
                <a:fillRect/>
              </a:stretch>
            </p:blipFill>
            <p:spPr>
              <a:xfrm>
                <a:off x="803014" y="13575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758E40A1-DD58-2DEF-1986-D9315178D2F7}"/>
                  </a:ext>
                </a:extLst>
              </p14:cNvPr>
              <p14:cNvContentPartPr/>
              <p14:nvPr/>
            </p14:nvContentPartPr>
            <p14:xfrm>
              <a:off x="2784094" y="452184"/>
              <a:ext cx="360" cy="360"/>
            </p14:xfrm>
          </p:contentPart>
        </mc:Choice>
        <mc:Fallback xmlns="">
          <p:pic>
            <p:nvPicPr>
              <p:cNvPr id="3" name="Ink 2">
                <a:extLst>
                  <a:ext uri="{FF2B5EF4-FFF2-40B4-BE49-F238E27FC236}">
                    <a16:creationId xmlns:a16="http://schemas.microsoft.com/office/drawing/2014/main" id="{758E40A1-DD58-2DEF-1986-D9315178D2F7}"/>
                  </a:ext>
                </a:extLst>
              </p:cNvPr>
              <p:cNvPicPr/>
              <p:nvPr/>
            </p:nvPicPr>
            <p:blipFill>
              <a:blip r:embed="rId3"/>
              <a:stretch>
                <a:fillRect/>
              </a:stretch>
            </p:blipFill>
            <p:spPr>
              <a:xfrm>
                <a:off x="2775094" y="443184"/>
                <a:ext cx="18000" cy="18000"/>
              </a:xfrm>
              <a:prstGeom prst="rect">
                <a:avLst/>
              </a:prstGeom>
            </p:spPr>
          </p:pic>
        </mc:Fallback>
      </mc:AlternateContent>
      <p:grpSp>
        <p:nvGrpSpPr>
          <p:cNvPr id="15" name="Group 14">
            <a:extLst>
              <a:ext uri="{FF2B5EF4-FFF2-40B4-BE49-F238E27FC236}">
                <a16:creationId xmlns:a16="http://schemas.microsoft.com/office/drawing/2014/main" id="{A962D102-198C-1ED7-7A0F-EF80C1D017A2}"/>
              </a:ext>
            </a:extLst>
          </p:cNvPr>
          <p:cNvGrpSpPr/>
          <p:nvPr/>
        </p:nvGrpSpPr>
        <p:grpSpPr>
          <a:xfrm>
            <a:off x="441934" y="400344"/>
            <a:ext cx="964080" cy="731520"/>
            <a:chOff x="441934" y="400344"/>
            <a:chExt cx="964080" cy="73152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B9C28A37-0794-FB21-929A-BBF7D7AAEF7A}"/>
                    </a:ext>
                  </a:extLst>
                </p14:cNvPr>
                <p14:cNvContentPartPr/>
                <p14:nvPr/>
              </p14:nvContentPartPr>
              <p14:xfrm>
                <a:off x="520054" y="400344"/>
                <a:ext cx="189000" cy="677160"/>
              </p14:xfrm>
            </p:contentPart>
          </mc:Choice>
          <mc:Fallback xmlns="">
            <p:pic>
              <p:nvPicPr>
                <p:cNvPr id="4" name="Ink 3">
                  <a:extLst>
                    <a:ext uri="{FF2B5EF4-FFF2-40B4-BE49-F238E27FC236}">
                      <a16:creationId xmlns:a16="http://schemas.microsoft.com/office/drawing/2014/main" id="{B9C28A37-0794-FB21-929A-BBF7D7AAEF7A}"/>
                    </a:ext>
                  </a:extLst>
                </p:cNvPr>
                <p:cNvPicPr/>
                <p:nvPr/>
              </p:nvPicPr>
              <p:blipFill>
                <a:blip r:embed="rId6"/>
                <a:stretch>
                  <a:fillRect/>
                </a:stretch>
              </p:blipFill>
              <p:spPr>
                <a:xfrm>
                  <a:off x="511054" y="391344"/>
                  <a:ext cx="20664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3AC0C09D-1884-1B37-2D50-40077B775A8E}"/>
                    </a:ext>
                  </a:extLst>
                </p14:cNvPr>
                <p14:cNvContentPartPr/>
                <p14:nvPr/>
              </p14:nvContentPartPr>
              <p14:xfrm>
                <a:off x="441934" y="714624"/>
                <a:ext cx="221760" cy="15120"/>
              </p14:xfrm>
            </p:contentPart>
          </mc:Choice>
          <mc:Fallback xmlns="">
            <p:pic>
              <p:nvPicPr>
                <p:cNvPr id="5" name="Ink 4">
                  <a:extLst>
                    <a:ext uri="{FF2B5EF4-FFF2-40B4-BE49-F238E27FC236}">
                      <a16:creationId xmlns:a16="http://schemas.microsoft.com/office/drawing/2014/main" id="{3AC0C09D-1884-1B37-2D50-40077B775A8E}"/>
                    </a:ext>
                  </a:extLst>
                </p:cNvPr>
                <p:cNvPicPr/>
                <p:nvPr/>
              </p:nvPicPr>
              <p:blipFill>
                <a:blip r:embed="rId8"/>
                <a:stretch>
                  <a:fillRect/>
                </a:stretch>
              </p:blipFill>
              <p:spPr>
                <a:xfrm>
                  <a:off x="432934" y="705984"/>
                  <a:ext cx="239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5978F00-738B-EE22-9B32-8776E7DD09D9}"/>
                    </a:ext>
                  </a:extLst>
                </p14:cNvPr>
                <p14:cNvContentPartPr/>
                <p14:nvPr/>
              </p14:nvContentPartPr>
              <p14:xfrm>
                <a:off x="841894" y="740904"/>
                <a:ext cx="215280" cy="40320"/>
              </p14:xfrm>
            </p:contentPart>
          </mc:Choice>
          <mc:Fallback xmlns="">
            <p:pic>
              <p:nvPicPr>
                <p:cNvPr id="6" name="Ink 5">
                  <a:extLst>
                    <a:ext uri="{FF2B5EF4-FFF2-40B4-BE49-F238E27FC236}">
                      <a16:creationId xmlns:a16="http://schemas.microsoft.com/office/drawing/2014/main" id="{E5978F00-738B-EE22-9B32-8776E7DD09D9}"/>
                    </a:ext>
                  </a:extLst>
                </p:cNvPr>
                <p:cNvPicPr/>
                <p:nvPr/>
              </p:nvPicPr>
              <p:blipFill>
                <a:blip r:embed="rId10"/>
                <a:stretch>
                  <a:fillRect/>
                </a:stretch>
              </p:blipFill>
              <p:spPr>
                <a:xfrm>
                  <a:off x="833254" y="731904"/>
                  <a:ext cx="232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470CCB92-0FB1-740E-1AE4-193B1AB37EC4}"/>
                    </a:ext>
                  </a:extLst>
                </p14:cNvPr>
                <p14:cNvContentPartPr/>
                <p14:nvPr/>
              </p14:nvContentPartPr>
              <p14:xfrm>
                <a:off x="975454" y="790944"/>
                <a:ext cx="21240" cy="195840"/>
              </p14:xfrm>
            </p:contentPart>
          </mc:Choice>
          <mc:Fallback xmlns="">
            <p:pic>
              <p:nvPicPr>
                <p:cNvPr id="7" name="Ink 6">
                  <a:extLst>
                    <a:ext uri="{FF2B5EF4-FFF2-40B4-BE49-F238E27FC236}">
                      <a16:creationId xmlns:a16="http://schemas.microsoft.com/office/drawing/2014/main" id="{470CCB92-0FB1-740E-1AE4-193B1AB37EC4}"/>
                    </a:ext>
                  </a:extLst>
                </p:cNvPr>
                <p:cNvPicPr/>
                <p:nvPr/>
              </p:nvPicPr>
              <p:blipFill>
                <a:blip r:embed="rId12"/>
                <a:stretch>
                  <a:fillRect/>
                </a:stretch>
              </p:blipFill>
              <p:spPr>
                <a:xfrm>
                  <a:off x="966454" y="782304"/>
                  <a:ext cx="388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F6B280C4-1DC3-2566-BECF-02AAEB0A920A}"/>
                    </a:ext>
                  </a:extLst>
                </p14:cNvPr>
                <p14:cNvContentPartPr/>
                <p14:nvPr/>
              </p14:nvContentPartPr>
              <p14:xfrm>
                <a:off x="1058254" y="867624"/>
                <a:ext cx="167760" cy="132840"/>
              </p14:xfrm>
            </p:contentPart>
          </mc:Choice>
          <mc:Fallback xmlns="">
            <p:pic>
              <p:nvPicPr>
                <p:cNvPr id="8" name="Ink 7">
                  <a:extLst>
                    <a:ext uri="{FF2B5EF4-FFF2-40B4-BE49-F238E27FC236}">
                      <a16:creationId xmlns:a16="http://schemas.microsoft.com/office/drawing/2014/main" id="{F6B280C4-1DC3-2566-BECF-02AAEB0A920A}"/>
                    </a:ext>
                  </a:extLst>
                </p:cNvPr>
                <p:cNvPicPr/>
                <p:nvPr/>
              </p:nvPicPr>
              <p:blipFill>
                <a:blip r:embed="rId14"/>
                <a:stretch>
                  <a:fillRect/>
                </a:stretch>
              </p:blipFill>
              <p:spPr>
                <a:xfrm>
                  <a:off x="1049254" y="858984"/>
                  <a:ext cx="185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55C8493B-A3F9-B1B8-04E8-D6755AD7B4D3}"/>
                    </a:ext>
                  </a:extLst>
                </p14:cNvPr>
                <p14:cNvContentPartPr/>
                <p14:nvPr/>
              </p14:nvContentPartPr>
              <p14:xfrm>
                <a:off x="1273534" y="899664"/>
                <a:ext cx="132480" cy="232200"/>
              </p14:xfrm>
            </p:contentPart>
          </mc:Choice>
          <mc:Fallback xmlns="">
            <p:pic>
              <p:nvPicPr>
                <p:cNvPr id="9" name="Ink 8">
                  <a:extLst>
                    <a:ext uri="{FF2B5EF4-FFF2-40B4-BE49-F238E27FC236}">
                      <a16:creationId xmlns:a16="http://schemas.microsoft.com/office/drawing/2014/main" id="{55C8493B-A3F9-B1B8-04E8-D6755AD7B4D3}"/>
                    </a:ext>
                  </a:extLst>
                </p:cNvPr>
                <p:cNvPicPr/>
                <p:nvPr/>
              </p:nvPicPr>
              <p:blipFill>
                <a:blip r:embed="rId16"/>
                <a:stretch>
                  <a:fillRect/>
                </a:stretch>
              </p:blipFill>
              <p:spPr>
                <a:xfrm>
                  <a:off x="1264534" y="890664"/>
                  <a:ext cx="150120" cy="249840"/>
                </a:xfrm>
                <a:prstGeom prst="rect">
                  <a:avLst/>
                </a:prstGeom>
              </p:spPr>
            </p:pic>
          </mc:Fallback>
        </mc:AlternateContent>
      </p:grpSp>
      <p:grpSp>
        <p:nvGrpSpPr>
          <p:cNvPr id="14" name="Group 13">
            <a:extLst>
              <a:ext uri="{FF2B5EF4-FFF2-40B4-BE49-F238E27FC236}">
                <a16:creationId xmlns:a16="http://schemas.microsoft.com/office/drawing/2014/main" id="{55FCFECD-A36A-A48B-51BA-D980F7B0223E}"/>
              </a:ext>
            </a:extLst>
          </p:cNvPr>
          <p:cNvGrpSpPr/>
          <p:nvPr/>
        </p:nvGrpSpPr>
        <p:grpSpPr>
          <a:xfrm>
            <a:off x="1692214" y="421224"/>
            <a:ext cx="548280" cy="410760"/>
            <a:chOff x="1692214" y="421224"/>
            <a:chExt cx="548280" cy="410760"/>
          </a:xfrm>
        </p:grpSpPr>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CFD6A8C8-2319-E2F3-7E2C-FF75138D3F09}"/>
                    </a:ext>
                  </a:extLst>
                </p14:cNvPr>
                <p14:cNvContentPartPr/>
                <p14:nvPr/>
              </p14:nvContentPartPr>
              <p14:xfrm>
                <a:off x="1692214" y="543984"/>
                <a:ext cx="117360" cy="288000"/>
              </p14:xfrm>
            </p:contentPart>
          </mc:Choice>
          <mc:Fallback xmlns="">
            <p:pic>
              <p:nvPicPr>
                <p:cNvPr id="10" name="Ink 9">
                  <a:extLst>
                    <a:ext uri="{FF2B5EF4-FFF2-40B4-BE49-F238E27FC236}">
                      <a16:creationId xmlns:a16="http://schemas.microsoft.com/office/drawing/2014/main" id="{CFD6A8C8-2319-E2F3-7E2C-FF75138D3F09}"/>
                    </a:ext>
                  </a:extLst>
                </p:cNvPr>
                <p:cNvPicPr/>
                <p:nvPr/>
              </p:nvPicPr>
              <p:blipFill>
                <a:blip r:embed="rId18"/>
                <a:stretch>
                  <a:fillRect/>
                </a:stretch>
              </p:blipFill>
              <p:spPr>
                <a:xfrm>
                  <a:off x="1683574" y="535344"/>
                  <a:ext cx="1350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E680234C-38B3-2C2A-D27C-3CE8EF9EBAAC}"/>
                    </a:ext>
                  </a:extLst>
                </p14:cNvPr>
                <p14:cNvContentPartPr/>
                <p14:nvPr/>
              </p14:nvContentPartPr>
              <p14:xfrm>
                <a:off x="1931254" y="554784"/>
                <a:ext cx="149400" cy="218880"/>
              </p14:xfrm>
            </p:contentPart>
          </mc:Choice>
          <mc:Fallback xmlns="">
            <p:pic>
              <p:nvPicPr>
                <p:cNvPr id="11" name="Ink 10">
                  <a:extLst>
                    <a:ext uri="{FF2B5EF4-FFF2-40B4-BE49-F238E27FC236}">
                      <a16:creationId xmlns:a16="http://schemas.microsoft.com/office/drawing/2014/main" id="{E680234C-38B3-2C2A-D27C-3CE8EF9EBAAC}"/>
                    </a:ext>
                  </a:extLst>
                </p:cNvPr>
                <p:cNvPicPr/>
                <p:nvPr/>
              </p:nvPicPr>
              <p:blipFill>
                <a:blip r:embed="rId20"/>
                <a:stretch>
                  <a:fillRect/>
                </a:stretch>
              </p:blipFill>
              <p:spPr>
                <a:xfrm>
                  <a:off x="1922614" y="545784"/>
                  <a:ext cx="167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99016CD9-C259-C59D-E6E9-F3BD59843BF7}"/>
                    </a:ext>
                  </a:extLst>
                </p14:cNvPr>
                <p14:cNvContentPartPr/>
                <p14:nvPr/>
              </p14:nvContentPartPr>
              <p14:xfrm>
                <a:off x="2196574" y="421224"/>
                <a:ext cx="43920" cy="353160"/>
              </p14:xfrm>
            </p:contentPart>
          </mc:Choice>
          <mc:Fallback xmlns="">
            <p:pic>
              <p:nvPicPr>
                <p:cNvPr id="12" name="Ink 11">
                  <a:extLst>
                    <a:ext uri="{FF2B5EF4-FFF2-40B4-BE49-F238E27FC236}">
                      <a16:creationId xmlns:a16="http://schemas.microsoft.com/office/drawing/2014/main" id="{99016CD9-C259-C59D-E6E9-F3BD59843BF7}"/>
                    </a:ext>
                  </a:extLst>
                </p:cNvPr>
                <p:cNvPicPr/>
                <p:nvPr/>
              </p:nvPicPr>
              <p:blipFill>
                <a:blip r:embed="rId22"/>
                <a:stretch>
                  <a:fillRect/>
                </a:stretch>
              </p:blipFill>
              <p:spPr>
                <a:xfrm>
                  <a:off x="2187934" y="412224"/>
                  <a:ext cx="61560" cy="370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CDAFBCFB-FEDD-7000-F032-B8AACF31B941}"/>
                  </a:ext>
                </a:extLst>
              </p14:cNvPr>
              <p14:cNvContentPartPr/>
              <p14:nvPr/>
            </p14:nvContentPartPr>
            <p14:xfrm>
              <a:off x="2496454" y="534624"/>
              <a:ext cx="161640" cy="102600"/>
            </p14:xfrm>
          </p:contentPart>
        </mc:Choice>
        <mc:Fallback xmlns="">
          <p:pic>
            <p:nvPicPr>
              <p:cNvPr id="13" name="Ink 12">
                <a:extLst>
                  <a:ext uri="{FF2B5EF4-FFF2-40B4-BE49-F238E27FC236}">
                    <a16:creationId xmlns:a16="http://schemas.microsoft.com/office/drawing/2014/main" id="{CDAFBCFB-FEDD-7000-F032-B8AACF31B941}"/>
                  </a:ext>
                </a:extLst>
              </p:cNvPr>
              <p:cNvPicPr/>
              <p:nvPr/>
            </p:nvPicPr>
            <p:blipFill>
              <a:blip r:embed="rId24"/>
              <a:stretch>
                <a:fillRect/>
              </a:stretch>
            </p:blipFill>
            <p:spPr>
              <a:xfrm>
                <a:off x="2487454" y="525624"/>
                <a:ext cx="179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18D4B813-D775-4E65-37C3-A303EE8E85E4}"/>
                  </a:ext>
                </a:extLst>
              </p14:cNvPr>
              <p14:cNvContentPartPr/>
              <p14:nvPr/>
            </p14:nvContentPartPr>
            <p14:xfrm>
              <a:off x="3122494" y="189024"/>
              <a:ext cx="280440" cy="361080"/>
            </p14:xfrm>
          </p:contentPart>
        </mc:Choice>
        <mc:Fallback xmlns="">
          <p:pic>
            <p:nvPicPr>
              <p:cNvPr id="16" name="Ink 15">
                <a:extLst>
                  <a:ext uri="{FF2B5EF4-FFF2-40B4-BE49-F238E27FC236}">
                    <a16:creationId xmlns:a16="http://schemas.microsoft.com/office/drawing/2014/main" id="{18D4B813-D775-4E65-37C3-A303EE8E85E4}"/>
                  </a:ext>
                </a:extLst>
              </p:cNvPr>
              <p:cNvPicPr/>
              <p:nvPr/>
            </p:nvPicPr>
            <p:blipFill>
              <a:blip r:embed="rId26"/>
              <a:stretch>
                <a:fillRect/>
              </a:stretch>
            </p:blipFill>
            <p:spPr>
              <a:xfrm>
                <a:off x="3113854" y="180024"/>
                <a:ext cx="2980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7E204D97-F04F-2B6E-E946-EA5FC59C9A54}"/>
                  </a:ext>
                </a:extLst>
              </p14:cNvPr>
              <p14:cNvContentPartPr/>
              <p14:nvPr/>
            </p14:nvContentPartPr>
            <p14:xfrm>
              <a:off x="3034654" y="659904"/>
              <a:ext cx="515160" cy="38880"/>
            </p14:xfrm>
          </p:contentPart>
        </mc:Choice>
        <mc:Fallback xmlns="">
          <p:pic>
            <p:nvPicPr>
              <p:cNvPr id="17" name="Ink 16">
                <a:extLst>
                  <a:ext uri="{FF2B5EF4-FFF2-40B4-BE49-F238E27FC236}">
                    <a16:creationId xmlns:a16="http://schemas.microsoft.com/office/drawing/2014/main" id="{7E204D97-F04F-2B6E-E946-EA5FC59C9A54}"/>
                  </a:ext>
                </a:extLst>
              </p:cNvPr>
              <p:cNvPicPr/>
              <p:nvPr/>
            </p:nvPicPr>
            <p:blipFill>
              <a:blip r:embed="rId28"/>
              <a:stretch>
                <a:fillRect/>
              </a:stretch>
            </p:blipFill>
            <p:spPr>
              <a:xfrm>
                <a:off x="3025654" y="651264"/>
                <a:ext cx="532800" cy="56520"/>
              </a:xfrm>
              <a:prstGeom prst="rect">
                <a:avLst/>
              </a:prstGeom>
            </p:spPr>
          </p:pic>
        </mc:Fallback>
      </mc:AlternateContent>
      <p:grpSp>
        <p:nvGrpSpPr>
          <p:cNvPr id="21" name="Group 20">
            <a:extLst>
              <a:ext uri="{FF2B5EF4-FFF2-40B4-BE49-F238E27FC236}">
                <a16:creationId xmlns:a16="http://schemas.microsoft.com/office/drawing/2014/main" id="{60A1B7A2-F568-2BB4-7A92-61EDE87316E4}"/>
              </a:ext>
            </a:extLst>
          </p:cNvPr>
          <p:cNvGrpSpPr/>
          <p:nvPr/>
        </p:nvGrpSpPr>
        <p:grpSpPr>
          <a:xfrm>
            <a:off x="3004054" y="932064"/>
            <a:ext cx="687240" cy="363240"/>
            <a:chOff x="3004054" y="932064"/>
            <a:chExt cx="687240" cy="363240"/>
          </a:xfrm>
        </p:grpSpPr>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01EDF87D-11F1-D9C3-8716-01643CD731E0}"/>
                    </a:ext>
                  </a:extLst>
                </p14:cNvPr>
                <p14:cNvContentPartPr/>
                <p14:nvPr/>
              </p14:nvContentPartPr>
              <p14:xfrm>
                <a:off x="3004054" y="932064"/>
                <a:ext cx="361440" cy="363240"/>
              </p14:xfrm>
            </p:contentPart>
          </mc:Choice>
          <mc:Fallback xmlns="">
            <p:pic>
              <p:nvPicPr>
                <p:cNvPr id="18" name="Ink 17">
                  <a:extLst>
                    <a:ext uri="{FF2B5EF4-FFF2-40B4-BE49-F238E27FC236}">
                      <a16:creationId xmlns:a16="http://schemas.microsoft.com/office/drawing/2014/main" id="{01EDF87D-11F1-D9C3-8716-01643CD731E0}"/>
                    </a:ext>
                  </a:extLst>
                </p:cNvPr>
                <p:cNvPicPr/>
                <p:nvPr/>
              </p:nvPicPr>
              <p:blipFill>
                <a:blip r:embed="rId30"/>
                <a:stretch>
                  <a:fillRect/>
                </a:stretch>
              </p:blipFill>
              <p:spPr>
                <a:xfrm>
                  <a:off x="2995054" y="923424"/>
                  <a:ext cx="37908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6F7D305C-FA57-487B-8B4B-8FE83E3F7665}"/>
                    </a:ext>
                  </a:extLst>
                </p14:cNvPr>
                <p14:cNvContentPartPr/>
                <p14:nvPr/>
              </p14:nvContentPartPr>
              <p14:xfrm>
                <a:off x="3472414" y="975624"/>
                <a:ext cx="82440" cy="288360"/>
              </p14:xfrm>
            </p:contentPart>
          </mc:Choice>
          <mc:Fallback xmlns="">
            <p:pic>
              <p:nvPicPr>
                <p:cNvPr id="19" name="Ink 18">
                  <a:extLst>
                    <a:ext uri="{FF2B5EF4-FFF2-40B4-BE49-F238E27FC236}">
                      <a16:creationId xmlns:a16="http://schemas.microsoft.com/office/drawing/2014/main" id="{6F7D305C-FA57-487B-8B4B-8FE83E3F7665}"/>
                    </a:ext>
                  </a:extLst>
                </p:cNvPr>
                <p:cNvPicPr/>
                <p:nvPr/>
              </p:nvPicPr>
              <p:blipFill>
                <a:blip r:embed="rId32"/>
                <a:stretch>
                  <a:fillRect/>
                </a:stretch>
              </p:blipFill>
              <p:spPr>
                <a:xfrm>
                  <a:off x="3463774" y="966984"/>
                  <a:ext cx="1000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3FA71CF1-7DDC-6A98-75D3-7D5436241E2E}"/>
                    </a:ext>
                  </a:extLst>
                </p14:cNvPr>
                <p14:cNvContentPartPr/>
                <p14:nvPr/>
              </p14:nvContentPartPr>
              <p14:xfrm>
                <a:off x="3441814" y="1006224"/>
                <a:ext cx="249480" cy="113760"/>
              </p14:xfrm>
            </p:contentPart>
          </mc:Choice>
          <mc:Fallback xmlns="">
            <p:pic>
              <p:nvPicPr>
                <p:cNvPr id="20" name="Ink 19">
                  <a:extLst>
                    <a:ext uri="{FF2B5EF4-FFF2-40B4-BE49-F238E27FC236}">
                      <a16:creationId xmlns:a16="http://schemas.microsoft.com/office/drawing/2014/main" id="{3FA71CF1-7DDC-6A98-75D3-7D5436241E2E}"/>
                    </a:ext>
                  </a:extLst>
                </p:cNvPr>
                <p:cNvPicPr/>
                <p:nvPr/>
              </p:nvPicPr>
              <p:blipFill>
                <a:blip r:embed="rId34"/>
                <a:stretch>
                  <a:fillRect/>
                </a:stretch>
              </p:blipFill>
              <p:spPr>
                <a:xfrm>
                  <a:off x="3432814" y="997224"/>
                  <a:ext cx="2671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15980E6E-5CC7-2D27-2256-DB077516AB41}"/>
                  </a:ext>
                </a:extLst>
              </p14:cNvPr>
              <p14:cNvContentPartPr/>
              <p14:nvPr/>
            </p14:nvContentPartPr>
            <p14:xfrm>
              <a:off x="4046974" y="316464"/>
              <a:ext cx="193320" cy="436320"/>
            </p14:xfrm>
          </p:contentPart>
        </mc:Choice>
        <mc:Fallback xmlns="">
          <p:pic>
            <p:nvPicPr>
              <p:cNvPr id="24" name="Ink 23">
                <a:extLst>
                  <a:ext uri="{FF2B5EF4-FFF2-40B4-BE49-F238E27FC236}">
                    <a16:creationId xmlns:a16="http://schemas.microsoft.com/office/drawing/2014/main" id="{15980E6E-5CC7-2D27-2256-DB077516AB41}"/>
                  </a:ext>
                </a:extLst>
              </p:cNvPr>
              <p:cNvPicPr/>
              <p:nvPr/>
            </p:nvPicPr>
            <p:blipFill>
              <a:blip r:embed="rId36"/>
              <a:stretch>
                <a:fillRect/>
              </a:stretch>
            </p:blipFill>
            <p:spPr>
              <a:xfrm>
                <a:off x="4038334" y="307824"/>
                <a:ext cx="210960" cy="453960"/>
              </a:xfrm>
              <a:prstGeom prst="rect">
                <a:avLst/>
              </a:prstGeom>
            </p:spPr>
          </p:pic>
        </mc:Fallback>
      </mc:AlternateContent>
      <p:grpSp>
        <p:nvGrpSpPr>
          <p:cNvPr id="33" name="Group 32">
            <a:extLst>
              <a:ext uri="{FF2B5EF4-FFF2-40B4-BE49-F238E27FC236}">
                <a16:creationId xmlns:a16="http://schemas.microsoft.com/office/drawing/2014/main" id="{4DE1B5E2-B7B3-4FEE-58FE-A8D57249D935}"/>
              </a:ext>
            </a:extLst>
          </p:cNvPr>
          <p:cNvGrpSpPr/>
          <p:nvPr/>
        </p:nvGrpSpPr>
        <p:grpSpPr>
          <a:xfrm>
            <a:off x="4438294" y="328704"/>
            <a:ext cx="402120" cy="241920"/>
            <a:chOff x="4438294" y="328704"/>
            <a:chExt cx="402120" cy="241920"/>
          </a:xfrm>
        </p:grpSpPr>
        <mc:AlternateContent xmlns:mc="http://schemas.openxmlformats.org/markup-compatibility/2006" xmlns:p14="http://schemas.microsoft.com/office/powerpoint/2010/main">
          <mc:Choice Requires="p14">
            <p:contentPart p14:bwMode="auto" r:id="rId37">
              <p14:nvContentPartPr>
                <p14:cNvPr id="25" name="Ink 24">
                  <a:extLst>
                    <a:ext uri="{FF2B5EF4-FFF2-40B4-BE49-F238E27FC236}">
                      <a16:creationId xmlns:a16="http://schemas.microsoft.com/office/drawing/2014/main" id="{4318ECF0-A851-EA6D-68ED-BF6037B6B30F}"/>
                    </a:ext>
                  </a:extLst>
                </p14:cNvPr>
                <p14:cNvContentPartPr/>
                <p14:nvPr/>
              </p14:nvContentPartPr>
              <p14:xfrm>
                <a:off x="4438294" y="328704"/>
                <a:ext cx="12960" cy="241920"/>
              </p14:xfrm>
            </p:contentPart>
          </mc:Choice>
          <mc:Fallback xmlns="">
            <p:pic>
              <p:nvPicPr>
                <p:cNvPr id="25" name="Ink 24">
                  <a:extLst>
                    <a:ext uri="{FF2B5EF4-FFF2-40B4-BE49-F238E27FC236}">
                      <a16:creationId xmlns:a16="http://schemas.microsoft.com/office/drawing/2014/main" id="{4318ECF0-A851-EA6D-68ED-BF6037B6B30F}"/>
                    </a:ext>
                  </a:extLst>
                </p:cNvPr>
                <p:cNvPicPr/>
                <p:nvPr/>
              </p:nvPicPr>
              <p:blipFill>
                <a:blip r:embed="rId38"/>
                <a:stretch>
                  <a:fillRect/>
                </a:stretch>
              </p:blipFill>
              <p:spPr>
                <a:xfrm>
                  <a:off x="4429294" y="319704"/>
                  <a:ext cx="3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Ink 25">
                  <a:extLst>
                    <a:ext uri="{FF2B5EF4-FFF2-40B4-BE49-F238E27FC236}">
                      <a16:creationId xmlns:a16="http://schemas.microsoft.com/office/drawing/2014/main" id="{4480C28A-F99C-9EA8-6474-CFCA1DE47A41}"/>
                    </a:ext>
                  </a:extLst>
                </p14:cNvPr>
                <p14:cNvContentPartPr/>
                <p14:nvPr/>
              </p14:nvContentPartPr>
              <p14:xfrm>
                <a:off x="4592734" y="472344"/>
                <a:ext cx="247680" cy="4680"/>
              </p14:xfrm>
            </p:contentPart>
          </mc:Choice>
          <mc:Fallback xmlns="">
            <p:pic>
              <p:nvPicPr>
                <p:cNvPr id="26" name="Ink 25">
                  <a:extLst>
                    <a:ext uri="{FF2B5EF4-FFF2-40B4-BE49-F238E27FC236}">
                      <a16:creationId xmlns:a16="http://schemas.microsoft.com/office/drawing/2014/main" id="{4480C28A-F99C-9EA8-6474-CFCA1DE47A41}"/>
                    </a:ext>
                  </a:extLst>
                </p:cNvPr>
                <p:cNvPicPr/>
                <p:nvPr/>
              </p:nvPicPr>
              <p:blipFill>
                <a:blip r:embed="rId40"/>
                <a:stretch>
                  <a:fillRect/>
                </a:stretch>
              </p:blipFill>
              <p:spPr>
                <a:xfrm>
                  <a:off x="4583734" y="463704"/>
                  <a:ext cx="265320" cy="22320"/>
                </a:xfrm>
                <a:prstGeom prst="rect">
                  <a:avLst/>
                </a:prstGeom>
              </p:spPr>
            </p:pic>
          </mc:Fallback>
        </mc:AlternateContent>
      </p:grpSp>
      <p:grpSp>
        <p:nvGrpSpPr>
          <p:cNvPr id="32" name="Group 31">
            <a:extLst>
              <a:ext uri="{FF2B5EF4-FFF2-40B4-BE49-F238E27FC236}">
                <a16:creationId xmlns:a16="http://schemas.microsoft.com/office/drawing/2014/main" id="{9A896BAF-43E6-D051-88EF-1D2D1FC8BB69}"/>
              </a:ext>
            </a:extLst>
          </p:cNvPr>
          <p:cNvGrpSpPr/>
          <p:nvPr/>
        </p:nvGrpSpPr>
        <p:grpSpPr>
          <a:xfrm>
            <a:off x="5126614" y="129984"/>
            <a:ext cx="847080" cy="649800"/>
            <a:chOff x="5126614" y="129984"/>
            <a:chExt cx="847080" cy="649800"/>
          </a:xfrm>
        </p:grpSpPr>
        <mc:AlternateContent xmlns:mc="http://schemas.openxmlformats.org/markup-compatibility/2006" xmlns:p14="http://schemas.microsoft.com/office/powerpoint/2010/main">
          <mc:Choice Requires="p14">
            <p:contentPart p14:bwMode="auto" r:id="rId41">
              <p14:nvContentPartPr>
                <p14:cNvPr id="27" name="Ink 26">
                  <a:extLst>
                    <a:ext uri="{FF2B5EF4-FFF2-40B4-BE49-F238E27FC236}">
                      <a16:creationId xmlns:a16="http://schemas.microsoft.com/office/drawing/2014/main" id="{79C8F729-DAEC-0D05-2612-B8038005FD7C}"/>
                    </a:ext>
                  </a:extLst>
                </p14:cNvPr>
                <p14:cNvContentPartPr/>
                <p14:nvPr/>
              </p14:nvContentPartPr>
              <p14:xfrm>
                <a:off x="5178454" y="430944"/>
                <a:ext cx="69480" cy="152640"/>
              </p14:xfrm>
            </p:contentPart>
          </mc:Choice>
          <mc:Fallback xmlns="">
            <p:pic>
              <p:nvPicPr>
                <p:cNvPr id="27" name="Ink 26">
                  <a:extLst>
                    <a:ext uri="{FF2B5EF4-FFF2-40B4-BE49-F238E27FC236}">
                      <a16:creationId xmlns:a16="http://schemas.microsoft.com/office/drawing/2014/main" id="{79C8F729-DAEC-0D05-2612-B8038005FD7C}"/>
                    </a:ext>
                  </a:extLst>
                </p:cNvPr>
                <p:cNvPicPr/>
                <p:nvPr/>
              </p:nvPicPr>
              <p:blipFill>
                <a:blip r:embed="rId42"/>
                <a:stretch>
                  <a:fillRect/>
                </a:stretch>
              </p:blipFill>
              <p:spPr>
                <a:xfrm>
                  <a:off x="5169454" y="422304"/>
                  <a:ext cx="87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Ink 27">
                  <a:extLst>
                    <a:ext uri="{FF2B5EF4-FFF2-40B4-BE49-F238E27FC236}">
                      <a16:creationId xmlns:a16="http://schemas.microsoft.com/office/drawing/2014/main" id="{C356EA1C-9FA3-2070-EC18-E1A76E1C77E8}"/>
                    </a:ext>
                  </a:extLst>
                </p14:cNvPr>
                <p14:cNvContentPartPr/>
                <p14:nvPr/>
              </p14:nvContentPartPr>
              <p14:xfrm>
                <a:off x="5126614" y="427704"/>
                <a:ext cx="182880" cy="85680"/>
              </p14:xfrm>
            </p:contentPart>
          </mc:Choice>
          <mc:Fallback xmlns="">
            <p:pic>
              <p:nvPicPr>
                <p:cNvPr id="28" name="Ink 27">
                  <a:extLst>
                    <a:ext uri="{FF2B5EF4-FFF2-40B4-BE49-F238E27FC236}">
                      <a16:creationId xmlns:a16="http://schemas.microsoft.com/office/drawing/2014/main" id="{C356EA1C-9FA3-2070-EC18-E1A76E1C77E8}"/>
                    </a:ext>
                  </a:extLst>
                </p:cNvPr>
                <p:cNvPicPr/>
                <p:nvPr/>
              </p:nvPicPr>
              <p:blipFill>
                <a:blip r:embed="rId44"/>
                <a:stretch>
                  <a:fillRect/>
                </a:stretch>
              </p:blipFill>
              <p:spPr>
                <a:xfrm>
                  <a:off x="5117974" y="419064"/>
                  <a:ext cx="200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Ink 28">
                  <a:extLst>
                    <a:ext uri="{FF2B5EF4-FFF2-40B4-BE49-F238E27FC236}">
                      <a16:creationId xmlns:a16="http://schemas.microsoft.com/office/drawing/2014/main" id="{69DCFDA3-6E2A-818D-8602-98D9B3AAECA0}"/>
                    </a:ext>
                  </a:extLst>
                </p14:cNvPr>
                <p14:cNvContentPartPr/>
                <p14:nvPr/>
              </p14:nvContentPartPr>
              <p14:xfrm>
                <a:off x="5418934" y="129984"/>
                <a:ext cx="159120" cy="649800"/>
              </p14:xfrm>
            </p:contentPart>
          </mc:Choice>
          <mc:Fallback xmlns="">
            <p:pic>
              <p:nvPicPr>
                <p:cNvPr id="29" name="Ink 28">
                  <a:extLst>
                    <a:ext uri="{FF2B5EF4-FFF2-40B4-BE49-F238E27FC236}">
                      <a16:creationId xmlns:a16="http://schemas.microsoft.com/office/drawing/2014/main" id="{69DCFDA3-6E2A-818D-8602-98D9B3AAECA0}"/>
                    </a:ext>
                  </a:extLst>
                </p:cNvPr>
                <p:cNvPicPr/>
                <p:nvPr/>
              </p:nvPicPr>
              <p:blipFill>
                <a:blip r:embed="rId46"/>
                <a:stretch>
                  <a:fillRect/>
                </a:stretch>
              </p:blipFill>
              <p:spPr>
                <a:xfrm>
                  <a:off x="5409934" y="120984"/>
                  <a:ext cx="176760" cy="667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0" name="Ink 29">
                  <a:extLst>
                    <a:ext uri="{FF2B5EF4-FFF2-40B4-BE49-F238E27FC236}">
                      <a16:creationId xmlns:a16="http://schemas.microsoft.com/office/drawing/2014/main" id="{6495C70E-35C4-BBE3-6101-D6FEFAC59589}"/>
                    </a:ext>
                  </a:extLst>
                </p14:cNvPr>
                <p14:cNvContentPartPr/>
                <p14:nvPr/>
              </p14:nvContentPartPr>
              <p14:xfrm>
                <a:off x="5588854" y="400344"/>
                <a:ext cx="234000" cy="192240"/>
              </p14:xfrm>
            </p:contentPart>
          </mc:Choice>
          <mc:Fallback xmlns="">
            <p:pic>
              <p:nvPicPr>
                <p:cNvPr id="30" name="Ink 29">
                  <a:extLst>
                    <a:ext uri="{FF2B5EF4-FFF2-40B4-BE49-F238E27FC236}">
                      <a16:creationId xmlns:a16="http://schemas.microsoft.com/office/drawing/2014/main" id="{6495C70E-35C4-BBE3-6101-D6FEFAC59589}"/>
                    </a:ext>
                  </a:extLst>
                </p:cNvPr>
                <p:cNvPicPr/>
                <p:nvPr/>
              </p:nvPicPr>
              <p:blipFill>
                <a:blip r:embed="rId48"/>
                <a:stretch>
                  <a:fillRect/>
                </a:stretch>
              </p:blipFill>
              <p:spPr>
                <a:xfrm>
                  <a:off x="5579854" y="391344"/>
                  <a:ext cx="251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Ink 30">
                  <a:extLst>
                    <a:ext uri="{FF2B5EF4-FFF2-40B4-BE49-F238E27FC236}">
                      <a16:creationId xmlns:a16="http://schemas.microsoft.com/office/drawing/2014/main" id="{CD002F49-D256-AA29-7B50-02EACCC27197}"/>
                    </a:ext>
                  </a:extLst>
                </p14:cNvPr>
                <p14:cNvContentPartPr/>
                <p14:nvPr/>
              </p14:nvContentPartPr>
              <p14:xfrm>
                <a:off x="5948494" y="546144"/>
                <a:ext cx="25200" cy="19080"/>
              </p14:xfrm>
            </p:contentPart>
          </mc:Choice>
          <mc:Fallback xmlns="">
            <p:pic>
              <p:nvPicPr>
                <p:cNvPr id="31" name="Ink 30">
                  <a:extLst>
                    <a:ext uri="{FF2B5EF4-FFF2-40B4-BE49-F238E27FC236}">
                      <a16:creationId xmlns:a16="http://schemas.microsoft.com/office/drawing/2014/main" id="{CD002F49-D256-AA29-7B50-02EACCC27197}"/>
                    </a:ext>
                  </a:extLst>
                </p:cNvPr>
                <p:cNvPicPr/>
                <p:nvPr/>
              </p:nvPicPr>
              <p:blipFill>
                <a:blip r:embed="rId50"/>
                <a:stretch>
                  <a:fillRect/>
                </a:stretch>
              </p:blipFill>
              <p:spPr>
                <a:xfrm>
                  <a:off x="5939854" y="537504"/>
                  <a:ext cx="42840" cy="36720"/>
                </a:xfrm>
                <a:prstGeom prst="rect">
                  <a:avLst/>
                </a:prstGeom>
              </p:spPr>
            </p:pic>
          </mc:Fallback>
        </mc:AlternateContent>
      </p:grpSp>
      <p:grpSp>
        <p:nvGrpSpPr>
          <p:cNvPr id="39" name="Group 38">
            <a:extLst>
              <a:ext uri="{FF2B5EF4-FFF2-40B4-BE49-F238E27FC236}">
                <a16:creationId xmlns:a16="http://schemas.microsoft.com/office/drawing/2014/main" id="{9067E291-41EC-C4B4-9936-F0599461AAA8}"/>
              </a:ext>
            </a:extLst>
          </p:cNvPr>
          <p:cNvGrpSpPr/>
          <p:nvPr/>
        </p:nvGrpSpPr>
        <p:grpSpPr>
          <a:xfrm>
            <a:off x="6226054" y="133584"/>
            <a:ext cx="1039320" cy="698040"/>
            <a:chOff x="6226054" y="133584"/>
            <a:chExt cx="1039320" cy="698040"/>
          </a:xfrm>
        </p:grpSpPr>
        <mc:AlternateContent xmlns:mc="http://schemas.openxmlformats.org/markup-compatibility/2006" xmlns:p14="http://schemas.microsoft.com/office/powerpoint/2010/main">
          <mc:Choice Requires="p14">
            <p:contentPart p14:bwMode="auto" r:id="rId51">
              <p14:nvContentPartPr>
                <p14:cNvPr id="34" name="Ink 33">
                  <a:extLst>
                    <a:ext uri="{FF2B5EF4-FFF2-40B4-BE49-F238E27FC236}">
                      <a16:creationId xmlns:a16="http://schemas.microsoft.com/office/drawing/2014/main" id="{A342912A-A318-C2F4-F36F-5BB135264B3B}"/>
                    </a:ext>
                  </a:extLst>
                </p14:cNvPr>
                <p14:cNvContentPartPr/>
                <p14:nvPr/>
              </p14:nvContentPartPr>
              <p14:xfrm>
                <a:off x="6235774" y="277224"/>
                <a:ext cx="96480" cy="165600"/>
              </p14:xfrm>
            </p:contentPart>
          </mc:Choice>
          <mc:Fallback xmlns="">
            <p:pic>
              <p:nvPicPr>
                <p:cNvPr id="34" name="Ink 33">
                  <a:extLst>
                    <a:ext uri="{FF2B5EF4-FFF2-40B4-BE49-F238E27FC236}">
                      <a16:creationId xmlns:a16="http://schemas.microsoft.com/office/drawing/2014/main" id="{A342912A-A318-C2F4-F36F-5BB135264B3B}"/>
                    </a:ext>
                  </a:extLst>
                </p:cNvPr>
                <p:cNvPicPr/>
                <p:nvPr/>
              </p:nvPicPr>
              <p:blipFill>
                <a:blip r:embed="rId52"/>
                <a:stretch>
                  <a:fillRect/>
                </a:stretch>
              </p:blipFill>
              <p:spPr>
                <a:xfrm>
                  <a:off x="6227134" y="268584"/>
                  <a:ext cx="114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Ink 34">
                  <a:extLst>
                    <a:ext uri="{FF2B5EF4-FFF2-40B4-BE49-F238E27FC236}">
                      <a16:creationId xmlns:a16="http://schemas.microsoft.com/office/drawing/2014/main" id="{372B99EB-77CE-FBF3-0D06-80C64EF76257}"/>
                    </a:ext>
                  </a:extLst>
                </p14:cNvPr>
                <p14:cNvContentPartPr/>
                <p14:nvPr/>
              </p14:nvContentPartPr>
              <p14:xfrm>
                <a:off x="6226054" y="276504"/>
                <a:ext cx="207360" cy="21600"/>
              </p14:xfrm>
            </p:contentPart>
          </mc:Choice>
          <mc:Fallback xmlns="">
            <p:pic>
              <p:nvPicPr>
                <p:cNvPr id="35" name="Ink 34">
                  <a:extLst>
                    <a:ext uri="{FF2B5EF4-FFF2-40B4-BE49-F238E27FC236}">
                      <a16:creationId xmlns:a16="http://schemas.microsoft.com/office/drawing/2014/main" id="{372B99EB-77CE-FBF3-0D06-80C64EF76257}"/>
                    </a:ext>
                  </a:extLst>
                </p:cNvPr>
                <p:cNvPicPr/>
                <p:nvPr/>
              </p:nvPicPr>
              <p:blipFill>
                <a:blip r:embed="rId54"/>
                <a:stretch>
                  <a:fillRect/>
                </a:stretch>
              </p:blipFill>
              <p:spPr>
                <a:xfrm>
                  <a:off x="6217054" y="267504"/>
                  <a:ext cx="225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F741DB2E-9254-6DC2-3E57-AFF25220B34A}"/>
                    </a:ext>
                  </a:extLst>
                </p14:cNvPr>
                <p14:cNvContentPartPr/>
                <p14:nvPr/>
              </p14:nvContentPartPr>
              <p14:xfrm>
                <a:off x="6491374" y="162744"/>
                <a:ext cx="275400" cy="563400"/>
              </p14:xfrm>
            </p:contentPart>
          </mc:Choice>
          <mc:Fallback xmlns="">
            <p:pic>
              <p:nvPicPr>
                <p:cNvPr id="36" name="Ink 35">
                  <a:extLst>
                    <a:ext uri="{FF2B5EF4-FFF2-40B4-BE49-F238E27FC236}">
                      <a16:creationId xmlns:a16="http://schemas.microsoft.com/office/drawing/2014/main" id="{F741DB2E-9254-6DC2-3E57-AFF25220B34A}"/>
                    </a:ext>
                  </a:extLst>
                </p:cNvPr>
                <p:cNvPicPr/>
                <p:nvPr/>
              </p:nvPicPr>
              <p:blipFill>
                <a:blip r:embed="rId56"/>
                <a:stretch>
                  <a:fillRect/>
                </a:stretch>
              </p:blipFill>
              <p:spPr>
                <a:xfrm>
                  <a:off x="6482374" y="154104"/>
                  <a:ext cx="293040" cy="581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F7DBF970-AA3E-4C3C-EA25-91C88F19B4E9}"/>
                    </a:ext>
                  </a:extLst>
                </p14:cNvPr>
                <p14:cNvContentPartPr/>
                <p14:nvPr/>
              </p14:nvContentPartPr>
              <p14:xfrm>
                <a:off x="6790894" y="348864"/>
                <a:ext cx="185400" cy="283680"/>
              </p14:xfrm>
            </p:contentPart>
          </mc:Choice>
          <mc:Fallback xmlns="">
            <p:pic>
              <p:nvPicPr>
                <p:cNvPr id="37" name="Ink 36">
                  <a:extLst>
                    <a:ext uri="{FF2B5EF4-FFF2-40B4-BE49-F238E27FC236}">
                      <a16:creationId xmlns:a16="http://schemas.microsoft.com/office/drawing/2014/main" id="{F7DBF970-AA3E-4C3C-EA25-91C88F19B4E9}"/>
                    </a:ext>
                  </a:extLst>
                </p:cNvPr>
                <p:cNvPicPr/>
                <p:nvPr/>
              </p:nvPicPr>
              <p:blipFill>
                <a:blip r:embed="rId58"/>
                <a:stretch>
                  <a:fillRect/>
                </a:stretch>
              </p:blipFill>
              <p:spPr>
                <a:xfrm>
                  <a:off x="6781894" y="340224"/>
                  <a:ext cx="2030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Ink 37">
                  <a:extLst>
                    <a:ext uri="{FF2B5EF4-FFF2-40B4-BE49-F238E27FC236}">
                      <a16:creationId xmlns:a16="http://schemas.microsoft.com/office/drawing/2014/main" id="{51768459-CEBF-0468-4399-D7986EAAC776}"/>
                    </a:ext>
                  </a:extLst>
                </p14:cNvPr>
                <p14:cNvContentPartPr/>
                <p14:nvPr/>
              </p14:nvContentPartPr>
              <p14:xfrm>
                <a:off x="7085374" y="133584"/>
                <a:ext cx="180000" cy="698040"/>
              </p14:xfrm>
            </p:contentPart>
          </mc:Choice>
          <mc:Fallback xmlns="">
            <p:pic>
              <p:nvPicPr>
                <p:cNvPr id="38" name="Ink 37">
                  <a:extLst>
                    <a:ext uri="{FF2B5EF4-FFF2-40B4-BE49-F238E27FC236}">
                      <a16:creationId xmlns:a16="http://schemas.microsoft.com/office/drawing/2014/main" id="{51768459-CEBF-0468-4399-D7986EAAC776}"/>
                    </a:ext>
                  </a:extLst>
                </p:cNvPr>
                <p:cNvPicPr/>
                <p:nvPr/>
              </p:nvPicPr>
              <p:blipFill>
                <a:blip r:embed="rId60"/>
                <a:stretch>
                  <a:fillRect/>
                </a:stretch>
              </p:blipFill>
              <p:spPr>
                <a:xfrm>
                  <a:off x="7076374" y="124584"/>
                  <a:ext cx="197640" cy="71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C5BDF780-D84A-80F2-39FE-77AC34F96843}"/>
                  </a:ext>
                </a:extLst>
              </p14:cNvPr>
              <p14:cNvContentPartPr/>
              <p14:nvPr/>
            </p14:nvContentPartPr>
            <p14:xfrm>
              <a:off x="359134" y="1869864"/>
              <a:ext cx="127800" cy="10080"/>
            </p14:xfrm>
          </p:contentPart>
        </mc:Choice>
        <mc:Fallback xmlns="">
          <p:pic>
            <p:nvPicPr>
              <p:cNvPr id="40" name="Ink 39">
                <a:extLst>
                  <a:ext uri="{FF2B5EF4-FFF2-40B4-BE49-F238E27FC236}">
                    <a16:creationId xmlns:a16="http://schemas.microsoft.com/office/drawing/2014/main" id="{C5BDF780-D84A-80F2-39FE-77AC34F96843}"/>
                  </a:ext>
                </a:extLst>
              </p:cNvPr>
              <p:cNvPicPr/>
              <p:nvPr/>
            </p:nvPicPr>
            <p:blipFill>
              <a:blip r:embed="rId62"/>
              <a:stretch>
                <a:fillRect/>
              </a:stretch>
            </p:blipFill>
            <p:spPr>
              <a:xfrm>
                <a:off x="350494" y="1861224"/>
                <a:ext cx="145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37D4575D-F1D3-CCF3-B921-47571EF31C4F}"/>
                  </a:ext>
                </a:extLst>
              </p14:cNvPr>
              <p14:cNvContentPartPr/>
              <p14:nvPr/>
            </p14:nvContentPartPr>
            <p14:xfrm>
              <a:off x="369574" y="1992624"/>
              <a:ext cx="47880" cy="13320"/>
            </p14:xfrm>
          </p:contentPart>
        </mc:Choice>
        <mc:Fallback xmlns="">
          <p:pic>
            <p:nvPicPr>
              <p:cNvPr id="41" name="Ink 40">
                <a:extLst>
                  <a:ext uri="{FF2B5EF4-FFF2-40B4-BE49-F238E27FC236}">
                    <a16:creationId xmlns:a16="http://schemas.microsoft.com/office/drawing/2014/main" id="{37D4575D-F1D3-CCF3-B921-47571EF31C4F}"/>
                  </a:ext>
                </a:extLst>
              </p:cNvPr>
              <p:cNvPicPr/>
              <p:nvPr/>
            </p:nvPicPr>
            <p:blipFill>
              <a:blip r:embed="rId64"/>
              <a:stretch>
                <a:fillRect/>
              </a:stretch>
            </p:blipFill>
            <p:spPr>
              <a:xfrm>
                <a:off x="360934" y="1983984"/>
                <a:ext cx="65520" cy="30960"/>
              </a:xfrm>
              <a:prstGeom prst="rect">
                <a:avLst/>
              </a:prstGeom>
            </p:spPr>
          </p:pic>
        </mc:Fallback>
      </mc:AlternateContent>
      <p:grpSp>
        <p:nvGrpSpPr>
          <p:cNvPr id="58" name="Group 57">
            <a:extLst>
              <a:ext uri="{FF2B5EF4-FFF2-40B4-BE49-F238E27FC236}">
                <a16:creationId xmlns:a16="http://schemas.microsoft.com/office/drawing/2014/main" id="{9F731DB0-3032-E618-61C1-5DFA3F52BC7A}"/>
              </a:ext>
            </a:extLst>
          </p:cNvPr>
          <p:cNvGrpSpPr/>
          <p:nvPr/>
        </p:nvGrpSpPr>
        <p:grpSpPr>
          <a:xfrm>
            <a:off x="698614" y="1510944"/>
            <a:ext cx="2560680" cy="1203120"/>
            <a:chOff x="698614" y="1510944"/>
            <a:chExt cx="2560680" cy="1203120"/>
          </a:xfrm>
        </p:grpSpPr>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5D4DA0AC-7DDD-F726-0F6A-FC053C4776E5}"/>
                    </a:ext>
                  </a:extLst>
                </p14:cNvPr>
                <p14:cNvContentPartPr/>
                <p14:nvPr/>
              </p14:nvContentPartPr>
              <p14:xfrm>
                <a:off x="698614" y="1941504"/>
                <a:ext cx="203040" cy="360"/>
              </p14:xfrm>
            </p:contentPart>
          </mc:Choice>
          <mc:Fallback xmlns="">
            <p:pic>
              <p:nvPicPr>
                <p:cNvPr id="42" name="Ink 41">
                  <a:extLst>
                    <a:ext uri="{FF2B5EF4-FFF2-40B4-BE49-F238E27FC236}">
                      <a16:creationId xmlns:a16="http://schemas.microsoft.com/office/drawing/2014/main" id="{5D4DA0AC-7DDD-F726-0F6A-FC053C4776E5}"/>
                    </a:ext>
                  </a:extLst>
                </p:cNvPr>
                <p:cNvPicPr/>
                <p:nvPr/>
              </p:nvPicPr>
              <p:blipFill>
                <a:blip r:embed="rId66"/>
                <a:stretch>
                  <a:fillRect/>
                </a:stretch>
              </p:blipFill>
              <p:spPr>
                <a:xfrm>
                  <a:off x="689974" y="1932504"/>
                  <a:ext cx="220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120102D7-01F8-976C-DF17-2E4CB8CB90B5}"/>
                    </a:ext>
                  </a:extLst>
                </p14:cNvPr>
                <p14:cNvContentPartPr/>
                <p14:nvPr/>
              </p14:nvContentPartPr>
              <p14:xfrm>
                <a:off x="1051774" y="1510944"/>
                <a:ext cx="469440" cy="1203120"/>
              </p14:xfrm>
            </p:contentPart>
          </mc:Choice>
          <mc:Fallback xmlns="">
            <p:pic>
              <p:nvPicPr>
                <p:cNvPr id="43" name="Ink 42">
                  <a:extLst>
                    <a:ext uri="{FF2B5EF4-FFF2-40B4-BE49-F238E27FC236}">
                      <a16:creationId xmlns:a16="http://schemas.microsoft.com/office/drawing/2014/main" id="{120102D7-01F8-976C-DF17-2E4CB8CB90B5}"/>
                    </a:ext>
                  </a:extLst>
                </p:cNvPr>
                <p:cNvPicPr/>
                <p:nvPr/>
              </p:nvPicPr>
              <p:blipFill>
                <a:blip r:embed="rId68"/>
                <a:stretch>
                  <a:fillRect/>
                </a:stretch>
              </p:blipFill>
              <p:spPr>
                <a:xfrm>
                  <a:off x="1042774" y="1502304"/>
                  <a:ext cx="487080" cy="1220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Ink 44">
                  <a:extLst>
                    <a:ext uri="{FF2B5EF4-FFF2-40B4-BE49-F238E27FC236}">
                      <a16:creationId xmlns:a16="http://schemas.microsoft.com/office/drawing/2014/main" id="{5896E30A-25F1-F680-862B-5F8431B8DBDC}"/>
                    </a:ext>
                  </a:extLst>
                </p14:cNvPr>
                <p14:cNvContentPartPr/>
                <p14:nvPr/>
              </p14:nvContentPartPr>
              <p14:xfrm>
                <a:off x="1629934" y="1849344"/>
                <a:ext cx="120600" cy="187920"/>
              </p14:xfrm>
            </p:contentPart>
          </mc:Choice>
          <mc:Fallback xmlns="">
            <p:pic>
              <p:nvPicPr>
                <p:cNvPr id="45" name="Ink 44">
                  <a:extLst>
                    <a:ext uri="{FF2B5EF4-FFF2-40B4-BE49-F238E27FC236}">
                      <a16:creationId xmlns:a16="http://schemas.microsoft.com/office/drawing/2014/main" id="{5896E30A-25F1-F680-862B-5F8431B8DBDC}"/>
                    </a:ext>
                  </a:extLst>
                </p:cNvPr>
                <p:cNvPicPr/>
                <p:nvPr/>
              </p:nvPicPr>
              <p:blipFill>
                <a:blip r:embed="rId70"/>
                <a:stretch>
                  <a:fillRect/>
                </a:stretch>
              </p:blipFill>
              <p:spPr>
                <a:xfrm>
                  <a:off x="1621294" y="1840704"/>
                  <a:ext cx="138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Ink 45">
                  <a:extLst>
                    <a:ext uri="{FF2B5EF4-FFF2-40B4-BE49-F238E27FC236}">
                      <a16:creationId xmlns:a16="http://schemas.microsoft.com/office/drawing/2014/main" id="{940223B1-8006-7FC6-03A7-19D2472F1316}"/>
                    </a:ext>
                  </a:extLst>
                </p14:cNvPr>
                <p14:cNvContentPartPr/>
                <p14:nvPr/>
              </p14:nvContentPartPr>
              <p14:xfrm>
                <a:off x="1674574" y="1857624"/>
                <a:ext cx="200880" cy="74160"/>
              </p14:xfrm>
            </p:contentPart>
          </mc:Choice>
          <mc:Fallback xmlns="">
            <p:pic>
              <p:nvPicPr>
                <p:cNvPr id="46" name="Ink 45">
                  <a:extLst>
                    <a:ext uri="{FF2B5EF4-FFF2-40B4-BE49-F238E27FC236}">
                      <a16:creationId xmlns:a16="http://schemas.microsoft.com/office/drawing/2014/main" id="{940223B1-8006-7FC6-03A7-19D2472F1316}"/>
                    </a:ext>
                  </a:extLst>
                </p:cNvPr>
                <p:cNvPicPr/>
                <p:nvPr/>
              </p:nvPicPr>
              <p:blipFill>
                <a:blip r:embed="rId72"/>
                <a:stretch>
                  <a:fillRect/>
                </a:stretch>
              </p:blipFill>
              <p:spPr>
                <a:xfrm>
                  <a:off x="1665574" y="1848984"/>
                  <a:ext cx="21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Ink 46">
                  <a:extLst>
                    <a:ext uri="{FF2B5EF4-FFF2-40B4-BE49-F238E27FC236}">
                      <a16:creationId xmlns:a16="http://schemas.microsoft.com/office/drawing/2014/main" id="{6FF5D33D-BB7D-04B8-AC3A-4DE61CD4BCCC}"/>
                    </a:ext>
                  </a:extLst>
                </p14:cNvPr>
                <p14:cNvContentPartPr/>
                <p14:nvPr/>
              </p14:nvContentPartPr>
              <p14:xfrm>
                <a:off x="1940614" y="1729464"/>
                <a:ext cx="149400" cy="627120"/>
              </p14:xfrm>
            </p:contentPart>
          </mc:Choice>
          <mc:Fallback xmlns="">
            <p:pic>
              <p:nvPicPr>
                <p:cNvPr id="47" name="Ink 46">
                  <a:extLst>
                    <a:ext uri="{FF2B5EF4-FFF2-40B4-BE49-F238E27FC236}">
                      <a16:creationId xmlns:a16="http://schemas.microsoft.com/office/drawing/2014/main" id="{6FF5D33D-BB7D-04B8-AC3A-4DE61CD4BCCC}"/>
                    </a:ext>
                  </a:extLst>
                </p:cNvPr>
                <p:cNvPicPr/>
                <p:nvPr/>
              </p:nvPicPr>
              <p:blipFill>
                <a:blip r:embed="rId74"/>
                <a:stretch>
                  <a:fillRect/>
                </a:stretch>
              </p:blipFill>
              <p:spPr>
                <a:xfrm>
                  <a:off x="1931974" y="1720464"/>
                  <a:ext cx="16704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Ink 47">
                  <a:extLst>
                    <a:ext uri="{FF2B5EF4-FFF2-40B4-BE49-F238E27FC236}">
                      <a16:creationId xmlns:a16="http://schemas.microsoft.com/office/drawing/2014/main" id="{B1605E09-049B-5D17-8D1B-41FC886FA7E1}"/>
                    </a:ext>
                  </a:extLst>
                </p14:cNvPr>
                <p14:cNvContentPartPr/>
                <p14:nvPr/>
              </p14:nvContentPartPr>
              <p14:xfrm>
                <a:off x="2147254" y="1985424"/>
                <a:ext cx="174240" cy="174240"/>
              </p14:xfrm>
            </p:contentPart>
          </mc:Choice>
          <mc:Fallback xmlns="">
            <p:pic>
              <p:nvPicPr>
                <p:cNvPr id="48" name="Ink 47">
                  <a:extLst>
                    <a:ext uri="{FF2B5EF4-FFF2-40B4-BE49-F238E27FC236}">
                      <a16:creationId xmlns:a16="http://schemas.microsoft.com/office/drawing/2014/main" id="{B1605E09-049B-5D17-8D1B-41FC886FA7E1}"/>
                    </a:ext>
                  </a:extLst>
                </p:cNvPr>
                <p:cNvPicPr/>
                <p:nvPr/>
              </p:nvPicPr>
              <p:blipFill>
                <a:blip r:embed="rId76"/>
                <a:stretch>
                  <a:fillRect/>
                </a:stretch>
              </p:blipFill>
              <p:spPr>
                <a:xfrm>
                  <a:off x="2138614" y="1976424"/>
                  <a:ext cx="191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Ink 48">
                  <a:extLst>
                    <a:ext uri="{FF2B5EF4-FFF2-40B4-BE49-F238E27FC236}">
                      <a16:creationId xmlns:a16="http://schemas.microsoft.com/office/drawing/2014/main" id="{696462EA-3DA7-519C-C8B6-970F0A092F08}"/>
                    </a:ext>
                  </a:extLst>
                </p14:cNvPr>
                <p14:cNvContentPartPr/>
                <p14:nvPr/>
              </p14:nvContentPartPr>
              <p14:xfrm>
                <a:off x="2527054" y="2036184"/>
                <a:ext cx="360" cy="8640"/>
              </p14:xfrm>
            </p:contentPart>
          </mc:Choice>
          <mc:Fallback xmlns="">
            <p:pic>
              <p:nvPicPr>
                <p:cNvPr id="49" name="Ink 48">
                  <a:extLst>
                    <a:ext uri="{FF2B5EF4-FFF2-40B4-BE49-F238E27FC236}">
                      <a16:creationId xmlns:a16="http://schemas.microsoft.com/office/drawing/2014/main" id="{696462EA-3DA7-519C-C8B6-970F0A092F08}"/>
                    </a:ext>
                  </a:extLst>
                </p:cNvPr>
                <p:cNvPicPr/>
                <p:nvPr/>
              </p:nvPicPr>
              <p:blipFill>
                <a:blip r:embed="rId78"/>
                <a:stretch>
                  <a:fillRect/>
                </a:stretch>
              </p:blipFill>
              <p:spPr>
                <a:xfrm>
                  <a:off x="2518414" y="2027544"/>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Ink 49">
                  <a:extLst>
                    <a:ext uri="{FF2B5EF4-FFF2-40B4-BE49-F238E27FC236}">
                      <a16:creationId xmlns:a16="http://schemas.microsoft.com/office/drawing/2014/main" id="{34548612-0688-9B79-EA68-3A628663871F}"/>
                    </a:ext>
                  </a:extLst>
                </p14:cNvPr>
                <p14:cNvContentPartPr/>
                <p14:nvPr/>
              </p14:nvContentPartPr>
              <p14:xfrm>
                <a:off x="2866534" y="1685904"/>
                <a:ext cx="267840" cy="343440"/>
              </p14:xfrm>
            </p:contentPart>
          </mc:Choice>
          <mc:Fallback xmlns="">
            <p:pic>
              <p:nvPicPr>
                <p:cNvPr id="50" name="Ink 49">
                  <a:extLst>
                    <a:ext uri="{FF2B5EF4-FFF2-40B4-BE49-F238E27FC236}">
                      <a16:creationId xmlns:a16="http://schemas.microsoft.com/office/drawing/2014/main" id="{34548612-0688-9B79-EA68-3A628663871F}"/>
                    </a:ext>
                  </a:extLst>
                </p:cNvPr>
                <p:cNvPicPr/>
                <p:nvPr/>
              </p:nvPicPr>
              <p:blipFill>
                <a:blip r:embed="rId80"/>
                <a:stretch>
                  <a:fillRect/>
                </a:stretch>
              </p:blipFill>
              <p:spPr>
                <a:xfrm>
                  <a:off x="2857894" y="1676904"/>
                  <a:ext cx="2854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Ink 50">
                  <a:extLst>
                    <a:ext uri="{FF2B5EF4-FFF2-40B4-BE49-F238E27FC236}">
                      <a16:creationId xmlns:a16="http://schemas.microsoft.com/office/drawing/2014/main" id="{2C720DB4-7FF6-B28C-7AF4-3B3E8EA8EACD}"/>
                    </a:ext>
                  </a:extLst>
                </p14:cNvPr>
                <p14:cNvContentPartPr/>
                <p14:nvPr/>
              </p14:nvContentPartPr>
              <p14:xfrm>
                <a:off x="2784094" y="2136264"/>
                <a:ext cx="388080" cy="11160"/>
              </p14:xfrm>
            </p:contentPart>
          </mc:Choice>
          <mc:Fallback xmlns="">
            <p:pic>
              <p:nvPicPr>
                <p:cNvPr id="51" name="Ink 50">
                  <a:extLst>
                    <a:ext uri="{FF2B5EF4-FFF2-40B4-BE49-F238E27FC236}">
                      <a16:creationId xmlns:a16="http://schemas.microsoft.com/office/drawing/2014/main" id="{2C720DB4-7FF6-B28C-7AF4-3B3E8EA8EACD}"/>
                    </a:ext>
                  </a:extLst>
                </p:cNvPr>
                <p:cNvPicPr/>
                <p:nvPr/>
              </p:nvPicPr>
              <p:blipFill>
                <a:blip r:embed="rId82"/>
                <a:stretch>
                  <a:fillRect/>
                </a:stretch>
              </p:blipFill>
              <p:spPr>
                <a:xfrm>
                  <a:off x="2775094" y="2127264"/>
                  <a:ext cx="405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Ink 51">
                  <a:extLst>
                    <a:ext uri="{FF2B5EF4-FFF2-40B4-BE49-F238E27FC236}">
                      <a16:creationId xmlns:a16="http://schemas.microsoft.com/office/drawing/2014/main" id="{6D2EB8F7-8EF7-C699-4A0F-45B0C3148B65}"/>
                    </a:ext>
                  </a:extLst>
                </p14:cNvPr>
                <p14:cNvContentPartPr/>
                <p14:nvPr/>
              </p14:nvContentPartPr>
              <p14:xfrm>
                <a:off x="2579254" y="2271624"/>
                <a:ext cx="579240" cy="371520"/>
              </p14:xfrm>
            </p:contentPart>
          </mc:Choice>
          <mc:Fallback xmlns="">
            <p:pic>
              <p:nvPicPr>
                <p:cNvPr id="52" name="Ink 51">
                  <a:extLst>
                    <a:ext uri="{FF2B5EF4-FFF2-40B4-BE49-F238E27FC236}">
                      <a16:creationId xmlns:a16="http://schemas.microsoft.com/office/drawing/2014/main" id="{6D2EB8F7-8EF7-C699-4A0F-45B0C3148B65}"/>
                    </a:ext>
                  </a:extLst>
                </p:cNvPr>
                <p:cNvPicPr/>
                <p:nvPr/>
              </p:nvPicPr>
              <p:blipFill>
                <a:blip r:embed="rId84"/>
                <a:stretch>
                  <a:fillRect/>
                </a:stretch>
              </p:blipFill>
              <p:spPr>
                <a:xfrm>
                  <a:off x="2570614" y="2262984"/>
                  <a:ext cx="5968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Ink 52">
                  <a:extLst>
                    <a:ext uri="{FF2B5EF4-FFF2-40B4-BE49-F238E27FC236}">
                      <a16:creationId xmlns:a16="http://schemas.microsoft.com/office/drawing/2014/main" id="{EACF980B-D1E0-5BF0-9E06-6D3ED5BB7073}"/>
                    </a:ext>
                  </a:extLst>
                </p14:cNvPr>
                <p14:cNvContentPartPr/>
                <p14:nvPr/>
              </p14:nvContentPartPr>
              <p14:xfrm>
                <a:off x="3104854" y="2410224"/>
                <a:ext cx="154440" cy="55800"/>
              </p14:xfrm>
            </p:contentPart>
          </mc:Choice>
          <mc:Fallback xmlns="">
            <p:pic>
              <p:nvPicPr>
                <p:cNvPr id="53" name="Ink 52">
                  <a:extLst>
                    <a:ext uri="{FF2B5EF4-FFF2-40B4-BE49-F238E27FC236}">
                      <a16:creationId xmlns:a16="http://schemas.microsoft.com/office/drawing/2014/main" id="{EACF980B-D1E0-5BF0-9E06-6D3ED5BB7073}"/>
                    </a:ext>
                  </a:extLst>
                </p:cNvPr>
                <p:cNvPicPr/>
                <p:nvPr/>
              </p:nvPicPr>
              <p:blipFill>
                <a:blip r:embed="rId86"/>
                <a:stretch>
                  <a:fillRect/>
                </a:stretch>
              </p:blipFill>
              <p:spPr>
                <a:xfrm>
                  <a:off x="3095854" y="2401584"/>
                  <a:ext cx="172080" cy="73440"/>
                </a:xfrm>
                <a:prstGeom prst="rect">
                  <a:avLst/>
                </a:prstGeom>
              </p:spPr>
            </p:pic>
          </mc:Fallback>
        </mc:AlternateContent>
      </p:grpSp>
      <p:grpSp>
        <p:nvGrpSpPr>
          <p:cNvPr id="57" name="Group 56">
            <a:extLst>
              <a:ext uri="{FF2B5EF4-FFF2-40B4-BE49-F238E27FC236}">
                <a16:creationId xmlns:a16="http://schemas.microsoft.com/office/drawing/2014/main" id="{924A1D99-61A3-A0FC-E432-8BC91826E0C2}"/>
              </a:ext>
            </a:extLst>
          </p:cNvPr>
          <p:cNvGrpSpPr/>
          <p:nvPr/>
        </p:nvGrpSpPr>
        <p:grpSpPr>
          <a:xfrm>
            <a:off x="3478894" y="1760424"/>
            <a:ext cx="749160" cy="860040"/>
            <a:chOff x="3478894" y="1760424"/>
            <a:chExt cx="749160" cy="860040"/>
          </a:xfrm>
        </p:grpSpPr>
        <mc:AlternateContent xmlns:mc="http://schemas.openxmlformats.org/markup-compatibility/2006" xmlns:p14="http://schemas.microsoft.com/office/powerpoint/2010/main">
          <mc:Choice Requires="p14">
            <p:contentPart p14:bwMode="auto" r:id="rId87">
              <p14:nvContentPartPr>
                <p14:cNvPr id="54" name="Ink 53">
                  <a:extLst>
                    <a:ext uri="{FF2B5EF4-FFF2-40B4-BE49-F238E27FC236}">
                      <a16:creationId xmlns:a16="http://schemas.microsoft.com/office/drawing/2014/main" id="{7067A4CD-8A00-1B54-97A6-EA44C6E34099}"/>
                    </a:ext>
                  </a:extLst>
                </p14:cNvPr>
                <p14:cNvContentPartPr/>
                <p14:nvPr/>
              </p14:nvContentPartPr>
              <p14:xfrm>
                <a:off x="3478894" y="1917744"/>
                <a:ext cx="149760" cy="236160"/>
              </p14:xfrm>
            </p:contentPart>
          </mc:Choice>
          <mc:Fallback xmlns="">
            <p:pic>
              <p:nvPicPr>
                <p:cNvPr id="54" name="Ink 53">
                  <a:extLst>
                    <a:ext uri="{FF2B5EF4-FFF2-40B4-BE49-F238E27FC236}">
                      <a16:creationId xmlns:a16="http://schemas.microsoft.com/office/drawing/2014/main" id="{7067A4CD-8A00-1B54-97A6-EA44C6E34099}"/>
                    </a:ext>
                  </a:extLst>
                </p:cNvPr>
                <p:cNvPicPr/>
                <p:nvPr/>
              </p:nvPicPr>
              <p:blipFill>
                <a:blip r:embed="rId88"/>
                <a:stretch>
                  <a:fillRect/>
                </a:stretch>
              </p:blipFill>
              <p:spPr>
                <a:xfrm>
                  <a:off x="3470254" y="1908744"/>
                  <a:ext cx="1674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Ink 54">
                  <a:extLst>
                    <a:ext uri="{FF2B5EF4-FFF2-40B4-BE49-F238E27FC236}">
                      <a16:creationId xmlns:a16="http://schemas.microsoft.com/office/drawing/2014/main" id="{38F7232A-8498-947A-2232-AE10B22CACD9}"/>
                    </a:ext>
                  </a:extLst>
                </p14:cNvPr>
                <p14:cNvContentPartPr/>
                <p14:nvPr/>
              </p14:nvContentPartPr>
              <p14:xfrm>
                <a:off x="3748174" y="1760424"/>
                <a:ext cx="171360" cy="595440"/>
              </p14:xfrm>
            </p:contentPart>
          </mc:Choice>
          <mc:Fallback xmlns="">
            <p:pic>
              <p:nvPicPr>
                <p:cNvPr id="55" name="Ink 54">
                  <a:extLst>
                    <a:ext uri="{FF2B5EF4-FFF2-40B4-BE49-F238E27FC236}">
                      <a16:creationId xmlns:a16="http://schemas.microsoft.com/office/drawing/2014/main" id="{38F7232A-8498-947A-2232-AE10B22CACD9}"/>
                    </a:ext>
                  </a:extLst>
                </p:cNvPr>
                <p:cNvPicPr/>
                <p:nvPr/>
              </p:nvPicPr>
              <p:blipFill>
                <a:blip r:embed="rId90"/>
                <a:stretch>
                  <a:fillRect/>
                </a:stretch>
              </p:blipFill>
              <p:spPr>
                <a:xfrm>
                  <a:off x="3739174" y="1751784"/>
                  <a:ext cx="1890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Ink 55">
                  <a:extLst>
                    <a:ext uri="{FF2B5EF4-FFF2-40B4-BE49-F238E27FC236}">
                      <a16:creationId xmlns:a16="http://schemas.microsoft.com/office/drawing/2014/main" id="{02104337-753C-CF4B-60AF-D5E7D13FD525}"/>
                    </a:ext>
                  </a:extLst>
                </p14:cNvPr>
                <p14:cNvContentPartPr/>
                <p14:nvPr/>
              </p14:nvContentPartPr>
              <p14:xfrm>
                <a:off x="3974254" y="2003064"/>
                <a:ext cx="253800" cy="617400"/>
              </p14:xfrm>
            </p:contentPart>
          </mc:Choice>
          <mc:Fallback xmlns="">
            <p:pic>
              <p:nvPicPr>
                <p:cNvPr id="56" name="Ink 55">
                  <a:extLst>
                    <a:ext uri="{FF2B5EF4-FFF2-40B4-BE49-F238E27FC236}">
                      <a16:creationId xmlns:a16="http://schemas.microsoft.com/office/drawing/2014/main" id="{02104337-753C-CF4B-60AF-D5E7D13FD525}"/>
                    </a:ext>
                  </a:extLst>
                </p:cNvPr>
                <p:cNvPicPr/>
                <p:nvPr/>
              </p:nvPicPr>
              <p:blipFill>
                <a:blip r:embed="rId92"/>
                <a:stretch>
                  <a:fillRect/>
                </a:stretch>
              </p:blipFill>
              <p:spPr>
                <a:xfrm>
                  <a:off x="3965614" y="1994424"/>
                  <a:ext cx="271440" cy="635040"/>
                </a:xfrm>
                <a:prstGeom prst="rect">
                  <a:avLst/>
                </a:prstGeom>
              </p:spPr>
            </p:pic>
          </mc:Fallback>
        </mc:AlternateContent>
      </p:grpSp>
      <p:grpSp>
        <p:nvGrpSpPr>
          <p:cNvPr id="61" name="Group 60">
            <a:extLst>
              <a:ext uri="{FF2B5EF4-FFF2-40B4-BE49-F238E27FC236}">
                <a16:creationId xmlns:a16="http://schemas.microsoft.com/office/drawing/2014/main" id="{EC87FF29-3B2B-1A42-BF68-5CB7286C8A9E}"/>
              </a:ext>
            </a:extLst>
          </p:cNvPr>
          <p:cNvGrpSpPr/>
          <p:nvPr/>
        </p:nvGrpSpPr>
        <p:grpSpPr>
          <a:xfrm>
            <a:off x="4503814" y="1941504"/>
            <a:ext cx="398520" cy="304920"/>
            <a:chOff x="4503814" y="1941504"/>
            <a:chExt cx="398520" cy="304920"/>
          </a:xfrm>
        </p:grpSpPr>
        <mc:AlternateContent xmlns:mc="http://schemas.openxmlformats.org/markup-compatibility/2006" xmlns:p14="http://schemas.microsoft.com/office/powerpoint/2010/main">
          <mc:Choice Requires="p14">
            <p:contentPart p14:bwMode="auto" r:id="rId93">
              <p14:nvContentPartPr>
                <p14:cNvPr id="59" name="Ink 58">
                  <a:extLst>
                    <a:ext uri="{FF2B5EF4-FFF2-40B4-BE49-F238E27FC236}">
                      <a16:creationId xmlns:a16="http://schemas.microsoft.com/office/drawing/2014/main" id="{5C8200FA-0647-67A0-D8DA-B07BE9B5905B}"/>
                    </a:ext>
                  </a:extLst>
                </p14:cNvPr>
                <p14:cNvContentPartPr/>
                <p14:nvPr/>
              </p14:nvContentPartPr>
              <p14:xfrm>
                <a:off x="4503814" y="2087304"/>
                <a:ext cx="398520" cy="39600"/>
              </p14:xfrm>
            </p:contentPart>
          </mc:Choice>
          <mc:Fallback xmlns="">
            <p:pic>
              <p:nvPicPr>
                <p:cNvPr id="59" name="Ink 58">
                  <a:extLst>
                    <a:ext uri="{FF2B5EF4-FFF2-40B4-BE49-F238E27FC236}">
                      <a16:creationId xmlns:a16="http://schemas.microsoft.com/office/drawing/2014/main" id="{5C8200FA-0647-67A0-D8DA-B07BE9B5905B}"/>
                    </a:ext>
                  </a:extLst>
                </p:cNvPr>
                <p:cNvPicPr/>
                <p:nvPr/>
              </p:nvPicPr>
              <p:blipFill>
                <a:blip r:embed="rId94"/>
                <a:stretch>
                  <a:fillRect/>
                </a:stretch>
              </p:blipFill>
              <p:spPr>
                <a:xfrm>
                  <a:off x="4494814" y="2078664"/>
                  <a:ext cx="416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Ink 59">
                  <a:extLst>
                    <a:ext uri="{FF2B5EF4-FFF2-40B4-BE49-F238E27FC236}">
                      <a16:creationId xmlns:a16="http://schemas.microsoft.com/office/drawing/2014/main" id="{E7FA61F6-6A37-781C-A68F-85EEE5D68AD3}"/>
                    </a:ext>
                  </a:extLst>
                </p14:cNvPr>
                <p14:cNvContentPartPr/>
                <p14:nvPr/>
              </p14:nvContentPartPr>
              <p14:xfrm>
                <a:off x="4664374" y="1941504"/>
                <a:ext cx="68040" cy="304920"/>
              </p14:xfrm>
            </p:contentPart>
          </mc:Choice>
          <mc:Fallback xmlns="">
            <p:pic>
              <p:nvPicPr>
                <p:cNvPr id="60" name="Ink 59">
                  <a:extLst>
                    <a:ext uri="{FF2B5EF4-FFF2-40B4-BE49-F238E27FC236}">
                      <a16:creationId xmlns:a16="http://schemas.microsoft.com/office/drawing/2014/main" id="{E7FA61F6-6A37-781C-A68F-85EEE5D68AD3}"/>
                    </a:ext>
                  </a:extLst>
                </p:cNvPr>
                <p:cNvPicPr/>
                <p:nvPr/>
              </p:nvPicPr>
              <p:blipFill>
                <a:blip r:embed="rId96"/>
                <a:stretch>
                  <a:fillRect/>
                </a:stretch>
              </p:blipFill>
              <p:spPr>
                <a:xfrm>
                  <a:off x="4655374" y="1932504"/>
                  <a:ext cx="85680" cy="322560"/>
                </a:xfrm>
                <a:prstGeom prst="rect">
                  <a:avLst/>
                </a:prstGeom>
              </p:spPr>
            </p:pic>
          </mc:Fallback>
        </mc:AlternateContent>
      </p:grpSp>
      <p:grpSp>
        <p:nvGrpSpPr>
          <p:cNvPr id="66" name="Group 65">
            <a:extLst>
              <a:ext uri="{FF2B5EF4-FFF2-40B4-BE49-F238E27FC236}">
                <a16:creationId xmlns:a16="http://schemas.microsoft.com/office/drawing/2014/main" id="{421D5E87-4D9C-587E-A0C7-7AF4A92104E2}"/>
              </a:ext>
            </a:extLst>
          </p:cNvPr>
          <p:cNvGrpSpPr/>
          <p:nvPr/>
        </p:nvGrpSpPr>
        <p:grpSpPr>
          <a:xfrm>
            <a:off x="5209054" y="1702104"/>
            <a:ext cx="722160" cy="747720"/>
            <a:chOff x="5209054" y="1702104"/>
            <a:chExt cx="722160" cy="747720"/>
          </a:xfrm>
        </p:grpSpPr>
        <mc:AlternateContent xmlns:mc="http://schemas.openxmlformats.org/markup-compatibility/2006" xmlns:p14="http://schemas.microsoft.com/office/powerpoint/2010/main">
          <mc:Choice Requires="p14">
            <p:contentPart p14:bwMode="auto" r:id="rId97">
              <p14:nvContentPartPr>
                <p14:cNvPr id="62" name="Ink 61">
                  <a:extLst>
                    <a:ext uri="{FF2B5EF4-FFF2-40B4-BE49-F238E27FC236}">
                      <a16:creationId xmlns:a16="http://schemas.microsoft.com/office/drawing/2014/main" id="{C7615066-EB79-417A-E691-36B6E67A4C84}"/>
                    </a:ext>
                  </a:extLst>
                </p14:cNvPr>
                <p14:cNvContentPartPr/>
                <p14:nvPr/>
              </p14:nvContentPartPr>
              <p14:xfrm>
                <a:off x="5301574" y="1869864"/>
                <a:ext cx="95400" cy="212400"/>
              </p14:xfrm>
            </p:contentPart>
          </mc:Choice>
          <mc:Fallback xmlns="">
            <p:pic>
              <p:nvPicPr>
                <p:cNvPr id="62" name="Ink 61">
                  <a:extLst>
                    <a:ext uri="{FF2B5EF4-FFF2-40B4-BE49-F238E27FC236}">
                      <a16:creationId xmlns:a16="http://schemas.microsoft.com/office/drawing/2014/main" id="{C7615066-EB79-417A-E691-36B6E67A4C84}"/>
                    </a:ext>
                  </a:extLst>
                </p:cNvPr>
                <p:cNvPicPr/>
                <p:nvPr/>
              </p:nvPicPr>
              <p:blipFill>
                <a:blip r:embed="rId98"/>
                <a:stretch>
                  <a:fillRect/>
                </a:stretch>
              </p:blipFill>
              <p:spPr>
                <a:xfrm>
                  <a:off x="5292574" y="1860864"/>
                  <a:ext cx="113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Ink 62">
                  <a:extLst>
                    <a:ext uri="{FF2B5EF4-FFF2-40B4-BE49-F238E27FC236}">
                      <a16:creationId xmlns:a16="http://schemas.microsoft.com/office/drawing/2014/main" id="{DE91BC89-83FD-1F94-E051-5441131E599E}"/>
                    </a:ext>
                  </a:extLst>
                </p14:cNvPr>
                <p14:cNvContentPartPr/>
                <p14:nvPr/>
              </p14:nvContentPartPr>
              <p14:xfrm>
                <a:off x="5209054" y="1872744"/>
                <a:ext cx="190440" cy="59040"/>
              </p14:xfrm>
            </p:contentPart>
          </mc:Choice>
          <mc:Fallback xmlns="">
            <p:pic>
              <p:nvPicPr>
                <p:cNvPr id="63" name="Ink 62">
                  <a:extLst>
                    <a:ext uri="{FF2B5EF4-FFF2-40B4-BE49-F238E27FC236}">
                      <a16:creationId xmlns:a16="http://schemas.microsoft.com/office/drawing/2014/main" id="{DE91BC89-83FD-1F94-E051-5441131E599E}"/>
                    </a:ext>
                  </a:extLst>
                </p:cNvPr>
                <p:cNvPicPr/>
                <p:nvPr/>
              </p:nvPicPr>
              <p:blipFill>
                <a:blip r:embed="rId100"/>
                <a:stretch>
                  <a:fillRect/>
                </a:stretch>
              </p:blipFill>
              <p:spPr>
                <a:xfrm>
                  <a:off x="5200054" y="1864104"/>
                  <a:ext cx="20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Ink 63">
                  <a:extLst>
                    <a:ext uri="{FF2B5EF4-FFF2-40B4-BE49-F238E27FC236}">
                      <a16:creationId xmlns:a16="http://schemas.microsoft.com/office/drawing/2014/main" id="{C4AC5F74-06F1-5743-7A39-2E42B2C42D5A}"/>
                    </a:ext>
                  </a:extLst>
                </p14:cNvPr>
                <p14:cNvContentPartPr/>
                <p14:nvPr/>
              </p14:nvContentPartPr>
              <p14:xfrm>
                <a:off x="5474374" y="1702104"/>
                <a:ext cx="126000" cy="626400"/>
              </p14:xfrm>
            </p:contentPart>
          </mc:Choice>
          <mc:Fallback xmlns="">
            <p:pic>
              <p:nvPicPr>
                <p:cNvPr id="64" name="Ink 63">
                  <a:extLst>
                    <a:ext uri="{FF2B5EF4-FFF2-40B4-BE49-F238E27FC236}">
                      <a16:creationId xmlns:a16="http://schemas.microsoft.com/office/drawing/2014/main" id="{C4AC5F74-06F1-5743-7A39-2E42B2C42D5A}"/>
                    </a:ext>
                  </a:extLst>
                </p:cNvPr>
                <p:cNvPicPr/>
                <p:nvPr/>
              </p:nvPicPr>
              <p:blipFill>
                <a:blip r:embed="rId102"/>
                <a:stretch>
                  <a:fillRect/>
                </a:stretch>
              </p:blipFill>
              <p:spPr>
                <a:xfrm>
                  <a:off x="5465734" y="1693104"/>
                  <a:ext cx="143640" cy="644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Ink 64">
                  <a:extLst>
                    <a:ext uri="{FF2B5EF4-FFF2-40B4-BE49-F238E27FC236}">
                      <a16:creationId xmlns:a16="http://schemas.microsoft.com/office/drawing/2014/main" id="{A0FF48EF-3C69-8E9A-13D9-2BE46D838010}"/>
                    </a:ext>
                  </a:extLst>
                </p14:cNvPr>
                <p14:cNvContentPartPr/>
                <p14:nvPr/>
              </p14:nvContentPartPr>
              <p14:xfrm>
                <a:off x="5742934" y="1838904"/>
                <a:ext cx="188280" cy="610920"/>
              </p14:xfrm>
            </p:contentPart>
          </mc:Choice>
          <mc:Fallback xmlns="">
            <p:pic>
              <p:nvPicPr>
                <p:cNvPr id="65" name="Ink 64">
                  <a:extLst>
                    <a:ext uri="{FF2B5EF4-FFF2-40B4-BE49-F238E27FC236}">
                      <a16:creationId xmlns:a16="http://schemas.microsoft.com/office/drawing/2014/main" id="{A0FF48EF-3C69-8E9A-13D9-2BE46D838010}"/>
                    </a:ext>
                  </a:extLst>
                </p:cNvPr>
                <p:cNvPicPr/>
                <p:nvPr/>
              </p:nvPicPr>
              <p:blipFill>
                <a:blip r:embed="rId104"/>
                <a:stretch>
                  <a:fillRect/>
                </a:stretch>
              </p:blipFill>
              <p:spPr>
                <a:xfrm>
                  <a:off x="5733934" y="1830264"/>
                  <a:ext cx="205920" cy="628560"/>
                </a:xfrm>
                <a:prstGeom prst="rect">
                  <a:avLst/>
                </a:prstGeom>
              </p:spPr>
            </p:pic>
          </mc:Fallback>
        </mc:AlternateContent>
      </p:grpSp>
      <p:grpSp>
        <p:nvGrpSpPr>
          <p:cNvPr id="78" name="Group 77">
            <a:extLst>
              <a:ext uri="{FF2B5EF4-FFF2-40B4-BE49-F238E27FC236}">
                <a16:creationId xmlns:a16="http://schemas.microsoft.com/office/drawing/2014/main" id="{549FD630-F51A-CDF0-B968-5558245A7586}"/>
              </a:ext>
            </a:extLst>
          </p:cNvPr>
          <p:cNvGrpSpPr/>
          <p:nvPr/>
        </p:nvGrpSpPr>
        <p:grpSpPr>
          <a:xfrm>
            <a:off x="6339094" y="1750344"/>
            <a:ext cx="578880" cy="1023480"/>
            <a:chOff x="6339094" y="1750344"/>
            <a:chExt cx="578880" cy="1023480"/>
          </a:xfrm>
        </p:grpSpPr>
        <mc:AlternateContent xmlns:mc="http://schemas.openxmlformats.org/markup-compatibility/2006" xmlns:p14="http://schemas.microsoft.com/office/powerpoint/2010/main">
          <mc:Choice Requires="p14">
            <p:contentPart p14:bwMode="auto" r:id="rId105">
              <p14:nvContentPartPr>
                <p14:cNvPr id="67" name="Ink 66">
                  <a:extLst>
                    <a:ext uri="{FF2B5EF4-FFF2-40B4-BE49-F238E27FC236}">
                      <a16:creationId xmlns:a16="http://schemas.microsoft.com/office/drawing/2014/main" id="{72875066-A14D-919A-8135-36E46EC1E070}"/>
                    </a:ext>
                  </a:extLst>
                </p14:cNvPr>
                <p14:cNvContentPartPr/>
                <p14:nvPr/>
              </p14:nvContentPartPr>
              <p14:xfrm>
                <a:off x="6395614" y="1750344"/>
                <a:ext cx="262800" cy="442080"/>
              </p14:xfrm>
            </p:contentPart>
          </mc:Choice>
          <mc:Fallback xmlns="">
            <p:pic>
              <p:nvPicPr>
                <p:cNvPr id="67" name="Ink 66">
                  <a:extLst>
                    <a:ext uri="{FF2B5EF4-FFF2-40B4-BE49-F238E27FC236}">
                      <a16:creationId xmlns:a16="http://schemas.microsoft.com/office/drawing/2014/main" id="{72875066-A14D-919A-8135-36E46EC1E070}"/>
                    </a:ext>
                  </a:extLst>
                </p:cNvPr>
                <p:cNvPicPr/>
                <p:nvPr/>
              </p:nvPicPr>
              <p:blipFill>
                <a:blip r:embed="rId106"/>
                <a:stretch>
                  <a:fillRect/>
                </a:stretch>
              </p:blipFill>
              <p:spPr>
                <a:xfrm>
                  <a:off x="6386974" y="1741704"/>
                  <a:ext cx="28044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Ink 67">
                  <a:extLst>
                    <a:ext uri="{FF2B5EF4-FFF2-40B4-BE49-F238E27FC236}">
                      <a16:creationId xmlns:a16="http://schemas.microsoft.com/office/drawing/2014/main" id="{6102E665-A799-A869-AD0E-3AE196392B22}"/>
                    </a:ext>
                  </a:extLst>
                </p14:cNvPr>
                <p14:cNvContentPartPr/>
                <p14:nvPr/>
              </p14:nvContentPartPr>
              <p14:xfrm>
                <a:off x="6339094" y="2259384"/>
                <a:ext cx="569160" cy="21240"/>
              </p14:xfrm>
            </p:contentPart>
          </mc:Choice>
          <mc:Fallback xmlns="">
            <p:pic>
              <p:nvPicPr>
                <p:cNvPr id="68" name="Ink 67">
                  <a:extLst>
                    <a:ext uri="{FF2B5EF4-FFF2-40B4-BE49-F238E27FC236}">
                      <a16:creationId xmlns:a16="http://schemas.microsoft.com/office/drawing/2014/main" id="{6102E665-A799-A869-AD0E-3AE196392B22}"/>
                    </a:ext>
                  </a:extLst>
                </p:cNvPr>
                <p:cNvPicPr/>
                <p:nvPr/>
              </p:nvPicPr>
              <p:blipFill>
                <a:blip r:embed="rId108"/>
                <a:stretch>
                  <a:fillRect/>
                </a:stretch>
              </p:blipFill>
              <p:spPr>
                <a:xfrm>
                  <a:off x="6330094" y="2250744"/>
                  <a:ext cx="586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Ink 68">
                  <a:extLst>
                    <a:ext uri="{FF2B5EF4-FFF2-40B4-BE49-F238E27FC236}">
                      <a16:creationId xmlns:a16="http://schemas.microsoft.com/office/drawing/2014/main" id="{8F65A3A1-AACF-A5D0-AB1F-4937BA15E54E}"/>
                    </a:ext>
                  </a:extLst>
                </p14:cNvPr>
                <p14:cNvContentPartPr/>
                <p14:nvPr/>
              </p14:nvContentPartPr>
              <p14:xfrm>
                <a:off x="6385534" y="2415264"/>
                <a:ext cx="382320" cy="349920"/>
              </p14:xfrm>
            </p:contentPart>
          </mc:Choice>
          <mc:Fallback xmlns="">
            <p:pic>
              <p:nvPicPr>
                <p:cNvPr id="69" name="Ink 68">
                  <a:extLst>
                    <a:ext uri="{FF2B5EF4-FFF2-40B4-BE49-F238E27FC236}">
                      <a16:creationId xmlns:a16="http://schemas.microsoft.com/office/drawing/2014/main" id="{8F65A3A1-AACF-A5D0-AB1F-4937BA15E54E}"/>
                    </a:ext>
                  </a:extLst>
                </p:cNvPr>
                <p:cNvPicPr/>
                <p:nvPr/>
              </p:nvPicPr>
              <p:blipFill>
                <a:blip r:embed="rId110"/>
                <a:stretch>
                  <a:fillRect/>
                </a:stretch>
              </p:blipFill>
              <p:spPr>
                <a:xfrm>
                  <a:off x="6376894" y="2406624"/>
                  <a:ext cx="3999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Ink 69">
                  <a:extLst>
                    <a:ext uri="{FF2B5EF4-FFF2-40B4-BE49-F238E27FC236}">
                      <a16:creationId xmlns:a16="http://schemas.microsoft.com/office/drawing/2014/main" id="{DDF0A050-C7A4-80F9-8AFE-617C47F46F8A}"/>
                    </a:ext>
                  </a:extLst>
                </p14:cNvPr>
                <p14:cNvContentPartPr/>
                <p14:nvPr/>
              </p14:nvContentPartPr>
              <p14:xfrm>
                <a:off x="6801694" y="2516784"/>
                <a:ext cx="114840" cy="257040"/>
              </p14:xfrm>
            </p:contentPart>
          </mc:Choice>
          <mc:Fallback xmlns="">
            <p:pic>
              <p:nvPicPr>
                <p:cNvPr id="70" name="Ink 69">
                  <a:extLst>
                    <a:ext uri="{FF2B5EF4-FFF2-40B4-BE49-F238E27FC236}">
                      <a16:creationId xmlns:a16="http://schemas.microsoft.com/office/drawing/2014/main" id="{DDF0A050-C7A4-80F9-8AFE-617C47F46F8A}"/>
                    </a:ext>
                  </a:extLst>
                </p:cNvPr>
                <p:cNvPicPr/>
                <p:nvPr/>
              </p:nvPicPr>
              <p:blipFill>
                <a:blip r:embed="rId112"/>
                <a:stretch>
                  <a:fillRect/>
                </a:stretch>
              </p:blipFill>
              <p:spPr>
                <a:xfrm>
                  <a:off x="6793054" y="2508144"/>
                  <a:ext cx="132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Ink 70">
                  <a:extLst>
                    <a:ext uri="{FF2B5EF4-FFF2-40B4-BE49-F238E27FC236}">
                      <a16:creationId xmlns:a16="http://schemas.microsoft.com/office/drawing/2014/main" id="{1B20569D-B946-E172-AA19-A4B800EE1A0B}"/>
                    </a:ext>
                  </a:extLst>
                </p14:cNvPr>
                <p14:cNvContentPartPr/>
                <p14:nvPr/>
              </p14:nvContentPartPr>
              <p14:xfrm>
                <a:off x="6811414" y="2613624"/>
                <a:ext cx="106560" cy="47520"/>
              </p14:xfrm>
            </p:contentPart>
          </mc:Choice>
          <mc:Fallback xmlns="">
            <p:pic>
              <p:nvPicPr>
                <p:cNvPr id="71" name="Ink 70">
                  <a:extLst>
                    <a:ext uri="{FF2B5EF4-FFF2-40B4-BE49-F238E27FC236}">
                      <a16:creationId xmlns:a16="http://schemas.microsoft.com/office/drawing/2014/main" id="{1B20569D-B946-E172-AA19-A4B800EE1A0B}"/>
                    </a:ext>
                  </a:extLst>
                </p:cNvPr>
                <p:cNvPicPr/>
                <p:nvPr/>
              </p:nvPicPr>
              <p:blipFill>
                <a:blip r:embed="rId114"/>
                <a:stretch>
                  <a:fillRect/>
                </a:stretch>
              </p:blipFill>
              <p:spPr>
                <a:xfrm>
                  <a:off x="6802414" y="2604984"/>
                  <a:ext cx="124200" cy="65160"/>
                </a:xfrm>
                <a:prstGeom prst="rect">
                  <a:avLst/>
                </a:prstGeom>
              </p:spPr>
            </p:pic>
          </mc:Fallback>
        </mc:AlternateContent>
      </p:grpSp>
      <p:grpSp>
        <p:nvGrpSpPr>
          <p:cNvPr id="77" name="Group 76">
            <a:extLst>
              <a:ext uri="{FF2B5EF4-FFF2-40B4-BE49-F238E27FC236}">
                <a16:creationId xmlns:a16="http://schemas.microsoft.com/office/drawing/2014/main" id="{69354761-2012-00AB-A70F-5602E7BA45EC}"/>
              </a:ext>
            </a:extLst>
          </p:cNvPr>
          <p:cNvGrpSpPr/>
          <p:nvPr/>
        </p:nvGrpSpPr>
        <p:grpSpPr>
          <a:xfrm>
            <a:off x="7191574" y="1389624"/>
            <a:ext cx="1388520" cy="1654560"/>
            <a:chOff x="7191574" y="1389624"/>
            <a:chExt cx="1388520" cy="1654560"/>
          </a:xfrm>
        </p:grpSpPr>
        <mc:AlternateContent xmlns:mc="http://schemas.openxmlformats.org/markup-compatibility/2006" xmlns:p14="http://schemas.microsoft.com/office/powerpoint/2010/main">
          <mc:Choice Requires="p14">
            <p:contentPart p14:bwMode="auto" r:id="rId115">
              <p14:nvContentPartPr>
                <p14:cNvPr id="72" name="Ink 71">
                  <a:extLst>
                    <a:ext uri="{FF2B5EF4-FFF2-40B4-BE49-F238E27FC236}">
                      <a16:creationId xmlns:a16="http://schemas.microsoft.com/office/drawing/2014/main" id="{8FB10441-CFA6-8EE8-EA1A-8DF28C5C6463}"/>
                    </a:ext>
                  </a:extLst>
                </p14:cNvPr>
                <p14:cNvContentPartPr/>
                <p14:nvPr/>
              </p14:nvContentPartPr>
              <p14:xfrm>
                <a:off x="7223614" y="1948344"/>
                <a:ext cx="72720" cy="241920"/>
              </p14:xfrm>
            </p:contentPart>
          </mc:Choice>
          <mc:Fallback xmlns="">
            <p:pic>
              <p:nvPicPr>
                <p:cNvPr id="72" name="Ink 71">
                  <a:extLst>
                    <a:ext uri="{FF2B5EF4-FFF2-40B4-BE49-F238E27FC236}">
                      <a16:creationId xmlns:a16="http://schemas.microsoft.com/office/drawing/2014/main" id="{8FB10441-CFA6-8EE8-EA1A-8DF28C5C6463}"/>
                    </a:ext>
                  </a:extLst>
                </p:cNvPr>
                <p:cNvPicPr/>
                <p:nvPr/>
              </p:nvPicPr>
              <p:blipFill>
                <a:blip r:embed="rId116"/>
                <a:stretch>
                  <a:fillRect/>
                </a:stretch>
              </p:blipFill>
              <p:spPr>
                <a:xfrm>
                  <a:off x="7214614" y="1939704"/>
                  <a:ext cx="90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Ink 72">
                  <a:extLst>
                    <a:ext uri="{FF2B5EF4-FFF2-40B4-BE49-F238E27FC236}">
                      <a16:creationId xmlns:a16="http://schemas.microsoft.com/office/drawing/2014/main" id="{8BC14B41-394A-DEDF-4C12-FB12A0187E78}"/>
                    </a:ext>
                  </a:extLst>
                </p14:cNvPr>
                <p14:cNvContentPartPr/>
                <p14:nvPr/>
              </p14:nvContentPartPr>
              <p14:xfrm>
                <a:off x="7191574" y="2018544"/>
                <a:ext cx="198720" cy="57240"/>
              </p14:xfrm>
            </p:contentPart>
          </mc:Choice>
          <mc:Fallback xmlns="">
            <p:pic>
              <p:nvPicPr>
                <p:cNvPr id="73" name="Ink 72">
                  <a:extLst>
                    <a:ext uri="{FF2B5EF4-FFF2-40B4-BE49-F238E27FC236}">
                      <a16:creationId xmlns:a16="http://schemas.microsoft.com/office/drawing/2014/main" id="{8BC14B41-394A-DEDF-4C12-FB12A0187E78}"/>
                    </a:ext>
                  </a:extLst>
                </p:cNvPr>
                <p:cNvPicPr/>
                <p:nvPr/>
              </p:nvPicPr>
              <p:blipFill>
                <a:blip r:embed="rId118"/>
                <a:stretch>
                  <a:fillRect/>
                </a:stretch>
              </p:blipFill>
              <p:spPr>
                <a:xfrm>
                  <a:off x="7182934" y="2009904"/>
                  <a:ext cx="216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Ink 73">
                  <a:extLst>
                    <a:ext uri="{FF2B5EF4-FFF2-40B4-BE49-F238E27FC236}">
                      <a16:creationId xmlns:a16="http://schemas.microsoft.com/office/drawing/2014/main" id="{4E70B3E7-8520-9206-F207-32E596BA3708}"/>
                    </a:ext>
                  </a:extLst>
                </p14:cNvPr>
                <p14:cNvContentPartPr/>
                <p14:nvPr/>
              </p14:nvContentPartPr>
              <p14:xfrm>
                <a:off x="7475974" y="1818744"/>
                <a:ext cx="157680" cy="731160"/>
              </p14:xfrm>
            </p:contentPart>
          </mc:Choice>
          <mc:Fallback xmlns="">
            <p:pic>
              <p:nvPicPr>
                <p:cNvPr id="74" name="Ink 73">
                  <a:extLst>
                    <a:ext uri="{FF2B5EF4-FFF2-40B4-BE49-F238E27FC236}">
                      <a16:creationId xmlns:a16="http://schemas.microsoft.com/office/drawing/2014/main" id="{4E70B3E7-8520-9206-F207-32E596BA3708}"/>
                    </a:ext>
                  </a:extLst>
                </p:cNvPr>
                <p:cNvPicPr/>
                <p:nvPr/>
              </p:nvPicPr>
              <p:blipFill>
                <a:blip r:embed="rId120"/>
                <a:stretch>
                  <a:fillRect/>
                </a:stretch>
              </p:blipFill>
              <p:spPr>
                <a:xfrm>
                  <a:off x="7467334" y="1809744"/>
                  <a:ext cx="175320" cy="748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Ink 74">
                  <a:extLst>
                    <a:ext uri="{FF2B5EF4-FFF2-40B4-BE49-F238E27FC236}">
                      <a16:creationId xmlns:a16="http://schemas.microsoft.com/office/drawing/2014/main" id="{C6F9754E-E94E-EB3A-DACB-981EC2B29C47}"/>
                    </a:ext>
                  </a:extLst>
                </p14:cNvPr>
                <p14:cNvContentPartPr/>
                <p14:nvPr/>
              </p14:nvContentPartPr>
              <p14:xfrm>
                <a:off x="7776934" y="2109984"/>
                <a:ext cx="176040" cy="196560"/>
              </p14:xfrm>
            </p:contentPart>
          </mc:Choice>
          <mc:Fallback xmlns="">
            <p:pic>
              <p:nvPicPr>
                <p:cNvPr id="75" name="Ink 74">
                  <a:extLst>
                    <a:ext uri="{FF2B5EF4-FFF2-40B4-BE49-F238E27FC236}">
                      <a16:creationId xmlns:a16="http://schemas.microsoft.com/office/drawing/2014/main" id="{C6F9754E-E94E-EB3A-DACB-981EC2B29C47}"/>
                    </a:ext>
                  </a:extLst>
                </p:cNvPr>
                <p:cNvPicPr/>
                <p:nvPr/>
              </p:nvPicPr>
              <p:blipFill>
                <a:blip r:embed="rId122"/>
                <a:stretch>
                  <a:fillRect/>
                </a:stretch>
              </p:blipFill>
              <p:spPr>
                <a:xfrm>
                  <a:off x="7768294" y="2100984"/>
                  <a:ext cx="193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Ink 75">
                  <a:extLst>
                    <a:ext uri="{FF2B5EF4-FFF2-40B4-BE49-F238E27FC236}">
                      <a16:creationId xmlns:a16="http://schemas.microsoft.com/office/drawing/2014/main" id="{E960C565-32AC-87DA-7B60-59D3351F93EC}"/>
                    </a:ext>
                  </a:extLst>
                </p14:cNvPr>
                <p14:cNvContentPartPr/>
                <p14:nvPr/>
              </p14:nvContentPartPr>
              <p14:xfrm>
                <a:off x="8054854" y="1389624"/>
                <a:ext cx="525240" cy="1654560"/>
              </p14:xfrm>
            </p:contentPart>
          </mc:Choice>
          <mc:Fallback xmlns="">
            <p:pic>
              <p:nvPicPr>
                <p:cNvPr id="76" name="Ink 75">
                  <a:extLst>
                    <a:ext uri="{FF2B5EF4-FFF2-40B4-BE49-F238E27FC236}">
                      <a16:creationId xmlns:a16="http://schemas.microsoft.com/office/drawing/2014/main" id="{E960C565-32AC-87DA-7B60-59D3351F93EC}"/>
                    </a:ext>
                  </a:extLst>
                </p:cNvPr>
                <p:cNvPicPr/>
                <p:nvPr/>
              </p:nvPicPr>
              <p:blipFill>
                <a:blip r:embed="rId124"/>
                <a:stretch>
                  <a:fillRect/>
                </a:stretch>
              </p:blipFill>
              <p:spPr>
                <a:xfrm>
                  <a:off x="8046214" y="1380984"/>
                  <a:ext cx="542880" cy="1672200"/>
                </a:xfrm>
                <a:prstGeom prst="rect">
                  <a:avLst/>
                </a:prstGeom>
              </p:spPr>
            </p:pic>
          </mc:Fallback>
        </mc:AlternateContent>
      </p:grpSp>
      <p:grpSp>
        <p:nvGrpSpPr>
          <p:cNvPr id="81" name="Group 80">
            <a:extLst>
              <a:ext uri="{FF2B5EF4-FFF2-40B4-BE49-F238E27FC236}">
                <a16:creationId xmlns:a16="http://schemas.microsoft.com/office/drawing/2014/main" id="{EF9E2184-F18A-4111-1CAF-5990763C2046}"/>
              </a:ext>
            </a:extLst>
          </p:cNvPr>
          <p:cNvGrpSpPr/>
          <p:nvPr/>
        </p:nvGrpSpPr>
        <p:grpSpPr>
          <a:xfrm>
            <a:off x="256534" y="3462144"/>
            <a:ext cx="139320" cy="91080"/>
            <a:chOff x="256534" y="3462144"/>
            <a:chExt cx="139320" cy="91080"/>
          </a:xfrm>
        </p:grpSpPr>
        <mc:AlternateContent xmlns:mc="http://schemas.openxmlformats.org/markup-compatibility/2006" xmlns:p14="http://schemas.microsoft.com/office/powerpoint/2010/main">
          <mc:Choice Requires="p14">
            <p:contentPart p14:bwMode="auto" r:id="rId125">
              <p14:nvContentPartPr>
                <p14:cNvPr id="79" name="Ink 78">
                  <a:extLst>
                    <a:ext uri="{FF2B5EF4-FFF2-40B4-BE49-F238E27FC236}">
                      <a16:creationId xmlns:a16="http://schemas.microsoft.com/office/drawing/2014/main" id="{0A3A987C-5819-501F-805A-C43518EE46E3}"/>
                    </a:ext>
                  </a:extLst>
                </p14:cNvPr>
                <p14:cNvContentPartPr/>
                <p14:nvPr/>
              </p14:nvContentPartPr>
              <p14:xfrm>
                <a:off x="256534" y="3462144"/>
                <a:ext cx="139320" cy="360"/>
              </p14:xfrm>
            </p:contentPart>
          </mc:Choice>
          <mc:Fallback xmlns="">
            <p:pic>
              <p:nvPicPr>
                <p:cNvPr id="79" name="Ink 78">
                  <a:extLst>
                    <a:ext uri="{FF2B5EF4-FFF2-40B4-BE49-F238E27FC236}">
                      <a16:creationId xmlns:a16="http://schemas.microsoft.com/office/drawing/2014/main" id="{0A3A987C-5819-501F-805A-C43518EE46E3}"/>
                    </a:ext>
                  </a:extLst>
                </p:cNvPr>
                <p:cNvPicPr/>
                <p:nvPr/>
              </p:nvPicPr>
              <p:blipFill>
                <a:blip r:embed="rId126"/>
                <a:stretch>
                  <a:fillRect/>
                </a:stretch>
              </p:blipFill>
              <p:spPr>
                <a:xfrm>
                  <a:off x="247894" y="3453504"/>
                  <a:ext cx="156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Ink 79">
                  <a:extLst>
                    <a:ext uri="{FF2B5EF4-FFF2-40B4-BE49-F238E27FC236}">
                      <a16:creationId xmlns:a16="http://schemas.microsoft.com/office/drawing/2014/main" id="{7E27E778-B822-82A9-3F3C-55D19DB58B7E}"/>
                    </a:ext>
                  </a:extLst>
                </p14:cNvPr>
                <p14:cNvContentPartPr/>
                <p14:nvPr/>
              </p14:nvContentPartPr>
              <p14:xfrm>
                <a:off x="324574" y="3533784"/>
                <a:ext cx="47160" cy="19440"/>
              </p14:xfrm>
            </p:contentPart>
          </mc:Choice>
          <mc:Fallback xmlns="">
            <p:pic>
              <p:nvPicPr>
                <p:cNvPr id="80" name="Ink 79">
                  <a:extLst>
                    <a:ext uri="{FF2B5EF4-FFF2-40B4-BE49-F238E27FC236}">
                      <a16:creationId xmlns:a16="http://schemas.microsoft.com/office/drawing/2014/main" id="{7E27E778-B822-82A9-3F3C-55D19DB58B7E}"/>
                    </a:ext>
                  </a:extLst>
                </p:cNvPr>
                <p:cNvPicPr/>
                <p:nvPr/>
              </p:nvPicPr>
              <p:blipFill>
                <a:blip r:embed="rId128"/>
                <a:stretch>
                  <a:fillRect/>
                </a:stretch>
              </p:blipFill>
              <p:spPr>
                <a:xfrm>
                  <a:off x="315934" y="3525144"/>
                  <a:ext cx="64800" cy="3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82" name="Ink 81">
                <a:extLst>
                  <a:ext uri="{FF2B5EF4-FFF2-40B4-BE49-F238E27FC236}">
                    <a16:creationId xmlns:a16="http://schemas.microsoft.com/office/drawing/2014/main" id="{0D03C8A6-A1BD-DF06-43D2-0BB20150C7A6}"/>
                  </a:ext>
                </a:extLst>
              </p14:cNvPr>
              <p14:cNvContentPartPr/>
              <p14:nvPr/>
            </p14:nvContentPartPr>
            <p14:xfrm>
              <a:off x="698614" y="3462144"/>
              <a:ext cx="196200" cy="9360"/>
            </p14:xfrm>
          </p:contentPart>
        </mc:Choice>
        <mc:Fallback xmlns="">
          <p:pic>
            <p:nvPicPr>
              <p:cNvPr id="82" name="Ink 81">
                <a:extLst>
                  <a:ext uri="{FF2B5EF4-FFF2-40B4-BE49-F238E27FC236}">
                    <a16:creationId xmlns:a16="http://schemas.microsoft.com/office/drawing/2014/main" id="{0D03C8A6-A1BD-DF06-43D2-0BB20150C7A6}"/>
                  </a:ext>
                </a:extLst>
              </p:cNvPr>
              <p:cNvPicPr/>
              <p:nvPr/>
            </p:nvPicPr>
            <p:blipFill>
              <a:blip r:embed="rId130"/>
              <a:stretch>
                <a:fillRect/>
              </a:stretch>
            </p:blipFill>
            <p:spPr>
              <a:xfrm>
                <a:off x="689974" y="3453504"/>
                <a:ext cx="213840" cy="27000"/>
              </a:xfrm>
              <a:prstGeom prst="rect">
                <a:avLst/>
              </a:prstGeom>
            </p:spPr>
          </p:pic>
        </mc:Fallback>
      </mc:AlternateContent>
      <p:grpSp>
        <p:nvGrpSpPr>
          <p:cNvPr id="88" name="Group 87">
            <a:extLst>
              <a:ext uri="{FF2B5EF4-FFF2-40B4-BE49-F238E27FC236}">
                <a16:creationId xmlns:a16="http://schemas.microsoft.com/office/drawing/2014/main" id="{9F2F1299-6D49-D43F-005D-E9140E1C4223}"/>
              </a:ext>
            </a:extLst>
          </p:cNvPr>
          <p:cNvGrpSpPr/>
          <p:nvPr/>
        </p:nvGrpSpPr>
        <p:grpSpPr>
          <a:xfrm>
            <a:off x="1137814" y="3102144"/>
            <a:ext cx="1329120" cy="1320480"/>
            <a:chOff x="1137814" y="3102144"/>
            <a:chExt cx="1329120" cy="1320480"/>
          </a:xfrm>
        </p:grpSpPr>
        <mc:AlternateContent xmlns:mc="http://schemas.openxmlformats.org/markup-compatibility/2006" xmlns:p14="http://schemas.microsoft.com/office/powerpoint/2010/main">
          <mc:Choice Requires="p14">
            <p:contentPart p14:bwMode="auto" r:id="rId131">
              <p14:nvContentPartPr>
                <p14:cNvPr id="83" name="Ink 82">
                  <a:extLst>
                    <a:ext uri="{FF2B5EF4-FFF2-40B4-BE49-F238E27FC236}">
                      <a16:creationId xmlns:a16="http://schemas.microsoft.com/office/drawing/2014/main" id="{80CAB3B1-DADE-FADC-2A2E-F5A3BEC971FB}"/>
                    </a:ext>
                  </a:extLst>
                </p14:cNvPr>
                <p14:cNvContentPartPr/>
                <p14:nvPr/>
              </p14:nvContentPartPr>
              <p14:xfrm>
                <a:off x="1137814" y="3102144"/>
                <a:ext cx="485640" cy="1320480"/>
              </p14:xfrm>
            </p:contentPart>
          </mc:Choice>
          <mc:Fallback xmlns="">
            <p:pic>
              <p:nvPicPr>
                <p:cNvPr id="83" name="Ink 82">
                  <a:extLst>
                    <a:ext uri="{FF2B5EF4-FFF2-40B4-BE49-F238E27FC236}">
                      <a16:creationId xmlns:a16="http://schemas.microsoft.com/office/drawing/2014/main" id="{80CAB3B1-DADE-FADC-2A2E-F5A3BEC971FB}"/>
                    </a:ext>
                  </a:extLst>
                </p:cNvPr>
                <p:cNvPicPr/>
                <p:nvPr/>
              </p:nvPicPr>
              <p:blipFill>
                <a:blip r:embed="rId132"/>
                <a:stretch>
                  <a:fillRect/>
                </a:stretch>
              </p:blipFill>
              <p:spPr>
                <a:xfrm>
                  <a:off x="1128814" y="3093144"/>
                  <a:ext cx="503280" cy="1338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Ink 83">
                  <a:extLst>
                    <a:ext uri="{FF2B5EF4-FFF2-40B4-BE49-F238E27FC236}">
                      <a16:creationId xmlns:a16="http://schemas.microsoft.com/office/drawing/2014/main" id="{82C71618-7419-4FBD-21E5-8CAA01B1318D}"/>
                    </a:ext>
                  </a:extLst>
                </p14:cNvPr>
                <p14:cNvContentPartPr/>
                <p14:nvPr/>
              </p14:nvContentPartPr>
              <p14:xfrm>
                <a:off x="1531294" y="3619464"/>
                <a:ext cx="160920" cy="256680"/>
              </p14:xfrm>
            </p:contentPart>
          </mc:Choice>
          <mc:Fallback xmlns="">
            <p:pic>
              <p:nvPicPr>
                <p:cNvPr id="84" name="Ink 83">
                  <a:extLst>
                    <a:ext uri="{FF2B5EF4-FFF2-40B4-BE49-F238E27FC236}">
                      <a16:creationId xmlns:a16="http://schemas.microsoft.com/office/drawing/2014/main" id="{82C71618-7419-4FBD-21E5-8CAA01B1318D}"/>
                    </a:ext>
                  </a:extLst>
                </p:cNvPr>
                <p:cNvPicPr/>
                <p:nvPr/>
              </p:nvPicPr>
              <p:blipFill>
                <a:blip r:embed="rId134"/>
                <a:stretch>
                  <a:fillRect/>
                </a:stretch>
              </p:blipFill>
              <p:spPr>
                <a:xfrm>
                  <a:off x="1522294" y="3610824"/>
                  <a:ext cx="1785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Ink 84">
                  <a:extLst>
                    <a:ext uri="{FF2B5EF4-FFF2-40B4-BE49-F238E27FC236}">
                      <a16:creationId xmlns:a16="http://schemas.microsoft.com/office/drawing/2014/main" id="{6770D0A3-2DCA-66AC-8165-9235277F2D13}"/>
                    </a:ext>
                  </a:extLst>
                </p14:cNvPr>
                <p14:cNvContentPartPr/>
                <p14:nvPr/>
              </p14:nvContentPartPr>
              <p14:xfrm>
                <a:off x="1520494" y="3633144"/>
                <a:ext cx="226800" cy="55800"/>
              </p14:xfrm>
            </p:contentPart>
          </mc:Choice>
          <mc:Fallback xmlns="">
            <p:pic>
              <p:nvPicPr>
                <p:cNvPr id="85" name="Ink 84">
                  <a:extLst>
                    <a:ext uri="{FF2B5EF4-FFF2-40B4-BE49-F238E27FC236}">
                      <a16:creationId xmlns:a16="http://schemas.microsoft.com/office/drawing/2014/main" id="{6770D0A3-2DCA-66AC-8165-9235277F2D13}"/>
                    </a:ext>
                  </a:extLst>
                </p:cNvPr>
                <p:cNvPicPr/>
                <p:nvPr/>
              </p:nvPicPr>
              <p:blipFill>
                <a:blip r:embed="rId136"/>
                <a:stretch>
                  <a:fillRect/>
                </a:stretch>
              </p:blipFill>
              <p:spPr>
                <a:xfrm>
                  <a:off x="1511854" y="3624144"/>
                  <a:ext cx="2444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Ink 85">
                  <a:extLst>
                    <a:ext uri="{FF2B5EF4-FFF2-40B4-BE49-F238E27FC236}">
                      <a16:creationId xmlns:a16="http://schemas.microsoft.com/office/drawing/2014/main" id="{8102B0D7-9013-F4E7-8E04-E93281D553ED}"/>
                    </a:ext>
                  </a:extLst>
                </p14:cNvPr>
                <p14:cNvContentPartPr/>
                <p14:nvPr/>
              </p14:nvContentPartPr>
              <p14:xfrm>
                <a:off x="1899574" y="3431544"/>
                <a:ext cx="197640" cy="663480"/>
              </p14:xfrm>
            </p:contentPart>
          </mc:Choice>
          <mc:Fallback xmlns="">
            <p:pic>
              <p:nvPicPr>
                <p:cNvPr id="86" name="Ink 85">
                  <a:extLst>
                    <a:ext uri="{FF2B5EF4-FFF2-40B4-BE49-F238E27FC236}">
                      <a16:creationId xmlns:a16="http://schemas.microsoft.com/office/drawing/2014/main" id="{8102B0D7-9013-F4E7-8E04-E93281D553ED}"/>
                    </a:ext>
                  </a:extLst>
                </p:cNvPr>
                <p:cNvPicPr/>
                <p:nvPr/>
              </p:nvPicPr>
              <p:blipFill>
                <a:blip r:embed="rId138"/>
                <a:stretch>
                  <a:fillRect/>
                </a:stretch>
              </p:blipFill>
              <p:spPr>
                <a:xfrm>
                  <a:off x="1890574" y="3422544"/>
                  <a:ext cx="215280" cy="681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Ink 86">
                  <a:extLst>
                    <a:ext uri="{FF2B5EF4-FFF2-40B4-BE49-F238E27FC236}">
                      <a16:creationId xmlns:a16="http://schemas.microsoft.com/office/drawing/2014/main" id="{08953532-37EF-AB04-2E99-3E73DF53A795}"/>
                    </a:ext>
                  </a:extLst>
                </p14:cNvPr>
                <p14:cNvContentPartPr/>
                <p14:nvPr/>
              </p14:nvContentPartPr>
              <p14:xfrm>
                <a:off x="2188294" y="3673464"/>
                <a:ext cx="278640" cy="217440"/>
              </p14:xfrm>
            </p:contentPart>
          </mc:Choice>
          <mc:Fallback xmlns="">
            <p:pic>
              <p:nvPicPr>
                <p:cNvPr id="87" name="Ink 86">
                  <a:extLst>
                    <a:ext uri="{FF2B5EF4-FFF2-40B4-BE49-F238E27FC236}">
                      <a16:creationId xmlns:a16="http://schemas.microsoft.com/office/drawing/2014/main" id="{08953532-37EF-AB04-2E99-3E73DF53A795}"/>
                    </a:ext>
                  </a:extLst>
                </p:cNvPr>
                <p:cNvPicPr/>
                <p:nvPr/>
              </p:nvPicPr>
              <p:blipFill>
                <a:blip r:embed="rId140"/>
                <a:stretch>
                  <a:fillRect/>
                </a:stretch>
              </p:blipFill>
              <p:spPr>
                <a:xfrm>
                  <a:off x="2179294" y="3664464"/>
                  <a:ext cx="296280" cy="23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89" name="Ink 88">
                <a:extLst>
                  <a:ext uri="{FF2B5EF4-FFF2-40B4-BE49-F238E27FC236}">
                    <a16:creationId xmlns:a16="http://schemas.microsoft.com/office/drawing/2014/main" id="{76B6332F-887A-EEED-A0F8-5EFDD1CE6678}"/>
                  </a:ext>
                </a:extLst>
              </p14:cNvPr>
              <p14:cNvContentPartPr/>
              <p14:nvPr/>
            </p14:nvContentPartPr>
            <p14:xfrm>
              <a:off x="2712454" y="3575184"/>
              <a:ext cx="360" cy="20880"/>
            </p14:xfrm>
          </p:contentPart>
        </mc:Choice>
        <mc:Fallback xmlns="">
          <p:pic>
            <p:nvPicPr>
              <p:cNvPr id="89" name="Ink 88">
                <a:extLst>
                  <a:ext uri="{FF2B5EF4-FFF2-40B4-BE49-F238E27FC236}">
                    <a16:creationId xmlns:a16="http://schemas.microsoft.com/office/drawing/2014/main" id="{76B6332F-887A-EEED-A0F8-5EFDD1CE6678}"/>
                  </a:ext>
                </a:extLst>
              </p:cNvPr>
              <p:cNvPicPr/>
              <p:nvPr/>
            </p:nvPicPr>
            <p:blipFill>
              <a:blip r:embed="rId142"/>
              <a:stretch>
                <a:fillRect/>
              </a:stretch>
            </p:blipFill>
            <p:spPr>
              <a:xfrm>
                <a:off x="2703454" y="3566544"/>
                <a:ext cx="18000" cy="38520"/>
              </a:xfrm>
              <a:prstGeom prst="rect">
                <a:avLst/>
              </a:prstGeom>
            </p:spPr>
          </p:pic>
        </mc:Fallback>
      </mc:AlternateContent>
      <p:grpSp>
        <p:nvGrpSpPr>
          <p:cNvPr id="97" name="Group 96">
            <a:extLst>
              <a:ext uri="{FF2B5EF4-FFF2-40B4-BE49-F238E27FC236}">
                <a16:creationId xmlns:a16="http://schemas.microsoft.com/office/drawing/2014/main" id="{A36FF4BC-28CF-AB50-C2C9-02A8A98DE10C}"/>
              </a:ext>
            </a:extLst>
          </p:cNvPr>
          <p:cNvGrpSpPr/>
          <p:nvPr/>
        </p:nvGrpSpPr>
        <p:grpSpPr>
          <a:xfrm>
            <a:off x="2948254" y="3523344"/>
            <a:ext cx="150480" cy="24120"/>
            <a:chOff x="2948254" y="3523344"/>
            <a:chExt cx="150480" cy="24120"/>
          </a:xfrm>
        </p:grpSpPr>
        <mc:AlternateContent xmlns:mc="http://schemas.openxmlformats.org/markup-compatibility/2006" xmlns:p14="http://schemas.microsoft.com/office/powerpoint/2010/main">
          <mc:Choice Requires="p14">
            <p:contentPart p14:bwMode="auto" r:id="rId143">
              <p14:nvContentPartPr>
                <p14:cNvPr id="90" name="Ink 89">
                  <a:extLst>
                    <a:ext uri="{FF2B5EF4-FFF2-40B4-BE49-F238E27FC236}">
                      <a16:creationId xmlns:a16="http://schemas.microsoft.com/office/drawing/2014/main" id="{458E6A3E-FC88-8B74-3A79-62B9314DBCB3}"/>
                    </a:ext>
                  </a:extLst>
                </p14:cNvPr>
                <p14:cNvContentPartPr/>
                <p14:nvPr/>
              </p14:nvContentPartPr>
              <p14:xfrm>
                <a:off x="2948254" y="3524064"/>
                <a:ext cx="91080" cy="23400"/>
              </p14:xfrm>
            </p:contentPart>
          </mc:Choice>
          <mc:Fallback xmlns="">
            <p:pic>
              <p:nvPicPr>
                <p:cNvPr id="90" name="Ink 89">
                  <a:extLst>
                    <a:ext uri="{FF2B5EF4-FFF2-40B4-BE49-F238E27FC236}">
                      <a16:creationId xmlns:a16="http://schemas.microsoft.com/office/drawing/2014/main" id="{458E6A3E-FC88-8B74-3A79-62B9314DBCB3}"/>
                    </a:ext>
                  </a:extLst>
                </p:cNvPr>
                <p:cNvPicPr/>
                <p:nvPr/>
              </p:nvPicPr>
              <p:blipFill>
                <a:blip r:embed="rId144"/>
                <a:stretch>
                  <a:fillRect/>
                </a:stretch>
              </p:blipFill>
              <p:spPr>
                <a:xfrm>
                  <a:off x="2939614" y="3515064"/>
                  <a:ext cx="1087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1" name="Ink 90">
                  <a:extLst>
                    <a:ext uri="{FF2B5EF4-FFF2-40B4-BE49-F238E27FC236}">
                      <a16:creationId xmlns:a16="http://schemas.microsoft.com/office/drawing/2014/main" id="{9F0AD505-BC77-15C1-88F3-058096AEC592}"/>
                    </a:ext>
                  </a:extLst>
                </p14:cNvPr>
                <p14:cNvContentPartPr/>
                <p14:nvPr/>
              </p14:nvContentPartPr>
              <p14:xfrm>
                <a:off x="2980294" y="3523344"/>
                <a:ext cx="118440" cy="10800"/>
              </p14:xfrm>
            </p:contentPart>
          </mc:Choice>
          <mc:Fallback xmlns="">
            <p:pic>
              <p:nvPicPr>
                <p:cNvPr id="91" name="Ink 90">
                  <a:extLst>
                    <a:ext uri="{FF2B5EF4-FFF2-40B4-BE49-F238E27FC236}">
                      <a16:creationId xmlns:a16="http://schemas.microsoft.com/office/drawing/2014/main" id="{9F0AD505-BC77-15C1-88F3-058096AEC592}"/>
                    </a:ext>
                  </a:extLst>
                </p:cNvPr>
                <p:cNvPicPr/>
                <p:nvPr/>
              </p:nvPicPr>
              <p:blipFill>
                <a:blip r:embed="rId146"/>
                <a:stretch>
                  <a:fillRect/>
                </a:stretch>
              </p:blipFill>
              <p:spPr>
                <a:xfrm>
                  <a:off x="2971654" y="3514704"/>
                  <a:ext cx="136080" cy="28440"/>
                </a:xfrm>
                <a:prstGeom prst="rect">
                  <a:avLst/>
                </a:prstGeom>
              </p:spPr>
            </p:pic>
          </mc:Fallback>
        </mc:AlternateContent>
      </p:grpSp>
      <p:grpSp>
        <p:nvGrpSpPr>
          <p:cNvPr id="96" name="Group 95">
            <a:extLst>
              <a:ext uri="{FF2B5EF4-FFF2-40B4-BE49-F238E27FC236}">
                <a16:creationId xmlns:a16="http://schemas.microsoft.com/office/drawing/2014/main" id="{7528F430-FB7C-CF83-9C6C-415266FBD05A}"/>
              </a:ext>
            </a:extLst>
          </p:cNvPr>
          <p:cNvGrpSpPr/>
          <p:nvPr/>
        </p:nvGrpSpPr>
        <p:grpSpPr>
          <a:xfrm>
            <a:off x="3414454" y="3324984"/>
            <a:ext cx="829800" cy="835920"/>
            <a:chOff x="3414454" y="3324984"/>
            <a:chExt cx="829800" cy="835920"/>
          </a:xfrm>
        </p:grpSpPr>
        <mc:AlternateContent xmlns:mc="http://schemas.openxmlformats.org/markup-compatibility/2006" xmlns:p14="http://schemas.microsoft.com/office/powerpoint/2010/main">
          <mc:Choice Requires="p14">
            <p:contentPart p14:bwMode="auto" r:id="rId147">
              <p14:nvContentPartPr>
                <p14:cNvPr id="92" name="Ink 91">
                  <a:extLst>
                    <a:ext uri="{FF2B5EF4-FFF2-40B4-BE49-F238E27FC236}">
                      <a16:creationId xmlns:a16="http://schemas.microsoft.com/office/drawing/2014/main" id="{F9246C85-1A16-5677-E16C-30F3C716F816}"/>
                    </a:ext>
                  </a:extLst>
                </p14:cNvPr>
                <p14:cNvContentPartPr/>
                <p14:nvPr/>
              </p14:nvContentPartPr>
              <p14:xfrm>
                <a:off x="3414454" y="3441984"/>
                <a:ext cx="150120" cy="247320"/>
              </p14:xfrm>
            </p:contentPart>
          </mc:Choice>
          <mc:Fallback xmlns="">
            <p:pic>
              <p:nvPicPr>
                <p:cNvPr id="92" name="Ink 91">
                  <a:extLst>
                    <a:ext uri="{FF2B5EF4-FFF2-40B4-BE49-F238E27FC236}">
                      <a16:creationId xmlns:a16="http://schemas.microsoft.com/office/drawing/2014/main" id="{F9246C85-1A16-5677-E16C-30F3C716F816}"/>
                    </a:ext>
                  </a:extLst>
                </p:cNvPr>
                <p:cNvPicPr/>
                <p:nvPr/>
              </p:nvPicPr>
              <p:blipFill>
                <a:blip r:embed="rId148"/>
                <a:stretch>
                  <a:fillRect/>
                </a:stretch>
              </p:blipFill>
              <p:spPr>
                <a:xfrm>
                  <a:off x="3405454" y="3432984"/>
                  <a:ext cx="167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3" name="Ink 92">
                  <a:extLst>
                    <a:ext uri="{FF2B5EF4-FFF2-40B4-BE49-F238E27FC236}">
                      <a16:creationId xmlns:a16="http://schemas.microsoft.com/office/drawing/2014/main" id="{4A288EB6-002F-6B8E-3A65-50A95AC7B885}"/>
                    </a:ext>
                  </a:extLst>
                </p14:cNvPr>
                <p14:cNvContentPartPr/>
                <p14:nvPr/>
              </p14:nvContentPartPr>
              <p14:xfrm>
                <a:off x="3431014" y="3522624"/>
                <a:ext cx="234720" cy="42480"/>
              </p14:xfrm>
            </p:contentPart>
          </mc:Choice>
          <mc:Fallback xmlns="">
            <p:pic>
              <p:nvPicPr>
                <p:cNvPr id="93" name="Ink 92">
                  <a:extLst>
                    <a:ext uri="{FF2B5EF4-FFF2-40B4-BE49-F238E27FC236}">
                      <a16:creationId xmlns:a16="http://schemas.microsoft.com/office/drawing/2014/main" id="{4A288EB6-002F-6B8E-3A65-50A95AC7B885}"/>
                    </a:ext>
                  </a:extLst>
                </p:cNvPr>
                <p:cNvPicPr/>
                <p:nvPr/>
              </p:nvPicPr>
              <p:blipFill>
                <a:blip r:embed="rId150"/>
                <a:stretch>
                  <a:fillRect/>
                </a:stretch>
              </p:blipFill>
              <p:spPr>
                <a:xfrm>
                  <a:off x="3422374" y="3513984"/>
                  <a:ext cx="2523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4" name="Ink 93">
                  <a:extLst>
                    <a:ext uri="{FF2B5EF4-FFF2-40B4-BE49-F238E27FC236}">
                      <a16:creationId xmlns:a16="http://schemas.microsoft.com/office/drawing/2014/main" id="{95E630A4-C6BB-38EC-1132-8D2D1DB5292F}"/>
                    </a:ext>
                  </a:extLst>
                </p14:cNvPr>
                <p14:cNvContentPartPr/>
                <p14:nvPr/>
              </p14:nvContentPartPr>
              <p14:xfrm>
                <a:off x="3740614" y="3324984"/>
                <a:ext cx="234720" cy="633240"/>
              </p14:xfrm>
            </p:contentPart>
          </mc:Choice>
          <mc:Fallback xmlns="">
            <p:pic>
              <p:nvPicPr>
                <p:cNvPr id="94" name="Ink 93">
                  <a:extLst>
                    <a:ext uri="{FF2B5EF4-FFF2-40B4-BE49-F238E27FC236}">
                      <a16:creationId xmlns:a16="http://schemas.microsoft.com/office/drawing/2014/main" id="{95E630A4-C6BB-38EC-1132-8D2D1DB5292F}"/>
                    </a:ext>
                  </a:extLst>
                </p:cNvPr>
                <p:cNvPicPr/>
                <p:nvPr/>
              </p:nvPicPr>
              <p:blipFill>
                <a:blip r:embed="rId152"/>
                <a:stretch>
                  <a:fillRect/>
                </a:stretch>
              </p:blipFill>
              <p:spPr>
                <a:xfrm>
                  <a:off x="3731614" y="3316344"/>
                  <a:ext cx="25236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5" name="Ink 94">
                  <a:extLst>
                    <a:ext uri="{FF2B5EF4-FFF2-40B4-BE49-F238E27FC236}">
                      <a16:creationId xmlns:a16="http://schemas.microsoft.com/office/drawing/2014/main" id="{DD05F0A4-7683-DBE9-2901-6B13C20D5BF7}"/>
                    </a:ext>
                  </a:extLst>
                </p14:cNvPr>
                <p14:cNvContentPartPr/>
                <p14:nvPr/>
              </p14:nvContentPartPr>
              <p14:xfrm>
                <a:off x="4058494" y="3653304"/>
                <a:ext cx="185760" cy="507600"/>
              </p14:xfrm>
            </p:contentPart>
          </mc:Choice>
          <mc:Fallback xmlns="">
            <p:pic>
              <p:nvPicPr>
                <p:cNvPr id="95" name="Ink 94">
                  <a:extLst>
                    <a:ext uri="{FF2B5EF4-FFF2-40B4-BE49-F238E27FC236}">
                      <a16:creationId xmlns:a16="http://schemas.microsoft.com/office/drawing/2014/main" id="{DD05F0A4-7683-DBE9-2901-6B13C20D5BF7}"/>
                    </a:ext>
                  </a:extLst>
                </p:cNvPr>
                <p:cNvPicPr/>
                <p:nvPr/>
              </p:nvPicPr>
              <p:blipFill>
                <a:blip r:embed="rId154"/>
                <a:stretch>
                  <a:fillRect/>
                </a:stretch>
              </p:blipFill>
              <p:spPr>
                <a:xfrm>
                  <a:off x="4049854" y="3644304"/>
                  <a:ext cx="203400" cy="525240"/>
                </a:xfrm>
                <a:prstGeom prst="rect">
                  <a:avLst/>
                </a:prstGeom>
              </p:spPr>
            </p:pic>
          </mc:Fallback>
        </mc:AlternateContent>
      </p:grpSp>
      <p:grpSp>
        <p:nvGrpSpPr>
          <p:cNvPr id="112" name="Group 111">
            <a:extLst>
              <a:ext uri="{FF2B5EF4-FFF2-40B4-BE49-F238E27FC236}">
                <a16:creationId xmlns:a16="http://schemas.microsoft.com/office/drawing/2014/main" id="{DDC738DD-227F-3131-4005-99362070EF54}"/>
              </a:ext>
            </a:extLst>
          </p:cNvPr>
          <p:cNvGrpSpPr/>
          <p:nvPr/>
        </p:nvGrpSpPr>
        <p:grpSpPr>
          <a:xfrm>
            <a:off x="4633414" y="3449544"/>
            <a:ext cx="1212840" cy="655920"/>
            <a:chOff x="4633414" y="3449544"/>
            <a:chExt cx="1212840" cy="655920"/>
          </a:xfrm>
        </p:grpSpPr>
        <mc:AlternateContent xmlns:mc="http://schemas.openxmlformats.org/markup-compatibility/2006" xmlns:p14="http://schemas.microsoft.com/office/powerpoint/2010/main">
          <mc:Choice Requires="p14">
            <p:contentPart p14:bwMode="auto" r:id="rId155">
              <p14:nvContentPartPr>
                <p14:cNvPr id="98" name="Ink 97">
                  <a:extLst>
                    <a:ext uri="{FF2B5EF4-FFF2-40B4-BE49-F238E27FC236}">
                      <a16:creationId xmlns:a16="http://schemas.microsoft.com/office/drawing/2014/main" id="{06CD3A3B-E3C3-E54C-57A0-6339702DEDEE}"/>
                    </a:ext>
                  </a:extLst>
                </p14:cNvPr>
                <p14:cNvContentPartPr/>
                <p14:nvPr/>
              </p14:nvContentPartPr>
              <p14:xfrm>
                <a:off x="4633414" y="3724944"/>
                <a:ext cx="360" cy="14760"/>
              </p14:xfrm>
            </p:contentPart>
          </mc:Choice>
          <mc:Fallback xmlns="">
            <p:pic>
              <p:nvPicPr>
                <p:cNvPr id="98" name="Ink 97">
                  <a:extLst>
                    <a:ext uri="{FF2B5EF4-FFF2-40B4-BE49-F238E27FC236}">
                      <a16:creationId xmlns:a16="http://schemas.microsoft.com/office/drawing/2014/main" id="{06CD3A3B-E3C3-E54C-57A0-6339702DEDEE}"/>
                    </a:ext>
                  </a:extLst>
                </p:cNvPr>
                <p:cNvPicPr/>
                <p:nvPr/>
              </p:nvPicPr>
              <p:blipFill>
                <a:blip r:embed="rId156"/>
                <a:stretch>
                  <a:fillRect/>
                </a:stretch>
              </p:blipFill>
              <p:spPr>
                <a:xfrm>
                  <a:off x="4624774" y="3716304"/>
                  <a:ext cx="18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Ink 98">
                  <a:extLst>
                    <a:ext uri="{FF2B5EF4-FFF2-40B4-BE49-F238E27FC236}">
                      <a16:creationId xmlns:a16="http://schemas.microsoft.com/office/drawing/2014/main" id="{63DE759A-6602-5837-F094-5ABA56AAFB7F}"/>
                    </a:ext>
                  </a:extLst>
                </p14:cNvPr>
                <p14:cNvContentPartPr/>
                <p14:nvPr/>
              </p14:nvContentPartPr>
              <p14:xfrm>
                <a:off x="4674814" y="3449544"/>
                <a:ext cx="447120" cy="310680"/>
              </p14:xfrm>
            </p:contentPart>
          </mc:Choice>
          <mc:Fallback xmlns="">
            <p:pic>
              <p:nvPicPr>
                <p:cNvPr id="99" name="Ink 98">
                  <a:extLst>
                    <a:ext uri="{FF2B5EF4-FFF2-40B4-BE49-F238E27FC236}">
                      <a16:creationId xmlns:a16="http://schemas.microsoft.com/office/drawing/2014/main" id="{63DE759A-6602-5837-F094-5ABA56AAFB7F}"/>
                    </a:ext>
                  </a:extLst>
                </p:cNvPr>
                <p:cNvPicPr/>
                <p:nvPr/>
              </p:nvPicPr>
              <p:blipFill>
                <a:blip r:embed="rId158"/>
                <a:stretch>
                  <a:fillRect/>
                </a:stretch>
              </p:blipFill>
              <p:spPr>
                <a:xfrm>
                  <a:off x="4665814" y="3440904"/>
                  <a:ext cx="46476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Ink 99">
                  <a:extLst>
                    <a:ext uri="{FF2B5EF4-FFF2-40B4-BE49-F238E27FC236}">
                      <a16:creationId xmlns:a16="http://schemas.microsoft.com/office/drawing/2014/main" id="{C6426061-D97B-1A35-BE7D-7D4F05A72444}"/>
                    </a:ext>
                  </a:extLst>
                </p14:cNvPr>
                <p14:cNvContentPartPr/>
                <p14:nvPr/>
              </p14:nvContentPartPr>
              <p14:xfrm>
                <a:off x="5228854" y="3606144"/>
                <a:ext cx="131400" cy="499320"/>
              </p14:xfrm>
            </p:contentPart>
          </mc:Choice>
          <mc:Fallback xmlns="">
            <p:pic>
              <p:nvPicPr>
                <p:cNvPr id="100" name="Ink 99">
                  <a:extLst>
                    <a:ext uri="{FF2B5EF4-FFF2-40B4-BE49-F238E27FC236}">
                      <a16:creationId xmlns:a16="http://schemas.microsoft.com/office/drawing/2014/main" id="{C6426061-D97B-1A35-BE7D-7D4F05A72444}"/>
                    </a:ext>
                  </a:extLst>
                </p:cNvPr>
                <p:cNvPicPr/>
                <p:nvPr/>
              </p:nvPicPr>
              <p:blipFill>
                <a:blip r:embed="rId160"/>
                <a:stretch>
                  <a:fillRect/>
                </a:stretch>
              </p:blipFill>
              <p:spPr>
                <a:xfrm>
                  <a:off x="5220214" y="3597504"/>
                  <a:ext cx="14904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Ink 100">
                  <a:extLst>
                    <a:ext uri="{FF2B5EF4-FFF2-40B4-BE49-F238E27FC236}">
                      <a16:creationId xmlns:a16="http://schemas.microsoft.com/office/drawing/2014/main" id="{6ED52AB5-A002-640B-D1ED-60B3BFFFB6D0}"/>
                    </a:ext>
                  </a:extLst>
                </p14:cNvPr>
                <p14:cNvContentPartPr/>
                <p14:nvPr/>
              </p14:nvContentPartPr>
              <p14:xfrm>
                <a:off x="5496694" y="3713064"/>
                <a:ext cx="137520" cy="16200"/>
              </p14:xfrm>
            </p:contentPart>
          </mc:Choice>
          <mc:Fallback xmlns="">
            <p:pic>
              <p:nvPicPr>
                <p:cNvPr id="101" name="Ink 100">
                  <a:extLst>
                    <a:ext uri="{FF2B5EF4-FFF2-40B4-BE49-F238E27FC236}">
                      <a16:creationId xmlns:a16="http://schemas.microsoft.com/office/drawing/2014/main" id="{6ED52AB5-A002-640B-D1ED-60B3BFFFB6D0}"/>
                    </a:ext>
                  </a:extLst>
                </p:cNvPr>
                <p:cNvPicPr/>
                <p:nvPr/>
              </p:nvPicPr>
              <p:blipFill>
                <a:blip r:embed="rId162"/>
                <a:stretch>
                  <a:fillRect/>
                </a:stretch>
              </p:blipFill>
              <p:spPr>
                <a:xfrm>
                  <a:off x="5487694" y="3704064"/>
                  <a:ext cx="155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Ink 101">
                  <a:extLst>
                    <a:ext uri="{FF2B5EF4-FFF2-40B4-BE49-F238E27FC236}">
                      <a16:creationId xmlns:a16="http://schemas.microsoft.com/office/drawing/2014/main" id="{801AC4DC-BA24-3A35-E9EF-A5AC178F514A}"/>
                    </a:ext>
                  </a:extLst>
                </p14:cNvPr>
                <p14:cNvContentPartPr/>
                <p14:nvPr/>
              </p14:nvContentPartPr>
              <p14:xfrm>
                <a:off x="5578774" y="3637104"/>
                <a:ext cx="4320" cy="202320"/>
              </p14:xfrm>
            </p:contentPart>
          </mc:Choice>
          <mc:Fallback xmlns="">
            <p:pic>
              <p:nvPicPr>
                <p:cNvPr id="102" name="Ink 101">
                  <a:extLst>
                    <a:ext uri="{FF2B5EF4-FFF2-40B4-BE49-F238E27FC236}">
                      <a16:creationId xmlns:a16="http://schemas.microsoft.com/office/drawing/2014/main" id="{801AC4DC-BA24-3A35-E9EF-A5AC178F514A}"/>
                    </a:ext>
                  </a:extLst>
                </p:cNvPr>
                <p:cNvPicPr/>
                <p:nvPr/>
              </p:nvPicPr>
              <p:blipFill>
                <a:blip r:embed="rId164"/>
                <a:stretch>
                  <a:fillRect/>
                </a:stretch>
              </p:blipFill>
              <p:spPr>
                <a:xfrm>
                  <a:off x="5570134" y="3628104"/>
                  <a:ext cx="219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Ink 102">
                  <a:extLst>
                    <a:ext uri="{FF2B5EF4-FFF2-40B4-BE49-F238E27FC236}">
                      <a16:creationId xmlns:a16="http://schemas.microsoft.com/office/drawing/2014/main" id="{4FF0CB3B-5321-FE12-1DAA-E078004EF13D}"/>
                    </a:ext>
                  </a:extLst>
                </p14:cNvPr>
                <p14:cNvContentPartPr/>
                <p14:nvPr/>
              </p14:nvContentPartPr>
              <p14:xfrm>
                <a:off x="5701534" y="3654024"/>
                <a:ext cx="144720" cy="186840"/>
              </p14:xfrm>
            </p:contentPart>
          </mc:Choice>
          <mc:Fallback xmlns="">
            <p:pic>
              <p:nvPicPr>
                <p:cNvPr id="103" name="Ink 102">
                  <a:extLst>
                    <a:ext uri="{FF2B5EF4-FFF2-40B4-BE49-F238E27FC236}">
                      <a16:creationId xmlns:a16="http://schemas.microsoft.com/office/drawing/2014/main" id="{4FF0CB3B-5321-FE12-1DAA-E078004EF13D}"/>
                    </a:ext>
                  </a:extLst>
                </p:cNvPr>
                <p:cNvPicPr/>
                <p:nvPr/>
              </p:nvPicPr>
              <p:blipFill>
                <a:blip r:embed="rId166"/>
                <a:stretch>
                  <a:fillRect/>
                </a:stretch>
              </p:blipFill>
              <p:spPr>
                <a:xfrm>
                  <a:off x="5692894" y="3645024"/>
                  <a:ext cx="162360" cy="204480"/>
                </a:xfrm>
                <a:prstGeom prst="rect">
                  <a:avLst/>
                </a:prstGeom>
              </p:spPr>
            </p:pic>
          </mc:Fallback>
        </mc:AlternateContent>
      </p:grpSp>
      <p:grpSp>
        <p:nvGrpSpPr>
          <p:cNvPr id="111" name="Group 110">
            <a:extLst>
              <a:ext uri="{FF2B5EF4-FFF2-40B4-BE49-F238E27FC236}">
                <a16:creationId xmlns:a16="http://schemas.microsoft.com/office/drawing/2014/main" id="{DFD6C199-1D7D-D4F9-3805-9FB7C194BC27}"/>
              </a:ext>
            </a:extLst>
          </p:cNvPr>
          <p:cNvGrpSpPr/>
          <p:nvPr/>
        </p:nvGrpSpPr>
        <p:grpSpPr>
          <a:xfrm>
            <a:off x="6174574" y="3369624"/>
            <a:ext cx="289080" cy="378000"/>
            <a:chOff x="6174574" y="3369624"/>
            <a:chExt cx="289080" cy="378000"/>
          </a:xfrm>
        </p:grpSpPr>
        <mc:AlternateContent xmlns:mc="http://schemas.openxmlformats.org/markup-compatibility/2006" xmlns:p14="http://schemas.microsoft.com/office/powerpoint/2010/main">
          <mc:Choice Requires="p14">
            <p:contentPart p14:bwMode="auto" r:id="rId167">
              <p14:nvContentPartPr>
                <p14:cNvPr id="104" name="Ink 103">
                  <a:extLst>
                    <a:ext uri="{FF2B5EF4-FFF2-40B4-BE49-F238E27FC236}">
                      <a16:creationId xmlns:a16="http://schemas.microsoft.com/office/drawing/2014/main" id="{15681E7B-DBD4-19F8-E98C-4E29B192330D}"/>
                    </a:ext>
                  </a:extLst>
                </p14:cNvPr>
                <p14:cNvContentPartPr/>
                <p14:nvPr/>
              </p14:nvContentPartPr>
              <p14:xfrm>
                <a:off x="6174574" y="3489144"/>
                <a:ext cx="289080" cy="4680"/>
              </p14:xfrm>
            </p:contentPart>
          </mc:Choice>
          <mc:Fallback xmlns="">
            <p:pic>
              <p:nvPicPr>
                <p:cNvPr id="104" name="Ink 103">
                  <a:extLst>
                    <a:ext uri="{FF2B5EF4-FFF2-40B4-BE49-F238E27FC236}">
                      <a16:creationId xmlns:a16="http://schemas.microsoft.com/office/drawing/2014/main" id="{15681E7B-DBD4-19F8-E98C-4E29B192330D}"/>
                    </a:ext>
                  </a:extLst>
                </p:cNvPr>
                <p:cNvPicPr/>
                <p:nvPr/>
              </p:nvPicPr>
              <p:blipFill>
                <a:blip r:embed="rId168"/>
                <a:stretch>
                  <a:fillRect/>
                </a:stretch>
              </p:blipFill>
              <p:spPr>
                <a:xfrm>
                  <a:off x="6165934" y="3480144"/>
                  <a:ext cx="30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5" name="Ink 104">
                  <a:extLst>
                    <a:ext uri="{FF2B5EF4-FFF2-40B4-BE49-F238E27FC236}">
                      <a16:creationId xmlns:a16="http://schemas.microsoft.com/office/drawing/2014/main" id="{6D499F51-3CE8-2E11-4334-29C2D6FE0E09}"/>
                    </a:ext>
                  </a:extLst>
                </p14:cNvPr>
                <p14:cNvContentPartPr/>
                <p14:nvPr/>
              </p14:nvContentPartPr>
              <p14:xfrm>
                <a:off x="6338014" y="3369624"/>
                <a:ext cx="21600" cy="378000"/>
              </p14:xfrm>
            </p:contentPart>
          </mc:Choice>
          <mc:Fallback xmlns="">
            <p:pic>
              <p:nvPicPr>
                <p:cNvPr id="105" name="Ink 104">
                  <a:extLst>
                    <a:ext uri="{FF2B5EF4-FFF2-40B4-BE49-F238E27FC236}">
                      <a16:creationId xmlns:a16="http://schemas.microsoft.com/office/drawing/2014/main" id="{6D499F51-3CE8-2E11-4334-29C2D6FE0E09}"/>
                    </a:ext>
                  </a:extLst>
                </p:cNvPr>
                <p:cNvPicPr/>
                <p:nvPr/>
              </p:nvPicPr>
              <p:blipFill>
                <a:blip r:embed="rId170"/>
                <a:stretch>
                  <a:fillRect/>
                </a:stretch>
              </p:blipFill>
              <p:spPr>
                <a:xfrm>
                  <a:off x="6329374" y="3360984"/>
                  <a:ext cx="39240" cy="395640"/>
                </a:xfrm>
                <a:prstGeom prst="rect">
                  <a:avLst/>
                </a:prstGeom>
              </p:spPr>
            </p:pic>
          </mc:Fallback>
        </mc:AlternateContent>
      </p:grpSp>
      <p:grpSp>
        <p:nvGrpSpPr>
          <p:cNvPr id="120" name="Group 119">
            <a:extLst>
              <a:ext uri="{FF2B5EF4-FFF2-40B4-BE49-F238E27FC236}">
                <a16:creationId xmlns:a16="http://schemas.microsoft.com/office/drawing/2014/main" id="{BDE90977-E523-4B1B-454D-B6F67ACA07FA}"/>
              </a:ext>
            </a:extLst>
          </p:cNvPr>
          <p:cNvGrpSpPr/>
          <p:nvPr/>
        </p:nvGrpSpPr>
        <p:grpSpPr>
          <a:xfrm>
            <a:off x="6874054" y="3320304"/>
            <a:ext cx="2225160" cy="795600"/>
            <a:chOff x="6874054" y="3320304"/>
            <a:chExt cx="2225160" cy="795600"/>
          </a:xfrm>
        </p:grpSpPr>
        <mc:AlternateContent xmlns:mc="http://schemas.openxmlformats.org/markup-compatibility/2006" xmlns:p14="http://schemas.microsoft.com/office/powerpoint/2010/main">
          <mc:Choice Requires="p14">
            <p:contentPart p14:bwMode="auto" r:id="rId171">
              <p14:nvContentPartPr>
                <p14:cNvPr id="106" name="Ink 105">
                  <a:extLst>
                    <a:ext uri="{FF2B5EF4-FFF2-40B4-BE49-F238E27FC236}">
                      <a16:creationId xmlns:a16="http://schemas.microsoft.com/office/drawing/2014/main" id="{945CB66C-87D2-B3AD-1CA3-C56DE909A31C}"/>
                    </a:ext>
                  </a:extLst>
                </p14:cNvPr>
                <p14:cNvContentPartPr/>
                <p14:nvPr/>
              </p14:nvContentPartPr>
              <p14:xfrm>
                <a:off x="6874054" y="3564744"/>
                <a:ext cx="147240" cy="240120"/>
              </p14:xfrm>
            </p:contentPart>
          </mc:Choice>
          <mc:Fallback xmlns="">
            <p:pic>
              <p:nvPicPr>
                <p:cNvPr id="106" name="Ink 105">
                  <a:extLst>
                    <a:ext uri="{FF2B5EF4-FFF2-40B4-BE49-F238E27FC236}">
                      <a16:creationId xmlns:a16="http://schemas.microsoft.com/office/drawing/2014/main" id="{945CB66C-87D2-B3AD-1CA3-C56DE909A31C}"/>
                    </a:ext>
                  </a:extLst>
                </p:cNvPr>
                <p:cNvPicPr/>
                <p:nvPr/>
              </p:nvPicPr>
              <p:blipFill>
                <a:blip r:embed="rId172"/>
                <a:stretch>
                  <a:fillRect/>
                </a:stretch>
              </p:blipFill>
              <p:spPr>
                <a:xfrm>
                  <a:off x="6865054" y="3556104"/>
                  <a:ext cx="164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 name="Ink 106">
                  <a:extLst>
                    <a:ext uri="{FF2B5EF4-FFF2-40B4-BE49-F238E27FC236}">
                      <a16:creationId xmlns:a16="http://schemas.microsoft.com/office/drawing/2014/main" id="{A96334DF-B3FB-1123-869F-8D81A2C142E8}"/>
                    </a:ext>
                  </a:extLst>
                </p14:cNvPr>
                <p14:cNvContentPartPr/>
                <p14:nvPr/>
              </p14:nvContentPartPr>
              <p14:xfrm>
                <a:off x="6903934" y="3628464"/>
                <a:ext cx="129600" cy="60120"/>
              </p14:xfrm>
            </p:contentPart>
          </mc:Choice>
          <mc:Fallback xmlns="">
            <p:pic>
              <p:nvPicPr>
                <p:cNvPr id="107" name="Ink 106">
                  <a:extLst>
                    <a:ext uri="{FF2B5EF4-FFF2-40B4-BE49-F238E27FC236}">
                      <a16:creationId xmlns:a16="http://schemas.microsoft.com/office/drawing/2014/main" id="{A96334DF-B3FB-1123-869F-8D81A2C142E8}"/>
                    </a:ext>
                  </a:extLst>
                </p:cNvPr>
                <p:cNvPicPr/>
                <p:nvPr/>
              </p:nvPicPr>
              <p:blipFill>
                <a:blip r:embed="rId174"/>
                <a:stretch>
                  <a:fillRect/>
                </a:stretch>
              </p:blipFill>
              <p:spPr>
                <a:xfrm>
                  <a:off x="6895294" y="3619464"/>
                  <a:ext cx="147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 name="Ink 107">
                  <a:extLst>
                    <a:ext uri="{FF2B5EF4-FFF2-40B4-BE49-F238E27FC236}">
                      <a16:creationId xmlns:a16="http://schemas.microsoft.com/office/drawing/2014/main" id="{79C21E8A-6D27-69DA-8B02-FDE294478940}"/>
                    </a:ext>
                  </a:extLst>
                </p14:cNvPr>
                <p14:cNvContentPartPr/>
                <p14:nvPr/>
              </p14:nvContentPartPr>
              <p14:xfrm>
                <a:off x="7111654" y="3400584"/>
                <a:ext cx="203400" cy="715320"/>
              </p14:xfrm>
            </p:contentPart>
          </mc:Choice>
          <mc:Fallback xmlns="">
            <p:pic>
              <p:nvPicPr>
                <p:cNvPr id="108" name="Ink 107">
                  <a:extLst>
                    <a:ext uri="{FF2B5EF4-FFF2-40B4-BE49-F238E27FC236}">
                      <a16:creationId xmlns:a16="http://schemas.microsoft.com/office/drawing/2014/main" id="{79C21E8A-6D27-69DA-8B02-FDE294478940}"/>
                    </a:ext>
                  </a:extLst>
                </p:cNvPr>
                <p:cNvPicPr/>
                <p:nvPr/>
              </p:nvPicPr>
              <p:blipFill>
                <a:blip r:embed="rId176"/>
                <a:stretch>
                  <a:fillRect/>
                </a:stretch>
              </p:blipFill>
              <p:spPr>
                <a:xfrm>
                  <a:off x="7103014" y="3391944"/>
                  <a:ext cx="22104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3" name="Ink 112">
                  <a:extLst>
                    <a:ext uri="{FF2B5EF4-FFF2-40B4-BE49-F238E27FC236}">
                      <a16:creationId xmlns:a16="http://schemas.microsoft.com/office/drawing/2014/main" id="{0905888D-BE41-7912-423B-43ADFDF2B382}"/>
                    </a:ext>
                  </a:extLst>
                </p14:cNvPr>
                <p14:cNvContentPartPr/>
                <p14:nvPr/>
              </p14:nvContentPartPr>
              <p14:xfrm>
                <a:off x="7929574" y="3595704"/>
                <a:ext cx="213120" cy="360"/>
              </p14:xfrm>
            </p:contentPart>
          </mc:Choice>
          <mc:Fallback xmlns="">
            <p:pic>
              <p:nvPicPr>
                <p:cNvPr id="113" name="Ink 112">
                  <a:extLst>
                    <a:ext uri="{FF2B5EF4-FFF2-40B4-BE49-F238E27FC236}">
                      <a16:creationId xmlns:a16="http://schemas.microsoft.com/office/drawing/2014/main" id="{0905888D-BE41-7912-423B-43ADFDF2B382}"/>
                    </a:ext>
                  </a:extLst>
                </p:cNvPr>
                <p:cNvPicPr/>
                <p:nvPr/>
              </p:nvPicPr>
              <p:blipFill>
                <a:blip r:embed="rId178"/>
                <a:stretch>
                  <a:fillRect/>
                </a:stretch>
              </p:blipFill>
              <p:spPr>
                <a:xfrm>
                  <a:off x="7920934" y="3586704"/>
                  <a:ext cx="23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 name="Ink 113">
                  <a:extLst>
                    <a:ext uri="{FF2B5EF4-FFF2-40B4-BE49-F238E27FC236}">
                      <a16:creationId xmlns:a16="http://schemas.microsoft.com/office/drawing/2014/main" id="{ECE14D77-8966-D338-5B34-306A389F17AB}"/>
                    </a:ext>
                  </a:extLst>
                </p14:cNvPr>
                <p14:cNvContentPartPr/>
                <p14:nvPr/>
              </p14:nvContentPartPr>
              <p14:xfrm>
                <a:off x="8333494" y="3495984"/>
                <a:ext cx="66960" cy="354960"/>
              </p14:xfrm>
            </p:contentPart>
          </mc:Choice>
          <mc:Fallback xmlns="">
            <p:pic>
              <p:nvPicPr>
                <p:cNvPr id="114" name="Ink 113">
                  <a:extLst>
                    <a:ext uri="{FF2B5EF4-FFF2-40B4-BE49-F238E27FC236}">
                      <a16:creationId xmlns:a16="http://schemas.microsoft.com/office/drawing/2014/main" id="{ECE14D77-8966-D338-5B34-306A389F17AB}"/>
                    </a:ext>
                  </a:extLst>
                </p:cNvPr>
                <p:cNvPicPr/>
                <p:nvPr/>
              </p:nvPicPr>
              <p:blipFill>
                <a:blip r:embed="rId180"/>
                <a:stretch>
                  <a:fillRect/>
                </a:stretch>
              </p:blipFill>
              <p:spPr>
                <a:xfrm>
                  <a:off x="8324494" y="3487344"/>
                  <a:ext cx="8460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5" name="Ink 114">
                  <a:extLst>
                    <a:ext uri="{FF2B5EF4-FFF2-40B4-BE49-F238E27FC236}">
                      <a16:creationId xmlns:a16="http://schemas.microsoft.com/office/drawing/2014/main" id="{095F4A62-8C61-24E8-A9BC-046A59DDB01B}"/>
                    </a:ext>
                  </a:extLst>
                </p14:cNvPr>
                <p14:cNvContentPartPr/>
                <p14:nvPr/>
              </p14:nvContentPartPr>
              <p14:xfrm>
                <a:off x="8332054" y="3611904"/>
                <a:ext cx="226800" cy="87120"/>
              </p14:xfrm>
            </p:contentPart>
          </mc:Choice>
          <mc:Fallback xmlns="">
            <p:pic>
              <p:nvPicPr>
                <p:cNvPr id="115" name="Ink 114">
                  <a:extLst>
                    <a:ext uri="{FF2B5EF4-FFF2-40B4-BE49-F238E27FC236}">
                      <a16:creationId xmlns:a16="http://schemas.microsoft.com/office/drawing/2014/main" id="{095F4A62-8C61-24E8-A9BC-046A59DDB01B}"/>
                    </a:ext>
                  </a:extLst>
                </p:cNvPr>
                <p:cNvPicPr/>
                <p:nvPr/>
              </p:nvPicPr>
              <p:blipFill>
                <a:blip r:embed="rId182"/>
                <a:stretch>
                  <a:fillRect/>
                </a:stretch>
              </p:blipFill>
              <p:spPr>
                <a:xfrm>
                  <a:off x="8323414" y="3603264"/>
                  <a:ext cx="244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6" name="Ink 115">
                  <a:extLst>
                    <a:ext uri="{FF2B5EF4-FFF2-40B4-BE49-F238E27FC236}">
                      <a16:creationId xmlns:a16="http://schemas.microsoft.com/office/drawing/2014/main" id="{B5321F49-96D9-2AB8-4494-12D7206C25D8}"/>
                    </a:ext>
                  </a:extLst>
                </p14:cNvPr>
                <p14:cNvContentPartPr/>
                <p14:nvPr/>
              </p14:nvContentPartPr>
              <p14:xfrm>
                <a:off x="8553094" y="3320304"/>
                <a:ext cx="226440" cy="755280"/>
              </p14:xfrm>
            </p:contentPart>
          </mc:Choice>
          <mc:Fallback xmlns="">
            <p:pic>
              <p:nvPicPr>
                <p:cNvPr id="116" name="Ink 115">
                  <a:extLst>
                    <a:ext uri="{FF2B5EF4-FFF2-40B4-BE49-F238E27FC236}">
                      <a16:creationId xmlns:a16="http://schemas.microsoft.com/office/drawing/2014/main" id="{B5321F49-96D9-2AB8-4494-12D7206C25D8}"/>
                    </a:ext>
                  </a:extLst>
                </p:cNvPr>
                <p:cNvPicPr/>
                <p:nvPr/>
              </p:nvPicPr>
              <p:blipFill>
                <a:blip r:embed="rId184"/>
                <a:stretch>
                  <a:fillRect/>
                </a:stretch>
              </p:blipFill>
              <p:spPr>
                <a:xfrm>
                  <a:off x="8544454" y="3311304"/>
                  <a:ext cx="24408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7" name="Ink 116">
                  <a:extLst>
                    <a:ext uri="{FF2B5EF4-FFF2-40B4-BE49-F238E27FC236}">
                      <a16:creationId xmlns:a16="http://schemas.microsoft.com/office/drawing/2014/main" id="{1A11867B-6521-D093-A769-54A25B2BF5A3}"/>
                    </a:ext>
                  </a:extLst>
                </p14:cNvPr>
                <p14:cNvContentPartPr/>
                <p14:nvPr/>
              </p14:nvContentPartPr>
              <p14:xfrm>
                <a:off x="8856574" y="3669504"/>
                <a:ext cx="242640" cy="195480"/>
              </p14:xfrm>
            </p:contentPart>
          </mc:Choice>
          <mc:Fallback xmlns="">
            <p:pic>
              <p:nvPicPr>
                <p:cNvPr id="117" name="Ink 116">
                  <a:extLst>
                    <a:ext uri="{FF2B5EF4-FFF2-40B4-BE49-F238E27FC236}">
                      <a16:creationId xmlns:a16="http://schemas.microsoft.com/office/drawing/2014/main" id="{1A11867B-6521-D093-A769-54A25B2BF5A3}"/>
                    </a:ext>
                  </a:extLst>
                </p:cNvPr>
                <p:cNvPicPr/>
                <p:nvPr/>
              </p:nvPicPr>
              <p:blipFill>
                <a:blip r:embed="rId186"/>
                <a:stretch>
                  <a:fillRect/>
                </a:stretch>
              </p:blipFill>
              <p:spPr>
                <a:xfrm>
                  <a:off x="8847574" y="3660504"/>
                  <a:ext cx="260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9" name="Ink 118">
                  <a:extLst>
                    <a:ext uri="{FF2B5EF4-FFF2-40B4-BE49-F238E27FC236}">
                      <a16:creationId xmlns:a16="http://schemas.microsoft.com/office/drawing/2014/main" id="{2DDEC260-13B4-8BF2-4E2C-993B8E461C16}"/>
                    </a:ext>
                  </a:extLst>
                </p14:cNvPr>
                <p14:cNvContentPartPr/>
                <p14:nvPr/>
              </p14:nvContentPartPr>
              <p14:xfrm>
                <a:off x="7736254" y="3677424"/>
                <a:ext cx="12960" cy="21600"/>
              </p14:xfrm>
            </p:contentPart>
          </mc:Choice>
          <mc:Fallback xmlns="">
            <p:pic>
              <p:nvPicPr>
                <p:cNvPr id="119" name="Ink 118">
                  <a:extLst>
                    <a:ext uri="{FF2B5EF4-FFF2-40B4-BE49-F238E27FC236}">
                      <a16:creationId xmlns:a16="http://schemas.microsoft.com/office/drawing/2014/main" id="{2DDEC260-13B4-8BF2-4E2C-993B8E461C16}"/>
                    </a:ext>
                  </a:extLst>
                </p:cNvPr>
                <p:cNvPicPr/>
                <p:nvPr/>
              </p:nvPicPr>
              <p:blipFill>
                <a:blip r:embed="rId188"/>
                <a:stretch>
                  <a:fillRect/>
                </a:stretch>
              </p:blipFill>
              <p:spPr>
                <a:xfrm>
                  <a:off x="7727614" y="3668784"/>
                  <a:ext cx="306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9">
            <p14:nvContentPartPr>
              <p14:cNvPr id="121" name="Ink 120">
                <a:extLst>
                  <a:ext uri="{FF2B5EF4-FFF2-40B4-BE49-F238E27FC236}">
                    <a16:creationId xmlns:a16="http://schemas.microsoft.com/office/drawing/2014/main" id="{D7BE763E-0566-DBA5-F9FC-4D5957D6A42B}"/>
                  </a:ext>
                </a:extLst>
              </p14:cNvPr>
              <p14:cNvContentPartPr/>
              <p14:nvPr/>
            </p14:nvContentPartPr>
            <p14:xfrm>
              <a:off x="9279574" y="3706584"/>
              <a:ext cx="29160" cy="12960"/>
            </p14:xfrm>
          </p:contentPart>
        </mc:Choice>
        <mc:Fallback xmlns="">
          <p:pic>
            <p:nvPicPr>
              <p:cNvPr id="121" name="Ink 120">
                <a:extLst>
                  <a:ext uri="{FF2B5EF4-FFF2-40B4-BE49-F238E27FC236}">
                    <a16:creationId xmlns:a16="http://schemas.microsoft.com/office/drawing/2014/main" id="{D7BE763E-0566-DBA5-F9FC-4D5957D6A42B}"/>
                  </a:ext>
                </a:extLst>
              </p:cNvPr>
              <p:cNvPicPr/>
              <p:nvPr/>
            </p:nvPicPr>
            <p:blipFill>
              <a:blip r:embed="rId190"/>
              <a:stretch>
                <a:fillRect/>
              </a:stretch>
            </p:blipFill>
            <p:spPr>
              <a:xfrm>
                <a:off x="9270574" y="3697944"/>
                <a:ext cx="46800" cy="30600"/>
              </a:xfrm>
              <a:prstGeom prst="rect">
                <a:avLst/>
              </a:prstGeom>
            </p:spPr>
          </p:pic>
        </mc:Fallback>
      </mc:AlternateContent>
      <p:grpSp>
        <p:nvGrpSpPr>
          <p:cNvPr id="128" name="Group 127">
            <a:extLst>
              <a:ext uri="{FF2B5EF4-FFF2-40B4-BE49-F238E27FC236}">
                <a16:creationId xmlns:a16="http://schemas.microsoft.com/office/drawing/2014/main" id="{BE5E85C9-8D5A-BC43-CC60-D6CE731499A2}"/>
              </a:ext>
            </a:extLst>
          </p:cNvPr>
          <p:cNvGrpSpPr/>
          <p:nvPr/>
        </p:nvGrpSpPr>
        <p:grpSpPr>
          <a:xfrm>
            <a:off x="9534454" y="3020064"/>
            <a:ext cx="1510920" cy="1378440"/>
            <a:chOff x="9534454" y="3020064"/>
            <a:chExt cx="1510920" cy="1378440"/>
          </a:xfrm>
        </p:grpSpPr>
        <mc:AlternateContent xmlns:mc="http://schemas.openxmlformats.org/markup-compatibility/2006" xmlns:p14="http://schemas.microsoft.com/office/powerpoint/2010/main">
          <mc:Choice Requires="p14">
            <p:contentPart p14:bwMode="auto" r:id="rId191">
              <p14:nvContentPartPr>
                <p14:cNvPr id="122" name="Ink 121">
                  <a:extLst>
                    <a:ext uri="{FF2B5EF4-FFF2-40B4-BE49-F238E27FC236}">
                      <a16:creationId xmlns:a16="http://schemas.microsoft.com/office/drawing/2014/main" id="{F4AC3A03-0381-3E7C-D93E-1D8DE39A7A7E}"/>
                    </a:ext>
                  </a:extLst>
                </p14:cNvPr>
                <p14:cNvContentPartPr/>
                <p14:nvPr/>
              </p14:nvContentPartPr>
              <p14:xfrm>
                <a:off x="9534454" y="3380064"/>
                <a:ext cx="321120" cy="359640"/>
              </p14:xfrm>
            </p:contentPart>
          </mc:Choice>
          <mc:Fallback xmlns="">
            <p:pic>
              <p:nvPicPr>
                <p:cNvPr id="122" name="Ink 121">
                  <a:extLst>
                    <a:ext uri="{FF2B5EF4-FFF2-40B4-BE49-F238E27FC236}">
                      <a16:creationId xmlns:a16="http://schemas.microsoft.com/office/drawing/2014/main" id="{F4AC3A03-0381-3E7C-D93E-1D8DE39A7A7E}"/>
                    </a:ext>
                  </a:extLst>
                </p:cNvPr>
                <p:cNvPicPr/>
                <p:nvPr/>
              </p:nvPicPr>
              <p:blipFill>
                <a:blip r:embed="rId192"/>
                <a:stretch>
                  <a:fillRect/>
                </a:stretch>
              </p:blipFill>
              <p:spPr>
                <a:xfrm>
                  <a:off x="9525454" y="3371424"/>
                  <a:ext cx="33876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3" name="Ink 122">
                  <a:extLst>
                    <a:ext uri="{FF2B5EF4-FFF2-40B4-BE49-F238E27FC236}">
                      <a16:creationId xmlns:a16="http://schemas.microsoft.com/office/drawing/2014/main" id="{1A867507-3345-8475-8536-EFE009A0A758}"/>
                    </a:ext>
                  </a:extLst>
                </p14:cNvPr>
                <p14:cNvContentPartPr/>
                <p14:nvPr/>
              </p14:nvContentPartPr>
              <p14:xfrm>
                <a:off x="9955654" y="3652584"/>
                <a:ext cx="237240" cy="156960"/>
              </p14:xfrm>
            </p:contentPart>
          </mc:Choice>
          <mc:Fallback xmlns="">
            <p:pic>
              <p:nvPicPr>
                <p:cNvPr id="123" name="Ink 122">
                  <a:extLst>
                    <a:ext uri="{FF2B5EF4-FFF2-40B4-BE49-F238E27FC236}">
                      <a16:creationId xmlns:a16="http://schemas.microsoft.com/office/drawing/2014/main" id="{1A867507-3345-8475-8536-EFE009A0A758}"/>
                    </a:ext>
                  </a:extLst>
                </p:cNvPr>
                <p:cNvPicPr/>
                <p:nvPr/>
              </p:nvPicPr>
              <p:blipFill>
                <a:blip r:embed="rId194"/>
                <a:stretch>
                  <a:fillRect/>
                </a:stretch>
              </p:blipFill>
              <p:spPr>
                <a:xfrm>
                  <a:off x="9946654" y="3643584"/>
                  <a:ext cx="25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4" name="Ink 123">
                  <a:extLst>
                    <a:ext uri="{FF2B5EF4-FFF2-40B4-BE49-F238E27FC236}">
                      <a16:creationId xmlns:a16="http://schemas.microsoft.com/office/drawing/2014/main" id="{907F1A4A-DEE5-EA23-890E-ED1B65C7C77A}"/>
                    </a:ext>
                  </a:extLst>
                </p14:cNvPr>
                <p14:cNvContentPartPr/>
                <p14:nvPr/>
              </p14:nvContentPartPr>
              <p14:xfrm>
                <a:off x="10263814" y="3715224"/>
                <a:ext cx="75960" cy="24480"/>
              </p14:xfrm>
            </p:contentPart>
          </mc:Choice>
          <mc:Fallback xmlns="">
            <p:pic>
              <p:nvPicPr>
                <p:cNvPr id="124" name="Ink 123">
                  <a:extLst>
                    <a:ext uri="{FF2B5EF4-FFF2-40B4-BE49-F238E27FC236}">
                      <a16:creationId xmlns:a16="http://schemas.microsoft.com/office/drawing/2014/main" id="{907F1A4A-DEE5-EA23-890E-ED1B65C7C77A}"/>
                    </a:ext>
                  </a:extLst>
                </p:cNvPr>
                <p:cNvPicPr/>
                <p:nvPr/>
              </p:nvPicPr>
              <p:blipFill>
                <a:blip r:embed="rId196"/>
                <a:stretch>
                  <a:fillRect/>
                </a:stretch>
              </p:blipFill>
              <p:spPr>
                <a:xfrm>
                  <a:off x="10254814" y="3706584"/>
                  <a:ext cx="936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5" name="Ink 124">
                  <a:extLst>
                    <a:ext uri="{FF2B5EF4-FFF2-40B4-BE49-F238E27FC236}">
                      <a16:creationId xmlns:a16="http://schemas.microsoft.com/office/drawing/2014/main" id="{695B4DAA-D79A-06C0-69C5-261090D3C7E2}"/>
                    </a:ext>
                  </a:extLst>
                </p14:cNvPr>
                <p14:cNvContentPartPr/>
                <p14:nvPr/>
              </p14:nvContentPartPr>
              <p14:xfrm>
                <a:off x="10314934" y="3616224"/>
                <a:ext cx="271800" cy="243360"/>
              </p14:xfrm>
            </p:contentPart>
          </mc:Choice>
          <mc:Fallback xmlns="">
            <p:pic>
              <p:nvPicPr>
                <p:cNvPr id="125" name="Ink 124">
                  <a:extLst>
                    <a:ext uri="{FF2B5EF4-FFF2-40B4-BE49-F238E27FC236}">
                      <a16:creationId xmlns:a16="http://schemas.microsoft.com/office/drawing/2014/main" id="{695B4DAA-D79A-06C0-69C5-261090D3C7E2}"/>
                    </a:ext>
                  </a:extLst>
                </p:cNvPr>
                <p:cNvPicPr/>
                <p:nvPr/>
              </p:nvPicPr>
              <p:blipFill>
                <a:blip r:embed="rId198"/>
                <a:stretch>
                  <a:fillRect/>
                </a:stretch>
              </p:blipFill>
              <p:spPr>
                <a:xfrm>
                  <a:off x="10306294" y="3607224"/>
                  <a:ext cx="2894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Ink 125">
                  <a:extLst>
                    <a:ext uri="{FF2B5EF4-FFF2-40B4-BE49-F238E27FC236}">
                      <a16:creationId xmlns:a16="http://schemas.microsoft.com/office/drawing/2014/main" id="{9325084F-6375-73E9-5F41-D8C2782562E0}"/>
                    </a:ext>
                  </a:extLst>
                </p14:cNvPr>
                <p14:cNvContentPartPr/>
                <p14:nvPr/>
              </p14:nvContentPartPr>
              <p14:xfrm>
                <a:off x="10530934" y="3695424"/>
                <a:ext cx="156600" cy="54720"/>
              </p14:xfrm>
            </p:contentPart>
          </mc:Choice>
          <mc:Fallback xmlns="">
            <p:pic>
              <p:nvPicPr>
                <p:cNvPr id="126" name="Ink 125">
                  <a:extLst>
                    <a:ext uri="{FF2B5EF4-FFF2-40B4-BE49-F238E27FC236}">
                      <a16:creationId xmlns:a16="http://schemas.microsoft.com/office/drawing/2014/main" id="{9325084F-6375-73E9-5F41-D8C2782562E0}"/>
                    </a:ext>
                  </a:extLst>
                </p:cNvPr>
                <p:cNvPicPr/>
                <p:nvPr/>
              </p:nvPicPr>
              <p:blipFill>
                <a:blip r:embed="rId200"/>
                <a:stretch>
                  <a:fillRect/>
                </a:stretch>
              </p:blipFill>
              <p:spPr>
                <a:xfrm>
                  <a:off x="10522294" y="3686784"/>
                  <a:ext cx="174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Ink 126">
                  <a:extLst>
                    <a:ext uri="{FF2B5EF4-FFF2-40B4-BE49-F238E27FC236}">
                      <a16:creationId xmlns:a16="http://schemas.microsoft.com/office/drawing/2014/main" id="{37E32EC0-2896-AB07-0C79-D76D957988C1}"/>
                    </a:ext>
                  </a:extLst>
                </p14:cNvPr>
                <p14:cNvContentPartPr/>
                <p14:nvPr/>
              </p14:nvContentPartPr>
              <p14:xfrm>
                <a:off x="10500334" y="3020064"/>
                <a:ext cx="545040" cy="1378440"/>
              </p14:xfrm>
            </p:contentPart>
          </mc:Choice>
          <mc:Fallback xmlns="">
            <p:pic>
              <p:nvPicPr>
                <p:cNvPr id="127" name="Ink 126">
                  <a:extLst>
                    <a:ext uri="{FF2B5EF4-FFF2-40B4-BE49-F238E27FC236}">
                      <a16:creationId xmlns:a16="http://schemas.microsoft.com/office/drawing/2014/main" id="{37E32EC0-2896-AB07-0C79-D76D957988C1}"/>
                    </a:ext>
                  </a:extLst>
                </p:cNvPr>
                <p:cNvPicPr/>
                <p:nvPr/>
              </p:nvPicPr>
              <p:blipFill>
                <a:blip r:embed="rId202"/>
                <a:stretch>
                  <a:fillRect/>
                </a:stretch>
              </p:blipFill>
              <p:spPr>
                <a:xfrm>
                  <a:off x="10491334" y="3011424"/>
                  <a:ext cx="562680" cy="1396080"/>
                </a:xfrm>
                <a:prstGeom prst="rect">
                  <a:avLst/>
                </a:prstGeom>
              </p:spPr>
            </p:pic>
          </mc:Fallback>
        </mc:AlternateContent>
      </p:grpSp>
      <p:grpSp>
        <p:nvGrpSpPr>
          <p:cNvPr id="131" name="Group 130">
            <a:extLst>
              <a:ext uri="{FF2B5EF4-FFF2-40B4-BE49-F238E27FC236}">
                <a16:creationId xmlns:a16="http://schemas.microsoft.com/office/drawing/2014/main" id="{1D66B42E-4C35-0E62-8803-EE42B9084222}"/>
              </a:ext>
            </a:extLst>
          </p:cNvPr>
          <p:cNvGrpSpPr/>
          <p:nvPr/>
        </p:nvGrpSpPr>
        <p:grpSpPr>
          <a:xfrm>
            <a:off x="287494" y="5003664"/>
            <a:ext cx="131400" cy="113400"/>
            <a:chOff x="287494" y="5003664"/>
            <a:chExt cx="131400" cy="113400"/>
          </a:xfrm>
        </p:grpSpPr>
        <mc:AlternateContent xmlns:mc="http://schemas.openxmlformats.org/markup-compatibility/2006" xmlns:p14="http://schemas.microsoft.com/office/powerpoint/2010/main">
          <mc:Choice Requires="p14">
            <p:contentPart p14:bwMode="auto" r:id="rId203">
              <p14:nvContentPartPr>
                <p14:cNvPr id="129" name="Ink 128">
                  <a:extLst>
                    <a:ext uri="{FF2B5EF4-FFF2-40B4-BE49-F238E27FC236}">
                      <a16:creationId xmlns:a16="http://schemas.microsoft.com/office/drawing/2014/main" id="{79F4EC20-2EC6-9F1A-A3D0-A7D1930D3DB8}"/>
                    </a:ext>
                  </a:extLst>
                </p14:cNvPr>
                <p14:cNvContentPartPr/>
                <p14:nvPr/>
              </p14:nvContentPartPr>
              <p14:xfrm>
                <a:off x="287494" y="5003664"/>
                <a:ext cx="131400" cy="8280"/>
              </p14:xfrm>
            </p:contentPart>
          </mc:Choice>
          <mc:Fallback xmlns="">
            <p:pic>
              <p:nvPicPr>
                <p:cNvPr id="129" name="Ink 128">
                  <a:extLst>
                    <a:ext uri="{FF2B5EF4-FFF2-40B4-BE49-F238E27FC236}">
                      <a16:creationId xmlns:a16="http://schemas.microsoft.com/office/drawing/2014/main" id="{79F4EC20-2EC6-9F1A-A3D0-A7D1930D3DB8}"/>
                    </a:ext>
                  </a:extLst>
                </p:cNvPr>
                <p:cNvPicPr/>
                <p:nvPr/>
              </p:nvPicPr>
              <p:blipFill>
                <a:blip r:embed="rId204"/>
                <a:stretch>
                  <a:fillRect/>
                </a:stretch>
              </p:blipFill>
              <p:spPr>
                <a:xfrm>
                  <a:off x="278854" y="4994664"/>
                  <a:ext cx="1490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0" name="Ink 129">
                  <a:extLst>
                    <a:ext uri="{FF2B5EF4-FFF2-40B4-BE49-F238E27FC236}">
                      <a16:creationId xmlns:a16="http://schemas.microsoft.com/office/drawing/2014/main" id="{907F7196-6432-C873-C05D-8131AF0828CD}"/>
                    </a:ext>
                  </a:extLst>
                </p14:cNvPr>
                <p14:cNvContentPartPr/>
                <p14:nvPr/>
              </p14:nvContentPartPr>
              <p14:xfrm>
                <a:off x="297934" y="5085744"/>
                <a:ext cx="97200" cy="31320"/>
              </p14:xfrm>
            </p:contentPart>
          </mc:Choice>
          <mc:Fallback xmlns="">
            <p:pic>
              <p:nvPicPr>
                <p:cNvPr id="130" name="Ink 129">
                  <a:extLst>
                    <a:ext uri="{FF2B5EF4-FFF2-40B4-BE49-F238E27FC236}">
                      <a16:creationId xmlns:a16="http://schemas.microsoft.com/office/drawing/2014/main" id="{907F7196-6432-C873-C05D-8131AF0828CD}"/>
                    </a:ext>
                  </a:extLst>
                </p:cNvPr>
                <p:cNvPicPr/>
                <p:nvPr/>
              </p:nvPicPr>
              <p:blipFill>
                <a:blip r:embed="rId206"/>
                <a:stretch>
                  <a:fillRect/>
                </a:stretch>
              </p:blipFill>
              <p:spPr>
                <a:xfrm>
                  <a:off x="289294" y="5076744"/>
                  <a:ext cx="114840" cy="48960"/>
                </a:xfrm>
                <a:prstGeom prst="rect">
                  <a:avLst/>
                </a:prstGeom>
              </p:spPr>
            </p:pic>
          </mc:Fallback>
        </mc:AlternateContent>
      </p:grpSp>
      <p:grpSp>
        <p:nvGrpSpPr>
          <p:cNvPr id="142" name="Group 141">
            <a:extLst>
              <a:ext uri="{FF2B5EF4-FFF2-40B4-BE49-F238E27FC236}">
                <a16:creationId xmlns:a16="http://schemas.microsoft.com/office/drawing/2014/main" id="{F225F3FF-8909-4558-73D9-5C2FC6E815D3}"/>
              </a:ext>
            </a:extLst>
          </p:cNvPr>
          <p:cNvGrpSpPr/>
          <p:nvPr/>
        </p:nvGrpSpPr>
        <p:grpSpPr>
          <a:xfrm>
            <a:off x="926854" y="4786224"/>
            <a:ext cx="698040" cy="547200"/>
            <a:chOff x="926854" y="4786224"/>
            <a:chExt cx="698040" cy="547200"/>
          </a:xfrm>
        </p:grpSpPr>
        <mc:AlternateContent xmlns:mc="http://schemas.openxmlformats.org/markup-compatibility/2006" xmlns:p14="http://schemas.microsoft.com/office/powerpoint/2010/main">
          <mc:Choice Requires="p14">
            <p:contentPart p14:bwMode="auto" r:id="rId207">
              <p14:nvContentPartPr>
                <p14:cNvPr id="132" name="Ink 131">
                  <a:extLst>
                    <a:ext uri="{FF2B5EF4-FFF2-40B4-BE49-F238E27FC236}">
                      <a16:creationId xmlns:a16="http://schemas.microsoft.com/office/drawing/2014/main" id="{7FAF22C8-383D-B772-2CC0-080BD133EFB0}"/>
                    </a:ext>
                  </a:extLst>
                </p14:cNvPr>
                <p14:cNvContentPartPr/>
                <p14:nvPr/>
              </p14:nvContentPartPr>
              <p14:xfrm>
                <a:off x="996334" y="4992864"/>
                <a:ext cx="86400" cy="171000"/>
              </p14:xfrm>
            </p:contentPart>
          </mc:Choice>
          <mc:Fallback xmlns="">
            <p:pic>
              <p:nvPicPr>
                <p:cNvPr id="132" name="Ink 131">
                  <a:extLst>
                    <a:ext uri="{FF2B5EF4-FFF2-40B4-BE49-F238E27FC236}">
                      <a16:creationId xmlns:a16="http://schemas.microsoft.com/office/drawing/2014/main" id="{7FAF22C8-383D-B772-2CC0-080BD133EFB0}"/>
                    </a:ext>
                  </a:extLst>
                </p:cNvPr>
                <p:cNvPicPr/>
                <p:nvPr/>
              </p:nvPicPr>
              <p:blipFill>
                <a:blip r:embed="rId208"/>
                <a:stretch>
                  <a:fillRect/>
                </a:stretch>
              </p:blipFill>
              <p:spPr>
                <a:xfrm>
                  <a:off x="987694" y="4984224"/>
                  <a:ext cx="104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Ink 132">
                  <a:extLst>
                    <a:ext uri="{FF2B5EF4-FFF2-40B4-BE49-F238E27FC236}">
                      <a16:creationId xmlns:a16="http://schemas.microsoft.com/office/drawing/2014/main" id="{77425A58-CC36-5758-90D5-1829642DCF5D}"/>
                    </a:ext>
                  </a:extLst>
                </p14:cNvPr>
                <p14:cNvContentPartPr/>
                <p14:nvPr/>
              </p14:nvContentPartPr>
              <p14:xfrm>
                <a:off x="926854" y="4991064"/>
                <a:ext cx="181440" cy="53640"/>
              </p14:xfrm>
            </p:contentPart>
          </mc:Choice>
          <mc:Fallback xmlns="">
            <p:pic>
              <p:nvPicPr>
                <p:cNvPr id="133" name="Ink 132">
                  <a:extLst>
                    <a:ext uri="{FF2B5EF4-FFF2-40B4-BE49-F238E27FC236}">
                      <a16:creationId xmlns:a16="http://schemas.microsoft.com/office/drawing/2014/main" id="{77425A58-CC36-5758-90D5-1829642DCF5D}"/>
                    </a:ext>
                  </a:extLst>
                </p:cNvPr>
                <p:cNvPicPr/>
                <p:nvPr/>
              </p:nvPicPr>
              <p:blipFill>
                <a:blip r:embed="rId210"/>
                <a:stretch>
                  <a:fillRect/>
                </a:stretch>
              </p:blipFill>
              <p:spPr>
                <a:xfrm>
                  <a:off x="918214" y="4982424"/>
                  <a:ext cx="199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Ink 133">
                  <a:extLst>
                    <a:ext uri="{FF2B5EF4-FFF2-40B4-BE49-F238E27FC236}">
                      <a16:creationId xmlns:a16="http://schemas.microsoft.com/office/drawing/2014/main" id="{6A878237-2AB3-C94D-5AFC-C61FE64EA5A2}"/>
                    </a:ext>
                  </a:extLst>
                </p14:cNvPr>
                <p14:cNvContentPartPr/>
                <p14:nvPr/>
              </p14:nvContentPartPr>
              <p14:xfrm>
                <a:off x="1222054" y="4786224"/>
                <a:ext cx="153360" cy="547200"/>
              </p14:xfrm>
            </p:contentPart>
          </mc:Choice>
          <mc:Fallback xmlns="">
            <p:pic>
              <p:nvPicPr>
                <p:cNvPr id="134" name="Ink 133">
                  <a:extLst>
                    <a:ext uri="{FF2B5EF4-FFF2-40B4-BE49-F238E27FC236}">
                      <a16:creationId xmlns:a16="http://schemas.microsoft.com/office/drawing/2014/main" id="{6A878237-2AB3-C94D-5AFC-C61FE64EA5A2}"/>
                    </a:ext>
                  </a:extLst>
                </p:cNvPr>
                <p:cNvPicPr/>
                <p:nvPr/>
              </p:nvPicPr>
              <p:blipFill>
                <a:blip r:embed="rId212"/>
                <a:stretch>
                  <a:fillRect/>
                </a:stretch>
              </p:blipFill>
              <p:spPr>
                <a:xfrm>
                  <a:off x="1213414" y="4777584"/>
                  <a:ext cx="171000" cy="564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 name="Ink 134">
                  <a:extLst>
                    <a:ext uri="{FF2B5EF4-FFF2-40B4-BE49-F238E27FC236}">
                      <a16:creationId xmlns:a16="http://schemas.microsoft.com/office/drawing/2014/main" id="{12D45300-0954-153F-9B90-4A0954E9F511}"/>
                    </a:ext>
                  </a:extLst>
                </p14:cNvPr>
                <p14:cNvContentPartPr/>
                <p14:nvPr/>
              </p14:nvContentPartPr>
              <p14:xfrm>
                <a:off x="1458934" y="4969104"/>
                <a:ext cx="165960" cy="199080"/>
              </p14:xfrm>
            </p:contentPart>
          </mc:Choice>
          <mc:Fallback xmlns="">
            <p:pic>
              <p:nvPicPr>
                <p:cNvPr id="135" name="Ink 134">
                  <a:extLst>
                    <a:ext uri="{FF2B5EF4-FFF2-40B4-BE49-F238E27FC236}">
                      <a16:creationId xmlns:a16="http://schemas.microsoft.com/office/drawing/2014/main" id="{12D45300-0954-153F-9B90-4A0954E9F511}"/>
                    </a:ext>
                  </a:extLst>
                </p:cNvPr>
                <p:cNvPicPr/>
                <p:nvPr/>
              </p:nvPicPr>
              <p:blipFill>
                <a:blip r:embed="rId214"/>
                <a:stretch>
                  <a:fillRect/>
                </a:stretch>
              </p:blipFill>
              <p:spPr>
                <a:xfrm>
                  <a:off x="1449934" y="4960464"/>
                  <a:ext cx="183600" cy="21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36" name="Ink 135">
                <a:extLst>
                  <a:ext uri="{FF2B5EF4-FFF2-40B4-BE49-F238E27FC236}">
                    <a16:creationId xmlns:a16="http://schemas.microsoft.com/office/drawing/2014/main" id="{E35C966C-60F6-5897-6281-092E2266B298}"/>
                  </a:ext>
                </a:extLst>
              </p14:cNvPr>
              <p14:cNvContentPartPr/>
              <p14:nvPr/>
            </p14:nvContentPartPr>
            <p14:xfrm>
              <a:off x="1873654" y="5091864"/>
              <a:ext cx="9360" cy="55800"/>
            </p14:xfrm>
          </p:contentPart>
        </mc:Choice>
        <mc:Fallback xmlns="">
          <p:pic>
            <p:nvPicPr>
              <p:cNvPr id="136" name="Ink 135">
                <a:extLst>
                  <a:ext uri="{FF2B5EF4-FFF2-40B4-BE49-F238E27FC236}">
                    <a16:creationId xmlns:a16="http://schemas.microsoft.com/office/drawing/2014/main" id="{E35C966C-60F6-5897-6281-092E2266B298}"/>
                  </a:ext>
                </a:extLst>
              </p:cNvPr>
              <p:cNvPicPr/>
              <p:nvPr/>
            </p:nvPicPr>
            <p:blipFill>
              <a:blip r:embed="rId216"/>
              <a:stretch>
                <a:fillRect/>
              </a:stretch>
            </p:blipFill>
            <p:spPr>
              <a:xfrm>
                <a:off x="1864654" y="5082864"/>
                <a:ext cx="27000" cy="73440"/>
              </a:xfrm>
              <a:prstGeom prst="rect">
                <a:avLst/>
              </a:prstGeom>
            </p:spPr>
          </p:pic>
        </mc:Fallback>
      </mc:AlternateContent>
      <p:grpSp>
        <p:nvGrpSpPr>
          <p:cNvPr id="141" name="Group 140">
            <a:extLst>
              <a:ext uri="{FF2B5EF4-FFF2-40B4-BE49-F238E27FC236}">
                <a16:creationId xmlns:a16="http://schemas.microsoft.com/office/drawing/2014/main" id="{F69B4040-5EAA-5B33-9721-2CA9C8CC8383}"/>
              </a:ext>
            </a:extLst>
          </p:cNvPr>
          <p:cNvGrpSpPr/>
          <p:nvPr/>
        </p:nvGrpSpPr>
        <p:grpSpPr>
          <a:xfrm>
            <a:off x="2150854" y="4600104"/>
            <a:ext cx="738720" cy="750960"/>
            <a:chOff x="2150854" y="4600104"/>
            <a:chExt cx="738720" cy="750960"/>
          </a:xfrm>
        </p:grpSpPr>
        <mc:AlternateContent xmlns:mc="http://schemas.openxmlformats.org/markup-compatibility/2006" xmlns:p14="http://schemas.microsoft.com/office/powerpoint/2010/main">
          <mc:Choice Requires="p14">
            <p:contentPart p14:bwMode="auto" r:id="rId217">
              <p14:nvContentPartPr>
                <p14:cNvPr id="137" name="Ink 136">
                  <a:extLst>
                    <a:ext uri="{FF2B5EF4-FFF2-40B4-BE49-F238E27FC236}">
                      <a16:creationId xmlns:a16="http://schemas.microsoft.com/office/drawing/2014/main" id="{96DFF17C-0835-1F83-6F94-867D34BC1344}"/>
                    </a:ext>
                  </a:extLst>
                </p14:cNvPr>
                <p14:cNvContentPartPr/>
                <p14:nvPr/>
              </p14:nvContentPartPr>
              <p14:xfrm>
                <a:off x="2181454" y="4866144"/>
                <a:ext cx="83520" cy="223560"/>
              </p14:xfrm>
            </p:contentPart>
          </mc:Choice>
          <mc:Fallback xmlns="">
            <p:pic>
              <p:nvPicPr>
                <p:cNvPr id="137" name="Ink 136">
                  <a:extLst>
                    <a:ext uri="{FF2B5EF4-FFF2-40B4-BE49-F238E27FC236}">
                      <a16:creationId xmlns:a16="http://schemas.microsoft.com/office/drawing/2014/main" id="{96DFF17C-0835-1F83-6F94-867D34BC1344}"/>
                    </a:ext>
                  </a:extLst>
                </p:cNvPr>
                <p:cNvPicPr/>
                <p:nvPr/>
              </p:nvPicPr>
              <p:blipFill>
                <a:blip r:embed="rId218"/>
                <a:stretch>
                  <a:fillRect/>
                </a:stretch>
              </p:blipFill>
              <p:spPr>
                <a:xfrm>
                  <a:off x="2172454" y="4857144"/>
                  <a:ext cx="101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 name="Ink 137">
                  <a:extLst>
                    <a:ext uri="{FF2B5EF4-FFF2-40B4-BE49-F238E27FC236}">
                      <a16:creationId xmlns:a16="http://schemas.microsoft.com/office/drawing/2014/main" id="{763967AD-ECCC-019A-E0CB-41D7A29D42EF}"/>
                    </a:ext>
                  </a:extLst>
                </p14:cNvPr>
                <p14:cNvContentPartPr/>
                <p14:nvPr/>
              </p14:nvContentPartPr>
              <p14:xfrm>
                <a:off x="2150854" y="4894224"/>
                <a:ext cx="148320" cy="57960"/>
              </p14:xfrm>
            </p:contentPart>
          </mc:Choice>
          <mc:Fallback xmlns="">
            <p:pic>
              <p:nvPicPr>
                <p:cNvPr id="138" name="Ink 137">
                  <a:extLst>
                    <a:ext uri="{FF2B5EF4-FFF2-40B4-BE49-F238E27FC236}">
                      <a16:creationId xmlns:a16="http://schemas.microsoft.com/office/drawing/2014/main" id="{763967AD-ECCC-019A-E0CB-41D7A29D42EF}"/>
                    </a:ext>
                  </a:extLst>
                </p:cNvPr>
                <p:cNvPicPr/>
                <p:nvPr/>
              </p:nvPicPr>
              <p:blipFill>
                <a:blip r:embed="rId220"/>
                <a:stretch>
                  <a:fillRect/>
                </a:stretch>
              </p:blipFill>
              <p:spPr>
                <a:xfrm>
                  <a:off x="2142214" y="4885584"/>
                  <a:ext cx="165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9" name="Ink 138">
                  <a:extLst>
                    <a:ext uri="{FF2B5EF4-FFF2-40B4-BE49-F238E27FC236}">
                      <a16:creationId xmlns:a16="http://schemas.microsoft.com/office/drawing/2014/main" id="{8DC85C76-D1C2-D12C-08FB-E031F6BF8C5E}"/>
                    </a:ext>
                  </a:extLst>
                </p14:cNvPr>
                <p14:cNvContentPartPr/>
                <p14:nvPr/>
              </p14:nvContentPartPr>
              <p14:xfrm>
                <a:off x="2403574" y="4600104"/>
                <a:ext cx="177120" cy="633600"/>
              </p14:xfrm>
            </p:contentPart>
          </mc:Choice>
          <mc:Fallback xmlns="">
            <p:pic>
              <p:nvPicPr>
                <p:cNvPr id="139" name="Ink 138">
                  <a:extLst>
                    <a:ext uri="{FF2B5EF4-FFF2-40B4-BE49-F238E27FC236}">
                      <a16:creationId xmlns:a16="http://schemas.microsoft.com/office/drawing/2014/main" id="{8DC85C76-D1C2-D12C-08FB-E031F6BF8C5E}"/>
                    </a:ext>
                  </a:extLst>
                </p:cNvPr>
                <p:cNvPicPr/>
                <p:nvPr/>
              </p:nvPicPr>
              <p:blipFill>
                <a:blip r:embed="rId222"/>
                <a:stretch>
                  <a:fillRect/>
                </a:stretch>
              </p:blipFill>
              <p:spPr>
                <a:xfrm>
                  <a:off x="2394574" y="4591464"/>
                  <a:ext cx="194760" cy="6512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0" name="Ink 139">
                  <a:extLst>
                    <a:ext uri="{FF2B5EF4-FFF2-40B4-BE49-F238E27FC236}">
                      <a16:creationId xmlns:a16="http://schemas.microsoft.com/office/drawing/2014/main" id="{66188B11-91CB-12EC-BB21-FFEA7693839C}"/>
                    </a:ext>
                  </a:extLst>
                </p14:cNvPr>
                <p14:cNvContentPartPr/>
                <p14:nvPr/>
              </p14:nvContentPartPr>
              <p14:xfrm>
                <a:off x="2734774" y="4838784"/>
                <a:ext cx="154800" cy="512280"/>
              </p14:xfrm>
            </p:contentPart>
          </mc:Choice>
          <mc:Fallback xmlns="">
            <p:pic>
              <p:nvPicPr>
                <p:cNvPr id="140" name="Ink 139">
                  <a:extLst>
                    <a:ext uri="{FF2B5EF4-FFF2-40B4-BE49-F238E27FC236}">
                      <a16:creationId xmlns:a16="http://schemas.microsoft.com/office/drawing/2014/main" id="{66188B11-91CB-12EC-BB21-FFEA7693839C}"/>
                    </a:ext>
                  </a:extLst>
                </p:cNvPr>
                <p:cNvPicPr/>
                <p:nvPr/>
              </p:nvPicPr>
              <p:blipFill>
                <a:blip r:embed="rId224"/>
                <a:stretch>
                  <a:fillRect/>
                </a:stretch>
              </p:blipFill>
              <p:spPr>
                <a:xfrm>
                  <a:off x="2725774" y="4829784"/>
                  <a:ext cx="172440" cy="52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143" name="Ink 142">
                <a:extLst>
                  <a:ext uri="{FF2B5EF4-FFF2-40B4-BE49-F238E27FC236}">
                    <a16:creationId xmlns:a16="http://schemas.microsoft.com/office/drawing/2014/main" id="{39CED148-E7E6-CE1D-FBC9-9AEA0A367088}"/>
                  </a:ext>
                </a:extLst>
              </p14:cNvPr>
              <p14:cNvContentPartPr/>
              <p14:nvPr/>
            </p14:nvContentPartPr>
            <p14:xfrm>
              <a:off x="3574654" y="4566624"/>
              <a:ext cx="250560" cy="761760"/>
            </p14:xfrm>
          </p:contentPart>
        </mc:Choice>
        <mc:Fallback xmlns="">
          <p:pic>
            <p:nvPicPr>
              <p:cNvPr id="143" name="Ink 142">
                <a:extLst>
                  <a:ext uri="{FF2B5EF4-FFF2-40B4-BE49-F238E27FC236}">
                    <a16:creationId xmlns:a16="http://schemas.microsoft.com/office/drawing/2014/main" id="{39CED148-E7E6-CE1D-FBC9-9AEA0A367088}"/>
                  </a:ext>
                </a:extLst>
              </p:cNvPr>
              <p:cNvPicPr/>
              <p:nvPr/>
            </p:nvPicPr>
            <p:blipFill>
              <a:blip r:embed="rId226"/>
              <a:stretch>
                <a:fillRect/>
              </a:stretch>
            </p:blipFill>
            <p:spPr>
              <a:xfrm>
                <a:off x="3565654" y="4557984"/>
                <a:ext cx="268200" cy="779400"/>
              </a:xfrm>
              <a:prstGeom prst="rect">
                <a:avLst/>
              </a:prstGeom>
            </p:spPr>
          </p:pic>
        </mc:Fallback>
      </mc:AlternateContent>
      <p:grpSp>
        <p:nvGrpSpPr>
          <p:cNvPr id="149" name="Group 148">
            <a:extLst>
              <a:ext uri="{FF2B5EF4-FFF2-40B4-BE49-F238E27FC236}">
                <a16:creationId xmlns:a16="http://schemas.microsoft.com/office/drawing/2014/main" id="{6668D5F1-835E-3AD7-9B6D-0FF885713E65}"/>
              </a:ext>
            </a:extLst>
          </p:cNvPr>
          <p:cNvGrpSpPr/>
          <p:nvPr/>
        </p:nvGrpSpPr>
        <p:grpSpPr>
          <a:xfrm>
            <a:off x="4057774" y="4735464"/>
            <a:ext cx="1161000" cy="386280"/>
            <a:chOff x="4057774" y="4735464"/>
            <a:chExt cx="1161000" cy="386280"/>
          </a:xfrm>
        </p:grpSpPr>
        <mc:AlternateContent xmlns:mc="http://schemas.openxmlformats.org/markup-compatibility/2006" xmlns:p14="http://schemas.microsoft.com/office/powerpoint/2010/main">
          <mc:Choice Requires="p14">
            <p:contentPart p14:bwMode="auto" r:id="rId227">
              <p14:nvContentPartPr>
                <p14:cNvPr id="144" name="Ink 143">
                  <a:extLst>
                    <a:ext uri="{FF2B5EF4-FFF2-40B4-BE49-F238E27FC236}">
                      <a16:creationId xmlns:a16="http://schemas.microsoft.com/office/drawing/2014/main" id="{EFD8CB76-C8C2-B919-D961-72287ED4D748}"/>
                    </a:ext>
                  </a:extLst>
                </p14:cNvPr>
                <p14:cNvContentPartPr/>
                <p14:nvPr/>
              </p14:nvContentPartPr>
              <p14:xfrm>
                <a:off x="4057774" y="4735464"/>
                <a:ext cx="390960" cy="292320"/>
              </p14:xfrm>
            </p:contentPart>
          </mc:Choice>
          <mc:Fallback xmlns="">
            <p:pic>
              <p:nvPicPr>
                <p:cNvPr id="144" name="Ink 143">
                  <a:extLst>
                    <a:ext uri="{FF2B5EF4-FFF2-40B4-BE49-F238E27FC236}">
                      <a16:creationId xmlns:a16="http://schemas.microsoft.com/office/drawing/2014/main" id="{EFD8CB76-C8C2-B919-D961-72287ED4D748}"/>
                    </a:ext>
                  </a:extLst>
                </p:cNvPr>
                <p:cNvPicPr/>
                <p:nvPr/>
              </p:nvPicPr>
              <p:blipFill>
                <a:blip r:embed="rId228"/>
                <a:stretch>
                  <a:fillRect/>
                </a:stretch>
              </p:blipFill>
              <p:spPr>
                <a:xfrm>
                  <a:off x="4049134" y="4726824"/>
                  <a:ext cx="4086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 name="Ink 144">
                  <a:extLst>
                    <a:ext uri="{FF2B5EF4-FFF2-40B4-BE49-F238E27FC236}">
                      <a16:creationId xmlns:a16="http://schemas.microsoft.com/office/drawing/2014/main" id="{E3EAED6B-547B-DF47-1908-61AFD0FEE1DA}"/>
                    </a:ext>
                  </a:extLst>
                </p14:cNvPr>
                <p14:cNvContentPartPr/>
                <p14:nvPr/>
              </p14:nvContentPartPr>
              <p14:xfrm>
                <a:off x="4582294" y="4923024"/>
                <a:ext cx="131040" cy="192600"/>
              </p14:xfrm>
            </p:contentPart>
          </mc:Choice>
          <mc:Fallback xmlns="">
            <p:pic>
              <p:nvPicPr>
                <p:cNvPr id="145" name="Ink 144">
                  <a:extLst>
                    <a:ext uri="{FF2B5EF4-FFF2-40B4-BE49-F238E27FC236}">
                      <a16:creationId xmlns:a16="http://schemas.microsoft.com/office/drawing/2014/main" id="{E3EAED6B-547B-DF47-1908-61AFD0FEE1DA}"/>
                    </a:ext>
                  </a:extLst>
                </p:cNvPr>
                <p:cNvPicPr/>
                <p:nvPr/>
              </p:nvPicPr>
              <p:blipFill>
                <a:blip r:embed="rId230"/>
                <a:stretch>
                  <a:fillRect/>
                </a:stretch>
              </p:blipFill>
              <p:spPr>
                <a:xfrm>
                  <a:off x="4573294" y="4914384"/>
                  <a:ext cx="148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6" name="Ink 145">
                  <a:extLst>
                    <a:ext uri="{FF2B5EF4-FFF2-40B4-BE49-F238E27FC236}">
                      <a16:creationId xmlns:a16="http://schemas.microsoft.com/office/drawing/2014/main" id="{199178C5-77D1-7B5D-25B8-A3D07D180B0D}"/>
                    </a:ext>
                  </a:extLst>
                </p14:cNvPr>
                <p14:cNvContentPartPr/>
                <p14:nvPr/>
              </p14:nvContentPartPr>
              <p14:xfrm>
                <a:off x="4838974" y="4984944"/>
                <a:ext cx="131760" cy="8280"/>
              </p14:xfrm>
            </p:contentPart>
          </mc:Choice>
          <mc:Fallback xmlns="">
            <p:pic>
              <p:nvPicPr>
                <p:cNvPr id="146" name="Ink 145">
                  <a:extLst>
                    <a:ext uri="{FF2B5EF4-FFF2-40B4-BE49-F238E27FC236}">
                      <a16:creationId xmlns:a16="http://schemas.microsoft.com/office/drawing/2014/main" id="{199178C5-77D1-7B5D-25B8-A3D07D180B0D}"/>
                    </a:ext>
                  </a:extLst>
                </p:cNvPr>
                <p:cNvPicPr/>
                <p:nvPr/>
              </p:nvPicPr>
              <p:blipFill>
                <a:blip r:embed="rId232"/>
                <a:stretch>
                  <a:fillRect/>
                </a:stretch>
              </p:blipFill>
              <p:spPr>
                <a:xfrm>
                  <a:off x="4830334" y="4976304"/>
                  <a:ext cx="1494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7" name="Ink 146">
                  <a:extLst>
                    <a:ext uri="{FF2B5EF4-FFF2-40B4-BE49-F238E27FC236}">
                      <a16:creationId xmlns:a16="http://schemas.microsoft.com/office/drawing/2014/main" id="{BA1E20ED-91E8-D9D3-6A04-5B0B33F7C95F}"/>
                    </a:ext>
                  </a:extLst>
                </p14:cNvPr>
                <p14:cNvContentPartPr/>
                <p14:nvPr/>
              </p14:nvContentPartPr>
              <p14:xfrm>
                <a:off x="4861294" y="4910784"/>
                <a:ext cx="62640" cy="210960"/>
              </p14:xfrm>
            </p:contentPart>
          </mc:Choice>
          <mc:Fallback xmlns="">
            <p:pic>
              <p:nvPicPr>
                <p:cNvPr id="147" name="Ink 146">
                  <a:extLst>
                    <a:ext uri="{FF2B5EF4-FFF2-40B4-BE49-F238E27FC236}">
                      <a16:creationId xmlns:a16="http://schemas.microsoft.com/office/drawing/2014/main" id="{BA1E20ED-91E8-D9D3-6A04-5B0B33F7C95F}"/>
                    </a:ext>
                  </a:extLst>
                </p:cNvPr>
                <p:cNvPicPr/>
                <p:nvPr/>
              </p:nvPicPr>
              <p:blipFill>
                <a:blip r:embed="rId234"/>
                <a:stretch>
                  <a:fillRect/>
                </a:stretch>
              </p:blipFill>
              <p:spPr>
                <a:xfrm>
                  <a:off x="4852294" y="4902144"/>
                  <a:ext cx="802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8" name="Ink 147">
                  <a:extLst>
                    <a:ext uri="{FF2B5EF4-FFF2-40B4-BE49-F238E27FC236}">
                      <a16:creationId xmlns:a16="http://schemas.microsoft.com/office/drawing/2014/main" id="{DD956910-2C1E-54F6-352A-EF4C87CC795F}"/>
                    </a:ext>
                  </a:extLst>
                </p14:cNvPr>
                <p14:cNvContentPartPr/>
                <p14:nvPr/>
              </p14:nvContentPartPr>
              <p14:xfrm>
                <a:off x="5096014" y="4849224"/>
                <a:ext cx="122760" cy="222840"/>
              </p14:xfrm>
            </p:contentPart>
          </mc:Choice>
          <mc:Fallback xmlns="">
            <p:pic>
              <p:nvPicPr>
                <p:cNvPr id="148" name="Ink 147">
                  <a:extLst>
                    <a:ext uri="{FF2B5EF4-FFF2-40B4-BE49-F238E27FC236}">
                      <a16:creationId xmlns:a16="http://schemas.microsoft.com/office/drawing/2014/main" id="{DD956910-2C1E-54F6-352A-EF4C87CC795F}"/>
                    </a:ext>
                  </a:extLst>
                </p:cNvPr>
                <p:cNvPicPr/>
                <p:nvPr/>
              </p:nvPicPr>
              <p:blipFill>
                <a:blip r:embed="rId236"/>
                <a:stretch>
                  <a:fillRect/>
                </a:stretch>
              </p:blipFill>
              <p:spPr>
                <a:xfrm>
                  <a:off x="5087014" y="4840224"/>
                  <a:ext cx="140400" cy="240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7">
            <p14:nvContentPartPr>
              <p14:cNvPr id="150" name="Ink 149">
                <a:extLst>
                  <a:ext uri="{FF2B5EF4-FFF2-40B4-BE49-F238E27FC236}">
                    <a16:creationId xmlns:a16="http://schemas.microsoft.com/office/drawing/2014/main" id="{8032F4E5-DAFA-C678-2EFC-4B2B8FDD6506}"/>
                  </a:ext>
                </a:extLst>
              </p14:cNvPr>
              <p14:cNvContentPartPr/>
              <p14:nvPr/>
            </p14:nvContentPartPr>
            <p14:xfrm>
              <a:off x="7316134" y="3714864"/>
              <a:ext cx="177480" cy="330120"/>
            </p14:xfrm>
          </p:contentPart>
        </mc:Choice>
        <mc:Fallback xmlns="">
          <p:pic>
            <p:nvPicPr>
              <p:cNvPr id="150" name="Ink 149">
                <a:extLst>
                  <a:ext uri="{FF2B5EF4-FFF2-40B4-BE49-F238E27FC236}">
                    <a16:creationId xmlns:a16="http://schemas.microsoft.com/office/drawing/2014/main" id="{8032F4E5-DAFA-C678-2EFC-4B2B8FDD6506}"/>
                  </a:ext>
                </a:extLst>
              </p:cNvPr>
              <p:cNvPicPr/>
              <p:nvPr/>
            </p:nvPicPr>
            <p:blipFill>
              <a:blip r:embed="rId238"/>
              <a:stretch>
                <a:fillRect/>
              </a:stretch>
            </p:blipFill>
            <p:spPr>
              <a:xfrm>
                <a:off x="7307494" y="3705864"/>
                <a:ext cx="195120" cy="347760"/>
              </a:xfrm>
              <a:prstGeom prst="rect">
                <a:avLst/>
              </a:prstGeom>
            </p:spPr>
          </p:pic>
        </mc:Fallback>
      </mc:AlternateContent>
      <p:grpSp>
        <p:nvGrpSpPr>
          <p:cNvPr id="160" name="Group 159">
            <a:extLst>
              <a:ext uri="{FF2B5EF4-FFF2-40B4-BE49-F238E27FC236}">
                <a16:creationId xmlns:a16="http://schemas.microsoft.com/office/drawing/2014/main" id="{9654E106-AEF1-718D-7E12-458FAF32D3B7}"/>
              </a:ext>
            </a:extLst>
          </p:cNvPr>
          <p:cNvGrpSpPr/>
          <p:nvPr/>
        </p:nvGrpSpPr>
        <p:grpSpPr>
          <a:xfrm>
            <a:off x="5517214" y="4756704"/>
            <a:ext cx="259920" cy="304920"/>
            <a:chOff x="5517214" y="4756704"/>
            <a:chExt cx="259920" cy="304920"/>
          </a:xfrm>
        </p:grpSpPr>
        <mc:AlternateContent xmlns:mc="http://schemas.openxmlformats.org/markup-compatibility/2006" xmlns:p14="http://schemas.microsoft.com/office/powerpoint/2010/main">
          <mc:Choice Requires="p14">
            <p:contentPart p14:bwMode="auto" r:id="rId239">
              <p14:nvContentPartPr>
                <p14:cNvPr id="151" name="Ink 150">
                  <a:extLst>
                    <a:ext uri="{FF2B5EF4-FFF2-40B4-BE49-F238E27FC236}">
                      <a16:creationId xmlns:a16="http://schemas.microsoft.com/office/drawing/2014/main" id="{25F596E1-9F34-FB63-8FB0-A742CF6F0FCB}"/>
                    </a:ext>
                  </a:extLst>
                </p14:cNvPr>
                <p14:cNvContentPartPr/>
                <p14:nvPr/>
              </p14:nvContentPartPr>
              <p14:xfrm>
                <a:off x="5517214" y="4847784"/>
                <a:ext cx="259920" cy="52920"/>
              </p14:xfrm>
            </p:contentPart>
          </mc:Choice>
          <mc:Fallback xmlns="">
            <p:pic>
              <p:nvPicPr>
                <p:cNvPr id="151" name="Ink 150">
                  <a:extLst>
                    <a:ext uri="{FF2B5EF4-FFF2-40B4-BE49-F238E27FC236}">
                      <a16:creationId xmlns:a16="http://schemas.microsoft.com/office/drawing/2014/main" id="{25F596E1-9F34-FB63-8FB0-A742CF6F0FCB}"/>
                    </a:ext>
                  </a:extLst>
                </p:cNvPr>
                <p:cNvPicPr/>
                <p:nvPr/>
              </p:nvPicPr>
              <p:blipFill>
                <a:blip r:embed="rId240"/>
                <a:stretch>
                  <a:fillRect/>
                </a:stretch>
              </p:blipFill>
              <p:spPr>
                <a:xfrm>
                  <a:off x="5508214" y="4839144"/>
                  <a:ext cx="277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2" name="Ink 151">
                  <a:extLst>
                    <a:ext uri="{FF2B5EF4-FFF2-40B4-BE49-F238E27FC236}">
                      <a16:creationId xmlns:a16="http://schemas.microsoft.com/office/drawing/2014/main" id="{1596265C-223D-5DA4-D82C-05ED85CD9628}"/>
                    </a:ext>
                  </a:extLst>
                </p14:cNvPr>
                <p14:cNvContentPartPr/>
                <p14:nvPr/>
              </p14:nvContentPartPr>
              <p14:xfrm>
                <a:off x="5691814" y="4756704"/>
                <a:ext cx="360" cy="304920"/>
              </p14:xfrm>
            </p:contentPart>
          </mc:Choice>
          <mc:Fallback xmlns="">
            <p:pic>
              <p:nvPicPr>
                <p:cNvPr id="152" name="Ink 151">
                  <a:extLst>
                    <a:ext uri="{FF2B5EF4-FFF2-40B4-BE49-F238E27FC236}">
                      <a16:creationId xmlns:a16="http://schemas.microsoft.com/office/drawing/2014/main" id="{1596265C-223D-5DA4-D82C-05ED85CD9628}"/>
                    </a:ext>
                  </a:extLst>
                </p:cNvPr>
                <p:cNvPicPr/>
                <p:nvPr/>
              </p:nvPicPr>
              <p:blipFill>
                <a:blip r:embed="rId242"/>
                <a:stretch>
                  <a:fillRect/>
                </a:stretch>
              </p:blipFill>
              <p:spPr>
                <a:xfrm>
                  <a:off x="5682814" y="4747704"/>
                  <a:ext cx="18000" cy="322560"/>
                </a:xfrm>
                <a:prstGeom prst="rect">
                  <a:avLst/>
                </a:prstGeom>
              </p:spPr>
            </p:pic>
          </mc:Fallback>
        </mc:AlternateContent>
      </p:grpSp>
      <p:grpSp>
        <p:nvGrpSpPr>
          <p:cNvPr id="159" name="Group 158">
            <a:extLst>
              <a:ext uri="{FF2B5EF4-FFF2-40B4-BE49-F238E27FC236}">
                <a16:creationId xmlns:a16="http://schemas.microsoft.com/office/drawing/2014/main" id="{7A8F59AD-6183-FA1A-2605-8A6FEC76747B}"/>
              </a:ext>
            </a:extLst>
          </p:cNvPr>
          <p:cNvGrpSpPr/>
          <p:nvPr/>
        </p:nvGrpSpPr>
        <p:grpSpPr>
          <a:xfrm>
            <a:off x="6082054" y="4479144"/>
            <a:ext cx="1424520" cy="934920"/>
            <a:chOff x="6082054" y="4479144"/>
            <a:chExt cx="1424520" cy="934920"/>
          </a:xfrm>
        </p:grpSpPr>
        <mc:AlternateContent xmlns:mc="http://schemas.openxmlformats.org/markup-compatibility/2006" xmlns:p14="http://schemas.microsoft.com/office/powerpoint/2010/main">
          <mc:Choice Requires="p14">
            <p:contentPart p14:bwMode="auto" r:id="rId243">
              <p14:nvContentPartPr>
                <p14:cNvPr id="153" name="Ink 152">
                  <a:extLst>
                    <a:ext uri="{FF2B5EF4-FFF2-40B4-BE49-F238E27FC236}">
                      <a16:creationId xmlns:a16="http://schemas.microsoft.com/office/drawing/2014/main" id="{D7E2D3BA-CFFB-E835-EABD-4E9CD08F7687}"/>
                    </a:ext>
                  </a:extLst>
                </p14:cNvPr>
                <p14:cNvContentPartPr/>
                <p14:nvPr/>
              </p14:nvContentPartPr>
              <p14:xfrm>
                <a:off x="6082054" y="4834104"/>
                <a:ext cx="318600" cy="256320"/>
              </p14:xfrm>
            </p:contentPart>
          </mc:Choice>
          <mc:Fallback xmlns="">
            <p:pic>
              <p:nvPicPr>
                <p:cNvPr id="153" name="Ink 152">
                  <a:extLst>
                    <a:ext uri="{FF2B5EF4-FFF2-40B4-BE49-F238E27FC236}">
                      <a16:creationId xmlns:a16="http://schemas.microsoft.com/office/drawing/2014/main" id="{D7E2D3BA-CFFB-E835-EABD-4E9CD08F7687}"/>
                    </a:ext>
                  </a:extLst>
                </p:cNvPr>
                <p:cNvPicPr/>
                <p:nvPr/>
              </p:nvPicPr>
              <p:blipFill>
                <a:blip r:embed="rId244"/>
                <a:stretch>
                  <a:fillRect/>
                </a:stretch>
              </p:blipFill>
              <p:spPr>
                <a:xfrm>
                  <a:off x="6073054" y="4825464"/>
                  <a:ext cx="3362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4" name="Ink 153">
                  <a:extLst>
                    <a:ext uri="{FF2B5EF4-FFF2-40B4-BE49-F238E27FC236}">
                      <a16:creationId xmlns:a16="http://schemas.microsoft.com/office/drawing/2014/main" id="{11566E9C-1B84-40C1-0B36-E25DC0504798}"/>
                    </a:ext>
                  </a:extLst>
                </p14:cNvPr>
                <p14:cNvContentPartPr/>
                <p14:nvPr/>
              </p14:nvContentPartPr>
              <p14:xfrm>
                <a:off x="6513694" y="4931664"/>
                <a:ext cx="203040" cy="446400"/>
              </p14:xfrm>
            </p:contentPart>
          </mc:Choice>
          <mc:Fallback xmlns="">
            <p:pic>
              <p:nvPicPr>
                <p:cNvPr id="154" name="Ink 153">
                  <a:extLst>
                    <a:ext uri="{FF2B5EF4-FFF2-40B4-BE49-F238E27FC236}">
                      <a16:creationId xmlns:a16="http://schemas.microsoft.com/office/drawing/2014/main" id="{11566E9C-1B84-40C1-0B36-E25DC0504798}"/>
                    </a:ext>
                  </a:extLst>
                </p:cNvPr>
                <p:cNvPicPr/>
                <p:nvPr/>
              </p:nvPicPr>
              <p:blipFill>
                <a:blip r:embed="rId246"/>
                <a:stretch>
                  <a:fillRect/>
                </a:stretch>
              </p:blipFill>
              <p:spPr>
                <a:xfrm>
                  <a:off x="6504694" y="4923024"/>
                  <a:ext cx="22068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5" name="Ink 154">
                  <a:extLst>
                    <a:ext uri="{FF2B5EF4-FFF2-40B4-BE49-F238E27FC236}">
                      <a16:creationId xmlns:a16="http://schemas.microsoft.com/office/drawing/2014/main" id="{485D194A-B0A8-3117-5532-733356142D52}"/>
                    </a:ext>
                  </a:extLst>
                </p14:cNvPr>
                <p14:cNvContentPartPr/>
                <p14:nvPr/>
              </p14:nvContentPartPr>
              <p14:xfrm>
                <a:off x="6842014" y="4978104"/>
                <a:ext cx="163080" cy="46080"/>
              </p14:xfrm>
            </p:contentPart>
          </mc:Choice>
          <mc:Fallback xmlns="">
            <p:pic>
              <p:nvPicPr>
                <p:cNvPr id="155" name="Ink 154">
                  <a:extLst>
                    <a:ext uri="{FF2B5EF4-FFF2-40B4-BE49-F238E27FC236}">
                      <a16:creationId xmlns:a16="http://schemas.microsoft.com/office/drawing/2014/main" id="{485D194A-B0A8-3117-5532-733356142D52}"/>
                    </a:ext>
                  </a:extLst>
                </p:cNvPr>
                <p:cNvPicPr/>
                <p:nvPr/>
              </p:nvPicPr>
              <p:blipFill>
                <a:blip r:embed="rId248"/>
                <a:stretch>
                  <a:fillRect/>
                </a:stretch>
              </p:blipFill>
              <p:spPr>
                <a:xfrm>
                  <a:off x="6833374" y="4969104"/>
                  <a:ext cx="180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6" name="Ink 155">
                  <a:extLst>
                    <a:ext uri="{FF2B5EF4-FFF2-40B4-BE49-F238E27FC236}">
                      <a16:creationId xmlns:a16="http://schemas.microsoft.com/office/drawing/2014/main" id="{F81D878D-79DA-010A-8C23-80EAA5FF934B}"/>
                    </a:ext>
                  </a:extLst>
                </p14:cNvPr>
                <p14:cNvContentPartPr/>
                <p14:nvPr/>
              </p14:nvContentPartPr>
              <p14:xfrm>
                <a:off x="6918694" y="4910784"/>
                <a:ext cx="16200" cy="171720"/>
              </p14:xfrm>
            </p:contentPart>
          </mc:Choice>
          <mc:Fallback xmlns="">
            <p:pic>
              <p:nvPicPr>
                <p:cNvPr id="156" name="Ink 155">
                  <a:extLst>
                    <a:ext uri="{FF2B5EF4-FFF2-40B4-BE49-F238E27FC236}">
                      <a16:creationId xmlns:a16="http://schemas.microsoft.com/office/drawing/2014/main" id="{F81D878D-79DA-010A-8C23-80EAA5FF934B}"/>
                    </a:ext>
                  </a:extLst>
                </p:cNvPr>
                <p:cNvPicPr/>
                <p:nvPr/>
              </p:nvPicPr>
              <p:blipFill>
                <a:blip r:embed="rId250"/>
                <a:stretch>
                  <a:fillRect/>
                </a:stretch>
              </p:blipFill>
              <p:spPr>
                <a:xfrm>
                  <a:off x="6910054" y="4902144"/>
                  <a:ext cx="33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7" name="Ink 156">
                  <a:extLst>
                    <a:ext uri="{FF2B5EF4-FFF2-40B4-BE49-F238E27FC236}">
                      <a16:creationId xmlns:a16="http://schemas.microsoft.com/office/drawing/2014/main" id="{1B2B3A11-A4D6-4C58-FCD7-23138B74FAA3}"/>
                    </a:ext>
                  </a:extLst>
                </p14:cNvPr>
                <p14:cNvContentPartPr/>
                <p14:nvPr/>
              </p14:nvContentPartPr>
              <p14:xfrm>
                <a:off x="7113454" y="4866504"/>
                <a:ext cx="139680" cy="210960"/>
              </p14:xfrm>
            </p:contentPart>
          </mc:Choice>
          <mc:Fallback xmlns="">
            <p:pic>
              <p:nvPicPr>
                <p:cNvPr id="157" name="Ink 156">
                  <a:extLst>
                    <a:ext uri="{FF2B5EF4-FFF2-40B4-BE49-F238E27FC236}">
                      <a16:creationId xmlns:a16="http://schemas.microsoft.com/office/drawing/2014/main" id="{1B2B3A11-A4D6-4C58-FCD7-23138B74FAA3}"/>
                    </a:ext>
                  </a:extLst>
                </p:cNvPr>
                <p:cNvPicPr/>
                <p:nvPr/>
              </p:nvPicPr>
              <p:blipFill>
                <a:blip r:embed="rId252"/>
                <a:stretch>
                  <a:fillRect/>
                </a:stretch>
              </p:blipFill>
              <p:spPr>
                <a:xfrm>
                  <a:off x="7104814" y="4857504"/>
                  <a:ext cx="157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8" name="Ink 157">
                  <a:extLst>
                    <a:ext uri="{FF2B5EF4-FFF2-40B4-BE49-F238E27FC236}">
                      <a16:creationId xmlns:a16="http://schemas.microsoft.com/office/drawing/2014/main" id="{FD0BD825-63AF-45DC-ECA5-AE4E12F41833}"/>
                    </a:ext>
                  </a:extLst>
                </p14:cNvPr>
                <p14:cNvContentPartPr/>
                <p14:nvPr/>
              </p14:nvContentPartPr>
              <p14:xfrm>
                <a:off x="7360774" y="4479144"/>
                <a:ext cx="145800" cy="934920"/>
              </p14:xfrm>
            </p:contentPart>
          </mc:Choice>
          <mc:Fallback xmlns="">
            <p:pic>
              <p:nvPicPr>
                <p:cNvPr id="158" name="Ink 157">
                  <a:extLst>
                    <a:ext uri="{FF2B5EF4-FFF2-40B4-BE49-F238E27FC236}">
                      <a16:creationId xmlns:a16="http://schemas.microsoft.com/office/drawing/2014/main" id="{FD0BD825-63AF-45DC-ECA5-AE4E12F41833}"/>
                    </a:ext>
                  </a:extLst>
                </p:cNvPr>
                <p:cNvPicPr/>
                <p:nvPr/>
              </p:nvPicPr>
              <p:blipFill>
                <a:blip r:embed="rId254"/>
                <a:stretch>
                  <a:fillRect/>
                </a:stretch>
              </p:blipFill>
              <p:spPr>
                <a:xfrm>
                  <a:off x="7352134" y="4470504"/>
                  <a:ext cx="163440" cy="952560"/>
                </a:xfrm>
                <a:prstGeom prst="rect">
                  <a:avLst/>
                </a:prstGeom>
              </p:spPr>
            </p:pic>
          </mc:Fallback>
        </mc:AlternateContent>
      </p:grpSp>
      <p:grpSp>
        <p:nvGrpSpPr>
          <p:cNvPr id="175" name="Group 174">
            <a:extLst>
              <a:ext uri="{FF2B5EF4-FFF2-40B4-BE49-F238E27FC236}">
                <a16:creationId xmlns:a16="http://schemas.microsoft.com/office/drawing/2014/main" id="{0ECE8311-5F09-2BE3-42D5-407B4C7F2C0A}"/>
              </a:ext>
            </a:extLst>
          </p:cNvPr>
          <p:cNvGrpSpPr/>
          <p:nvPr/>
        </p:nvGrpSpPr>
        <p:grpSpPr>
          <a:xfrm>
            <a:off x="236374" y="5819424"/>
            <a:ext cx="104760" cy="137520"/>
            <a:chOff x="236374" y="5819424"/>
            <a:chExt cx="104760" cy="137520"/>
          </a:xfrm>
        </p:grpSpPr>
        <mc:AlternateContent xmlns:mc="http://schemas.openxmlformats.org/markup-compatibility/2006" xmlns:p14="http://schemas.microsoft.com/office/powerpoint/2010/main">
          <mc:Choice Requires="p14">
            <p:contentPart p14:bwMode="auto" r:id="rId255">
              <p14:nvContentPartPr>
                <p14:cNvPr id="161" name="Ink 160">
                  <a:extLst>
                    <a:ext uri="{FF2B5EF4-FFF2-40B4-BE49-F238E27FC236}">
                      <a16:creationId xmlns:a16="http://schemas.microsoft.com/office/drawing/2014/main" id="{0CB16A5A-7963-0BDA-58D2-871C9CF2DC1A}"/>
                    </a:ext>
                  </a:extLst>
                </p14:cNvPr>
                <p14:cNvContentPartPr/>
                <p14:nvPr/>
              </p14:nvContentPartPr>
              <p14:xfrm>
                <a:off x="246094" y="5819424"/>
                <a:ext cx="95040" cy="16200"/>
              </p14:xfrm>
            </p:contentPart>
          </mc:Choice>
          <mc:Fallback xmlns="">
            <p:pic>
              <p:nvPicPr>
                <p:cNvPr id="161" name="Ink 160">
                  <a:extLst>
                    <a:ext uri="{FF2B5EF4-FFF2-40B4-BE49-F238E27FC236}">
                      <a16:creationId xmlns:a16="http://schemas.microsoft.com/office/drawing/2014/main" id="{0CB16A5A-7963-0BDA-58D2-871C9CF2DC1A}"/>
                    </a:ext>
                  </a:extLst>
                </p:cNvPr>
                <p:cNvPicPr/>
                <p:nvPr/>
              </p:nvPicPr>
              <p:blipFill>
                <a:blip r:embed="rId256"/>
                <a:stretch>
                  <a:fillRect/>
                </a:stretch>
              </p:blipFill>
              <p:spPr>
                <a:xfrm>
                  <a:off x="237454" y="5810424"/>
                  <a:ext cx="112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Ink 161">
                  <a:extLst>
                    <a:ext uri="{FF2B5EF4-FFF2-40B4-BE49-F238E27FC236}">
                      <a16:creationId xmlns:a16="http://schemas.microsoft.com/office/drawing/2014/main" id="{180D21DD-A16A-93C0-B974-2FF7E514F1CC}"/>
                    </a:ext>
                  </a:extLst>
                </p14:cNvPr>
                <p14:cNvContentPartPr/>
                <p14:nvPr/>
              </p14:nvContentPartPr>
              <p14:xfrm>
                <a:off x="236374" y="5938224"/>
                <a:ext cx="97200" cy="18720"/>
              </p14:xfrm>
            </p:contentPart>
          </mc:Choice>
          <mc:Fallback xmlns="">
            <p:pic>
              <p:nvPicPr>
                <p:cNvPr id="162" name="Ink 161">
                  <a:extLst>
                    <a:ext uri="{FF2B5EF4-FFF2-40B4-BE49-F238E27FC236}">
                      <a16:creationId xmlns:a16="http://schemas.microsoft.com/office/drawing/2014/main" id="{180D21DD-A16A-93C0-B974-2FF7E514F1CC}"/>
                    </a:ext>
                  </a:extLst>
                </p:cNvPr>
                <p:cNvPicPr/>
                <p:nvPr/>
              </p:nvPicPr>
              <p:blipFill>
                <a:blip r:embed="rId258"/>
                <a:stretch>
                  <a:fillRect/>
                </a:stretch>
              </p:blipFill>
              <p:spPr>
                <a:xfrm>
                  <a:off x="227374" y="5929584"/>
                  <a:ext cx="114840" cy="36360"/>
                </a:xfrm>
                <a:prstGeom prst="rect">
                  <a:avLst/>
                </a:prstGeom>
              </p:spPr>
            </p:pic>
          </mc:Fallback>
        </mc:AlternateContent>
      </p:grpSp>
      <p:grpSp>
        <p:nvGrpSpPr>
          <p:cNvPr id="174" name="Group 173">
            <a:extLst>
              <a:ext uri="{FF2B5EF4-FFF2-40B4-BE49-F238E27FC236}">
                <a16:creationId xmlns:a16="http://schemas.microsoft.com/office/drawing/2014/main" id="{E25CF7EE-56D5-85C4-7A3B-598EB8F0F638}"/>
              </a:ext>
            </a:extLst>
          </p:cNvPr>
          <p:cNvGrpSpPr/>
          <p:nvPr/>
        </p:nvGrpSpPr>
        <p:grpSpPr>
          <a:xfrm>
            <a:off x="924694" y="5711064"/>
            <a:ext cx="960120" cy="546480"/>
            <a:chOff x="924694" y="5711064"/>
            <a:chExt cx="960120" cy="546480"/>
          </a:xfrm>
        </p:grpSpPr>
        <mc:AlternateContent xmlns:mc="http://schemas.openxmlformats.org/markup-compatibility/2006" xmlns:p14="http://schemas.microsoft.com/office/powerpoint/2010/main">
          <mc:Choice Requires="p14">
            <p:contentPart p14:bwMode="auto" r:id="rId259">
              <p14:nvContentPartPr>
                <p14:cNvPr id="163" name="Ink 162">
                  <a:extLst>
                    <a:ext uri="{FF2B5EF4-FFF2-40B4-BE49-F238E27FC236}">
                      <a16:creationId xmlns:a16="http://schemas.microsoft.com/office/drawing/2014/main" id="{2838D039-8A0B-1649-EF42-FDCCC881BD44}"/>
                    </a:ext>
                  </a:extLst>
                </p14:cNvPr>
                <p14:cNvContentPartPr/>
                <p14:nvPr/>
              </p14:nvContentPartPr>
              <p14:xfrm>
                <a:off x="1006774" y="5852544"/>
                <a:ext cx="95400" cy="293040"/>
              </p14:xfrm>
            </p:contentPart>
          </mc:Choice>
          <mc:Fallback xmlns="">
            <p:pic>
              <p:nvPicPr>
                <p:cNvPr id="163" name="Ink 162">
                  <a:extLst>
                    <a:ext uri="{FF2B5EF4-FFF2-40B4-BE49-F238E27FC236}">
                      <a16:creationId xmlns:a16="http://schemas.microsoft.com/office/drawing/2014/main" id="{2838D039-8A0B-1649-EF42-FDCCC881BD44}"/>
                    </a:ext>
                  </a:extLst>
                </p:cNvPr>
                <p:cNvPicPr/>
                <p:nvPr/>
              </p:nvPicPr>
              <p:blipFill>
                <a:blip r:embed="rId260"/>
                <a:stretch>
                  <a:fillRect/>
                </a:stretch>
              </p:blipFill>
              <p:spPr>
                <a:xfrm>
                  <a:off x="998134" y="5843904"/>
                  <a:ext cx="1130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Ink 163">
                  <a:extLst>
                    <a:ext uri="{FF2B5EF4-FFF2-40B4-BE49-F238E27FC236}">
                      <a16:creationId xmlns:a16="http://schemas.microsoft.com/office/drawing/2014/main" id="{A15B8CEB-5F4D-C21F-32E4-134772D8C950}"/>
                    </a:ext>
                  </a:extLst>
                </p14:cNvPr>
                <p14:cNvContentPartPr/>
                <p14:nvPr/>
              </p14:nvContentPartPr>
              <p14:xfrm>
                <a:off x="924694" y="5938944"/>
                <a:ext cx="219240" cy="92520"/>
              </p14:xfrm>
            </p:contentPart>
          </mc:Choice>
          <mc:Fallback xmlns="">
            <p:pic>
              <p:nvPicPr>
                <p:cNvPr id="164" name="Ink 163">
                  <a:extLst>
                    <a:ext uri="{FF2B5EF4-FFF2-40B4-BE49-F238E27FC236}">
                      <a16:creationId xmlns:a16="http://schemas.microsoft.com/office/drawing/2014/main" id="{A15B8CEB-5F4D-C21F-32E4-134772D8C950}"/>
                    </a:ext>
                  </a:extLst>
                </p:cNvPr>
                <p:cNvPicPr/>
                <p:nvPr/>
              </p:nvPicPr>
              <p:blipFill>
                <a:blip r:embed="rId262"/>
                <a:stretch>
                  <a:fillRect/>
                </a:stretch>
              </p:blipFill>
              <p:spPr>
                <a:xfrm>
                  <a:off x="916054" y="5929944"/>
                  <a:ext cx="2368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Ink 164">
                  <a:extLst>
                    <a:ext uri="{FF2B5EF4-FFF2-40B4-BE49-F238E27FC236}">
                      <a16:creationId xmlns:a16="http://schemas.microsoft.com/office/drawing/2014/main" id="{19F5C74F-4297-B92C-5E74-127B3A0152E1}"/>
                    </a:ext>
                  </a:extLst>
                </p14:cNvPr>
                <p14:cNvContentPartPr/>
                <p14:nvPr/>
              </p14:nvContentPartPr>
              <p14:xfrm>
                <a:off x="1209454" y="5711064"/>
                <a:ext cx="168840" cy="546480"/>
              </p14:xfrm>
            </p:contentPart>
          </mc:Choice>
          <mc:Fallback xmlns="">
            <p:pic>
              <p:nvPicPr>
                <p:cNvPr id="165" name="Ink 164">
                  <a:extLst>
                    <a:ext uri="{FF2B5EF4-FFF2-40B4-BE49-F238E27FC236}">
                      <a16:creationId xmlns:a16="http://schemas.microsoft.com/office/drawing/2014/main" id="{19F5C74F-4297-B92C-5E74-127B3A0152E1}"/>
                    </a:ext>
                  </a:extLst>
                </p:cNvPr>
                <p:cNvPicPr/>
                <p:nvPr/>
              </p:nvPicPr>
              <p:blipFill>
                <a:blip r:embed="rId264"/>
                <a:stretch>
                  <a:fillRect/>
                </a:stretch>
              </p:blipFill>
              <p:spPr>
                <a:xfrm>
                  <a:off x="1200454" y="5702064"/>
                  <a:ext cx="186480" cy="564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Ink 165">
                  <a:extLst>
                    <a:ext uri="{FF2B5EF4-FFF2-40B4-BE49-F238E27FC236}">
                      <a16:creationId xmlns:a16="http://schemas.microsoft.com/office/drawing/2014/main" id="{46BD558D-0267-327E-1D43-20841A1811F6}"/>
                    </a:ext>
                  </a:extLst>
                </p14:cNvPr>
                <p14:cNvContentPartPr/>
                <p14:nvPr/>
              </p14:nvContentPartPr>
              <p14:xfrm>
                <a:off x="1468654" y="5942184"/>
                <a:ext cx="210960" cy="205920"/>
              </p14:xfrm>
            </p:contentPart>
          </mc:Choice>
          <mc:Fallback xmlns="">
            <p:pic>
              <p:nvPicPr>
                <p:cNvPr id="166" name="Ink 165">
                  <a:extLst>
                    <a:ext uri="{FF2B5EF4-FFF2-40B4-BE49-F238E27FC236}">
                      <a16:creationId xmlns:a16="http://schemas.microsoft.com/office/drawing/2014/main" id="{46BD558D-0267-327E-1D43-20841A1811F6}"/>
                    </a:ext>
                  </a:extLst>
                </p:cNvPr>
                <p:cNvPicPr/>
                <p:nvPr/>
              </p:nvPicPr>
              <p:blipFill>
                <a:blip r:embed="rId266"/>
                <a:stretch>
                  <a:fillRect/>
                </a:stretch>
              </p:blipFill>
              <p:spPr>
                <a:xfrm>
                  <a:off x="1460014" y="5933184"/>
                  <a:ext cx="228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Ink 166">
                  <a:extLst>
                    <a:ext uri="{FF2B5EF4-FFF2-40B4-BE49-F238E27FC236}">
                      <a16:creationId xmlns:a16="http://schemas.microsoft.com/office/drawing/2014/main" id="{3FF247CA-8430-19B5-A67E-2B57955ED225}"/>
                    </a:ext>
                  </a:extLst>
                </p14:cNvPr>
                <p14:cNvContentPartPr/>
                <p14:nvPr/>
              </p14:nvContentPartPr>
              <p14:xfrm>
                <a:off x="1857814" y="6069264"/>
                <a:ext cx="27000" cy="13320"/>
              </p14:xfrm>
            </p:contentPart>
          </mc:Choice>
          <mc:Fallback xmlns="">
            <p:pic>
              <p:nvPicPr>
                <p:cNvPr id="167" name="Ink 166">
                  <a:extLst>
                    <a:ext uri="{FF2B5EF4-FFF2-40B4-BE49-F238E27FC236}">
                      <a16:creationId xmlns:a16="http://schemas.microsoft.com/office/drawing/2014/main" id="{3FF247CA-8430-19B5-A67E-2B57955ED225}"/>
                    </a:ext>
                  </a:extLst>
                </p:cNvPr>
                <p:cNvPicPr/>
                <p:nvPr/>
              </p:nvPicPr>
              <p:blipFill>
                <a:blip r:embed="rId268"/>
                <a:stretch>
                  <a:fillRect/>
                </a:stretch>
              </p:blipFill>
              <p:spPr>
                <a:xfrm>
                  <a:off x="1849174" y="6060624"/>
                  <a:ext cx="44640" cy="30960"/>
                </a:xfrm>
                <a:prstGeom prst="rect">
                  <a:avLst/>
                </a:prstGeom>
              </p:spPr>
            </p:pic>
          </mc:Fallback>
        </mc:AlternateContent>
      </p:grpSp>
      <p:grpSp>
        <p:nvGrpSpPr>
          <p:cNvPr id="173" name="Group 172">
            <a:extLst>
              <a:ext uri="{FF2B5EF4-FFF2-40B4-BE49-F238E27FC236}">
                <a16:creationId xmlns:a16="http://schemas.microsoft.com/office/drawing/2014/main" id="{EFE349FA-FC7F-6E5C-AE91-AF0A42A6D5DE}"/>
              </a:ext>
            </a:extLst>
          </p:cNvPr>
          <p:cNvGrpSpPr/>
          <p:nvPr/>
        </p:nvGrpSpPr>
        <p:grpSpPr>
          <a:xfrm>
            <a:off x="2116654" y="5784144"/>
            <a:ext cx="615600" cy="575640"/>
            <a:chOff x="2116654" y="5784144"/>
            <a:chExt cx="615600" cy="575640"/>
          </a:xfrm>
        </p:grpSpPr>
        <mc:AlternateContent xmlns:mc="http://schemas.openxmlformats.org/markup-compatibility/2006" xmlns:p14="http://schemas.microsoft.com/office/powerpoint/2010/main">
          <mc:Choice Requires="p14">
            <p:contentPart p14:bwMode="auto" r:id="rId269">
              <p14:nvContentPartPr>
                <p14:cNvPr id="168" name="Ink 167">
                  <a:extLst>
                    <a:ext uri="{FF2B5EF4-FFF2-40B4-BE49-F238E27FC236}">
                      <a16:creationId xmlns:a16="http://schemas.microsoft.com/office/drawing/2014/main" id="{1C7845AF-845B-3471-4608-36EB73D06869}"/>
                    </a:ext>
                  </a:extLst>
                </p14:cNvPr>
                <p14:cNvContentPartPr/>
                <p14:nvPr/>
              </p14:nvContentPartPr>
              <p14:xfrm>
                <a:off x="2156254" y="5835264"/>
                <a:ext cx="94320" cy="173880"/>
              </p14:xfrm>
            </p:contentPart>
          </mc:Choice>
          <mc:Fallback xmlns="">
            <p:pic>
              <p:nvPicPr>
                <p:cNvPr id="168" name="Ink 167">
                  <a:extLst>
                    <a:ext uri="{FF2B5EF4-FFF2-40B4-BE49-F238E27FC236}">
                      <a16:creationId xmlns:a16="http://schemas.microsoft.com/office/drawing/2014/main" id="{1C7845AF-845B-3471-4608-36EB73D06869}"/>
                    </a:ext>
                  </a:extLst>
                </p:cNvPr>
                <p:cNvPicPr/>
                <p:nvPr/>
              </p:nvPicPr>
              <p:blipFill>
                <a:blip r:embed="rId270"/>
                <a:stretch>
                  <a:fillRect/>
                </a:stretch>
              </p:blipFill>
              <p:spPr>
                <a:xfrm>
                  <a:off x="2147614" y="5826624"/>
                  <a:ext cx="111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Ink 168">
                  <a:extLst>
                    <a:ext uri="{FF2B5EF4-FFF2-40B4-BE49-F238E27FC236}">
                      <a16:creationId xmlns:a16="http://schemas.microsoft.com/office/drawing/2014/main" id="{300DE43F-12EA-43B1-8957-C8553C8A2DA5}"/>
                    </a:ext>
                  </a:extLst>
                </p14:cNvPr>
                <p14:cNvContentPartPr/>
                <p14:nvPr/>
              </p14:nvContentPartPr>
              <p14:xfrm>
                <a:off x="2116654" y="5867304"/>
                <a:ext cx="117360" cy="40680"/>
              </p14:xfrm>
            </p:contentPart>
          </mc:Choice>
          <mc:Fallback xmlns="">
            <p:pic>
              <p:nvPicPr>
                <p:cNvPr id="169" name="Ink 168">
                  <a:extLst>
                    <a:ext uri="{FF2B5EF4-FFF2-40B4-BE49-F238E27FC236}">
                      <a16:creationId xmlns:a16="http://schemas.microsoft.com/office/drawing/2014/main" id="{300DE43F-12EA-43B1-8957-C8553C8A2DA5}"/>
                    </a:ext>
                  </a:extLst>
                </p:cNvPr>
                <p:cNvPicPr/>
                <p:nvPr/>
              </p:nvPicPr>
              <p:blipFill>
                <a:blip r:embed="rId272"/>
                <a:stretch>
                  <a:fillRect/>
                </a:stretch>
              </p:blipFill>
              <p:spPr>
                <a:xfrm>
                  <a:off x="2107654" y="5858304"/>
                  <a:ext cx="135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Ink 169">
                  <a:extLst>
                    <a:ext uri="{FF2B5EF4-FFF2-40B4-BE49-F238E27FC236}">
                      <a16:creationId xmlns:a16="http://schemas.microsoft.com/office/drawing/2014/main" id="{B84731DF-F590-587A-B64A-F4AE225E1C5F}"/>
                    </a:ext>
                  </a:extLst>
                </p14:cNvPr>
                <p14:cNvContentPartPr/>
                <p14:nvPr/>
              </p14:nvContentPartPr>
              <p14:xfrm>
                <a:off x="2330494" y="5784144"/>
                <a:ext cx="194040" cy="548280"/>
              </p14:xfrm>
            </p:contentPart>
          </mc:Choice>
          <mc:Fallback xmlns="">
            <p:pic>
              <p:nvPicPr>
                <p:cNvPr id="170" name="Ink 169">
                  <a:extLst>
                    <a:ext uri="{FF2B5EF4-FFF2-40B4-BE49-F238E27FC236}">
                      <a16:creationId xmlns:a16="http://schemas.microsoft.com/office/drawing/2014/main" id="{B84731DF-F590-587A-B64A-F4AE225E1C5F}"/>
                    </a:ext>
                  </a:extLst>
                </p:cNvPr>
                <p:cNvPicPr/>
                <p:nvPr/>
              </p:nvPicPr>
              <p:blipFill>
                <a:blip r:embed="rId274"/>
                <a:stretch>
                  <a:fillRect/>
                </a:stretch>
              </p:blipFill>
              <p:spPr>
                <a:xfrm>
                  <a:off x="2321494" y="5775144"/>
                  <a:ext cx="21168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Ink 170">
                  <a:extLst>
                    <a:ext uri="{FF2B5EF4-FFF2-40B4-BE49-F238E27FC236}">
                      <a16:creationId xmlns:a16="http://schemas.microsoft.com/office/drawing/2014/main" id="{AC58FC3D-4C5E-7A60-A99A-DA14270C058B}"/>
                    </a:ext>
                  </a:extLst>
                </p14:cNvPr>
                <p14:cNvContentPartPr/>
                <p14:nvPr/>
              </p14:nvContentPartPr>
              <p14:xfrm>
                <a:off x="2570614" y="5995104"/>
                <a:ext cx="161640" cy="364680"/>
              </p14:xfrm>
            </p:contentPart>
          </mc:Choice>
          <mc:Fallback xmlns="">
            <p:pic>
              <p:nvPicPr>
                <p:cNvPr id="171" name="Ink 170">
                  <a:extLst>
                    <a:ext uri="{FF2B5EF4-FFF2-40B4-BE49-F238E27FC236}">
                      <a16:creationId xmlns:a16="http://schemas.microsoft.com/office/drawing/2014/main" id="{AC58FC3D-4C5E-7A60-A99A-DA14270C058B}"/>
                    </a:ext>
                  </a:extLst>
                </p:cNvPr>
                <p:cNvPicPr/>
                <p:nvPr/>
              </p:nvPicPr>
              <p:blipFill>
                <a:blip r:embed="rId276"/>
                <a:stretch>
                  <a:fillRect/>
                </a:stretch>
              </p:blipFill>
              <p:spPr>
                <a:xfrm>
                  <a:off x="2561974" y="5986464"/>
                  <a:ext cx="179280" cy="38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7">
            <p14:nvContentPartPr>
              <p14:cNvPr id="172" name="Ink 171">
                <a:extLst>
                  <a:ext uri="{FF2B5EF4-FFF2-40B4-BE49-F238E27FC236}">
                    <a16:creationId xmlns:a16="http://schemas.microsoft.com/office/drawing/2014/main" id="{D4B08393-9A40-F800-35C4-CF8AFFB08C94}"/>
                  </a:ext>
                </a:extLst>
              </p14:cNvPr>
              <p14:cNvContentPartPr/>
              <p14:nvPr/>
            </p14:nvContentPartPr>
            <p14:xfrm>
              <a:off x="3014854" y="6111384"/>
              <a:ext cx="14760" cy="42480"/>
            </p14:xfrm>
          </p:contentPart>
        </mc:Choice>
        <mc:Fallback xmlns="">
          <p:pic>
            <p:nvPicPr>
              <p:cNvPr id="172" name="Ink 171">
                <a:extLst>
                  <a:ext uri="{FF2B5EF4-FFF2-40B4-BE49-F238E27FC236}">
                    <a16:creationId xmlns:a16="http://schemas.microsoft.com/office/drawing/2014/main" id="{D4B08393-9A40-F800-35C4-CF8AFFB08C94}"/>
                  </a:ext>
                </a:extLst>
              </p:cNvPr>
              <p:cNvPicPr/>
              <p:nvPr/>
            </p:nvPicPr>
            <p:blipFill>
              <a:blip r:embed="rId278"/>
              <a:stretch>
                <a:fillRect/>
              </a:stretch>
            </p:blipFill>
            <p:spPr>
              <a:xfrm>
                <a:off x="3006214" y="6102384"/>
                <a:ext cx="32400" cy="60120"/>
              </a:xfrm>
              <a:prstGeom prst="rect">
                <a:avLst/>
              </a:prstGeom>
            </p:spPr>
          </p:pic>
        </mc:Fallback>
      </mc:AlternateContent>
      <p:grpSp>
        <p:nvGrpSpPr>
          <p:cNvPr id="188" name="Group 187">
            <a:extLst>
              <a:ext uri="{FF2B5EF4-FFF2-40B4-BE49-F238E27FC236}">
                <a16:creationId xmlns:a16="http://schemas.microsoft.com/office/drawing/2014/main" id="{E1C2A0EE-BB94-7F72-6732-B358AEBD806C}"/>
              </a:ext>
            </a:extLst>
          </p:cNvPr>
          <p:cNvGrpSpPr/>
          <p:nvPr/>
        </p:nvGrpSpPr>
        <p:grpSpPr>
          <a:xfrm>
            <a:off x="3452254" y="5781624"/>
            <a:ext cx="1346040" cy="507600"/>
            <a:chOff x="3452254" y="5781624"/>
            <a:chExt cx="1346040" cy="507600"/>
          </a:xfrm>
        </p:grpSpPr>
        <mc:AlternateContent xmlns:mc="http://schemas.openxmlformats.org/markup-compatibility/2006" xmlns:p14="http://schemas.microsoft.com/office/powerpoint/2010/main">
          <mc:Choice Requires="p14">
            <p:contentPart p14:bwMode="auto" r:id="rId279">
              <p14:nvContentPartPr>
                <p14:cNvPr id="176" name="Ink 175">
                  <a:extLst>
                    <a:ext uri="{FF2B5EF4-FFF2-40B4-BE49-F238E27FC236}">
                      <a16:creationId xmlns:a16="http://schemas.microsoft.com/office/drawing/2014/main" id="{97976D7C-0918-A3BA-2599-EE525AF96619}"/>
                    </a:ext>
                  </a:extLst>
                </p14:cNvPr>
                <p14:cNvContentPartPr/>
                <p14:nvPr/>
              </p14:nvContentPartPr>
              <p14:xfrm>
                <a:off x="3452254" y="5781624"/>
                <a:ext cx="452520" cy="363960"/>
              </p14:xfrm>
            </p:contentPart>
          </mc:Choice>
          <mc:Fallback xmlns="">
            <p:pic>
              <p:nvPicPr>
                <p:cNvPr id="176" name="Ink 175">
                  <a:extLst>
                    <a:ext uri="{FF2B5EF4-FFF2-40B4-BE49-F238E27FC236}">
                      <a16:creationId xmlns:a16="http://schemas.microsoft.com/office/drawing/2014/main" id="{97976D7C-0918-A3BA-2599-EE525AF96619}"/>
                    </a:ext>
                  </a:extLst>
                </p:cNvPr>
                <p:cNvPicPr/>
                <p:nvPr/>
              </p:nvPicPr>
              <p:blipFill>
                <a:blip r:embed="rId280"/>
                <a:stretch>
                  <a:fillRect/>
                </a:stretch>
              </p:blipFill>
              <p:spPr>
                <a:xfrm>
                  <a:off x="3443254" y="5772984"/>
                  <a:ext cx="4701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7" name="Ink 176">
                  <a:extLst>
                    <a:ext uri="{FF2B5EF4-FFF2-40B4-BE49-F238E27FC236}">
                      <a16:creationId xmlns:a16="http://schemas.microsoft.com/office/drawing/2014/main" id="{31C69E0A-5C7F-CC6F-419B-A35C45A29C41}"/>
                    </a:ext>
                  </a:extLst>
                </p14:cNvPr>
                <p14:cNvContentPartPr/>
                <p14:nvPr/>
              </p14:nvContentPartPr>
              <p14:xfrm>
                <a:off x="4017094" y="6063144"/>
                <a:ext cx="180000" cy="159480"/>
              </p14:xfrm>
            </p:contentPart>
          </mc:Choice>
          <mc:Fallback xmlns="">
            <p:pic>
              <p:nvPicPr>
                <p:cNvPr id="177" name="Ink 176">
                  <a:extLst>
                    <a:ext uri="{FF2B5EF4-FFF2-40B4-BE49-F238E27FC236}">
                      <a16:creationId xmlns:a16="http://schemas.microsoft.com/office/drawing/2014/main" id="{31C69E0A-5C7F-CC6F-419B-A35C45A29C41}"/>
                    </a:ext>
                  </a:extLst>
                </p:cNvPr>
                <p:cNvPicPr/>
                <p:nvPr/>
              </p:nvPicPr>
              <p:blipFill>
                <a:blip r:embed="rId282"/>
                <a:stretch>
                  <a:fillRect/>
                </a:stretch>
              </p:blipFill>
              <p:spPr>
                <a:xfrm>
                  <a:off x="4008454" y="6054144"/>
                  <a:ext cx="197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8" name="Ink 177">
                  <a:extLst>
                    <a:ext uri="{FF2B5EF4-FFF2-40B4-BE49-F238E27FC236}">
                      <a16:creationId xmlns:a16="http://schemas.microsoft.com/office/drawing/2014/main" id="{4D0893B2-E3DC-7E7A-577A-C4CC27898D2C}"/>
                    </a:ext>
                  </a:extLst>
                </p14:cNvPr>
                <p14:cNvContentPartPr/>
                <p14:nvPr/>
              </p14:nvContentPartPr>
              <p14:xfrm>
                <a:off x="4283854" y="6133704"/>
                <a:ext cx="82440" cy="11160"/>
              </p14:xfrm>
            </p:contentPart>
          </mc:Choice>
          <mc:Fallback xmlns="">
            <p:pic>
              <p:nvPicPr>
                <p:cNvPr id="178" name="Ink 177">
                  <a:extLst>
                    <a:ext uri="{FF2B5EF4-FFF2-40B4-BE49-F238E27FC236}">
                      <a16:creationId xmlns:a16="http://schemas.microsoft.com/office/drawing/2014/main" id="{4D0893B2-E3DC-7E7A-577A-C4CC27898D2C}"/>
                    </a:ext>
                  </a:extLst>
                </p:cNvPr>
                <p:cNvPicPr/>
                <p:nvPr/>
              </p:nvPicPr>
              <p:blipFill>
                <a:blip r:embed="rId284"/>
                <a:stretch>
                  <a:fillRect/>
                </a:stretch>
              </p:blipFill>
              <p:spPr>
                <a:xfrm>
                  <a:off x="4275214" y="6124704"/>
                  <a:ext cx="1000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9" name="Ink 178">
                  <a:extLst>
                    <a:ext uri="{FF2B5EF4-FFF2-40B4-BE49-F238E27FC236}">
                      <a16:creationId xmlns:a16="http://schemas.microsoft.com/office/drawing/2014/main" id="{C9F4D8BC-218C-91FC-B865-5B274CB45DA4}"/>
                    </a:ext>
                  </a:extLst>
                </p14:cNvPr>
                <p14:cNvContentPartPr/>
                <p14:nvPr/>
              </p14:nvContentPartPr>
              <p14:xfrm>
                <a:off x="4345054" y="6092304"/>
                <a:ext cx="21240" cy="173520"/>
              </p14:xfrm>
            </p:contentPart>
          </mc:Choice>
          <mc:Fallback xmlns="">
            <p:pic>
              <p:nvPicPr>
                <p:cNvPr id="179" name="Ink 178">
                  <a:extLst>
                    <a:ext uri="{FF2B5EF4-FFF2-40B4-BE49-F238E27FC236}">
                      <a16:creationId xmlns:a16="http://schemas.microsoft.com/office/drawing/2014/main" id="{C9F4D8BC-218C-91FC-B865-5B274CB45DA4}"/>
                    </a:ext>
                  </a:extLst>
                </p:cNvPr>
                <p:cNvPicPr/>
                <p:nvPr/>
              </p:nvPicPr>
              <p:blipFill>
                <a:blip r:embed="rId286"/>
                <a:stretch>
                  <a:fillRect/>
                </a:stretch>
              </p:blipFill>
              <p:spPr>
                <a:xfrm>
                  <a:off x="4336414" y="6083304"/>
                  <a:ext cx="38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0" name="Ink 179">
                  <a:extLst>
                    <a:ext uri="{FF2B5EF4-FFF2-40B4-BE49-F238E27FC236}">
                      <a16:creationId xmlns:a16="http://schemas.microsoft.com/office/drawing/2014/main" id="{C0B5F09D-8609-FB20-169C-3225A85C5751}"/>
                    </a:ext>
                  </a:extLst>
                </p14:cNvPr>
                <p14:cNvContentPartPr/>
                <p14:nvPr/>
              </p14:nvContentPartPr>
              <p14:xfrm>
                <a:off x="4458814" y="6113184"/>
                <a:ext cx="140400" cy="176040"/>
              </p14:xfrm>
            </p:contentPart>
          </mc:Choice>
          <mc:Fallback xmlns="">
            <p:pic>
              <p:nvPicPr>
                <p:cNvPr id="180" name="Ink 179">
                  <a:extLst>
                    <a:ext uri="{FF2B5EF4-FFF2-40B4-BE49-F238E27FC236}">
                      <a16:creationId xmlns:a16="http://schemas.microsoft.com/office/drawing/2014/main" id="{C0B5F09D-8609-FB20-169C-3225A85C5751}"/>
                    </a:ext>
                  </a:extLst>
                </p:cNvPr>
                <p:cNvPicPr/>
                <p:nvPr/>
              </p:nvPicPr>
              <p:blipFill>
                <a:blip r:embed="rId288"/>
                <a:stretch>
                  <a:fillRect/>
                </a:stretch>
              </p:blipFill>
              <p:spPr>
                <a:xfrm>
                  <a:off x="4449814" y="6104184"/>
                  <a:ext cx="1580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1" name="Ink 180">
                  <a:extLst>
                    <a:ext uri="{FF2B5EF4-FFF2-40B4-BE49-F238E27FC236}">
                      <a16:creationId xmlns:a16="http://schemas.microsoft.com/office/drawing/2014/main" id="{EB4A5D38-3409-657B-F13E-5E02F0F29298}"/>
                    </a:ext>
                  </a:extLst>
                </p14:cNvPr>
                <p14:cNvContentPartPr/>
                <p14:nvPr/>
              </p14:nvContentPartPr>
              <p14:xfrm>
                <a:off x="4773454" y="6092304"/>
                <a:ext cx="24840" cy="38520"/>
              </p14:xfrm>
            </p:contentPart>
          </mc:Choice>
          <mc:Fallback xmlns="">
            <p:pic>
              <p:nvPicPr>
                <p:cNvPr id="181" name="Ink 180">
                  <a:extLst>
                    <a:ext uri="{FF2B5EF4-FFF2-40B4-BE49-F238E27FC236}">
                      <a16:creationId xmlns:a16="http://schemas.microsoft.com/office/drawing/2014/main" id="{EB4A5D38-3409-657B-F13E-5E02F0F29298}"/>
                    </a:ext>
                  </a:extLst>
                </p:cNvPr>
                <p:cNvPicPr/>
                <p:nvPr/>
              </p:nvPicPr>
              <p:blipFill>
                <a:blip r:embed="rId290"/>
                <a:stretch>
                  <a:fillRect/>
                </a:stretch>
              </p:blipFill>
              <p:spPr>
                <a:xfrm>
                  <a:off x="4764454" y="6083304"/>
                  <a:ext cx="424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2" name="Ink 181">
                  <a:extLst>
                    <a:ext uri="{FF2B5EF4-FFF2-40B4-BE49-F238E27FC236}">
                      <a16:creationId xmlns:a16="http://schemas.microsoft.com/office/drawing/2014/main" id="{46CBDC1F-5AE4-B724-5F19-285CE091E4F9}"/>
                    </a:ext>
                  </a:extLst>
                </p14:cNvPr>
                <p14:cNvContentPartPr/>
                <p14:nvPr/>
              </p14:nvContentPartPr>
              <p14:xfrm>
                <a:off x="4773814" y="6215784"/>
                <a:ext cx="24120" cy="35280"/>
              </p14:xfrm>
            </p:contentPart>
          </mc:Choice>
          <mc:Fallback xmlns="">
            <p:pic>
              <p:nvPicPr>
                <p:cNvPr id="182" name="Ink 181">
                  <a:extLst>
                    <a:ext uri="{FF2B5EF4-FFF2-40B4-BE49-F238E27FC236}">
                      <a16:creationId xmlns:a16="http://schemas.microsoft.com/office/drawing/2014/main" id="{46CBDC1F-5AE4-B724-5F19-285CE091E4F9}"/>
                    </a:ext>
                  </a:extLst>
                </p:cNvPr>
                <p:cNvPicPr/>
                <p:nvPr/>
              </p:nvPicPr>
              <p:blipFill>
                <a:blip r:embed="rId292"/>
                <a:stretch>
                  <a:fillRect/>
                </a:stretch>
              </p:blipFill>
              <p:spPr>
                <a:xfrm>
                  <a:off x="4765174" y="6206784"/>
                  <a:ext cx="41760" cy="52920"/>
                </a:xfrm>
                <a:prstGeom prst="rect">
                  <a:avLst/>
                </a:prstGeom>
              </p:spPr>
            </p:pic>
          </mc:Fallback>
        </mc:AlternateContent>
      </p:grpSp>
      <p:grpSp>
        <p:nvGrpSpPr>
          <p:cNvPr id="187" name="Group 186">
            <a:extLst>
              <a:ext uri="{FF2B5EF4-FFF2-40B4-BE49-F238E27FC236}">
                <a16:creationId xmlns:a16="http://schemas.microsoft.com/office/drawing/2014/main" id="{C6A62FF3-44C7-E17C-AFBA-2FC2D7E9D815}"/>
              </a:ext>
            </a:extLst>
          </p:cNvPr>
          <p:cNvGrpSpPr/>
          <p:nvPr/>
        </p:nvGrpSpPr>
        <p:grpSpPr>
          <a:xfrm>
            <a:off x="4988734" y="6102744"/>
            <a:ext cx="664560" cy="436320"/>
            <a:chOff x="4988734" y="6102744"/>
            <a:chExt cx="664560" cy="436320"/>
          </a:xfrm>
        </p:grpSpPr>
        <mc:AlternateContent xmlns:mc="http://schemas.openxmlformats.org/markup-compatibility/2006" xmlns:p14="http://schemas.microsoft.com/office/powerpoint/2010/main">
          <mc:Choice Requires="p14">
            <p:contentPart p14:bwMode="auto" r:id="rId293">
              <p14:nvContentPartPr>
                <p14:cNvPr id="183" name="Ink 182">
                  <a:extLst>
                    <a:ext uri="{FF2B5EF4-FFF2-40B4-BE49-F238E27FC236}">
                      <a16:creationId xmlns:a16="http://schemas.microsoft.com/office/drawing/2014/main" id="{BEE97745-353A-683A-EEC1-CA9E8430FCA9}"/>
                    </a:ext>
                  </a:extLst>
                </p14:cNvPr>
                <p14:cNvContentPartPr/>
                <p14:nvPr/>
              </p14:nvContentPartPr>
              <p14:xfrm>
                <a:off x="4988734" y="6102744"/>
                <a:ext cx="162720" cy="436320"/>
              </p14:xfrm>
            </p:contentPart>
          </mc:Choice>
          <mc:Fallback xmlns="">
            <p:pic>
              <p:nvPicPr>
                <p:cNvPr id="183" name="Ink 182">
                  <a:extLst>
                    <a:ext uri="{FF2B5EF4-FFF2-40B4-BE49-F238E27FC236}">
                      <a16:creationId xmlns:a16="http://schemas.microsoft.com/office/drawing/2014/main" id="{BEE97745-353A-683A-EEC1-CA9E8430FCA9}"/>
                    </a:ext>
                  </a:extLst>
                </p:cNvPr>
                <p:cNvPicPr/>
                <p:nvPr/>
              </p:nvPicPr>
              <p:blipFill>
                <a:blip r:embed="rId294"/>
                <a:stretch>
                  <a:fillRect/>
                </a:stretch>
              </p:blipFill>
              <p:spPr>
                <a:xfrm>
                  <a:off x="4979734" y="6093744"/>
                  <a:ext cx="18036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4" name="Ink 183">
                  <a:extLst>
                    <a:ext uri="{FF2B5EF4-FFF2-40B4-BE49-F238E27FC236}">
                      <a16:creationId xmlns:a16="http://schemas.microsoft.com/office/drawing/2014/main" id="{6D85D5A3-846D-9534-89D1-D22B5DFF172A}"/>
                    </a:ext>
                  </a:extLst>
                </p14:cNvPr>
                <p14:cNvContentPartPr/>
                <p14:nvPr/>
              </p14:nvContentPartPr>
              <p14:xfrm>
                <a:off x="5260174" y="6153504"/>
                <a:ext cx="92880" cy="21960"/>
              </p14:xfrm>
            </p:contentPart>
          </mc:Choice>
          <mc:Fallback xmlns="">
            <p:pic>
              <p:nvPicPr>
                <p:cNvPr id="184" name="Ink 183">
                  <a:extLst>
                    <a:ext uri="{FF2B5EF4-FFF2-40B4-BE49-F238E27FC236}">
                      <a16:creationId xmlns:a16="http://schemas.microsoft.com/office/drawing/2014/main" id="{6D85D5A3-846D-9534-89D1-D22B5DFF172A}"/>
                    </a:ext>
                  </a:extLst>
                </p:cNvPr>
                <p:cNvPicPr/>
                <p:nvPr/>
              </p:nvPicPr>
              <p:blipFill>
                <a:blip r:embed="rId296"/>
                <a:stretch>
                  <a:fillRect/>
                </a:stretch>
              </p:blipFill>
              <p:spPr>
                <a:xfrm>
                  <a:off x="5251174" y="6144504"/>
                  <a:ext cx="110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5" name="Ink 184">
                  <a:extLst>
                    <a:ext uri="{FF2B5EF4-FFF2-40B4-BE49-F238E27FC236}">
                      <a16:creationId xmlns:a16="http://schemas.microsoft.com/office/drawing/2014/main" id="{CA16E8F7-3008-3D11-2B48-BD32FC4E436F}"/>
                    </a:ext>
                  </a:extLst>
                </p14:cNvPr>
                <p14:cNvContentPartPr/>
                <p14:nvPr/>
              </p14:nvContentPartPr>
              <p14:xfrm>
                <a:off x="5300494" y="6113184"/>
                <a:ext cx="21600" cy="173880"/>
              </p14:xfrm>
            </p:contentPart>
          </mc:Choice>
          <mc:Fallback xmlns="">
            <p:pic>
              <p:nvPicPr>
                <p:cNvPr id="185" name="Ink 184">
                  <a:extLst>
                    <a:ext uri="{FF2B5EF4-FFF2-40B4-BE49-F238E27FC236}">
                      <a16:creationId xmlns:a16="http://schemas.microsoft.com/office/drawing/2014/main" id="{CA16E8F7-3008-3D11-2B48-BD32FC4E436F}"/>
                    </a:ext>
                  </a:extLst>
                </p:cNvPr>
                <p:cNvPicPr/>
                <p:nvPr/>
              </p:nvPicPr>
              <p:blipFill>
                <a:blip r:embed="rId298"/>
                <a:stretch>
                  <a:fillRect/>
                </a:stretch>
              </p:blipFill>
              <p:spPr>
                <a:xfrm>
                  <a:off x="5291854" y="6104184"/>
                  <a:ext cx="39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Ink 185">
                  <a:extLst>
                    <a:ext uri="{FF2B5EF4-FFF2-40B4-BE49-F238E27FC236}">
                      <a16:creationId xmlns:a16="http://schemas.microsoft.com/office/drawing/2014/main" id="{B6D2B6E2-7039-FB85-B540-4D5EF7B8064A}"/>
                    </a:ext>
                  </a:extLst>
                </p14:cNvPr>
                <p14:cNvContentPartPr/>
                <p14:nvPr/>
              </p14:nvContentPartPr>
              <p14:xfrm>
                <a:off x="5475814" y="6122904"/>
                <a:ext cx="177480" cy="185040"/>
              </p14:xfrm>
            </p:contentPart>
          </mc:Choice>
          <mc:Fallback xmlns="">
            <p:pic>
              <p:nvPicPr>
                <p:cNvPr id="186" name="Ink 185">
                  <a:extLst>
                    <a:ext uri="{FF2B5EF4-FFF2-40B4-BE49-F238E27FC236}">
                      <a16:creationId xmlns:a16="http://schemas.microsoft.com/office/drawing/2014/main" id="{B6D2B6E2-7039-FB85-B540-4D5EF7B8064A}"/>
                    </a:ext>
                  </a:extLst>
                </p:cNvPr>
                <p:cNvPicPr/>
                <p:nvPr/>
              </p:nvPicPr>
              <p:blipFill>
                <a:blip r:embed="rId300"/>
                <a:stretch>
                  <a:fillRect/>
                </a:stretch>
              </p:blipFill>
              <p:spPr>
                <a:xfrm>
                  <a:off x="5466814" y="6114264"/>
                  <a:ext cx="195120" cy="202680"/>
                </a:xfrm>
                <a:prstGeom prst="rect">
                  <a:avLst/>
                </a:prstGeom>
              </p:spPr>
            </p:pic>
          </mc:Fallback>
        </mc:AlternateContent>
      </p:grpSp>
    </p:spTree>
    <p:extLst>
      <p:ext uri="{BB962C8B-B14F-4D97-AF65-F5344CB8AC3E}">
        <p14:creationId xmlns:p14="http://schemas.microsoft.com/office/powerpoint/2010/main" val="3585928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52"/>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Recap</a:t>
            </a:r>
            <a:endParaRPr sz="3600" b="1">
              <a:latin typeface="Helvetica Neue"/>
              <a:ea typeface="Helvetica Neue"/>
              <a:cs typeface="Helvetica Neue"/>
              <a:sym typeface="Helvetica Neue"/>
            </a:endParaRPr>
          </a:p>
        </p:txBody>
      </p:sp>
      <p:sp>
        <p:nvSpPr>
          <p:cNvPr id="558" name="Google Shape;55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60</a:t>
            </a:fld>
            <a:endParaRPr/>
          </a:p>
        </p:txBody>
      </p:sp>
      <p:sp>
        <p:nvSpPr>
          <p:cNvPr id="559" name="Google Shape;559;p52"/>
          <p:cNvSpPr txBox="1"/>
          <p:nvPr/>
        </p:nvSpPr>
        <p:spPr>
          <a:xfrm>
            <a:off x="1082163" y="1807735"/>
            <a:ext cx="782053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summarize all the functions and models developed for two lives:</a:t>
            </a:r>
            <a:endParaRPr sz="1600">
              <a:solidFill>
                <a:schemeClr val="dk1"/>
              </a:solidFill>
              <a:latin typeface="Quattrocento Sans"/>
              <a:ea typeface="Quattrocento Sans"/>
              <a:cs typeface="Quattrocento Sans"/>
              <a:sym typeface="Quattrocento Sans"/>
            </a:endParaRPr>
          </a:p>
        </p:txBody>
      </p:sp>
      <p:graphicFrame>
        <p:nvGraphicFramePr>
          <p:cNvPr id="560" name="Google Shape;560;p52"/>
          <p:cNvGraphicFramePr/>
          <p:nvPr>
            <p:extLst>
              <p:ext uri="{D42A27DB-BD31-4B8C-83A1-F6EECF244321}">
                <p14:modId xmlns:p14="http://schemas.microsoft.com/office/powerpoint/2010/main" val="1357075533"/>
              </p:ext>
            </p:extLst>
          </p:nvPr>
        </p:nvGraphicFramePr>
        <p:xfrm>
          <a:off x="1082163" y="2376455"/>
          <a:ext cx="8149114" cy="2818815"/>
        </p:xfrm>
        <a:graphic>
          <a:graphicData uri="http://schemas.openxmlformats.org/drawingml/2006/table">
            <a:tbl>
              <a:tblPr firstRow="1" bandRow="1">
                <a:noFill/>
                <a:tableStyleId>{BD7C5206-F804-4A46-856C-F556CDC59BD8}</a:tableStyleId>
              </a:tblPr>
              <a:tblGrid>
                <a:gridCol w="2429319">
                  <a:extLst>
                    <a:ext uri="{9D8B030D-6E8A-4147-A177-3AD203B41FA5}">
                      <a16:colId xmlns:a16="http://schemas.microsoft.com/office/drawing/2014/main" val="20000"/>
                    </a:ext>
                  </a:extLst>
                </a:gridCol>
                <a:gridCol w="5719795">
                  <a:extLst>
                    <a:ext uri="{9D8B030D-6E8A-4147-A177-3AD203B41FA5}">
                      <a16:colId xmlns:a16="http://schemas.microsoft.com/office/drawing/2014/main" val="20001"/>
                    </a:ext>
                  </a:extLst>
                </a:gridCol>
              </a:tblGrid>
              <a:tr h="365989">
                <a:tc>
                  <a:txBody>
                    <a:bodyPr/>
                    <a:lstStyle/>
                    <a:p>
                      <a:pPr marL="0" marR="0" lvl="0" indent="0" algn="l" rtl="0">
                        <a:spcBef>
                          <a:spcPts val="0"/>
                        </a:spcBef>
                        <a:spcAft>
                          <a:spcPts val="0"/>
                        </a:spcAft>
                        <a:buNone/>
                      </a:pPr>
                      <a:r>
                        <a:rPr lang="en-IN" sz="1800" u="none" strike="noStrike" cap="none" dirty="0"/>
                        <a:t>Random Variable</a:t>
                      </a:r>
                      <a:endParaRPr sz="1800" dirty="0"/>
                    </a:p>
                  </a:txBody>
                  <a:tcPr marL="91450" marR="91450" marT="45725" marB="45725"/>
                </a:tc>
                <a:tc>
                  <a:txBody>
                    <a:bodyPr/>
                    <a:lstStyle/>
                    <a:p>
                      <a:pPr marL="0" marR="0" lvl="0" indent="0" algn="l" rtl="0">
                        <a:spcBef>
                          <a:spcPts val="0"/>
                        </a:spcBef>
                        <a:spcAft>
                          <a:spcPts val="0"/>
                        </a:spcAft>
                        <a:buNone/>
                      </a:pPr>
                      <a:r>
                        <a:rPr lang="en-IN" sz="1800"/>
                        <a:t>Modelling</a:t>
                      </a:r>
                      <a:endParaRPr sz="1800"/>
                    </a:p>
                  </a:txBody>
                  <a:tcPr marL="91450" marR="91450" marT="45725" marB="45725"/>
                </a:tc>
                <a:extLst>
                  <a:ext uri="{0D108BD9-81ED-4DB2-BD59-A6C34878D82A}">
                    <a16:rowId xmlns:a16="http://schemas.microsoft.com/office/drawing/2014/main" val="10000"/>
                  </a:ext>
                </a:extLst>
              </a:tr>
              <a:tr h="571538">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IN" sz="1600" b="0" u="none" strike="noStrike">
                          <a:latin typeface="Quattrocento Sans"/>
                          <a:ea typeface="Quattrocento Sans"/>
                          <a:cs typeface="Quattrocento Sans"/>
                          <a:sym typeface="Quattrocento Sans"/>
                        </a:rPr>
                        <a:t>Time to failure of the joint life status xy , ie the time until the first death of x and y</a:t>
                      </a:r>
                      <a:endParaRPr sz="1600" b="0">
                        <a:latin typeface="Quattrocento Sans"/>
                        <a:ea typeface="Quattrocento Sans"/>
                        <a:cs typeface="Quattrocento Sans"/>
                        <a:sym typeface="Quattrocento Sans"/>
                      </a:endParaRPr>
                    </a:p>
                  </a:txBody>
                  <a:tcPr marL="91450" marR="91450" marT="45725" marB="45725"/>
                </a:tc>
                <a:extLst>
                  <a:ext uri="{0D108BD9-81ED-4DB2-BD59-A6C34878D82A}">
                    <a16:rowId xmlns:a16="http://schemas.microsoft.com/office/drawing/2014/main" val="10001"/>
                  </a:ext>
                </a:extLst>
              </a:tr>
              <a:tr h="593516">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dirty="0"/>
                        <a:t>Time to failure of the last survivor status     , </a:t>
                      </a:r>
                      <a:r>
                        <a:rPr lang="en-IN" sz="1800" dirty="0" err="1"/>
                        <a:t>ie</a:t>
                      </a:r>
                      <a:r>
                        <a:rPr lang="en-IN" sz="1800" dirty="0"/>
                        <a:t> time until the second death of x and y </a:t>
                      </a:r>
                      <a:endParaRPr sz="1800" dirty="0"/>
                    </a:p>
                  </a:txBody>
                  <a:tcPr marL="91450" marR="91450" marT="45725" marB="45725"/>
                </a:tc>
                <a:extLst>
                  <a:ext uri="{0D108BD9-81ED-4DB2-BD59-A6C34878D82A}">
                    <a16:rowId xmlns:a16="http://schemas.microsoft.com/office/drawing/2014/main" val="10002"/>
                  </a:ext>
                </a:extLst>
              </a:tr>
              <a:tr h="593516">
                <a:tc>
                  <a:txBody>
                    <a:bodyPr/>
                    <a:lstStyle/>
                    <a:p>
                      <a:pPr marL="0" marR="0" lvl="0" indent="0" algn="l" rtl="0">
                        <a:spcBef>
                          <a:spcPts val="0"/>
                        </a:spcBef>
                        <a:spcAft>
                          <a:spcPts val="0"/>
                        </a:spcAft>
                        <a:buNone/>
                      </a:pPr>
                      <a:endParaRPr sz="1800" dirty="0"/>
                    </a:p>
                  </a:txBody>
                  <a:tcPr marL="91450" marR="91450" marT="45725" marB="45725"/>
                </a:tc>
                <a:tc>
                  <a:txBody>
                    <a:bodyPr/>
                    <a:lstStyle/>
                    <a:p>
                      <a:pPr marL="0" marR="0" lvl="0" indent="0" algn="l" rtl="0">
                        <a:spcBef>
                          <a:spcPts val="0"/>
                        </a:spcBef>
                        <a:spcAft>
                          <a:spcPts val="0"/>
                        </a:spcAft>
                        <a:buNone/>
                      </a:pPr>
                      <a:r>
                        <a:rPr lang="en-IN" sz="1600" b="0" u="none" strike="noStrike" dirty="0">
                          <a:latin typeface="Quattrocento Sans"/>
                          <a:ea typeface="Quattrocento Sans"/>
                          <a:cs typeface="Quattrocento Sans"/>
                          <a:sym typeface="Quattrocento Sans"/>
                        </a:rPr>
                        <a:t>Curtate time to failure of the joint life status </a:t>
                      </a:r>
                      <a:r>
                        <a:rPr lang="en-IN" sz="1600" b="0" u="none" strike="noStrike" dirty="0" err="1">
                          <a:latin typeface="Quattrocento Sans"/>
                          <a:ea typeface="Quattrocento Sans"/>
                          <a:cs typeface="Quattrocento Sans"/>
                          <a:sym typeface="Quattrocento Sans"/>
                        </a:rPr>
                        <a:t>xy</a:t>
                      </a:r>
                      <a:r>
                        <a:rPr lang="en-IN" sz="1600" b="0" u="none" strike="noStrike" dirty="0">
                          <a:latin typeface="Quattrocento Sans"/>
                          <a:ea typeface="Quattrocento Sans"/>
                          <a:cs typeface="Quattrocento Sans"/>
                          <a:sym typeface="Quattrocento Sans"/>
                        </a:rPr>
                        <a:t> , </a:t>
                      </a:r>
                      <a:r>
                        <a:rPr lang="en-IN" sz="1600" b="0" u="none" strike="noStrike" dirty="0" err="1">
                          <a:latin typeface="Quattrocento Sans"/>
                          <a:ea typeface="Quattrocento Sans"/>
                          <a:cs typeface="Quattrocento Sans"/>
                          <a:sym typeface="Quattrocento Sans"/>
                        </a:rPr>
                        <a:t>ie</a:t>
                      </a:r>
                      <a:r>
                        <a:rPr lang="en-IN" sz="1600" b="0" u="none" strike="noStrike" dirty="0">
                          <a:latin typeface="Quattrocento Sans"/>
                          <a:ea typeface="Quattrocento Sans"/>
                          <a:cs typeface="Quattrocento Sans"/>
                          <a:sym typeface="Quattrocento Sans"/>
                        </a:rPr>
                        <a:t> the curtate time until the first death of x and y</a:t>
                      </a:r>
                      <a:endParaRPr sz="1600" b="0" dirty="0">
                        <a:latin typeface="Quattrocento Sans"/>
                        <a:ea typeface="Quattrocento Sans"/>
                        <a:cs typeface="Quattrocento Sans"/>
                        <a:sym typeface="Quattrocento Sans"/>
                      </a:endParaRPr>
                    </a:p>
                  </a:txBody>
                  <a:tcPr marL="91450" marR="91450" marT="45725" marB="45725"/>
                </a:tc>
                <a:extLst>
                  <a:ext uri="{0D108BD9-81ED-4DB2-BD59-A6C34878D82A}">
                    <a16:rowId xmlns:a16="http://schemas.microsoft.com/office/drawing/2014/main" val="10003"/>
                  </a:ext>
                </a:extLst>
              </a:tr>
              <a:tr h="593516">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IN" sz="1800" dirty="0"/>
                        <a:t>Curtate time to failure of the last survivor status       , </a:t>
                      </a:r>
                      <a:r>
                        <a:rPr lang="en-IN" sz="1800" dirty="0" err="1"/>
                        <a:t>ie</a:t>
                      </a:r>
                      <a:r>
                        <a:rPr lang="en-IN" sz="1800" dirty="0"/>
                        <a:t> curtate time until the second death of x and y</a:t>
                      </a:r>
                      <a:endParaRPr sz="1800" dirty="0"/>
                    </a:p>
                  </a:txBody>
                  <a:tcPr marL="91450" marR="91450" marT="45725" marB="45725"/>
                </a:tc>
                <a:extLst>
                  <a:ext uri="{0D108BD9-81ED-4DB2-BD59-A6C34878D82A}">
                    <a16:rowId xmlns:a16="http://schemas.microsoft.com/office/drawing/2014/main" val="10004"/>
                  </a:ext>
                </a:extLst>
              </a:tr>
            </a:tbl>
          </a:graphicData>
        </a:graphic>
      </p:graphicFrame>
      <p:pic>
        <p:nvPicPr>
          <p:cNvPr id="5" name="Picture 4">
            <a:extLst>
              <a:ext uri="{FF2B5EF4-FFF2-40B4-BE49-F238E27FC236}">
                <a16:creationId xmlns:a16="http://schemas.microsoft.com/office/drawing/2014/main" id="{4CD90A6F-3024-A617-5591-B602C4B1BE9B}"/>
              </a:ext>
            </a:extLst>
          </p:cNvPr>
          <p:cNvPicPr>
            <a:picLocks noChangeAspect="1"/>
          </p:cNvPicPr>
          <p:nvPr/>
        </p:nvPicPr>
        <p:blipFill>
          <a:blip r:embed="rId3"/>
          <a:stretch>
            <a:fillRect/>
          </a:stretch>
        </p:blipFill>
        <p:spPr>
          <a:xfrm>
            <a:off x="1225936" y="2769079"/>
            <a:ext cx="2184114" cy="2294626"/>
          </a:xfrm>
          <a:prstGeom prst="rect">
            <a:avLst/>
          </a:prstGeom>
        </p:spPr>
      </p:pic>
      <p:pic>
        <p:nvPicPr>
          <p:cNvPr id="7" name="Picture 6">
            <a:extLst>
              <a:ext uri="{FF2B5EF4-FFF2-40B4-BE49-F238E27FC236}">
                <a16:creationId xmlns:a16="http://schemas.microsoft.com/office/drawing/2014/main" id="{AD6BAF0F-747C-757D-6AA7-89FB96B9C9B5}"/>
              </a:ext>
            </a:extLst>
          </p:cNvPr>
          <p:cNvPicPr>
            <a:picLocks noChangeAspect="1"/>
          </p:cNvPicPr>
          <p:nvPr/>
        </p:nvPicPr>
        <p:blipFill>
          <a:blip r:embed="rId4"/>
          <a:stretch>
            <a:fillRect/>
          </a:stretch>
        </p:blipFill>
        <p:spPr>
          <a:xfrm>
            <a:off x="7376418" y="3368615"/>
            <a:ext cx="240705" cy="296253"/>
          </a:xfrm>
          <a:prstGeom prst="rect">
            <a:avLst/>
          </a:prstGeom>
        </p:spPr>
      </p:pic>
      <p:pic>
        <p:nvPicPr>
          <p:cNvPr id="9" name="Picture 8">
            <a:extLst>
              <a:ext uri="{FF2B5EF4-FFF2-40B4-BE49-F238E27FC236}">
                <a16:creationId xmlns:a16="http://schemas.microsoft.com/office/drawing/2014/main" id="{B3F5FB9C-188E-306A-96D1-A4A41CF2CB71}"/>
              </a:ext>
            </a:extLst>
          </p:cNvPr>
          <p:cNvPicPr>
            <a:picLocks noChangeAspect="1"/>
          </p:cNvPicPr>
          <p:nvPr/>
        </p:nvPicPr>
        <p:blipFill>
          <a:blip r:embed="rId4"/>
          <a:stretch>
            <a:fillRect/>
          </a:stretch>
        </p:blipFill>
        <p:spPr>
          <a:xfrm>
            <a:off x="8124041" y="4620883"/>
            <a:ext cx="252207" cy="31040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3"/>
          <p:cNvSpPr txBox="1">
            <a:spLocks noGrp="1"/>
          </p:cNvSpPr>
          <p:nvPr>
            <p:ph type="title"/>
          </p:nvPr>
        </p:nvSpPr>
        <p:spPr>
          <a:xfrm>
            <a:off x="1082163" y="753331"/>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Recap</a:t>
            </a:r>
            <a:endParaRPr sz="3600" b="1">
              <a:latin typeface="Helvetica Neue"/>
              <a:ea typeface="Helvetica Neue"/>
              <a:cs typeface="Helvetica Neue"/>
              <a:sym typeface="Helvetica Neue"/>
            </a:endParaRPr>
          </a:p>
        </p:txBody>
      </p:sp>
      <p:sp>
        <p:nvSpPr>
          <p:cNvPr id="566" name="Google Shape;56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61</a:t>
            </a:fld>
            <a:endParaRPr/>
          </a:p>
        </p:txBody>
      </p:sp>
      <p:sp>
        <p:nvSpPr>
          <p:cNvPr id="568" name="Google Shape;568;p53"/>
          <p:cNvSpPr/>
          <p:nvPr/>
        </p:nvSpPr>
        <p:spPr>
          <a:xfrm>
            <a:off x="967862" y="1457853"/>
            <a:ext cx="91286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We have also developed the following notation, with associated formulae:</a:t>
            </a: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14A98540-6905-6734-94DB-19FDEE7D3BB3}"/>
              </a:ext>
            </a:extLst>
          </p:cNvPr>
          <p:cNvPicPr>
            <a:picLocks noChangeAspect="1"/>
          </p:cNvPicPr>
          <p:nvPr/>
        </p:nvPicPr>
        <p:blipFill>
          <a:blip r:embed="rId3"/>
          <a:stretch>
            <a:fillRect/>
          </a:stretch>
        </p:blipFill>
        <p:spPr>
          <a:xfrm>
            <a:off x="1082163" y="1904624"/>
            <a:ext cx="5937555" cy="2286117"/>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4"/>
          <p:cNvSpPr txBox="1">
            <a:spLocks noGrp="1"/>
          </p:cNvSpPr>
          <p:nvPr>
            <p:ph type="title"/>
          </p:nvPr>
        </p:nvSpPr>
        <p:spPr>
          <a:xfrm>
            <a:off x="1082163" y="753331"/>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Recap</a:t>
            </a:r>
            <a:endParaRPr sz="3600" b="1">
              <a:latin typeface="Helvetica Neue"/>
              <a:ea typeface="Helvetica Neue"/>
              <a:cs typeface="Helvetica Neue"/>
              <a:sym typeface="Helvetica Neue"/>
            </a:endParaRPr>
          </a:p>
        </p:txBody>
      </p:sp>
      <p:sp>
        <p:nvSpPr>
          <p:cNvPr id="574" name="Google Shape;57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62</a:t>
            </a:fld>
            <a:endParaRPr/>
          </a:p>
        </p:txBody>
      </p:sp>
      <p:sp>
        <p:nvSpPr>
          <p:cNvPr id="576" name="Google Shape;576;p54"/>
          <p:cNvSpPr/>
          <p:nvPr/>
        </p:nvSpPr>
        <p:spPr>
          <a:xfrm>
            <a:off x="967862" y="1457853"/>
            <a:ext cx="912863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The most common benefits, and their values, are:</a:t>
            </a: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F5974E3-8842-D7A9-3C0E-08F479D24058}"/>
              </a:ext>
            </a:extLst>
          </p:cNvPr>
          <p:cNvPicPr>
            <a:picLocks noChangeAspect="1"/>
          </p:cNvPicPr>
          <p:nvPr/>
        </p:nvPicPr>
        <p:blipFill>
          <a:blip r:embed="rId3"/>
          <a:stretch>
            <a:fillRect/>
          </a:stretch>
        </p:blipFill>
        <p:spPr>
          <a:xfrm>
            <a:off x="1082163" y="1992200"/>
            <a:ext cx="9988282" cy="315587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55"/>
          <p:cNvSpPr txBox="1">
            <a:spLocks noGrp="1"/>
          </p:cNvSpPr>
          <p:nvPr>
            <p:ph type="title"/>
          </p:nvPr>
        </p:nvSpPr>
        <p:spPr>
          <a:xfrm>
            <a:off x="1169248" y="956276"/>
            <a:ext cx="79747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and Reversionary Benefits</a:t>
            </a:r>
            <a:endParaRPr sz="3600" b="1">
              <a:latin typeface="Helvetica Neue"/>
              <a:ea typeface="Helvetica Neue"/>
              <a:cs typeface="Helvetica Neue"/>
              <a:sym typeface="Helvetica Neue"/>
            </a:endParaRPr>
          </a:p>
        </p:txBody>
      </p:sp>
      <p:sp>
        <p:nvSpPr>
          <p:cNvPr id="582" name="Google Shape;58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63</a:t>
            </a:fld>
            <a:endParaRPr/>
          </a:p>
        </p:txBody>
      </p:sp>
      <p:sp>
        <p:nvSpPr>
          <p:cNvPr id="583" name="Google Shape;583;p5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a:t>
            </a:r>
            <a:endParaRPr sz="3600">
              <a:solidFill>
                <a:schemeClr val="dk1"/>
              </a:solidFill>
              <a:latin typeface="Helvetica Neue"/>
              <a:ea typeface="Helvetica Neue"/>
              <a:cs typeface="Helvetica Neue"/>
              <a:sym typeface="Helvetica Neue"/>
            </a:endParaRPr>
          </a:p>
        </p:txBody>
      </p:sp>
      <p:sp>
        <p:nvSpPr>
          <p:cNvPr id="584" name="Google Shape;584;p55"/>
          <p:cNvSpPr/>
          <p:nvPr/>
        </p:nvSpPr>
        <p:spPr>
          <a:xfrm>
            <a:off x="1169248" y="1863636"/>
            <a:ext cx="928285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will now consider the implication of specifying the order in which the two lives die, which leads to the two types of benefit:</a:t>
            </a:r>
            <a:endParaRPr/>
          </a:p>
        </p:txBody>
      </p:sp>
      <p:grpSp>
        <p:nvGrpSpPr>
          <p:cNvPr id="585" name="Google Shape;585;p55"/>
          <p:cNvGrpSpPr/>
          <p:nvPr/>
        </p:nvGrpSpPr>
        <p:grpSpPr>
          <a:xfrm>
            <a:off x="1280160" y="2790176"/>
            <a:ext cx="8334102" cy="2808000"/>
            <a:chOff x="0" y="61488"/>
            <a:chExt cx="8334102" cy="2808000"/>
          </a:xfrm>
        </p:grpSpPr>
        <p:sp>
          <p:nvSpPr>
            <p:cNvPr id="586" name="Google Shape;586;p55"/>
            <p:cNvSpPr/>
            <p:nvPr/>
          </p:nvSpPr>
          <p:spPr>
            <a:xfrm>
              <a:off x="0" y="61488"/>
              <a:ext cx="2083525"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5"/>
            <p:cNvSpPr txBox="1"/>
            <p:nvPr/>
          </p:nvSpPr>
          <p:spPr>
            <a:xfrm>
              <a:off x="0" y="61488"/>
              <a:ext cx="2083525" cy="1287000"/>
            </a:xfrm>
            <a:prstGeom prst="rect">
              <a:avLst/>
            </a:prstGeom>
            <a:noFill/>
            <a:ln>
              <a:noFill/>
            </a:ln>
          </p:spPr>
          <p:txBody>
            <a:bodyPr spcFirstLastPara="1" wrap="square" lIns="170675" tIns="60950" rIns="170675" bIns="60950" anchor="ctr" anchorCtr="0">
              <a:noAutofit/>
            </a:bodyPr>
            <a:lstStyle/>
            <a:p>
              <a:pPr marL="0" marR="0" lvl="0" indent="0" algn="r" rtl="0">
                <a:lnSpc>
                  <a:spcPct val="90000"/>
                </a:lnSpc>
                <a:spcBef>
                  <a:spcPts val="0"/>
                </a:spcBef>
                <a:spcAft>
                  <a:spcPts val="0"/>
                </a:spcAft>
                <a:buNone/>
              </a:pPr>
              <a:r>
                <a:rPr lang="en-IN" sz="2400">
                  <a:solidFill>
                    <a:schemeClr val="dk1"/>
                  </a:solidFill>
                  <a:latin typeface="Quattrocento Sans"/>
                  <a:ea typeface="Quattrocento Sans"/>
                  <a:cs typeface="Quattrocento Sans"/>
                  <a:sym typeface="Quattrocento Sans"/>
                </a:rPr>
                <a:t>Contingent assurances </a:t>
              </a:r>
              <a:endParaRPr sz="2400">
                <a:solidFill>
                  <a:schemeClr val="dk1"/>
                </a:solidFill>
                <a:latin typeface="Quattrocento Sans"/>
                <a:ea typeface="Quattrocento Sans"/>
                <a:cs typeface="Quattrocento Sans"/>
                <a:sym typeface="Quattrocento Sans"/>
              </a:endParaRPr>
            </a:p>
          </p:txBody>
        </p:sp>
        <p:sp>
          <p:nvSpPr>
            <p:cNvPr id="588" name="Google Shape;588;p55"/>
            <p:cNvSpPr/>
            <p:nvPr/>
          </p:nvSpPr>
          <p:spPr>
            <a:xfrm>
              <a:off x="2083525" y="61488"/>
              <a:ext cx="416705" cy="1287000"/>
            </a:xfrm>
            <a:prstGeom prst="leftBrace">
              <a:avLst>
                <a:gd name="adj1" fmla="val 35000"/>
                <a:gd name="adj2" fmla="val 50000"/>
              </a:avLst>
            </a:pr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5"/>
            <p:cNvSpPr/>
            <p:nvPr/>
          </p:nvSpPr>
          <p:spPr>
            <a:xfrm>
              <a:off x="2666912" y="61488"/>
              <a:ext cx="5667190" cy="128700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5"/>
            <p:cNvSpPr txBox="1"/>
            <p:nvPr/>
          </p:nvSpPr>
          <p:spPr>
            <a:xfrm>
              <a:off x="2666912" y="61488"/>
              <a:ext cx="5667190" cy="1287000"/>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lt1"/>
                </a:buClr>
                <a:buSzPts val="2000"/>
                <a:buFont typeface="Quattrocento Sans"/>
                <a:buChar char="•"/>
              </a:pPr>
              <a:r>
                <a:rPr lang="en-IN" sz="2000" b="0" i="0" u="none" strike="noStrike" cap="none">
                  <a:solidFill>
                    <a:schemeClr val="lt1"/>
                  </a:solidFill>
                  <a:latin typeface="Quattrocento Sans"/>
                  <a:ea typeface="Quattrocento Sans"/>
                  <a:cs typeface="Quattrocento Sans"/>
                  <a:sym typeface="Quattrocento Sans"/>
                </a:rPr>
                <a:t>These are payable on the death of one life, contingent upon another life being in a specified state (alive or dead)</a:t>
              </a:r>
              <a:endParaRPr sz="2000" b="0" i="0" u="none" strike="noStrike" cap="none">
                <a:solidFill>
                  <a:schemeClr val="lt1"/>
                </a:solidFill>
                <a:latin typeface="Quattrocento Sans"/>
                <a:ea typeface="Quattrocento Sans"/>
                <a:cs typeface="Quattrocento Sans"/>
                <a:sym typeface="Quattrocento Sans"/>
              </a:endParaRPr>
            </a:p>
          </p:txBody>
        </p:sp>
        <p:sp>
          <p:nvSpPr>
            <p:cNvPr id="591" name="Google Shape;591;p55"/>
            <p:cNvSpPr/>
            <p:nvPr/>
          </p:nvSpPr>
          <p:spPr>
            <a:xfrm>
              <a:off x="0" y="1582488"/>
              <a:ext cx="2083525" cy="1287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55"/>
            <p:cNvSpPr txBox="1"/>
            <p:nvPr/>
          </p:nvSpPr>
          <p:spPr>
            <a:xfrm>
              <a:off x="0" y="1582488"/>
              <a:ext cx="2083525" cy="1287000"/>
            </a:xfrm>
            <a:prstGeom prst="rect">
              <a:avLst/>
            </a:prstGeom>
            <a:noFill/>
            <a:ln>
              <a:noFill/>
            </a:ln>
          </p:spPr>
          <p:txBody>
            <a:bodyPr spcFirstLastPara="1" wrap="square" lIns="170675" tIns="60950" rIns="170675" bIns="60950" anchor="ctr" anchorCtr="0">
              <a:noAutofit/>
            </a:bodyPr>
            <a:lstStyle/>
            <a:p>
              <a:pPr marL="0" marR="0" lvl="0" indent="0" algn="r" rtl="0">
                <a:lnSpc>
                  <a:spcPct val="90000"/>
                </a:lnSpc>
                <a:spcBef>
                  <a:spcPts val="0"/>
                </a:spcBef>
                <a:spcAft>
                  <a:spcPts val="0"/>
                </a:spcAft>
                <a:buNone/>
              </a:pPr>
              <a:r>
                <a:rPr lang="en-IN" sz="2400">
                  <a:solidFill>
                    <a:schemeClr val="dk1"/>
                  </a:solidFill>
                  <a:latin typeface="Quattrocento Sans"/>
                  <a:ea typeface="Quattrocento Sans"/>
                  <a:cs typeface="Quattrocento Sans"/>
                  <a:sym typeface="Quattrocento Sans"/>
                </a:rPr>
                <a:t>Reversionary annuities </a:t>
              </a:r>
              <a:endParaRPr sz="2400">
                <a:solidFill>
                  <a:schemeClr val="dk1"/>
                </a:solidFill>
                <a:latin typeface="Quattrocento Sans"/>
                <a:ea typeface="Quattrocento Sans"/>
                <a:cs typeface="Quattrocento Sans"/>
                <a:sym typeface="Quattrocento Sans"/>
              </a:endParaRPr>
            </a:p>
          </p:txBody>
        </p:sp>
        <p:sp>
          <p:nvSpPr>
            <p:cNvPr id="593" name="Google Shape;593;p55"/>
            <p:cNvSpPr/>
            <p:nvPr/>
          </p:nvSpPr>
          <p:spPr>
            <a:xfrm>
              <a:off x="2083525" y="1582488"/>
              <a:ext cx="416705" cy="1287000"/>
            </a:xfrm>
            <a:prstGeom prst="leftBrace">
              <a:avLst>
                <a:gd name="adj1" fmla="val 35000"/>
                <a:gd name="adj2" fmla="val 50000"/>
              </a:avLst>
            </a:pr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55"/>
            <p:cNvSpPr/>
            <p:nvPr/>
          </p:nvSpPr>
          <p:spPr>
            <a:xfrm>
              <a:off x="2666912" y="1582488"/>
              <a:ext cx="5667190" cy="1287000"/>
            </a:xfrm>
            <a:prstGeom prst="rect">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5"/>
            <p:cNvSpPr txBox="1"/>
            <p:nvPr/>
          </p:nvSpPr>
          <p:spPr>
            <a:xfrm>
              <a:off x="2666912" y="1582488"/>
              <a:ext cx="5667190" cy="1287000"/>
            </a:xfrm>
            <a:prstGeom prst="rect">
              <a:avLst/>
            </a:prstGeom>
            <a:noFill/>
            <a:ln>
              <a:noFill/>
            </a:ln>
          </p:spPr>
          <p:txBody>
            <a:bodyPr spcFirstLastPara="1" wrap="square" lIns="76200" tIns="76200" rIns="76200" bIns="76200" anchor="ctr" anchorCtr="0">
              <a:noAutofit/>
            </a:bodyPr>
            <a:lstStyle/>
            <a:p>
              <a:pPr marL="228600" marR="0" lvl="1" indent="-228600" algn="l" rtl="0">
                <a:lnSpc>
                  <a:spcPct val="90000"/>
                </a:lnSpc>
                <a:spcBef>
                  <a:spcPts val="0"/>
                </a:spcBef>
                <a:spcAft>
                  <a:spcPts val="0"/>
                </a:spcAft>
                <a:buClr>
                  <a:schemeClr val="dk1"/>
                </a:buClr>
                <a:buSzPts val="2000"/>
                <a:buFont typeface="Quattrocento Sans"/>
                <a:buChar char="•"/>
              </a:pPr>
              <a:r>
                <a:rPr lang="en-IN" sz="2000" b="0" i="0" u="none" strike="noStrike" cap="none">
                  <a:solidFill>
                    <a:schemeClr val="dk1"/>
                  </a:solidFill>
                  <a:latin typeface="Quattrocento Sans"/>
                  <a:ea typeface="Quattrocento Sans"/>
                  <a:cs typeface="Quattrocento Sans"/>
                  <a:sym typeface="Quattrocento Sans"/>
                </a:rPr>
                <a:t>These are payable to one life following the death of another life.</a:t>
              </a:r>
              <a:endParaRPr sz="2000" b="0" i="0" u="none" strike="noStrike" cap="none">
                <a:solidFill>
                  <a:schemeClr val="dk1"/>
                </a:solidFill>
                <a:latin typeface="Quattrocento Sans"/>
                <a:ea typeface="Quattrocento Sans"/>
                <a:cs typeface="Quattrocento Sans"/>
                <a:sym typeface="Quattrocento Sans"/>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6"/>
          <p:cNvSpPr txBox="1">
            <a:spLocks noGrp="1"/>
          </p:cNvSpPr>
          <p:nvPr>
            <p:ph type="title"/>
          </p:nvPr>
        </p:nvSpPr>
        <p:spPr>
          <a:xfrm>
            <a:off x="1169248" y="956276"/>
            <a:ext cx="702116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Probabilities of death</a:t>
            </a:r>
            <a:endParaRPr sz="3600" b="1">
              <a:latin typeface="Helvetica Neue"/>
              <a:ea typeface="Helvetica Neue"/>
              <a:cs typeface="Helvetica Neue"/>
              <a:sym typeface="Helvetica Neue"/>
            </a:endParaRPr>
          </a:p>
        </p:txBody>
      </p:sp>
      <p:sp>
        <p:nvSpPr>
          <p:cNvPr id="601" name="Google Shape;601;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64</a:t>
            </a:fld>
            <a:endParaRPr/>
          </a:p>
        </p:txBody>
      </p:sp>
      <p:sp>
        <p:nvSpPr>
          <p:cNvPr id="602" name="Google Shape;602;p56"/>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03" name="Google Shape;603;p56"/>
          <p:cNvSpPr/>
          <p:nvPr/>
        </p:nvSpPr>
        <p:spPr>
          <a:xfrm>
            <a:off x="1169248" y="1863636"/>
            <a:ext cx="9282852" cy="1569660"/>
          </a:xfrm>
          <a:prstGeom prst="rect">
            <a:avLst/>
          </a:prstGeom>
          <a:blipFill rotWithShape="1">
            <a:blip r:embed="rId3">
              <a:alphaModFix/>
            </a:blip>
            <a:stretch>
              <a:fillRect l="-393" t="-1555" b="-46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7"/>
          <p:cNvSpPr txBox="1">
            <a:spLocks noGrp="1"/>
          </p:cNvSpPr>
          <p:nvPr>
            <p:ph type="title"/>
          </p:nvPr>
        </p:nvSpPr>
        <p:spPr>
          <a:xfrm>
            <a:off x="1169248" y="956276"/>
            <a:ext cx="702116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Probabilities of death</a:t>
            </a:r>
            <a:endParaRPr sz="3600" b="1">
              <a:latin typeface="Helvetica Neue"/>
              <a:ea typeface="Helvetica Neue"/>
              <a:cs typeface="Helvetica Neue"/>
              <a:sym typeface="Helvetica Neue"/>
            </a:endParaRPr>
          </a:p>
        </p:txBody>
      </p:sp>
      <p:sp>
        <p:nvSpPr>
          <p:cNvPr id="609" name="Google Shape;60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65</a:t>
            </a:fld>
            <a:endParaRPr/>
          </a:p>
        </p:txBody>
      </p:sp>
      <p:sp>
        <p:nvSpPr>
          <p:cNvPr id="610" name="Google Shape;610;p5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11" name="Google Shape;611;p57"/>
          <p:cNvSpPr/>
          <p:nvPr/>
        </p:nvSpPr>
        <p:spPr>
          <a:xfrm>
            <a:off x="1169248" y="1863636"/>
            <a:ext cx="9282852" cy="3385157"/>
          </a:xfrm>
          <a:prstGeom prst="rect">
            <a:avLst/>
          </a:prstGeom>
          <a:blipFill rotWithShape="1">
            <a:blip r:embed="rId3">
              <a:alphaModFix/>
            </a:blip>
            <a:stretch>
              <a:fillRect l="-393" t="-719" b="-12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8"/>
          <p:cNvSpPr txBox="1">
            <a:spLocks noGrp="1"/>
          </p:cNvSpPr>
          <p:nvPr>
            <p:ph type="title"/>
          </p:nvPr>
        </p:nvSpPr>
        <p:spPr>
          <a:xfrm>
            <a:off x="1169248" y="956276"/>
            <a:ext cx="702116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Probabilities of death</a:t>
            </a:r>
            <a:endParaRPr sz="3600" b="1">
              <a:latin typeface="Helvetica Neue"/>
              <a:ea typeface="Helvetica Neue"/>
              <a:cs typeface="Helvetica Neue"/>
              <a:sym typeface="Helvetica Neue"/>
            </a:endParaRPr>
          </a:p>
        </p:txBody>
      </p:sp>
      <p:sp>
        <p:nvSpPr>
          <p:cNvPr id="617" name="Google Shape;617;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66</a:t>
            </a:fld>
            <a:endParaRPr/>
          </a:p>
        </p:txBody>
      </p:sp>
      <p:sp>
        <p:nvSpPr>
          <p:cNvPr id="618" name="Google Shape;618;p5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19" name="Google Shape;619;p58"/>
          <p:cNvSpPr/>
          <p:nvPr/>
        </p:nvSpPr>
        <p:spPr>
          <a:xfrm>
            <a:off x="1169248" y="1863636"/>
            <a:ext cx="9282852" cy="2723053"/>
          </a:xfrm>
          <a:prstGeom prst="rect">
            <a:avLst/>
          </a:prstGeom>
          <a:blipFill rotWithShape="1">
            <a:blip r:embed="rId3">
              <a:alphaModFix/>
            </a:blip>
            <a:stretch>
              <a:fillRect l="-590" t="-896" b="-201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620" name="Google Shape;620;p58" descr="Lightbulb"/>
          <p:cNvPicPr preferRelativeResize="0"/>
          <p:nvPr/>
        </p:nvPicPr>
        <p:blipFill rotWithShape="1">
          <a:blip r:embed="rId4">
            <a:alphaModFix/>
          </a:blip>
          <a:srcRect/>
          <a:stretch/>
        </p:blipFill>
        <p:spPr>
          <a:xfrm>
            <a:off x="381898" y="4615645"/>
            <a:ext cx="616755" cy="61675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59"/>
          <p:cNvSpPr txBox="1">
            <a:spLocks noGrp="1"/>
          </p:cNvSpPr>
          <p:nvPr>
            <p:ph type="title"/>
          </p:nvPr>
        </p:nvSpPr>
        <p:spPr>
          <a:xfrm>
            <a:off x="1169248" y="956276"/>
            <a:ext cx="702116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Probabilities of death</a:t>
            </a:r>
            <a:endParaRPr sz="3600" b="1">
              <a:latin typeface="Helvetica Neue"/>
              <a:ea typeface="Helvetica Neue"/>
              <a:cs typeface="Helvetica Neue"/>
              <a:sym typeface="Helvetica Neue"/>
            </a:endParaRPr>
          </a:p>
        </p:txBody>
      </p:sp>
      <p:sp>
        <p:nvSpPr>
          <p:cNvPr id="626" name="Google Shape;626;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67</a:t>
            </a:fld>
            <a:endParaRPr/>
          </a:p>
        </p:txBody>
      </p:sp>
      <p:sp>
        <p:nvSpPr>
          <p:cNvPr id="627" name="Google Shape;627;p5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28" name="Google Shape;628;p59"/>
          <p:cNvSpPr/>
          <p:nvPr/>
        </p:nvSpPr>
        <p:spPr>
          <a:xfrm>
            <a:off x="1169248" y="1863636"/>
            <a:ext cx="9282852" cy="2777171"/>
          </a:xfrm>
          <a:prstGeom prst="rect">
            <a:avLst/>
          </a:prstGeom>
          <a:blipFill rotWithShape="1">
            <a:blip r:embed="rId3">
              <a:alphaModFix/>
            </a:blip>
            <a:stretch>
              <a:fillRect l="-589" t="-878" r="-130" b="-2571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629" name="Google Shape;629;p59" descr="Lightbulb"/>
          <p:cNvPicPr preferRelativeResize="0"/>
          <p:nvPr/>
        </p:nvPicPr>
        <p:blipFill rotWithShape="1">
          <a:blip r:embed="rId4">
            <a:alphaModFix/>
          </a:blip>
          <a:srcRect/>
          <a:stretch/>
        </p:blipFill>
        <p:spPr>
          <a:xfrm>
            <a:off x="444491" y="4024052"/>
            <a:ext cx="616755" cy="61675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60"/>
          <p:cNvSpPr txBox="1">
            <a:spLocks noGrp="1"/>
          </p:cNvSpPr>
          <p:nvPr>
            <p:ph type="title"/>
          </p:nvPr>
        </p:nvSpPr>
        <p:spPr>
          <a:xfrm>
            <a:off x="1169248" y="956276"/>
            <a:ext cx="702116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Probabilities of death</a:t>
            </a:r>
            <a:endParaRPr sz="3600" b="1">
              <a:latin typeface="Helvetica Neue"/>
              <a:ea typeface="Helvetica Neue"/>
              <a:cs typeface="Helvetica Neue"/>
              <a:sym typeface="Helvetica Neue"/>
            </a:endParaRPr>
          </a:p>
        </p:txBody>
      </p:sp>
      <p:sp>
        <p:nvSpPr>
          <p:cNvPr id="635" name="Google Shape;635;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68</a:t>
            </a:fld>
            <a:endParaRPr/>
          </a:p>
        </p:txBody>
      </p:sp>
      <p:sp>
        <p:nvSpPr>
          <p:cNvPr id="636" name="Google Shape;636;p6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37" name="Google Shape;637;p60"/>
          <p:cNvSpPr/>
          <p:nvPr/>
        </p:nvSpPr>
        <p:spPr>
          <a:xfrm>
            <a:off x="1169248" y="1863636"/>
            <a:ext cx="9282852" cy="3818609"/>
          </a:xfrm>
          <a:prstGeom prst="rect">
            <a:avLst/>
          </a:prstGeom>
          <a:blipFill rotWithShape="1">
            <a:blip r:embed="rId3">
              <a:alphaModFix/>
            </a:blip>
            <a:stretch>
              <a:fillRect l="-590" t="-637" b="-127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638" name="Google Shape;638;p60" descr="Lightbulb"/>
          <p:cNvPicPr preferRelativeResize="0"/>
          <p:nvPr/>
        </p:nvPicPr>
        <p:blipFill rotWithShape="1">
          <a:blip r:embed="rId4">
            <a:alphaModFix/>
          </a:blip>
          <a:srcRect/>
          <a:stretch/>
        </p:blipFill>
        <p:spPr>
          <a:xfrm>
            <a:off x="444491" y="4024652"/>
            <a:ext cx="616755" cy="61675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1"/>
          <p:cNvSpPr txBox="1">
            <a:spLocks noGrp="1"/>
          </p:cNvSpPr>
          <p:nvPr>
            <p:ph type="title"/>
          </p:nvPr>
        </p:nvSpPr>
        <p:spPr>
          <a:xfrm>
            <a:off x="1169248" y="956276"/>
            <a:ext cx="5009483"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Contingent Assurances</a:t>
            </a:r>
            <a:endParaRPr sz="3600" b="1">
              <a:latin typeface="Helvetica Neue"/>
              <a:ea typeface="Helvetica Neue"/>
              <a:cs typeface="Helvetica Neue"/>
              <a:sym typeface="Helvetica Neue"/>
            </a:endParaRPr>
          </a:p>
        </p:txBody>
      </p:sp>
      <p:sp>
        <p:nvSpPr>
          <p:cNvPr id="644" name="Google Shape;64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69</a:t>
            </a:fld>
            <a:endParaRPr/>
          </a:p>
        </p:txBody>
      </p:sp>
      <p:sp>
        <p:nvSpPr>
          <p:cNvPr id="645" name="Google Shape;645;p6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46" name="Google Shape;646;p61"/>
          <p:cNvSpPr/>
          <p:nvPr/>
        </p:nvSpPr>
        <p:spPr>
          <a:xfrm>
            <a:off x="1169248" y="1773523"/>
            <a:ext cx="9803552" cy="4800225"/>
          </a:xfrm>
          <a:prstGeom prst="rect">
            <a:avLst/>
          </a:prstGeom>
          <a:blipFill rotWithShape="1">
            <a:blip r:embed="rId3">
              <a:alphaModFix/>
            </a:blip>
            <a:stretch>
              <a:fillRect l="-372" t="-507" r="-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8CE6D1E-E617-E9BB-0050-2CB138750092}"/>
              </a:ext>
            </a:extLst>
          </p:cNvPr>
          <p:cNvGrpSpPr/>
          <p:nvPr/>
        </p:nvGrpSpPr>
        <p:grpSpPr>
          <a:xfrm>
            <a:off x="827134" y="50064"/>
            <a:ext cx="1798200" cy="564120"/>
            <a:chOff x="827134" y="50064"/>
            <a:chExt cx="1798200" cy="56412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189D5FB-F5BF-40D6-84FB-EC57D55702BA}"/>
                    </a:ext>
                  </a:extLst>
                </p14:cNvPr>
                <p14:cNvContentPartPr/>
                <p14:nvPr/>
              </p14:nvContentPartPr>
              <p14:xfrm>
                <a:off x="2578534" y="513384"/>
                <a:ext cx="360" cy="360"/>
              </p14:xfrm>
            </p:contentPart>
          </mc:Choice>
          <mc:Fallback xmlns="">
            <p:pic>
              <p:nvPicPr>
                <p:cNvPr id="2" name="Ink 1">
                  <a:extLst>
                    <a:ext uri="{FF2B5EF4-FFF2-40B4-BE49-F238E27FC236}">
                      <a16:creationId xmlns:a16="http://schemas.microsoft.com/office/drawing/2014/main" id="{3189D5FB-F5BF-40D6-84FB-EC57D55702BA}"/>
                    </a:ext>
                  </a:extLst>
                </p:cNvPr>
                <p:cNvPicPr/>
                <p:nvPr/>
              </p:nvPicPr>
              <p:blipFill>
                <a:blip r:embed="rId3"/>
                <a:stretch>
                  <a:fillRect/>
                </a:stretch>
              </p:blipFill>
              <p:spPr>
                <a:xfrm>
                  <a:off x="2569534" y="5043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C1214A-6AC4-E79B-409D-87AE6E36DB90}"/>
                    </a:ext>
                  </a:extLst>
                </p14:cNvPr>
                <p14:cNvContentPartPr/>
                <p14:nvPr/>
              </p14:nvContentPartPr>
              <p14:xfrm>
                <a:off x="827134" y="50064"/>
                <a:ext cx="297720" cy="531000"/>
              </p14:xfrm>
            </p:contentPart>
          </mc:Choice>
          <mc:Fallback xmlns="">
            <p:pic>
              <p:nvPicPr>
                <p:cNvPr id="3" name="Ink 2">
                  <a:extLst>
                    <a:ext uri="{FF2B5EF4-FFF2-40B4-BE49-F238E27FC236}">
                      <a16:creationId xmlns:a16="http://schemas.microsoft.com/office/drawing/2014/main" id="{0AC1214A-6AC4-E79B-409D-87AE6E36DB90}"/>
                    </a:ext>
                  </a:extLst>
                </p:cNvPr>
                <p:cNvPicPr/>
                <p:nvPr/>
              </p:nvPicPr>
              <p:blipFill>
                <a:blip r:embed="rId5"/>
                <a:stretch>
                  <a:fillRect/>
                </a:stretch>
              </p:blipFill>
              <p:spPr>
                <a:xfrm>
                  <a:off x="818134" y="41424"/>
                  <a:ext cx="31536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DDAFF7C-37E9-1F51-D30D-8438EAD418DC}"/>
                    </a:ext>
                  </a:extLst>
                </p14:cNvPr>
                <p14:cNvContentPartPr/>
                <p14:nvPr/>
              </p14:nvContentPartPr>
              <p14:xfrm>
                <a:off x="956374" y="307104"/>
                <a:ext cx="128880" cy="83520"/>
              </p14:xfrm>
            </p:contentPart>
          </mc:Choice>
          <mc:Fallback xmlns="">
            <p:pic>
              <p:nvPicPr>
                <p:cNvPr id="4" name="Ink 3">
                  <a:extLst>
                    <a:ext uri="{FF2B5EF4-FFF2-40B4-BE49-F238E27FC236}">
                      <a16:creationId xmlns:a16="http://schemas.microsoft.com/office/drawing/2014/main" id="{3DDAFF7C-37E9-1F51-D30D-8438EAD418DC}"/>
                    </a:ext>
                  </a:extLst>
                </p:cNvPr>
                <p:cNvPicPr/>
                <p:nvPr/>
              </p:nvPicPr>
              <p:blipFill>
                <a:blip r:embed="rId7"/>
                <a:stretch>
                  <a:fillRect/>
                </a:stretch>
              </p:blipFill>
              <p:spPr>
                <a:xfrm>
                  <a:off x="947734" y="298464"/>
                  <a:ext cx="146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FD3F48AB-FB1F-92B3-DD5C-6120D37CDCFC}"/>
                    </a:ext>
                  </a:extLst>
                </p14:cNvPr>
                <p14:cNvContentPartPr/>
                <p14:nvPr/>
              </p14:nvContentPartPr>
              <p14:xfrm>
                <a:off x="1211974" y="186504"/>
                <a:ext cx="477360" cy="352440"/>
              </p14:xfrm>
            </p:contentPart>
          </mc:Choice>
          <mc:Fallback xmlns="">
            <p:pic>
              <p:nvPicPr>
                <p:cNvPr id="6" name="Ink 5">
                  <a:extLst>
                    <a:ext uri="{FF2B5EF4-FFF2-40B4-BE49-F238E27FC236}">
                      <a16:creationId xmlns:a16="http://schemas.microsoft.com/office/drawing/2014/main" id="{FD3F48AB-FB1F-92B3-DD5C-6120D37CDCFC}"/>
                    </a:ext>
                  </a:extLst>
                </p:cNvPr>
                <p:cNvPicPr/>
                <p:nvPr/>
              </p:nvPicPr>
              <p:blipFill>
                <a:blip r:embed="rId9"/>
                <a:stretch>
                  <a:fillRect/>
                </a:stretch>
              </p:blipFill>
              <p:spPr>
                <a:xfrm>
                  <a:off x="1202974" y="177504"/>
                  <a:ext cx="495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E8BF7591-E82B-F55A-2264-2B8B02DE287A}"/>
                    </a:ext>
                  </a:extLst>
                </p14:cNvPr>
                <p14:cNvContentPartPr/>
                <p14:nvPr/>
              </p14:nvContentPartPr>
              <p14:xfrm>
                <a:off x="1928014" y="175344"/>
                <a:ext cx="199440" cy="438840"/>
              </p14:xfrm>
            </p:contentPart>
          </mc:Choice>
          <mc:Fallback xmlns="">
            <p:pic>
              <p:nvPicPr>
                <p:cNvPr id="7" name="Ink 6">
                  <a:extLst>
                    <a:ext uri="{FF2B5EF4-FFF2-40B4-BE49-F238E27FC236}">
                      <a16:creationId xmlns:a16="http://schemas.microsoft.com/office/drawing/2014/main" id="{E8BF7591-E82B-F55A-2264-2B8B02DE287A}"/>
                    </a:ext>
                  </a:extLst>
                </p:cNvPr>
                <p:cNvPicPr/>
                <p:nvPr/>
              </p:nvPicPr>
              <p:blipFill>
                <a:blip r:embed="rId11"/>
                <a:stretch>
                  <a:fillRect/>
                </a:stretch>
              </p:blipFill>
              <p:spPr>
                <a:xfrm>
                  <a:off x="1919014" y="166344"/>
                  <a:ext cx="21708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3AD2E5E-91FE-D38F-414C-37D6ED58F06F}"/>
                    </a:ext>
                  </a:extLst>
                </p14:cNvPr>
                <p14:cNvContentPartPr/>
                <p14:nvPr/>
              </p14:nvContentPartPr>
              <p14:xfrm>
                <a:off x="2342374" y="180744"/>
                <a:ext cx="282960" cy="315720"/>
              </p14:xfrm>
            </p:contentPart>
          </mc:Choice>
          <mc:Fallback xmlns="">
            <p:pic>
              <p:nvPicPr>
                <p:cNvPr id="9" name="Ink 8">
                  <a:extLst>
                    <a:ext uri="{FF2B5EF4-FFF2-40B4-BE49-F238E27FC236}">
                      <a16:creationId xmlns:a16="http://schemas.microsoft.com/office/drawing/2014/main" id="{53AD2E5E-91FE-D38F-414C-37D6ED58F06F}"/>
                    </a:ext>
                  </a:extLst>
                </p:cNvPr>
                <p:cNvPicPr/>
                <p:nvPr/>
              </p:nvPicPr>
              <p:blipFill>
                <a:blip r:embed="rId13"/>
                <a:stretch>
                  <a:fillRect/>
                </a:stretch>
              </p:blipFill>
              <p:spPr>
                <a:xfrm>
                  <a:off x="2333734" y="171744"/>
                  <a:ext cx="300600" cy="333360"/>
                </a:xfrm>
                <a:prstGeom prst="rect">
                  <a:avLst/>
                </a:prstGeom>
              </p:spPr>
            </p:pic>
          </mc:Fallback>
        </mc:AlternateContent>
      </p:grpSp>
      <p:grpSp>
        <p:nvGrpSpPr>
          <p:cNvPr id="15" name="Group 14">
            <a:extLst>
              <a:ext uri="{FF2B5EF4-FFF2-40B4-BE49-F238E27FC236}">
                <a16:creationId xmlns:a16="http://schemas.microsoft.com/office/drawing/2014/main" id="{CDD9E25E-0D5E-006C-1E94-E47C4588AA2A}"/>
              </a:ext>
            </a:extLst>
          </p:cNvPr>
          <p:cNvGrpSpPr/>
          <p:nvPr/>
        </p:nvGrpSpPr>
        <p:grpSpPr>
          <a:xfrm>
            <a:off x="246094" y="790944"/>
            <a:ext cx="509400" cy="532800"/>
            <a:chOff x="246094" y="790944"/>
            <a:chExt cx="509400" cy="53280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EC544EA-B6D1-74FB-2D10-5533B87407C0}"/>
                    </a:ext>
                  </a:extLst>
                </p14:cNvPr>
                <p14:cNvContentPartPr/>
                <p14:nvPr/>
              </p14:nvContentPartPr>
              <p14:xfrm>
                <a:off x="472174" y="987864"/>
                <a:ext cx="8640" cy="136800"/>
              </p14:xfrm>
            </p:contentPart>
          </mc:Choice>
          <mc:Fallback xmlns="">
            <p:pic>
              <p:nvPicPr>
                <p:cNvPr id="11" name="Ink 10">
                  <a:extLst>
                    <a:ext uri="{FF2B5EF4-FFF2-40B4-BE49-F238E27FC236}">
                      <a16:creationId xmlns:a16="http://schemas.microsoft.com/office/drawing/2014/main" id="{BEC544EA-B6D1-74FB-2D10-5533B87407C0}"/>
                    </a:ext>
                  </a:extLst>
                </p:cNvPr>
                <p:cNvPicPr/>
                <p:nvPr/>
              </p:nvPicPr>
              <p:blipFill>
                <a:blip r:embed="rId15"/>
                <a:stretch>
                  <a:fillRect/>
                </a:stretch>
              </p:blipFill>
              <p:spPr>
                <a:xfrm>
                  <a:off x="463174" y="978864"/>
                  <a:ext cx="262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7E596655-56DD-15E1-F289-AB0F536BC11F}"/>
                    </a:ext>
                  </a:extLst>
                </p14:cNvPr>
                <p14:cNvContentPartPr/>
                <p14:nvPr/>
              </p14:nvContentPartPr>
              <p14:xfrm>
                <a:off x="441934" y="829464"/>
                <a:ext cx="17280" cy="13320"/>
              </p14:xfrm>
            </p:contentPart>
          </mc:Choice>
          <mc:Fallback xmlns="">
            <p:pic>
              <p:nvPicPr>
                <p:cNvPr id="12" name="Ink 11">
                  <a:extLst>
                    <a:ext uri="{FF2B5EF4-FFF2-40B4-BE49-F238E27FC236}">
                      <a16:creationId xmlns:a16="http://schemas.microsoft.com/office/drawing/2014/main" id="{7E596655-56DD-15E1-F289-AB0F536BC11F}"/>
                    </a:ext>
                  </a:extLst>
                </p:cNvPr>
                <p:cNvPicPr/>
                <p:nvPr/>
              </p:nvPicPr>
              <p:blipFill>
                <a:blip r:embed="rId17"/>
                <a:stretch>
                  <a:fillRect/>
                </a:stretch>
              </p:blipFill>
              <p:spPr>
                <a:xfrm>
                  <a:off x="432934" y="820464"/>
                  <a:ext cx="349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5B52689-2A9E-DEEE-AE88-AADFC81F61B1}"/>
                    </a:ext>
                  </a:extLst>
                </p14:cNvPr>
                <p14:cNvContentPartPr/>
                <p14:nvPr/>
              </p14:nvContentPartPr>
              <p14:xfrm>
                <a:off x="585214" y="790944"/>
                <a:ext cx="170280" cy="424440"/>
              </p14:xfrm>
            </p:contentPart>
          </mc:Choice>
          <mc:Fallback xmlns="">
            <p:pic>
              <p:nvPicPr>
                <p:cNvPr id="13" name="Ink 12">
                  <a:extLst>
                    <a:ext uri="{FF2B5EF4-FFF2-40B4-BE49-F238E27FC236}">
                      <a16:creationId xmlns:a16="http://schemas.microsoft.com/office/drawing/2014/main" id="{35B52689-2A9E-DEEE-AE88-AADFC81F61B1}"/>
                    </a:ext>
                  </a:extLst>
                </p:cNvPr>
                <p:cNvPicPr/>
                <p:nvPr/>
              </p:nvPicPr>
              <p:blipFill>
                <a:blip r:embed="rId19"/>
                <a:stretch>
                  <a:fillRect/>
                </a:stretch>
              </p:blipFill>
              <p:spPr>
                <a:xfrm>
                  <a:off x="576214" y="782304"/>
                  <a:ext cx="1879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2934DADB-F825-491F-5AFD-FD6A814C96F1}"/>
                    </a:ext>
                  </a:extLst>
                </p14:cNvPr>
                <p14:cNvContentPartPr/>
                <p14:nvPr/>
              </p14:nvContentPartPr>
              <p14:xfrm>
                <a:off x="246094" y="862584"/>
                <a:ext cx="264240" cy="461160"/>
              </p14:xfrm>
            </p:contentPart>
          </mc:Choice>
          <mc:Fallback xmlns="">
            <p:pic>
              <p:nvPicPr>
                <p:cNvPr id="14" name="Ink 13">
                  <a:extLst>
                    <a:ext uri="{FF2B5EF4-FFF2-40B4-BE49-F238E27FC236}">
                      <a16:creationId xmlns:a16="http://schemas.microsoft.com/office/drawing/2014/main" id="{2934DADB-F825-491F-5AFD-FD6A814C96F1}"/>
                    </a:ext>
                  </a:extLst>
                </p:cNvPr>
                <p:cNvPicPr/>
                <p:nvPr/>
              </p:nvPicPr>
              <p:blipFill>
                <a:blip r:embed="rId21"/>
                <a:stretch>
                  <a:fillRect/>
                </a:stretch>
              </p:blipFill>
              <p:spPr>
                <a:xfrm>
                  <a:off x="237454" y="853944"/>
                  <a:ext cx="281880" cy="47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5656515-B61B-B441-E56B-13B904744E0E}"/>
                  </a:ext>
                </a:extLst>
              </p14:cNvPr>
              <p14:cNvContentPartPr/>
              <p14:nvPr/>
            </p14:nvContentPartPr>
            <p14:xfrm>
              <a:off x="1263814" y="1063104"/>
              <a:ext cx="145440" cy="201960"/>
            </p14:xfrm>
          </p:contentPart>
        </mc:Choice>
        <mc:Fallback xmlns="">
          <p:pic>
            <p:nvPicPr>
              <p:cNvPr id="16" name="Ink 15">
                <a:extLst>
                  <a:ext uri="{FF2B5EF4-FFF2-40B4-BE49-F238E27FC236}">
                    <a16:creationId xmlns:a16="http://schemas.microsoft.com/office/drawing/2014/main" id="{45656515-B61B-B441-E56B-13B904744E0E}"/>
                  </a:ext>
                </a:extLst>
              </p:cNvPr>
              <p:cNvPicPr/>
              <p:nvPr/>
            </p:nvPicPr>
            <p:blipFill>
              <a:blip r:embed="rId23"/>
              <a:stretch>
                <a:fillRect/>
              </a:stretch>
            </p:blipFill>
            <p:spPr>
              <a:xfrm>
                <a:off x="1254814" y="1054464"/>
                <a:ext cx="163080" cy="219600"/>
              </a:xfrm>
              <a:prstGeom prst="rect">
                <a:avLst/>
              </a:prstGeom>
            </p:spPr>
          </p:pic>
        </mc:Fallback>
      </mc:AlternateContent>
      <p:grpSp>
        <p:nvGrpSpPr>
          <p:cNvPr id="27" name="Group 26">
            <a:extLst>
              <a:ext uri="{FF2B5EF4-FFF2-40B4-BE49-F238E27FC236}">
                <a16:creationId xmlns:a16="http://schemas.microsoft.com/office/drawing/2014/main" id="{EE0F5126-82DC-B6F3-5F6C-8BE0F8BDD7CA}"/>
              </a:ext>
            </a:extLst>
          </p:cNvPr>
          <p:cNvGrpSpPr/>
          <p:nvPr/>
        </p:nvGrpSpPr>
        <p:grpSpPr>
          <a:xfrm>
            <a:off x="1620574" y="933504"/>
            <a:ext cx="1346760" cy="666720"/>
            <a:chOff x="1620574" y="933504"/>
            <a:chExt cx="1346760" cy="666720"/>
          </a:xfrm>
        </p:grpSpPr>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F735A586-9F76-10B1-75F5-2A37FA797775}"/>
                    </a:ext>
                  </a:extLst>
                </p14:cNvPr>
                <p14:cNvContentPartPr/>
                <p14:nvPr/>
              </p14:nvContentPartPr>
              <p14:xfrm>
                <a:off x="1620574" y="933504"/>
                <a:ext cx="180000" cy="666720"/>
              </p14:xfrm>
            </p:contentPart>
          </mc:Choice>
          <mc:Fallback xmlns="">
            <p:pic>
              <p:nvPicPr>
                <p:cNvPr id="17" name="Ink 16">
                  <a:extLst>
                    <a:ext uri="{FF2B5EF4-FFF2-40B4-BE49-F238E27FC236}">
                      <a16:creationId xmlns:a16="http://schemas.microsoft.com/office/drawing/2014/main" id="{F735A586-9F76-10B1-75F5-2A37FA797775}"/>
                    </a:ext>
                  </a:extLst>
                </p:cNvPr>
                <p:cNvPicPr/>
                <p:nvPr/>
              </p:nvPicPr>
              <p:blipFill>
                <a:blip r:embed="rId25"/>
                <a:stretch>
                  <a:fillRect/>
                </a:stretch>
              </p:blipFill>
              <p:spPr>
                <a:xfrm>
                  <a:off x="1611574" y="924864"/>
                  <a:ext cx="197640" cy="684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B09F5891-5B41-31D7-AFCE-AB17F24047AD}"/>
                    </a:ext>
                  </a:extLst>
                </p14:cNvPr>
                <p14:cNvContentPartPr/>
                <p14:nvPr/>
              </p14:nvContentPartPr>
              <p14:xfrm>
                <a:off x="1950334" y="1154544"/>
                <a:ext cx="149760" cy="119160"/>
              </p14:xfrm>
            </p:contentPart>
          </mc:Choice>
          <mc:Fallback xmlns="">
            <p:pic>
              <p:nvPicPr>
                <p:cNvPr id="18" name="Ink 17">
                  <a:extLst>
                    <a:ext uri="{FF2B5EF4-FFF2-40B4-BE49-F238E27FC236}">
                      <a16:creationId xmlns:a16="http://schemas.microsoft.com/office/drawing/2014/main" id="{B09F5891-5B41-31D7-AFCE-AB17F24047AD}"/>
                    </a:ext>
                  </a:extLst>
                </p:cNvPr>
                <p:cNvPicPr/>
                <p:nvPr/>
              </p:nvPicPr>
              <p:blipFill>
                <a:blip r:embed="rId27"/>
                <a:stretch>
                  <a:fillRect/>
                </a:stretch>
              </p:blipFill>
              <p:spPr>
                <a:xfrm>
                  <a:off x="1941334" y="1145544"/>
                  <a:ext cx="167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07B17600-9414-00D8-1CE7-63D50027727A}"/>
                    </a:ext>
                  </a:extLst>
                </p14:cNvPr>
                <p14:cNvContentPartPr/>
                <p14:nvPr/>
              </p14:nvContentPartPr>
              <p14:xfrm>
                <a:off x="2013334" y="1140144"/>
                <a:ext cx="86760" cy="218880"/>
              </p14:xfrm>
            </p:contentPart>
          </mc:Choice>
          <mc:Fallback xmlns="">
            <p:pic>
              <p:nvPicPr>
                <p:cNvPr id="19" name="Ink 18">
                  <a:extLst>
                    <a:ext uri="{FF2B5EF4-FFF2-40B4-BE49-F238E27FC236}">
                      <a16:creationId xmlns:a16="http://schemas.microsoft.com/office/drawing/2014/main" id="{07B17600-9414-00D8-1CE7-63D50027727A}"/>
                    </a:ext>
                  </a:extLst>
                </p:cNvPr>
                <p:cNvPicPr/>
                <p:nvPr/>
              </p:nvPicPr>
              <p:blipFill>
                <a:blip r:embed="rId29"/>
                <a:stretch>
                  <a:fillRect/>
                </a:stretch>
              </p:blipFill>
              <p:spPr>
                <a:xfrm>
                  <a:off x="2004694" y="1131144"/>
                  <a:ext cx="1044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62DB548F-8DFF-B8F5-8941-5343FE7EB93C}"/>
                    </a:ext>
                  </a:extLst>
                </p14:cNvPr>
                <p14:cNvContentPartPr/>
                <p14:nvPr/>
              </p14:nvContentPartPr>
              <p14:xfrm>
                <a:off x="2188294" y="1123584"/>
                <a:ext cx="111240" cy="37800"/>
              </p14:xfrm>
            </p:contentPart>
          </mc:Choice>
          <mc:Fallback xmlns="">
            <p:pic>
              <p:nvPicPr>
                <p:cNvPr id="20" name="Ink 19">
                  <a:extLst>
                    <a:ext uri="{FF2B5EF4-FFF2-40B4-BE49-F238E27FC236}">
                      <a16:creationId xmlns:a16="http://schemas.microsoft.com/office/drawing/2014/main" id="{62DB548F-8DFF-B8F5-8941-5343FE7EB93C}"/>
                    </a:ext>
                  </a:extLst>
                </p:cNvPr>
                <p:cNvPicPr/>
                <p:nvPr/>
              </p:nvPicPr>
              <p:blipFill>
                <a:blip r:embed="rId31"/>
                <a:stretch>
                  <a:fillRect/>
                </a:stretch>
              </p:blipFill>
              <p:spPr>
                <a:xfrm>
                  <a:off x="2179294" y="1114584"/>
                  <a:ext cx="1288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934A37EA-DFE5-8A49-6FB6-6E29DE444189}"/>
                    </a:ext>
                  </a:extLst>
                </p14:cNvPr>
                <p14:cNvContentPartPr/>
                <p14:nvPr/>
              </p14:nvContentPartPr>
              <p14:xfrm>
                <a:off x="2209534" y="1109544"/>
                <a:ext cx="127440" cy="225720"/>
              </p14:xfrm>
            </p:contentPart>
          </mc:Choice>
          <mc:Fallback xmlns="">
            <p:pic>
              <p:nvPicPr>
                <p:cNvPr id="21" name="Ink 20">
                  <a:extLst>
                    <a:ext uri="{FF2B5EF4-FFF2-40B4-BE49-F238E27FC236}">
                      <a16:creationId xmlns:a16="http://schemas.microsoft.com/office/drawing/2014/main" id="{934A37EA-DFE5-8A49-6FB6-6E29DE444189}"/>
                    </a:ext>
                  </a:extLst>
                </p:cNvPr>
                <p:cNvPicPr/>
                <p:nvPr/>
              </p:nvPicPr>
              <p:blipFill>
                <a:blip r:embed="rId33"/>
                <a:stretch>
                  <a:fillRect/>
                </a:stretch>
              </p:blipFill>
              <p:spPr>
                <a:xfrm>
                  <a:off x="2200534" y="1100904"/>
                  <a:ext cx="145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F341904E-814C-6382-3666-ED053B548D35}"/>
                    </a:ext>
                  </a:extLst>
                </p14:cNvPr>
                <p14:cNvContentPartPr/>
                <p14:nvPr/>
              </p14:nvContentPartPr>
              <p14:xfrm>
                <a:off x="2459734" y="1131504"/>
                <a:ext cx="47160" cy="13680"/>
              </p14:xfrm>
            </p:contentPart>
          </mc:Choice>
          <mc:Fallback xmlns="">
            <p:pic>
              <p:nvPicPr>
                <p:cNvPr id="22" name="Ink 21">
                  <a:extLst>
                    <a:ext uri="{FF2B5EF4-FFF2-40B4-BE49-F238E27FC236}">
                      <a16:creationId xmlns:a16="http://schemas.microsoft.com/office/drawing/2014/main" id="{F341904E-814C-6382-3666-ED053B548D35}"/>
                    </a:ext>
                  </a:extLst>
                </p:cNvPr>
                <p:cNvPicPr/>
                <p:nvPr/>
              </p:nvPicPr>
              <p:blipFill>
                <a:blip r:embed="rId35"/>
                <a:stretch>
                  <a:fillRect/>
                </a:stretch>
              </p:blipFill>
              <p:spPr>
                <a:xfrm>
                  <a:off x="2451094" y="1122504"/>
                  <a:ext cx="64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BB968F2D-B11F-52F8-B9C2-762F139CBC66}"/>
                    </a:ext>
                  </a:extLst>
                </p14:cNvPr>
                <p14:cNvContentPartPr/>
                <p14:nvPr/>
              </p14:nvContentPartPr>
              <p14:xfrm>
                <a:off x="2506894" y="1294224"/>
                <a:ext cx="6840" cy="23760"/>
              </p14:xfrm>
            </p:contentPart>
          </mc:Choice>
          <mc:Fallback xmlns="">
            <p:pic>
              <p:nvPicPr>
                <p:cNvPr id="23" name="Ink 22">
                  <a:extLst>
                    <a:ext uri="{FF2B5EF4-FFF2-40B4-BE49-F238E27FC236}">
                      <a16:creationId xmlns:a16="http://schemas.microsoft.com/office/drawing/2014/main" id="{BB968F2D-B11F-52F8-B9C2-762F139CBC66}"/>
                    </a:ext>
                  </a:extLst>
                </p:cNvPr>
                <p:cNvPicPr/>
                <p:nvPr/>
              </p:nvPicPr>
              <p:blipFill>
                <a:blip r:embed="rId37"/>
                <a:stretch>
                  <a:fillRect/>
                </a:stretch>
              </p:blipFill>
              <p:spPr>
                <a:xfrm>
                  <a:off x="2497894" y="1285584"/>
                  <a:ext cx="244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3B65DCEC-CCA5-FD6E-939E-AD3D294D119B}"/>
                    </a:ext>
                  </a:extLst>
                </p14:cNvPr>
                <p14:cNvContentPartPr/>
                <p14:nvPr/>
              </p14:nvContentPartPr>
              <p14:xfrm>
                <a:off x="2664214" y="1150584"/>
                <a:ext cx="155880" cy="120600"/>
              </p14:xfrm>
            </p:contentPart>
          </mc:Choice>
          <mc:Fallback xmlns="">
            <p:pic>
              <p:nvPicPr>
                <p:cNvPr id="24" name="Ink 23">
                  <a:extLst>
                    <a:ext uri="{FF2B5EF4-FFF2-40B4-BE49-F238E27FC236}">
                      <a16:creationId xmlns:a16="http://schemas.microsoft.com/office/drawing/2014/main" id="{3B65DCEC-CCA5-FD6E-939E-AD3D294D119B}"/>
                    </a:ext>
                  </a:extLst>
                </p:cNvPr>
                <p:cNvPicPr/>
                <p:nvPr/>
              </p:nvPicPr>
              <p:blipFill>
                <a:blip r:embed="rId39"/>
                <a:stretch>
                  <a:fillRect/>
                </a:stretch>
              </p:blipFill>
              <p:spPr>
                <a:xfrm>
                  <a:off x="2655214" y="1141584"/>
                  <a:ext cx="173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3C3D30AD-AD8D-38A2-85DF-5CCB8034395E}"/>
                    </a:ext>
                  </a:extLst>
                </p14:cNvPr>
                <p14:cNvContentPartPr/>
                <p14:nvPr/>
              </p14:nvContentPartPr>
              <p14:xfrm>
                <a:off x="2743414" y="1109544"/>
                <a:ext cx="23040" cy="269280"/>
              </p14:xfrm>
            </p:contentPart>
          </mc:Choice>
          <mc:Fallback xmlns="">
            <p:pic>
              <p:nvPicPr>
                <p:cNvPr id="25" name="Ink 24">
                  <a:extLst>
                    <a:ext uri="{FF2B5EF4-FFF2-40B4-BE49-F238E27FC236}">
                      <a16:creationId xmlns:a16="http://schemas.microsoft.com/office/drawing/2014/main" id="{3C3D30AD-AD8D-38A2-85DF-5CCB8034395E}"/>
                    </a:ext>
                  </a:extLst>
                </p:cNvPr>
                <p:cNvPicPr/>
                <p:nvPr/>
              </p:nvPicPr>
              <p:blipFill>
                <a:blip r:embed="rId41"/>
                <a:stretch>
                  <a:fillRect/>
                </a:stretch>
              </p:blipFill>
              <p:spPr>
                <a:xfrm>
                  <a:off x="2734414" y="1100904"/>
                  <a:ext cx="40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B5018975-B513-D54D-A31C-F226371C8687}"/>
                    </a:ext>
                  </a:extLst>
                </p14:cNvPr>
                <p14:cNvContentPartPr/>
                <p14:nvPr/>
              </p14:nvContentPartPr>
              <p14:xfrm>
                <a:off x="2938534" y="1078944"/>
                <a:ext cx="28800" cy="262800"/>
              </p14:xfrm>
            </p:contentPart>
          </mc:Choice>
          <mc:Fallback xmlns="">
            <p:pic>
              <p:nvPicPr>
                <p:cNvPr id="26" name="Ink 25">
                  <a:extLst>
                    <a:ext uri="{FF2B5EF4-FFF2-40B4-BE49-F238E27FC236}">
                      <a16:creationId xmlns:a16="http://schemas.microsoft.com/office/drawing/2014/main" id="{B5018975-B513-D54D-A31C-F226371C8687}"/>
                    </a:ext>
                  </a:extLst>
                </p:cNvPr>
                <p:cNvPicPr/>
                <p:nvPr/>
              </p:nvPicPr>
              <p:blipFill>
                <a:blip r:embed="rId43"/>
                <a:stretch>
                  <a:fillRect/>
                </a:stretch>
              </p:blipFill>
              <p:spPr>
                <a:xfrm>
                  <a:off x="2929534" y="1069944"/>
                  <a:ext cx="46440" cy="280440"/>
                </a:xfrm>
                <a:prstGeom prst="rect">
                  <a:avLst/>
                </a:prstGeom>
              </p:spPr>
            </p:pic>
          </mc:Fallback>
        </mc:AlternateContent>
      </p:grpSp>
      <p:grpSp>
        <p:nvGrpSpPr>
          <p:cNvPr id="33" name="Group 32">
            <a:extLst>
              <a:ext uri="{FF2B5EF4-FFF2-40B4-BE49-F238E27FC236}">
                <a16:creationId xmlns:a16="http://schemas.microsoft.com/office/drawing/2014/main" id="{8EF54411-79A9-9E32-9E5B-0C7CAB8A756E}"/>
              </a:ext>
            </a:extLst>
          </p:cNvPr>
          <p:cNvGrpSpPr/>
          <p:nvPr/>
        </p:nvGrpSpPr>
        <p:grpSpPr>
          <a:xfrm>
            <a:off x="143494" y="2126544"/>
            <a:ext cx="547920" cy="374400"/>
            <a:chOff x="143494" y="2126544"/>
            <a:chExt cx="547920" cy="374400"/>
          </a:xfrm>
        </p:grpSpPr>
        <mc:AlternateContent xmlns:mc="http://schemas.openxmlformats.org/markup-compatibility/2006" xmlns:p14="http://schemas.microsoft.com/office/powerpoint/2010/main">
          <mc:Choice Requires="p14">
            <p:contentPart p14:bwMode="auto" r:id="rId44">
              <p14:nvContentPartPr>
                <p14:cNvPr id="28" name="Ink 27">
                  <a:extLst>
                    <a:ext uri="{FF2B5EF4-FFF2-40B4-BE49-F238E27FC236}">
                      <a16:creationId xmlns:a16="http://schemas.microsoft.com/office/drawing/2014/main" id="{37CC2C48-D29B-8216-E406-C029BD011B04}"/>
                    </a:ext>
                  </a:extLst>
                </p14:cNvPr>
                <p14:cNvContentPartPr/>
                <p14:nvPr/>
              </p14:nvContentPartPr>
              <p14:xfrm>
                <a:off x="327814" y="2288904"/>
                <a:ext cx="21600" cy="101880"/>
              </p14:xfrm>
            </p:contentPart>
          </mc:Choice>
          <mc:Fallback xmlns="">
            <p:pic>
              <p:nvPicPr>
                <p:cNvPr id="28" name="Ink 27">
                  <a:extLst>
                    <a:ext uri="{FF2B5EF4-FFF2-40B4-BE49-F238E27FC236}">
                      <a16:creationId xmlns:a16="http://schemas.microsoft.com/office/drawing/2014/main" id="{37CC2C48-D29B-8216-E406-C029BD011B04}"/>
                    </a:ext>
                  </a:extLst>
                </p:cNvPr>
                <p:cNvPicPr/>
                <p:nvPr/>
              </p:nvPicPr>
              <p:blipFill>
                <a:blip r:embed="rId45"/>
                <a:stretch>
                  <a:fillRect/>
                </a:stretch>
              </p:blipFill>
              <p:spPr>
                <a:xfrm>
                  <a:off x="319174" y="2280264"/>
                  <a:ext cx="39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Ink 28">
                  <a:extLst>
                    <a:ext uri="{FF2B5EF4-FFF2-40B4-BE49-F238E27FC236}">
                      <a16:creationId xmlns:a16="http://schemas.microsoft.com/office/drawing/2014/main" id="{64AEBF96-D705-CF73-8B98-CA6AE8D19CC2}"/>
                    </a:ext>
                  </a:extLst>
                </p14:cNvPr>
                <p14:cNvContentPartPr/>
                <p14:nvPr/>
              </p14:nvContentPartPr>
              <p14:xfrm>
                <a:off x="324574" y="2157504"/>
                <a:ext cx="14400" cy="4320"/>
              </p14:xfrm>
            </p:contentPart>
          </mc:Choice>
          <mc:Fallback xmlns="">
            <p:pic>
              <p:nvPicPr>
                <p:cNvPr id="29" name="Ink 28">
                  <a:extLst>
                    <a:ext uri="{FF2B5EF4-FFF2-40B4-BE49-F238E27FC236}">
                      <a16:creationId xmlns:a16="http://schemas.microsoft.com/office/drawing/2014/main" id="{64AEBF96-D705-CF73-8B98-CA6AE8D19CC2}"/>
                    </a:ext>
                  </a:extLst>
                </p:cNvPr>
                <p:cNvPicPr/>
                <p:nvPr/>
              </p:nvPicPr>
              <p:blipFill>
                <a:blip r:embed="rId47"/>
                <a:stretch>
                  <a:fillRect/>
                </a:stretch>
              </p:blipFill>
              <p:spPr>
                <a:xfrm>
                  <a:off x="315574" y="2148864"/>
                  <a:ext cx="32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Ink 29">
                  <a:extLst>
                    <a:ext uri="{FF2B5EF4-FFF2-40B4-BE49-F238E27FC236}">
                      <a16:creationId xmlns:a16="http://schemas.microsoft.com/office/drawing/2014/main" id="{70F07D82-7162-F45F-5157-EB0B159B6B06}"/>
                    </a:ext>
                  </a:extLst>
                </p14:cNvPr>
                <p14:cNvContentPartPr/>
                <p14:nvPr/>
              </p14:nvContentPartPr>
              <p14:xfrm>
                <a:off x="464254" y="2229144"/>
                <a:ext cx="10080" cy="136800"/>
              </p14:xfrm>
            </p:contentPart>
          </mc:Choice>
          <mc:Fallback xmlns="">
            <p:pic>
              <p:nvPicPr>
                <p:cNvPr id="30" name="Ink 29">
                  <a:extLst>
                    <a:ext uri="{FF2B5EF4-FFF2-40B4-BE49-F238E27FC236}">
                      <a16:creationId xmlns:a16="http://schemas.microsoft.com/office/drawing/2014/main" id="{70F07D82-7162-F45F-5157-EB0B159B6B06}"/>
                    </a:ext>
                  </a:extLst>
                </p:cNvPr>
                <p:cNvPicPr/>
                <p:nvPr/>
              </p:nvPicPr>
              <p:blipFill>
                <a:blip r:embed="rId49"/>
                <a:stretch>
                  <a:fillRect/>
                </a:stretch>
              </p:blipFill>
              <p:spPr>
                <a:xfrm>
                  <a:off x="455614" y="2220504"/>
                  <a:ext cx="27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Ink 30">
                  <a:extLst>
                    <a:ext uri="{FF2B5EF4-FFF2-40B4-BE49-F238E27FC236}">
                      <a16:creationId xmlns:a16="http://schemas.microsoft.com/office/drawing/2014/main" id="{6B34A73C-7D49-671E-4652-986794864741}"/>
                    </a:ext>
                  </a:extLst>
                </p14:cNvPr>
                <p14:cNvContentPartPr/>
                <p14:nvPr/>
              </p14:nvContentPartPr>
              <p14:xfrm>
                <a:off x="606094" y="2136624"/>
                <a:ext cx="85320" cy="317160"/>
              </p14:xfrm>
            </p:contentPart>
          </mc:Choice>
          <mc:Fallback xmlns="">
            <p:pic>
              <p:nvPicPr>
                <p:cNvPr id="31" name="Ink 30">
                  <a:extLst>
                    <a:ext uri="{FF2B5EF4-FFF2-40B4-BE49-F238E27FC236}">
                      <a16:creationId xmlns:a16="http://schemas.microsoft.com/office/drawing/2014/main" id="{6B34A73C-7D49-671E-4652-986794864741}"/>
                    </a:ext>
                  </a:extLst>
                </p:cNvPr>
                <p:cNvPicPr/>
                <p:nvPr/>
              </p:nvPicPr>
              <p:blipFill>
                <a:blip r:embed="rId51"/>
                <a:stretch>
                  <a:fillRect/>
                </a:stretch>
              </p:blipFill>
              <p:spPr>
                <a:xfrm>
                  <a:off x="597454" y="2127624"/>
                  <a:ext cx="10296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0BEE0C9A-50B1-3BE0-2711-D6759C6E6A07}"/>
                    </a:ext>
                  </a:extLst>
                </p14:cNvPr>
                <p14:cNvContentPartPr/>
                <p14:nvPr/>
              </p14:nvContentPartPr>
              <p14:xfrm>
                <a:off x="143494" y="2126544"/>
                <a:ext cx="169920" cy="374400"/>
              </p14:xfrm>
            </p:contentPart>
          </mc:Choice>
          <mc:Fallback xmlns="">
            <p:pic>
              <p:nvPicPr>
                <p:cNvPr id="32" name="Ink 31">
                  <a:extLst>
                    <a:ext uri="{FF2B5EF4-FFF2-40B4-BE49-F238E27FC236}">
                      <a16:creationId xmlns:a16="http://schemas.microsoft.com/office/drawing/2014/main" id="{0BEE0C9A-50B1-3BE0-2711-D6759C6E6A07}"/>
                    </a:ext>
                  </a:extLst>
                </p:cNvPr>
                <p:cNvPicPr/>
                <p:nvPr/>
              </p:nvPicPr>
              <p:blipFill>
                <a:blip r:embed="rId53"/>
                <a:stretch>
                  <a:fillRect/>
                </a:stretch>
              </p:blipFill>
              <p:spPr>
                <a:xfrm>
                  <a:off x="134854" y="2117904"/>
                  <a:ext cx="187560" cy="392040"/>
                </a:xfrm>
                <a:prstGeom prst="rect">
                  <a:avLst/>
                </a:prstGeom>
              </p:spPr>
            </p:pic>
          </mc:Fallback>
        </mc:AlternateContent>
      </p:grpSp>
      <p:grpSp>
        <p:nvGrpSpPr>
          <p:cNvPr id="43" name="Group 42">
            <a:extLst>
              <a:ext uri="{FF2B5EF4-FFF2-40B4-BE49-F238E27FC236}">
                <a16:creationId xmlns:a16="http://schemas.microsoft.com/office/drawing/2014/main" id="{323136CA-56EA-1F8E-0AD0-5FF4C2BBC9CC}"/>
              </a:ext>
            </a:extLst>
          </p:cNvPr>
          <p:cNvGrpSpPr/>
          <p:nvPr/>
        </p:nvGrpSpPr>
        <p:grpSpPr>
          <a:xfrm>
            <a:off x="1393414" y="2050224"/>
            <a:ext cx="815400" cy="562680"/>
            <a:chOff x="1393414" y="2050224"/>
            <a:chExt cx="815400" cy="562680"/>
          </a:xfrm>
        </p:grpSpPr>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CD6DE3FB-1E0F-0612-0B0C-B88BB39DEE46}"/>
                    </a:ext>
                  </a:extLst>
                </p14:cNvPr>
                <p14:cNvContentPartPr/>
                <p14:nvPr/>
              </p14:nvContentPartPr>
              <p14:xfrm>
                <a:off x="1393414" y="2050224"/>
                <a:ext cx="290160" cy="562680"/>
              </p14:xfrm>
            </p:contentPart>
          </mc:Choice>
          <mc:Fallback xmlns="">
            <p:pic>
              <p:nvPicPr>
                <p:cNvPr id="34" name="Ink 33">
                  <a:extLst>
                    <a:ext uri="{FF2B5EF4-FFF2-40B4-BE49-F238E27FC236}">
                      <a16:creationId xmlns:a16="http://schemas.microsoft.com/office/drawing/2014/main" id="{CD6DE3FB-1E0F-0612-0B0C-B88BB39DEE46}"/>
                    </a:ext>
                  </a:extLst>
                </p:cNvPr>
                <p:cNvPicPr/>
                <p:nvPr/>
              </p:nvPicPr>
              <p:blipFill>
                <a:blip r:embed="rId55"/>
                <a:stretch>
                  <a:fillRect/>
                </a:stretch>
              </p:blipFill>
              <p:spPr>
                <a:xfrm>
                  <a:off x="1384414" y="2041584"/>
                  <a:ext cx="30780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79212286-ED40-867D-F632-43EB39F9B6FC}"/>
                    </a:ext>
                  </a:extLst>
                </p14:cNvPr>
                <p14:cNvContentPartPr/>
                <p14:nvPr/>
              </p14:nvContentPartPr>
              <p14:xfrm>
                <a:off x="1786174" y="2229144"/>
                <a:ext cx="64440" cy="221760"/>
              </p14:xfrm>
            </p:contentPart>
          </mc:Choice>
          <mc:Fallback xmlns="">
            <p:pic>
              <p:nvPicPr>
                <p:cNvPr id="35" name="Ink 34">
                  <a:extLst>
                    <a:ext uri="{FF2B5EF4-FFF2-40B4-BE49-F238E27FC236}">
                      <a16:creationId xmlns:a16="http://schemas.microsoft.com/office/drawing/2014/main" id="{79212286-ED40-867D-F632-43EB39F9B6FC}"/>
                    </a:ext>
                  </a:extLst>
                </p:cNvPr>
                <p:cNvPicPr/>
                <p:nvPr/>
              </p:nvPicPr>
              <p:blipFill>
                <a:blip r:embed="rId57"/>
                <a:stretch>
                  <a:fillRect/>
                </a:stretch>
              </p:blipFill>
              <p:spPr>
                <a:xfrm>
                  <a:off x="1777174" y="2220504"/>
                  <a:ext cx="820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EDAD7CBD-15BB-F702-5791-A64A738247D9}"/>
                    </a:ext>
                  </a:extLst>
                </p14:cNvPr>
                <p14:cNvContentPartPr/>
                <p14:nvPr/>
              </p14:nvContentPartPr>
              <p14:xfrm>
                <a:off x="1920094" y="2249664"/>
                <a:ext cx="93600" cy="182520"/>
              </p14:xfrm>
            </p:contentPart>
          </mc:Choice>
          <mc:Fallback xmlns="">
            <p:pic>
              <p:nvPicPr>
                <p:cNvPr id="36" name="Ink 35">
                  <a:extLst>
                    <a:ext uri="{FF2B5EF4-FFF2-40B4-BE49-F238E27FC236}">
                      <a16:creationId xmlns:a16="http://schemas.microsoft.com/office/drawing/2014/main" id="{EDAD7CBD-15BB-F702-5791-A64A738247D9}"/>
                    </a:ext>
                  </a:extLst>
                </p:cNvPr>
                <p:cNvPicPr/>
                <p:nvPr/>
              </p:nvPicPr>
              <p:blipFill>
                <a:blip r:embed="rId59"/>
                <a:stretch>
                  <a:fillRect/>
                </a:stretch>
              </p:blipFill>
              <p:spPr>
                <a:xfrm>
                  <a:off x="1911454" y="2240664"/>
                  <a:ext cx="1112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Ink 36">
                  <a:extLst>
                    <a:ext uri="{FF2B5EF4-FFF2-40B4-BE49-F238E27FC236}">
                      <a16:creationId xmlns:a16="http://schemas.microsoft.com/office/drawing/2014/main" id="{F3048F20-4FFE-A455-B3FF-574D9677E2FD}"/>
                    </a:ext>
                  </a:extLst>
                </p14:cNvPr>
                <p14:cNvContentPartPr/>
                <p14:nvPr/>
              </p14:nvContentPartPr>
              <p14:xfrm>
                <a:off x="2160574" y="2242824"/>
                <a:ext cx="17640" cy="6840"/>
              </p14:xfrm>
            </p:contentPart>
          </mc:Choice>
          <mc:Fallback xmlns="">
            <p:pic>
              <p:nvPicPr>
                <p:cNvPr id="37" name="Ink 36">
                  <a:extLst>
                    <a:ext uri="{FF2B5EF4-FFF2-40B4-BE49-F238E27FC236}">
                      <a16:creationId xmlns:a16="http://schemas.microsoft.com/office/drawing/2014/main" id="{F3048F20-4FFE-A455-B3FF-574D9677E2FD}"/>
                    </a:ext>
                  </a:extLst>
                </p:cNvPr>
                <p:cNvPicPr/>
                <p:nvPr/>
              </p:nvPicPr>
              <p:blipFill>
                <a:blip r:embed="rId61"/>
                <a:stretch>
                  <a:fillRect/>
                </a:stretch>
              </p:blipFill>
              <p:spPr>
                <a:xfrm>
                  <a:off x="2151574" y="2234184"/>
                  <a:ext cx="35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Ink 37">
                  <a:extLst>
                    <a:ext uri="{FF2B5EF4-FFF2-40B4-BE49-F238E27FC236}">
                      <a16:creationId xmlns:a16="http://schemas.microsoft.com/office/drawing/2014/main" id="{1BDABFB7-A12E-E9F9-E95C-0C04482353D6}"/>
                    </a:ext>
                  </a:extLst>
                </p14:cNvPr>
                <p14:cNvContentPartPr/>
                <p14:nvPr/>
              </p14:nvContentPartPr>
              <p14:xfrm>
                <a:off x="2179294" y="2399424"/>
                <a:ext cx="29520" cy="5040"/>
              </p14:xfrm>
            </p:contentPart>
          </mc:Choice>
          <mc:Fallback xmlns="">
            <p:pic>
              <p:nvPicPr>
                <p:cNvPr id="38" name="Ink 37">
                  <a:extLst>
                    <a:ext uri="{FF2B5EF4-FFF2-40B4-BE49-F238E27FC236}">
                      <a16:creationId xmlns:a16="http://schemas.microsoft.com/office/drawing/2014/main" id="{1BDABFB7-A12E-E9F9-E95C-0C04482353D6}"/>
                    </a:ext>
                  </a:extLst>
                </p:cNvPr>
                <p:cNvPicPr/>
                <p:nvPr/>
              </p:nvPicPr>
              <p:blipFill>
                <a:blip r:embed="rId63"/>
                <a:stretch>
                  <a:fillRect/>
                </a:stretch>
              </p:blipFill>
              <p:spPr>
                <a:xfrm>
                  <a:off x="2170294" y="2390424"/>
                  <a:ext cx="47160" cy="22680"/>
                </a:xfrm>
                <a:prstGeom prst="rect">
                  <a:avLst/>
                </a:prstGeom>
              </p:spPr>
            </p:pic>
          </mc:Fallback>
        </mc:AlternateContent>
      </p:grpSp>
      <p:grpSp>
        <p:nvGrpSpPr>
          <p:cNvPr id="42" name="Group 41">
            <a:extLst>
              <a:ext uri="{FF2B5EF4-FFF2-40B4-BE49-F238E27FC236}">
                <a16:creationId xmlns:a16="http://schemas.microsoft.com/office/drawing/2014/main" id="{B8B78D29-57A1-5CF3-3C09-9C693A2366D1}"/>
              </a:ext>
            </a:extLst>
          </p:cNvPr>
          <p:cNvGrpSpPr/>
          <p:nvPr/>
        </p:nvGrpSpPr>
        <p:grpSpPr>
          <a:xfrm>
            <a:off x="2392414" y="2228784"/>
            <a:ext cx="258120" cy="186120"/>
            <a:chOff x="2392414" y="2228784"/>
            <a:chExt cx="258120" cy="186120"/>
          </a:xfrm>
        </p:grpSpPr>
        <mc:AlternateContent xmlns:mc="http://schemas.openxmlformats.org/markup-compatibility/2006" xmlns:p14="http://schemas.microsoft.com/office/powerpoint/2010/main">
          <mc:Choice Requires="p14">
            <p:contentPart p14:bwMode="auto" r:id="rId64">
              <p14:nvContentPartPr>
                <p14:cNvPr id="39" name="Ink 38">
                  <a:extLst>
                    <a:ext uri="{FF2B5EF4-FFF2-40B4-BE49-F238E27FC236}">
                      <a16:creationId xmlns:a16="http://schemas.microsoft.com/office/drawing/2014/main" id="{D3E9E10A-9E1E-D9BD-68B4-12C4E58DC50F}"/>
                    </a:ext>
                  </a:extLst>
                </p14:cNvPr>
                <p14:cNvContentPartPr/>
                <p14:nvPr/>
              </p14:nvContentPartPr>
              <p14:xfrm>
                <a:off x="2392414" y="2229144"/>
                <a:ext cx="78840" cy="185760"/>
              </p14:xfrm>
            </p:contentPart>
          </mc:Choice>
          <mc:Fallback xmlns="">
            <p:pic>
              <p:nvPicPr>
                <p:cNvPr id="39" name="Ink 38">
                  <a:extLst>
                    <a:ext uri="{FF2B5EF4-FFF2-40B4-BE49-F238E27FC236}">
                      <a16:creationId xmlns:a16="http://schemas.microsoft.com/office/drawing/2014/main" id="{D3E9E10A-9E1E-D9BD-68B4-12C4E58DC50F}"/>
                    </a:ext>
                  </a:extLst>
                </p:cNvPr>
                <p:cNvPicPr/>
                <p:nvPr/>
              </p:nvPicPr>
              <p:blipFill>
                <a:blip r:embed="rId65"/>
                <a:stretch>
                  <a:fillRect/>
                </a:stretch>
              </p:blipFill>
              <p:spPr>
                <a:xfrm>
                  <a:off x="2383774" y="2220504"/>
                  <a:ext cx="96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Ink 39">
                  <a:extLst>
                    <a:ext uri="{FF2B5EF4-FFF2-40B4-BE49-F238E27FC236}">
                      <a16:creationId xmlns:a16="http://schemas.microsoft.com/office/drawing/2014/main" id="{6C03FC0F-96D7-A9E5-40B1-1360C89304C9}"/>
                    </a:ext>
                  </a:extLst>
                </p14:cNvPr>
                <p14:cNvContentPartPr/>
                <p14:nvPr/>
              </p14:nvContentPartPr>
              <p14:xfrm>
                <a:off x="2558014" y="2228784"/>
                <a:ext cx="92520" cy="21240"/>
              </p14:xfrm>
            </p:contentPart>
          </mc:Choice>
          <mc:Fallback xmlns="">
            <p:pic>
              <p:nvPicPr>
                <p:cNvPr id="40" name="Ink 39">
                  <a:extLst>
                    <a:ext uri="{FF2B5EF4-FFF2-40B4-BE49-F238E27FC236}">
                      <a16:creationId xmlns:a16="http://schemas.microsoft.com/office/drawing/2014/main" id="{6C03FC0F-96D7-A9E5-40B1-1360C89304C9}"/>
                    </a:ext>
                  </a:extLst>
                </p:cNvPr>
                <p:cNvPicPr/>
                <p:nvPr/>
              </p:nvPicPr>
              <p:blipFill>
                <a:blip r:embed="rId67"/>
                <a:stretch>
                  <a:fillRect/>
                </a:stretch>
              </p:blipFill>
              <p:spPr>
                <a:xfrm>
                  <a:off x="2549374" y="2219784"/>
                  <a:ext cx="110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Ink 40">
                  <a:extLst>
                    <a:ext uri="{FF2B5EF4-FFF2-40B4-BE49-F238E27FC236}">
                      <a16:creationId xmlns:a16="http://schemas.microsoft.com/office/drawing/2014/main" id="{B9087649-4360-E7AD-CE59-C89F9033ADBF}"/>
                    </a:ext>
                  </a:extLst>
                </p14:cNvPr>
                <p14:cNvContentPartPr/>
                <p14:nvPr/>
              </p14:nvContentPartPr>
              <p14:xfrm>
                <a:off x="2563774" y="2229144"/>
                <a:ext cx="71280" cy="174240"/>
              </p14:xfrm>
            </p:contentPart>
          </mc:Choice>
          <mc:Fallback xmlns="">
            <p:pic>
              <p:nvPicPr>
                <p:cNvPr id="41" name="Ink 40">
                  <a:extLst>
                    <a:ext uri="{FF2B5EF4-FFF2-40B4-BE49-F238E27FC236}">
                      <a16:creationId xmlns:a16="http://schemas.microsoft.com/office/drawing/2014/main" id="{B9087649-4360-E7AD-CE59-C89F9033ADBF}"/>
                    </a:ext>
                  </a:extLst>
                </p:cNvPr>
                <p:cNvPicPr/>
                <p:nvPr/>
              </p:nvPicPr>
              <p:blipFill>
                <a:blip r:embed="rId69"/>
                <a:stretch>
                  <a:fillRect/>
                </a:stretch>
              </p:blipFill>
              <p:spPr>
                <a:xfrm>
                  <a:off x="2554774" y="2220504"/>
                  <a:ext cx="88920" cy="191880"/>
                </a:xfrm>
                <a:prstGeom prst="rect">
                  <a:avLst/>
                </a:prstGeom>
              </p:spPr>
            </p:pic>
          </mc:Fallback>
        </mc:AlternateContent>
      </p:grpSp>
      <p:grpSp>
        <p:nvGrpSpPr>
          <p:cNvPr id="50" name="Group 49">
            <a:extLst>
              <a:ext uri="{FF2B5EF4-FFF2-40B4-BE49-F238E27FC236}">
                <a16:creationId xmlns:a16="http://schemas.microsoft.com/office/drawing/2014/main" id="{F21A9350-79B3-9790-2D13-C128FD834C61}"/>
              </a:ext>
            </a:extLst>
          </p:cNvPr>
          <p:cNvGrpSpPr/>
          <p:nvPr/>
        </p:nvGrpSpPr>
        <p:grpSpPr>
          <a:xfrm>
            <a:off x="49534" y="3533784"/>
            <a:ext cx="912240" cy="595080"/>
            <a:chOff x="49534" y="3533784"/>
            <a:chExt cx="912240" cy="59508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11FA1DB4-76C9-5FF1-6658-3BAF4C59908D}"/>
                    </a:ext>
                  </a:extLst>
                </p14:cNvPr>
                <p14:cNvContentPartPr/>
                <p14:nvPr/>
              </p14:nvContentPartPr>
              <p14:xfrm>
                <a:off x="237094" y="3766344"/>
                <a:ext cx="311040" cy="168840"/>
              </p14:xfrm>
            </p:contentPart>
          </mc:Choice>
          <mc:Fallback xmlns="">
            <p:pic>
              <p:nvPicPr>
                <p:cNvPr id="44" name="Ink 43">
                  <a:extLst>
                    <a:ext uri="{FF2B5EF4-FFF2-40B4-BE49-F238E27FC236}">
                      <a16:creationId xmlns:a16="http://schemas.microsoft.com/office/drawing/2014/main" id="{11FA1DB4-76C9-5FF1-6658-3BAF4C59908D}"/>
                    </a:ext>
                  </a:extLst>
                </p:cNvPr>
                <p:cNvPicPr/>
                <p:nvPr/>
              </p:nvPicPr>
              <p:blipFill>
                <a:blip r:embed="rId71"/>
                <a:stretch>
                  <a:fillRect/>
                </a:stretch>
              </p:blipFill>
              <p:spPr>
                <a:xfrm>
                  <a:off x="228454" y="3757704"/>
                  <a:ext cx="328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60156DCE-BC97-BCC2-7C09-054A5C0937B7}"/>
                    </a:ext>
                  </a:extLst>
                </p14:cNvPr>
                <p14:cNvContentPartPr/>
                <p14:nvPr/>
              </p14:nvContentPartPr>
              <p14:xfrm>
                <a:off x="587014" y="3755184"/>
                <a:ext cx="76680" cy="136440"/>
              </p14:xfrm>
            </p:contentPart>
          </mc:Choice>
          <mc:Fallback xmlns="">
            <p:pic>
              <p:nvPicPr>
                <p:cNvPr id="45" name="Ink 44">
                  <a:extLst>
                    <a:ext uri="{FF2B5EF4-FFF2-40B4-BE49-F238E27FC236}">
                      <a16:creationId xmlns:a16="http://schemas.microsoft.com/office/drawing/2014/main" id="{60156DCE-BC97-BCC2-7C09-054A5C0937B7}"/>
                    </a:ext>
                  </a:extLst>
                </p:cNvPr>
                <p:cNvPicPr/>
                <p:nvPr/>
              </p:nvPicPr>
              <p:blipFill>
                <a:blip r:embed="rId73"/>
                <a:stretch>
                  <a:fillRect/>
                </a:stretch>
              </p:blipFill>
              <p:spPr>
                <a:xfrm>
                  <a:off x="578374" y="3746544"/>
                  <a:ext cx="94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52A26834-E5D3-3E88-9F5C-EEC3D82C9A91}"/>
                    </a:ext>
                  </a:extLst>
                </p14:cNvPr>
                <p14:cNvContentPartPr/>
                <p14:nvPr/>
              </p14:nvContentPartPr>
              <p14:xfrm>
                <a:off x="608254" y="3657264"/>
                <a:ext cx="39240" cy="6840"/>
              </p14:xfrm>
            </p:contentPart>
          </mc:Choice>
          <mc:Fallback xmlns="">
            <p:pic>
              <p:nvPicPr>
                <p:cNvPr id="46" name="Ink 45">
                  <a:extLst>
                    <a:ext uri="{FF2B5EF4-FFF2-40B4-BE49-F238E27FC236}">
                      <a16:creationId xmlns:a16="http://schemas.microsoft.com/office/drawing/2014/main" id="{52A26834-E5D3-3E88-9F5C-EEC3D82C9A91}"/>
                    </a:ext>
                  </a:extLst>
                </p:cNvPr>
                <p:cNvPicPr/>
                <p:nvPr/>
              </p:nvPicPr>
              <p:blipFill>
                <a:blip r:embed="rId75"/>
                <a:stretch>
                  <a:fillRect/>
                </a:stretch>
              </p:blipFill>
              <p:spPr>
                <a:xfrm>
                  <a:off x="599254" y="3648624"/>
                  <a:ext cx="56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F31B2556-361B-582D-6ACD-06D7FE788576}"/>
                    </a:ext>
                  </a:extLst>
                </p14:cNvPr>
                <p14:cNvContentPartPr/>
                <p14:nvPr/>
              </p14:nvContentPartPr>
              <p14:xfrm>
                <a:off x="318454" y="3616224"/>
                <a:ext cx="62280" cy="83160"/>
              </p14:xfrm>
            </p:contentPart>
          </mc:Choice>
          <mc:Fallback xmlns="">
            <p:pic>
              <p:nvPicPr>
                <p:cNvPr id="47" name="Ink 46">
                  <a:extLst>
                    <a:ext uri="{FF2B5EF4-FFF2-40B4-BE49-F238E27FC236}">
                      <a16:creationId xmlns:a16="http://schemas.microsoft.com/office/drawing/2014/main" id="{F31B2556-361B-582D-6ACD-06D7FE788576}"/>
                    </a:ext>
                  </a:extLst>
                </p:cNvPr>
                <p:cNvPicPr/>
                <p:nvPr/>
              </p:nvPicPr>
              <p:blipFill>
                <a:blip r:embed="rId77"/>
                <a:stretch>
                  <a:fillRect/>
                </a:stretch>
              </p:blipFill>
              <p:spPr>
                <a:xfrm>
                  <a:off x="309454" y="3607224"/>
                  <a:ext cx="79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AC1F2F8D-A624-6E95-ABE0-2A74CFB9EAF2}"/>
                    </a:ext>
                  </a:extLst>
                </p14:cNvPr>
                <p14:cNvContentPartPr/>
                <p14:nvPr/>
              </p14:nvContentPartPr>
              <p14:xfrm>
                <a:off x="773854" y="3533784"/>
                <a:ext cx="187920" cy="526680"/>
              </p14:xfrm>
            </p:contentPart>
          </mc:Choice>
          <mc:Fallback xmlns="">
            <p:pic>
              <p:nvPicPr>
                <p:cNvPr id="48" name="Ink 47">
                  <a:extLst>
                    <a:ext uri="{FF2B5EF4-FFF2-40B4-BE49-F238E27FC236}">
                      <a16:creationId xmlns:a16="http://schemas.microsoft.com/office/drawing/2014/main" id="{AC1F2F8D-A624-6E95-ABE0-2A74CFB9EAF2}"/>
                    </a:ext>
                  </a:extLst>
                </p:cNvPr>
                <p:cNvPicPr/>
                <p:nvPr/>
              </p:nvPicPr>
              <p:blipFill>
                <a:blip r:embed="rId79"/>
                <a:stretch>
                  <a:fillRect/>
                </a:stretch>
              </p:blipFill>
              <p:spPr>
                <a:xfrm>
                  <a:off x="765214" y="3524784"/>
                  <a:ext cx="205560" cy="54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70FF0CDC-161B-850D-2144-805EEA92D9C6}"/>
                    </a:ext>
                  </a:extLst>
                </p14:cNvPr>
                <p14:cNvContentPartPr/>
                <p14:nvPr/>
              </p14:nvContentPartPr>
              <p14:xfrm>
                <a:off x="49534" y="3600024"/>
                <a:ext cx="218160" cy="528840"/>
              </p14:xfrm>
            </p:contentPart>
          </mc:Choice>
          <mc:Fallback xmlns="">
            <p:pic>
              <p:nvPicPr>
                <p:cNvPr id="49" name="Ink 48">
                  <a:extLst>
                    <a:ext uri="{FF2B5EF4-FFF2-40B4-BE49-F238E27FC236}">
                      <a16:creationId xmlns:a16="http://schemas.microsoft.com/office/drawing/2014/main" id="{70FF0CDC-161B-850D-2144-805EEA92D9C6}"/>
                    </a:ext>
                  </a:extLst>
                </p:cNvPr>
                <p:cNvPicPr/>
                <p:nvPr/>
              </p:nvPicPr>
              <p:blipFill>
                <a:blip r:embed="rId81"/>
                <a:stretch>
                  <a:fillRect/>
                </a:stretch>
              </p:blipFill>
              <p:spPr>
                <a:xfrm>
                  <a:off x="40894" y="3591384"/>
                  <a:ext cx="235800" cy="54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F5A49B70-3F7D-CE28-805F-359B619B415D}"/>
                  </a:ext>
                </a:extLst>
              </p14:cNvPr>
              <p14:cNvContentPartPr/>
              <p14:nvPr/>
            </p14:nvContentPartPr>
            <p14:xfrm>
              <a:off x="1407454" y="3611544"/>
              <a:ext cx="462600" cy="265320"/>
            </p14:xfrm>
          </p:contentPart>
        </mc:Choice>
        <mc:Fallback xmlns="">
          <p:pic>
            <p:nvPicPr>
              <p:cNvPr id="51" name="Ink 50">
                <a:extLst>
                  <a:ext uri="{FF2B5EF4-FFF2-40B4-BE49-F238E27FC236}">
                    <a16:creationId xmlns:a16="http://schemas.microsoft.com/office/drawing/2014/main" id="{F5A49B70-3F7D-CE28-805F-359B619B415D}"/>
                  </a:ext>
                </a:extLst>
              </p:cNvPr>
              <p:cNvPicPr/>
              <p:nvPr/>
            </p:nvPicPr>
            <p:blipFill>
              <a:blip r:embed="rId83"/>
              <a:stretch>
                <a:fillRect/>
              </a:stretch>
            </p:blipFill>
            <p:spPr>
              <a:xfrm>
                <a:off x="1398814" y="3602544"/>
                <a:ext cx="480240" cy="282960"/>
              </a:xfrm>
              <a:prstGeom prst="rect">
                <a:avLst/>
              </a:prstGeom>
            </p:spPr>
          </p:pic>
        </mc:Fallback>
      </mc:AlternateContent>
      <p:grpSp>
        <p:nvGrpSpPr>
          <p:cNvPr id="58" name="Group 57">
            <a:extLst>
              <a:ext uri="{FF2B5EF4-FFF2-40B4-BE49-F238E27FC236}">
                <a16:creationId xmlns:a16="http://schemas.microsoft.com/office/drawing/2014/main" id="{99885FCF-E74F-E6FF-6C1B-E3E31493893D}"/>
              </a:ext>
            </a:extLst>
          </p:cNvPr>
          <p:cNvGrpSpPr/>
          <p:nvPr/>
        </p:nvGrpSpPr>
        <p:grpSpPr>
          <a:xfrm>
            <a:off x="2133574" y="3692904"/>
            <a:ext cx="858960" cy="323280"/>
            <a:chOff x="2133574" y="3692904"/>
            <a:chExt cx="858960" cy="323280"/>
          </a:xfrm>
        </p:grpSpPr>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B1DFA547-6C19-9667-8912-9B67D0687CC0}"/>
                    </a:ext>
                  </a:extLst>
                </p14:cNvPr>
                <p14:cNvContentPartPr/>
                <p14:nvPr/>
              </p14:nvContentPartPr>
              <p14:xfrm>
                <a:off x="2133574" y="3767424"/>
                <a:ext cx="100800" cy="248760"/>
              </p14:xfrm>
            </p:contentPart>
          </mc:Choice>
          <mc:Fallback xmlns="">
            <p:pic>
              <p:nvPicPr>
                <p:cNvPr id="52" name="Ink 51">
                  <a:extLst>
                    <a:ext uri="{FF2B5EF4-FFF2-40B4-BE49-F238E27FC236}">
                      <a16:creationId xmlns:a16="http://schemas.microsoft.com/office/drawing/2014/main" id="{B1DFA547-6C19-9667-8912-9B67D0687CC0}"/>
                    </a:ext>
                  </a:extLst>
                </p:cNvPr>
                <p:cNvPicPr/>
                <p:nvPr/>
              </p:nvPicPr>
              <p:blipFill>
                <a:blip r:embed="rId85"/>
                <a:stretch>
                  <a:fillRect/>
                </a:stretch>
              </p:blipFill>
              <p:spPr>
                <a:xfrm>
                  <a:off x="2124574" y="3758784"/>
                  <a:ext cx="118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0C76128E-D123-1004-7F81-DF87DFCF5E56}"/>
                    </a:ext>
                  </a:extLst>
                </p14:cNvPr>
                <p14:cNvContentPartPr/>
                <p14:nvPr/>
              </p14:nvContentPartPr>
              <p14:xfrm>
                <a:off x="2294494" y="3720984"/>
                <a:ext cx="77040" cy="195120"/>
              </p14:xfrm>
            </p:contentPart>
          </mc:Choice>
          <mc:Fallback xmlns="">
            <p:pic>
              <p:nvPicPr>
                <p:cNvPr id="53" name="Ink 52">
                  <a:extLst>
                    <a:ext uri="{FF2B5EF4-FFF2-40B4-BE49-F238E27FC236}">
                      <a16:creationId xmlns:a16="http://schemas.microsoft.com/office/drawing/2014/main" id="{0C76128E-D123-1004-7F81-DF87DFCF5E56}"/>
                    </a:ext>
                  </a:extLst>
                </p:cNvPr>
                <p:cNvPicPr/>
                <p:nvPr/>
              </p:nvPicPr>
              <p:blipFill>
                <a:blip r:embed="rId87"/>
                <a:stretch>
                  <a:fillRect/>
                </a:stretch>
              </p:blipFill>
              <p:spPr>
                <a:xfrm>
                  <a:off x="2285854" y="3711984"/>
                  <a:ext cx="94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0508B9A7-6F8B-1E07-452B-569A52AB4C0C}"/>
                    </a:ext>
                  </a:extLst>
                </p14:cNvPr>
                <p14:cNvContentPartPr/>
                <p14:nvPr/>
              </p14:nvContentPartPr>
              <p14:xfrm>
                <a:off x="2486374" y="3735024"/>
                <a:ext cx="51480" cy="31320"/>
              </p14:xfrm>
            </p:contentPart>
          </mc:Choice>
          <mc:Fallback xmlns="">
            <p:pic>
              <p:nvPicPr>
                <p:cNvPr id="54" name="Ink 53">
                  <a:extLst>
                    <a:ext uri="{FF2B5EF4-FFF2-40B4-BE49-F238E27FC236}">
                      <a16:creationId xmlns:a16="http://schemas.microsoft.com/office/drawing/2014/main" id="{0508B9A7-6F8B-1E07-452B-569A52AB4C0C}"/>
                    </a:ext>
                  </a:extLst>
                </p:cNvPr>
                <p:cNvPicPr/>
                <p:nvPr/>
              </p:nvPicPr>
              <p:blipFill>
                <a:blip r:embed="rId89"/>
                <a:stretch>
                  <a:fillRect/>
                </a:stretch>
              </p:blipFill>
              <p:spPr>
                <a:xfrm>
                  <a:off x="2477734" y="3726384"/>
                  <a:ext cx="69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43FF0174-9446-20B5-007A-D83F06B97626}"/>
                    </a:ext>
                  </a:extLst>
                </p14:cNvPr>
                <p14:cNvContentPartPr/>
                <p14:nvPr/>
              </p14:nvContentPartPr>
              <p14:xfrm>
                <a:off x="2488534" y="3863184"/>
                <a:ext cx="18360" cy="360"/>
              </p14:xfrm>
            </p:contentPart>
          </mc:Choice>
          <mc:Fallback xmlns="">
            <p:pic>
              <p:nvPicPr>
                <p:cNvPr id="55" name="Ink 54">
                  <a:extLst>
                    <a:ext uri="{FF2B5EF4-FFF2-40B4-BE49-F238E27FC236}">
                      <a16:creationId xmlns:a16="http://schemas.microsoft.com/office/drawing/2014/main" id="{43FF0174-9446-20B5-007A-D83F06B97626}"/>
                    </a:ext>
                  </a:extLst>
                </p:cNvPr>
                <p:cNvPicPr/>
                <p:nvPr/>
              </p:nvPicPr>
              <p:blipFill>
                <a:blip r:embed="rId91"/>
                <a:stretch>
                  <a:fillRect/>
                </a:stretch>
              </p:blipFill>
              <p:spPr>
                <a:xfrm>
                  <a:off x="2479894" y="3854184"/>
                  <a:ext cx="36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F478965A-5ACB-7EAF-B856-9139CEFE2E77}"/>
                    </a:ext>
                  </a:extLst>
                </p14:cNvPr>
                <p14:cNvContentPartPr/>
                <p14:nvPr/>
              </p14:nvContentPartPr>
              <p14:xfrm>
                <a:off x="2678974" y="3692904"/>
                <a:ext cx="121320" cy="228240"/>
              </p14:xfrm>
            </p:contentPart>
          </mc:Choice>
          <mc:Fallback xmlns="">
            <p:pic>
              <p:nvPicPr>
                <p:cNvPr id="56" name="Ink 55">
                  <a:extLst>
                    <a:ext uri="{FF2B5EF4-FFF2-40B4-BE49-F238E27FC236}">
                      <a16:creationId xmlns:a16="http://schemas.microsoft.com/office/drawing/2014/main" id="{F478965A-5ACB-7EAF-B856-9139CEFE2E77}"/>
                    </a:ext>
                  </a:extLst>
                </p:cNvPr>
                <p:cNvPicPr/>
                <p:nvPr/>
              </p:nvPicPr>
              <p:blipFill>
                <a:blip r:embed="rId93"/>
                <a:stretch>
                  <a:fillRect/>
                </a:stretch>
              </p:blipFill>
              <p:spPr>
                <a:xfrm>
                  <a:off x="2669974" y="3684264"/>
                  <a:ext cx="1389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D0778403-1BE1-D26A-0C80-71596F496175}"/>
                    </a:ext>
                  </a:extLst>
                </p14:cNvPr>
                <p14:cNvContentPartPr/>
                <p14:nvPr/>
              </p14:nvContentPartPr>
              <p14:xfrm>
                <a:off x="2870854" y="3758064"/>
                <a:ext cx="121680" cy="154440"/>
              </p14:xfrm>
            </p:contentPart>
          </mc:Choice>
          <mc:Fallback xmlns="">
            <p:pic>
              <p:nvPicPr>
                <p:cNvPr id="57" name="Ink 56">
                  <a:extLst>
                    <a:ext uri="{FF2B5EF4-FFF2-40B4-BE49-F238E27FC236}">
                      <a16:creationId xmlns:a16="http://schemas.microsoft.com/office/drawing/2014/main" id="{D0778403-1BE1-D26A-0C80-71596F496175}"/>
                    </a:ext>
                  </a:extLst>
                </p:cNvPr>
                <p:cNvPicPr/>
                <p:nvPr/>
              </p:nvPicPr>
              <p:blipFill>
                <a:blip r:embed="rId95"/>
                <a:stretch>
                  <a:fillRect/>
                </a:stretch>
              </p:blipFill>
              <p:spPr>
                <a:xfrm>
                  <a:off x="2861854" y="3749424"/>
                  <a:ext cx="139320" cy="172080"/>
                </a:xfrm>
                <a:prstGeom prst="rect">
                  <a:avLst/>
                </a:prstGeom>
              </p:spPr>
            </p:pic>
          </mc:Fallback>
        </mc:AlternateContent>
      </p:grpSp>
      <p:grpSp>
        <p:nvGrpSpPr>
          <p:cNvPr id="61" name="Group 60">
            <a:extLst>
              <a:ext uri="{FF2B5EF4-FFF2-40B4-BE49-F238E27FC236}">
                <a16:creationId xmlns:a16="http://schemas.microsoft.com/office/drawing/2014/main" id="{7DE3E228-5148-ECB7-290A-0F2460D682E9}"/>
              </a:ext>
            </a:extLst>
          </p:cNvPr>
          <p:cNvGrpSpPr/>
          <p:nvPr/>
        </p:nvGrpSpPr>
        <p:grpSpPr>
          <a:xfrm>
            <a:off x="3215734" y="917304"/>
            <a:ext cx="179640" cy="110160"/>
            <a:chOff x="3215734" y="917304"/>
            <a:chExt cx="179640" cy="110160"/>
          </a:xfrm>
        </p:grpSpPr>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FA6FDF53-6D99-E3F0-8E81-31A1B50BFD64}"/>
                    </a:ext>
                  </a:extLst>
                </p14:cNvPr>
                <p14:cNvContentPartPr/>
                <p14:nvPr/>
              </p14:nvContentPartPr>
              <p14:xfrm>
                <a:off x="3215734" y="917304"/>
                <a:ext cx="133200" cy="69120"/>
              </p14:xfrm>
            </p:contentPart>
          </mc:Choice>
          <mc:Fallback xmlns="">
            <p:pic>
              <p:nvPicPr>
                <p:cNvPr id="59" name="Ink 58">
                  <a:extLst>
                    <a:ext uri="{FF2B5EF4-FFF2-40B4-BE49-F238E27FC236}">
                      <a16:creationId xmlns:a16="http://schemas.microsoft.com/office/drawing/2014/main" id="{FA6FDF53-6D99-E3F0-8E81-31A1B50BFD64}"/>
                    </a:ext>
                  </a:extLst>
                </p:cNvPr>
                <p:cNvPicPr/>
                <p:nvPr/>
              </p:nvPicPr>
              <p:blipFill>
                <a:blip r:embed="rId97"/>
                <a:stretch>
                  <a:fillRect/>
                </a:stretch>
              </p:blipFill>
              <p:spPr>
                <a:xfrm>
                  <a:off x="3206734" y="908664"/>
                  <a:ext cx="150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1D140D10-4AA9-3431-EA54-D483793A12CC}"/>
                    </a:ext>
                  </a:extLst>
                </p14:cNvPr>
                <p14:cNvContentPartPr/>
                <p14:nvPr/>
              </p14:nvContentPartPr>
              <p14:xfrm>
                <a:off x="3257134" y="1020984"/>
                <a:ext cx="138240" cy="6480"/>
              </p14:xfrm>
            </p:contentPart>
          </mc:Choice>
          <mc:Fallback xmlns="">
            <p:pic>
              <p:nvPicPr>
                <p:cNvPr id="60" name="Ink 59">
                  <a:extLst>
                    <a:ext uri="{FF2B5EF4-FFF2-40B4-BE49-F238E27FC236}">
                      <a16:creationId xmlns:a16="http://schemas.microsoft.com/office/drawing/2014/main" id="{1D140D10-4AA9-3431-EA54-D483793A12CC}"/>
                    </a:ext>
                  </a:extLst>
                </p:cNvPr>
                <p:cNvPicPr/>
                <p:nvPr/>
              </p:nvPicPr>
              <p:blipFill>
                <a:blip r:embed="rId99"/>
                <a:stretch>
                  <a:fillRect/>
                </a:stretch>
              </p:blipFill>
              <p:spPr>
                <a:xfrm>
                  <a:off x="3248134" y="1011984"/>
                  <a:ext cx="15588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2" name="Ink 61">
                <a:extLst>
                  <a:ext uri="{FF2B5EF4-FFF2-40B4-BE49-F238E27FC236}">
                    <a16:creationId xmlns:a16="http://schemas.microsoft.com/office/drawing/2014/main" id="{B532DCD5-CE90-1F58-B990-B9A01C952F48}"/>
                  </a:ext>
                </a:extLst>
              </p14:cNvPr>
              <p14:cNvContentPartPr/>
              <p14:nvPr/>
            </p14:nvContentPartPr>
            <p14:xfrm>
              <a:off x="3924574" y="938544"/>
              <a:ext cx="106560" cy="203400"/>
            </p14:xfrm>
          </p:contentPart>
        </mc:Choice>
        <mc:Fallback xmlns="">
          <p:pic>
            <p:nvPicPr>
              <p:cNvPr id="62" name="Ink 61">
                <a:extLst>
                  <a:ext uri="{FF2B5EF4-FFF2-40B4-BE49-F238E27FC236}">
                    <a16:creationId xmlns:a16="http://schemas.microsoft.com/office/drawing/2014/main" id="{B532DCD5-CE90-1F58-B990-B9A01C952F48}"/>
                  </a:ext>
                </a:extLst>
              </p:cNvPr>
              <p:cNvPicPr/>
              <p:nvPr/>
            </p:nvPicPr>
            <p:blipFill>
              <a:blip r:embed="rId101"/>
              <a:stretch>
                <a:fillRect/>
              </a:stretch>
            </p:blipFill>
            <p:spPr>
              <a:xfrm>
                <a:off x="3915574" y="929904"/>
                <a:ext cx="124200" cy="221040"/>
              </a:xfrm>
              <a:prstGeom prst="rect">
                <a:avLst/>
              </a:prstGeom>
            </p:spPr>
          </p:pic>
        </mc:Fallback>
      </mc:AlternateContent>
      <p:grpSp>
        <p:nvGrpSpPr>
          <p:cNvPr id="69" name="Group 68">
            <a:extLst>
              <a:ext uri="{FF2B5EF4-FFF2-40B4-BE49-F238E27FC236}">
                <a16:creationId xmlns:a16="http://schemas.microsoft.com/office/drawing/2014/main" id="{E3EB82C3-F095-B32C-8C82-36B44CCB4D01}"/>
              </a:ext>
            </a:extLst>
          </p:cNvPr>
          <p:cNvGrpSpPr/>
          <p:nvPr/>
        </p:nvGrpSpPr>
        <p:grpSpPr>
          <a:xfrm>
            <a:off x="4212214" y="788064"/>
            <a:ext cx="829080" cy="603720"/>
            <a:chOff x="4212214" y="788064"/>
            <a:chExt cx="829080" cy="603720"/>
          </a:xfrm>
        </p:grpSpPr>
        <mc:AlternateContent xmlns:mc="http://schemas.openxmlformats.org/markup-compatibility/2006" xmlns:p14="http://schemas.microsoft.com/office/powerpoint/2010/main">
          <mc:Choice Requires="p14">
            <p:contentPart p14:bwMode="auto" r:id="rId102">
              <p14:nvContentPartPr>
                <p14:cNvPr id="63" name="Ink 62">
                  <a:extLst>
                    <a:ext uri="{FF2B5EF4-FFF2-40B4-BE49-F238E27FC236}">
                      <a16:creationId xmlns:a16="http://schemas.microsoft.com/office/drawing/2014/main" id="{9C22EE5B-1C48-BB0A-4D88-D5FF1C444FC6}"/>
                    </a:ext>
                  </a:extLst>
                </p14:cNvPr>
                <p14:cNvContentPartPr/>
                <p14:nvPr/>
              </p14:nvContentPartPr>
              <p14:xfrm>
                <a:off x="4212214" y="788064"/>
                <a:ext cx="148320" cy="603720"/>
              </p14:xfrm>
            </p:contentPart>
          </mc:Choice>
          <mc:Fallback xmlns="">
            <p:pic>
              <p:nvPicPr>
                <p:cNvPr id="63" name="Ink 62">
                  <a:extLst>
                    <a:ext uri="{FF2B5EF4-FFF2-40B4-BE49-F238E27FC236}">
                      <a16:creationId xmlns:a16="http://schemas.microsoft.com/office/drawing/2014/main" id="{9C22EE5B-1C48-BB0A-4D88-D5FF1C444FC6}"/>
                    </a:ext>
                  </a:extLst>
                </p:cNvPr>
                <p:cNvPicPr/>
                <p:nvPr/>
              </p:nvPicPr>
              <p:blipFill>
                <a:blip r:embed="rId103"/>
                <a:stretch>
                  <a:fillRect/>
                </a:stretch>
              </p:blipFill>
              <p:spPr>
                <a:xfrm>
                  <a:off x="4203214" y="779424"/>
                  <a:ext cx="16596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Ink 63">
                  <a:extLst>
                    <a:ext uri="{FF2B5EF4-FFF2-40B4-BE49-F238E27FC236}">
                      <a16:creationId xmlns:a16="http://schemas.microsoft.com/office/drawing/2014/main" id="{EAA20EDE-C07E-4104-836B-7FC7A50322F5}"/>
                    </a:ext>
                  </a:extLst>
                </p14:cNvPr>
                <p14:cNvContentPartPr/>
                <p14:nvPr/>
              </p14:nvContentPartPr>
              <p14:xfrm>
                <a:off x="4505614" y="986064"/>
                <a:ext cx="247680" cy="205200"/>
              </p14:xfrm>
            </p:contentPart>
          </mc:Choice>
          <mc:Fallback xmlns="">
            <p:pic>
              <p:nvPicPr>
                <p:cNvPr id="64" name="Ink 63">
                  <a:extLst>
                    <a:ext uri="{FF2B5EF4-FFF2-40B4-BE49-F238E27FC236}">
                      <a16:creationId xmlns:a16="http://schemas.microsoft.com/office/drawing/2014/main" id="{EAA20EDE-C07E-4104-836B-7FC7A50322F5}"/>
                    </a:ext>
                  </a:extLst>
                </p:cNvPr>
                <p:cNvPicPr/>
                <p:nvPr/>
              </p:nvPicPr>
              <p:blipFill>
                <a:blip r:embed="rId105"/>
                <a:stretch>
                  <a:fillRect/>
                </a:stretch>
              </p:blipFill>
              <p:spPr>
                <a:xfrm>
                  <a:off x="4496614" y="977424"/>
                  <a:ext cx="265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239738B7-01D2-239B-229A-D6CC63C8BC1E}"/>
                    </a:ext>
                  </a:extLst>
                </p14:cNvPr>
                <p14:cNvContentPartPr/>
                <p14:nvPr/>
              </p14:nvContentPartPr>
              <p14:xfrm>
                <a:off x="4698574" y="1027104"/>
                <a:ext cx="7200" cy="236160"/>
              </p14:xfrm>
            </p:contentPart>
          </mc:Choice>
          <mc:Fallback xmlns="">
            <p:pic>
              <p:nvPicPr>
                <p:cNvPr id="65" name="Ink 64">
                  <a:extLst>
                    <a:ext uri="{FF2B5EF4-FFF2-40B4-BE49-F238E27FC236}">
                      <a16:creationId xmlns:a16="http://schemas.microsoft.com/office/drawing/2014/main" id="{239738B7-01D2-239B-229A-D6CC63C8BC1E}"/>
                    </a:ext>
                  </a:extLst>
                </p:cNvPr>
                <p:cNvPicPr/>
                <p:nvPr/>
              </p:nvPicPr>
              <p:blipFill>
                <a:blip r:embed="rId107"/>
                <a:stretch>
                  <a:fillRect/>
                </a:stretch>
              </p:blipFill>
              <p:spPr>
                <a:xfrm>
                  <a:off x="4689934" y="1018104"/>
                  <a:ext cx="24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AB1B926B-44DE-2C5B-AB9F-FD7B38E2376B}"/>
                    </a:ext>
                  </a:extLst>
                </p14:cNvPr>
                <p14:cNvContentPartPr/>
                <p14:nvPr/>
              </p14:nvContentPartPr>
              <p14:xfrm>
                <a:off x="4890454" y="1009464"/>
                <a:ext cx="150840" cy="59040"/>
              </p14:xfrm>
            </p:contentPart>
          </mc:Choice>
          <mc:Fallback xmlns="">
            <p:pic>
              <p:nvPicPr>
                <p:cNvPr id="66" name="Ink 65">
                  <a:extLst>
                    <a:ext uri="{FF2B5EF4-FFF2-40B4-BE49-F238E27FC236}">
                      <a16:creationId xmlns:a16="http://schemas.microsoft.com/office/drawing/2014/main" id="{AB1B926B-44DE-2C5B-AB9F-FD7B38E2376B}"/>
                    </a:ext>
                  </a:extLst>
                </p:cNvPr>
                <p:cNvPicPr/>
                <p:nvPr/>
              </p:nvPicPr>
              <p:blipFill>
                <a:blip r:embed="rId109"/>
                <a:stretch>
                  <a:fillRect/>
                </a:stretch>
              </p:blipFill>
              <p:spPr>
                <a:xfrm>
                  <a:off x="4881454" y="1000824"/>
                  <a:ext cx="168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D9876CB5-E4D6-C33B-0AB1-F2C6082DC37D}"/>
                    </a:ext>
                  </a:extLst>
                </p14:cNvPr>
                <p14:cNvContentPartPr/>
                <p14:nvPr/>
              </p14:nvContentPartPr>
              <p14:xfrm>
                <a:off x="4888654" y="1037544"/>
                <a:ext cx="127800" cy="246240"/>
              </p14:xfrm>
            </p:contentPart>
          </mc:Choice>
          <mc:Fallback xmlns="">
            <p:pic>
              <p:nvPicPr>
                <p:cNvPr id="67" name="Ink 66">
                  <a:extLst>
                    <a:ext uri="{FF2B5EF4-FFF2-40B4-BE49-F238E27FC236}">
                      <a16:creationId xmlns:a16="http://schemas.microsoft.com/office/drawing/2014/main" id="{D9876CB5-E4D6-C33B-0AB1-F2C6082DC37D}"/>
                    </a:ext>
                  </a:extLst>
                </p:cNvPr>
                <p:cNvPicPr/>
                <p:nvPr/>
              </p:nvPicPr>
              <p:blipFill>
                <a:blip r:embed="rId111"/>
                <a:stretch>
                  <a:fillRect/>
                </a:stretch>
              </p:blipFill>
              <p:spPr>
                <a:xfrm>
                  <a:off x="4879654" y="1028544"/>
                  <a:ext cx="145440" cy="26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19CDCE0A-27DB-6C84-9AEA-5E9D54FD94B0}"/>
                  </a:ext>
                </a:extLst>
              </p14:cNvPr>
              <p14:cNvContentPartPr/>
              <p14:nvPr/>
            </p14:nvContentPartPr>
            <p14:xfrm>
              <a:off x="5300494" y="801024"/>
              <a:ext cx="217800" cy="329400"/>
            </p14:xfrm>
          </p:contentPart>
        </mc:Choice>
        <mc:Fallback xmlns="">
          <p:pic>
            <p:nvPicPr>
              <p:cNvPr id="68" name="Ink 67">
                <a:extLst>
                  <a:ext uri="{FF2B5EF4-FFF2-40B4-BE49-F238E27FC236}">
                    <a16:creationId xmlns:a16="http://schemas.microsoft.com/office/drawing/2014/main" id="{19CDCE0A-27DB-6C84-9AEA-5E9D54FD94B0}"/>
                  </a:ext>
                </a:extLst>
              </p:cNvPr>
              <p:cNvPicPr/>
              <p:nvPr/>
            </p:nvPicPr>
            <p:blipFill>
              <a:blip r:embed="rId113"/>
              <a:stretch>
                <a:fillRect/>
              </a:stretch>
            </p:blipFill>
            <p:spPr>
              <a:xfrm>
                <a:off x="5291494" y="792024"/>
                <a:ext cx="23544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Ink 69">
                <a:extLst>
                  <a:ext uri="{FF2B5EF4-FFF2-40B4-BE49-F238E27FC236}">
                    <a16:creationId xmlns:a16="http://schemas.microsoft.com/office/drawing/2014/main" id="{92656903-EEC7-D2A1-89FD-E15BEB229E30}"/>
                  </a:ext>
                </a:extLst>
              </p14:cNvPr>
              <p14:cNvContentPartPr/>
              <p14:nvPr/>
            </p14:nvContentPartPr>
            <p14:xfrm>
              <a:off x="5845174" y="940344"/>
              <a:ext cx="96480" cy="176040"/>
            </p14:xfrm>
          </p:contentPart>
        </mc:Choice>
        <mc:Fallback xmlns="">
          <p:pic>
            <p:nvPicPr>
              <p:cNvPr id="70" name="Ink 69">
                <a:extLst>
                  <a:ext uri="{FF2B5EF4-FFF2-40B4-BE49-F238E27FC236}">
                    <a16:creationId xmlns:a16="http://schemas.microsoft.com/office/drawing/2014/main" id="{92656903-EEC7-D2A1-89FD-E15BEB229E30}"/>
                  </a:ext>
                </a:extLst>
              </p:cNvPr>
              <p:cNvPicPr/>
              <p:nvPr/>
            </p:nvPicPr>
            <p:blipFill>
              <a:blip r:embed="rId115"/>
              <a:stretch>
                <a:fillRect/>
              </a:stretch>
            </p:blipFill>
            <p:spPr>
              <a:xfrm>
                <a:off x="5836174" y="931344"/>
                <a:ext cx="114120" cy="193680"/>
              </a:xfrm>
              <a:prstGeom prst="rect">
                <a:avLst/>
              </a:prstGeom>
            </p:spPr>
          </p:pic>
        </mc:Fallback>
      </mc:AlternateContent>
      <p:grpSp>
        <p:nvGrpSpPr>
          <p:cNvPr id="75" name="Group 74">
            <a:extLst>
              <a:ext uri="{FF2B5EF4-FFF2-40B4-BE49-F238E27FC236}">
                <a16:creationId xmlns:a16="http://schemas.microsoft.com/office/drawing/2014/main" id="{97E528FE-643D-E511-BA6B-DAE0538CFD34}"/>
              </a:ext>
            </a:extLst>
          </p:cNvPr>
          <p:cNvGrpSpPr/>
          <p:nvPr/>
        </p:nvGrpSpPr>
        <p:grpSpPr>
          <a:xfrm>
            <a:off x="6153694" y="678624"/>
            <a:ext cx="511560" cy="672120"/>
            <a:chOff x="6153694" y="678624"/>
            <a:chExt cx="511560" cy="672120"/>
          </a:xfrm>
        </p:grpSpPr>
        <mc:AlternateContent xmlns:mc="http://schemas.openxmlformats.org/markup-compatibility/2006" xmlns:p14="http://schemas.microsoft.com/office/powerpoint/2010/main">
          <mc:Choice Requires="p14">
            <p:contentPart p14:bwMode="auto" r:id="rId116">
              <p14:nvContentPartPr>
                <p14:cNvPr id="71" name="Ink 70">
                  <a:extLst>
                    <a:ext uri="{FF2B5EF4-FFF2-40B4-BE49-F238E27FC236}">
                      <a16:creationId xmlns:a16="http://schemas.microsoft.com/office/drawing/2014/main" id="{ABF9CF82-F899-77D5-6CA9-1AD78502E40C}"/>
                    </a:ext>
                  </a:extLst>
                </p14:cNvPr>
                <p14:cNvContentPartPr/>
                <p14:nvPr/>
              </p14:nvContentPartPr>
              <p14:xfrm>
                <a:off x="6153694" y="678624"/>
                <a:ext cx="136800" cy="672120"/>
              </p14:xfrm>
            </p:contentPart>
          </mc:Choice>
          <mc:Fallback xmlns="">
            <p:pic>
              <p:nvPicPr>
                <p:cNvPr id="71" name="Ink 70">
                  <a:extLst>
                    <a:ext uri="{FF2B5EF4-FFF2-40B4-BE49-F238E27FC236}">
                      <a16:creationId xmlns:a16="http://schemas.microsoft.com/office/drawing/2014/main" id="{ABF9CF82-F899-77D5-6CA9-1AD78502E40C}"/>
                    </a:ext>
                  </a:extLst>
                </p:cNvPr>
                <p:cNvPicPr/>
                <p:nvPr/>
              </p:nvPicPr>
              <p:blipFill>
                <a:blip r:embed="rId117"/>
                <a:stretch>
                  <a:fillRect/>
                </a:stretch>
              </p:blipFill>
              <p:spPr>
                <a:xfrm>
                  <a:off x="6145054" y="669624"/>
                  <a:ext cx="15444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Ink 71">
                  <a:extLst>
                    <a:ext uri="{FF2B5EF4-FFF2-40B4-BE49-F238E27FC236}">
                      <a16:creationId xmlns:a16="http://schemas.microsoft.com/office/drawing/2014/main" id="{26DE1A51-47E2-26BB-2EBD-FD82F3FE20AE}"/>
                    </a:ext>
                  </a:extLst>
                </p14:cNvPr>
                <p14:cNvContentPartPr/>
                <p14:nvPr/>
              </p14:nvContentPartPr>
              <p14:xfrm>
                <a:off x="6398494" y="821904"/>
                <a:ext cx="183960" cy="213480"/>
              </p14:xfrm>
            </p:contentPart>
          </mc:Choice>
          <mc:Fallback xmlns="">
            <p:pic>
              <p:nvPicPr>
                <p:cNvPr id="72" name="Ink 71">
                  <a:extLst>
                    <a:ext uri="{FF2B5EF4-FFF2-40B4-BE49-F238E27FC236}">
                      <a16:creationId xmlns:a16="http://schemas.microsoft.com/office/drawing/2014/main" id="{26DE1A51-47E2-26BB-2EBD-FD82F3FE20AE}"/>
                    </a:ext>
                  </a:extLst>
                </p:cNvPr>
                <p:cNvPicPr/>
                <p:nvPr/>
              </p:nvPicPr>
              <p:blipFill>
                <a:blip r:embed="rId119"/>
                <a:stretch>
                  <a:fillRect/>
                </a:stretch>
              </p:blipFill>
              <p:spPr>
                <a:xfrm>
                  <a:off x="6389854" y="813264"/>
                  <a:ext cx="201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3" name="Ink 72">
                  <a:extLst>
                    <a:ext uri="{FF2B5EF4-FFF2-40B4-BE49-F238E27FC236}">
                      <a16:creationId xmlns:a16="http://schemas.microsoft.com/office/drawing/2014/main" id="{B997B01E-972D-C1D9-72B8-6278F7A09387}"/>
                    </a:ext>
                  </a:extLst>
                </p14:cNvPr>
                <p14:cNvContentPartPr/>
                <p14:nvPr/>
              </p14:nvContentPartPr>
              <p14:xfrm>
                <a:off x="6503254" y="842424"/>
                <a:ext cx="21240" cy="276840"/>
              </p14:xfrm>
            </p:contentPart>
          </mc:Choice>
          <mc:Fallback xmlns="">
            <p:pic>
              <p:nvPicPr>
                <p:cNvPr id="73" name="Ink 72">
                  <a:extLst>
                    <a:ext uri="{FF2B5EF4-FFF2-40B4-BE49-F238E27FC236}">
                      <a16:creationId xmlns:a16="http://schemas.microsoft.com/office/drawing/2014/main" id="{B997B01E-972D-C1D9-72B8-6278F7A09387}"/>
                    </a:ext>
                  </a:extLst>
                </p:cNvPr>
                <p:cNvPicPr/>
                <p:nvPr/>
              </p:nvPicPr>
              <p:blipFill>
                <a:blip r:embed="rId121"/>
                <a:stretch>
                  <a:fillRect/>
                </a:stretch>
              </p:blipFill>
              <p:spPr>
                <a:xfrm>
                  <a:off x="6494254" y="833424"/>
                  <a:ext cx="388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4" name="Ink 73">
                  <a:extLst>
                    <a:ext uri="{FF2B5EF4-FFF2-40B4-BE49-F238E27FC236}">
                      <a16:creationId xmlns:a16="http://schemas.microsoft.com/office/drawing/2014/main" id="{F7E3000B-4CAE-76B9-314B-6C052D48C4A2}"/>
                    </a:ext>
                  </a:extLst>
                </p14:cNvPr>
                <p14:cNvContentPartPr/>
                <p14:nvPr/>
              </p14:nvContentPartPr>
              <p14:xfrm>
                <a:off x="6616294" y="862584"/>
                <a:ext cx="48960" cy="279000"/>
              </p14:xfrm>
            </p:contentPart>
          </mc:Choice>
          <mc:Fallback xmlns="">
            <p:pic>
              <p:nvPicPr>
                <p:cNvPr id="74" name="Ink 73">
                  <a:extLst>
                    <a:ext uri="{FF2B5EF4-FFF2-40B4-BE49-F238E27FC236}">
                      <a16:creationId xmlns:a16="http://schemas.microsoft.com/office/drawing/2014/main" id="{F7E3000B-4CAE-76B9-314B-6C052D48C4A2}"/>
                    </a:ext>
                  </a:extLst>
                </p:cNvPr>
                <p:cNvPicPr/>
                <p:nvPr/>
              </p:nvPicPr>
              <p:blipFill>
                <a:blip r:embed="rId123"/>
                <a:stretch>
                  <a:fillRect/>
                </a:stretch>
              </p:blipFill>
              <p:spPr>
                <a:xfrm>
                  <a:off x="6607294" y="853944"/>
                  <a:ext cx="66600" cy="296640"/>
                </a:xfrm>
                <a:prstGeom prst="rect">
                  <a:avLst/>
                </a:prstGeom>
              </p:spPr>
            </p:pic>
          </mc:Fallback>
        </mc:AlternateContent>
      </p:grpSp>
      <p:grpSp>
        <p:nvGrpSpPr>
          <p:cNvPr id="78" name="Group 77">
            <a:extLst>
              <a:ext uri="{FF2B5EF4-FFF2-40B4-BE49-F238E27FC236}">
                <a16:creationId xmlns:a16="http://schemas.microsoft.com/office/drawing/2014/main" id="{A94F1574-1D01-4ADA-FB9D-3B81B51A6CA6}"/>
              </a:ext>
            </a:extLst>
          </p:cNvPr>
          <p:cNvGrpSpPr/>
          <p:nvPr/>
        </p:nvGrpSpPr>
        <p:grpSpPr>
          <a:xfrm>
            <a:off x="7222534" y="880584"/>
            <a:ext cx="118080" cy="177480"/>
            <a:chOff x="7222534" y="880584"/>
            <a:chExt cx="118080" cy="177480"/>
          </a:xfrm>
        </p:grpSpPr>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33A7BA51-EA7E-B2C1-229B-F65EB3FB225A}"/>
                    </a:ext>
                  </a:extLst>
                </p14:cNvPr>
                <p14:cNvContentPartPr/>
                <p14:nvPr/>
              </p14:nvContentPartPr>
              <p14:xfrm>
                <a:off x="7232974" y="880584"/>
                <a:ext cx="107640" cy="33840"/>
              </p14:xfrm>
            </p:contentPart>
          </mc:Choice>
          <mc:Fallback xmlns="">
            <p:pic>
              <p:nvPicPr>
                <p:cNvPr id="76" name="Ink 75">
                  <a:extLst>
                    <a:ext uri="{FF2B5EF4-FFF2-40B4-BE49-F238E27FC236}">
                      <a16:creationId xmlns:a16="http://schemas.microsoft.com/office/drawing/2014/main" id="{33A7BA51-EA7E-B2C1-229B-F65EB3FB225A}"/>
                    </a:ext>
                  </a:extLst>
                </p:cNvPr>
                <p:cNvPicPr/>
                <p:nvPr/>
              </p:nvPicPr>
              <p:blipFill>
                <a:blip r:embed="rId125"/>
                <a:stretch>
                  <a:fillRect/>
                </a:stretch>
              </p:blipFill>
              <p:spPr>
                <a:xfrm>
                  <a:off x="7224334" y="871584"/>
                  <a:ext cx="1252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74568EB9-4878-840C-86FA-720B2099B309}"/>
                    </a:ext>
                  </a:extLst>
                </p14:cNvPr>
                <p14:cNvContentPartPr/>
                <p14:nvPr/>
              </p14:nvContentPartPr>
              <p14:xfrm>
                <a:off x="7222534" y="1031064"/>
                <a:ext cx="113760" cy="27000"/>
              </p14:xfrm>
            </p:contentPart>
          </mc:Choice>
          <mc:Fallback xmlns="">
            <p:pic>
              <p:nvPicPr>
                <p:cNvPr id="77" name="Ink 76">
                  <a:extLst>
                    <a:ext uri="{FF2B5EF4-FFF2-40B4-BE49-F238E27FC236}">
                      <a16:creationId xmlns:a16="http://schemas.microsoft.com/office/drawing/2014/main" id="{74568EB9-4878-840C-86FA-720B2099B309}"/>
                    </a:ext>
                  </a:extLst>
                </p:cNvPr>
                <p:cNvPicPr/>
                <p:nvPr/>
              </p:nvPicPr>
              <p:blipFill>
                <a:blip r:embed="rId127"/>
                <a:stretch>
                  <a:fillRect/>
                </a:stretch>
              </p:blipFill>
              <p:spPr>
                <a:xfrm>
                  <a:off x="7213894" y="1022424"/>
                  <a:ext cx="131400" cy="4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A73656CF-57A5-56CE-C51E-B00CC6A92F15}"/>
                  </a:ext>
                </a:extLst>
              </p14:cNvPr>
              <p14:cNvContentPartPr/>
              <p14:nvPr/>
            </p14:nvContentPartPr>
            <p14:xfrm>
              <a:off x="8004454" y="646944"/>
              <a:ext cx="268200" cy="405720"/>
            </p14:xfrm>
          </p:contentPart>
        </mc:Choice>
        <mc:Fallback xmlns="">
          <p:pic>
            <p:nvPicPr>
              <p:cNvPr id="79" name="Ink 78">
                <a:extLst>
                  <a:ext uri="{FF2B5EF4-FFF2-40B4-BE49-F238E27FC236}">
                    <a16:creationId xmlns:a16="http://schemas.microsoft.com/office/drawing/2014/main" id="{A73656CF-57A5-56CE-C51E-B00CC6A92F15}"/>
                  </a:ext>
                </a:extLst>
              </p:cNvPr>
              <p:cNvPicPr/>
              <p:nvPr/>
            </p:nvPicPr>
            <p:blipFill>
              <a:blip r:embed="rId129"/>
              <a:stretch>
                <a:fillRect/>
              </a:stretch>
            </p:blipFill>
            <p:spPr>
              <a:xfrm>
                <a:off x="7995454" y="638304"/>
                <a:ext cx="285840" cy="423360"/>
              </a:xfrm>
              <a:prstGeom prst="rect">
                <a:avLst/>
              </a:prstGeom>
            </p:spPr>
          </p:pic>
        </mc:Fallback>
      </mc:AlternateContent>
      <p:grpSp>
        <p:nvGrpSpPr>
          <p:cNvPr id="91" name="Group 90">
            <a:extLst>
              <a:ext uri="{FF2B5EF4-FFF2-40B4-BE49-F238E27FC236}">
                <a16:creationId xmlns:a16="http://schemas.microsoft.com/office/drawing/2014/main" id="{7FDF4B0F-E45C-316B-C2E6-81D007CDFFDA}"/>
              </a:ext>
            </a:extLst>
          </p:cNvPr>
          <p:cNvGrpSpPr/>
          <p:nvPr/>
        </p:nvGrpSpPr>
        <p:grpSpPr>
          <a:xfrm>
            <a:off x="8512054" y="552984"/>
            <a:ext cx="2065680" cy="397440"/>
            <a:chOff x="8512054" y="552984"/>
            <a:chExt cx="2065680" cy="397440"/>
          </a:xfrm>
        </p:grpSpPr>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C4B44A78-1834-5E4B-4917-D59C7581586B}"/>
                    </a:ext>
                  </a:extLst>
                </p14:cNvPr>
                <p14:cNvContentPartPr/>
                <p14:nvPr/>
              </p14:nvContentPartPr>
              <p14:xfrm>
                <a:off x="8512054" y="844944"/>
                <a:ext cx="40320" cy="53640"/>
              </p14:xfrm>
            </p:contentPart>
          </mc:Choice>
          <mc:Fallback xmlns="">
            <p:pic>
              <p:nvPicPr>
                <p:cNvPr id="80" name="Ink 79">
                  <a:extLst>
                    <a:ext uri="{FF2B5EF4-FFF2-40B4-BE49-F238E27FC236}">
                      <a16:creationId xmlns:a16="http://schemas.microsoft.com/office/drawing/2014/main" id="{C4B44A78-1834-5E4B-4917-D59C7581586B}"/>
                    </a:ext>
                  </a:extLst>
                </p:cNvPr>
                <p:cNvPicPr/>
                <p:nvPr/>
              </p:nvPicPr>
              <p:blipFill>
                <a:blip r:embed="rId131"/>
                <a:stretch>
                  <a:fillRect/>
                </a:stretch>
              </p:blipFill>
              <p:spPr>
                <a:xfrm>
                  <a:off x="8503414" y="836304"/>
                  <a:ext cx="57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AAB779A9-0417-7DCD-C6B7-6B6527D9EA33}"/>
                    </a:ext>
                  </a:extLst>
                </p14:cNvPr>
                <p14:cNvContentPartPr/>
                <p14:nvPr/>
              </p14:nvContentPartPr>
              <p14:xfrm>
                <a:off x="8725174" y="637944"/>
                <a:ext cx="145080" cy="284400"/>
              </p14:xfrm>
            </p:contentPart>
          </mc:Choice>
          <mc:Fallback xmlns="">
            <p:pic>
              <p:nvPicPr>
                <p:cNvPr id="81" name="Ink 80">
                  <a:extLst>
                    <a:ext uri="{FF2B5EF4-FFF2-40B4-BE49-F238E27FC236}">
                      <a16:creationId xmlns:a16="http://schemas.microsoft.com/office/drawing/2014/main" id="{AAB779A9-0417-7DCD-C6B7-6B6527D9EA33}"/>
                    </a:ext>
                  </a:extLst>
                </p:cNvPr>
                <p:cNvPicPr/>
                <p:nvPr/>
              </p:nvPicPr>
              <p:blipFill>
                <a:blip r:embed="rId133"/>
                <a:stretch>
                  <a:fillRect/>
                </a:stretch>
              </p:blipFill>
              <p:spPr>
                <a:xfrm>
                  <a:off x="8716534" y="629304"/>
                  <a:ext cx="162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4C4D6785-80EB-4810-35CB-7EB0799D9831}"/>
                    </a:ext>
                  </a:extLst>
                </p14:cNvPr>
                <p14:cNvContentPartPr/>
                <p14:nvPr/>
              </p14:nvContentPartPr>
              <p14:xfrm>
                <a:off x="8989774" y="552984"/>
                <a:ext cx="169560" cy="370080"/>
              </p14:xfrm>
            </p:contentPart>
          </mc:Choice>
          <mc:Fallback xmlns="">
            <p:pic>
              <p:nvPicPr>
                <p:cNvPr id="82" name="Ink 81">
                  <a:extLst>
                    <a:ext uri="{FF2B5EF4-FFF2-40B4-BE49-F238E27FC236}">
                      <a16:creationId xmlns:a16="http://schemas.microsoft.com/office/drawing/2014/main" id="{4C4D6785-80EB-4810-35CB-7EB0799D9831}"/>
                    </a:ext>
                  </a:extLst>
                </p:cNvPr>
                <p:cNvPicPr/>
                <p:nvPr/>
              </p:nvPicPr>
              <p:blipFill>
                <a:blip r:embed="rId135"/>
                <a:stretch>
                  <a:fillRect/>
                </a:stretch>
              </p:blipFill>
              <p:spPr>
                <a:xfrm>
                  <a:off x="8980774" y="544344"/>
                  <a:ext cx="1872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305A0A22-9B7E-E53B-E588-43028EF1F4D0}"/>
                    </a:ext>
                  </a:extLst>
                </p14:cNvPr>
                <p14:cNvContentPartPr/>
                <p14:nvPr/>
              </p14:nvContentPartPr>
              <p14:xfrm>
                <a:off x="9324214" y="595824"/>
                <a:ext cx="29880" cy="354600"/>
              </p14:xfrm>
            </p:contentPart>
          </mc:Choice>
          <mc:Fallback xmlns="">
            <p:pic>
              <p:nvPicPr>
                <p:cNvPr id="83" name="Ink 82">
                  <a:extLst>
                    <a:ext uri="{FF2B5EF4-FFF2-40B4-BE49-F238E27FC236}">
                      <a16:creationId xmlns:a16="http://schemas.microsoft.com/office/drawing/2014/main" id="{305A0A22-9B7E-E53B-E588-43028EF1F4D0}"/>
                    </a:ext>
                  </a:extLst>
                </p:cNvPr>
                <p:cNvPicPr/>
                <p:nvPr/>
              </p:nvPicPr>
              <p:blipFill>
                <a:blip r:embed="rId137"/>
                <a:stretch>
                  <a:fillRect/>
                </a:stretch>
              </p:blipFill>
              <p:spPr>
                <a:xfrm>
                  <a:off x="9315214" y="587184"/>
                  <a:ext cx="4752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416CF08F-A47F-7803-8C7D-E03CFA44360C}"/>
                    </a:ext>
                  </a:extLst>
                </p14:cNvPr>
                <p14:cNvContentPartPr/>
                <p14:nvPr/>
              </p14:nvContentPartPr>
              <p14:xfrm>
                <a:off x="9520414" y="577464"/>
                <a:ext cx="195120" cy="360360"/>
              </p14:xfrm>
            </p:contentPart>
          </mc:Choice>
          <mc:Fallback xmlns="">
            <p:pic>
              <p:nvPicPr>
                <p:cNvPr id="84" name="Ink 83">
                  <a:extLst>
                    <a:ext uri="{FF2B5EF4-FFF2-40B4-BE49-F238E27FC236}">
                      <a16:creationId xmlns:a16="http://schemas.microsoft.com/office/drawing/2014/main" id="{416CF08F-A47F-7803-8C7D-E03CFA44360C}"/>
                    </a:ext>
                  </a:extLst>
                </p:cNvPr>
                <p:cNvPicPr/>
                <p:nvPr/>
              </p:nvPicPr>
              <p:blipFill>
                <a:blip r:embed="rId139"/>
                <a:stretch>
                  <a:fillRect/>
                </a:stretch>
              </p:blipFill>
              <p:spPr>
                <a:xfrm>
                  <a:off x="9511774" y="568464"/>
                  <a:ext cx="21276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Ink 85">
                  <a:extLst>
                    <a:ext uri="{FF2B5EF4-FFF2-40B4-BE49-F238E27FC236}">
                      <a16:creationId xmlns:a16="http://schemas.microsoft.com/office/drawing/2014/main" id="{04D227CF-7F72-8B99-6E98-7F16FDC7A864}"/>
                    </a:ext>
                  </a:extLst>
                </p14:cNvPr>
                <p14:cNvContentPartPr/>
                <p14:nvPr/>
              </p14:nvContentPartPr>
              <p14:xfrm>
                <a:off x="9886894" y="605904"/>
                <a:ext cx="17640" cy="318600"/>
              </p14:xfrm>
            </p:contentPart>
          </mc:Choice>
          <mc:Fallback xmlns="">
            <p:pic>
              <p:nvPicPr>
                <p:cNvPr id="86" name="Ink 85">
                  <a:extLst>
                    <a:ext uri="{FF2B5EF4-FFF2-40B4-BE49-F238E27FC236}">
                      <a16:creationId xmlns:a16="http://schemas.microsoft.com/office/drawing/2014/main" id="{04D227CF-7F72-8B99-6E98-7F16FDC7A864}"/>
                    </a:ext>
                  </a:extLst>
                </p:cNvPr>
                <p:cNvPicPr/>
                <p:nvPr/>
              </p:nvPicPr>
              <p:blipFill>
                <a:blip r:embed="rId141"/>
                <a:stretch>
                  <a:fillRect/>
                </a:stretch>
              </p:blipFill>
              <p:spPr>
                <a:xfrm>
                  <a:off x="9878254" y="596904"/>
                  <a:ext cx="352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Ink 86">
                  <a:extLst>
                    <a:ext uri="{FF2B5EF4-FFF2-40B4-BE49-F238E27FC236}">
                      <a16:creationId xmlns:a16="http://schemas.microsoft.com/office/drawing/2014/main" id="{984BA688-2DAB-FAE6-2176-49FB50A2A370}"/>
                    </a:ext>
                  </a:extLst>
                </p14:cNvPr>
                <p14:cNvContentPartPr/>
                <p14:nvPr/>
              </p14:nvContentPartPr>
              <p14:xfrm>
                <a:off x="10079134" y="630744"/>
                <a:ext cx="209880" cy="285840"/>
              </p14:xfrm>
            </p:contentPart>
          </mc:Choice>
          <mc:Fallback xmlns="">
            <p:pic>
              <p:nvPicPr>
                <p:cNvPr id="87" name="Ink 86">
                  <a:extLst>
                    <a:ext uri="{FF2B5EF4-FFF2-40B4-BE49-F238E27FC236}">
                      <a16:creationId xmlns:a16="http://schemas.microsoft.com/office/drawing/2014/main" id="{984BA688-2DAB-FAE6-2176-49FB50A2A370}"/>
                    </a:ext>
                  </a:extLst>
                </p:cNvPr>
                <p:cNvPicPr/>
                <p:nvPr/>
              </p:nvPicPr>
              <p:blipFill>
                <a:blip r:embed="rId143"/>
                <a:stretch>
                  <a:fillRect/>
                </a:stretch>
              </p:blipFill>
              <p:spPr>
                <a:xfrm>
                  <a:off x="10070134" y="621744"/>
                  <a:ext cx="2275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7C906BDB-0114-1A4E-80F9-5226773D1261}"/>
                    </a:ext>
                  </a:extLst>
                </p14:cNvPr>
                <p14:cNvContentPartPr/>
                <p14:nvPr/>
              </p14:nvContentPartPr>
              <p14:xfrm>
                <a:off x="10361734" y="574944"/>
                <a:ext cx="173520" cy="371880"/>
              </p14:xfrm>
            </p:contentPart>
          </mc:Choice>
          <mc:Fallback xmlns="">
            <p:pic>
              <p:nvPicPr>
                <p:cNvPr id="89" name="Ink 88">
                  <a:extLst>
                    <a:ext uri="{FF2B5EF4-FFF2-40B4-BE49-F238E27FC236}">
                      <a16:creationId xmlns:a16="http://schemas.microsoft.com/office/drawing/2014/main" id="{7C906BDB-0114-1A4E-80F9-5226773D1261}"/>
                    </a:ext>
                  </a:extLst>
                </p:cNvPr>
                <p:cNvPicPr/>
                <p:nvPr/>
              </p:nvPicPr>
              <p:blipFill>
                <a:blip r:embed="rId145"/>
                <a:stretch>
                  <a:fillRect/>
                </a:stretch>
              </p:blipFill>
              <p:spPr>
                <a:xfrm>
                  <a:off x="10353094" y="565944"/>
                  <a:ext cx="1911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0" name="Ink 89">
                  <a:extLst>
                    <a:ext uri="{FF2B5EF4-FFF2-40B4-BE49-F238E27FC236}">
                      <a16:creationId xmlns:a16="http://schemas.microsoft.com/office/drawing/2014/main" id="{CD3477A6-22F5-B05E-36D4-35E5E4D4A09B}"/>
                    </a:ext>
                  </a:extLst>
                </p14:cNvPr>
                <p14:cNvContentPartPr/>
                <p14:nvPr/>
              </p14:nvContentPartPr>
              <p14:xfrm>
                <a:off x="10366054" y="754224"/>
                <a:ext cx="211680" cy="16200"/>
              </p14:xfrm>
            </p:contentPart>
          </mc:Choice>
          <mc:Fallback xmlns="">
            <p:pic>
              <p:nvPicPr>
                <p:cNvPr id="90" name="Ink 89">
                  <a:extLst>
                    <a:ext uri="{FF2B5EF4-FFF2-40B4-BE49-F238E27FC236}">
                      <a16:creationId xmlns:a16="http://schemas.microsoft.com/office/drawing/2014/main" id="{CD3477A6-22F5-B05E-36D4-35E5E4D4A09B}"/>
                    </a:ext>
                  </a:extLst>
                </p:cNvPr>
                <p:cNvPicPr/>
                <p:nvPr/>
              </p:nvPicPr>
              <p:blipFill>
                <a:blip r:embed="rId147"/>
                <a:stretch>
                  <a:fillRect/>
                </a:stretch>
              </p:blipFill>
              <p:spPr>
                <a:xfrm>
                  <a:off x="10357414" y="745224"/>
                  <a:ext cx="229320" cy="33840"/>
                </a:xfrm>
                <a:prstGeom prst="rect">
                  <a:avLst/>
                </a:prstGeom>
              </p:spPr>
            </p:pic>
          </mc:Fallback>
        </mc:AlternateContent>
      </p:grpSp>
      <p:grpSp>
        <p:nvGrpSpPr>
          <p:cNvPr id="94" name="Group 93">
            <a:extLst>
              <a:ext uri="{FF2B5EF4-FFF2-40B4-BE49-F238E27FC236}">
                <a16:creationId xmlns:a16="http://schemas.microsoft.com/office/drawing/2014/main" id="{00357CE2-FB55-BC6D-02C6-BDD2CE0B14F1}"/>
              </a:ext>
            </a:extLst>
          </p:cNvPr>
          <p:cNvGrpSpPr/>
          <p:nvPr/>
        </p:nvGrpSpPr>
        <p:grpSpPr>
          <a:xfrm>
            <a:off x="2948254" y="2113584"/>
            <a:ext cx="153720" cy="168120"/>
            <a:chOff x="2948254" y="2113584"/>
            <a:chExt cx="153720" cy="168120"/>
          </a:xfrm>
        </p:grpSpPr>
        <mc:AlternateContent xmlns:mc="http://schemas.openxmlformats.org/markup-compatibility/2006" xmlns:p14="http://schemas.microsoft.com/office/powerpoint/2010/main">
          <mc:Choice Requires="p14">
            <p:contentPart p14:bwMode="auto" r:id="rId148">
              <p14:nvContentPartPr>
                <p14:cNvPr id="92" name="Ink 91">
                  <a:extLst>
                    <a:ext uri="{FF2B5EF4-FFF2-40B4-BE49-F238E27FC236}">
                      <a16:creationId xmlns:a16="http://schemas.microsoft.com/office/drawing/2014/main" id="{3F727F82-5E5A-3288-2FBB-1BD0985C8C2D}"/>
                    </a:ext>
                  </a:extLst>
                </p14:cNvPr>
                <p14:cNvContentPartPr/>
                <p14:nvPr/>
              </p14:nvContentPartPr>
              <p14:xfrm>
                <a:off x="2948254" y="2113584"/>
                <a:ext cx="153720" cy="44280"/>
              </p14:xfrm>
            </p:contentPart>
          </mc:Choice>
          <mc:Fallback xmlns="">
            <p:pic>
              <p:nvPicPr>
                <p:cNvPr id="92" name="Ink 91">
                  <a:extLst>
                    <a:ext uri="{FF2B5EF4-FFF2-40B4-BE49-F238E27FC236}">
                      <a16:creationId xmlns:a16="http://schemas.microsoft.com/office/drawing/2014/main" id="{3F727F82-5E5A-3288-2FBB-1BD0985C8C2D}"/>
                    </a:ext>
                  </a:extLst>
                </p:cNvPr>
                <p:cNvPicPr/>
                <p:nvPr/>
              </p:nvPicPr>
              <p:blipFill>
                <a:blip r:embed="rId149"/>
                <a:stretch>
                  <a:fillRect/>
                </a:stretch>
              </p:blipFill>
              <p:spPr>
                <a:xfrm>
                  <a:off x="2939614" y="2104584"/>
                  <a:ext cx="171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3" name="Ink 92">
                  <a:extLst>
                    <a:ext uri="{FF2B5EF4-FFF2-40B4-BE49-F238E27FC236}">
                      <a16:creationId xmlns:a16="http://schemas.microsoft.com/office/drawing/2014/main" id="{BF0C0143-3272-2C20-4348-30E33106C39D}"/>
                    </a:ext>
                  </a:extLst>
                </p14:cNvPr>
                <p14:cNvContentPartPr/>
                <p14:nvPr/>
              </p14:nvContentPartPr>
              <p14:xfrm>
                <a:off x="2969134" y="2260104"/>
                <a:ext cx="126360" cy="21600"/>
              </p14:xfrm>
            </p:contentPart>
          </mc:Choice>
          <mc:Fallback xmlns="">
            <p:pic>
              <p:nvPicPr>
                <p:cNvPr id="93" name="Ink 92">
                  <a:extLst>
                    <a:ext uri="{FF2B5EF4-FFF2-40B4-BE49-F238E27FC236}">
                      <a16:creationId xmlns:a16="http://schemas.microsoft.com/office/drawing/2014/main" id="{BF0C0143-3272-2C20-4348-30E33106C39D}"/>
                    </a:ext>
                  </a:extLst>
                </p:cNvPr>
                <p:cNvPicPr/>
                <p:nvPr/>
              </p:nvPicPr>
              <p:blipFill>
                <a:blip r:embed="rId151"/>
                <a:stretch>
                  <a:fillRect/>
                </a:stretch>
              </p:blipFill>
              <p:spPr>
                <a:xfrm>
                  <a:off x="2960494" y="2251104"/>
                  <a:ext cx="1440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AD5AE52B-5245-48F8-C7EC-388009E3E9A5}"/>
                  </a:ext>
                </a:extLst>
              </p14:cNvPr>
              <p14:cNvContentPartPr/>
              <p14:nvPr/>
            </p14:nvContentPartPr>
            <p14:xfrm>
              <a:off x="3595894" y="2019984"/>
              <a:ext cx="31320" cy="271440"/>
            </p14:xfrm>
          </p:contentPart>
        </mc:Choice>
        <mc:Fallback xmlns="">
          <p:pic>
            <p:nvPicPr>
              <p:cNvPr id="95" name="Ink 94">
                <a:extLst>
                  <a:ext uri="{FF2B5EF4-FFF2-40B4-BE49-F238E27FC236}">
                    <a16:creationId xmlns:a16="http://schemas.microsoft.com/office/drawing/2014/main" id="{AD5AE52B-5245-48F8-C7EC-388009E3E9A5}"/>
                  </a:ext>
                </a:extLst>
              </p:cNvPr>
              <p:cNvPicPr/>
              <p:nvPr/>
            </p:nvPicPr>
            <p:blipFill>
              <a:blip r:embed="rId153"/>
              <a:stretch>
                <a:fillRect/>
              </a:stretch>
            </p:blipFill>
            <p:spPr>
              <a:xfrm>
                <a:off x="3587254" y="2011344"/>
                <a:ext cx="489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8CD7DB87-52B4-F4DD-D2C8-ECAB00527267}"/>
                  </a:ext>
                </a:extLst>
              </p14:cNvPr>
              <p14:cNvContentPartPr/>
              <p14:nvPr/>
            </p14:nvContentPartPr>
            <p14:xfrm>
              <a:off x="3821974" y="2139144"/>
              <a:ext cx="175320" cy="8280"/>
            </p14:xfrm>
          </p:contentPart>
        </mc:Choice>
        <mc:Fallback xmlns="">
          <p:pic>
            <p:nvPicPr>
              <p:cNvPr id="96" name="Ink 95">
                <a:extLst>
                  <a:ext uri="{FF2B5EF4-FFF2-40B4-BE49-F238E27FC236}">
                    <a16:creationId xmlns:a16="http://schemas.microsoft.com/office/drawing/2014/main" id="{8CD7DB87-52B4-F4DD-D2C8-ECAB00527267}"/>
                  </a:ext>
                </a:extLst>
              </p:cNvPr>
              <p:cNvPicPr/>
              <p:nvPr/>
            </p:nvPicPr>
            <p:blipFill>
              <a:blip r:embed="rId155"/>
              <a:stretch>
                <a:fillRect/>
              </a:stretch>
            </p:blipFill>
            <p:spPr>
              <a:xfrm>
                <a:off x="3813334" y="2130144"/>
                <a:ext cx="192960" cy="25920"/>
              </a:xfrm>
              <a:prstGeom prst="rect">
                <a:avLst/>
              </a:prstGeom>
            </p:spPr>
          </p:pic>
        </mc:Fallback>
      </mc:AlternateContent>
      <p:grpSp>
        <p:nvGrpSpPr>
          <p:cNvPr id="103" name="Group 102">
            <a:extLst>
              <a:ext uri="{FF2B5EF4-FFF2-40B4-BE49-F238E27FC236}">
                <a16:creationId xmlns:a16="http://schemas.microsoft.com/office/drawing/2014/main" id="{F35383A4-E601-CDCB-9887-A1AE5601D932}"/>
              </a:ext>
            </a:extLst>
          </p:cNvPr>
          <p:cNvGrpSpPr/>
          <p:nvPr/>
        </p:nvGrpSpPr>
        <p:grpSpPr>
          <a:xfrm>
            <a:off x="4304014" y="2034024"/>
            <a:ext cx="802080" cy="377640"/>
            <a:chOff x="4304014" y="2034024"/>
            <a:chExt cx="802080" cy="377640"/>
          </a:xfrm>
        </p:grpSpPr>
        <mc:AlternateContent xmlns:mc="http://schemas.openxmlformats.org/markup-compatibility/2006" xmlns:p14="http://schemas.microsoft.com/office/powerpoint/2010/main">
          <mc:Choice Requires="p14">
            <p:contentPart p14:bwMode="auto" r:id="rId156">
              <p14:nvContentPartPr>
                <p14:cNvPr id="97" name="Ink 96">
                  <a:extLst>
                    <a:ext uri="{FF2B5EF4-FFF2-40B4-BE49-F238E27FC236}">
                      <a16:creationId xmlns:a16="http://schemas.microsoft.com/office/drawing/2014/main" id="{E4AEC261-2E6B-94A2-C7D6-04F89C08E0FA}"/>
                    </a:ext>
                  </a:extLst>
                </p14:cNvPr>
                <p14:cNvContentPartPr/>
                <p14:nvPr/>
              </p14:nvContentPartPr>
              <p14:xfrm>
                <a:off x="4304014" y="2034024"/>
                <a:ext cx="140400" cy="372960"/>
              </p14:xfrm>
            </p:contentPart>
          </mc:Choice>
          <mc:Fallback xmlns="">
            <p:pic>
              <p:nvPicPr>
                <p:cNvPr id="97" name="Ink 96">
                  <a:extLst>
                    <a:ext uri="{FF2B5EF4-FFF2-40B4-BE49-F238E27FC236}">
                      <a16:creationId xmlns:a16="http://schemas.microsoft.com/office/drawing/2014/main" id="{E4AEC261-2E6B-94A2-C7D6-04F89C08E0FA}"/>
                    </a:ext>
                  </a:extLst>
                </p:cNvPr>
                <p:cNvPicPr/>
                <p:nvPr/>
              </p:nvPicPr>
              <p:blipFill>
                <a:blip r:embed="rId157"/>
                <a:stretch>
                  <a:fillRect/>
                </a:stretch>
              </p:blipFill>
              <p:spPr>
                <a:xfrm>
                  <a:off x="4295374" y="2025384"/>
                  <a:ext cx="15804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8" name="Ink 97">
                  <a:extLst>
                    <a:ext uri="{FF2B5EF4-FFF2-40B4-BE49-F238E27FC236}">
                      <a16:creationId xmlns:a16="http://schemas.microsoft.com/office/drawing/2014/main" id="{AB72D8DD-E804-0928-08EE-DCD65EF4C361}"/>
                    </a:ext>
                  </a:extLst>
                </p14:cNvPr>
                <p14:cNvContentPartPr/>
                <p14:nvPr/>
              </p14:nvContentPartPr>
              <p14:xfrm>
                <a:off x="4492294" y="2188464"/>
                <a:ext cx="84240" cy="190080"/>
              </p14:xfrm>
            </p:contentPart>
          </mc:Choice>
          <mc:Fallback xmlns="">
            <p:pic>
              <p:nvPicPr>
                <p:cNvPr id="98" name="Ink 97">
                  <a:extLst>
                    <a:ext uri="{FF2B5EF4-FFF2-40B4-BE49-F238E27FC236}">
                      <a16:creationId xmlns:a16="http://schemas.microsoft.com/office/drawing/2014/main" id="{AB72D8DD-E804-0928-08EE-DCD65EF4C361}"/>
                    </a:ext>
                  </a:extLst>
                </p:cNvPr>
                <p:cNvPicPr/>
                <p:nvPr/>
              </p:nvPicPr>
              <p:blipFill>
                <a:blip r:embed="rId159"/>
                <a:stretch>
                  <a:fillRect/>
                </a:stretch>
              </p:blipFill>
              <p:spPr>
                <a:xfrm>
                  <a:off x="4483294" y="2179464"/>
                  <a:ext cx="1018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E5C30108-2185-21E5-F3B5-A15CE75859B4}"/>
                    </a:ext>
                  </a:extLst>
                </p14:cNvPr>
                <p14:cNvContentPartPr/>
                <p14:nvPr/>
              </p14:nvContentPartPr>
              <p14:xfrm>
                <a:off x="4610374" y="2198184"/>
                <a:ext cx="106920" cy="213480"/>
              </p14:xfrm>
            </p:contentPart>
          </mc:Choice>
          <mc:Fallback xmlns="">
            <p:pic>
              <p:nvPicPr>
                <p:cNvPr id="100" name="Ink 99">
                  <a:extLst>
                    <a:ext uri="{FF2B5EF4-FFF2-40B4-BE49-F238E27FC236}">
                      <a16:creationId xmlns:a16="http://schemas.microsoft.com/office/drawing/2014/main" id="{E5C30108-2185-21E5-F3B5-A15CE75859B4}"/>
                    </a:ext>
                  </a:extLst>
                </p:cNvPr>
                <p:cNvPicPr/>
                <p:nvPr/>
              </p:nvPicPr>
              <p:blipFill>
                <a:blip r:embed="rId161"/>
                <a:stretch>
                  <a:fillRect/>
                </a:stretch>
              </p:blipFill>
              <p:spPr>
                <a:xfrm>
                  <a:off x="4601734" y="2189184"/>
                  <a:ext cx="124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Ink 100">
                  <a:extLst>
                    <a:ext uri="{FF2B5EF4-FFF2-40B4-BE49-F238E27FC236}">
                      <a16:creationId xmlns:a16="http://schemas.microsoft.com/office/drawing/2014/main" id="{EF5BB0DF-3E9D-9B41-4FF2-773ED49C1859}"/>
                    </a:ext>
                  </a:extLst>
                </p14:cNvPr>
                <p14:cNvContentPartPr/>
                <p14:nvPr/>
              </p14:nvContentPartPr>
              <p14:xfrm>
                <a:off x="5013934" y="2085504"/>
                <a:ext cx="64800" cy="159480"/>
              </p14:xfrm>
            </p:contentPart>
          </mc:Choice>
          <mc:Fallback xmlns="">
            <p:pic>
              <p:nvPicPr>
                <p:cNvPr id="101" name="Ink 100">
                  <a:extLst>
                    <a:ext uri="{FF2B5EF4-FFF2-40B4-BE49-F238E27FC236}">
                      <a16:creationId xmlns:a16="http://schemas.microsoft.com/office/drawing/2014/main" id="{EF5BB0DF-3E9D-9B41-4FF2-773ED49C1859}"/>
                    </a:ext>
                  </a:extLst>
                </p:cNvPr>
                <p:cNvPicPr/>
                <p:nvPr/>
              </p:nvPicPr>
              <p:blipFill>
                <a:blip r:embed="rId163"/>
                <a:stretch>
                  <a:fillRect/>
                </a:stretch>
              </p:blipFill>
              <p:spPr>
                <a:xfrm>
                  <a:off x="5004934" y="2076504"/>
                  <a:ext cx="82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Ink 101">
                  <a:extLst>
                    <a:ext uri="{FF2B5EF4-FFF2-40B4-BE49-F238E27FC236}">
                      <a16:creationId xmlns:a16="http://schemas.microsoft.com/office/drawing/2014/main" id="{CD02B815-1E71-718C-1643-198EBD8296A4}"/>
                    </a:ext>
                  </a:extLst>
                </p14:cNvPr>
                <p14:cNvContentPartPr/>
                <p14:nvPr/>
              </p14:nvContentPartPr>
              <p14:xfrm>
                <a:off x="4864534" y="2085504"/>
                <a:ext cx="241560" cy="239400"/>
              </p14:xfrm>
            </p:contentPart>
          </mc:Choice>
          <mc:Fallback xmlns="">
            <p:pic>
              <p:nvPicPr>
                <p:cNvPr id="102" name="Ink 101">
                  <a:extLst>
                    <a:ext uri="{FF2B5EF4-FFF2-40B4-BE49-F238E27FC236}">
                      <a16:creationId xmlns:a16="http://schemas.microsoft.com/office/drawing/2014/main" id="{CD02B815-1E71-718C-1643-198EBD8296A4}"/>
                    </a:ext>
                  </a:extLst>
                </p:cNvPr>
                <p:cNvPicPr/>
                <p:nvPr/>
              </p:nvPicPr>
              <p:blipFill>
                <a:blip r:embed="rId165"/>
                <a:stretch>
                  <a:fillRect/>
                </a:stretch>
              </p:blipFill>
              <p:spPr>
                <a:xfrm>
                  <a:off x="4855534" y="2076504"/>
                  <a:ext cx="259200" cy="257040"/>
                </a:xfrm>
                <a:prstGeom prst="rect">
                  <a:avLst/>
                </a:prstGeom>
              </p:spPr>
            </p:pic>
          </mc:Fallback>
        </mc:AlternateContent>
      </p:grpSp>
      <p:grpSp>
        <p:nvGrpSpPr>
          <p:cNvPr id="110" name="Group 109">
            <a:extLst>
              <a:ext uri="{FF2B5EF4-FFF2-40B4-BE49-F238E27FC236}">
                <a16:creationId xmlns:a16="http://schemas.microsoft.com/office/drawing/2014/main" id="{7D6C04E6-B15B-90C2-CE04-CF6EADA6ABF5}"/>
              </a:ext>
            </a:extLst>
          </p:cNvPr>
          <p:cNvGrpSpPr/>
          <p:nvPr/>
        </p:nvGrpSpPr>
        <p:grpSpPr>
          <a:xfrm>
            <a:off x="5332534" y="1914504"/>
            <a:ext cx="595800" cy="536400"/>
            <a:chOff x="5332534" y="1914504"/>
            <a:chExt cx="595800" cy="536400"/>
          </a:xfrm>
        </p:grpSpPr>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6A5DD7AB-5165-F39E-A086-D164581968F0}"/>
                    </a:ext>
                  </a:extLst>
                </p14:cNvPr>
                <p14:cNvContentPartPr/>
                <p14:nvPr/>
              </p14:nvContentPartPr>
              <p14:xfrm>
                <a:off x="5332534" y="1914504"/>
                <a:ext cx="216000" cy="536400"/>
              </p14:xfrm>
            </p:contentPart>
          </mc:Choice>
          <mc:Fallback xmlns="">
            <p:pic>
              <p:nvPicPr>
                <p:cNvPr id="104" name="Ink 103">
                  <a:extLst>
                    <a:ext uri="{FF2B5EF4-FFF2-40B4-BE49-F238E27FC236}">
                      <a16:creationId xmlns:a16="http://schemas.microsoft.com/office/drawing/2014/main" id="{6A5DD7AB-5165-F39E-A086-D164581968F0}"/>
                    </a:ext>
                  </a:extLst>
                </p:cNvPr>
                <p:cNvPicPr/>
                <p:nvPr/>
              </p:nvPicPr>
              <p:blipFill>
                <a:blip r:embed="rId167"/>
                <a:stretch>
                  <a:fillRect/>
                </a:stretch>
              </p:blipFill>
              <p:spPr>
                <a:xfrm>
                  <a:off x="5323534" y="1905504"/>
                  <a:ext cx="233640" cy="5540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5" name="Ink 104">
                  <a:extLst>
                    <a:ext uri="{FF2B5EF4-FFF2-40B4-BE49-F238E27FC236}">
                      <a16:creationId xmlns:a16="http://schemas.microsoft.com/office/drawing/2014/main" id="{4C8B1CD7-68B2-ED0B-D0DB-42C969800188}"/>
                    </a:ext>
                  </a:extLst>
                </p14:cNvPr>
                <p14:cNvContentPartPr/>
                <p14:nvPr/>
              </p14:nvContentPartPr>
              <p14:xfrm>
                <a:off x="5625574" y="2176224"/>
                <a:ext cx="88560" cy="237960"/>
              </p14:xfrm>
            </p:contentPart>
          </mc:Choice>
          <mc:Fallback xmlns="">
            <p:pic>
              <p:nvPicPr>
                <p:cNvPr id="105" name="Ink 104">
                  <a:extLst>
                    <a:ext uri="{FF2B5EF4-FFF2-40B4-BE49-F238E27FC236}">
                      <a16:creationId xmlns:a16="http://schemas.microsoft.com/office/drawing/2014/main" id="{4C8B1CD7-68B2-ED0B-D0DB-42C969800188}"/>
                    </a:ext>
                  </a:extLst>
                </p:cNvPr>
                <p:cNvPicPr/>
                <p:nvPr/>
              </p:nvPicPr>
              <p:blipFill>
                <a:blip r:embed="rId169"/>
                <a:stretch>
                  <a:fillRect/>
                </a:stretch>
              </p:blipFill>
              <p:spPr>
                <a:xfrm>
                  <a:off x="5616574" y="2167584"/>
                  <a:ext cx="1062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6" name="Ink 105">
                  <a:extLst>
                    <a:ext uri="{FF2B5EF4-FFF2-40B4-BE49-F238E27FC236}">
                      <a16:creationId xmlns:a16="http://schemas.microsoft.com/office/drawing/2014/main" id="{2F9BD6C0-3BAD-489C-1256-72B3520C1023}"/>
                    </a:ext>
                  </a:extLst>
                </p14:cNvPr>
                <p14:cNvContentPartPr/>
                <p14:nvPr/>
              </p14:nvContentPartPr>
              <p14:xfrm>
                <a:off x="5835454" y="2217624"/>
                <a:ext cx="92880" cy="198000"/>
              </p14:xfrm>
            </p:contentPart>
          </mc:Choice>
          <mc:Fallback xmlns="">
            <p:pic>
              <p:nvPicPr>
                <p:cNvPr id="106" name="Ink 105">
                  <a:extLst>
                    <a:ext uri="{FF2B5EF4-FFF2-40B4-BE49-F238E27FC236}">
                      <a16:creationId xmlns:a16="http://schemas.microsoft.com/office/drawing/2014/main" id="{2F9BD6C0-3BAD-489C-1256-72B3520C1023}"/>
                    </a:ext>
                  </a:extLst>
                </p:cNvPr>
                <p:cNvPicPr/>
                <p:nvPr/>
              </p:nvPicPr>
              <p:blipFill>
                <a:blip r:embed="rId171"/>
                <a:stretch>
                  <a:fillRect/>
                </a:stretch>
              </p:blipFill>
              <p:spPr>
                <a:xfrm>
                  <a:off x="5826454" y="2208984"/>
                  <a:ext cx="110520" cy="215640"/>
                </a:xfrm>
                <a:prstGeom prst="rect">
                  <a:avLst/>
                </a:prstGeom>
              </p:spPr>
            </p:pic>
          </mc:Fallback>
        </mc:AlternateContent>
      </p:grpSp>
      <p:grpSp>
        <p:nvGrpSpPr>
          <p:cNvPr id="109" name="Group 108">
            <a:extLst>
              <a:ext uri="{FF2B5EF4-FFF2-40B4-BE49-F238E27FC236}">
                <a16:creationId xmlns:a16="http://schemas.microsoft.com/office/drawing/2014/main" id="{70CC6E91-40A7-C554-E7E4-2DE56C82D7E2}"/>
              </a:ext>
            </a:extLst>
          </p:cNvPr>
          <p:cNvGrpSpPr/>
          <p:nvPr/>
        </p:nvGrpSpPr>
        <p:grpSpPr>
          <a:xfrm>
            <a:off x="6349534" y="2003424"/>
            <a:ext cx="149040" cy="113040"/>
            <a:chOff x="6349534" y="2003424"/>
            <a:chExt cx="149040" cy="113040"/>
          </a:xfrm>
        </p:grpSpPr>
        <mc:AlternateContent xmlns:mc="http://schemas.openxmlformats.org/markup-compatibility/2006" xmlns:p14="http://schemas.microsoft.com/office/powerpoint/2010/main">
          <mc:Choice Requires="p14">
            <p:contentPart p14:bwMode="auto" r:id="rId172">
              <p14:nvContentPartPr>
                <p14:cNvPr id="107" name="Ink 106">
                  <a:extLst>
                    <a:ext uri="{FF2B5EF4-FFF2-40B4-BE49-F238E27FC236}">
                      <a16:creationId xmlns:a16="http://schemas.microsoft.com/office/drawing/2014/main" id="{B7A9799B-F374-52BB-2E00-F6908B901F76}"/>
                    </a:ext>
                  </a:extLst>
                </p14:cNvPr>
                <p14:cNvContentPartPr/>
                <p14:nvPr/>
              </p14:nvContentPartPr>
              <p14:xfrm>
                <a:off x="6400654" y="2003424"/>
                <a:ext cx="77040" cy="10800"/>
              </p14:xfrm>
            </p:contentPart>
          </mc:Choice>
          <mc:Fallback xmlns="">
            <p:pic>
              <p:nvPicPr>
                <p:cNvPr id="107" name="Ink 106">
                  <a:extLst>
                    <a:ext uri="{FF2B5EF4-FFF2-40B4-BE49-F238E27FC236}">
                      <a16:creationId xmlns:a16="http://schemas.microsoft.com/office/drawing/2014/main" id="{B7A9799B-F374-52BB-2E00-F6908B901F76}"/>
                    </a:ext>
                  </a:extLst>
                </p:cNvPr>
                <p:cNvPicPr/>
                <p:nvPr/>
              </p:nvPicPr>
              <p:blipFill>
                <a:blip r:embed="rId173"/>
                <a:stretch>
                  <a:fillRect/>
                </a:stretch>
              </p:blipFill>
              <p:spPr>
                <a:xfrm>
                  <a:off x="6392014" y="1994424"/>
                  <a:ext cx="94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Ink 107">
                  <a:extLst>
                    <a:ext uri="{FF2B5EF4-FFF2-40B4-BE49-F238E27FC236}">
                      <a16:creationId xmlns:a16="http://schemas.microsoft.com/office/drawing/2014/main" id="{0F00BEA0-2286-CE72-ECB7-66236DFE4065}"/>
                    </a:ext>
                  </a:extLst>
                </p14:cNvPr>
                <p14:cNvContentPartPr/>
                <p14:nvPr/>
              </p14:nvContentPartPr>
              <p14:xfrm>
                <a:off x="6349534" y="2077944"/>
                <a:ext cx="149040" cy="38520"/>
              </p14:xfrm>
            </p:contentPart>
          </mc:Choice>
          <mc:Fallback xmlns="">
            <p:pic>
              <p:nvPicPr>
                <p:cNvPr id="108" name="Ink 107">
                  <a:extLst>
                    <a:ext uri="{FF2B5EF4-FFF2-40B4-BE49-F238E27FC236}">
                      <a16:creationId xmlns:a16="http://schemas.microsoft.com/office/drawing/2014/main" id="{0F00BEA0-2286-CE72-ECB7-66236DFE4065}"/>
                    </a:ext>
                  </a:extLst>
                </p:cNvPr>
                <p:cNvPicPr/>
                <p:nvPr/>
              </p:nvPicPr>
              <p:blipFill>
                <a:blip r:embed="rId175"/>
                <a:stretch>
                  <a:fillRect/>
                </a:stretch>
              </p:blipFill>
              <p:spPr>
                <a:xfrm>
                  <a:off x="6340534" y="2069304"/>
                  <a:ext cx="16668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6">
            <p14:nvContentPartPr>
              <p14:cNvPr id="111" name="Ink 110">
                <a:extLst>
                  <a:ext uri="{FF2B5EF4-FFF2-40B4-BE49-F238E27FC236}">
                    <a16:creationId xmlns:a16="http://schemas.microsoft.com/office/drawing/2014/main" id="{34E1150E-D455-BC8F-0EB8-8C18DB5EBBD9}"/>
                  </a:ext>
                </a:extLst>
              </p14:cNvPr>
              <p14:cNvContentPartPr/>
              <p14:nvPr/>
            </p14:nvContentPartPr>
            <p14:xfrm>
              <a:off x="5845534" y="1489344"/>
              <a:ext cx="360" cy="360"/>
            </p14:xfrm>
          </p:contentPart>
        </mc:Choice>
        <mc:Fallback xmlns="">
          <p:pic>
            <p:nvPicPr>
              <p:cNvPr id="111" name="Ink 110">
                <a:extLst>
                  <a:ext uri="{FF2B5EF4-FFF2-40B4-BE49-F238E27FC236}">
                    <a16:creationId xmlns:a16="http://schemas.microsoft.com/office/drawing/2014/main" id="{34E1150E-D455-BC8F-0EB8-8C18DB5EBBD9}"/>
                  </a:ext>
                </a:extLst>
              </p:cNvPr>
              <p:cNvPicPr/>
              <p:nvPr/>
            </p:nvPicPr>
            <p:blipFill>
              <a:blip r:embed="rId3"/>
              <a:stretch>
                <a:fillRect/>
              </a:stretch>
            </p:blipFill>
            <p:spPr>
              <a:xfrm>
                <a:off x="5836894" y="148070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Ink 111">
                <a:extLst>
                  <a:ext uri="{FF2B5EF4-FFF2-40B4-BE49-F238E27FC236}">
                    <a16:creationId xmlns:a16="http://schemas.microsoft.com/office/drawing/2014/main" id="{41D99A72-75A8-E353-3BD9-CDB648CDAE7F}"/>
                  </a:ext>
                </a:extLst>
              </p14:cNvPr>
              <p14:cNvContentPartPr/>
              <p14:nvPr/>
            </p14:nvContentPartPr>
            <p14:xfrm>
              <a:off x="7284454" y="2198184"/>
              <a:ext cx="360" cy="360"/>
            </p14:xfrm>
          </p:contentPart>
        </mc:Choice>
        <mc:Fallback xmlns="">
          <p:pic>
            <p:nvPicPr>
              <p:cNvPr id="112" name="Ink 111">
                <a:extLst>
                  <a:ext uri="{FF2B5EF4-FFF2-40B4-BE49-F238E27FC236}">
                    <a16:creationId xmlns:a16="http://schemas.microsoft.com/office/drawing/2014/main" id="{41D99A72-75A8-E353-3BD9-CDB648CDAE7F}"/>
                  </a:ext>
                </a:extLst>
              </p:cNvPr>
              <p:cNvPicPr/>
              <p:nvPr/>
            </p:nvPicPr>
            <p:blipFill>
              <a:blip r:embed="rId3"/>
              <a:stretch>
                <a:fillRect/>
              </a:stretch>
            </p:blipFill>
            <p:spPr>
              <a:xfrm>
                <a:off x="7275454" y="21895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6F3A7A9A-0243-3959-B669-6BF420A78B03}"/>
                  </a:ext>
                </a:extLst>
              </p14:cNvPr>
              <p14:cNvContentPartPr/>
              <p14:nvPr/>
            </p14:nvContentPartPr>
            <p14:xfrm>
              <a:off x="7148734" y="1949784"/>
              <a:ext cx="288000" cy="352440"/>
            </p14:xfrm>
          </p:contentPart>
        </mc:Choice>
        <mc:Fallback xmlns="">
          <p:pic>
            <p:nvPicPr>
              <p:cNvPr id="117" name="Ink 116">
                <a:extLst>
                  <a:ext uri="{FF2B5EF4-FFF2-40B4-BE49-F238E27FC236}">
                    <a16:creationId xmlns:a16="http://schemas.microsoft.com/office/drawing/2014/main" id="{6F3A7A9A-0243-3959-B669-6BF420A78B03}"/>
                  </a:ext>
                </a:extLst>
              </p:cNvPr>
              <p:cNvPicPr/>
              <p:nvPr/>
            </p:nvPicPr>
            <p:blipFill>
              <a:blip r:embed="rId179"/>
              <a:stretch>
                <a:fillRect/>
              </a:stretch>
            </p:blipFill>
            <p:spPr>
              <a:xfrm>
                <a:off x="7140094" y="1940784"/>
                <a:ext cx="305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Ink 117">
                <a:extLst>
                  <a:ext uri="{FF2B5EF4-FFF2-40B4-BE49-F238E27FC236}">
                    <a16:creationId xmlns:a16="http://schemas.microsoft.com/office/drawing/2014/main" id="{1043B023-05BB-5288-EC17-BAA48547C13E}"/>
                  </a:ext>
                </a:extLst>
              </p14:cNvPr>
              <p14:cNvContentPartPr/>
              <p14:nvPr/>
            </p14:nvContentPartPr>
            <p14:xfrm>
              <a:off x="7603054" y="2188464"/>
              <a:ext cx="360" cy="360"/>
            </p14:xfrm>
          </p:contentPart>
        </mc:Choice>
        <mc:Fallback xmlns="">
          <p:pic>
            <p:nvPicPr>
              <p:cNvPr id="118" name="Ink 117">
                <a:extLst>
                  <a:ext uri="{FF2B5EF4-FFF2-40B4-BE49-F238E27FC236}">
                    <a16:creationId xmlns:a16="http://schemas.microsoft.com/office/drawing/2014/main" id="{1043B023-05BB-5288-EC17-BAA48547C13E}"/>
                  </a:ext>
                </a:extLst>
              </p:cNvPr>
              <p:cNvPicPr/>
              <p:nvPr/>
            </p:nvPicPr>
            <p:blipFill>
              <a:blip r:embed="rId3"/>
              <a:stretch>
                <a:fillRect/>
              </a:stretch>
            </p:blipFill>
            <p:spPr>
              <a:xfrm>
                <a:off x="7594054" y="21794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9" name="Ink 118">
                <a:extLst>
                  <a:ext uri="{FF2B5EF4-FFF2-40B4-BE49-F238E27FC236}">
                    <a16:creationId xmlns:a16="http://schemas.microsoft.com/office/drawing/2014/main" id="{EB658466-0392-9327-A5F3-D6C4D28B9E96}"/>
                  </a:ext>
                </a:extLst>
              </p14:cNvPr>
              <p14:cNvContentPartPr/>
              <p14:nvPr/>
            </p14:nvContentPartPr>
            <p14:xfrm>
              <a:off x="7603054" y="2188464"/>
              <a:ext cx="360" cy="360"/>
            </p14:xfrm>
          </p:contentPart>
        </mc:Choice>
        <mc:Fallback xmlns="">
          <p:pic>
            <p:nvPicPr>
              <p:cNvPr id="119" name="Ink 118">
                <a:extLst>
                  <a:ext uri="{FF2B5EF4-FFF2-40B4-BE49-F238E27FC236}">
                    <a16:creationId xmlns:a16="http://schemas.microsoft.com/office/drawing/2014/main" id="{EB658466-0392-9327-A5F3-D6C4D28B9E96}"/>
                  </a:ext>
                </a:extLst>
              </p:cNvPr>
              <p:cNvPicPr/>
              <p:nvPr/>
            </p:nvPicPr>
            <p:blipFill>
              <a:blip r:embed="rId3"/>
              <a:stretch>
                <a:fillRect/>
              </a:stretch>
            </p:blipFill>
            <p:spPr>
              <a:xfrm>
                <a:off x="7594054" y="2179464"/>
                <a:ext cx="18000" cy="18000"/>
              </a:xfrm>
              <a:prstGeom prst="rect">
                <a:avLst/>
              </a:prstGeom>
            </p:spPr>
          </p:pic>
        </mc:Fallback>
      </mc:AlternateContent>
    </p:spTree>
    <p:extLst>
      <p:ext uri="{BB962C8B-B14F-4D97-AF65-F5344CB8AC3E}">
        <p14:creationId xmlns:p14="http://schemas.microsoft.com/office/powerpoint/2010/main" val="6894605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62"/>
          <p:cNvSpPr txBox="1">
            <a:spLocks noGrp="1"/>
          </p:cNvSpPr>
          <p:nvPr>
            <p:ph type="title"/>
          </p:nvPr>
        </p:nvSpPr>
        <p:spPr>
          <a:xfrm>
            <a:off x="1169249" y="956276"/>
            <a:ext cx="3468066"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Certain Results</a:t>
            </a:r>
            <a:endParaRPr sz="3600" b="1">
              <a:latin typeface="Helvetica Neue"/>
              <a:ea typeface="Helvetica Neue"/>
              <a:cs typeface="Helvetica Neue"/>
              <a:sym typeface="Helvetica Neue"/>
            </a:endParaRPr>
          </a:p>
        </p:txBody>
      </p:sp>
      <p:sp>
        <p:nvSpPr>
          <p:cNvPr id="652" name="Google Shape;65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70</a:t>
            </a:fld>
            <a:endParaRPr/>
          </a:p>
        </p:txBody>
      </p:sp>
      <p:sp>
        <p:nvSpPr>
          <p:cNvPr id="653" name="Google Shape;653;p6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54" name="Google Shape;654;p62"/>
          <p:cNvSpPr/>
          <p:nvPr/>
        </p:nvSpPr>
        <p:spPr>
          <a:xfrm>
            <a:off x="1169248" y="1773523"/>
            <a:ext cx="9803552" cy="3358868"/>
          </a:xfrm>
          <a:prstGeom prst="rect">
            <a:avLst/>
          </a:prstGeom>
          <a:blipFill rotWithShape="1">
            <a:blip r:embed="rId3">
              <a:alphaModFix/>
            </a:blip>
            <a:stretch>
              <a:fillRect l="-496" t="-725" r="-432" b="-54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3"/>
          <p:cNvSpPr txBox="1">
            <a:spLocks noGrp="1"/>
          </p:cNvSpPr>
          <p:nvPr>
            <p:ph type="title"/>
          </p:nvPr>
        </p:nvSpPr>
        <p:spPr>
          <a:xfrm>
            <a:off x="1169249" y="956276"/>
            <a:ext cx="21487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660" name="Google Shape;66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71</a:t>
            </a:fld>
            <a:endParaRPr/>
          </a:p>
        </p:txBody>
      </p:sp>
      <p:sp>
        <p:nvSpPr>
          <p:cNvPr id="661" name="Google Shape;661;p63"/>
          <p:cNvSpPr/>
          <p:nvPr/>
        </p:nvSpPr>
        <p:spPr>
          <a:xfrm>
            <a:off x="1169248" y="1773523"/>
            <a:ext cx="9803552" cy="1130631"/>
          </a:xfrm>
          <a:prstGeom prst="rect">
            <a:avLst/>
          </a:prstGeom>
          <a:blipFill rotWithShape="1">
            <a:blip r:embed="rId3">
              <a:alphaModFix/>
            </a:blip>
            <a:stretch>
              <a:fillRect l="-559" t="-270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662" name="Google Shape;662;p63" descr="Mathematics"/>
          <p:cNvPicPr preferRelativeResize="0"/>
          <p:nvPr/>
        </p:nvPicPr>
        <p:blipFill rotWithShape="1">
          <a:blip r:embed="rId4">
            <a:alphaModFix/>
          </a:blip>
          <a:srcRect/>
          <a:stretch/>
        </p:blipFill>
        <p:spPr>
          <a:xfrm>
            <a:off x="350157" y="956276"/>
            <a:ext cx="640443" cy="64044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4"/>
          <p:cNvSpPr txBox="1">
            <a:spLocks noGrp="1"/>
          </p:cNvSpPr>
          <p:nvPr>
            <p:ph type="title"/>
          </p:nvPr>
        </p:nvSpPr>
        <p:spPr>
          <a:xfrm>
            <a:off x="1082163" y="956276"/>
            <a:ext cx="210553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Solution</a:t>
            </a:r>
            <a:endParaRPr sz="3600" b="1">
              <a:latin typeface="Helvetica Neue"/>
              <a:ea typeface="Helvetica Neue"/>
              <a:cs typeface="Helvetica Neue"/>
              <a:sym typeface="Helvetica Neue"/>
            </a:endParaRPr>
          </a:p>
        </p:txBody>
      </p:sp>
      <p:sp>
        <p:nvSpPr>
          <p:cNvPr id="668" name="Google Shape;66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72</a:t>
            </a:fld>
            <a:endParaRPr/>
          </a:p>
        </p:txBody>
      </p:sp>
      <p:pic>
        <p:nvPicPr>
          <p:cNvPr id="669" name="Google Shape;669;p64"/>
          <p:cNvPicPr preferRelativeResize="0"/>
          <p:nvPr/>
        </p:nvPicPr>
        <p:blipFill rotWithShape="1">
          <a:blip r:embed="rId3">
            <a:alphaModFix/>
          </a:blip>
          <a:srcRect/>
          <a:stretch/>
        </p:blipFill>
        <p:spPr>
          <a:xfrm>
            <a:off x="1082163" y="2065918"/>
            <a:ext cx="1504283" cy="427942"/>
          </a:xfrm>
          <a:prstGeom prst="rect">
            <a:avLst/>
          </a:prstGeom>
          <a:noFill/>
          <a:ln>
            <a:noFill/>
          </a:ln>
        </p:spPr>
      </p:pic>
      <p:sp>
        <p:nvSpPr>
          <p:cNvPr id="670" name="Google Shape;670;p64"/>
          <p:cNvSpPr txBox="1"/>
          <p:nvPr/>
        </p:nvSpPr>
        <p:spPr>
          <a:xfrm>
            <a:off x="1082163" y="1696586"/>
            <a:ext cx="342452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know that:</a:t>
            </a:r>
            <a:endParaRPr sz="1600">
              <a:solidFill>
                <a:schemeClr val="dk1"/>
              </a:solidFill>
              <a:latin typeface="Quattrocento Sans"/>
              <a:ea typeface="Quattrocento Sans"/>
              <a:cs typeface="Quattrocento Sans"/>
              <a:sym typeface="Quattrocento Sans"/>
            </a:endParaRPr>
          </a:p>
        </p:txBody>
      </p:sp>
      <p:sp>
        <p:nvSpPr>
          <p:cNvPr id="671" name="Google Shape;671;p64"/>
          <p:cNvSpPr txBox="1"/>
          <p:nvPr/>
        </p:nvSpPr>
        <p:spPr>
          <a:xfrm>
            <a:off x="1082163" y="2435250"/>
            <a:ext cx="3424523"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Rearranging this equation gives us:</a:t>
            </a:r>
            <a:endParaRPr sz="1600">
              <a:solidFill>
                <a:schemeClr val="dk1"/>
              </a:solidFill>
              <a:latin typeface="Quattrocento Sans"/>
              <a:ea typeface="Quattrocento Sans"/>
              <a:cs typeface="Quattrocento Sans"/>
              <a:sym typeface="Quattrocento Sans"/>
            </a:endParaRPr>
          </a:p>
        </p:txBody>
      </p:sp>
      <p:pic>
        <p:nvPicPr>
          <p:cNvPr id="672" name="Google Shape;672;p64"/>
          <p:cNvPicPr preferRelativeResize="0"/>
          <p:nvPr/>
        </p:nvPicPr>
        <p:blipFill rotWithShape="1">
          <a:blip r:embed="rId4">
            <a:alphaModFix/>
          </a:blip>
          <a:srcRect/>
          <a:stretch/>
        </p:blipFill>
        <p:spPr>
          <a:xfrm>
            <a:off x="1082163" y="2804582"/>
            <a:ext cx="5619083" cy="3477334"/>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65"/>
          <p:cNvSpPr txBox="1">
            <a:spLocks noGrp="1"/>
          </p:cNvSpPr>
          <p:nvPr>
            <p:ph type="title"/>
          </p:nvPr>
        </p:nvSpPr>
        <p:spPr>
          <a:xfrm>
            <a:off x="1169248" y="956276"/>
            <a:ext cx="4774351"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Benefits payable EOD</a:t>
            </a:r>
            <a:endParaRPr sz="3600" b="1">
              <a:latin typeface="Helvetica Neue"/>
              <a:ea typeface="Helvetica Neue"/>
              <a:cs typeface="Helvetica Neue"/>
              <a:sym typeface="Helvetica Neue"/>
            </a:endParaRPr>
          </a:p>
        </p:txBody>
      </p:sp>
      <p:sp>
        <p:nvSpPr>
          <p:cNvPr id="678" name="Google Shape;67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73</a:t>
            </a:fld>
            <a:endParaRPr/>
          </a:p>
        </p:txBody>
      </p:sp>
      <p:sp>
        <p:nvSpPr>
          <p:cNvPr id="679" name="Google Shape;679;p6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5.1</a:t>
            </a:r>
            <a:endParaRPr sz="3600">
              <a:solidFill>
                <a:schemeClr val="dk1"/>
              </a:solidFill>
              <a:latin typeface="Helvetica Neue"/>
              <a:ea typeface="Helvetica Neue"/>
              <a:cs typeface="Helvetica Neue"/>
              <a:sym typeface="Helvetica Neue"/>
            </a:endParaRPr>
          </a:p>
        </p:txBody>
      </p:sp>
      <p:sp>
        <p:nvSpPr>
          <p:cNvPr id="680" name="Google Shape;680;p65"/>
          <p:cNvSpPr/>
          <p:nvPr/>
        </p:nvSpPr>
        <p:spPr>
          <a:xfrm>
            <a:off x="1169248" y="1773523"/>
            <a:ext cx="9803552" cy="3424464"/>
          </a:xfrm>
          <a:prstGeom prst="rect">
            <a:avLst/>
          </a:prstGeom>
          <a:blipFill rotWithShape="1">
            <a:blip r:embed="rId3">
              <a:alphaModFix/>
            </a:blip>
            <a:stretch>
              <a:fillRect l="-371" t="-711" b="-142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66"/>
          <p:cNvSpPr txBox="1">
            <a:spLocks noGrp="1"/>
          </p:cNvSpPr>
          <p:nvPr>
            <p:ph type="title"/>
          </p:nvPr>
        </p:nvSpPr>
        <p:spPr>
          <a:xfrm>
            <a:off x="1169249" y="956276"/>
            <a:ext cx="21487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686" name="Google Shape;686;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74</a:t>
            </a:fld>
            <a:endParaRPr/>
          </a:p>
        </p:txBody>
      </p:sp>
      <p:sp>
        <p:nvSpPr>
          <p:cNvPr id="687" name="Google Shape;687;p66"/>
          <p:cNvSpPr/>
          <p:nvPr/>
        </p:nvSpPr>
        <p:spPr>
          <a:xfrm>
            <a:off x="1169248" y="1773523"/>
            <a:ext cx="9267975" cy="33547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CT5 September 2007 Q10</a:t>
            </a: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A policy provides a benefit of £500,000 immediately on the death of (</a:t>
            </a:r>
            <a:r>
              <a:rPr lang="en-IN" sz="1600" i="1">
                <a:solidFill>
                  <a:schemeClr val="dk1"/>
                </a:solidFill>
                <a:latin typeface="Quattrocento Sans"/>
                <a:ea typeface="Quattrocento Sans"/>
                <a:cs typeface="Quattrocento Sans"/>
                <a:sym typeface="Quattrocento Sans"/>
              </a:rPr>
              <a:t>y</a:t>
            </a:r>
            <a:r>
              <a:rPr lang="en-IN" sz="1600">
                <a:solidFill>
                  <a:schemeClr val="dk1"/>
                </a:solidFill>
                <a:latin typeface="Quattrocento Sans"/>
                <a:ea typeface="Quattrocento Sans"/>
                <a:cs typeface="Quattrocento Sans"/>
                <a:sym typeface="Quattrocento Sans"/>
              </a:rPr>
              <a:t>) if she dies after (</a:t>
            </a:r>
            <a:r>
              <a:rPr lang="en-IN" sz="1600" i="1">
                <a:solidFill>
                  <a:schemeClr val="dk1"/>
                </a:solidFill>
                <a:latin typeface="Quattrocento Sans"/>
                <a:ea typeface="Quattrocento Sans"/>
                <a:cs typeface="Quattrocento Sans"/>
                <a:sym typeface="Quattrocento Sans"/>
              </a:rPr>
              <a:t>x</a:t>
            </a:r>
            <a:r>
              <a:rPr lang="en-IN" sz="1600">
                <a:solidFill>
                  <a:schemeClr val="dk1"/>
                </a:solidFill>
                <a:latin typeface="Quattrocento Sans"/>
                <a:ea typeface="Quattrocento Sans"/>
                <a:cs typeface="Quattrocento Sans"/>
                <a:sym typeface="Quattrocento Sans"/>
              </a:rPr>
              <a:t>).</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 Write down an expression in terms of </a:t>
            </a:r>
            <a:r>
              <a:rPr lang="en-IN" sz="1600" i="1">
                <a:solidFill>
                  <a:schemeClr val="dk1"/>
                </a:solidFill>
                <a:latin typeface="Quattrocento Sans"/>
                <a:ea typeface="Quattrocento Sans"/>
                <a:cs typeface="Quattrocento Sans"/>
                <a:sym typeface="Quattrocento Sans"/>
              </a:rPr>
              <a:t>Tx </a:t>
            </a:r>
            <a:r>
              <a:rPr lang="en-IN" sz="1600">
                <a:solidFill>
                  <a:schemeClr val="dk1"/>
                </a:solidFill>
                <a:latin typeface="Quattrocento Sans"/>
                <a:ea typeface="Quattrocento Sans"/>
                <a:cs typeface="Quattrocento Sans"/>
                <a:sym typeface="Quattrocento Sans"/>
              </a:rPr>
              <a:t>and </a:t>
            </a:r>
            <a:r>
              <a:rPr lang="en-IN" sz="1600" i="1">
                <a:solidFill>
                  <a:schemeClr val="dk1"/>
                </a:solidFill>
                <a:latin typeface="Quattrocento Sans"/>
                <a:ea typeface="Quattrocento Sans"/>
                <a:cs typeface="Quattrocento Sans"/>
                <a:sym typeface="Quattrocento Sans"/>
              </a:rPr>
              <a:t>Ty </a:t>
            </a:r>
            <a:r>
              <a:rPr lang="en-IN" sz="1600">
                <a:solidFill>
                  <a:schemeClr val="dk1"/>
                </a:solidFill>
                <a:latin typeface="Quattrocento Sans"/>
                <a:ea typeface="Quattrocento Sans"/>
                <a:cs typeface="Quattrocento Sans"/>
                <a:sym typeface="Quattrocento Sans"/>
              </a:rPr>
              <a:t>(random variables denoting the complete future lifetimes of (</a:t>
            </a:r>
            <a:r>
              <a:rPr lang="en-IN" sz="1600" i="1">
                <a:solidFill>
                  <a:schemeClr val="dk1"/>
                </a:solidFill>
                <a:latin typeface="Quattrocento Sans"/>
                <a:ea typeface="Quattrocento Sans"/>
                <a:cs typeface="Quattrocento Sans"/>
                <a:sym typeface="Quattrocento Sans"/>
              </a:rPr>
              <a:t>x</a:t>
            </a:r>
            <a:r>
              <a:rPr lang="en-IN" sz="1600">
                <a:solidFill>
                  <a:schemeClr val="dk1"/>
                </a:solidFill>
                <a:latin typeface="Quattrocento Sans"/>
                <a:ea typeface="Quattrocento Sans"/>
                <a:cs typeface="Quattrocento Sans"/>
                <a:sym typeface="Quattrocento Sans"/>
              </a:rPr>
              <a:t>) and (</a:t>
            </a:r>
            <a:r>
              <a:rPr lang="en-IN" sz="1600" i="1">
                <a:solidFill>
                  <a:schemeClr val="dk1"/>
                </a:solidFill>
                <a:latin typeface="Quattrocento Sans"/>
                <a:ea typeface="Quattrocento Sans"/>
                <a:cs typeface="Quattrocento Sans"/>
                <a:sym typeface="Quattrocento Sans"/>
              </a:rPr>
              <a:t>y</a:t>
            </a:r>
            <a:r>
              <a:rPr lang="en-IN" sz="1600">
                <a:solidFill>
                  <a:schemeClr val="dk1"/>
                </a:solidFill>
                <a:latin typeface="Quattrocento Sans"/>
                <a:ea typeface="Quattrocento Sans"/>
                <a:cs typeface="Quattrocento Sans"/>
                <a:sym typeface="Quattrocento Sans"/>
              </a:rPr>
              <a:t>) respectively) for the present value of the benefit under this policy. [2]</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(ii) Write down an expression for the expected present value of the benefit in terms of an integral. [2]</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(iii) Suggest, with a reason, the most appropriate term for regular premiums to be payable under this policy. [2]</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[Total 6]</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p:txBody>
      </p:sp>
      <p:pic>
        <p:nvPicPr>
          <p:cNvPr id="688" name="Google Shape;688;p66"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7"/>
          <p:cNvSpPr txBox="1">
            <a:spLocks noGrp="1"/>
          </p:cNvSpPr>
          <p:nvPr>
            <p:ph type="title"/>
          </p:nvPr>
        </p:nvSpPr>
        <p:spPr>
          <a:xfrm>
            <a:off x="1169248" y="956276"/>
            <a:ext cx="504867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a:t>
            </a:r>
            <a:endParaRPr sz="3600" b="1">
              <a:latin typeface="Helvetica Neue"/>
              <a:ea typeface="Helvetica Neue"/>
              <a:cs typeface="Helvetica Neue"/>
              <a:sym typeface="Helvetica Neue"/>
            </a:endParaRPr>
          </a:p>
        </p:txBody>
      </p:sp>
      <p:sp>
        <p:nvSpPr>
          <p:cNvPr id="694" name="Google Shape;694;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75</a:t>
            </a:fld>
            <a:endParaRPr/>
          </a:p>
        </p:txBody>
      </p:sp>
      <p:sp>
        <p:nvSpPr>
          <p:cNvPr id="695" name="Google Shape;695;p6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5.2</a:t>
            </a:r>
            <a:endParaRPr sz="3600">
              <a:solidFill>
                <a:schemeClr val="dk1"/>
              </a:solidFill>
              <a:latin typeface="Helvetica Neue"/>
              <a:ea typeface="Helvetica Neue"/>
              <a:cs typeface="Helvetica Neue"/>
              <a:sym typeface="Helvetica Neue"/>
            </a:endParaRPr>
          </a:p>
        </p:txBody>
      </p:sp>
      <p:sp>
        <p:nvSpPr>
          <p:cNvPr id="696" name="Google Shape;696;p67"/>
          <p:cNvSpPr/>
          <p:nvPr/>
        </p:nvSpPr>
        <p:spPr>
          <a:xfrm>
            <a:off x="1169248" y="1773523"/>
            <a:ext cx="9803552" cy="3931269"/>
          </a:xfrm>
          <a:prstGeom prst="rect">
            <a:avLst/>
          </a:prstGeom>
          <a:blipFill rotWithShape="1">
            <a:blip r:embed="rId3">
              <a:alphaModFix/>
            </a:blip>
            <a:stretch>
              <a:fillRect l="-371" t="-61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697" name="Google Shape;697;p67" descr="Lightbulb"/>
          <p:cNvPicPr preferRelativeResize="0"/>
          <p:nvPr/>
        </p:nvPicPr>
        <p:blipFill rotWithShape="1">
          <a:blip r:embed="rId4">
            <a:alphaModFix/>
          </a:blip>
          <a:srcRect/>
          <a:stretch/>
        </p:blipFill>
        <p:spPr>
          <a:xfrm>
            <a:off x="444491" y="4952115"/>
            <a:ext cx="616755" cy="61675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68"/>
          <p:cNvSpPr txBox="1">
            <a:spLocks noGrp="1"/>
          </p:cNvSpPr>
          <p:nvPr>
            <p:ph type="title"/>
          </p:nvPr>
        </p:nvSpPr>
        <p:spPr>
          <a:xfrm>
            <a:off x="1169248" y="956276"/>
            <a:ext cx="504867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a:t>
            </a:r>
            <a:endParaRPr sz="3600" b="1">
              <a:latin typeface="Helvetica Neue"/>
              <a:ea typeface="Helvetica Neue"/>
              <a:cs typeface="Helvetica Neue"/>
              <a:sym typeface="Helvetica Neue"/>
            </a:endParaRPr>
          </a:p>
        </p:txBody>
      </p:sp>
      <p:sp>
        <p:nvSpPr>
          <p:cNvPr id="703" name="Google Shape;703;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76</a:t>
            </a:fld>
            <a:endParaRPr/>
          </a:p>
        </p:txBody>
      </p:sp>
      <p:sp>
        <p:nvSpPr>
          <p:cNvPr id="704" name="Google Shape;704;p6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5.2</a:t>
            </a:r>
            <a:endParaRPr sz="3600">
              <a:solidFill>
                <a:schemeClr val="dk1"/>
              </a:solidFill>
              <a:latin typeface="Helvetica Neue"/>
              <a:ea typeface="Helvetica Neue"/>
              <a:cs typeface="Helvetica Neue"/>
              <a:sym typeface="Helvetica Neue"/>
            </a:endParaRPr>
          </a:p>
        </p:txBody>
      </p:sp>
      <p:sp>
        <p:nvSpPr>
          <p:cNvPr id="705" name="Google Shape;705;p68"/>
          <p:cNvSpPr/>
          <p:nvPr/>
        </p:nvSpPr>
        <p:spPr>
          <a:xfrm>
            <a:off x="1169248" y="1773523"/>
            <a:ext cx="9803552" cy="3172600"/>
          </a:xfrm>
          <a:prstGeom prst="rect">
            <a:avLst/>
          </a:prstGeom>
          <a:blipFill rotWithShape="1">
            <a:blip r:embed="rId3">
              <a:alphaModFix/>
            </a:blip>
            <a:stretch>
              <a:fillRect l="-559" t="-768" b="-153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69"/>
          <p:cNvSpPr txBox="1">
            <a:spLocks noGrp="1"/>
          </p:cNvSpPr>
          <p:nvPr>
            <p:ph type="title"/>
          </p:nvPr>
        </p:nvSpPr>
        <p:spPr>
          <a:xfrm>
            <a:off x="1169248" y="956276"/>
            <a:ext cx="504867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a:t>
            </a:r>
            <a:endParaRPr sz="3600" b="1">
              <a:latin typeface="Helvetica Neue"/>
              <a:ea typeface="Helvetica Neue"/>
              <a:cs typeface="Helvetica Neue"/>
              <a:sym typeface="Helvetica Neue"/>
            </a:endParaRPr>
          </a:p>
        </p:txBody>
      </p:sp>
      <p:sp>
        <p:nvSpPr>
          <p:cNvPr id="711" name="Google Shape;71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77</a:t>
            </a:fld>
            <a:endParaRPr/>
          </a:p>
        </p:txBody>
      </p:sp>
      <p:sp>
        <p:nvSpPr>
          <p:cNvPr id="712" name="Google Shape;712;p6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5.2</a:t>
            </a:r>
            <a:endParaRPr sz="3600">
              <a:solidFill>
                <a:schemeClr val="dk1"/>
              </a:solidFill>
              <a:latin typeface="Helvetica Neue"/>
              <a:ea typeface="Helvetica Neue"/>
              <a:cs typeface="Helvetica Neue"/>
              <a:sym typeface="Helvetica Neue"/>
            </a:endParaRPr>
          </a:p>
        </p:txBody>
      </p:sp>
      <p:sp>
        <p:nvSpPr>
          <p:cNvPr id="713" name="Google Shape;713;p69"/>
          <p:cNvSpPr/>
          <p:nvPr/>
        </p:nvSpPr>
        <p:spPr>
          <a:xfrm>
            <a:off x="1169248" y="1773523"/>
            <a:ext cx="9803552" cy="3838615"/>
          </a:xfrm>
          <a:prstGeom prst="rect">
            <a:avLst/>
          </a:prstGeom>
          <a:blipFill rotWithShape="1">
            <a:blip r:embed="rId3">
              <a:alphaModFix/>
            </a:blip>
            <a:stretch>
              <a:fillRect l="-559" t="-634" b="-95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714" name="Google Shape;714;p69"/>
          <p:cNvPicPr preferRelativeResize="0"/>
          <p:nvPr/>
        </p:nvPicPr>
        <p:blipFill rotWithShape="1">
          <a:blip r:embed="rId4">
            <a:alphaModFix/>
          </a:blip>
          <a:srcRect/>
          <a:stretch/>
        </p:blipFill>
        <p:spPr>
          <a:xfrm>
            <a:off x="1169248" y="5612138"/>
            <a:ext cx="4108146" cy="43484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70"/>
          <p:cNvSpPr txBox="1">
            <a:spLocks noGrp="1"/>
          </p:cNvSpPr>
          <p:nvPr>
            <p:ph type="title"/>
          </p:nvPr>
        </p:nvSpPr>
        <p:spPr>
          <a:xfrm>
            <a:off x="1169248" y="956276"/>
            <a:ext cx="80661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 dependent on term</a:t>
            </a:r>
            <a:endParaRPr sz="3600" b="1">
              <a:latin typeface="Helvetica Neue"/>
              <a:ea typeface="Helvetica Neue"/>
              <a:cs typeface="Helvetica Neue"/>
              <a:sym typeface="Helvetica Neue"/>
            </a:endParaRPr>
          </a:p>
        </p:txBody>
      </p:sp>
      <p:sp>
        <p:nvSpPr>
          <p:cNvPr id="720" name="Google Shape;72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78</a:t>
            </a:fld>
            <a:endParaRPr/>
          </a:p>
        </p:txBody>
      </p:sp>
      <p:sp>
        <p:nvSpPr>
          <p:cNvPr id="721" name="Google Shape;721;p70"/>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722" name="Google Shape;722;p70"/>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EPV of joint life assurances and annuities which also depend upon term</a:t>
            </a:r>
            <a:endParaRPr sz="1600" b="1">
              <a:solidFill>
                <a:schemeClr val="dk1"/>
              </a:solidFill>
              <a:latin typeface="Quattrocento Sans"/>
              <a:ea typeface="Quattrocento Sans"/>
              <a:cs typeface="Quattrocento Sans"/>
              <a:sym typeface="Quattrocento Sans"/>
            </a:endParaRPr>
          </a:p>
        </p:txBody>
      </p:sp>
      <p:sp>
        <p:nvSpPr>
          <p:cNvPr id="723" name="Google Shape;723;p70"/>
          <p:cNvSpPr txBox="1"/>
          <p:nvPr/>
        </p:nvSpPr>
        <p:spPr>
          <a:xfrm>
            <a:off x="1169248" y="2312125"/>
            <a:ext cx="9803552" cy="3277500"/>
          </a:xfrm>
          <a:prstGeom prst="rect">
            <a:avLst/>
          </a:prstGeom>
          <a:blipFill rotWithShape="1">
            <a:blip r:embed="rId3">
              <a:alphaModFix/>
            </a:blip>
            <a:stretch>
              <a:fillRect l="-559" t="-742" b="-12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71"/>
          <p:cNvSpPr txBox="1">
            <a:spLocks noGrp="1"/>
          </p:cNvSpPr>
          <p:nvPr>
            <p:ph type="title"/>
          </p:nvPr>
        </p:nvSpPr>
        <p:spPr>
          <a:xfrm>
            <a:off x="1169248" y="956276"/>
            <a:ext cx="80661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 dependent on term</a:t>
            </a:r>
            <a:endParaRPr sz="3600" b="1">
              <a:latin typeface="Helvetica Neue"/>
              <a:ea typeface="Helvetica Neue"/>
              <a:cs typeface="Helvetica Neue"/>
              <a:sym typeface="Helvetica Neue"/>
            </a:endParaRPr>
          </a:p>
        </p:txBody>
      </p:sp>
      <p:sp>
        <p:nvSpPr>
          <p:cNvPr id="729" name="Google Shape;729;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79</a:t>
            </a:fld>
            <a:endParaRPr/>
          </a:p>
        </p:txBody>
      </p:sp>
      <p:sp>
        <p:nvSpPr>
          <p:cNvPr id="730" name="Google Shape;730;p7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731" name="Google Shape;731;p71"/>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EPV of joint life assurances and annuities which also depend upon term</a:t>
            </a:r>
            <a:endParaRPr sz="1600" b="1">
              <a:solidFill>
                <a:schemeClr val="dk1"/>
              </a:solidFill>
              <a:latin typeface="Quattrocento Sans"/>
              <a:ea typeface="Quattrocento Sans"/>
              <a:cs typeface="Quattrocento Sans"/>
              <a:sym typeface="Quattrocento Sans"/>
            </a:endParaRPr>
          </a:p>
        </p:txBody>
      </p:sp>
      <p:sp>
        <p:nvSpPr>
          <p:cNvPr id="732" name="Google Shape;732;p71"/>
          <p:cNvSpPr txBox="1"/>
          <p:nvPr/>
        </p:nvSpPr>
        <p:spPr>
          <a:xfrm>
            <a:off x="1169248" y="2312125"/>
            <a:ext cx="9803552" cy="988347"/>
          </a:xfrm>
          <a:prstGeom prst="rect">
            <a:avLst/>
          </a:prstGeom>
          <a:blipFill rotWithShape="1">
            <a:blip r:embed="rId3">
              <a:alphaModFix/>
            </a:blip>
            <a:stretch>
              <a:fillRect l="-371" t="-2468" b="-802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1169248" y="956276"/>
            <a:ext cx="55490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Multiple lives - Motivation</a:t>
            </a:r>
            <a:endParaRPr sz="3600" b="1">
              <a:latin typeface="Helvetica Neue"/>
              <a:ea typeface="Helvetica Neue"/>
              <a:cs typeface="Helvetica Neue"/>
              <a:sym typeface="Helvetica Neue"/>
            </a:endParaRPr>
          </a:p>
        </p:txBody>
      </p:sp>
      <p:sp>
        <p:nvSpPr>
          <p:cNvPr id="126" name="Google Shape;1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a:t>
            </a:fld>
            <a:endParaRPr/>
          </a:p>
        </p:txBody>
      </p:sp>
      <p:sp>
        <p:nvSpPr>
          <p:cNvPr id="127" name="Google Shape;127;p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0</a:t>
            </a:r>
            <a:endParaRPr/>
          </a:p>
        </p:txBody>
      </p:sp>
      <p:sp>
        <p:nvSpPr>
          <p:cNvPr id="128" name="Google Shape;128;p3"/>
          <p:cNvSpPr txBox="1"/>
          <p:nvPr/>
        </p:nvSpPr>
        <p:spPr>
          <a:xfrm>
            <a:off x="1169248" y="1757571"/>
            <a:ext cx="10184552" cy="35394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Till now we have touched upon assurance functions, annuity functions, premiums and reserves for a single life.</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But an </a:t>
            </a:r>
            <a:r>
              <a:rPr lang="en-IN" sz="1600" b="1">
                <a:solidFill>
                  <a:schemeClr val="dk1"/>
                </a:solidFill>
                <a:latin typeface="Quattrocento Sans"/>
                <a:ea typeface="Quattrocento Sans"/>
                <a:cs typeface="Quattrocento Sans"/>
                <a:sym typeface="Quattrocento Sans"/>
              </a:rPr>
              <a:t>actuary sometimes has to deal with collections of lives, multiple lives</a:t>
            </a:r>
            <a:r>
              <a:rPr lang="en-IN" sz="1600">
                <a:solidFill>
                  <a:schemeClr val="dk1"/>
                </a:solidFill>
                <a:latin typeface="Quattrocento Sans"/>
                <a:ea typeface="Quattrocento Sans"/>
                <a:cs typeface="Quattrocento Sans"/>
                <a:sym typeface="Quattrocento Sans"/>
              </a:rPr>
              <a:t>. The valuation of benefits and premiums for an insurance policy where the </a:t>
            </a:r>
            <a:r>
              <a:rPr lang="en-IN" sz="1600" b="1">
                <a:solidFill>
                  <a:schemeClr val="dk1"/>
                </a:solidFill>
                <a:latin typeface="Quattrocento Sans"/>
                <a:ea typeface="Quattrocento Sans"/>
                <a:cs typeface="Quattrocento Sans"/>
                <a:sym typeface="Quattrocento Sans"/>
              </a:rPr>
              <a:t>payments depend on the survival or death of two lives. </a:t>
            </a:r>
            <a:r>
              <a:rPr lang="en-IN" sz="1600">
                <a:solidFill>
                  <a:schemeClr val="dk1"/>
                </a:solidFill>
                <a:latin typeface="Quattrocento Sans"/>
                <a:ea typeface="Quattrocento Sans"/>
                <a:cs typeface="Quattrocento Sans"/>
                <a:sym typeface="Quattrocento Sans"/>
              </a:rPr>
              <a:t>Such policies are very common.</a:t>
            </a: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Some examples are: </a:t>
            </a: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A whole life insurance policy may pay a benefit at the second death of a husband and a wife.</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A whole life annuity immediate may pay a fixed amount per month, such as 1000, to a set of two people (such as husband and </a:t>
            </a:r>
            <a:r>
              <a:rPr lang="en-IN" sz="1600" i="1">
                <a:solidFill>
                  <a:schemeClr val="dk1"/>
                </a:solidFill>
                <a:latin typeface="Quattrocento Sans"/>
                <a:ea typeface="Quattrocento Sans"/>
                <a:cs typeface="Quattrocento Sans"/>
                <a:sym typeface="Quattrocento Sans"/>
              </a:rPr>
              <a:t>wife) </a:t>
            </a:r>
            <a:r>
              <a:rPr lang="en-IN" sz="1600">
                <a:solidFill>
                  <a:schemeClr val="dk1"/>
                </a:solidFill>
                <a:latin typeface="Quattrocento Sans"/>
                <a:ea typeface="Quattrocento Sans"/>
                <a:cs typeface="Quattrocento Sans"/>
                <a:sym typeface="Quattrocento Sans"/>
              </a:rPr>
              <a:t>until they are both dead.</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Quattrocento Sans"/>
              <a:ea typeface="Quattrocento Sans"/>
              <a:cs typeface="Quattrocento Sans"/>
              <a:sym typeface="Quattrocento Sans"/>
            </a:endParaRPr>
          </a:p>
          <a:p>
            <a:pPr marL="285750" marR="0" lvl="0" indent="-285750" algn="l" rtl="0">
              <a:spcBef>
                <a:spcPts val="0"/>
              </a:spcBef>
              <a:spcAft>
                <a:spcPts val="0"/>
              </a:spcAft>
              <a:buClr>
                <a:schemeClr val="dk1"/>
              </a:buClr>
              <a:buSzPts val="1600"/>
              <a:buFont typeface="Arial"/>
              <a:buChar char="•"/>
            </a:pPr>
            <a:r>
              <a:rPr lang="en-IN" sz="1600">
                <a:solidFill>
                  <a:schemeClr val="dk1"/>
                </a:solidFill>
                <a:latin typeface="Quattrocento Sans"/>
                <a:ea typeface="Quattrocento Sans"/>
                <a:cs typeface="Quattrocento Sans"/>
                <a:sym typeface="Quattrocento Sans"/>
              </a:rPr>
              <a:t>Complicated estate provisions may involve several lives. For example, a will may call for the payment after death of the parent of 1000 per month to each of the children until they turn 18.</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72"/>
          <p:cNvSpPr txBox="1">
            <a:spLocks noGrp="1"/>
          </p:cNvSpPr>
          <p:nvPr>
            <p:ph type="title"/>
          </p:nvPr>
        </p:nvSpPr>
        <p:spPr>
          <a:xfrm>
            <a:off x="1169248" y="956276"/>
            <a:ext cx="80661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Joint Life functions dependent on term</a:t>
            </a:r>
            <a:endParaRPr sz="3600" b="1">
              <a:latin typeface="Helvetica Neue"/>
              <a:ea typeface="Helvetica Neue"/>
              <a:cs typeface="Helvetica Neue"/>
              <a:sym typeface="Helvetica Neue"/>
            </a:endParaRPr>
          </a:p>
        </p:txBody>
      </p:sp>
      <p:sp>
        <p:nvSpPr>
          <p:cNvPr id="738" name="Google Shape;738;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80</a:t>
            </a:fld>
            <a:endParaRPr/>
          </a:p>
        </p:txBody>
      </p:sp>
      <p:sp>
        <p:nvSpPr>
          <p:cNvPr id="739" name="Google Shape;739;p7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5.3</a:t>
            </a:r>
            <a:endParaRPr sz="3600">
              <a:solidFill>
                <a:schemeClr val="dk1"/>
              </a:solidFill>
              <a:latin typeface="Helvetica Neue"/>
              <a:ea typeface="Helvetica Neue"/>
              <a:cs typeface="Helvetica Neue"/>
              <a:sym typeface="Helvetica Neue"/>
            </a:endParaRPr>
          </a:p>
        </p:txBody>
      </p:sp>
      <p:sp>
        <p:nvSpPr>
          <p:cNvPr id="740" name="Google Shape;740;p72"/>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EPV of last survivor assurances and annuities that also depend upon term</a:t>
            </a:r>
            <a:endParaRPr sz="1600" b="1">
              <a:solidFill>
                <a:schemeClr val="dk1"/>
              </a:solidFill>
              <a:latin typeface="Quattrocento Sans"/>
              <a:ea typeface="Quattrocento Sans"/>
              <a:cs typeface="Quattrocento Sans"/>
              <a:sym typeface="Quattrocento Sans"/>
            </a:endParaRPr>
          </a:p>
        </p:txBody>
      </p:sp>
      <p:sp>
        <p:nvSpPr>
          <p:cNvPr id="741" name="Google Shape;741;p72"/>
          <p:cNvSpPr txBox="1"/>
          <p:nvPr/>
        </p:nvSpPr>
        <p:spPr>
          <a:xfrm>
            <a:off x="1169248" y="2312125"/>
            <a:ext cx="9803552" cy="3337580"/>
          </a:xfrm>
          <a:prstGeom prst="rect">
            <a:avLst/>
          </a:prstGeom>
          <a:blipFill rotWithShape="1">
            <a:blip r:embed="rId3">
              <a:alphaModFix/>
            </a:blip>
            <a:stretch>
              <a:fillRect l="-371" t="-729" b="-7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73"/>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747" name="Google Shape;747;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81</a:t>
            </a:fld>
            <a:endParaRPr/>
          </a:p>
        </p:txBody>
      </p:sp>
      <p:sp>
        <p:nvSpPr>
          <p:cNvPr id="748" name="Google Shape;748;p73"/>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749" name="Google Shape;749;p73"/>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1 – an annuity payable after a fixed term has elapsed</a:t>
            </a:r>
            <a:endParaRPr sz="1600" b="1">
              <a:solidFill>
                <a:schemeClr val="dk1"/>
              </a:solidFill>
              <a:latin typeface="Quattrocento Sans"/>
              <a:ea typeface="Quattrocento Sans"/>
              <a:cs typeface="Quattrocento Sans"/>
              <a:sym typeface="Quattrocento Sans"/>
            </a:endParaRPr>
          </a:p>
        </p:txBody>
      </p:sp>
      <p:sp>
        <p:nvSpPr>
          <p:cNvPr id="750" name="Google Shape;750;p73"/>
          <p:cNvSpPr txBox="1"/>
          <p:nvPr/>
        </p:nvSpPr>
        <p:spPr>
          <a:xfrm>
            <a:off x="1169248" y="2312125"/>
            <a:ext cx="9803552" cy="1176284"/>
          </a:xfrm>
          <a:prstGeom prst="rect">
            <a:avLst/>
          </a:prstGeom>
          <a:blipFill rotWithShape="1">
            <a:blip r:embed="rId3">
              <a:alphaModFix/>
            </a:blip>
            <a:stretch>
              <a:fillRect l="-371" t="-2071" b="-41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4"/>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756" name="Google Shape;75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82</a:t>
            </a:fld>
            <a:endParaRPr/>
          </a:p>
        </p:txBody>
      </p:sp>
      <p:sp>
        <p:nvSpPr>
          <p:cNvPr id="757" name="Google Shape;757;p7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758" name="Google Shape;758;p74"/>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2 - an annuity payable to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 on the death of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but ceasing at time </a:t>
            </a:r>
            <a:r>
              <a:rPr lang="en-IN" sz="1600" b="1" i="1">
                <a:solidFill>
                  <a:schemeClr val="dk1"/>
                </a:solidFill>
                <a:latin typeface="Quattrocento Sans"/>
                <a:ea typeface="Quattrocento Sans"/>
                <a:cs typeface="Quattrocento Sans"/>
                <a:sym typeface="Quattrocento Sans"/>
              </a:rPr>
              <a:t>n</a:t>
            </a:r>
            <a:endParaRPr sz="1600" b="1">
              <a:solidFill>
                <a:schemeClr val="dk1"/>
              </a:solidFill>
              <a:latin typeface="Quattrocento Sans"/>
              <a:ea typeface="Quattrocento Sans"/>
              <a:cs typeface="Quattrocento Sans"/>
              <a:sym typeface="Quattrocento Sans"/>
            </a:endParaRPr>
          </a:p>
        </p:txBody>
      </p:sp>
      <p:sp>
        <p:nvSpPr>
          <p:cNvPr id="759" name="Google Shape;759;p74"/>
          <p:cNvSpPr txBox="1"/>
          <p:nvPr/>
        </p:nvSpPr>
        <p:spPr>
          <a:xfrm>
            <a:off x="1169248" y="2312125"/>
            <a:ext cx="9803552" cy="1884170"/>
          </a:xfrm>
          <a:prstGeom prst="rect">
            <a:avLst/>
          </a:prstGeom>
          <a:blipFill rotWithShape="1">
            <a:blip r:embed="rId3">
              <a:alphaModFix/>
            </a:blip>
            <a:stretch>
              <a:fillRect l="-559" t="-129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760" name="Google Shape;760;p74"/>
          <p:cNvPicPr preferRelativeResize="0"/>
          <p:nvPr/>
        </p:nvPicPr>
        <p:blipFill rotWithShape="1">
          <a:blip r:embed="rId4">
            <a:alphaModFix/>
          </a:blip>
          <a:srcRect/>
          <a:stretch/>
        </p:blipFill>
        <p:spPr>
          <a:xfrm>
            <a:off x="1077808" y="3971567"/>
            <a:ext cx="6707655" cy="84955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75"/>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766" name="Google Shape;76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83</a:t>
            </a:fld>
            <a:endParaRPr/>
          </a:p>
        </p:txBody>
      </p:sp>
      <p:sp>
        <p:nvSpPr>
          <p:cNvPr id="767" name="Google Shape;767;p75"/>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768" name="Google Shape;768;p75"/>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3 – an annuity payable to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 on the death of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provided that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dies within </a:t>
            </a:r>
            <a:r>
              <a:rPr lang="en-IN" sz="1600" b="1" i="1">
                <a:solidFill>
                  <a:schemeClr val="dk1"/>
                </a:solidFill>
                <a:latin typeface="Quattrocento Sans"/>
                <a:ea typeface="Quattrocento Sans"/>
                <a:cs typeface="Quattrocento Sans"/>
                <a:sym typeface="Quattrocento Sans"/>
              </a:rPr>
              <a:t>n </a:t>
            </a:r>
            <a:r>
              <a:rPr lang="en-IN" sz="1600" b="1">
                <a:solidFill>
                  <a:schemeClr val="dk1"/>
                </a:solidFill>
                <a:latin typeface="Quattrocento Sans"/>
                <a:ea typeface="Quattrocento Sans"/>
                <a:cs typeface="Quattrocento Sans"/>
                <a:sym typeface="Quattrocento Sans"/>
              </a:rPr>
              <a:t>years</a:t>
            </a:r>
            <a:endParaRPr sz="1600" b="1">
              <a:solidFill>
                <a:schemeClr val="dk1"/>
              </a:solidFill>
              <a:latin typeface="Quattrocento Sans"/>
              <a:ea typeface="Quattrocento Sans"/>
              <a:cs typeface="Quattrocento Sans"/>
              <a:sym typeface="Quattrocento Sans"/>
            </a:endParaRPr>
          </a:p>
        </p:txBody>
      </p:sp>
      <p:sp>
        <p:nvSpPr>
          <p:cNvPr id="769" name="Google Shape;769;p75"/>
          <p:cNvSpPr txBox="1"/>
          <p:nvPr/>
        </p:nvSpPr>
        <p:spPr>
          <a:xfrm>
            <a:off x="1169248" y="2312125"/>
            <a:ext cx="9803552" cy="2275110"/>
          </a:xfrm>
          <a:prstGeom prst="rect">
            <a:avLst/>
          </a:prstGeom>
          <a:blipFill rotWithShape="1">
            <a:blip r:embed="rId3">
              <a:alphaModFix/>
            </a:blip>
            <a:stretch>
              <a:fillRect l="-4228" t="-107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76"/>
          <p:cNvSpPr txBox="1">
            <a:spLocks noGrp="1"/>
          </p:cNvSpPr>
          <p:nvPr>
            <p:ph type="title"/>
          </p:nvPr>
        </p:nvSpPr>
        <p:spPr>
          <a:xfrm>
            <a:off x="1169249" y="956276"/>
            <a:ext cx="21487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775" name="Google Shape;775;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84</a:t>
            </a:fld>
            <a:endParaRPr/>
          </a:p>
        </p:txBody>
      </p:sp>
      <p:sp>
        <p:nvSpPr>
          <p:cNvPr id="776" name="Google Shape;776;p76"/>
          <p:cNvSpPr/>
          <p:nvPr/>
        </p:nvSpPr>
        <p:spPr>
          <a:xfrm>
            <a:off x="1169248" y="1773523"/>
            <a:ext cx="98035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p:txBody>
      </p:sp>
      <p:pic>
        <p:nvPicPr>
          <p:cNvPr id="777" name="Google Shape;777;p76"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
        <p:nvSpPr>
          <p:cNvPr id="778" name="Google Shape;778;p76"/>
          <p:cNvSpPr/>
          <p:nvPr/>
        </p:nvSpPr>
        <p:spPr>
          <a:xfrm>
            <a:off x="1169249" y="1773523"/>
            <a:ext cx="9176534" cy="2709781"/>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n-IN" sz="1600" b="1">
                <a:solidFill>
                  <a:schemeClr val="dk1"/>
                </a:solidFill>
                <a:latin typeface="Quattrocento Sans"/>
                <a:ea typeface="Quattrocento Sans"/>
                <a:cs typeface="Quattrocento Sans"/>
                <a:sym typeface="Quattrocento Sans"/>
              </a:rPr>
              <a:t>CT5 September 2010 Q3</a:t>
            </a:r>
            <a:endParaRPr sz="1600">
              <a:solidFill>
                <a:schemeClr val="dk1"/>
              </a:solidFill>
              <a:latin typeface="Quattrocento Sans"/>
              <a:ea typeface="Quattrocento Sans"/>
              <a:cs typeface="Quattrocento Sans"/>
              <a:sym typeface="Quattrocento Sans"/>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Calculate the single premium payable for a temporary reversionary annuity of £12,000 per annum payable monthly in arrear to a female life currently aged 55 exact on the death of a male life currently aged 50 exact. No payment is made after 20 years from the date of purchase.</a:t>
            </a:r>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Basis:</a:t>
            </a:r>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Rate of interest 4% per annum</a:t>
            </a:r>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Mortality of male life PMA92C20</a:t>
            </a:r>
            <a:endParaRPr/>
          </a:p>
          <a:p>
            <a:pPr marL="0" marR="0" lvl="0" indent="0" algn="l" rtl="0">
              <a:lnSpc>
                <a:spcPct val="107000"/>
              </a:lnSpc>
              <a:spcBef>
                <a:spcPts val="0"/>
              </a:spcBef>
              <a:spcAft>
                <a:spcPts val="0"/>
              </a:spcAft>
              <a:buNone/>
            </a:pPr>
            <a:r>
              <a:rPr lang="en-IN" sz="1600">
                <a:solidFill>
                  <a:schemeClr val="dk1"/>
                </a:solidFill>
                <a:latin typeface="Quattrocento Sans"/>
                <a:ea typeface="Quattrocento Sans"/>
                <a:cs typeface="Quattrocento Sans"/>
                <a:sym typeface="Quattrocento Sans"/>
              </a:rPr>
              <a:t>Mortality of female life PFA92C20</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Expenses Nil</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77"/>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784" name="Google Shape;78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85</a:t>
            </a:fld>
            <a:endParaRPr/>
          </a:p>
        </p:txBody>
      </p:sp>
      <p:sp>
        <p:nvSpPr>
          <p:cNvPr id="785" name="Google Shape;785;p77"/>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786" name="Google Shape;786;p77"/>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4 – an annuity payable to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 on the death of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for a maximum of </a:t>
            </a:r>
            <a:r>
              <a:rPr lang="en-IN" sz="1600" b="1" i="1">
                <a:solidFill>
                  <a:schemeClr val="dk1"/>
                </a:solidFill>
                <a:latin typeface="Quattrocento Sans"/>
                <a:ea typeface="Quattrocento Sans"/>
                <a:cs typeface="Quattrocento Sans"/>
                <a:sym typeface="Quattrocento Sans"/>
              </a:rPr>
              <a:t>n </a:t>
            </a:r>
            <a:r>
              <a:rPr lang="en-IN" sz="1600" b="1">
                <a:solidFill>
                  <a:schemeClr val="dk1"/>
                </a:solidFill>
                <a:latin typeface="Quattrocento Sans"/>
                <a:ea typeface="Quattrocento Sans"/>
                <a:cs typeface="Quattrocento Sans"/>
                <a:sym typeface="Quattrocento Sans"/>
              </a:rPr>
              <a:t>years</a:t>
            </a:r>
            <a:endParaRPr sz="1600" b="1">
              <a:solidFill>
                <a:schemeClr val="dk1"/>
              </a:solidFill>
              <a:latin typeface="Quattrocento Sans"/>
              <a:ea typeface="Quattrocento Sans"/>
              <a:cs typeface="Quattrocento Sans"/>
              <a:sym typeface="Quattrocento Sans"/>
            </a:endParaRPr>
          </a:p>
        </p:txBody>
      </p:sp>
      <p:sp>
        <p:nvSpPr>
          <p:cNvPr id="787" name="Google Shape;787;p77"/>
          <p:cNvSpPr txBox="1"/>
          <p:nvPr/>
        </p:nvSpPr>
        <p:spPr>
          <a:xfrm>
            <a:off x="1169248" y="2312125"/>
            <a:ext cx="9803552" cy="2187330"/>
          </a:xfrm>
          <a:prstGeom prst="rect">
            <a:avLst/>
          </a:prstGeom>
          <a:blipFill rotWithShape="1">
            <a:blip r:embed="rId3">
              <a:alphaModFix/>
            </a:blip>
            <a:stretch>
              <a:fillRect l="-4228" t="-1113" b="-3565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78"/>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793" name="Google Shape;793;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86</a:t>
            </a:fld>
            <a:endParaRPr/>
          </a:p>
        </p:txBody>
      </p:sp>
      <p:sp>
        <p:nvSpPr>
          <p:cNvPr id="794" name="Google Shape;794;p78"/>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795" name="Google Shape;795;p78"/>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5 – an annuity payable to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 on the death of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and guaranteed for </a:t>
            </a:r>
            <a:r>
              <a:rPr lang="en-IN" sz="1600" b="1" i="1">
                <a:solidFill>
                  <a:schemeClr val="dk1"/>
                </a:solidFill>
                <a:latin typeface="Quattrocento Sans"/>
                <a:ea typeface="Quattrocento Sans"/>
                <a:cs typeface="Quattrocento Sans"/>
                <a:sym typeface="Quattrocento Sans"/>
              </a:rPr>
              <a:t>n </a:t>
            </a:r>
            <a:r>
              <a:rPr lang="en-IN" sz="1600" b="1">
                <a:solidFill>
                  <a:schemeClr val="dk1"/>
                </a:solidFill>
                <a:latin typeface="Quattrocento Sans"/>
                <a:ea typeface="Quattrocento Sans"/>
                <a:cs typeface="Quattrocento Sans"/>
                <a:sym typeface="Quattrocento Sans"/>
              </a:rPr>
              <a:t>years</a:t>
            </a:r>
            <a:endParaRPr sz="1600" b="1">
              <a:solidFill>
                <a:schemeClr val="dk1"/>
              </a:solidFill>
              <a:latin typeface="Quattrocento Sans"/>
              <a:ea typeface="Quattrocento Sans"/>
              <a:cs typeface="Quattrocento Sans"/>
              <a:sym typeface="Quattrocento Sans"/>
            </a:endParaRPr>
          </a:p>
        </p:txBody>
      </p:sp>
      <p:sp>
        <p:nvSpPr>
          <p:cNvPr id="796" name="Google Shape;796;p78"/>
          <p:cNvSpPr txBox="1"/>
          <p:nvPr/>
        </p:nvSpPr>
        <p:spPr>
          <a:xfrm>
            <a:off x="1169248" y="2312125"/>
            <a:ext cx="9803552" cy="2377126"/>
          </a:xfrm>
          <a:prstGeom prst="rect">
            <a:avLst/>
          </a:prstGeom>
          <a:blipFill rotWithShape="1">
            <a:blip r:embed="rId3">
              <a:alphaModFix/>
            </a:blip>
            <a:stretch>
              <a:fillRect l="-372" t="-1025" r="-745" b="-230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79"/>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Reversionary annuities dependent on term</a:t>
            </a:r>
            <a:endParaRPr sz="3600" b="1">
              <a:latin typeface="Helvetica Neue"/>
              <a:ea typeface="Helvetica Neue"/>
              <a:cs typeface="Helvetica Neue"/>
              <a:sym typeface="Helvetica Neue"/>
            </a:endParaRPr>
          </a:p>
        </p:txBody>
      </p:sp>
      <p:sp>
        <p:nvSpPr>
          <p:cNvPr id="802" name="Google Shape;802;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87</a:t>
            </a:fld>
            <a:endParaRPr/>
          </a:p>
        </p:txBody>
      </p:sp>
      <p:sp>
        <p:nvSpPr>
          <p:cNvPr id="803" name="Google Shape;803;p79"/>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5.4</a:t>
            </a:r>
            <a:endParaRPr sz="3600">
              <a:solidFill>
                <a:schemeClr val="dk1"/>
              </a:solidFill>
              <a:latin typeface="Helvetica Neue"/>
              <a:ea typeface="Helvetica Neue"/>
              <a:cs typeface="Helvetica Neue"/>
              <a:sym typeface="Helvetica Neue"/>
            </a:endParaRPr>
          </a:p>
        </p:txBody>
      </p:sp>
      <p:sp>
        <p:nvSpPr>
          <p:cNvPr id="804" name="Google Shape;804;p79"/>
          <p:cNvSpPr/>
          <p:nvPr/>
        </p:nvSpPr>
        <p:spPr>
          <a:xfrm>
            <a:off x="1169248" y="1773523"/>
            <a:ext cx="9803552" cy="338554"/>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Type 6 – an annuity payable to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 on the death of (</a:t>
            </a:r>
            <a:r>
              <a:rPr lang="en-IN" sz="1600" b="1" i="1">
                <a:solidFill>
                  <a:schemeClr val="dk1"/>
                </a:solidFill>
                <a:latin typeface="Quattrocento Sans"/>
                <a:ea typeface="Quattrocento Sans"/>
                <a:cs typeface="Quattrocento Sans"/>
                <a:sym typeface="Quattrocento Sans"/>
              </a:rPr>
              <a:t>x</a:t>
            </a:r>
            <a:r>
              <a:rPr lang="en-IN" sz="1600" b="1">
                <a:solidFill>
                  <a:schemeClr val="dk1"/>
                </a:solidFill>
                <a:latin typeface="Quattrocento Sans"/>
                <a:ea typeface="Quattrocento Sans"/>
                <a:cs typeface="Quattrocento Sans"/>
                <a:sym typeface="Quattrocento Sans"/>
              </a:rPr>
              <a:t>) and continuing for </a:t>
            </a:r>
            <a:r>
              <a:rPr lang="en-IN" sz="1600" b="1" i="1">
                <a:solidFill>
                  <a:schemeClr val="dk1"/>
                </a:solidFill>
                <a:latin typeface="Quattrocento Sans"/>
                <a:ea typeface="Quattrocento Sans"/>
                <a:cs typeface="Quattrocento Sans"/>
                <a:sym typeface="Quattrocento Sans"/>
              </a:rPr>
              <a:t>n </a:t>
            </a:r>
            <a:r>
              <a:rPr lang="en-IN" sz="1600" b="1">
                <a:solidFill>
                  <a:schemeClr val="dk1"/>
                </a:solidFill>
                <a:latin typeface="Quattrocento Sans"/>
                <a:ea typeface="Quattrocento Sans"/>
                <a:cs typeface="Quattrocento Sans"/>
                <a:sym typeface="Quattrocento Sans"/>
              </a:rPr>
              <a:t>years after (</a:t>
            </a:r>
            <a:r>
              <a:rPr lang="en-IN" sz="1600" b="1" i="1">
                <a:solidFill>
                  <a:schemeClr val="dk1"/>
                </a:solidFill>
                <a:latin typeface="Quattrocento Sans"/>
                <a:ea typeface="Quattrocento Sans"/>
                <a:cs typeface="Quattrocento Sans"/>
                <a:sym typeface="Quattrocento Sans"/>
              </a:rPr>
              <a:t>y</a:t>
            </a:r>
            <a:r>
              <a:rPr lang="en-IN" sz="1600" b="1">
                <a:solidFill>
                  <a:schemeClr val="dk1"/>
                </a:solidFill>
                <a:latin typeface="Quattrocento Sans"/>
                <a:ea typeface="Quattrocento Sans"/>
                <a:cs typeface="Quattrocento Sans"/>
                <a:sym typeface="Quattrocento Sans"/>
              </a:rPr>
              <a:t>)’s death</a:t>
            </a:r>
            <a:endParaRPr sz="1600" b="1">
              <a:solidFill>
                <a:schemeClr val="dk1"/>
              </a:solidFill>
              <a:latin typeface="Quattrocento Sans"/>
              <a:ea typeface="Quattrocento Sans"/>
              <a:cs typeface="Quattrocento Sans"/>
              <a:sym typeface="Quattrocento Sans"/>
            </a:endParaRPr>
          </a:p>
        </p:txBody>
      </p:sp>
      <p:sp>
        <p:nvSpPr>
          <p:cNvPr id="805" name="Google Shape;805;p79"/>
          <p:cNvSpPr/>
          <p:nvPr/>
        </p:nvSpPr>
        <p:spPr>
          <a:xfrm>
            <a:off x="1169248" y="2306986"/>
            <a:ext cx="9803552" cy="2399247"/>
          </a:xfrm>
          <a:prstGeom prst="rect">
            <a:avLst/>
          </a:prstGeom>
          <a:blipFill rotWithShape="1">
            <a:blip r:embed="rId3">
              <a:alphaModFix/>
            </a:blip>
            <a:stretch>
              <a:fillRect l="-372" t="-1013" r="-6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80"/>
          <p:cNvSpPr txBox="1">
            <a:spLocks noGrp="1"/>
          </p:cNvSpPr>
          <p:nvPr>
            <p:ph type="title"/>
          </p:nvPr>
        </p:nvSpPr>
        <p:spPr>
          <a:xfrm>
            <a:off x="1169249" y="956276"/>
            <a:ext cx="2148717"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Question</a:t>
            </a:r>
            <a:endParaRPr sz="3600" b="1">
              <a:latin typeface="Helvetica Neue"/>
              <a:ea typeface="Helvetica Neue"/>
              <a:cs typeface="Helvetica Neue"/>
              <a:sym typeface="Helvetica Neue"/>
            </a:endParaRPr>
          </a:p>
        </p:txBody>
      </p:sp>
      <p:sp>
        <p:nvSpPr>
          <p:cNvPr id="811" name="Google Shape;81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88</a:t>
            </a:fld>
            <a:endParaRPr/>
          </a:p>
        </p:txBody>
      </p:sp>
      <p:sp>
        <p:nvSpPr>
          <p:cNvPr id="812" name="Google Shape;812;p80"/>
          <p:cNvSpPr/>
          <p:nvPr/>
        </p:nvSpPr>
        <p:spPr>
          <a:xfrm>
            <a:off x="1169248" y="1773523"/>
            <a:ext cx="9803552"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b="1">
                <a:solidFill>
                  <a:schemeClr val="dk1"/>
                </a:solidFill>
                <a:latin typeface="Quattrocento Sans"/>
                <a:ea typeface="Quattrocento Sans"/>
                <a:cs typeface="Quattrocento Sans"/>
                <a:sym typeface="Quattrocento Sans"/>
              </a:rPr>
              <a:t>CT5 September 2006 Q4</a:t>
            </a: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A life insurance company issues a reversionary annuity contract. Under the contract an annuity of £20,000 per annum is payable monthly for life, to a female life now aged 60 exact, on the death of a male life now aged 65 exact. Annuity payments are always on monthly anniversaries of the date of issue of the contract.</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Premiums are to be paid monthly until the annuity commences or the risk ceases.</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Calculate the monthly premium required for the contract.</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 </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Basis: Mortality: PFA92C20 for the female</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PMA92C20 for the male</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Interest: 4% per annum</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Expenses: 5% of each premium payment</a:t>
            </a:r>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1.5% of each annuity payment</a:t>
            </a:r>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1800" b="1">
              <a:solidFill>
                <a:schemeClr val="dk1"/>
              </a:solidFill>
              <a:latin typeface="Quattrocento Sans"/>
              <a:ea typeface="Quattrocento Sans"/>
              <a:cs typeface="Quattrocento Sans"/>
              <a:sym typeface="Quattrocento Sans"/>
            </a:endParaRPr>
          </a:p>
        </p:txBody>
      </p:sp>
      <p:pic>
        <p:nvPicPr>
          <p:cNvPr id="813" name="Google Shape;813;p80"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81"/>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Annuities payable m times a year</a:t>
            </a:r>
            <a:endParaRPr sz="3600" b="1">
              <a:latin typeface="Helvetica Neue"/>
              <a:ea typeface="Helvetica Neue"/>
              <a:cs typeface="Helvetica Neue"/>
              <a:sym typeface="Helvetica Neue"/>
            </a:endParaRPr>
          </a:p>
        </p:txBody>
      </p:sp>
      <p:sp>
        <p:nvSpPr>
          <p:cNvPr id="819" name="Google Shape;81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89</a:t>
            </a:fld>
            <a:endParaRPr/>
          </a:p>
        </p:txBody>
      </p:sp>
      <p:sp>
        <p:nvSpPr>
          <p:cNvPr id="820" name="Google Shape;820;p81"/>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821" name="Google Shape;821;p81"/>
          <p:cNvSpPr/>
          <p:nvPr/>
        </p:nvSpPr>
        <p:spPr>
          <a:xfrm>
            <a:off x="1169248" y="1823660"/>
            <a:ext cx="9803552" cy="2575320"/>
          </a:xfrm>
          <a:prstGeom prst="rect">
            <a:avLst/>
          </a:prstGeom>
          <a:blipFill rotWithShape="1">
            <a:blip r:embed="rId3">
              <a:alphaModFix/>
            </a:blip>
            <a:stretch>
              <a:fillRect l="-371" t="-94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1169248" y="956276"/>
            <a:ext cx="308525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Multiple lives</a:t>
            </a:r>
            <a:endParaRPr sz="3600" b="1">
              <a:latin typeface="Helvetica Neue"/>
              <a:ea typeface="Helvetica Neue"/>
              <a:cs typeface="Helvetica Neue"/>
              <a:sym typeface="Helvetica Neue"/>
            </a:endParaRPr>
          </a:p>
        </p:txBody>
      </p:sp>
      <p:sp>
        <p:nvSpPr>
          <p:cNvPr id="134" name="Google Shape;1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a:t>
            </a:fld>
            <a:endParaRPr/>
          </a:p>
        </p:txBody>
      </p:sp>
      <p:sp>
        <p:nvSpPr>
          <p:cNvPr id="135" name="Google Shape;135;p4"/>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0</a:t>
            </a:r>
            <a:endParaRPr/>
          </a:p>
        </p:txBody>
      </p:sp>
      <p:sp>
        <p:nvSpPr>
          <p:cNvPr id="136" name="Google Shape;136;p4"/>
          <p:cNvSpPr txBox="1"/>
          <p:nvPr/>
        </p:nvSpPr>
        <p:spPr>
          <a:xfrm>
            <a:off x="1169248" y="1757571"/>
            <a:ext cx="982895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will only discuss a two-life model. </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We use a double subscript on the forces: x is the age oft the husband and </a:t>
            </a:r>
            <a:r>
              <a:rPr lang="en-IN" sz="1600" i="1">
                <a:solidFill>
                  <a:schemeClr val="dk1"/>
                </a:solidFill>
                <a:latin typeface="Quattrocento Sans"/>
                <a:ea typeface="Quattrocento Sans"/>
                <a:cs typeface="Quattrocento Sans"/>
                <a:sym typeface="Quattrocento Sans"/>
              </a:rPr>
              <a:t>y </a:t>
            </a:r>
            <a:r>
              <a:rPr lang="en-IN" sz="1600">
                <a:solidFill>
                  <a:schemeClr val="dk1"/>
                </a:solidFill>
                <a:latin typeface="Quattrocento Sans"/>
                <a:ea typeface="Quattrocento Sans"/>
                <a:cs typeface="Quattrocento Sans"/>
                <a:sym typeface="Quattrocento Sans"/>
              </a:rPr>
              <a:t>is the age of the wife. Assuming that the two lives are independent, the survival of one life does not depend on whether the other one is alive or not.</a:t>
            </a:r>
            <a:endParaRPr/>
          </a:p>
          <a:p>
            <a:pPr marL="0" marR="0" lvl="0" indent="0" algn="l" rtl="0">
              <a:spcBef>
                <a:spcPts val="0"/>
              </a:spcBef>
              <a:spcAft>
                <a:spcPts val="0"/>
              </a:spcAft>
              <a:buNone/>
            </a:pPr>
            <a:endParaRPr sz="160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a:solidFill>
                  <a:schemeClr val="dk1"/>
                </a:solidFill>
                <a:latin typeface="Quattrocento Sans"/>
                <a:ea typeface="Quattrocento Sans"/>
                <a:cs typeface="Quattrocento Sans"/>
                <a:sym typeface="Quattrocento Sans"/>
              </a:rPr>
              <a:t>This can be shown by the following Markov chain diagram:</a:t>
            </a:r>
            <a:endParaRPr sz="1600">
              <a:solidFill>
                <a:schemeClr val="dk1"/>
              </a:solidFill>
              <a:latin typeface="Quattrocento Sans"/>
              <a:ea typeface="Quattrocento Sans"/>
              <a:cs typeface="Quattrocento Sans"/>
              <a:sym typeface="Quattrocento Sans"/>
            </a:endParaRPr>
          </a:p>
        </p:txBody>
      </p:sp>
      <p:pic>
        <p:nvPicPr>
          <p:cNvPr id="137" name="Google Shape;137;p4"/>
          <p:cNvPicPr preferRelativeResize="0"/>
          <p:nvPr/>
        </p:nvPicPr>
        <p:blipFill rotWithShape="1">
          <a:blip r:embed="rId3">
            <a:alphaModFix/>
          </a:blip>
          <a:srcRect/>
          <a:stretch/>
        </p:blipFill>
        <p:spPr>
          <a:xfrm>
            <a:off x="1639887" y="3573453"/>
            <a:ext cx="4367213" cy="288815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82"/>
          <p:cNvSpPr txBox="1">
            <a:spLocks noGrp="1"/>
          </p:cNvSpPr>
          <p:nvPr>
            <p:ph type="title"/>
          </p:nvPr>
        </p:nvSpPr>
        <p:spPr>
          <a:xfrm>
            <a:off x="1169248" y="956276"/>
            <a:ext cx="8980592" cy="62708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a:latin typeface="Helvetica Neue"/>
                <a:ea typeface="Helvetica Neue"/>
                <a:cs typeface="Helvetica Neue"/>
                <a:sym typeface="Helvetica Neue"/>
              </a:rPr>
              <a:t>Annuities payable m times a year</a:t>
            </a:r>
            <a:endParaRPr sz="3600" b="1">
              <a:latin typeface="Helvetica Neue"/>
              <a:ea typeface="Helvetica Neue"/>
              <a:cs typeface="Helvetica Neue"/>
              <a:sym typeface="Helvetica Neue"/>
            </a:endParaRPr>
          </a:p>
        </p:txBody>
      </p:sp>
      <p:sp>
        <p:nvSpPr>
          <p:cNvPr id="827" name="Google Shape;82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90</a:t>
            </a:fld>
            <a:endParaRPr/>
          </a:p>
        </p:txBody>
      </p:sp>
      <p:sp>
        <p:nvSpPr>
          <p:cNvPr id="828" name="Google Shape;828;p82"/>
          <p:cNvSpPr txBox="1"/>
          <p:nvPr/>
        </p:nvSpPr>
        <p:spPr>
          <a:xfrm>
            <a:off x="336491" y="946651"/>
            <a:ext cx="832757" cy="646331"/>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3600">
                <a:solidFill>
                  <a:schemeClr val="dk1"/>
                </a:solidFill>
                <a:latin typeface="Helvetica Neue"/>
                <a:ea typeface="Helvetica Neue"/>
                <a:cs typeface="Helvetica Neue"/>
                <a:sym typeface="Helvetica Neue"/>
              </a:rPr>
              <a:t>6</a:t>
            </a:r>
            <a:endParaRPr sz="3600">
              <a:solidFill>
                <a:schemeClr val="dk1"/>
              </a:solidFill>
              <a:latin typeface="Helvetica Neue"/>
              <a:ea typeface="Helvetica Neue"/>
              <a:cs typeface="Helvetica Neue"/>
              <a:sym typeface="Helvetica Neue"/>
            </a:endParaRPr>
          </a:p>
        </p:txBody>
      </p:sp>
      <p:sp>
        <p:nvSpPr>
          <p:cNvPr id="829" name="Google Shape;829;p82"/>
          <p:cNvSpPr/>
          <p:nvPr/>
        </p:nvSpPr>
        <p:spPr>
          <a:xfrm>
            <a:off x="1169248" y="1823660"/>
            <a:ext cx="9803552" cy="2757614"/>
          </a:xfrm>
          <a:prstGeom prst="rect">
            <a:avLst/>
          </a:prstGeom>
          <a:blipFill rotWithShape="1">
            <a:blip r:embed="rId3">
              <a:alphaModFix/>
            </a:blip>
            <a:stretch>
              <a:fillRect l="-371" t="-881" b="-15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3"/>
          <p:cNvSpPr txBox="1">
            <a:spLocks noGrp="1"/>
          </p:cNvSpPr>
          <p:nvPr>
            <p:ph type="title"/>
          </p:nvPr>
        </p:nvSpPr>
        <p:spPr>
          <a:xfrm>
            <a:off x="1082163" y="956276"/>
            <a:ext cx="3532969" cy="518841"/>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Question 1 - HW</a:t>
            </a:r>
            <a:endParaRPr sz="3600" b="1" dirty="0">
              <a:latin typeface="Helvetica Neue"/>
              <a:ea typeface="Helvetica Neue"/>
              <a:cs typeface="Helvetica Neue"/>
              <a:sym typeface="Helvetica Neue"/>
            </a:endParaRPr>
          </a:p>
        </p:txBody>
      </p:sp>
      <p:sp>
        <p:nvSpPr>
          <p:cNvPr id="326" name="Google Shape;3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91</a:t>
            </a:fld>
            <a:endParaRPr/>
          </a:p>
        </p:txBody>
      </p:sp>
      <p:sp>
        <p:nvSpPr>
          <p:cNvPr id="327" name="Google Shape;327;p23"/>
          <p:cNvSpPr txBox="1"/>
          <p:nvPr/>
        </p:nvSpPr>
        <p:spPr>
          <a:xfrm>
            <a:off x="1034435" y="1774569"/>
            <a:ext cx="10166966" cy="2339102"/>
          </a:xfrm>
          <a:prstGeom prst="rect">
            <a:avLst/>
          </a:prstGeom>
          <a:blipFill rotWithShape="1">
            <a:blip r:embed="rId3">
              <a:alphaModFix/>
            </a:blip>
            <a:stretch>
              <a:fillRect l="-359" t="-1039" b="-182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pic>
        <p:nvPicPr>
          <p:cNvPr id="328" name="Google Shape;328;p23" descr="Mathematics"/>
          <p:cNvPicPr preferRelativeResize="0"/>
          <p:nvPr/>
        </p:nvPicPr>
        <p:blipFill rotWithShape="1">
          <a:blip r:embed="rId4">
            <a:alphaModFix/>
          </a:blip>
          <a:srcRect/>
          <a:stretch/>
        </p:blipFill>
        <p:spPr>
          <a:xfrm>
            <a:off x="407351" y="956276"/>
            <a:ext cx="627083" cy="627083"/>
          </a:xfrm>
          <a:prstGeom prst="rect">
            <a:avLst/>
          </a:prstGeom>
          <a:noFill/>
          <a:ln>
            <a:noFill/>
          </a:ln>
        </p:spPr>
      </p:pic>
      <p:pic>
        <p:nvPicPr>
          <p:cNvPr id="329" name="Google Shape;329;p23"/>
          <p:cNvPicPr preferRelativeResize="0"/>
          <p:nvPr/>
        </p:nvPicPr>
        <p:blipFill rotWithShape="1">
          <a:blip r:embed="rId5">
            <a:alphaModFix/>
          </a:blip>
          <a:srcRect/>
          <a:stretch/>
        </p:blipFill>
        <p:spPr>
          <a:xfrm>
            <a:off x="1220531" y="2113123"/>
            <a:ext cx="1828800" cy="1485900"/>
          </a:xfrm>
          <a:prstGeom prst="rect">
            <a:avLst/>
          </a:prstGeom>
          <a:noFill/>
          <a:ln>
            <a:noFill/>
          </a:ln>
        </p:spPr>
      </p:pic>
      <p:pic>
        <p:nvPicPr>
          <p:cNvPr id="330" name="Google Shape;330;p23"/>
          <p:cNvPicPr preferRelativeResize="0"/>
          <p:nvPr/>
        </p:nvPicPr>
        <p:blipFill rotWithShape="1">
          <a:blip r:embed="rId6">
            <a:alphaModFix/>
          </a:blip>
          <a:srcRect/>
          <a:stretch/>
        </p:blipFill>
        <p:spPr>
          <a:xfrm>
            <a:off x="1082163" y="4304881"/>
            <a:ext cx="7943850" cy="4572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a:spLocks noGrp="1"/>
          </p:cNvSpPr>
          <p:nvPr>
            <p:ph type="title"/>
          </p:nvPr>
        </p:nvSpPr>
        <p:spPr>
          <a:xfrm>
            <a:off x="1082163" y="956276"/>
            <a:ext cx="7207822" cy="579226"/>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Solution 2 – HW </a:t>
            </a:r>
            <a:endParaRPr sz="3600" b="1" dirty="0">
              <a:latin typeface="Helvetica Neue"/>
              <a:ea typeface="Helvetica Neue"/>
              <a:cs typeface="Helvetica Neue"/>
              <a:sym typeface="Helvetica Neue"/>
            </a:endParaRPr>
          </a:p>
        </p:txBody>
      </p:sp>
      <p:sp>
        <p:nvSpPr>
          <p:cNvPr id="336" name="Google Shape;3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92</a:t>
            </a:fld>
            <a:endParaRPr/>
          </a:p>
        </p:txBody>
      </p:sp>
      <p:pic>
        <p:nvPicPr>
          <p:cNvPr id="337" name="Google Shape;337;p24"/>
          <p:cNvPicPr preferRelativeResize="0"/>
          <p:nvPr/>
        </p:nvPicPr>
        <p:blipFill rotWithShape="1">
          <a:blip r:embed="rId3">
            <a:alphaModFix/>
          </a:blip>
          <a:srcRect/>
          <a:stretch/>
        </p:blipFill>
        <p:spPr>
          <a:xfrm>
            <a:off x="1082163" y="1785937"/>
            <a:ext cx="5505450" cy="3819525"/>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1"/>
          <p:cNvSpPr txBox="1">
            <a:spLocks noGrp="1"/>
          </p:cNvSpPr>
          <p:nvPr>
            <p:ph type="title"/>
          </p:nvPr>
        </p:nvSpPr>
        <p:spPr>
          <a:xfrm>
            <a:off x="1169248" y="956277"/>
            <a:ext cx="3601160" cy="579226"/>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Question 2 - HW</a:t>
            </a:r>
            <a:endParaRPr sz="3600" b="1" dirty="0">
              <a:latin typeface="Helvetica Neue"/>
              <a:ea typeface="Helvetica Neue"/>
              <a:cs typeface="Helvetica Neue"/>
              <a:sym typeface="Helvetica Neue"/>
            </a:endParaRPr>
          </a:p>
        </p:txBody>
      </p:sp>
      <p:sp>
        <p:nvSpPr>
          <p:cNvPr id="473" name="Google Shape;4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93</a:t>
            </a:fld>
            <a:endParaRPr/>
          </a:p>
        </p:txBody>
      </p:sp>
      <p:sp>
        <p:nvSpPr>
          <p:cNvPr id="474" name="Google Shape;474;p41"/>
          <p:cNvSpPr/>
          <p:nvPr/>
        </p:nvSpPr>
        <p:spPr>
          <a:xfrm>
            <a:off x="1169248" y="1863636"/>
            <a:ext cx="8698652"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600" dirty="0">
                <a:solidFill>
                  <a:schemeClr val="dk1"/>
                </a:solidFill>
                <a:latin typeface="Quattrocento Sans"/>
                <a:ea typeface="Quattrocento Sans"/>
                <a:cs typeface="Quattrocento Sans"/>
                <a:sym typeface="Quattrocento Sans"/>
              </a:rPr>
              <a:t>(</a:t>
            </a:r>
            <a:r>
              <a:rPr lang="en-IN" sz="1600" dirty="0" err="1">
                <a:solidFill>
                  <a:schemeClr val="dk1"/>
                </a:solidFill>
                <a:latin typeface="Quattrocento Sans"/>
                <a:ea typeface="Quattrocento Sans"/>
                <a:cs typeface="Quattrocento Sans"/>
                <a:sym typeface="Quattrocento Sans"/>
              </a:rPr>
              <a:t>i</a:t>
            </a:r>
            <a:r>
              <a:rPr lang="en-IN" sz="1600" dirty="0">
                <a:solidFill>
                  <a:schemeClr val="dk1"/>
                </a:solidFill>
                <a:latin typeface="Quattrocento Sans"/>
                <a:ea typeface="Quattrocento Sans"/>
                <a:cs typeface="Quattrocento Sans"/>
                <a:sym typeface="Quattrocento Sans"/>
              </a:rPr>
              <a:t>) Calculate the expected present value of an annuity-due of 1 per annum payable annually in advance until the death of the last survivor of two lives using the following basis:</a:t>
            </a:r>
            <a:endParaRPr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dirty="0">
                <a:solidFill>
                  <a:schemeClr val="dk1"/>
                </a:solidFill>
                <a:latin typeface="Quattrocento Sans"/>
                <a:ea typeface="Quattrocento Sans"/>
                <a:cs typeface="Quattrocento Sans"/>
                <a:sym typeface="Quattrocento Sans"/>
              </a:rPr>
              <a:t>First life: male aged 70, mortality table PMA92C20</a:t>
            </a:r>
            <a:endParaRPr dirty="0"/>
          </a:p>
          <a:p>
            <a:pPr marL="0" marR="0" lvl="0" indent="0" algn="l" rtl="0">
              <a:spcBef>
                <a:spcPts val="0"/>
              </a:spcBef>
              <a:spcAft>
                <a:spcPts val="0"/>
              </a:spcAft>
              <a:buNone/>
            </a:pPr>
            <a:r>
              <a:rPr lang="en-IN" sz="1600" dirty="0">
                <a:solidFill>
                  <a:schemeClr val="dk1"/>
                </a:solidFill>
                <a:latin typeface="Quattrocento Sans"/>
                <a:ea typeface="Quattrocento Sans"/>
                <a:cs typeface="Quattrocento Sans"/>
                <a:sym typeface="Quattrocento Sans"/>
              </a:rPr>
              <a:t>Second life: female aged 67, mortality table PFA92C20</a:t>
            </a:r>
            <a:endParaRPr dirty="0"/>
          </a:p>
          <a:p>
            <a:pPr marL="0" marR="0" lvl="0" indent="0" algn="l" rtl="0">
              <a:spcBef>
                <a:spcPts val="0"/>
              </a:spcBef>
              <a:spcAft>
                <a:spcPts val="0"/>
              </a:spcAft>
              <a:buNone/>
            </a:pPr>
            <a:r>
              <a:rPr lang="en-IN" sz="1600" dirty="0">
                <a:solidFill>
                  <a:schemeClr val="dk1"/>
                </a:solidFill>
                <a:latin typeface="Quattrocento Sans"/>
                <a:ea typeface="Quattrocento Sans"/>
                <a:cs typeface="Quattrocento Sans"/>
                <a:sym typeface="Quattrocento Sans"/>
              </a:rPr>
              <a:t>Rate of interest: 4% per annum</a:t>
            </a:r>
            <a:endParaRPr dirty="0"/>
          </a:p>
          <a:p>
            <a:pPr marL="0" marR="0" lvl="0" indent="0" algn="l" rtl="0">
              <a:spcBef>
                <a:spcPts val="0"/>
              </a:spcBef>
              <a:spcAft>
                <a:spcPts val="0"/>
              </a:spcAft>
              <a:buNone/>
            </a:pPr>
            <a:endParaRPr sz="1600" dirty="0">
              <a:solidFill>
                <a:schemeClr val="dk1"/>
              </a:solidFill>
              <a:latin typeface="Quattrocento Sans"/>
              <a:ea typeface="Quattrocento Sans"/>
              <a:cs typeface="Quattrocento Sans"/>
              <a:sym typeface="Quattrocento Sans"/>
            </a:endParaRPr>
          </a:p>
          <a:p>
            <a:pPr marL="0" marR="0" lvl="0" indent="0" algn="l" rtl="0">
              <a:spcBef>
                <a:spcPts val="0"/>
              </a:spcBef>
              <a:spcAft>
                <a:spcPts val="0"/>
              </a:spcAft>
              <a:buNone/>
            </a:pPr>
            <a:r>
              <a:rPr lang="en-IN" sz="1600" dirty="0">
                <a:solidFill>
                  <a:schemeClr val="dk1"/>
                </a:solidFill>
                <a:latin typeface="Quattrocento Sans"/>
                <a:ea typeface="Quattrocento Sans"/>
                <a:cs typeface="Quattrocento Sans"/>
                <a:sym typeface="Quattrocento Sans"/>
              </a:rPr>
              <a:t>(ii) Give an expression for the variance of the annuity-due in terms of annuity functions. </a:t>
            </a:r>
            <a:endParaRPr sz="1600" dirty="0">
              <a:solidFill>
                <a:schemeClr val="dk1"/>
              </a:solidFill>
              <a:latin typeface="Quattrocento Sans"/>
              <a:ea typeface="Quattrocento Sans"/>
              <a:cs typeface="Quattrocento Sans"/>
              <a:sym typeface="Quattrocento Sans"/>
            </a:endParaRPr>
          </a:p>
        </p:txBody>
      </p:sp>
      <p:pic>
        <p:nvPicPr>
          <p:cNvPr id="475" name="Google Shape;475;p41"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2"/>
          <p:cNvSpPr txBox="1">
            <a:spLocks noGrp="1"/>
          </p:cNvSpPr>
          <p:nvPr>
            <p:ph type="title"/>
          </p:nvPr>
        </p:nvSpPr>
        <p:spPr>
          <a:xfrm>
            <a:off x="1082163" y="956276"/>
            <a:ext cx="3757256" cy="432577"/>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Solution 2 - HW</a:t>
            </a:r>
            <a:endParaRPr sz="3600" b="1" dirty="0">
              <a:latin typeface="Helvetica Neue"/>
              <a:ea typeface="Helvetica Neue"/>
              <a:cs typeface="Helvetica Neue"/>
              <a:sym typeface="Helvetica Neue"/>
            </a:endParaRPr>
          </a:p>
        </p:txBody>
      </p:sp>
      <p:sp>
        <p:nvSpPr>
          <p:cNvPr id="481" name="Google Shape;48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94</a:t>
            </a:fld>
            <a:endParaRPr/>
          </a:p>
        </p:txBody>
      </p:sp>
      <p:pic>
        <p:nvPicPr>
          <p:cNvPr id="482" name="Google Shape;482;p42"/>
          <p:cNvPicPr preferRelativeResize="0"/>
          <p:nvPr/>
        </p:nvPicPr>
        <p:blipFill rotWithShape="1">
          <a:blip r:embed="rId3">
            <a:alphaModFix/>
          </a:blip>
          <a:srcRect/>
          <a:stretch/>
        </p:blipFill>
        <p:spPr>
          <a:xfrm>
            <a:off x="1082163" y="1849437"/>
            <a:ext cx="5153025" cy="2219325"/>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43"/>
          <p:cNvSpPr txBox="1">
            <a:spLocks noGrp="1"/>
          </p:cNvSpPr>
          <p:nvPr>
            <p:ph type="title"/>
          </p:nvPr>
        </p:nvSpPr>
        <p:spPr>
          <a:xfrm>
            <a:off x="1082163" y="956276"/>
            <a:ext cx="5517045" cy="665490"/>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Solution 2 – HW </a:t>
            </a:r>
            <a:r>
              <a:rPr lang="en-IN" sz="3600" b="1" dirty="0" err="1">
                <a:latin typeface="Helvetica Neue"/>
                <a:ea typeface="Helvetica Neue"/>
                <a:cs typeface="Helvetica Neue"/>
                <a:sym typeface="Helvetica Neue"/>
              </a:rPr>
              <a:t>Cont</a:t>
            </a:r>
            <a:endParaRPr sz="3600" b="1" dirty="0">
              <a:latin typeface="Helvetica Neue"/>
              <a:ea typeface="Helvetica Neue"/>
              <a:cs typeface="Helvetica Neue"/>
              <a:sym typeface="Helvetica Neue"/>
            </a:endParaRPr>
          </a:p>
        </p:txBody>
      </p:sp>
      <p:sp>
        <p:nvSpPr>
          <p:cNvPr id="488" name="Google Shape;48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95</a:t>
            </a:fld>
            <a:endParaRPr/>
          </a:p>
        </p:txBody>
      </p:sp>
      <p:pic>
        <p:nvPicPr>
          <p:cNvPr id="489" name="Google Shape;489;p43"/>
          <p:cNvPicPr preferRelativeResize="0"/>
          <p:nvPr/>
        </p:nvPicPr>
        <p:blipFill rotWithShape="1">
          <a:blip r:embed="rId3">
            <a:alphaModFix/>
          </a:blip>
          <a:srcRect/>
          <a:stretch/>
        </p:blipFill>
        <p:spPr>
          <a:xfrm>
            <a:off x="1082163" y="1856752"/>
            <a:ext cx="8601075" cy="3305175"/>
          </a:xfrm>
          <a:prstGeom prst="rect">
            <a:avLst/>
          </a:prstGeom>
          <a:noFill/>
          <a:ln>
            <a:noFill/>
          </a:ln>
        </p:spPr>
      </p:pic>
    </p:spTree>
    <p:extLst>
      <p:ext uri="{BB962C8B-B14F-4D97-AF65-F5344CB8AC3E}">
        <p14:creationId xmlns:p14="http://schemas.microsoft.com/office/powerpoint/2010/main" val="16346844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6"/>
          <p:cNvSpPr txBox="1">
            <a:spLocks noGrp="1"/>
          </p:cNvSpPr>
          <p:nvPr>
            <p:ph type="title"/>
          </p:nvPr>
        </p:nvSpPr>
        <p:spPr>
          <a:xfrm>
            <a:off x="1169248" y="956276"/>
            <a:ext cx="4230888" cy="640443"/>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Question 3 - HW</a:t>
            </a:r>
            <a:endParaRPr sz="3600" b="1" dirty="0">
              <a:latin typeface="Helvetica Neue"/>
              <a:ea typeface="Helvetica Neue"/>
              <a:cs typeface="Helvetica Neue"/>
              <a:sym typeface="Helvetica Neue"/>
            </a:endParaRPr>
          </a:p>
        </p:txBody>
      </p:sp>
      <p:sp>
        <p:nvSpPr>
          <p:cNvPr id="511" name="Google Shape;51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96</a:t>
            </a:fld>
            <a:endParaRPr/>
          </a:p>
        </p:txBody>
      </p:sp>
      <p:pic>
        <p:nvPicPr>
          <p:cNvPr id="512" name="Google Shape;512;p46" descr="Mathematics"/>
          <p:cNvPicPr preferRelativeResize="0"/>
          <p:nvPr/>
        </p:nvPicPr>
        <p:blipFill rotWithShape="1">
          <a:blip r:embed="rId3">
            <a:alphaModFix/>
          </a:blip>
          <a:srcRect/>
          <a:stretch/>
        </p:blipFill>
        <p:spPr>
          <a:xfrm>
            <a:off x="350157" y="956276"/>
            <a:ext cx="640443" cy="640443"/>
          </a:xfrm>
          <a:prstGeom prst="rect">
            <a:avLst/>
          </a:prstGeom>
          <a:noFill/>
          <a:ln>
            <a:noFill/>
          </a:ln>
        </p:spPr>
      </p:pic>
      <p:sp>
        <p:nvSpPr>
          <p:cNvPr id="513" name="Google Shape;513;p46"/>
          <p:cNvSpPr/>
          <p:nvPr/>
        </p:nvSpPr>
        <p:spPr>
          <a:xfrm>
            <a:off x="1169248" y="1844995"/>
            <a:ext cx="10058400" cy="3301096"/>
          </a:xfrm>
          <a:prstGeom prst="rect">
            <a:avLst/>
          </a:prstGeom>
          <a:blipFill rotWithShape="1">
            <a:blip r:embed="rId4">
              <a:alphaModFix/>
            </a:blip>
            <a:stretch>
              <a:fillRect l="-363" t="-554" r="-483" b="-147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a:latin typeface="Calibri"/>
                <a:ea typeface="Calibri"/>
                <a:cs typeface="Calibri"/>
                <a:sym typeface="Calibri"/>
              </a:rPr>
              <a:t> </a:t>
            </a:r>
            <a:endParaRPr/>
          </a:p>
        </p:txBody>
      </p:sp>
    </p:spTree>
    <p:extLst>
      <p:ext uri="{BB962C8B-B14F-4D97-AF65-F5344CB8AC3E}">
        <p14:creationId xmlns:p14="http://schemas.microsoft.com/office/powerpoint/2010/main" val="386123730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7"/>
          <p:cNvSpPr txBox="1">
            <a:spLocks noGrp="1"/>
          </p:cNvSpPr>
          <p:nvPr>
            <p:ph type="title"/>
          </p:nvPr>
        </p:nvSpPr>
        <p:spPr>
          <a:xfrm>
            <a:off x="1082163" y="956277"/>
            <a:ext cx="3834894" cy="501588"/>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Solution 3 - HW</a:t>
            </a:r>
            <a:endParaRPr sz="3600" b="1" dirty="0">
              <a:latin typeface="Helvetica Neue"/>
              <a:ea typeface="Helvetica Neue"/>
              <a:cs typeface="Helvetica Neue"/>
              <a:sym typeface="Helvetica Neue"/>
            </a:endParaRPr>
          </a:p>
        </p:txBody>
      </p:sp>
      <p:sp>
        <p:nvSpPr>
          <p:cNvPr id="519" name="Google Shape;519;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97</a:t>
            </a:fld>
            <a:endParaRPr/>
          </a:p>
        </p:txBody>
      </p:sp>
      <p:pic>
        <p:nvPicPr>
          <p:cNvPr id="520" name="Google Shape;520;p47"/>
          <p:cNvPicPr preferRelativeResize="0"/>
          <p:nvPr/>
        </p:nvPicPr>
        <p:blipFill rotWithShape="1">
          <a:blip r:embed="rId3">
            <a:alphaModFix/>
          </a:blip>
          <a:srcRect/>
          <a:stretch/>
        </p:blipFill>
        <p:spPr>
          <a:xfrm>
            <a:off x="1082163" y="1736725"/>
            <a:ext cx="8839200" cy="1962150"/>
          </a:xfrm>
          <a:prstGeom prst="rect">
            <a:avLst/>
          </a:prstGeom>
          <a:noFill/>
          <a:ln>
            <a:noFill/>
          </a:ln>
        </p:spPr>
      </p:pic>
    </p:spTree>
    <p:extLst>
      <p:ext uri="{BB962C8B-B14F-4D97-AF65-F5344CB8AC3E}">
        <p14:creationId xmlns:p14="http://schemas.microsoft.com/office/powerpoint/2010/main" val="38010616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8"/>
          <p:cNvSpPr txBox="1">
            <a:spLocks noGrp="1"/>
          </p:cNvSpPr>
          <p:nvPr>
            <p:ph type="title"/>
          </p:nvPr>
        </p:nvSpPr>
        <p:spPr>
          <a:xfrm>
            <a:off x="1082163" y="956277"/>
            <a:ext cx="3869399" cy="536094"/>
          </a:xfrm>
          <a:prstGeom prst="rect">
            <a:avLst/>
          </a:prstGeom>
          <a:solidFill>
            <a:srgbClr val="FCD3C2"/>
          </a:soli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Helvetica Neue"/>
              <a:buNone/>
            </a:pPr>
            <a:r>
              <a:rPr lang="en-IN" sz="3600" b="1" dirty="0">
                <a:latin typeface="Helvetica Neue"/>
                <a:ea typeface="Helvetica Neue"/>
                <a:cs typeface="Helvetica Neue"/>
                <a:sym typeface="Helvetica Neue"/>
              </a:rPr>
              <a:t>Solution 3 - HW</a:t>
            </a:r>
            <a:endParaRPr sz="3600" b="1" dirty="0">
              <a:latin typeface="Helvetica Neue"/>
              <a:ea typeface="Helvetica Neue"/>
              <a:cs typeface="Helvetica Neue"/>
              <a:sym typeface="Helvetica Neue"/>
            </a:endParaRPr>
          </a:p>
        </p:txBody>
      </p:sp>
      <p:sp>
        <p:nvSpPr>
          <p:cNvPr id="526" name="Google Shape;52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IN"/>
              <a:t>98</a:t>
            </a:fld>
            <a:endParaRPr/>
          </a:p>
        </p:txBody>
      </p:sp>
      <p:pic>
        <p:nvPicPr>
          <p:cNvPr id="527" name="Google Shape;527;p48"/>
          <p:cNvPicPr preferRelativeResize="0"/>
          <p:nvPr/>
        </p:nvPicPr>
        <p:blipFill rotWithShape="1">
          <a:blip r:embed="rId3">
            <a:alphaModFix/>
          </a:blip>
          <a:srcRect/>
          <a:stretch/>
        </p:blipFill>
        <p:spPr>
          <a:xfrm>
            <a:off x="345396" y="1708150"/>
            <a:ext cx="5684607" cy="1758950"/>
          </a:xfrm>
          <a:prstGeom prst="rect">
            <a:avLst/>
          </a:prstGeom>
          <a:noFill/>
          <a:ln>
            <a:noFill/>
          </a:ln>
        </p:spPr>
      </p:pic>
      <p:pic>
        <p:nvPicPr>
          <p:cNvPr id="528" name="Google Shape;528;p48"/>
          <p:cNvPicPr preferRelativeResize="0"/>
          <p:nvPr/>
        </p:nvPicPr>
        <p:blipFill rotWithShape="1">
          <a:blip r:embed="rId4">
            <a:alphaModFix/>
          </a:blip>
          <a:srcRect/>
          <a:stretch/>
        </p:blipFill>
        <p:spPr>
          <a:xfrm>
            <a:off x="6473313" y="1708150"/>
            <a:ext cx="5019672" cy="3446463"/>
          </a:xfrm>
          <a:prstGeom prst="rect">
            <a:avLst/>
          </a:prstGeom>
          <a:noFill/>
          <a:ln>
            <a:noFill/>
          </a:ln>
        </p:spPr>
      </p:pic>
    </p:spTree>
    <p:extLst>
      <p:ext uri="{BB962C8B-B14F-4D97-AF65-F5344CB8AC3E}">
        <p14:creationId xmlns:p14="http://schemas.microsoft.com/office/powerpoint/2010/main" val="4232023374"/>
      </p:ext>
    </p:extLst>
  </p:cSld>
  <p:clrMapOvr>
    <a:masterClrMapping/>
  </p:clrMapOvr>
</p:sld>
</file>

<file path=ppt/theme/theme1.xml><?xml version="1.0" encoding="utf-8"?>
<a:theme xmlns:a="http://schemas.openxmlformats.org/drawingml/2006/main" name="IAQS PPT- Zil_ Final">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2237</Words>
  <Application>Microsoft Office PowerPoint</Application>
  <PresentationFormat>Widescreen</PresentationFormat>
  <Paragraphs>423</Paragraphs>
  <Slides>98</Slides>
  <Notes>82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98</vt:i4>
      </vt:variant>
    </vt:vector>
  </HeadingPairs>
  <TitlesOfParts>
    <vt:vector size="105" baseType="lpstr">
      <vt:lpstr>Arial</vt:lpstr>
      <vt:lpstr>Lora</vt:lpstr>
      <vt:lpstr>Calibri</vt:lpstr>
      <vt:lpstr>Helvetica Neue</vt:lpstr>
      <vt:lpstr>Roboto Light</vt:lpstr>
      <vt:lpstr>Quattrocento Sans</vt:lpstr>
      <vt:lpstr>IAQS PPT- Zil_ Final</vt:lpstr>
      <vt:lpstr>PowerPoint Presentation</vt:lpstr>
      <vt:lpstr>Today’s Agenda</vt:lpstr>
      <vt:lpstr>PowerPoint Presentation</vt:lpstr>
      <vt:lpstr>PowerPoint Presentation</vt:lpstr>
      <vt:lpstr>PowerPoint Presentation</vt:lpstr>
      <vt:lpstr>PowerPoint Presentation</vt:lpstr>
      <vt:lpstr>PowerPoint Presentation</vt:lpstr>
      <vt:lpstr>Multiple lives - Motivation</vt:lpstr>
      <vt:lpstr>Multiple lives</vt:lpstr>
      <vt:lpstr>Introduction</vt:lpstr>
      <vt:lpstr>Joint life functions</vt:lpstr>
      <vt:lpstr>Joint life functions</vt:lpstr>
      <vt:lpstr>Joint life status</vt:lpstr>
      <vt:lpstr>Joint life functions</vt:lpstr>
      <vt:lpstr>Joint life table functions</vt:lpstr>
      <vt:lpstr>Joint life table functions</vt:lpstr>
      <vt:lpstr>Question</vt:lpstr>
      <vt:lpstr>Solution</vt:lpstr>
      <vt:lpstr>Last Survivor Functions</vt:lpstr>
      <vt:lpstr>PowerPoint Presentation</vt:lpstr>
      <vt:lpstr>PowerPoint Presentation</vt:lpstr>
      <vt:lpstr>PowerPoint Presentation</vt:lpstr>
      <vt:lpstr>PowerPoint Presentation</vt:lpstr>
      <vt:lpstr>Last Survivor Functions</vt:lpstr>
      <vt:lpstr>Last Survivor &amp; Joint life Functions</vt:lpstr>
      <vt:lpstr>Last Survivor &amp; Joint life Functions</vt:lpstr>
      <vt:lpstr>Last Survivor Functions</vt:lpstr>
      <vt:lpstr>Last Survivor Functions</vt:lpstr>
      <vt:lpstr>Tip</vt:lpstr>
      <vt:lpstr>Question</vt:lpstr>
      <vt:lpstr>Solution</vt:lpstr>
      <vt:lpstr>PowerPoint Presentation</vt:lpstr>
      <vt:lpstr>PowerPoint Presentation</vt:lpstr>
      <vt:lpstr>PowerPoint Presentation</vt:lpstr>
      <vt:lpstr>PowerPoint Presentation</vt:lpstr>
      <vt:lpstr>Present Values involving Two lives</vt:lpstr>
      <vt:lpstr>Present Values involving Two lives</vt:lpstr>
      <vt:lpstr>Question</vt:lpstr>
      <vt:lpstr>Solution</vt:lpstr>
      <vt:lpstr>Present Values involving Two lives</vt:lpstr>
      <vt:lpstr>Present Values involving Two lives</vt:lpstr>
      <vt:lpstr>Present Values involving Two lives</vt:lpstr>
      <vt:lpstr>Present Values involving Two lives</vt:lpstr>
      <vt:lpstr>PowerPoint Presentation</vt:lpstr>
      <vt:lpstr>PowerPoint Presentation</vt:lpstr>
      <vt:lpstr>Present Values involving Two lives</vt:lpstr>
      <vt:lpstr>Question</vt:lpstr>
      <vt:lpstr>Solution</vt:lpstr>
      <vt:lpstr>Question</vt:lpstr>
      <vt:lpstr>Solution</vt:lpstr>
      <vt:lpstr>Calculations</vt:lpstr>
      <vt:lpstr>Question</vt:lpstr>
      <vt:lpstr>Solution</vt:lpstr>
      <vt:lpstr>Question</vt:lpstr>
      <vt:lpstr>Solution</vt:lpstr>
      <vt:lpstr>Calculating Reserves</vt:lpstr>
      <vt:lpstr>Question</vt:lpstr>
      <vt:lpstr>PowerPoint Presentation</vt:lpstr>
      <vt:lpstr>Solution</vt:lpstr>
      <vt:lpstr>Recap</vt:lpstr>
      <vt:lpstr>Recap</vt:lpstr>
      <vt:lpstr>Recap</vt:lpstr>
      <vt:lpstr>Contingent and Reversionary Benefits</vt:lpstr>
      <vt:lpstr>Contingent Probabilities of death</vt:lpstr>
      <vt:lpstr>Contingent Probabilities of death</vt:lpstr>
      <vt:lpstr>Contingent Probabilities of death</vt:lpstr>
      <vt:lpstr>Contingent Probabilities of death</vt:lpstr>
      <vt:lpstr>Contingent Probabilities of death</vt:lpstr>
      <vt:lpstr>Contingent Assurances</vt:lpstr>
      <vt:lpstr>Certain Results</vt:lpstr>
      <vt:lpstr>Question</vt:lpstr>
      <vt:lpstr>Solution</vt:lpstr>
      <vt:lpstr>Benefits payable EOD</vt:lpstr>
      <vt:lpstr>Question</vt:lpstr>
      <vt:lpstr>Reversionary Annuities</vt:lpstr>
      <vt:lpstr>Reversionary Annuities</vt:lpstr>
      <vt:lpstr>Reversionary Annuities</vt:lpstr>
      <vt:lpstr>Joint Life functions dependent on term</vt:lpstr>
      <vt:lpstr>Joint Life functions dependent on term</vt:lpstr>
      <vt:lpstr>Joint Life functions dependent on term</vt:lpstr>
      <vt:lpstr>Reversionary annuities dependent on term</vt:lpstr>
      <vt:lpstr>Reversionary annuities dependent on term</vt:lpstr>
      <vt:lpstr>Reversionary annuities dependent on term</vt:lpstr>
      <vt:lpstr>Question</vt:lpstr>
      <vt:lpstr>Reversionary annuities dependent on term</vt:lpstr>
      <vt:lpstr>Reversionary annuities dependent on term</vt:lpstr>
      <vt:lpstr>Reversionary annuities dependent on term</vt:lpstr>
      <vt:lpstr>Question</vt:lpstr>
      <vt:lpstr>Annuities payable m times a year</vt:lpstr>
      <vt:lpstr>Annuities payable m times a year</vt:lpstr>
      <vt:lpstr>Question 1 - HW</vt:lpstr>
      <vt:lpstr>Solution 2 – HW </vt:lpstr>
      <vt:lpstr>Question 2 - HW</vt:lpstr>
      <vt:lpstr>Solution 2 - HW</vt:lpstr>
      <vt:lpstr>Solution 2 – HW Cont</vt:lpstr>
      <vt:lpstr>Question 3 - HW</vt:lpstr>
      <vt:lpstr>Solution 3 - HW</vt:lpstr>
      <vt:lpstr>Solution 3 - HW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Nisha Kapadia</cp:lastModifiedBy>
  <cp:revision>6</cp:revision>
  <dcterms:created xsi:type="dcterms:W3CDTF">2021-09-21T03:25:11Z</dcterms:created>
  <dcterms:modified xsi:type="dcterms:W3CDTF">2022-09-06T07:45:47Z</dcterms:modified>
</cp:coreProperties>
</file>