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509" r:id="rId3"/>
    <p:sldId id="528" r:id="rId4"/>
    <p:sldId id="510" r:id="rId5"/>
    <p:sldId id="511" r:id="rId6"/>
    <p:sldId id="529" r:id="rId7"/>
    <p:sldId id="512" r:id="rId8"/>
    <p:sldId id="533" r:id="rId9"/>
    <p:sldId id="536" r:id="rId10"/>
    <p:sldId id="530" r:id="rId11"/>
    <p:sldId id="531" r:id="rId12"/>
    <p:sldId id="537" r:id="rId13"/>
    <p:sldId id="538" r:id="rId14"/>
    <p:sldId id="532" r:id="rId15"/>
    <p:sldId id="527" r:id="rId16"/>
    <p:sldId id="513" r:id="rId17"/>
    <p:sldId id="534" r:id="rId18"/>
    <p:sldId id="535" r:id="rId19"/>
    <p:sldId id="515" r:id="rId20"/>
    <p:sldId id="539" r:id="rId21"/>
    <p:sldId id="540" r:id="rId22"/>
    <p:sldId id="541" r:id="rId23"/>
    <p:sldId id="4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23"/>
    <a:srgbClr val="EDEDEE"/>
    <a:srgbClr val="FCD3C2"/>
    <a:srgbClr val="FFFFFF"/>
    <a:srgbClr val="000000"/>
    <a:srgbClr val="F26724"/>
    <a:srgbClr val="42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9D9C31-14BE-4E90-8B43-06FCFB25194B}" v="20" dt="2021-05-08T02:58:41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4631"/>
  </p:normalViewPr>
  <p:slideViewPr>
    <p:cSldViewPr snapToGrid="0" snapToObjects="1">
      <p:cViewPr varScale="1">
        <p:scale>
          <a:sx n="72" d="100"/>
          <a:sy n="72" d="100"/>
        </p:scale>
        <p:origin x="8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432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chin Jain" userId="77a90499-8d63-4794-8ae9-3098e0ba336d" providerId="ADAL" clId="{3DAF37B3-7619-4F39-938A-9CF96FBFC0F5}"/>
    <pc:docChg chg="undo custSel addSld delSld modSld">
      <pc:chgData name="Ruchin Jain" userId="77a90499-8d63-4794-8ae9-3098e0ba336d" providerId="ADAL" clId="{3DAF37B3-7619-4F39-938A-9CF96FBFC0F5}" dt="2021-03-20T07:02:29.408" v="622"/>
      <pc:docMkLst>
        <pc:docMk/>
      </pc:docMkLst>
      <pc:sldChg chg="modSp">
        <pc:chgData name="Ruchin Jain" userId="77a90499-8d63-4794-8ae9-3098e0ba336d" providerId="ADAL" clId="{3DAF37B3-7619-4F39-938A-9CF96FBFC0F5}" dt="2021-03-20T01:33:02.151" v="24" actId="20577"/>
        <pc:sldMkLst>
          <pc:docMk/>
          <pc:sldMk cId="2065762804" sldId="258"/>
        </pc:sldMkLst>
        <pc:spChg chg="mod">
          <ac:chgData name="Ruchin Jain" userId="77a90499-8d63-4794-8ae9-3098e0ba336d" providerId="ADAL" clId="{3DAF37B3-7619-4F39-938A-9CF96FBFC0F5}" dt="2021-03-20T01:33:02.151" v="24" actId="20577"/>
          <ac:spMkLst>
            <pc:docMk/>
            <pc:sldMk cId="2065762804" sldId="258"/>
            <ac:spMk id="73" creationId="{00000000-0000-0000-0000-000000000000}"/>
          </ac:spMkLst>
        </pc:spChg>
      </pc:sldChg>
      <pc:sldChg chg="addSp delSp modSp">
        <pc:chgData name="Ruchin Jain" userId="77a90499-8d63-4794-8ae9-3098e0ba336d" providerId="ADAL" clId="{3DAF37B3-7619-4F39-938A-9CF96FBFC0F5}" dt="2021-03-20T01:40:07.856" v="66" actId="1076"/>
        <pc:sldMkLst>
          <pc:docMk/>
          <pc:sldMk cId="546222171" sldId="286"/>
        </pc:sldMkLst>
        <pc:spChg chg="mod">
          <ac:chgData name="Ruchin Jain" userId="77a90499-8d63-4794-8ae9-3098e0ba336d" providerId="ADAL" clId="{3DAF37B3-7619-4F39-938A-9CF96FBFC0F5}" dt="2021-03-20T01:35:52.825" v="32" actId="6549"/>
          <ac:spMkLst>
            <pc:docMk/>
            <pc:sldMk cId="546222171" sldId="286"/>
            <ac:spMk id="2" creationId="{A08BCB7C-4222-4E92-81E9-791550F5751C}"/>
          </ac:spMkLst>
        </pc:spChg>
        <pc:spChg chg="mod">
          <ac:chgData name="Ruchin Jain" userId="77a90499-8d63-4794-8ae9-3098e0ba336d" providerId="ADAL" clId="{3DAF37B3-7619-4F39-938A-9CF96FBFC0F5}" dt="2021-03-20T01:38:23.642" v="61" actId="20577"/>
          <ac:spMkLst>
            <pc:docMk/>
            <pc:sldMk cId="546222171" sldId="286"/>
            <ac:spMk id="4" creationId="{D6B1978E-5788-4537-AD2C-418F08DDA094}"/>
          </ac:spMkLst>
        </pc:spChg>
        <pc:graphicFrameChg chg="del modGraphic">
          <ac:chgData name="Ruchin Jain" userId="77a90499-8d63-4794-8ae9-3098e0ba336d" providerId="ADAL" clId="{3DAF37B3-7619-4F39-938A-9CF96FBFC0F5}" dt="2021-03-20T01:36:00.300" v="34"/>
          <ac:graphicFrameMkLst>
            <pc:docMk/>
            <pc:sldMk cId="546222171" sldId="286"/>
            <ac:graphicFrameMk id="3" creationId="{4A20B813-573F-4AEC-B6B8-72513FE92E47}"/>
          </ac:graphicFrameMkLst>
        </pc:graphicFrameChg>
        <pc:picChg chg="add mod">
          <ac:chgData name="Ruchin Jain" userId="77a90499-8d63-4794-8ae9-3098e0ba336d" providerId="ADAL" clId="{3DAF37B3-7619-4F39-938A-9CF96FBFC0F5}" dt="2021-03-20T01:40:07.856" v="66" actId="1076"/>
          <ac:picMkLst>
            <pc:docMk/>
            <pc:sldMk cId="546222171" sldId="286"/>
            <ac:picMk id="9" creationId="{284E0A1F-EF85-4F34-98F4-4CC28AD4E948}"/>
          </ac:picMkLst>
        </pc:picChg>
      </pc:sldChg>
      <pc:sldChg chg="addSp delSp modSp">
        <pc:chgData name="Ruchin Jain" userId="77a90499-8d63-4794-8ae9-3098e0ba336d" providerId="ADAL" clId="{3DAF37B3-7619-4F39-938A-9CF96FBFC0F5}" dt="2021-03-20T01:48:43.424" v="223" actId="20577"/>
        <pc:sldMkLst>
          <pc:docMk/>
          <pc:sldMk cId="63691147" sldId="493"/>
        </pc:sldMkLst>
        <pc:spChg chg="add mod">
          <ac:chgData name="Ruchin Jain" userId="77a90499-8d63-4794-8ae9-3098e0ba336d" providerId="ADAL" clId="{3DAF37B3-7619-4F39-938A-9CF96FBFC0F5}" dt="2021-03-20T01:48:43.424" v="223" actId="20577"/>
          <ac:spMkLst>
            <pc:docMk/>
            <pc:sldMk cId="63691147" sldId="493"/>
            <ac:spMk id="3" creationId="{5183155F-F3EC-4B1F-BDB2-F7EF1E67E026}"/>
          </ac:spMkLst>
        </pc:spChg>
        <pc:picChg chg="del">
          <ac:chgData name="Ruchin Jain" userId="77a90499-8d63-4794-8ae9-3098e0ba336d" providerId="ADAL" clId="{3DAF37B3-7619-4F39-938A-9CF96FBFC0F5}" dt="2021-03-20T01:47:55.698" v="215" actId="478"/>
          <ac:picMkLst>
            <pc:docMk/>
            <pc:sldMk cId="63691147" sldId="493"/>
            <ac:picMk id="2" creationId="{CE977795-1FDB-4252-94B7-1F298AF1BE7B}"/>
          </ac:picMkLst>
        </pc:picChg>
      </pc:sldChg>
      <pc:sldChg chg="addSp delSp modSp">
        <pc:chgData name="Ruchin Jain" userId="77a90499-8d63-4794-8ae9-3098e0ba336d" providerId="ADAL" clId="{3DAF37B3-7619-4F39-938A-9CF96FBFC0F5}" dt="2021-03-20T01:41:37.444" v="78" actId="20577"/>
        <pc:sldMkLst>
          <pc:docMk/>
          <pc:sldMk cId="3949231480" sldId="494"/>
        </pc:sldMkLst>
        <pc:spChg chg="add mod">
          <ac:chgData name="Ruchin Jain" userId="77a90499-8d63-4794-8ae9-3098e0ba336d" providerId="ADAL" clId="{3DAF37B3-7619-4F39-938A-9CF96FBFC0F5}" dt="2021-03-20T01:41:37.444" v="78" actId="20577"/>
          <ac:spMkLst>
            <pc:docMk/>
            <pc:sldMk cId="3949231480" sldId="494"/>
            <ac:spMk id="3" creationId="{359A85DA-58CF-4737-A81C-CFC740E03294}"/>
          </ac:spMkLst>
        </pc:spChg>
        <pc:picChg chg="del">
          <ac:chgData name="Ruchin Jain" userId="77a90499-8d63-4794-8ae9-3098e0ba336d" providerId="ADAL" clId="{3DAF37B3-7619-4F39-938A-9CF96FBFC0F5}" dt="2021-03-20T01:40:48.061" v="67"/>
          <ac:picMkLst>
            <pc:docMk/>
            <pc:sldMk cId="3949231480" sldId="494"/>
            <ac:picMk id="2" creationId="{AE0054D4-822B-47EB-B942-C4830E69A534}"/>
          </ac:picMkLst>
        </pc:picChg>
        <pc:picChg chg="add del">
          <ac:chgData name="Ruchin Jain" userId="77a90499-8d63-4794-8ae9-3098e0ba336d" providerId="ADAL" clId="{3DAF37B3-7619-4F39-938A-9CF96FBFC0F5}" dt="2021-03-20T01:40:51.054" v="69"/>
          <ac:picMkLst>
            <pc:docMk/>
            <pc:sldMk cId="3949231480" sldId="494"/>
            <ac:picMk id="8" creationId="{FC4CD172-47A4-47B2-9A64-AD8DA04B335D}"/>
          </ac:picMkLst>
        </pc:picChg>
      </pc:sldChg>
      <pc:sldChg chg="addSp delSp modSp">
        <pc:chgData name="Ruchin Jain" userId="77a90499-8d63-4794-8ae9-3098e0ba336d" providerId="ADAL" clId="{3DAF37B3-7619-4F39-938A-9CF96FBFC0F5}" dt="2021-03-20T02:07:13.785" v="418" actId="403"/>
        <pc:sldMkLst>
          <pc:docMk/>
          <pc:sldMk cId="646355654" sldId="496"/>
        </pc:sldMkLst>
        <pc:spChg chg="add del">
          <ac:chgData name="Ruchin Jain" userId="77a90499-8d63-4794-8ae9-3098e0ba336d" providerId="ADAL" clId="{3DAF37B3-7619-4F39-938A-9CF96FBFC0F5}" dt="2021-03-20T02:00:09.885" v="246"/>
          <ac:spMkLst>
            <pc:docMk/>
            <pc:sldMk cId="646355654" sldId="496"/>
            <ac:spMk id="3" creationId="{043B228D-3DC2-4C4E-9684-73A353E5E3B0}"/>
          </ac:spMkLst>
        </pc:spChg>
        <pc:spChg chg="add mod">
          <ac:chgData name="Ruchin Jain" userId="77a90499-8d63-4794-8ae9-3098e0ba336d" providerId="ADAL" clId="{3DAF37B3-7619-4F39-938A-9CF96FBFC0F5}" dt="2021-03-20T02:07:13.785" v="418" actId="403"/>
          <ac:spMkLst>
            <pc:docMk/>
            <pc:sldMk cId="646355654" sldId="496"/>
            <ac:spMk id="6" creationId="{D1F527A7-B56C-4DDA-98C4-37439D143781}"/>
          </ac:spMkLst>
        </pc:spChg>
        <pc:picChg chg="del">
          <ac:chgData name="Ruchin Jain" userId="77a90499-8d63-4794-8ae9-3098e0ba336d" providerId="ADAL" clId="{3DAF37B3-7619-4F39-938A-9CF96FBFC0F5}" dt="2021-03-20T02:00:03.771" v="244" actId="478"/>
          <ac:picMkLst>
            <pc:docMk/>
            <pc:sldMk cId="646355654" sldId="496"/>
            <ac:picMk id="2" creationId="{3E76B02E-4775-4993-B7F0-5E2E464E4081}"/>
          </ac:picMkLst>
        </pc:picChg>
      </pc:sldChg>
      <pc:sldChg chg="addSp delSp modSp">
        <pc:chgData name="Ruchin Jain" userId="77a90499-8d63-4794-8ae9-3098e0ba336d" providerId="ADAL" clId="{3DAF37B3-7619-4F39-938A-9CF96FBFC0F5}" dt="2021-03-20T02:13:02.838" v="447" actId="20577"/>
        <pc:sldMkLst>
          <pc:docMk/>
          <pc:sldMk cId="128402256" sldId="497"/>
        </pc:sldMkLst>
        <pc:spChg chg="add mod">
          <ac:chgData name="Ruchin Jain" userId="77a90499-8d63-4794-8ae9-3098e0ba336d" providerId="ADAL" clId="{3DAF37B3-7619-4F39-938A-9CF96FBFC0F5}" dt="2021-03-20T02:13:02.838" v="447" actId="20577"/>
          <ac:spMkLst>
            <pc:docMk/>
            <pc:sldMk cId="128402256" sldId="497"/>
            <ac:spMk id="3" creationId="{E63FDD50-EC09-49F4-B425-3C2548795644}"/>
          </ac:spMkLst>
        </pc:spChg>
        <pc:picChg chg="del">
          <ac:chgData name="Ruchin Jain" userId="77a90499-8d63-4794-8ae9-3098e0ba336d" providerId="ADAL" clId="{3DAF37B3-7619-4F39-938A-9CF96FBFC0F5}" dt="2021-03-20T02:07:21.424" v="419" actId="478"/>
          <ac:picMkLst>
            <pc:docMk/>
            <pc:sldMk cId="128402256" sldId="497"/>
            <ac:picMk id="2" creationId="{0714668B-9F4F-478C-9F3E-1737C10F2249}"/>
          </ac:picMkLst>
        </pc:picChg>
      </pc:sldChg>
      <pc:sldChg chg="addSp delSp modSp">
        <pc:chgData name="Ruchin Jain" userId="77a90499-8d63-4794-8ae9-3098e0ba336d" providerId="ADAL" clId="{3DAF37B3-7619-4F39-938A-9CF96FBFC0F5}" dt="2021-03-20T01:47:32.567" v="213" actId="403"/>
        <pc:sldMkLst>
          <pc:docMk/>
          <pc:sldMk cId="1829287103" sldId="498"/>
        </pc:sldMkLst>
        <pc:spChg chg="add mod">
          <ac:chgData name="Ruchin Jain" userId="77a90499-8d63-4794-8ae9-3098e0ba336d" providerId="ADAL" clId="{3DAF37B3-7619-4F39-938A-9CF96FBFC0F5}" dt="2021-03-20T01:47:32.567" v="213" actId="403"/>
          <ac:spMkLst>
            <pc:docMk/>
            <pc:sldMk cId="1829287103" sldId="498"/>
            <ac:spMk id="2" creationId="{6527750C-8909-4325-9E97-9B5F264EF9E3}"/>
          </ac:spMkLst>
        </pc:spChg>
        <pc:spChg chg="mod">
          <ac:chgData name="Ruchin Jain" userId="77a90499-8d63-4794-8ae9-3098e0ba336d" providerId="ADAL" clId="{3DAF37B3-7619-4F39-938A-9CF96FBFC0F5}" dt="2021-03-20T01:41:55.567" v="105" actId="20577"/>
          <ac:spMkLst>
            <pc:docMk/>
            <pc:sldMk cId="1829287103" sldId="498"/>
            <ac:spMk id="5" creationId="{391E4A88-92EE-694D-A87D-ECD1349BF165}"/>
          </ac:spMkLst>
        </pc:spChg>
        <pc:picChg chg="del mod">
          <ac:chgData name="Ruchin Jain" userId="77a90499-8d63-4794-8ae9-3098e0ba336d" providerId="ADAL" clId="{3DAF37B3-7619-4F39-938A-9CF96FBFC0F5}" dt="2021-03-20T01:41:48.243" v="81" actId="478"/>
          <ac:picMkLst>
            <pc:docMk/>
            <pc:sldMk cId="1829287103" sldId="498"/>
            <ac:picMk id="3" creationId="{4242FBD1-ADF1-4597-9533-CA4B2DDF9FBB}"/>
          </ac:picMkLst>
        </pc:picChg>
      </pc:sldChg>
      <pc:sldChg chg="del">
        <pc:chgData name="Ruchin Jain" userId="77a90499-8d63-4794-8ae9-3098e0ba336d" providerId="ADAL" clId="{3DAF37B3-7619-4F39-938A-9CF96FBFC0F5}" dt="2021-03-20T01:47:47.443" v="214" actId="2696"/>
        <pc:sldMkLst>
          <pc:docMk/>
          <pc:sldMk cId="2868081389" sldId="500"/>
        </pc:sldMkLst>
      </pc:sldChg>
      <pc:sldChg chg="addSp delSp modSp">
        <pc:chgData name="Ruchin Jain" userId="77a90499-8d63-4794-8ae9-3098e0ba336d" providerId="ADAL" clId="{3DAF37B3-7619-4F39-938A-9CF96FBFC0F5}" dt="2021-03-20T07:02:29.408" v="622"/>
        <pc:sldMkLst>
          <pc:docMk/>
          <pc:sldMk cId="1037794187" sldId="501"/>
        </pc:sldMkLst>
        <pc:spChg chg="add del">
          <ac:chgData name="Ruchin Jain" userId="77a90499-8d63-4794-8ae9-3098e0ba336d" providerId="ADAL" clId="{3DAF37B3-7619-4F39-938A-9CF96FBFC0F5}" dt="2021-03-20T01:50:54.744" v="230"/>
          <ac:spMkLst>
            <pc:docMk/>
            <pc:sldMk cId="1037794187" sldId="501"/>
            <ac:spMk id="3" creationId="{7913320D-3F91-40B7-A177-E675AF132717}"/>
          </ac:spMkLst>
        </pc:spChg>
        <pc:picChg chg="del mod">
          <ac:chgData name="Ruchin Jain" userId="77a90499-8d63-4794-8ae9-3098e0ba336d" providerId="ADAL" clId="{3DAF37B3-7619-4F39-938A-9CF96FBFC0F5}" dt="2021-03-20T01:49:01.518" v="228" actId="478"/>
          <ac:picMkLst>
            <pc:docMk/>
            <pc:sldMk cId="1037794187" sldId="501"/>
            <ac:picMk id="2" creationId="{DACC1E58-3FF4-4280-ACF7-DD5ACBE55E2F}"/>
          </ac:picMkLst>
        </pc:picChg>
        <pc:picChg chg="add del mod">
          <ac:chgData name="Ruchin Jain" userId="77a90499-8d63-4794-8ae9-3098e0ba336d" providerId="ADAL" clId="{3DAF37B3-7619-4F39-938A-9CF96FBFC0F5}" dt="2021-03-20T01:52:37.615" v="233" actId="478"/>
          <ac:picMkLst>
            <pc:docMk/>
            <pc:sldMk cId="1037794187" sldId="501"/>
            <ac:picMk id="8" creationId="{C73CEEAA-6CA7-47EB-8F94-D8ABDDE4FD5A}"/>
          </ac:picMkLst>
        </pc:picChg>
        <pc:picChg chg="add mod">
          <ac:chgData name="Ruchin Jain" userId="77a90499-8d63-4794-8ae9-3098e0ba336d" providerId="ADAL" clId="{3DAF37B3-7619-4F39-938A-9CF96FBFC0F5}" dt="2021-03-20T01:55:19.559" v="240" actId="14100"/>
          <ac:picMkLst>
            <pc:docMk/>
            <pc:sldMk cId="1037794187" sldId="501"/>
            <ac:picMk id="9" creationId="{1CC15A82-BF82-4908-881A-5B499CB09C3F}"/>
          </ac:picMkLst>
        </pc:picChg>
        <pc:inkChg chg="add">
          <ac:chgData name="Ruchin Jain" userId="77a90499-8d63-4794-8ae9-3098e0ba336d" providerId="ADAL" clId="{3DAF37B3-7619-4F39-938A-9CF96FBFC0F5}" dt="2021-03-20T07:02:29.408" v="622"/>
          <ac:inkMkLst>
            <pc:docMk/>
            <pc:sldMk cId="1037794187" sldId="501"/>
            <ac:inkMk id="2" creationId="{8F7E61C1-F92A-45FC-8B38-EE68F87AE03D}"/>
          </ac:inkMkLst>
        </pc:inkChg>
      </pc:sldChg>
      <pc:sldChg chg="addSp delSp modSp">
        <pc:chgData name="Ruchin Jain" userId="77a90499-8d63-4794-8ae9-3098e0ba336d" providerId="ADAL" clId="{3DAF37B3-7619-4F39-938A-9CF96FBFC0F5}" dt="2021-03-20T01:35:34.149" v="31" actId="14100"/>
        <pc:sldMkLst>
          <pc:docMk/>
          <pc:sldMk cId="3875931059" sldId="502"/>
        </pc:sldMkLst>
        <pc:spChg chg="del mod">
          <ac:chgData name="Ruchin Jain" userId="77a90499-8d63-4794-8ae9-3098e0ba336d" providerId="ADAL" clId="{3DAF37B3-7619-4F39-938A-9CF96FBFC0F5}" dt="2021-03-20T01:33:34.410" v="26"/>
          <ac:spMkLst>
            <pc:docMk/>
            <pc:sldMk cId="3875931059" sldId="502"/>
            <ac:spMk id="3" creationId="{5F07CAFC-3A1A-45C1-9299-76BD71528C7B}"/>
          </ac:spMkLst>
        </pc:spChg>
        <pc:graphicFrameChg chg="del">
          <ac:chgData name="Ruchin Jain" userId="77a90499-8d63-4794-8ae9-3098e0ba336d" providerId="ADAL" clId="{3DAF37B3-7619-4F39-938A-9CF96FBFC0F5}" dt="2021-03-20T01:33:39.953" v="27"/>
          <ac:graphicFrameMkLst>
            <pc:docMk/>
            <pc:sldMk cId="3875931059" sldId="502"/>
            <ac:graphicFrameMk id="11" creationId="{AE379824-2F5C-4C66-918F-02BC72BAFF9F}"/>
          </ac:graphicFrameMkLst>
        </pc:graphicFrameChg>
        <pc:picChg chg="add mod">
          <ac:chgData name="Ruchin Jain" userId="77a90499-8d63-4794-8ae9-3098e0ba336d" providerId="ADAL" clId="{3DAF37B3-7619-4F39-938A-9CF96FBFC0F5}" dt="2021-03-20T01:35:34.149" v="31" actId="14100"/>
          <ac:picMkLst>
            <pc:docMk/>
            <pc:sldMk cId="3875931059" sldId="502"/>
            <ac:picMk id="2" creationId="{AD014B57-0D7C-4587-B4E2-427BE14C7CFC}"/>
          </ac:picMkLst>
        </pc:picChg>
      </pc:sldChg>
      <pc:sldChg chg="modSp add">
        <pc:chgData name="Ruchin Jain" userId="77a90499-8d63-4794-8ae9-3098e0ba336d" providerId="ADAL" clId="{3DAF37B3-7619-4F39-938A-9CF96FBFC0F5}" dt="2021-03-20T02:24:39.156" v="477" actId="20577"/>
        <pc:sldMkLst>
          <pc:docMk/>
          <pc:sldMk cId="986499414" sldId="503"/>
        </pc:sldMkLst>
        <pc:spChg chg="mod">
          <ac:chgData name="Ruchin Jain" userId="77a90499-8d63-4794-8ae9-3098e0ba336d" providerId="ADAL" clId="{3DAF37B3-7619-4F39-938A-9CF96FBFC0F5}" dt="2021-03-20T02:24:39.156" v="477" actId="20577"/>
          <ac:spMkLst>
            <pc:docMk/>
            <pc:sldMk cId="986499414" sldId="503"/>
            <ac:spMk id="3" creationId="{E63FDD50-EC09-49F4-B425-3C2548795644}"/>
          </ac:spMkLst>
        </pc:spChg>
        <pc:spChg chg="mod">
          <ac:chgData name="Ruchin Jain" userId="77a90499-8d63-4794-8ae9-3098e0ba336d" providerId="ADAL" clId="{3DAF37B3-7619-4F39-938A-9CF96FBFC0F5}" dt="2021-03-20T02:13:19.615" v="450" actId="20577"/>
          <ac:spMkLst>
            <pc:docMk/>
            <pc:sldMk cId="986499414" sldId="503"/>
            <ac:spMk id="5" creationId="{391E4A88-92EE-694D-A87D-ECD1349BF165}"/>
          </ac:spMkLst>
        </pc:spChg>
      </pc:sldChg>
      <pc:sldChg chg="del">
        <pc:chgData name="Ruchin Jain" userId="77a90499-8d63-4794-8ae9-3098e0ba336d" providerId="ADAL" clId="{3DAF37B3-7619-4F39-938A-9CF96FBFC0F5}" dt="2021-03-20T01:55:42.263" v="241" actId="2696"/>
        <pc:sldMkLst>
          <pc:docMk/>
          <pc:sldMk cId="3178166808" sldId="503"/>
        </pc:sldMkLst>
      </pc:sldChg>
      <pc:sldChg chg="addSp delSp modSp add">
        <pc:chgData name="Ruchin Jain" userId="77a90499-8d63-4794-8ae9-3098e0ba336d" providerId="ADAL" clId="{3DAF37B3-7619-4F39-938A-9CF96FBFC0F5}" dt="2021-03-20T02:29:50.215" v="621" actId="20577"/>
        <pc:sldMkLst>
          <pc:docMk/>
          <pc:sldMk cId="25177481" sldId="504"/>
        </pc:sldMkLst>
        <pc:spChg chg="add mod">
          <ac:chgData name="Ruchin Jain" userId="77a90499-8d63-4794-8ae9-3098e0ba336d" providerId="ADAL" clId="{3DAF37B3-7619-4F39-938A-9CF96FBFC0F5}" dt="2021-03-20T02:29:50.215" v="621" actId="20577"/>
          <ac:spMkLst>
            <pc:docMk/>
            <pc:sldMk cId="25177481" sldId="504"/>
            <ac:spMk id="2" creationId="{245957D2-1DDB-44A2-80EB-37E1DF7435C7}"/>
          </ac:spMkLst>
        </pc:spChg>
        <pc:spChg chg="mod">
          <ac:chgData name="Ruchin Jain" userId="77a90499-8d63-4794-8ae9-3098e0ba336d" providerId="ADAL" clId="{3DAF37B3-7619-4F39-938A-9CF96FBFC0F5}" dt="2021-03-20T02:21:43.969" v="464" actId="20577"/>
          <ac:spMkLst>
            <pc:docMk/>
            <pc:sldMk cId="25177481" sldId="504"/>
            <ac:spMk id="5" creationId="{391E4A88-92EE-694D-A87D-ECD1349BF165}"/>
          </ac:spMkLst>
        </pc:spChg>
        <pc:spChg chg="del mod">
          <ac:chgData name="Ruchin Jain" userId="77a90499-8d63-4794-8ae9-3098e0ba336d" providerId="ADAL" clId="{3DAF37B3-7619-4F39-938A-9CF96FBFC0F5}" dt="2021-03-20T02:22:15.222" v="466"/>
          <ac:spMkLst>
            <pc:docMk/>
            <pc:sldMk cId="25177481" sldId="504"/>
            <ac:spMk id="6" creationId="{D1F527A7-B56C-4DDA-98C4-37439D143781}"/>
          </ac:spMkLst>
        </pc:spChg>
      </pc:sldChg>
      <pc:sldChg chg="del">
        <pc:chgData name="Ruchin Jain" userId="77a90499-8d63-4794-8ae9-3098e0ba336d" providerId="ADAL" clId="{3DAF37B3-7619-4F39-938A-9CF96FBFC0F5}" dt="2021-03-20T01:55:43.773" v="242" actId="2696"/>
        <pc:sldMkLst>
          <pc:docMk/>
          <pc:sldMk cId="1021696534" sldId="504"/>
        </pc:sldMkLst>
      </pc:sldChg>
      <pc:sldChg chg="del">
        <pc:chgData name="Ruchin Jain" userId="77a90499-8d63-4794-8ae9-3098e0ba336d" providerId="ADAL" clId="{3DAF37B3-7619-4F39-938A-9CF96FBFC0F5}" dt="2021-03-20T01:56:01.328" v="243" actId="2696"/>
        <pc:sldMkLst>
          <pc:docMk/>
          <pc:sldMk cId="3943811009" sldId="505"/>
        </pc:sldMkLst>
      </pc:sldChg>
    </pc:docChg>
  </pc:docChgLst>
  <pc:docChgLst>
    <pc:chgData name="Ruchin Jain" userId="77a90499-8d63-4794-8ae9-3098e0ba336d" providerId="ADAL" clId="{13A060FD-96E1-4C2B-8F81-DB5D1B340C59}"/>
    <pc:docChg chg="custSel addSld delSld modSld">
      <pc:chgData name="Ruchin Jain" userId="77a90499-8d63-4794-8ae9-3098e0ba336d" providerId="ADAL" clId="{13A060FD-96E1-4C2B-8F81-DB5D1B340C59}" dt="2021-04-17T04:22:49.899" v="438" actId="20577"/>
      <pc:docMkLst>
        <pc:docMk/>
      </pc:docMkLst>
      <pc:sldChg chg="modSp">
        <pc:chgData name="Ruchin Jain" userId="77a90499-8d63-4794-8ae9-3098e0ba336d" providerId="ADAL" clId="{13A060FD-96E1-4C2B-8F81-DB5D1B340C59}" dt="2021-04-17T01:26:20.422" v="17" actId="20577"/>
        <pc:sldMkLst>
          <pc:docMk/>
          <pc:sldMk cId="2065762804" sldId="258"/>
        </pc:sldMkLst>
        <pc:spChg chg="mod">
          <ac:chgData name="Ruchin Jain" userId="77a90499-8d63-4794-8ae9-3098e0ba336d" providerId="ADAL" clId="{13A060FD-96E1-4C2B-8F81-DB5D1B340C59}" dt="2021-04-17T01:26:20.422" v="17" actId="20577"/>
          <ac:spMkLst>
            <pc:docMk/>
            <pc:sldMk cId="2065762804" sldId="258"/>
            <ac:spMk id="73" creationId="{00000000-0000-0000-0000-000000000000}"/>
          </ac:spMkLst>
        </pc:spChg>
      </pc:sldChg>
      <pc:sldChg chg="del">
        <pc:chgData name="Ruchin Jain" userId="77a90499-8d63-4794-8ae9-3098e0ba336d" providerId="ADAL" clId="{13A060FD-96E1-4C2B-8F81-DB5D1B340C59}" dt="2021-04-17T01:26:48.138" v="25" actId="2696"/>
        <pc:sldMkLst>
          <pc:docMk/>
          <pc:sldMk cId="546222171" sldId="286"/>
        </pc:sldMkLst>
      </pc:sldChg>
      <pc:sldChg chg="del">
        <pc:chgData name="Ruchin Jain" userId="77a90499-8d63-4794-8ae9-3098e0ba336d" providerId="ADAL" clId="{13A060FD-96E1-4C2B-8F81-DB5D1B340C59}" dt="2021-04-17T01:26:48.136" v="24" actId="2696"/>
        <pc:sldMkLst>
          <pc:docMk/>
          <pc:sldMk cId="3949231480" sldId="494"/>
        </pc:sldMkLst>
      </pc:sldChg>
      <pc:sldChg chg="del">
        <pc:chgData name="Ruchin Jain" userId="77a90499-8d63-4794-8ae9-3098e0ba336d" providerId="ADAL" clId="{13A060FD-96E1-4C2B-8F81-DB5D1B340C59}" dt="2021-04-17T01:26:48.140" v="26" actId="2696"/>
        <pc:sldMkLst>
          <pc:docMk/>
          <pc:sldMk cId="3875931059" sldId="502"/>
        </pc:sldMkLst>
      </pc:sldChg>
      <pc:sldChg chg="del">
        <pc:chgData name="Ruchin Jain" userId="77a90499-8d63-4794-8ae9-3098e0ba336d" providerId="ADAL" clId="{13A060FD-96E1-4C2B-8F81-DB5D1B340C59}" dt="2021-04-17T01:26:48.135" v="23" actId="2696"/>
        <pc:sldMkLst>
          <pc:docMk/>
          <pc:sldMk cId="1751978944" sldId="503"/>
        </pc:sldMkLst>
      </pc:sldChg>
      <pc:sldChg chg="del">
        <pc:chgData name="Ruchin Jain" userId="77a90499-8d63-4794-8ae9-3098e0ba336d" providerId="ADAL" clId="{13A060FD-96E1-4C2B-8F81-DB5D1B340C59}" dt="2021-04-17T01:26:48.133" v="22" actId="2696"/>
        <pc:sldMkLst>
          <pc:docMk/>
          <pc:sldMk cId="3319019018" sldId="504"/>
        </pc:sldMkLst>
      </pc:sldChg>
      <pc:sldChg chg="del">
        <pc:chgData name="Ruchin Jain" userId="77a90499-8d63-4794-8ae9-3098e0ba336d" providerId="ADAL" clId="{13A060FD-96E1-4C2B-8F81-DB5D1B340C59}" dt="2021-04-17T01:26:48.132" v="21" actId="2696"/>
        <pc:sldMkLst>
          <pc:docMk/>
          <pc:sldMk cId="1528116339" sldId="505"/>
        </pc:sldMkLst>
      </pc:sldChg>
      <pc:sldChg chg="del">
        <pc:chgData name="Ruchin Jain" userId="77a90499-8d63-4794-8ae9-3098e0ba336d" providerId="ADAL" clId="{13A060FD-96E1-4C2B-8F81-DB5D1B340C59}" dt="2021-04-17T01:26:48.130" v="20" actId="2696"/>
        <pc:sldMkLst>
          <pc:docMk/>
          <pc:sldMk cId="2029110153" sldId="506"/>
        </pc:sldMkLst>
      </pc:sldChg>
      <pc:sldChg chg="del">
        <pc:chgData name="Ruchin Jain" userId="77a90499-8d63-4794-8ae9-3098e0ba336d" providerId="ADAL" clId="{13A060FD-96E1-4C2B-8F81-DB5D1B340C59}" dt="2021-04-17T01:26:48.128" v="19" actId="2696"/>
        <pc:sldMkLst>
          <pc:docMk/>
          <pc:sldMk cId="2433871352" sldId="507"/>
        </pc:sldMkLst>
      </pc:sldChg>
      <pc:sldChg chg="del">
        <pc:chgData name="Ruchin Jain" userId="77a90499-8d63-4794-8ae9-3098e0ba336d" providerId="ADAL" clId="{13A060FD-96E1-4C2B-8F81-DB5D1B340C59}" dt="2021-04-17T01:26:48.126" v="18" actId="2696"/>
        <pc:sldMkLst>
          <pc:docMk/>
          <pc:sldMk cId="284989767" sldId="508"/>
        </pc:sldMkLst>
      </pc:sldChg>
      <pc:sldChg chg="modSp">
        <pc:chgData name="Ruchin Jain" userId="77a90499-8d63-4794-8ae9-3098e0ba336d" providerId="ADAL" clId="{13A060FD-96E1-4C2B-8F81-DB5D1B340C59}" dt="2021-04-17T01:27:04.342" v="50" actId="20577"/>
        <pc:sldMkLst>
          <pc:docMk/>
          <pc:sldMk cId="1583358516" sldId="509"/>
        </pc:sldMkLst>
        <pc:spChg chg="mod">
          <ac:chgData name="Ruchin Jain" userId="77a90499-8d63-4794-8ae9-3098e0ba336d" providerId="ADAL" clId="{13A060FD-96E1-4C2B-8F81-DB5D1B340C59}" dt="2021-04-17T01:27:04.342" v="50" actId="20577"/>
          <ac:spMkLst>
            <pc:docMk/>
            <pc:sldMk cId="1583358516" sldId="509"/>
            <ac:spMk id="5" creationId="{391E4A88-92EE-694D-A87D-ECD1349BF165}"/>
          </ac:spMkLst>
        </pc:spChg>
      </pc:sldChg>
      <pc:sldChg chg="addSp delSp modSp add">
        <pc:chgData name="Ruchin Jain" userId="77a90499-8d63-4794-8ae9-3098e0ba336d" providerId="ADAL" clId="{13A060FD-96E1-4C2B-8F81-DB5D1B340C59}" dt="2021-04-17T04:22:49.899" v="438" actId="20577"/>
        <pc:sldMkLst>
          <pc:docMk/>
          <pc:sldMk cId="2570302822" sldId="510"/>
        </pc:sldMkLst>
        <pc:spChg chg="add mod">
          <ac:chgData name="Ruchin Jain" userId="77a90499-8d63-4794-8ae9-3098e0ba336d" providerId="ADAL" clId="{13A060FD-96E1-4C2B-8F81-DB5D1B340C59}" dt="2021-04-17T04:22:49.899" v="438" actId="20577"/>
          <ac:spMkLst>
            <pc:docMk/>
            <pc:sldMk cId="2570302822" sldId="510"/>
            <ac:spMk id="2" creationId="{17F08824-4064-48E4-802C-7AC9AAC2F4A4}"/>
          </ac:spMkLst>
        </pc:spChg>
        <pc:spChg chg="mod">
          <ac:chgData name="Ruchin Jain" userId="77a90499-8d63-4794-8ae9-3098e0ba336d" providerId="ADAL" clId="{13A060FD-96E1-4C2B-8F81-DB5D1B340C59}" dt="2021-04-17T01:48:01.211" v="74" actId="20577"/>
          <ac:spMkLst>
            <pc:docMk/>
            <pc:sldMk cId="2570302822" sldId="510"/>
            <ac:spMk id="5" creationId="{391E4A88-92EE-694D-A87D-ECD1349BF165}"/>
          </ac:spMkLst>
        </pc:spChg>
        <pc:picChg chg="del mod">
          <ac:chgData name="Ruchin Jain" userId="77a90499-8d63-4794-8ae9-3098e0ba336d" providerId="ADAL" clId="{13A060FD-96E1-4C2B-8F81-DB5D1B340C59}" dt="2021-04-17T01:48:09.927" v="76"/>
          <ac:picMkLst>
            <pc:docMk/>
            <pc:sldMk cId="2570302822" sldId="510"/>
            <ac:picMk id="3" creationId="{714850A1-6795-43F5-B85A-5482F62BB9A5}"/>
          </ac:picMkLst>
        </pc:picChg>
      </pc:sldChg>
      <pc:sldChg chg="addSp delSp modSp add">
        <pc:chgData name="Ruchin Jain" userId="77a90499-8d63-4794-8ae9-3098e0ba336d" providerId="ADAL" clId="{13A060FD-96E1-4C2B-8F81-DB5D1B340C59}" dt="2021-04-17T01:54:15.919" v="136"/>
        <pc:sldMkLst>
          <pc:docMk/>
          <pc:sldMk cId="1140723643" sldId="511"/>
        </pc:sldMkLst>
        <pc:spChg chg="del mod">
          <ac:chgData name="Ruchin Jain" userId="77a90499-8d63-4794-8ae9-3098e0ba336d" providerId="ADAL" clId="{13A060FD-96E1-4C2B-8F81-DB5D1B340C59}" dt="2021-04-17T01:54:15.919" v="136"/>
          <ac:spMkLst>
            <pc:docMk/>
            <pc:sldMk cId="1140723643" sldId="511"/>
            <ac:spMk id="2" creationId="{17F08824-4064-48E4-802C-7AC9AAC2F4A4}"/>
          </ac:spMkLst>
        </pc:spChg>
        <pc:spChg chg="mod">
          <ac:chgData name="Ruchin Jain" userId="77a90499-8d63-4794-8ae9-3098e0ba336d" providerId="ADAL" clId="{13A060FD-96E1-4C2B-8F81-DB5D1B340C59}" dt="2021-04-17T01:52:02.587" v="129" actId="404"/>
          <ac:spMkLst>
            <pc:docMk/>
            <pc:sldMk cId="1140723643" sldId="511"/>
            <ac:spMk id="5" creationId="{391E4A88-92EE-694D-A87D-ECD1349BF165}"/>
          </ac:spMkLst>
        </pc:spChg>
        <pc:picChg chg="add mod">
          <ac:chgData name="Ruchin Jain" userId="77a90499-8d63-4794-8ae9-3098e0ba336d" providerId="ADAL" clId="{13A060FD-96E1-4C2B-8F81-DB5D1B340C59}" dt="2021-04-17T01:54:14.904" v="134" actId="14100"/>
          <ac:picMkLst>
            <pc:docMk/>
            <pc:sldMk cId="1140723643" sldId="511"/>
            <ac:picMk id="3" creationId="{DDEEA8ED-0EAD-4C79-B4DC-EE0BCF92DD7F}"/>
          </ac:picMkLst>
        </pc:picChg>
      </pc:sldChg>
      <pc:sldChg chg="addSp delSp modSp add">
        <pc:chgData name="Ruchin Jain" userId="77a90499-8d63-4794-8ae9-3098e0ba336d" providerId="ADAL" clId="{13A060FD-96E1-4C2B-8F81-DB5D1B340C59}" dt="2021-04-17T02:19:26.296" v="141" actId="14100"/>
        <pc:sldMkLst>
          <pc:docMk/>
          <pc:sldMk cId="3355592118" sldId="512"/>
        </pc:sldMkLst>
        <pc:picChg chg="add mod">
          <ac:chgData name="Ruchin Jain" userId="77a90499-8d63-4794-8ae9-3098e0ba336d" providerId="ADAL" clId="{13A060FD-96E1-4C2B-8F81-DB5D1B340C59}" dt="2021-04-17T02:19:26.296" v="141" actId="14100"/>
          <ac:picMkLst>
            <pc:docMk/>
            <pc:sldMk cId="3355592118" sldId="512"/>
            <ac:picMk id="2" creationId="{1476CC6D-7D70-4548-B4D8-8AFED62206D1}"/>
          </ac:picMkLst>
        </pc:picChg>
        <pc:picChg chg="del">
          <ac:chgData name="Ruchin Jain" userId="77a90499-8d63-4794-8ae9-3098e0ba336d" providerId="ADAL" clId="{13A060FD-96E1-4C2B-8F81-DB5D1B340C59}" dt="2021-04-17T01:54:28.454" v="138" actId="478"/>
          <ac:picMkLst>
            <pc:docMk/>
            <pc:sldMk cId="3355592118" sldId="512"/>
            <ac:picMk id="3" creationId="{DDEEA8ED-0EAD-4C79-B4DC-EE0BCF92DD7F}"/>
          </ac:picMkLst>
        </pc:picChg>
      </pc:sldChg>
      <pc:sldChg chg="addSp delSp modSp add">
        <pc:chgData name="Ruchin Jain" userId="77a90499-8d63-4794-8ae9-3098e0ba336d" providerId="ADAL" clId="{13A060FD-96E1-4C2B-8F81-DB5D1B340C59}" dt="2021-04-17T02:25:05.382" v="235" actId="14100"/>
        <pc:sldMkLst>
          <pc:docMk/>
          <pc:sldMk cId="311566527" sldId="513"/>
        </pc:sldMkLst>
        <pc:spChg chg="mod">
          <ac:chgData name="Ruchin Jain" userId="77a90499-8d63-4794-8ae9-3098e0ba336d" providerId="ADAL" clId="{13A060FD-96E1-4C2B-8F81-DB5D1B340C59}" dt="2021-04-17T02:24:06.847" v="230" actId="403"/>
          <ac:spMkLst>
            <pc:docMk/>
            <pc:sldMk cId="311566527" sldId="513"/>
            <ac:spMk id="5" creationId="{391E4A88-92EE-694D-A87D-ECD1349BF165}"/>
          </ac:spMkLst>
        </pc:spChg>
        <pc:picChg chg="del">
          <ac:chgData name="Ruchin Jain" userId="77a90499-8d63-4794-8ae9-3098e0ba336d" providerId="ADAL" clId="{13A060FD-96E1-4C2B-8F81-DB5D1B340C59}" dt="2021-04-17T02:24:14.552" v="231"/>
          <ac:picMkLst>
            <pc:docMk/>
            <pc:sldMk cId="311566527" sldId="513"/>
            <ac:picMk id="2" creationId="{1476CC6D-7D70-4548-B4D8-8AFED62206D1}"/>
          </ac:picMkLst>
        </pc:picChg>
        <pc:picChg chg="add mod">
          <ac:chgData name="Ruchin Jain" userId="77a90499-8d63-4794-8ae9-3098e0ba336d" providerId="ADAL" clId="{13A060FD-96E1-4C2B-8F81-DB5D1B340C59}" dt="2021-04-17T02:25:05.382" v="235" actId="14100"/>
          <ac:picMkLst>
            <pc:docMk/>
            <pc:sldMk cId="311566527" sldId="513"/>
            <ac:picMk id="3" creationId="{0C11EB58-D5AF-4CE7-AAF4-726986ED8FCD}"/>
          </ac:picMkLst>
        </pc:picChg>
      </pc:sldChg>
      <pc:sldChg chg="addSp delSp modSp add">
        <pc:chgData name="Ruchin Jain" userId="77a90499-8d63-4794-8ae9-3098e0ba336d" providerId="ADAL" clId="{13A060FD-96E1-4C2B-8F81-DB5D1B340C59}" dt="2021-04-17T02:29:20.446" v="253" actId="14100"/>
        <pc:sldMkLst>
          <pc:docMk/>
          <pc:sldMk cId="2141230866" sldId="514"/>
        </pc:sldMkLst>
        <pc:spChg chg="mod">
          <ac:chgData name="Ruchin Jain" userId="77a90499-8d63-4794-8ae9-3098e0ba336d" providerId="ADAL" clId="{13A060FD-96E1-4C2B-8F81-DB5D1B340C59}" dt="2021-04-17T02:27:24.264" v="248" actId="20577"/>
          <ac:spMkLst>
            <pc:docMk/>
            <pc:sldMk cId="2141230866" sldId="514"/>
            <ac:spMk id="5" creationId="{391E4A88-92EE-694D-A87D-ECD1349BF165}"/>
          </ac:spMkLst>
        </pc:spChg>
        <pc:picChg chg="add mod">
          <ac:chgData name="Ruchin Jain" userId="77a90499-8d63-4794-8ae9-3098e0ba336d" providerId="ADAL" clId="{13A060FD-96E1-4C2B-8F81-DB5D1B340C59}" dt="2021-04-17T02:29:20.446" v="253" actId="14100"/>
          <ac:picMkLst>
            <pc:docMk/>
            <pc:sldMk cId="2141230866" sldId="514"/>
            <ac:picMk id="2" creationId="{93C2907F-9CE3-45A8-8CE0-39D996BC6B33}"/>
          </ac:picMkLst>
        </pc:picChg>
        <pc:picChg chg="del">
          <ac:chgData name="Ruchin Jain" userId="77a90499-8d63-4794-8ae9-3098e0ba336d" providerId="ADAL" clId="{13A060FD-96E1-4C2B-8F81-DB5D1B340C59}" dt="2021-04-17T02:27:26.455" v="249" actId="478"/>
          <ac:picMkLst>
            <pc:docMk/>
            <pc:sldMk cId="2141230866" sldId="514"/>
            <ac:picMk id="3" creationId="{0C11EB58-D5AF-4CE7-AAF4-726986ED8FCD}"/>
          </ac:picMkLst>
        </pc:picChg>
      </pc:sldChg>
      <pc:sldChg chg="addSp delSp modSp add">
        <pc:chgData name="Ruchin Jain" userId="77a90499-8d63-4794-8ae9-3098e0ba336d" providerId="ADAL" clId="{13A060FD-96E1-4C2B-8F81-DB5D1B340C59}" dt="2021-04-17T02:48:40.681" v="362" actId="1076"/>
        <pc:sldMkLst>
          <pc:docMk/>
          <pc:sldMk cId="1975587449" sldId="515"/>
        </pc:sldMkLst>
        <pc:spChg chg="mod">
          <ac:chgData name="Ruchin Jain" userId="77a90499-8d63-4794-8ae9-3098e0ba336d" providerId="ADAL" clId="{13A060FD-96E1-4C2B-8F81-DB5D1B340C59}" dt="2021-04-17T02:44:59.721" v="274" actId="20577"/>
          <ac:spMkLst>
            <pc:docMk/>
            <pc:sldMk cId="1975587449" sldId="515"/>
            <ac:spMk id="5" creationId="{391E4A88-92EE-694D-A87D-ECD1349BF165}"/>
          </ac:spMkLst>
        </pc:spChg>
        <pc:spChg chg="add mod">
          <ac:chgData name="Ruchin Jain" userId="77a90499-8d63-4794-8ae9-3098e0ba336d" providerId="ADAL" clId="{13A060FD-96E1-4C2B-8F81-DB5D1B340C59}" dt="2021-04-17T02:48:40.681" v="362" actId="1076"/>
          <ac:spMkLst>
            <pc:docMk/>
            <pc:sldMk cId="1975587449" sldId="515"/>
            <ac:spMk id="8" creationId="{EE2D39B8-537E-4007-8A14-846F0035440C}"/>
          </ac:spMkLst>
        </pc:spChg>
        <pc:picChg chg="del">
          <ac:chgData name="Ruchin Jain" userId="77a90499-8d63-4794-8ae9-3098e0ba336d" providerId="ADAL" clId="{13A060FD-96E1-4C2B-8F81-DB5D1B340C59}" dt="2021-04-17T02:29:44.121" v="255" actId="478"/>
          <ac:picMkLst>
            <pc:docMk/>
            <pc:sldMk cId="1975587449" sldId="515"/>
            <ac:picMk id="2" creationId="{93C2907F-9CE3-45A8-8CE0-39D996BC6B33}"/>
          </ac:picMkLst>
        </pc:picChg>
        <pc:picChg chg="add mod">
          <ac:chgData name="Ruchin Jain" userId="77a90499-8d63-4794-8ae9-3098e0ba336d" providerId="ADAL" clId="{13A060FD-96E1-4C2B-8F81-DB5D1B340C59}" dt="2021-04-17T02:48:36.414" v="361" actId="1076"/>
          <ac:picMkLst>
            <pc:docMk/>
            <pc:sldMk cId="1975587449" sldId="515"/>
            <ac:picMk id="3" creationId="{E37AA113-7DC1-4199-B6B9-0B75AD484A90}"/>
          </ac:picMkLst>
        </pc:picChg>
        <pc:picChg chg="add mod">
          <ac:chgData name="Ruchin Jain" userId="77a90499-8d63-4794-8ae9-3098e0ba336d" providerId="ADAL" clId="{13A060FD-96E1-4C2B-8F81-DB5D1B340C59}" dt="2021-04-17T02:48:17.560" v="359" actId="14100"/>
          <ac:picMkLst>
            <pc:docMk/>
            <pc:sldMk cId="1975587449" sldId="515"/>
            <ac:picMk id="9" creationId="{95C65EE2-ABF9-4BB2-A6E6-0340C47B7561}"/>
          </ac:picMkLst>
        </pc:picChg>
      </pc:sldChg>
      <pc:sldChg chg="addSp delSp modSp add">
        <pc:chgData name="Ruchin Jain" userId="77a90499-8d63-4794-8ae9-3098e0ba336d" providerId="ADAL" clId="{13A060FD-96E1-4C2B-8F81-DB5D1B340C59}" dt="2021-04-17T03:22:09.997" v="400" actId="14100"/>
        <pc:sldMkLst>
          <pc:docMk/>
          <pc:sldMk cId="1148409185" sldId="516"/>
        </pc:sldMkLst>
        <pc:spChg chg="mod">
          <ac:chgData name="Ruchin Jain" userId="77a90499-8d63-4794-8ae9-3098e0ba336d" providerId="ADAL" clId="{13A060FD-96E1-4C2B-8F81-DB5D1B340C59}" dt="2021-04-17T03:20:34.938" v="397" actId="20577"/>
          <ac:spMkLst>
            <pc:docMk/>
            <pc:sldMk cId="1148409185" sldId="516"/>
            <ac:spMk id="5" creationId="{391E4A88-92EE-694D-A87D-ECD1349BF165}"/>
          </ac:spMkLst>
        </pc:spChg>
        <pc:spChg chg="del mod">
          <ac:chgData name="Ruchin Jain" userId="77a90499-8d63-4794-8ae9-3098e0ba336d" providerId="ADAL" clId="{13A060FD-96E1-4C2B-8F81-DB5D1B340C59}" dt="2021-04-17T02:49:34.846" v="368"/>
          <ac:spMkLst>
            <pc:docMk/>
            <pc:sldMk cId="1148409185" sldId="516"/>
            <ac:spMk id="8" creationId="{EE2D39B8-537E-4007-8A14-846F0035440C}"/>
          </ac:spMkLst>
        </pc:spChg>
        <pc:picChg chg="add mod">
          <ac:chgData name="Ruchin Jain" userId="77a90499-8d63-4794-8ae9-3098e0ba336d" providerId="ADAL" clId="{13A060FD-96E1-4C2B-8F81-DB5D1B340C59}" dt="2021-04-17T03:22:09.997" v="400" actId="14100"/>
          <ac:picMkLst>
            <pc:docMk/>
            <pc:sldMk cId="1148409185" sldId="516"/>
            <ac:picMk id="2" creationId="{4BD3C1ED-AD4A-4040-85CB-9EFCE3E05855}"/>
          </ac:picMkLst>
        </pc:picChg>
        <pc:picChg chg="del">
          <ac:chgData name="Ruchin Jain" userId="77a90499-8d63-4794-8ae9-3098e0ba336d" providerId="ADAL" clId="{13A060FD-96E1-4C2B-8F81-DB5D1B340C59}" dt="2021-04-17T02:49:25.145" v="364" actId="478"/>
          <ac:picMkLst>
            <pc:docMk/>
            <pc:sldMk cId="1148409185" sldId="516"/>
            <ac:picMk id="3" creationId="{E37AA113-7DC1-4199-B6B9-0B75AD484A90}"/>
          </ac:picMkLst>
        </pc:picChg>
        <pc:picChg chg="del">
          <ac:chgData name="Ruchin Jain" userId="77a90499-8d63-4794-8ae9-3098e0ba336d" providerId="ADAL" clId="{13A060FD-96E1-4C2B-8F81-DB5D1B340C59}" dt="2021-04-17T02:49:27.161" v="365" actId="478"/>
          <ac:picMkLst>
            <pc:docMk/>
            <pc:sldMk cId="1148409185" sldId="516"/>
            <ac:picMk id="9" creationId="{95C65EE2-ABF9-4BB2-A6E6-0340C47B7561}"/>
          </ac:picMkLst>
        </pc:picChg>
      </pc:sldChg>
      <pc:sldChg chg="addSp delSp modSp add">
        <pc:chgData name="Ruchin Jain" userId="77a90499-8d63-4794-8ae9-3098e0ba336d" providerId="ADAL" clId="{13A060FD-96E1-4C2B-8F81-DB5D1B340C59}" dt="2021-04-17T03:24:58.115" v="415" actId="14100"/>
        <pc:sldMkLst>
          <pc:docMk/>
          <pc:sldMk cId="2131637618" sldId="517"/>
        </pc:sldMkLst>
        <pc:spChg chg="mod">
          <ac:chgData name="Ruchin Jain" userId="77a90499-8d63-4794-8ae9-3098e0ba336d" providerId="ADAL" clId="{13A060FD-96E1-4C2B-8F81-DB5D1B340C59}" dt="2021-04-17T03:23:56.415" v="409" actId="20577"/>
          <ac:spMkLst>
            <pc:docMk/>
            <pc:sldMk cId="2131637618" sldId="517"/>
            <ac:spMk id="5" creationId="{391E4A88-92EE-694D-A87D-ECD1349BF165}"/>
          </ac:spMkLst>
        </pc:spChg>
        <pc:picChg chg="del">
          <ac:chgData name="Ruchin Jain" userId="77a90499-8d63-4794-8ae9-3098e0ba336d" providerId="ADAL" clId="{13A060FD-96E1-4C2B-8F81-DB5D1B340C59}" dt="2021-04-17T03:23:58.583" v="410" actId="478"/>
          <ac:picMkLst>
            <pc:docMk/>
            <pc:sldMk cId="2131637618" sldId="517"/>
            <ac:picMk id="2" creationId="{93C2907F-9CE3-45A8-8CE0-39D996BC6B33}"/>
          </ac:picMkLst>
        </pc:picChg>
        <pc:picChg chg="add mod">
          <ac:chgData name="Ruchin Jain" userId="77a90499-8d63-4794-8ae9-3098e0ba336d" providerId="ADAL" clId="{13A060FD-96E1-4C2B-8F81-DB5D1B340C59}" dt="2021-04-17T03:24:58.115" v="415" actId="14100"/>
          <ac:picMkLst>
            <pc:docMk/>
            <pc:sldMk cId="2131637618" sldId="517"/>
            <ac:picMk id="3" creationId="{A3514B27-3BFB-43D1-A050-928582A67EBF}"/>
          </ac:picMkLst>
        </pc:picChg>
      </pc:sldChg>
      <pc:sldChg chg="addSp delSp modSp add">
        <pc:chgData name="Ruchin Jain" userId="77a90499-8d63-4794-8ae9-3098e0ba336d" providerId="ADAL" clId="{13A060FD-96E1-4C2B-8F81-DB5D1B340C59}" dt="2021-04-17T03:28:20.525" v="434" actId="14100"/>
        <pc:sldMkLst>
          <pc:docMk/>
          <pc:sldMk cId="648644647" sldId="518"/>
        </pc:sldMkLst>
        <pc:spChg chg="del">
          <ac:chgData name="Ruchin Jain" userId="77a90499-8d63-4794-8ae9-3098e0ba336d" providerId="ADAL" clId="{13A060FD-96E1-4C2B-8F81-DB5D1B340C59}" dt="2021-04-17T03:27:15.807" v="426" actId="478"/>
          <ac:spMkLst>
            <pc:docMk/>
            <pc:sldMk cId="648644647" sldId="518"/>
            <ac:spMk id="4" creationId="{D6B1978E-5788-4537-AD2C-418F08DDA094}"/>
          </ac:spMkLst>
        </pc:spChg>
        <pc:spChg chg="mod">
          <ac:chgData name="Ruchin Jain" userId="77a90499-8d63-4794-8ae9-3098e0ba336d" providerId="ADAL" clId="{13A060FD-96E1-4C2B-8F81-DB5D1B340C59}" dt="2021-04-17T03:27:09.466" v="425" actId="404"/>
          <ac:spMkLst>
            <pc:docMk/>
            <pc:sldMk cId="648644647" sldId="518"/>
            <ac:spMk id="5" creationId="{391E4A88-92EE-694D-A87D-ECD1349BF165}"/>
          </ac:spMkLst>
        </pc:spChg>
        <pc:spChg chg="del">
          <ac:chgData name="Ruchin Jain" userId="77a90499-8d63-4794-8ae9-3098e0ba336d" providerId="ADAL" clId="{13A060FD-96E1-4C2B-8F81-DB5D1B340C59}" dt="2021-04-17T03:27:15.807" v="426" actId="478"/>
          <ac:spMkLst>
            <pc:docMk/>
            <pc:sldMk cId="648644647" sldId="518"/>
            <ac:spMk id="8" creationId="{EE2D39B8-537E-4007-8A14-846F0035440C}"/>
          </ac:spMkLst>
        </pc:spChg>
        <pc:spChg chg="add del mod">
          <ac:chgData name="Ruchin Jain" userId="77a90499-8d63-4794-8ae9-3098e0ba336d" providerId="ADAL" clId="{13A060FD-96E1-4C2B-8F81-DB5D1B340C59}" dt="2021-04-17T03:27:21.459" v="427"/>
          <ac:spMkLst>
            <pc:docMk/>
            <pc:sldMk cId="648644647" sldId="518"/>
            <ac:spMk id="10" creationId="{40D87BAD-CA4F-4C07-AA2E-A19A47E2D4A1}"/>
          </ac:spMkLst>
        </pc:spChg>
        <pc:picChg chg="del">
          <ac:chgData name="Ruchin Jain" userId="77a90499-8d63-4794-8ae9-3098e0ba336d" providerId="ADAL" clId="{13A060FD-96E1-4C2B-8F81-DB5D1B340C59}" dt="2021-04-17T03:27:25.399" v="429" actId="478"/>
          <ac:picMkLst>
            <pc:docMk/>
            <pc:sldMk cId="648644647" sldId="518"/>
            <ac:picMk id="3" creationId="{E37AA113-7DC1-4199-B6B9-0B75AD484A90}"/>
          </ac:picMkLst>
        </pc:picChg>
        <pc:picChg chg="del">
          <ac:chgData name="Ruchin Jain" userId="77a90499-8d63-4794-8ae9-3098e0ba336d" providerId="ADAL" clId="{13A060FD-96E1-4C2B-8F81-DB5D1B340C59}" dt="2021-04-17T03:27:23.129" v="428" actId="478"/>
          <ac:picMkLst>
            <pc:docMk/>
            <pc:sldMk cId="648644647" sldId="518"/>
            <ac:picMk id="9" creationId="{95C65EE2-ABF9-4BB2-A6E6-0340C47B7561}"/>
          </ac:picMkLst>
        </pc:picChg>
        <pc:picChg chg="add mod">
          <ac:chgData name="Ruchin Jain" userId="77a90499-8d63-4794-8ae9-3098e0ba336d" providerId="ADAL" clId="{13A060FD-96E1-4C2B-8F81-DB5D1B340C59}" dt="2021-04-17T03:28:20.525" v="434" actId="14100"/>
          <ac:picMkLst>
            <pc:docMk/>
            <pc:sldMk cId="648644647" sldId="518"/>
            <ac:picMk id="11" creationId="{B032CB4A-1A70-43D3-93A7-4D5857B81CA9}"/>
          </ac:picMkLst>
        </pc:picChg>
      </pc:sldChg>
    </pc:docChg>
  </pc:docChgLst>
  <pc:docChgLst>
    <pc:chgData name="Ruchin Jain" userId="77a90499-8d63-4794-8ae9-3098e0ba336d" providerId="ADAL" clId="{AD7DF96C-0ED5-433C-BC97-0EBA79C157ED}"/>
    <pc:docChg chg="custSel delSld modSld">
      <pc:chgData name="Ruchin Jain" userId="77a90499-8d63-4794-8ae9-3098e0ba336d" providerId="ADAL" clId="{AD7DF96C-0ED5-433C-BC97-0EBA79C157ED}" dt="2021-04-22T01:40:00.641" v="611" actId="20577"/>
      <pc:docMkLst>
        <pc:docMk/>
      </pc:docMkLst>
      <pc:sldChg chg="modSp">
        <pc:chgData name="Ruchin Jain" userId="77a90499-8d63-4794-8ae9-3098e0ba336d" providerId="ADAL" clId="{AD7DF96C-0ED5-433C-BC97-0EBA79C157ED}" dt="2021-04-22T01:40:00.641" v="611" actId="20577"/>
        <pc:sldMkLst>
          <pc:docMk/>
          <pc:sldMk cId="2065762804" sldId="258"/>
        </pc:sldMkLst>
        <pc:spChg chg="mod">
          <ac:chgData name="Ruchin Jain" userId="77a90499-8d63-4794-8ae9-3098e0ba336d" providerId="ADAL" clId="{AD7DF96C-0ED5-433C-BC97-0EBA79C157ED}" dt="2021-04-22T01:40:00.641" v="611" actId="20577"/>
          <ac:spMkLst>
            <pc:docMk/>
            <pc:sldMk cId="2065762804" sldId="258"/>
            <ac:spMk id="73" creationId="{00000000-0000-0000-0000-000000000000}"/>
          </ac:spMkLst>
        </pc:spChg>
      </pc:sldChg>
      <pc:sldChg chg="addSp delSp modSp">
        <pc:chgData name="Ruchin Jain" userId="77a90499-8d63-4794-8ae9-3098e0ba336d" providerId="ADAL" clId="{AD7DF96C-0ED5-433C-BC97-0EBA79C157ED}" dt="2021-04-22T00:57:58.968" v="36" actId="14100"/>
        <pc:sldMkLst>
          <pc:docMk/>
          <pc:sldMk cId="1583358516" sldId="509"/>
        </pc:sldMkLst>
        <pc:spChg chg="mod">
          <ac:chgData name="Ruchin Jain" userId="77a90499-8d63-4794-8ae9-3098e0ba336d" providerId="ADAL" clId="{AD7DF96C-0ED5-433C-BC97-0EBA79C157ED}" dt="2021-04-22T00:55:35.870" v="32" actId="20577"/>
          <ac:spMkLst>
            <pc:docMk/>
            <pc:sldMk cId="1583358516" sldId="509"/>
            <ac:spMk id="5" creationId="{391E4A88-92EE-694D-A87D-ECD1349BF165}"/>
          </ac:spMkLst>
        </pc:spChg>
        <pc:picChg chg="add mod">
          <ac:chgData name="Ruchin Jain" userId="77a90499-8d63-4794-8ae9-3098e0ba336d" providerId="ADAL" clId="{AD7DF96C-0ED5-433C-BC97-0EBA79C157ED}" dt="2021-04-22T00:57:58.968" v="36" actId="14100"/>
          <ac:picMkLst>
            <pc:docMk/>
            <pc:sldMk cId="1583358516" sldId="509"/>
            <ac:picMk id="2" creationId="{A70C8AE5-A30E-43A1-9EE0-6722654A5C87}"/>
          </ac:picMkLst>
        </pc:picChg>
        <pc:picChg chg="del">
          <ac:chgData name="Ruchin Jain" userId="77a90499-8d63-4794-8ae9-3098e0ba336d" providerId="ADAL" clId="{AD7DF96C-0ED5-433C-BC97-0EBA79C157ED}" dt="2021-04-22T00:50:42.391" v="0" actId="478"/>
          <ac:picMkLst>
            <pc:docMk/>
            <pc:sldMk cId="1583358516" sldId="509"/>
            <ac:picMk id="3" creationId="{714850A1-6795-43F5-B85A-5482F62BB9A5}"/>
          </ac:picMkLst>
        </pc:picChg>
      </pc:sldChg>
      <pc:sldChg chg="addSp delSp modSp">
        <pc:chgData name="Ruchin Jain" userId="77a90499-8d63-4794-8ae9-3098e0ba336d" providerId="ADAL" clId="{AD7DF96C-0ED5-433C-BC97-0EBA79C157ED}" dt="2021-04-22T01:02:30.048" v="86" actId="14100"/>
        <pc:sldMkLst>
          <pc:docMk/>
          <pc:sldMk cId="2570302822" sldId="510"/>
        </pc:sldMkLst>
        <pc:spChg chg="del mod">
          <ac:chgData name="Ruchin Jain" userId="77a90499-8d63-4794-8ae9-3098e0ba336d" providerId="ADAL" clId="{AD7DF96C-0ED5-433C-BC97-0EBA79C157ED}" dt="2021-04-22T01:00:09.786" v="39"/>
          <ac:spMkLst>
            <pc:docMk/>
            <pc:sldMk cId="2570302822" sldId="510"/>
            <ac:spMk id="2" creationId="{17F08824-4064-48E4-802C-7AC9AAC2F4A4}"/>
          </ac:spMkLst>
        </pc:spChg>
        <pc:spChg chg="mod">
          <ac:chgData name="Ruchin Jain" userId="77a90499-8d63-4794-8ae9-3098e0ba336d" providerId="ADAL" clId="{AD7DF96C-0ED5-433C-BC97-0EBA79C157ED}" dt="2021-04-22T01:00:36.401" v="82" actId="20577"/>
          <ac:spMkLst>
            <pc:docMk/>
            <pc:sldMk cId="2570302822" sldId="510"/>
            <ac:spMk id="5" creationId="{391E4A88-92EE-694D-A87D-ECD1349BF165}"/>
          </ac:spMkLst>
        </pc:spChg>
        <pc:spChg chg="add del">
          <ac:chgData name="Ruchin Jain" userId="77a90499-8d63-4794-8ae9-3098e0ba336d" providerId="ADAL" clId="{AD7DF96C-0ED5-433C-BC97-0EBA79C157ED}" dt="2021-04-22T01:00:17.765" v="41"/>
          <ac:spMkLst>
            <pc:docMk/>
            <pc:sldMk cId="2570302822" sldId="510"/>
            <ac:spMk id="8" creationId="{AC64AA87-00BD-4DB0-AAC1-222697165DAF}"/>
          </ac:spMkLst>
        </pc:spChg>
        <pc:picChg chg="add mod">
          <ac:chgData name="Ruchin Jain" userId="77a90499-8d63-4794-8ae9-3098e0ba336d" providerId="ADAL" clId="{AD7DF96C-0ED5-433C-BC97-0EBA79C157ED}" dt="2021-04-22T01:02:30.048" v="86" actId="14100"/>
          <ac:picMkLst>
            <pc:docMk/>
            <pc:sldMk cId="2570302822" sldId="510"/>
            <ac:picMk id="3" creationId="{E5838BBE-AD6B-40EF-89DA-A8FF274C573D}"/>
          </ac:picMkLst>
        </pc:picChg>
      </pc:sldChg>
      <pc:sldChg chg="addSp delSp modSp">
        <pc:chgData name="Ruchin Jain" userId="77a90499-8d63-4794-8ae9-3098e0ba336d" providerId="ADAL" clId="{AD7DF96C-0ED5-433C-BC97-0EBA79C157ED}" dt="2021-04-22T01:14:44.655" v="184" actId="14100"/>
        <pc:sldMkLst>
          <pc:docMk/>
          <pc:sldMk cId="1140723643" sldId="511"/>
        </pc:sldMkLst>
        <pc:spChg chg="mod">
          <ac:chgData name="Ruchin Jain" userId="77a90499-8d63-4794-8ae9-3098e0ba336d" providerId="ADAL" clId="{AD7DF96C-0ED5-433C-BC97-0EBA79C157ED}" dt="2021-04-22T01:05:38.201" v="176" actId="1076"/>
          <ac:spMkLst>
            <pc:docMk/>
            <pc:sldMk cId="1140723643" sldId="511"/>
            <ac:spMk id="4" creationId="{D6B1978E-5788-4537-AD2C-418F08DDA094}"/>
          </ac:spMkLst>
        </pc:spChg>
        <pc:spChg chg="mod">
          <ac:chgData name="Ruchin Jain" userId="77a90499-8d63-4794-8ae9-3098e0ba336d" providerId="ADAL" clId="{AD7DF96C-0ED5-433C-BC97-0EBA79C157ED}" dt="2021-04-22T01:05:29.371" v="175" actId="403"/>
          <ac:spMkLst>
            <pc:docMk/>
            <pc:sldMk cId="1140723643" sldId="511"/>
            <ac:spMk id="5" creationId="{391E4A88-92EE-694D-A87D-ECD1349BF165}"/>
          </ac:spMkLst>
        </pc:spChg>
        <pc:picChg chg="add mod">
          <ac:chgData name="Ruchin Jain" userId="77a90499-8d63-4794-8ae9-3098e0ba336d" providerId="ADAL" clId="{AD7DF96C-0ED5-433C-BC97-0EBA79C157ED}" dt="2021-04-22T01:11:34.794" v="180" actId="14100"/>
          <ac:picMkLst>
            <pc:docMk/>
            <pc:sldMk cId="1140723643" sldId="511"/>
            <ac:picMk id="2" creationId="{20A14D66-0DF2-4BEF-9919-E19AE2403E3B}"/>
          </ac:picMkLst>
        </pc:picChg>
        <pc:picChg chg="del">
          <ac:chgData name="Ruchin Jain" userId="77a90499-8d63-4794-8ae9-3098e0ba336d" providerId="ADAL" clId="{AD7DF96C-0ED5-433C-BC97-0EBA79C157ED}" dt="2021-04-22T01:04:36.472" v="87" actId="478"/>
          <ac:picMkLst>
            <pc:docMk/>
            <pc:sldMk cId="1140723643" sldId="511"/>
            <ac:picMk id="3" creationId="{DDEEA8ED-0EAD-4C79-B4DC-EE0BCF92DD7F}"/>
          </ac:picMkLst>
        </pc:picChg>
        <pc:picChg chg="add mod">
          <ac:chgData name="Ruchin Jain" userId="77a90499-8d63-4794-8ae9-3098e0ba336d" providerId="ADAL" clId="{AD7DF96C-0ED5-433C-BC97-0EBA79C157ED}" dt="2021-04-22T01:14:44.655" v="184" actId="14100"/>
          <ac:picMkLst>
            <pc:docMk/>
            <pc:sldMk cId="1140723643" sldId="511"/>
            <ac:picMk id="8" creationId="{CE8CD400-67E0-4B30-B9B4-7084ACA91689}"/>
          </ac:picMkLst>
        </pc:picChg>
      </pc:sldChg>
      <pc:sldChg chg="addSp delSp modSp">
        <pc:chgData name="Ruchin Jain" userId="77a90499-8d63-4794-8ae9-3098e0ba336d" providerId="ADAL" clId="{AD7DF96C-0ED5-433C-BC97-0EBA79C157ED}" dt="2021-04-22T01:17:02.259" v="291" actId="403"/>
        <pc:sldMkLst>
          <pc:docMk/>
          <pc:sldMk cId="3355592118" sldId="512"/>
        </pc:sldMkLst>
        <pc:spChg chg="mod">
          <ac:chgData name="Ruchin Jain" userId="77a90499-8d63-4794-8ae9-3098e0ba336d" providerId="ADAL" clId="{AD7DF96C-0ED5-433C-BC97-0EBA79C157ED}" dt="2021-04-22T01:17:02.259" v="291" actId="403"/>
          <ac:spMkLst>
            <pc:docMk/>
            <pc:sldMk cId="3355592118" sldId="512"/>
            <ac:spMk id="5" creationId="{391E4A88-92EE-694D-A87D-ECD1349BF165}"/>
          </ac:spMkLst>
        </pc:spChg>
        <pc:picChg chg="del">
          <ac:chgData name="Ruchin Jain" userId="77a90499-8d63-4794-8ae9-3098e0ba336d" providerId="ADAL" clId="{AD7DF96C-0ED5-433C-BC97-0EBA79C157ED}" dt="2021-04-22T01:11:45.693" v="181" actId="478"/>
          <ac:picMkLst>
            <pc:docMk/>
            <pc:sldMk cId="3355592118" sldId="512"/>
            <ac:picMk id="2" creationId="{1476CC6D-7D70-4548-B4D8-8AFED62206D1}"/>
          </ac:picMkLst>
        </pc:picChg>
        <pc:picChg chg="add mod">
          <ac:chgData name="Ruchin Jain" userId="77a90499-8d63-4794-8ae9-3098e0ba336d" providerId="ADAL" clId="{AD7DF96C-0ED5-433C-BC97-0EBA79C157ED}" dt="2021-04-22T01:16:16.928" v="187" actId="14100"/>
          <ac:picMkLst>
            <pc:docMk/>
            <pc:sldMk cId="3355592118" sldId="512"/>
            <ac:picMk id="3" creationId="{6FF82C3E-0CCA-449C-8AC3-C291CC526616}"/>
          </ac:picMkLst>
        </pc:picChg>
      </pc:sldChg>
      <pc:sldChg chg="addSp delSp modSp">
        <pc:chgData name="Ruchin Jain" userId="77a90499-8d63-4794-8ae9-3098e0ba336d" providerId="ADAL" clId="{AD7DF96C-0ED5-433C-BC97-0EBA79C157ED}" dt="2021-04-22T01:21:58.927" v="400" actId="14100"/>
        <pc:sldMkLst>
          <pc:docMk/>
          <pc:sldMk cId="311566527" sldId="513"/>
        </pc:sldMkLst>
        <pc:spChg chg="mod">
          <ac:chgData name="Ruchin Jain" userId="77a90499-8d63-4794-8ae9-3098e0ba336d" providerId="ADAL" clId="{AD7DF96C-0ED5-433C-BC97-0EBA79C157ED}" dt="2021-04-22T01:18:52.282" v="386" actId="20577"/>
          <ac:spMkLst>
            <pc:docMk/>
            <pc:sldMk cId="311566527" sldId="513"/>
            <ac:spMk id="5" creationId="{391E4A88-92EE-694D-A87D-ECD1349BF165}"/>
          </ac:spMkLst>
        </pc:spChg>
        <pc:spChg chg="add del">
          <ac:chgData name="Ruchin Jain" userId="77a90499-8d63-4794-8ae9-3098e0ba336d" providerId="ADAL" clId="{AD7DF96C-0ED5-433C-BC97-0EBA79C157ED}" dt="2021-04-22T01:21:13.235" v="396"/>
          <ac:spMkLst>
            <pc:docMk/>
            <pc:sldMk cId="311566527" sldId="513"/>
            <ac:spMk id="9" creationId="{AD27FA9F-238E-4BB9-936B-2056184BFC8D}"/>
          </ac:spMkLst>
        </pc:spChg>
        <pc:picChg chg="add mod">
          <ac:chgData name="Ruchin Jain" userId="77a90499-8d63-4794-8ae9-3098e0ba336d" providerId="ADAL" clId="{AD7DF96C-0ED5-433C-BC97-0EBA79C157ED}" dt="2021-04-22T01:19:39.849" v="391" actId="14100"/>
          <ac:picMkLst>
            <pc:docMk/>
            <pc:sldMk cId="311566527" sldId="513"/>
            <ac:picMk id="2" creationId="{CCBF614B-017C-4762-842A-A7CF144E7832}"/>
          </ac:picMkLst>
        </pc:picChg>
        <pc:picChg chg="del">
          <ac:chgData name="Ruchin Jain" userId="77a90499-8d63-4794-8ae9-3098e0ba336d" providerId="ADAL" clId="{AD7DF96C-0ED5-433C-BC97-0EBA79C157ED}" dt="2021-04-22T01:18:55.031" v="387" actId="478"/>
          <ac:picMkLst>
            <pc:docMk/>
            <pc:sldMk cId="311566527" sldId="513"/>
            <ac:picMk id="3" creationId="{0C11EB58-D5AF-4CE7-AAF4-726986ED8FCD}"/>
          </ac:picMkLst>
        </pc:picChg>
        <pc:picChg chg="add del mod">
          <ac:chgData name="Ruchin Jain" userId="77a90499-8d63-4794-8ae9-3098e0ba336d" providerId="ADAL" clId="{AD7DF96C-0ED5-433C-BC97-0EBA79C157ED}" dt="2021-04-22T01:20:24.977" v="394" actId="478"/>
          <ac:picMkLst>
            <pc:docMk/>
            <pc:sldMk cId="311566527" sldId="513"/>
            <ac:picMk id="8" creationId="{F98C4C2D-1F81-4A47-B8F5-905BA526F0A5}"/>
          </ac:picMkLst>
        </pc:picChg>
        <pc:picChg chg="add mod">
          <ac:chgData name="Ruchin Jain" userId="77a90499-8d63-4794-8ae9-3098e0ba336d" providerId="ADAL" clId="{AD7DF96C-0ED5-433C-BC97-0EBA79C157ED}" dt="2021-04-22T01:21:58.927" v="400" actId="14100"/>
          <ac:picMkLst>
            <pc:docMk/>
            <pc:sldMk cId="311566527" sldId="513"/>
            <ac:picMk id="10" creationId="{2FA8B556-ACD1-44E2-B9B1-A31642E1D401}"/>
          </ac:picMkLst>
        </pc:picChg>
      </pc:sldChg>
      <pc:sldChg chg="addSp delSp modSp">
        <pc:chgData name="Ruchin Jain" userId="77a90499-8d63-4794-8ae9-3098e0ba336d" providerId="ADAL" clId="{AD7DF96C-0ED5-433C-BC97-0EBA79C157ED}" dt="2021-04-22T01:25:45.968" v="449" actId="14100"/>
        <pc:sldMkLst>
          <pc:docMk/>
          <pc:sldMk cId="2141230866" sldId="514"/>
        </pc:sldMkLst>
        <pc:spChg chg="mod">
          <ac:chgData name="Ruchin Jain" userId="77a90499-8d63-4794-8ae9-3098e0ba336d" providerId="ADAL" clId="{AD7DF96C-0ED5-433C-BC97-0EBA79C157ED}" dt="2021-04-22T01:25:09.794" v="446" actId="403"/>
          <ac:spMkLst>
            <pc:docMk/>
            <pc:sldMk cId="2141230866" sldId="514"/>
            <ac:spMk id="5" creationId="{391E4A88-92EE-694D-A87D-ECD1349BF165}"/>
          </ac:spMkLst>
        </pc:spChg>
        <pc:picChg chg="del">
          <ac:chgData name="Ruchin Jain" userId="77a90499-8d63-4794-8ae9-3098e0ba336d" providerId="ADAL" clId="{AD7DF96C-0ED5-433C-BC97-0EBA79C157ED}" dt="2021-04-22T01:24:42.241" v="401" actId="478"/>
          <ac:picMkLst>
            <pc:docMk/>
            <pc:sldMk cId="2141230866" sldId="514"/>
            <ac:picMk id="2" creationId="{93C2907F-9CE3-45A8-8CE0-39D996BC6B33}"/>
          </ac:picMkLst>
        </pc:picChg>
        <pc:picChg chg="add mod">
          <ac:chgData name="Ruchin Jain" userId="77a90499-8d63-4794-8ae9-3098e0ba336d" providerId="ADAL" clId="{AD7DF96C-0ED5-433C-BC97-0EBA79C157ED}" dt="2021-04-22T01:25:45.968" v="449" actId="14100"/>
          <ac:picMkLst>
            <pc:docMk/>
            <pc:sldMk cId="2141230866" sldId="514"/>
            <ac:picMk id="3" creationId="{74C64C70-9E54-4F5B-AD09-78F013954EEB}"/>
          </ac:picMkLst>
        </pc:picChg>
      </pc:sldChg>
      <pc:sldChg chg="addSp delSp modSp">
        <pc:chgData name="Ruchin Jain" userId="77a90499-8d63-4794-8ae9-3098e0ba336d" providerId="ADAL" clId="{AD7DF96C-0ED5-433C-BC97-0EBA79C157ED}" dt="2021-04-22T01:34:16.314" v="521" actId="14100"/>
        <pc:sldMkLst>
          <pc:docMk/>
          <pc:sldMk cId="1975587449" sldId="515"/>
        </pc:sldMkLst>
        <pc:spChg chg="mod">
          <ac:chgData name="Ruchin Jain" userId="77a90499-8d63-4794-8ae9-3098e0ba336d" providerId="ADAL" clId="{AD7DF96C-0ED5-433C-BC97-0EBA79C157ED}" dt="2021-04-22T01:32:45.666" v="513" actId="20577"/>
          <ac:spMkLst>
            <pc:docMk/>
            <pc:sldMk cId="1975587449" sldId="515"/>
            <ac:spMk id="5" creationId="{391E4A88-92EE-694D-A87D-ECD1349BF165}"/>
          </ac:spMkLst>
        </pc:spChg>
        <pc:spChg chg="del mod">
          <ac:chgData name="Ruchin Jain" userId="77a90499-8d63-4794-8ae9-3098e0ba336d" providerId="ADAL" clId="{AD7DF96C-0ED5-433C-BC97-0EBA79C157ED}" dt="2021-04-22T01:26:01.282" v="453"/>
          <ac:spMkLst>
            <pc:docMk/>
            <pc:sldMk cId="1975587449" sldId="515"/>
            <ac:spMk id="8" creationId="{EE2D39B8-537E-4007-8A14-846F0035440C}"/>
          </ac:spMkLst>
        </pc:spChg>
        <pc:picChg chg="add mod">
          <ac:chgData name="Ruchin Jain" userId="77a90499-8d63-4794-8ae9-3098e0ba336d" providerId="ADAL" clId="{AD7DF96C-0ED5-433C-BC97-0EBA79C157ED}" dt="2021-04-22T01:33:34.847" v="516" actId="14100"/>
          <ac:picMkLst>
            <pc:docMk/>
            <pc:sldMk cId="1975587449" sldId="515"/>
            <ac:picMk id="2" creationId="{523AD50C-F7A0-4558-B416-84CDDC2C58FF}"/>
          </ac:picMkLst>
        </pc:picChg>
        <pc:picChg chg="del">
          <ac:chgData name="Ruchin Jain" userId="77a90499-8d63-4794-8ae9-3098e0ba336d" providerId="ADAL" clId="{AD7DF96C-0ED5-433C-BC97-0EBA79C157ED}" dt="2021-04-22T01:25:53.846" v="450" actId="478"/>
          <ac:picMkLst>
            <pc:docMk/>
            <pc:sldMk cId="1975587449" sldId="515"/>
            <ac:picMk id="3" creationId="{E37AA113-7DC1-4199-B6B9-0B75AD484A90}"/>
          </ac:picMkLst>
        </pc:picChg>
        <pc:picChg chg="del">
          <ac:chgData name="Ruchin Jain" userId="77a90499-8d63-4794-8ae9-3098e0ba336d" providerId="ADAL" clId="{AD7DF96C-0ED5-433C-BC97-0EBA79C157ED}" dt="2021-04-22T01:25:55.700" v="451" actId="478"/>
          <ac:picMkLst>
            <pc:docMk/>
            <pc:sldMk cId="1975587449" sldId="515"/>
            <ac:picMk id="9" creationId="{95C65EE2-ABF9-4BB2-A6E6-0340C47B7561}"/>
          </ac:picMkLst>
        </pc:picChg>
        <pc:picChg chg="add mod">
          <ac:chgData name="Ruchin Jain" userId="77a90499-8d63-4794-8ae9-3098e0ba336d" providerId="ADAL" clId="{AD7DF96C-0ED5-433C-BC97-0EBA79C157ED}" dt="2021-04-22T01:34:16.314" v="521" actId="14100"/>
          <ac:picMkLst>
            <pc:docMk/>
            <pc:sldMk cId="1975587449" sldId="515"/>
            <ac:picMk id="10" creationId="{FE3CC87E-E145-4C75-BE90-E2A8AD047599}"/>
          </ac:picMkLst>
        </pc:picChg>
      </pc:sldChg>
      <pc:sldChg chg="addSp delSp modSp">
        <pc:chgData name="Ruchin Jain" userId="77a90499-8d63-4794-8ae9-3098e0ba336d" providerId="ADAL" clId="{AD7DF96C-0ED5-433C-BC97-0EBA79C157ED}" dt="2021-04-22T01:38:16.769" v="582" actId="14100"/>
        <pc:sldMkLst>
          <pc:docMk/>
          <pc:sldMk cId="1148409185" sldId="516"/>
        </pc:sldMkLst>
        <pc:spChg chg="mod">
          <ac:chgData name="Ruchin Jain" userId="77a90499-8d63-4794-8ae9-3098e0ba336d" providerId="ADAL" clId="{AD7DF96C-0ED5-433C-BC97-0EBA79C157ED}" dt="2021-04-22T01:35:19.640" v="577" actId="20577"/>
          <ac:spMkLst>
            <pc:docMk/>
            <pc:sldMk cId="1148409185" sldId="516"/>
            <ac:spMk id="5" creationId="{391E4A88-92EE-694D-A87D-ECD1349BF165}"/>
          </ac:spMkLst>
        </pc:spChg>
        <pc:picChg chg="del">
          <ac:chgData name="Ruchin Jain" userId="77a90499-8d63-4794-8ae9-3098e0ba336d" providerId="ADAL" clId="{AD7DF96C-0ED5-433C-BC97-0EBA79C157ED}" dt="2021-04-22T01:35:23.101" v="578" actId="478"/>
          <ac:picMkLst>
            <pc:docMk/>
            <pc:sldMk cId="1148409185" sldId="516"/>
            <ac:picMk id="2" creationId="{4BD3C1ED-AD4A-4040-85CB-9EFCE3E05855}"/>
          </ac:picMkLst>
        </pc:picChg>
        <pc:picChg chg="add mod">
          <ac:chgData name="Ruchin Jain" userId="77a90499-8d63-4794-8ae9-3098e0ba336d" providerId="ADAL" clId="{AD7DF96C-0ED5-433C-BC97-0EBA79C157ED}" dt="2021-04-22T01:38:16.769" v="582" actId="14100"/>
          <ac:picMkLst>
            <pc:docMk/>
            <pc:sldMk cId="1148409185" sldId="516"/>
            <ac:picMk id="3" creationId="{EA596543-5FFA-452F-9DC7-912065CFA1A2}"/>
          </ac:picMkLst>
        </pc:picChg>
      </pc:sldChg>
      <pc:sldChg chg="addSp delSp modSp">
        <pc:chgData name="Ruchin Jain" userId="77a90499-8d63-4794-8ae9-3098e0ba336d" providerId="ADAL" clId="{AD7DF96C-0ED5-433C-BC97-0EBA79C157ED}" dt="2021-04-22T01:39:37.736" v="588" actId="14100"/>
        <pc:sldMkLst>
          <pc:docMk/>
          <pc:sldMk cId="2131637618" sldId="517"/>
        </pc:sldMkLst>
        <pc:spChg chg="mod">
          <ac:chgData name="Ruchin Jain" userId="77a90499-8d63-4794-8ae9-3098e0ba336d" providerId="ADAL" clId="{AD7DF96C-0ED5-433C-BC97-0EBA79C157ED}" dt="2021-04-22T01:38:39.858" v="584" actId="20577"/>
          <ac:spMkLst>
            <pc:docMk/>
            <pc:sldMk cId="2131637618" sldId="517"/>
            <ac:spMk id="5" creationId="{391E4A88-92EE-694D-A87D-ECD1349BF165}"/>
          </ac:spMkLst>
        </pc:spChg>
        <pc:picChg chg="add mod">
          <ac:chgData name="Ruchin Jain" userId="77a90499-8d63-4794-8ae9-3098e0ba336d" providerId="ADAL" clId="{AD7DF96C-0ED5-433C-BC97-0EBA79C157ED}" dt="2021-04-22T01:39:37.736" v="588" actId="14100"/>
          <ac:picMkLst>
            <pc:docMk/>
            <pc:sldMk cId="2131637618" sldId="517"/>
            <ac:picMk id="2" creationId="{0E094A9B-116B-4285-8031-9E1523E551DD}"/>
          </ac:picMkLst>
        </pc:picChg>
        <pc:picChg chg="del">
          <ac:chgData name="Ruchin Jain" userId="77a90499-8d63-4794-8ae9-3098e0ba336d" providerId="ADAL" clId="{AD7DF96C-0ED5-433C-BC97-0EBA79C157ED}" dt="2021-04-22T01:38:42.069" v="585" actId="478"/>
          <ac:picMkLst>
            <pc:docMk/>
            <pc:sldMk cId="2131637618" sldId="517"/>
            <ac:picMk id="3" creationId="{A3514B27-3BFB-43D1-A050-928582A67EBF}"/>
          </ac:picMkLst>
        </pc:picChg>
      </pc:sldChg>
      <pc:sldChg chg="del">
        <pc:chgData name="Ruchin Jain" userId="77a90499-8d63-4794-8ae9-3098e0ba336d" providerId="ADAL" clId="{AD7DF96C-0ED5-433C-BC97-0EBA79C157ED}" dt="2021-04-22T01:39:43.683" v="589" actId="2696"/>
        <pc:sldMkLst>
          <pc:docMk/>
          <pc:sldMk cId="648644647" sldId="518"/>
        </pc:sldMkLst>
      </pc:sldChg>
    </pc:docChg>
  </pc:docChgLst>
  <pc:docChgLst>
    <pc:chgData name="Ruchin Jain" userId="77a90499-8d63-4794-8ae9-3098e0ba336d" providerId="ADAL" clId="{670BE576-43FF-4AEA-A5CD-6B5A89385A82}"/>
    <pc:docChg chg="undo custSel addSld delSld modSld">
      <pc:chgData name="Ruchin Jain" userId="77a90499-8d63-4794-8ae9-3098e0ba336d" providerId="ADAL" clId="{670BE576-43FF-4AEA-A5CD-6B5A89385A82}" dt="2021-03-16T03:07:47.763" v="1326" actId="1037"/>
      <pc:docMkLst>
        <pc:docMk/>
      </pc:docMkLst>
      <pc:sldChg chg="modSp">
        <pc:chgData name="Ruchin Jain" userId="77a90499-8d63-4794-8ae9-3098e0ba336d" providerId="ADAL" clId="{670BE576-43FF-4AEA-A5CD-6B5A89385A82}" dt="2021-03-16T01:12:04.792" v="1258" actId="20577"/>
        <pc:sldMkLst>
          <pc:docMk/>
          <pc:sldMk cId="2065762804" sldId="258"/>
        </pc:sldMkLst>
        <pc:spChg chg="mod">
          <ac:chgData name="Ruchin Jain" userId="77a90499-8d63-4794-8ae9-3098e0ba336d" providerId="ADAL" clId="{670BE576-43FF-4AEA-A5CD-6B5A89385A82}" dt="2021-03-16T01:12:04.792" v="1258" actId="20577"/>
          <ac:spMkLst>
            <pc:docMk/>
            <pc:sldMk cId="2065762804" sldId="258"/>
            <ac:spMk id="73" creationId="{00000000-0000-0000-0000-000000000000}"/>
          </ac:spMkLst>
        </pc:spChg>
      </pc:sldChg>
      <pc:sldChg chg="addSp modSp">
        <pc:chgData name="Ruchin Jain" userId="77a90499-8d63-4794-8ae9-3098e0ba336d" providerId="ADAL" clId="{670BE576-43FF-4AEA-A5CD-6B5A89385A82}" dt="2021-03-16T00:33:53.555" v="843" actId="20577"/>
        <pc:sldMkLst>
          <pc:docMk/>
          <pc:sldMk cId="546222171" sldId="286"/>
        </pc:sldMkLst>
        <pc:spChg chg="add mod">
          <ac:chgData name="Ruchin Jain" userId="77a90499-8d63-4794-8ae9-3098e0ba336d" providerId="ADAL" clId="{670BE576-43FF-4AEA-A5CD-6B5A89385A82}" dt="2021-03-16T00:33:53.555" v="843" actId="20577"/>
          <ac:spMkLst>
            <pc:docMk/>
            <pc:sldMk cId="546222171" sldId="286"/>
            <ac:spMk id="2" creationId="{A08BCB7C-4222-4E92-81E9-791550F5751C}"/>
          </ac:spMkLst>
        </pc:spChg>
        <pc:spChg chg="mod">
          <ac:chgData name="Ruchin Jain" userId="77a90499-8d63-4794-8ae9-3098e0ba336d" providerId="ADAL" clId="{670BE576-43FF-4AEA-A5CD-6B5A89385A82}" dt="2021-03-16T00:25:14.065" v="654" actId="20577"/>
          <ac:spMkLst>
            <pc:docMk/>
            <pc:sldMk cId="546222171" sldId="286"/>
            <ac:spMk id="5" creationId="{391E4A88-92EE-694D-A87D-ECD1349BF165}"/>
          </ac:spMkLst>
        </pc:spChg>
        <pc:spChg chg="mod">
          <ac:chgData name="Ruchin Jain" userId="77a90499-8d63-4794-8ae9-3098e0ba336d" providerId="ADAL" clId="{670BE576-43FF-4AEA-A5CD-6B5A89385A82}" dt="2021-03-16T00:25:18.345" v="655" actId="6549"/>
          <ac:spMkLst>
            <pc:docMk/>
            <pc:sldMk cId="546222171" sldId="286"/>
            <ac:spMk id="8" creationId="{49458AF5-2B76-4D89-B992-A8EC937B52BB}"/>
          </ac:spMkLst>
        </pc:spChg>
        <pc:graphicFrameChg chg="add mod modGraphic">
          <ac:chgData name="Ruchin Jain" userId="77a90499-8d63-4794-8ae9-3098e0ba336d" providerId="ADAL" clId="{670BE576-43FF-4AEA-A5CD-6B5A89385A82}" dt="2021-03-16T00:33:50.540" v="841" actId="1076"/>
          <ac:graphicFrameMkLst>
            <pc:docMk/>
            <pc:sldMk cId="546222171" sldId="286"/>
            <ac:graphicFrameMk id="3" creationId="{4A20B813-573F-4AEC-B6B8-72513FE92E47}"/>
          </ac:graphicFrameMkLst>
        </pc:graphicFrameChg>
      </pc:sldChg>
      <pc:sldChg chg="del">
        <pc:chgData name="Ruchin Jain" userId="77a90499-8d63-4794-8ae9-3098e0ba336d" providerId="ADAL" clId="{670BE576-43FF-4AEA-A5CD-6B5A89385A82}" dt="2021-03-16T00:14:54.464" v="9" actId="2696"/>
        <pc:sldMkLst>
          <pc:docMk/>
          <pc:sldMk cId="272643115" sldId="422"/>
        </pc:sldMkLst>
      </pc:sldChg>
      <pc:sldChg chg="addSp delSp modSp">
        <pc:chgData name="Ruchin Jain" userId="77a90499-8d63-4794-8ae9-3098e0ba336d" providerId="ADAL" clId="{670BE576-43FF-4AEA-A5CD-6B5A89385A82}" dt="2021-03-16T00:58:16.148" v="1100" actId="14100"/>
        <pc:sldMkLst>
          <pc:docMk/>
          <pc:sldMk cId="63691147" sldId="493"/>
        </pc:sldMkLst>
        <pc:spChg chg="mod">
          <ac:chgData name="Ruchin Jain" userId="77a90499-8d63-4794-8ae9-3098e0ba336d" providerId="ADAL" clId="{670BE576-43FF-4AEA-A5CD-6B5A89385A82}" dt="2021-03-16T00:57:07.052" v="1094" actId="20577"/>
          <ac:spMkLst>
            <pc:docMk/>
            <pc:sldMk cId="63691147" sldId="493"/>
            <ac:spMk id="5" creationId="{391E4A88-92EE-694D-A87D-ECD1349BF165}"/>
          </ac:spMkLst>
        </pc:spChg>
        <pc:spChg chg="del">
          <ac:chgData name="Ruchin Jain" userId="77a90499-8d63-4794-8ae9-3098e0ba336d" providerId="ADAL" clId="{670BE576-43FF-4AEA-A5CD-6B5A89385A82}" dt="2021-03-16T00:57:14.611" v="1095"/>
          <ac:spMkLst>
            <pc:docMk/>
            <pc:sldMk cId="63691147" sldId="493"/>
            <ac:spMk id="6" creationId="{5D8CD6F7-5273-4C4D-8908-59B2CACD6A57}"/>
          </ac:spMkLst>
        </pc:spChg>
        <pc:picChg chg="add mod">
          <ac:chgData name="Ruchin Jain" userId="77a90499-8d63-4794-8ae9-3098e0ba336d" providerId="ADAL" clId="{670BE576-43FF-4AEA-A5CD-6B5A89385A82}" dt="2021-03-16T00:58:16.148" v="1100" actId="14100"/>
          <ac:picMkLst>
            <pc:docMk/>
            <pc:sldMk cId="63691147" sldId="493"/>
            <ac:picMk id="2" creationId="{CE977795-1FDB-4252-94B7-1F298AF1BE7B}"/>
          </ac:picMkLst>
        </pc:picChg>
        <pc:picChg chg="del mod">
          <ac:chgData name="Ruchin Jain" userId="77a90499-8d63-4794-8ae9-3098e0ba336d" providerId="ADAL" clId="{670BE576-43FF-4AEA-A5CD-6B5A89385A82}" dt="2021-03-16T00:57:21.664" v="1097"/>
          <ac:picMkLst>
            <pc:docMk/>
            <pc:sldMk cId="63691147" sldId="493"/>
            <ac:picMk id="8" creationId="{E832FCD9-49D8-4B0A-BEED-EFFDADFFBE0A}"/>
          </ac:picMkLst>
        </pc:picChg>
      </pc:sldChg>
      <pc:sldChg chg="addSp modSp">
        <pc:chgData name="Ruchin Jain" userId="77a90499-8d63-4794-8ae9-3098e0ba336d" providerId="ADAL" clId="{670BE576-43FF-4AEA-A5CD-6B5A89385A82}" dt="2021-03-16T00:47:40.141" v="906" actId="20577"/>
        <pc:sldMkLst>
          <pc:docMk/>
          <pc:sldMk cId="3949231480" sldId="494"/>
        </pc:sldMkLst>
        <pc:spChg chg="mod">
          <ac:chgData name="Ruchin Jain" userId="77a90499-8d63-4794-8ae9-3098e0ba336d" providerId="ADAL" clId="{670BE576-43FF-4AEA-A5CD-6B5A89385A82}" dt="2021-03-16T00:47:40.141" v="906" actId="20577"/>
          <ac:spMkLst>
            <pc:docMk/>
            <pc:sldMk cId="3949231480" sldId="494"/>
            <ac:spMk id="5" creationId="{391E4A88-92EE-694D-A87D-ECD1349BF165}"/>
          </ac:spMkLst>
        </pc:spChg>
        <pc:spChg chg="mod">
          <ac:chgData name="Ruchin Jain" userId="77a90499-8d63-4794-8ae9-3098e0ba336d" providerId="ADAL" clId="{670BE576-43FF-4AEA-A5CD-6B5A89385A82}" dt="2021-03-16T00:47:08.834" v="844" actId="6549"/>
          <ac:spMkLst>
            <pc:docMk/>
            <pc:sldMk cId="3949231480" sldId="494"/>
            <ac:spMk id="6" creationId="{08011660-B5F4-43C2-AD13-58EBB827BBE8}"/>
          </ac:spMkLst>
        </pc:spChg>
        <pc:picChg chg="add mod">
          <ac:chgData name="Ruchin Jain" userId="77a90499-8d63-4794-8ae9-3098e0ba336d" providerId="ADAL" clId="{670BE576-43FF-4AEA-A5CD-6B5A89385A82}" dt="2021-03-16T00:47:18.028" v="847" actId="14100"/>
          <ac:picMkLst>
            <pc:docMk/>
            <pc:sldMk cId="3949231480" sldId="494"/>
            <ac:picMk id="2" creationId="{AE0054D4-822B-47EB-B942-C4830E69A534}"/>
          </ac:picMkLst>
        </pc:picChg>
      </pc:sldChg>
      <pc:sldChg chg="addSp delSp modSp">
        <pc:chgData name="Ruchin Jain" userId="77a90499-8d63-4794-8ae9-3098e0ba336d" providerId="ADAL" clId="{670BE576-43FF-4AEA-A5CD-6B5A89385A82}" dt="2021-03-16T01:11:38.834" v="1240" actId="14100"/>
        <pc:sldMkLst>
          <pc:docMk/>
          <pc:sldMk cId="646355654" sldId="496"/>
        </pc:sldMkLst>
        <pc:spChg chg="mod">
          <ac:chgData name="Ruchin Jain" userId="77a90499-8d63-4794-8ae9-3098e0ba336d" providerId="ADAL" clId="{670BE576-43FF-4AEA-A5CD-6B5A89385A82}" dt="2021-03-16T01:10:11.317" v="1233" actId="20577"/>
          <ac:spMkLst>
            <pc:docMk/>
            <pc:sldMk cId="646355654" sldId="496"/>
            <ac:spMk id="5" creationId="{391E4A88-92EE-694D-A87D-ECD1349BF165}"/>
          </ac:spMkLst>
        </pc:spChg>
        <pc:spChg chg="mod">
          <ac:chgData name="Ruchin Jain" userId="77a90499-8d63-4794-8ae9-3098e0ba336d" providerId="ADAL" clId="{670BE576-43FF-4AEA-A5CD-6B5A89385A82}" dt="2021-03-16T01:10:17.305" v="1235" actId="27636"/>
          <ac:spMkLst>
            <pc:docMk/>
            <pc:sldMk cId="646355654" sldId="496"/>
            <ac:spMk id="9" creationId="{6031118C-53ED-458B-8FAC-F9EB18D13997}"/>
          </ac:spMkLst>
        </pc:spChg>
        <pc:picChg chg="add mod">
          <ac:chgData name="Ruchin Jain" userId="77a90499-8d63-4794-8ae9-3098e0ba336d" providerId="ADAL" clId="{670BE576-43FF-4AEA-A5CD-6B5A89385A82}" dt="2021-03-16T01:11:38.834" v="1240" actId="14100"/>
          <ac:picMkLst>
            <pc:docMk/>
            <pc:sldMk cId="646355654" sldId="496"/>
            <ac:picMk id="2" creationId="{3E76B02E-4775-4993-B7F0-5E2E464E4081}"/>
          </ac:picMkLst>
        </pc:picChg>
        <pc:picChg chg="del">
          <ac:chgData name="Ruchin Jain" userId="77a90499-8d63-4794-8ae9-3098e0ba336d" providerId="ADAL" clId="{670BE576-43FF-4AEA-A5CD-6B5A89385A82}" dt="2021-03-16T01:10:19.471" v="1236" actId="478"/>
          <ac:picMkLst>
            <pc:docMk/>
            <pc:sldMk cId="646355654" sldId="496"/>
            <ac:picMk id="10" creationId="{E6B968FB-47C5-4411-90C6-77432B1F4FB6}"/>
          </ac:picMkLst>
        </pc:picChg>
      </pc:sldChg>
      <pc:sldChg chg="addSp delSp modSp">
        <pc:chgData name="Ruchin Jain" userId="77a90499-8d63-4794-8ae9-3098e0ba336d" providerId="ADAL" clId="{670BE576-43FF-4AEA-A5CD-6B5A89385A82}" dt="2021-03-16T01:09:55.363" v="1205" actId="14100"/>
        <pc:sldMkLst>
          <pc:docMk/>
          <pc:sldMk cId="128402256" sldId="497"/>
        </pc:sldMkLst>
        <pc:spChg chg="del mod">
          <ac:chgData name="Ruchin Jain" userId="77a90499-8d63-4794-8ae9-3098e0ba336d" providerId="ADAL" clId="{670BE576-43FF-4AEA-A5CD-6B5A89385A82}" dt="2021-03-16T01:08:25.195" v="1200"/>
          <ac:spMkLst>
            <pc:docMk/>
            <pc:sldMk cId="128402256" sldId="497"/>
            <ac:spMk id="3" creationId="{199649E9-F3F2-460A-AD09-B98E762D0EF3}"/>
          </ac:spMkLst>
        </pc:spChg>
        <pc:spChg chg="mod">
          <ac:chgData name="Ruchin Jain" userId="77a90499-8d63-4794-8ae9-3098e0ba336d" providerId="ADAL" clId="{670BE576-43FF-4AEA-A5CD-6B5A89385A82}" dt="2021-03-16T01:08:23.741" v="1198" actId="20577"/>
          <ac:spMkLst>
            <pc:docMk/>
            <pc:sldMk cId="128402256" sldId="497"/>
            <ac:spMk id="5" creationId="{391E4A88-92EE-694D-A87D-ECD1349BF165}"/>
          </ac:spMkLst>
        </pc:spChg>
        <pc:picChg chg="add mod">
          <ac:chgData name="Ruchin Jain" userId="77a90499-8d63-4794-8ae9-3098e0ba336d" providerId="ADAL" clId="{670BE576-43FF-4AEA-A5CD-6B5A89385A82}" dt="2021-03-16T01:09:55.363" v="1205" actId="14100"/>
          <ac:picMkLst>
            <pc:docMk/>
            <pc:sldMk cId="128402256" sldId="497"/>
            <ac:picMk id="2" creationId="{0714668B-9F4F-478C-9F3E-1737C10F2249}"/>
          </ac:picMkLst>
        </pc:picChg>
        <pc:picChg chg="del">
          <ac:chgData name="Ruchin Jain" userId="77a90499-8d63-4794-8ae9-3098e0ba336d" providerId="ADAL" clId="{670BE576-43FF-4AEA-A5CD-6B5A89385A82}" dt="2021-03-16T01:08:12.285" v="1175" actId="478"/>
          <ac:picMkLst>
            <pc:docMk/>
            <pc:sldMk cId="128402256" sldId="497"/>
            <ac:picMk id="10" creationId="{B7DD8C70-5407-4FD9-9306-EA93DA14F363}"/>
          </ac:picMkLst>
        </pc:picChg>
      </pc:sldChg>
      <pc:sldChg chg="addSp delSp modSp">
        <pc:chgData name="Ruchin Jain" userId="77a90499-8d63-4794-8ae9-3098e0ba336d" providerId="ADAL" clId="{670BE576-43FF-4AEA-A5CD-6B5A89385A82}" dt="2021-03-16T00:52:44.818" v="1045" actId="14100"/>
        <pc:sldMkLst>
          <pc:docMk/>
          <pc:sldMk cId="1829287103" sldId="498"/>
        </pc:sldMkLst>
        <pc:spChg chg="del mod">
          <ac:chgData name="Ruchin Jain" userId="77a90499-8d63-4794-8ae9-3098e0ba336d" providerId="ADAL" clId="{670BE576-43FF-4AEA-A5CD-6B5A89385A82}" dt="2021-03-16T00:48:08.852" v="954"/>
          <ac:spMkLst>
            <pc:docMk/>
            <pc:sldMk cId="1829287103" sldId="498"/>
            <ac:spMk id="2" creationId="{F06838E5-8542-4B19-9EED-48370A76F7FD}"/>
          </ac:spMkLst>
        </pc:spChg>
        <pc:spChg chg="mod">
          <ac:chgData name="Ruchin Jain" userId="77a90499-8d63-4794-8ae9-3098e0ba336d" providerId="ADAL" clId="{670BE576-43FF-4AEA-A5CD-6B5A89385A82}" dt="2021-03-16T00:50:36.885" v="983" actId="20577"/>
          <ac:spMkLst>
            <pc:docMk/>
            <pc:sldMk cId="1829287103" sldId="498"/>
            <ac:spMk id="5" creationId="{391E4A88-92EE-694D-A87D-ECD1349BF165}"/>
          </ac:spMkLst>
        </pc:spChg>
        <pc:spChg chg="mod">
          <ac:chgData name="Ruchin Jain" userId="77a90499-8d63-4794-8ae9-3098e0ba336d" providerId="ADAL" clId="{670BE576-43FF-4AEA-A5CD-6B5A89385A82}" dt="2021-03-16T00:50:19.213" v="962" actId="14100"/>
          <ac:spMkLst>
            <pc:docMk/>
            <pc:sldMk cId="1829287103" sldId="498"/>
            <ac:spMk id="6" creationId="{08011660-B5F4-43C2-AD13-58EBB827BBE8}"/>
          </ac:spMkLst>
        </pc:spChg>
        <pc:picChg chg="add mod">
          <ac:chgData name="Ruchin Jain" userId="77a90499-8d63-4794-8ae9-3098e0ba336d" providerId="ADAL" clId="{670BE576-43FF-4AEA-A5CD-6B5A89385A82}" dt="2021-03-16T00:52:44.818" v="1045" actId="14100"/>
          <ac:picMkLst>
            <pc:docMk/>
            <pc:sldMk cId="1829287103" sldId="498"/>
            <ac:picMk id="3" creationId="{4242FBD1-ADF1-4597-9533-CA4B2DDF9FBB}"/>
          </ac:picMkLst>
        </pc:picChg>
      </pc:sldChg>
      <pc:sldChg chg="del">
        <pc:chgData name="Ruchin Jain" userId="77a90499-8d63-4794-8ae9-3098e0ba336d" providerId="ADAL" clId="{670BE576-43FF-4AEA-A5CD-6B5A89385A82}" dt="2021-03-16T01:11:50.195" v="1241" actId="2696"/>
        <pc:sldMkLst>
          <pc:docMk/>
          <pc:sldMk cId="2795483829" sldId="499"/>
        </pc:sldMkLst>
      </pc:sldChg>
      <pc:sldChg chg="addSp delSp modSp">
        <pc:chgData name="Ruchin Jain" userId="77a90499-8d63-4794-8ae9-3098e0ba336d" providerId="ADAL" clId="{670BE576-43FF-4AEA-A5CD-6B5A89385A82}" dt="2021-03-16T00:52:31.212" v="1043" actId="20577"/>
        <pc:sldMkLst>
          <pc:docMk/>
          <pc:sldMk cId="2868081389" sldId="500"/>
        </pc:sldMkLst>
        <pc:spChg chg="del mod">
          <ac:chgData name="Ruchin Jain" userId="77a90499-8d63-4794-8ae9-3098e0ba336d" providerId="ADAL" clId="{670BE576-43FF-4AEA-A5CD-6B5A89385A82}" dt="2021-03-16T00:50:59.584" v="987"/>
          <ac:spMkLst>
            <pc:docMk/>
            <pc:sldMk cId="2868081389" sldId="500"/>
            <ac:spMk id="2" creationId="{F06838E5-8542-4B19-9EED-48370A76F7FD}"/>
          </ac:spMkLst>
        </pc:spChg>
        <pc:spChg chg="mod">
          <ac:chgData name="Ruchin Jain" userId="77a90499-8d63-4794-8ae9-3098e0ba336d" providerId="ADAL" clId="{670BE576-43FF-4AEA-A5CD-6B5A89385A82}" dt="2021-03-16T00:52:31.212" v="1043" actId="20577"/>
          <ac:spMkLst>
            <pc:docMk/>
            <pc:sldMk cId="2868081389" sldId="500"/>
            <ac:spMk id="5" creationId="{391E4A88-92EE-694D-A87D-ECD1349BF165}"/>
          </ac:spMkLst>
        </pc:spChg>
        <pc:spChg chg="del">
          <ac:chgData name="Ruchin Jain" userId="77a90499-8d63-4794-8ae9-3098e0ba336d" providerId="ADAL" clId="{670BE576-43FF-4AEA-A5CD-6B5A89385A82}" dt="2021-03-16T00:50:59.584" v="985" actId="478"/>
          <ac:spMkLst>
            <pc:docMk/>
            <pc:sldMk cId="2868081389" sldId="500"/>
            <ac:spMk id="31" creationId="{C373AFC8-9CEC-4FC4-A0C7-4D6B5759B7AD}"/>
          </ac:spMkLst>
        </pc:spChg>
        <pc:spChg chg="del">
          <ac:chgData name="Ruchin Jain" userId="77a90499-8d63-4794-8ae9-3098e0ba336d" providerId="ADAL" clId="{670BE576-43FF-4AEA-A5CD-6B5A89385A82}" dt="2021-03-16T00:50:59.584" v="985" actId="478"/>
          <ac:spMkLst>
            <pc:docMk/>
            <pc:sldMk cId="2868081389" sldId="500"/>
            <ac:spMk id="33" creationId="{9A74F8C8-A6CD-46B8-9073-1C34A0931939}"/>
          </ac:spMkLst>
        </pc:spChg>
        <pc:spChg chg="del">
          <ac:chgData name="Ruchin Jain" userId="77a90499-8d63-4794-8ae9-3098e0ba336d" providerId="ADAL" clId="{670BE576-43FF-4AEA-A5CD-6B5A89385A82}" dt="2021-03-16T00:50:59.584" v="985" actId="478"/>
          <ac:spMkLst>
            <pc:docMk/>
            <pc:sldMk cId="2868081389" sldId="500"/>
            <ac:spMk id="34" creationId="{5D89F84E-F80F-4073-BF9B-1FE5C7A05185}"/>
          </ac:spMkLst>
        </pc:spChg>
        <pc:spChg chg="del">
          <ac:chgData name="Ruchin Jain" userId="77a90499-8d63-4794-8ae9-3098e0ba336d" providerId="ADAL" clId="{670BE576-43FF-4AEA-A5CD-6B5A89385A82}" dt="2021-03-16T00:50:59.584" v="985" actId="478"/>
          <ac:spMkLst>
            <pc:docMk/>
            <pc:sldMk cId="2868081389" sldId="500"/>
            <ac:spMk id="35" creationId="{35D47ABB-E968-4333-98AD-500C7F896158}"/>
          </ac:spMkLst>
        </pc:spChg>
        <pc:spChg chg="del">
          <ac:chgData name="Ruchin Jain" userId="77a90499-8d63-4794-8ae9-3098e0ba336d" providerId="ADAL" clId="{670BE576-43FF-4AEA-A5CD-6B5A89385A82}" dt="2021-03-16T00:50:59.584" v="985" actId="478"/>
          <ac:spMkLst>
            <pc:docMk/>
            <pc:sldMk cId="2868081389" sldId="500"/>
            <ac:spMk id="36" creationId="{E0F86DF8-EC31-4EB2-92DC-15EBB8DF95A6}"/>
          </ac:spMkLst>
        </pc:spChg>
        <pc:spChg chg="del">
          <ac:chgData name="Ruchin Jain" userId="77a90499-8d63-4794-8ae9-3098e0ba336d" providerId="ADAL" clId="{670BE576-43FF-4AEA-A5CD-6B5A89385A82}" dt="2021-03-16T00:51:21.213" v="988" actId="478"/>
          <ac:spMkLst>
            <pc:docMk/>
            <pc:sldMk cId="2868081389" sldId="500"/>
            <ac:spMk id="37" creationId="{176F6172-3101-4A88-A887-CCE9F4326830}"/>
          </ac:spMkLst>
        </pc:spChg>
        <pc:spChg chg="del">
          <ac:chgData name="Ruchin Jain" userId="77a90499-8d63-4794-8ae9-3098e0ba336d" providerId="ADAL" clId="{670BE576-43FF-4AEA-A5CD-6B5A89385A82}" dt="2021-03-16T00:51:21.213" v="988" actId="478"/>
          <ac:spMkLst>
            <pc:docMk/>
            <pc:sldMk cId="2868081389" sldId="500"/>
            <ac:spMk id="38" creationId="{BBB10EC6-69AE-4E9E-BC15-E463DBB0CDD8}"/>
          </ac:spMkLst>
        </pc:spChg>
        <pc:spChg chg="del">
          <ac:chgData name="Ruchin Jain" userId="77a90499-8d63-4794-8ae9-3098e0ba336d" providerId="ADAL" clId="{670BE576-43FF-4AEA-A5CD-6B5A89385A82}" dt="2021-03-16T00:51:21.213" v="988" actId="478"/>
          <ac:spMkLst>
            <pc:docMk/>
            <pc:sldMk cId="2868081389" sldId="500"/>
            <ac:spMk id="39" creationId="{3E8806C1-AE30-4497-BE0C-BAE5E330A140}"/>
          </ac:spMkLst>
        </pc:spChg>
        <pc:spChg chg="del">
          <ac:chgData name="Ruchin Jain" userId="77a90499-8d63-4794-8ae9-3098e0ba336d" providerId="ADAL" clId="{670BE576-43FF-4AEA-A5CD-6B5A89385A82}" dt="2021-03-16T00:51:21.213" v="988" actId="478"/>
          <ac:spMkLst>
            <pc:docMk/>
            <pc:sldMk cId="2868081389" sldId="500"/>
            <ac:spMk id="40" creationId="{4BAAA1EF-6D5E-4BC1-93A3-BE9670148BD6}"/>
          </ac:spMkLst>
        </pc:spChg>
        <pc:spChg chg="del">
          <ac:chgData name="Ruchin Jain" userId="77a90499-8d63-4794-8ae9-3098e0ba336d" providerId="ADAL" clId="{670BE576-43FF-4AEA-A5CD-6B5A89385A82}" dt="2021-03-16T00:50:59.584" v="985" actId="478"/>
          <ac:spMkLst>
            <pc:docMk/>
            <pc:sldMk cId="2868081389" sldId="500"/>
            <ac:spMk id="41" creationId="{943BBE0B-3876-4830-9B96-D574D42D1CD7}"/>
          </ac:spMkLst>
        </pc:spChg>
        <pc:spChg chg="del">
          <ac:chgData name="Ruchin Jain" userId="77a90499-8d63-4794-8ae9-3098e0ba336d" providerId="ADAL" clId="{670BE576-43FF-4AEA-A5CD-6B5A89385A82}" dt="2021-03-16T00:51:21.213" v="988" actId="478"/>
          <ac:spMkLst>
            <pc:docMk/>
            <pc:sldMk cId="2868081389" sldId="500"/>
            <ac:spMk id="42" creationId="{6FEE3FA9-5407-40D7-97B8-358F34AC6507}"/>
          </ac:spMkLst>
        </pc:spChg>
        <pc:spChg chg="del">
          <ac:chgData name="Ruchin Jain" userId="77a90499-8d63-4794-8ae9-3098e0ba336d" providerId="ADAL" clId="{670BE576-43FF-4AEA-A5CD-6B5A89385A82}" dt="2021-03-16T00:51:21.213" v="988" actId="478"/>
          <ac:spMkLst>
            <pc:docMk/>
            <pc:sldMk cId="2868081389" sldId="500"/>
            <ac:spMk id="43" creationId="{1FE87A21-92F7-4CDE-ADD5-62CB2F7BDD41}"/>
          </ac:spMkLst>
        </pc:spChg>
        <pc:spChg chg="del">
          <ac:chgData name="Ruchin Jain" userId="77a90499-8d63-4794-8ae9-3098e0ba336d" providerId="ADAL" clId="{670BE576-43FF-4AEA-A5CD-6B5A89385A82}" dt="2021-03-16T00:51:21.213" v="988" actId="478"/>
          <ac:spMkLst>
            <pc:docMk/>
            <pc:sldMk cId="2868081389" sldId="500"/>
            <ac:spMk id="44" creationId="{BBD7D704-D6FC-4A74-8FA9-24997710F4FF}"/>
          </ac:spMkLst>
        </pc:spChg>
        <pc:spChg chg="del">
          <ac:chgData name="Ruchin Jain" userId="77a90499-8d63-4794-8ae9-3098e0ba336d" providerId="ADAL" clId="{670BE576-43FF-4AEA-A5CD-6B5A89385A82}" dt="2021-03-16T00:51:21.213" v="988" actId="478"/>
          <ac:spMkLst>
            <pc:docMk/>
            <pc:sldMk cId="2868081389" sldId="500"/>
            <ac:spMk id="45" creationId="{E0877BD5-2800-46DF-9F8F-FB8D67539653}"/>
          </ac:spMkLst>
        </pc:spChg>
        <pc:spChg chg="del">
          <ac:chgData name="Ruchin Jain" userId="77a90499-8d63-4794-8ae9-3098e0ba336d" providerId="ADAL" clId="{670BE576-43FF-4AEA-A5CD-6B5A89385A82}" dt="2021-03-16T00:51:21.213" v="988" actId="478"/>
          <ac:spMkLst>
            <pc:docMk/>
            <pc:sldMk cId="2868081389" sldId="500"/>
            <ac:spMk id="46" creationId="{AC494838-82FE-4D91-A19A-62A07CA3DDB2}"/>
          </ac:spMkLst>
        </pc:spChg>
        <pc:spChg chg="del">
          <ac:chgData name="Ruchin Jain" userId="77a90499-8d63-4794-8ae9-3098e0ba336d" providerId="ADAL" clId="{670BE576-43FF-4AEA-A5CD-6B5A89385A82}" dt="2021-03-16T00:51:21.213" v="988" actId="478"/>
          <ac:spMkLst>
            <pc:docMk/>
            <pc:sldMk cId="2868081389" sldId="500"/>
            <ac:spMk id="47" creationId="{1129D800-4E5F-45E6-A3BC-3F38A265F1C0}"/>
          </ac:spMkLst>
        </pc:spChg>
        <pc:spChg chg="del">
          <ac:chgData name="Ruchin Jain" userId="77a90499-8d63-4794-8ae9-3098e0ba336d" providerId="ADAL" clId="{670BE576-43FF-4AEA-A5CD-6B5A89385A82}" dt="2021-03-16T00:50:59.584" v="985" actId="478"/>
          <ac:spMkLst>
            <pc:docMk/>
            <pc:sldMk cId="2868081389" sldId="500"/>
            <ac:spMk id="48" creationId="{6CD4305E-6A5C-4CF7-9BF3-AD0F4C469A52}"/>
          </ac:spMkLst>
        </pc:spChg>
        <pc:spChg chg="del">
          <ac:chgData name="Ruchin Jain" userId="77a90499-8d63-4794-8ae9-3098e0ba336d" providerId="ADAL" clId="{670BE576-43FF-4AEA-A5CD-6B5A89385A82}" dt="2021-03-16T00:50:59.584" v="985" actId="478"/>
          <ac:spMkLst>
            <pc:docMk/>
            <pc:sldMk cId="2868081389" sldId="500"/>
            <ac:spMk id="49" creationId="{4AB9CD99-BDBD-4E17-8CA0-C517988EA4DC}"/>
          </ac:spMkLst>
        </pc:spChg>
        <pc:spChg chg="del">
          <ac:chgData name="Ruchin Jain" userId="77a90499-8d63-4794-8ae9-3098e0ba336d" providerId="ADAL" clId="{670BE576-43FF-4AEA-A5CD-6B5A89385A82}" dt="2021-03-16T00:50:59.584" v="985" actId="478"/>
          <ac:spMkLst>
            <pc:docMk/>
            <pc:sldMk cId="2868081389" sldId="500"/>
            <ac:spMk id="50" creationId="{ADB72FEA-2047-462F-ABEB-78FDA1C68DF1}"/>
          </ac:spMkLst>
        </pc:spChg>
        <pc:spChg chg="del">
          <ac:chgData name="Ruchin Jain" userId="77a90499-8d63-4794-8ae9-3098e0ba336d" providerId="ADAL" clId="{670BE576-43FF-4AEA-A5CD-6B5A89385A82}" dt="2021-03-16T00:50:59.584" v="985" actId="478"/>
          <ac:spMkLst>
            <pc:docMk/>
            <pc:sldMk cId="2868081389" sldId="500"/>
            <ac:spMk id="51" creationId="{3D1735DC-015F-4A4F-A070-33ED3E439C3C}"/>
          </ac:spMkLst>
        </pc:spChg>
        <pc:spChg chg="del">
          <ac:chgData name="Ruchin Jain" userId="77a90499-8d63-4794-8ae9-3098e0ba336d" providerId="ADAL" clId="{670BE576-43FF-4AEA-A5CD-6B5A89385A82}" dt="2021-03-16T00:51:21.213" v="988" actId="478"/>
          <ac:spMkLst>
            <pc:docMk/>
            <pc:sldMk cId="2868081389" sldId="500"/>
            <ac:spMk id="52" creationId="{38A76637-B132-4039-84B9-BC6C94738ABA}"/>
          </ac:spMkLst>
        </pc:spChg>
        <pc:spChg chg="del">
          <ac:chgData name="Ruchin Jain" userId="77a90499-8d63-4794-8ae9-3098e0ba336d" providerId="ADAL" clId="{670BE576-43FF-4AEA-A5CD-6B5A89385A82}" dt="2021-03-16T00:51:21.213" v="988" actId="478"/>
          <ac:spMkLst>
            <pc:docMk/>
            <pc:sldMk cId="2868081389" sldId="500"/>
            <ac:spMk id="53" creationId="{75272868-3574-44F1-8363-58231CF3AF44}"/>
          </ac:spMkLst>
        </pc:spChg>
        <pc:spChg chg="del">
          <ac:chgData name="Ruchin Jain" userId="77a90499-8d63-4794-8ae9-3098e0ba336d" providerId="ADAL" clId="{670BE576-43FF-4AEA-A5CD-6B5A89385A82}" dt="2021-03-16T00:51:21.213" v="988" actId="478"/>
          <ac:spMkLst>
            <pc:docMk/>
            <pc:sldMk cId="2868081389" sldId="500"/>
            <ac:spMk id="54" creationId="{54CAD8B5-AE4E-4098-A826-CAA8053605CF}"/>
          </ac:spMkLst>
        </pc:spChg>
        <pc:spChg chg="del">
          <ac:chgData name="Ruchin Jain" userId="77a90499-8d63-4794-8ae9-3098e0ba336d" providerId="ADAL" clId="{670BE576-43FF-4AEA-A5CD-6B5A89385A82}" dt="2021-03-16T00:51:21.213" v="988" actId="478"/>
          <ac:spMkLst>
            <pc:docMk/>
            <pc:sldMk cId="2868081389" sldId="500"/>
            <ac:spMk id="55" creationId="{7D6556C9-D06D-4280-9AF4-7C4BBF4067D2}"/>
          </ac:spMkLst>
        </pc:spChg>
        <pc:picChg chg="add mod">
          <ac:chgData name="Ruchin Jain" userId="77a90499-8d63-4794-8ae9-3098e0ba336d" providerId="ADAL" clId="{670BE576-43FF-4AEA-A5CD-6B5A89385A82}" dt="2021-03-16T00:52:08.008" v="991" actId="14100"/>
          <ac:picMkLst>
            <pc:docMk/>
            <pc:sldMk cId="2868081389" sldId="500"/>
            <ac:picMk id="3" creationId="{5A06888C-B7C8-48CF-A44A-B141D71B02BC}"/>
          </ac:picMkLst>
        </pc:picChg>
      </pc:sldChg>
      <pc:sldChg chg="addSp delSp modSp">
        <pc:chgData name="Ruchin Jain" userId="77a90499-8d63-4794-8ae9-3098e0ba336d" providerId="ADAL" clId="{670BE576-43FF-4AEA-A5CD-6B5A89385A82}" dt="2021-03-16T03:07:47.763" v="1326" actId="1037"/>
        <pc:sldMkLst>
          <pc:docMk/>
          <pc:sldMk cId="1037794187" sldId="501"/>
        </pc:sldMkLst>
        <pc:spChg chg="mod">
          <ac:chgData name="Ruchin Jain" userId="77a90499-8d63-4794-8ae9-3098e0ba336d" providerId="ADAL" clId="{670BE576-43FF-4AEA-A5CD-6B5A89385A82}" dt="2021-03-16T00:58:36.058" v="1110" actId="20577"/>
          <ac:spMkLst>
            <pc:docMk/>
            <pc:sldMk cId="1037794187" sldId="501"/>
            <ac:spMk id="5" creationId="{391E4A88-92EE-694D-A87D-ECD1349BF165}"/>
          </ac:spMkLst>
        </pc:spChg>
        <pc:spChg chg="del">
          <ac:chgData name="Ruchin Jain" userId="77a90499-8d63-4794-8ae9-3098e0ba336d" providerId="ADAL" clId="{670BE576-43FF-4AEA-A5CD-6B5A89385A82}" dt="2021-03-16T00:58:41.568" v="1111"/>
          <ac:spMkLst>
            <pc:docMk/>
            <pc:sldMk cId="1037794187" sldId="501"/>
            <ac:spMk id="8" creationId="{49458AF5-2B76-4D89-B992-A8EC937B52BB}"/>
          </ac:spMkLst>
        </pc:spChg>
        <pc:picChg chg="add mod">
          <ac:chgData name="Ruchin Jain" userId="77a90499-8d63-4794-8ae9-3098e0ba336d" providerId="ADAL" clId="{670BE576-43FF-4AEA-A5CD-6B5A89385A82}" dt="2021-03-16T03:07:47.763" v="1326" actId="1037"/>
          <ac:picMkLst>
            <pc:docMk/>
            <pc:sldMk cId="1037794187" sldId="501"/>
            <ac:picMk id="2" creationId="{DACC1E58-3FF4-4280-ACF7-DD5ACBE55E2F}"/>
          </ac:picMkLst>
        </pc:picChg>
      </pc:sldChg>
      <pc:sldChg chg="addSp delSp modSp">
        <pc:chgData name="Ruchin Jain" userId="77a90499-8d63-4794-8ae9-3098e0ba336d" providerId="ADAL" clId="{670BE576-43FF-4AEA-A5CD-6B5A89385A82}" dt="2021-03-16T00:24:56.517" v="642" actId="313"/>
        <pc:sldMkLst>
          <pc:docMk/>
          <pc:sldMk cId="3875931059" sldId="502"/>
        </pc:sldMkLst>
        <pc:spChg chg="add del">
          <ac:chgData name="Ruchin Jain" userId="77a90499-8d63-4794-8ae9-3098e0ba336d" providerId="ADAL" clId="{670BE576-43FF-4AEA-A5CD-6B5A89385A82}" dt="2021-03-16T00:16:12.547" v="37"/>
          <ac:spMkLst>
            <pc:docMk/>
            <pc:sldMk cId="3875931059" sldId="502"/>
            <ac:spMk id="2" creationId="{7109BDFF-318B-4DD7-8CB4-A1B4B781C6DA}"/>
          </ac:spMkLst>
        </pc:spChg>
        <pc:spChg chg="add mod">
          <ac:chgData name="Ruchin Jain" userId="77a90499-8d63-4794-8ae9-3098e0ba336d" providerId="ADAL" clId="{670BE576-43FF-4AEA-A5CD-6B5A89385A82}" dt="2021-03-16T00:24:56.517" v="642" actId="313"/>
          <ac:spMkLst>
            <pc:docMk/>
            <pc:sldMk cId="3875931059" sldId="502"/>
            <ac:spMk id="3" creationId="{5F07CAFC-3A1A-45C1-9299-76BD71528C7B}"/>
          </ac:spMkLst>
        </pc:spChg>
        <pc:spChg chg="mod">
          <ac:chgData name="Ruchin Jain" userId="77a90499-8d63-4794-8ae9-3098e0ba336d" providerId="ADAL" clId="{670BE576-43FF-4AEA-A5CD-6B5A89385A82}" dt="2021-03-16T00:16:05.989" v="35" actId="20577"/>
          <ac:spMkLst>
            <pc:docMk/>
            <pc:sldMk cId="3875931059" sldId="502"/>
            <ac:spMk id="5" creationId="{391E4A88-92EE-694D-A87D-ECD1349BF165}"/>
          </ac:spMkLst>
        </pc:spChg>
        <pc:spChg chg="mod">
          <ac:chgData name="Ruchin Jain" userId="77a90499-8d63-4794-8ae9-3098e0ba336d" providerId="ADAL" clId="{670BE576-43FF-4AEA-A5CD-6B5A89385A82}" dt="2021-03-16T00:16:14.182" v="38" actId="6549"/>
          <ac:spMkLst>
            <pc:docMk/>
            <pc:sldMk cId="3875931059" sldId="502"/>
            <ac:spMk id="8" creationId="{49458AF5-2B76-4D89-B992-A8EC937B52BB}"/>
          </ac:spMkLst>
        </pc:spChg>
        <pc:spChg chg="add mod">
          <ac:chgData name="Ruchin Jain" userId="77a90499-8d63-4794-8ae9-3098e0ba336d" providerId="ADAL" clId="{670BE576-43FF-4AEA-A5CD-6B5A89385A82}" dt="2021-03-16T00:16:24.158" v="39" actId="571"/>
          <ac:spMkLst>
            <pc:docMk/>
            <pc:sldMk cId="3875931059" sldId="502"/>
            <ac:spMk id="9" creationId="{D6E4B60C-4DB4-4517-85BC-DDE0A5A20DE8}"/>
          </ac:spMkLst>
        </pc:spChg>
        <pc:spChg chg="add mod">
          <ac:chgData name="Ruchin Jain" userId="77a90499-8d63-4794-8ae9-3098e0ba336d" providerId="ADAL" clId="{670BE576-43FF-4AEA-A5CD-6B5A89385A82}" dt="2021-03-16T00:16:32.274" v="40" actId="571"/>
          <ac:spMkLst>
            <pc:docMk/>
            <pc:sldMk cId="3875931059" sldId="502"/>
            <ac:spMk id="10" creationId="{65556705-7EBC-4310-807E-E55D2DA63683}"/>
          </ac:spMkLst>
        </pc:spChg>
        <pc:graphicFrameChg chg="add mod modGraphic">
          <ac:chgData name="Ruchin Jain" userId="77a90499-8d63-4794-8ae9-3098e0ba336d" providerId="ADAL" clId="{670BE576-43FF-4AEA-A5CD-6B5A89385A82}" dt="2021-03-16T00:24:48.834" v="641" actId="122"/>
          <ac:graphicFrameMkLst>
            <pc:docMk/>
            <pc:sldMk cId="3875931059" sldId="502"/>
            <ac:graphicFrameMk id="11" creationId="{AE379824-2F5C-4C66-918F-02BC72BAFF9F}"/>
          </ac:graphicFrameMkLst>
        </pc:graphicFrameChg>
      </pc:sldChg>
      <pc:sldChg chg="addSp modSp">
        <pc:chgData name="Ruchin Jain" userId="77a90499-8d63-4794-8ae9-3098e0ba336d" providerId="ADAL" clId="{670BE576-43FF-4AEA-A5CD-6B5A89385A82}" dt="2021-03-16T01:01:49.555" v="1145" actId="14100"/>
        <pc:sldMkLst>
          <pc:docMk/>
          <pc:sldMk cId="3178166808" sldId="503"/>
        </pc:sldMkLst>
        <pc:spChg chg="mod">
          <ac:chgData name="Ruchin Jain" userId="77a90499-8d63-4794-8ae9-3098e0ba336d" providerId="ADAL" clId="{670BE576-43FF-4AEA-A5CD-6B5A89385A82}" dt="2021-03-16T01:00:18.664" v="1137" actId="20577"/>
          <ac:spMkLst>
            <pc:docMk/>
            <pc:sldMk cId="3178166808" sldId="503"/>
            <ac:spMk id="5" creationId="{391E4A88-92EE-694D-A87D-ECD1349BF165}"/>
          </ac:spMkLst>
        </pc:spChg>
        <pc:spChg chg="mod">
          <ac:chgData name="Ruchin Jain" userId="77a90499-8d63-4794-8ae9-3098e0ba336d" providerId="ADAL" clId="{670BE576-43FF-4AEA-A5CD-6B5A89385A82}" dt="2021-03-16T01:00:24.266" v="1139" actId="27636"/>
          <ac:spMkLst>
            <pc:docMk/>
            <pc:sldMk cId="3178166808" sldId="503"/>
            <ac:spMk id="8" creationId="{49458AF5-2B76-4D89-B992-A8EC937B52BB}"/>
          </ac:spMkLst>
        </pc:spChg>
        <pc:picChg chg="add mod">
          <ac:chgData name="Ruchin Jain" userId="77a90499-8d63-4794-8ae9-3098e0ba336d" providerId="ADAL" clId="{670BE576-43FF-4AEA-A5CD-6B5A89385A82}" dt="2021-03-16T01:01:49.555" v="1145" actId="14100"/>
          <ac:picMkLst>
            <pc:docMk/>
            <pc:sldMk cId="3178166808" sldId="503"/>
            <ac:picMk id="2" creationId="{18F48824-BF00-4967-BB29-8D5CDA2DFD73}"/>
          </ac:picMkLst>
        </pc:picChg>
      </pc:sldChg>
      <pc:sldChg chg="addSp modSp">
        <pc:chgData name="Ruchin Jain" userId="77a90499-8d63-4794-8ae9-3098e0ba336d" providerId="ADAL" clId="{670BE576-43FF-4AEA-A5CD-6B5A89385A82}" dt="2021-03-16T01:02:55.824" v="1174" actId="14100"/>
        <pc:sldMkLst>
          <pc:docMk/>
          <pc:sldMk cId="1021696534" sldId="504"/>
        </pc:sldMkLst>
        <pc:spChg chg="mod">
          <ac:chgData name="Ruchin Jain" userId="77a90499-8d63-4794-8ae9-3098e0ba336d" providerId="ADAL" clId="{670BE576-43FF-4AEA-A5CD-6B5A89385A82}" dt="2021-03-16T01:02:16.281" v="1170" actId="20577"/>
          <ac:spMkLst>
            <pc:docMk/>
            <pc:sldMk cId="1021696534" sldId="504"/>
            <ac:spMk id="5" creationId="{391E4A88-92EE-694D-A87D-ECD1349BF165}"/>
          </ac:spMkLst>
        </pc:spChg>
        <pc:spChg chg="mod">
          <ac:chgData name="Ruchin Jain" userId="77a90499-8d63-4794-8ae9-3098e0ba336d" providerId="ADAL" clId="{670BE576-43FF-4AEA-A5CD-6B5A89385A82}" dt="2021-03-16T01:02:20.462" v="1171" actId="6549"/>
          <ac:spMkLst>
            <pc:docMk/>
            <pc:sldMk cId="1021696534" sldId="504"/>
            <ac:spMk id="8" creationId="{49458AF5-2B76-4D89-B992-A8EC937B52BB}"/>
          </ac:spMkLst>
        </pc:spChg>
        <pc:picChg chg="add mod">
          <ac:chgData name="Ruchin Jain" userId="77a90499-8d63-4794-8ae9-3098e0ba336d" providerId="ADAL" clId="{670BE576-43FF-4AEA-A5CD-6B5A89385A82}" dt="2021-03-16T01:02:55.824" v="1174" actId="14100"/>
          <ac:picMkLst>
            <pc:docMk/>
            <pc:sldMk cId="1021696534" sldId="504"/>
            <ac:picMk id="2" creationId="{9713E7AA-0143-4757-BCB4-A189E8EEDCAE}"/>
          </ac:picMkLst>
        </pc:picChg>
      </pc:sldChg>
      <pc:sldChg chg="add del">
        <pc:chgData name="Ruchin Jain" userId="77a90499-8d63-4794-8ae9-3098e0ba336d" providerId="ADAL" clId="{670BE576-43FF-4AEA-A5CD-6B5A89385A82}" dt="2021-03-16T01:13:12.368" v="1260" actId="2696"/>
        <pc:sldMkLst>
          <pc:docMk/>
          <pc:sldMk cId="3499331927" sldId="505"/>
        </pc:sldMkLst>
      </pc:sldChg>
      <pc:sldChg chg="addSp delSp modSp add">
        <pc:chgData name="Ruchin Jain" userId="77a90499-8d63-4794-8ae9-3098e0ba336d" providerId="ADAL" clId="{670BE576-43FF-4AEA-A5CD-6B5A89385A82}" dt="2021-03-16T01:23:38.084" v="1325" actId="14100"/>
        <pc:sldMkLst>
          <pc:docMk/>
          <pc:sldMk cId="3943811009" sldId="505"/>
        </pc:sldMkLst>
        <pc:spChg chg="add mod">
          <ac:chgData name="Ruchin Jain" userId="77a90499-8d63-4794-8ae9-3098e0ba336d" providerId="ADAL" clId="{670BE576-43FF-4AEA-A5CD-6B5A89385A82}" dt="2021-03-16T01:21:20.983" v="1320" actId="6549"/>
          <ac:spMkLst>
            <pc:docMk/>
            <pc:sldMk cId="3943811009" sldId="505"/>
            <ac:spMk id="3" creationId="{7FCA2A16-5EED-442B-8422-9AEB231614DA}"/>
          </ac:spMkLst>
        </pc:spChg>
        <pc:spChg chg="mod">
          <ac:chgData name="Ruchin Jain" userId="77a90499-8d63-4794-8ae9-3098e0ba336d" providerId="ADAL" clId="{670BE576-43FF-4AEA-A5CD-6B5A89385A82}" dt="2021-03-16T01:13:42.127" v="1307" actId="20577"/>
          <ac:spMkLst>
            <pc:docMk/>
            <pc:sldMk cId="3943811009" sldId="505"/>
            <ac:spMk id="5" creationId="{391E4A88-92EE-694D-A87D-ECD1349BF165}"/>
          </ac:spMkLst>
        </pc:spChg>
        <pc:picChg chg="del mod">
          <ac:chgData name="Ruchin Jain" userId="77a90499-8d63-4794-8ae9-3098e0ba336d" providerId="ADAL" clId="{670BE576-43FF-4AEA-A5CD-6B5A89385A82}" dt="2021-03-16T01:13:50.480" v="1309"/>
          <ac:picMkLst>
            <pc:docMk/>
            <pc:sldMk cId="3943811009" sldId="505"/>
            <ac:picMk id="2" creationId="{9713E7AA-0143-4757-BCB4-A189E8EEDCAE}"/>
          </ac:picMkLst>
        </pc:picChg>
        <pc:picChg chg="add mod">
          <ac:chgData name="Ruchin Jain" userId="77a90499-8d63-4794-8ae9-3098e0ba336d" providerId="ADAL" clId="{670BE576-43FF-4AEA-A5CD-6B5A89385A82}" dt="2021-03-16T01:23:38.084" v="1325" actId="14100"/>
          <ac:picMkLst>
            <pc:docMk/>
            <pc:sldMk cId="3943811009" sldId="505"/>
            <ac:picMk id="9" creationId="{BFD82EEA-E1A0-4DD5-97B7-C569A1B231DB}"/>
          </ac:picMkLst>
        </pc:picChg>
      </pc:sldChg>
    </pc:docChg>
  </pc:docChgLst>
  <pc:docChgLst>
    <pc:chgData name="Ruchin Jain" userId="77a90499-8d63-4794-8ae9-3098e0ba336d" providerId="ADAL" clId="{819D9C31-14BE-4E90-8B43-06FCFB25194B}"/>
    <pc:docChg chg="undo custSel addSld delSld modSld">
      <pc:chgData name="Ruchin Jain" userId="77a90499-8d63-4794-8ae9-3098e0ba336d" providerId="ADAL" clId="{819D9C31-14BE-4E90-8B43-06FCFB25194B}" dt="2021-05-08T02:59:55.883" v="444" actId="2696"/>
      <pc:docMkLst>
        <pc:docMk/>
      </pc:docMkLst>
      <pc:sldChg chg="modSp">
        <pc:chgData name="Ruchin Jain" userId="77a90499-8d63-4794-8ae9-3098e0ba336d" providerId="ADAL" clId="{819D9C31-14BE-4E90-8B43-06FCFB25194B}" dt="2021-05-08T01:27:21.969" v="19" actId="20577"/>
        <pc:sldMkLst>
          <pc:docMk/>
          <pc:sldMk cId="2065762804" sldId="258"/>
        </pc:sldMkLst>
        <pc:spChg chg="mod">
          <ac:chgData name="Ruchin Jain" userId="77a90499-8d63-4794-8ae9-3098e0ba336d" providerId="ADAL" clId="{819D9C31-14BE-4E90-8B43-06FCFB25194B}" dt="2021-05-08T01:27:21.969" v="19" actId="20577"/>
          <ac:spMkLst>
            <pc:docMk/>
            <pc:sldMk cId="2065762804" sldId="258"/>
            <ac:spMk id="73" creationId="{00000000-0000-0000-0000-000000000000}"/>
          </ac:spMkLst>
        </pc:spChg>
      </pc:sldChg>
      <pc:sldChg chg="addSp delSp modSp">
        <pc:chgData name="Ruchin Jain" userId="77a90499-8d63-4794-8ae9-3098e0ba336d" providerId="ADAL" clId="{819D9C31-14BE-4E90-8B43-06FCFB25194B}" dt="2021-05-08T01:29:54.171" v="59" actId="14100"/>
        <pc:sldMkLst>
          <pc:docMk/>
          <pc:sldMk cId="1583358516" sldId="509"/>
        </pc:sldMkLst>
        <pc:spChg chg="del mod">
          <ac:chgData name="Ruchin Jain" userId="77a90499-8d63-4794-8ae9-3098e0ba336d" providerId="ADAL" clId="{819D9C31-14BE-4E90-8B43-06FCFB25194B}" dt="2021-05-08T01:29:33.554" v="55"/>
          <ac:spMkLst>
            <pc:docMk/>
            <pc:sldMk cId="1583358516" sldId="509"/>
            <ac:spMk id="4" creationId="{D6B1978E-5788-4537-AD2C-418F08DDA094}"/>
          </ac:spMkLst>
        </pc:spChg>
        <pc:spChg chg="mod">
          <ac:chgData name="Ruchin Jain" userId="77a90499-8d63-4794-8ae9-3098e0ba336d" providerId="ADAL" clId="{819D9C31-14BE-4E90-8B43-06FCFB25194B}" dt="2021-05-08T01:28:33.672" v="52" actId="313"/>
          <ac:spMkLst>
            <pc:docMk/>
            <pc:sldMk cId="1583358516" sldId="509"/>
            <ac:spMk id="5" creationId="{391E4A88-92EE-694D-A87D-ECD1349BF165}"/>
          </ac:spMkLst>
        </pc:spChg>
        <pc:picChg chg="del">
          <ac:chgData name="Ruchin Jain" userId="77a90499-8d63-4794-8ae9-3098e0ba336d" providerId="ADAL" clId="{819D9C31-14BE-4E90-8B43-06FCFB25194B}" dt="2021-05-08T01:27:28.188" v="20" actId="478"/>
          <ac:picMkLst>
            <pc:docMk/>
            <pc:sldMk cId="1583358516" sldId="509"/>
            <ac:picMk id="2" creationId="{8AEE9257-513D-4B44-8372-9D407CF90837}"/>
          </ac:picMkLst>
        </pc:picChg>
        <pc:picChg chg="add mod">
          <ac:chgData name="Ruchin Jain" userId="77a90499-8d63-4794-8ae9-3098e0ba336d" providerId="ADAL" clId="{819D9C31-14BE-4E90-8B43-06FCFB25194B}" dt="2021-05-08T01:29:54.171" v="59" actId="14100"/>
          <ac:picMkLst>
            <pc:docMk/>
            <pc:sldMk cId="1583358516" sldId="509"/>
            <ac:picMk id="3" creationId="{3432CDE4-DF28-4565-AF69-F236536F00CE}"/>
          </ac:picMkLst>
        </pc:picChg>
      </pc:sldChg>
      <pc:sldChg chg="addSp delSp modSp">
        <pc:chgData name="Ruchin Jain" userId="77a90499-8d63-4794-8ae9-3098e0ba336d" providerId="ADAL" clId="{819D9C31-14BE-4E90-8B43-06FCFB25194B}" dt="2021-05-08T01:31:52.803" v="106" actId="14100"/>
        <pc:sldMkLst>
          <pc:docMk/>
          <pc:sldMk cId="2570302822" sldId="510"/>
        </pc:sldMkLst>
        <pc:spChg chg="mod">
          <ac:chgData name="Ruchin Jain" userId="77a90499-8d63-4794-8ae9-3098e0ba336d" providerId="ADAL" clId="{819D9C31-14BE-4E90-8B43-06FCFB25194B}" dt="2021-05-08T01:30:56.642" v="103" actId="20577"/>
          <ac:spMkLst>
            <pc:docMk/>
            <pc:sldMk cId="2570302822" sldId="510"/>
            <ac:spMk id="5" creationId="{391E4A88-92EE-694D-A87D-ECD1349BF165}"/>
          </ac:spMkLst>
        </pc:spChg>
        <pc:picChg chg="add mod">
          <ac:chgData name="Ruchin Jain" userId="77a90499-8d63-4794-8ae9-3098e0ba336d" providerId="ADAL" clId="{819D9C31-14BE-4E90-8B43-06FCFB25194B}" dt="2021-05-08T01:31:52.803" v="106" actId="14100"/>
          <ac:picMkLst>
            <pc:docMk/>
            <pc:sldMk cId="2570302822" sldId="510"/>
            <ac:picMk id="2" creationId="{B6D2AF5F-5E30-4C8F-A9BD-8125611F4D07}"/>
          </ac:picMkLst>
        </pc:picChg>
        <pc:picChg chg="del">
          <ac:chgData name="Ruchin Jain" userId="77a90499-8d63-4794-8ae9-3098e0ba336d" providerId="ADAL" clId="{819D9C31-14BE-4E90-8B43-06FCFB25194B}" dt="2021-05-08T01:27:37.099" v="31" actId="478"/>
          <ac:picMkLst>
            <pc:docMk/>
            <pc:sldMk cId="2570302822" sldId="510"/>
            <ac:picMk id="3" creationId="{852F2728-3565-413A-8173-476C9A04F87A}"/>
          </ac:picMkLst>
        </pc:picChg>
      </pc:sldChg>
      <pc:sldChg chg="addSp delSp modSp">
        <pc:chgData name="Ruchin Jain" userId="77a90499-8d63-4794-8ae9-3098e0ba336d" providerId="ADAL" clId="{819D9C31-14BE-4E90-8B43-06FCFB25194B}" dt="2021-05-08T01:36:45.325" v="149" actId="1076"/>
        <pc:sldMkLst>
          <pc:docMk/>
          <pc:sldMk cId="1140723643" sldId="511"/>
        </pc:sldMkLst>
        <pc:spChg chg="mod">
          <ac:chgData name="Ruchin Jain" userId="77a90499-8d63-4794-8ae9-3098e0ba336d" providerId="ADAL" clId="{819D9C31-14BE-4E90-8B43-06FCFB25194B}" dt="2021-05-08T01:34:58.704" v="145" actId="20577"/>
          <ac:spMkLst>
            <pc:docMk/>
            <pc:sldMk cId="1140723643" sldId="511"/>
            <ac:spMk id="5" creationId="{391E4A88-92EE-694D-A87D-ECD1349BF165}"/>
          </ac:spMkLst>
        </pc:spChg>
        <pc:picChg chg="del">
          <ac:chgData name="Ruchin Jain" userId="77a90499-8d63-4794-8ae9-3098e0ba336d" providerId="ADAL" clId="{819D9C31-14BE-4E90-8B43-06FCFB25194B}" dt="2021-05-08T01:27:40.195" v="32" actId="478"/>
          <ac:picMkLst>
            <pc:docMk/>
            <pc:sldMk cId="1140723643" sldId="511"/>
            <ac:picMk id="2" creationId="{15B05735-5899-4BB7-B981-E59C7B70AAD0}"/>
          </ac:picMkLst>
        </pc:picChg>
        <pc:picChg chg="add mod">
          <ac:chgData name="Ruchin Jain" userId="77a90499-8d63-4794-8ae9-3098e0ba336d" providerId="ADAL" clId="{819D9C31-14BE-4E90-8B43-06FCFB25194B}" dt="2021-05-08T01:35:38.375" v="147" actId="1076"/>
          <ac:picMkLst>
            <pc:docMk/>
            <pc:sldMk cId="1140723643" sldId="511"/>
            <ac:picMk id="3" creationId="{FF9F8E50-3E04-41DB-BB3E-A9DE527AB7E0}"/>
          </ac:picMkLst>
        </pc:picChg>
        <pc:picChg chg="add mod">
          <ac:chgData name="Ruchin Jain" userId="77a90499-8d63-4794-8ae9-3098e0ba336d" providerId="ADAL" clId="{819D9C31-14BE-4E90-8B43-06FCFB25194B}" dt="2021-05-08T01:36:45.325" v="149" actId="1076"/>
          <ac:picMkLst>
            <pc:docMk/>
            <pc:sldMk cId="1140723643" sldId="511"/>
            <ac:picMk id="8" creationId="{C61D6675-8C3B-476B-954F-4132FD314752}"/>
          </ac:picMkLst>
        </pc:picChg>
      </pc:sldChg>
      <pc:sldChg chg="addSp delSp modSp">
        <pc:chgData name="Ruchin Jain" userId="77a90499-8d63-4794-8ae9-3098e0ba336d" providerId="ADAL" clId="{819D9C31-14BE-4E90-8B43-06FCFB25194B}" dt="2021-05-08T02:15:58.688" v="215" actId="403"/>
        <pc:sldMkLst>
          <pc:docMk/>
          <pc:sldMk cId="3355592118" sldId="512"/>
        </pc:sldMkLst>
        <pc:spChg chg="mod">
          <ac:chgData name="Ruchin Jain" userId="77a90499-8d63-4794-8ae9-3098e0ba336d" providerId="ADAL" clId="{819D9C31-14BE-4E90-8B43-06FCFB25194B}" dt="2021-05-08T02:15:58.688" v="215" actId="403"/>
          <ac:spMkLst>
            <pc:docMk/>
            <pc:sldMk cId="3355592118" sldId="512"/>
            <ac:spMk id="5" creationId="{391E4A88-92EE-694D-A87D-ECD1349BF165}"/>
          </ac:spMkLst>
        </pc:spChg>
        <pc:picChg chg="add mod">
          <ac:chgData name="Ruchin Jain" userId="77a90499-8d63-4794-8ae9-3098e0ba336d" providerId="ADAL" clId="{819D9C31-14BE-4E90-8B43-06FCFB25194B}" dt="2021-05-08T02:15:33.963" v="194" actId="1076"/>
          <ac:picMkLst>
            <pc:docMk/>
            <pc:sldMk cId="3355592118" sldId="512"/>
            <ac:picMk id="2" creationId="{AAE83D63-19CA-4944-AFD3-FA262095FA84}"/>
          </ac:picMkLst>
        </pc:picChg>
        <pc:picChg chg="del">
          <ac:chgData name="Ruchin Jain" userId="77a90499-8d63-4794-8ae9-3098e0ba336d" providerId="ADAL" clId="{819D9C31-14BE-4E90-8B43-06FCFB25194B}" dt="2021-05-08T01:27:43.177" v="33" actId="478"/>
          <ac:picMkLst>
            <pc:docMk/>
            <pc:sldMk cId="3355592118" sldId="512"/>
            <ac:picMk id="3" creationId="{49764F59-A8F4-454D-B79B-2B6F2BD77B90}"/>
          </ac:picMkLst>
        </pc:picChg>
        <pc:picChg chg="add mod">
          <ac:chgData name="Ruchin Jain" userId="77a90499-8d63-4794-8ae9-3098e0ba336d" providerId="ADAL" clId="{819D9C31-14BE-4E90-8B43-06FCFB25194B}" dt="2021-05-08T02:15:43.836" v="196" actId="14100"/>
          <ac:picMkLst>
            <pc:docMk/>
            <pc:sldMk cId="3355592118" sldId="512"/>
            <ac:picMk id="8" creationId="{A326F887-DB3A-4E80-8740-356C09CE8204}"/>
          </ac:picMkLst>
        </pc:picChg>
      </pc:sldChg>
      <pc:sldChg chg="addSp delSp modSp">
        <pc:chgData name="Ruchin Jain" userId="77a90499-8d63-4794-8ae9-3098e0ba336d" providerId="ADAL" clId="{819D9C31-14BE-4E90-8B43-06FCFB25194B}" dt="2021-05-08T02:32:30.094" v="303" actId="20577"/>
        <pc:sldMkLst>
          <pc:docMk/>
          <pc:sldMk cId="311566527" sldId="513"/>
        </pc:sldMkLst>
        <pc:spChg chg="mod">
          <ac:chgData name="Ruchin Jain" userId="77a90499-8d63-4794-8ae9-3098e0ba336d" providerId="ADAL" clId="{819D9C31-14BE-4E90-8B43-06FCFB25194B}" dt="2021-05-08T02:32:30.094" v="303" actId="20577"/>
          <ac:spMkLst>
            <pc:docMk/>
            <pc:sldMk cId="311566527" sldId="513"/>
            <ac:spMk id="5" creationId="{391E4A88-92EE-694D-A87D-ECD1349BF165}"/>
          </ac:spMkLst>
        </pc:spChg>
        <pc:picChg chg="add del mod">
          <ac:chgData name="Ruchin Jain" userId="77a90499-8d63-4794-8ae9-3098e0ba336d" providerId="ADAL" clId="{819D9C31-14BE-4E90-8B43-06FCFB25194B}" dt="2021-05-08T02:31:15.634" v="284"/>
          <ac:picMkLst>
            <pc:docMk/>
            <pc:sldMk cId="311566527" sldId="513"/>
            <ac:picMk id="2" creationId="{3CF7762E-DA2B-477A-B739-A87F57EA2DC8}"/>
          </ac:picMkLst>
        </pc:picChg>
        <pc:picChg chg="add mod">
          <ac:chgData name="Ruchin Jain" userId="77a90499-8d63-4794-8ae9-3098e0ba336d" providerId="ADAL" clId="{819D9C31-14BE-4E90-8B43-06FCFB25194B}" dt="2021-05-08T02:32:20.891" v="288" actId="14100"/>
          <ac:picMkLst>
            <pc:docMk/>
            <pc:sldMk cId="311566527" sldId="513"/>
            <ac:picMk id="3" creationId="{AA051511-9392-436B-82AA-48DF9C5517D1}"/>
          </ac:picMkLst>
        </pc:picChg>
        <pc:picChg chg="del">
          <ac:chgData name="Ruchin Jain" userId="77a90499-8d63-4794-8ae9-3098e0ba336d" providerId="ADAL" clId="{819D9C31-14BE-4E90-8B43-06FCFB25194B}" dt="2021-05-08T01:27:46.946" v="34" actId="478"/>
          <ac:picMkLst>
            <pc:docMk/>
            <pc:sldMk cId="311566527" sldId="513"/>
            <ac:picMk id="9" creationId="{70D739EE-CF3B-4674-86AA-623A4F60FF67}"/>
          </ac:picMkLst>
        </pc:picChg>
      </pc:sldChg>
      <pc:sldChg chg="addSp delSp modSp">
        <pc:chgData name="Ruchin Jain" userId="77a90499-8d63-4794-8ae9-3098e0ba336d" providerId="ADAL" clId="{819D9C31-14BE-4E90-8B43-06FCFB25194B}" dt="2021-05-08T02:43:46.644" v="384" actId="14100"/>
        <pc:sldMkLst>
          <pc:docMk/>
          <pc:sldMk cId="1975587449" sldId="515"/>
        </pc:sldMkLst>
        <pc:spChg chg="mod">
          <ac:chgData name="Ruchin Jain" userId="77a90499-8d63-4794-8ae9-3098e0ba336d" providerId="ADAL" clId="{819D9C31-14BE-4E90-8B43-06FCFB25194B}" dt="2021-05-08T02:36:07.630" v="374" actId="20577"/>
          <ac:spMkLst>
            <pc:docMk/>
            <pc:sldMk cId="1975587449" sldId="515"/>
            <ac:spMk id="5" creationId="{391E4A88-92EE-694D-A87D-ECD1349BF165}"/>
          </ac:spMkLst>
        </pc:spChg>
        <pc:picChg chg="del">
          <ac:chgData name="Ruchin Jain" userId="77a90499-8d63-4794-8ae9-3098e0ba336d" providerId="ADAL" clId="{819D9C31-14BE-4E90-8B43-06FCFB25194B}" dt="2021-05-08T02:42:10.404" v="375" actId="478"/>
          <ac:picMkLst>
            <pc:docMk/>
            <pc:sldMk cId="1975587449" sldId="515"/>
            <ac:picMk id="2" creationId="{7B89DA90-DF8C-45F5-8AF7-2D52B26C5AA2}"/>
          </ac:picMkLst>
        </pc:picChg>
        <pc:picChg chg="add mod">
          <ac:chgData name="Ruchin Jain" userId="77a90499-8d63-4794-8ae9-3098e0ba336d" providerId="ADAL" clId="{819D9C31-14BE-4E90-8B43-06FCFB25194B}" dt="2021-05-08T02:42:54.287" v="378" actId="14100"/>
          <ac:picMkLst>
            <pc:docMk/>
            <pc:sldMk cId="1975587449" sldId="515"/>
            <ac:picMk id="3" creationId="{CECCEEBC-76DF-4B85-8E8F-BF8684841D3F}"/>
          </ac:picMkLst>
        </pc:picChg>
        <pc:picChg chg="add mod">
          <ac:chgData name="Ruchin Jain" userId="77a90499-8d63-4794-8ae9-3098e0ba336d" providerId="ADAL" clId="{819D9C31-14BE-4E90-8B43-06FCFB25194B}" dt="2021-05-08T02:43:46.644" v="384" actId="14100"/>
          <ac:picMkLst>
            <pc:docMk/>
            <pc:sldMk cId="1975587449" sldId="515"/>
            <ac:picMk id="8" creationId="{ADF1E16C-F62A-4044-9AA6-D68E24B850C3}"/>
          </ac:picMkLst>
        </pc:picChg>
      </pc:sldChg>
      <pc:sldChg chg="addSp delSp modSp">
        <pc:chgData name="Ruchin Jain" userId="77a90499-8d63-4794-8ae9-3098e0ba336d" providerId="ADAL" clId="{819D9C31-14BE-4E90-8B43-06FCFB25194B}" dt="2021-05-08T02:58:55.504" v="436" actId="14100"/>
        <pc:sldMkLst>
          <pc:docMk/>
          <pc:sldMk cId="1148409185" sldId="516"/>
        </pc:sldMkLst>
        <pc:spChg chg="mod">
          <ac:chgData name="Ruchin Jain" userId="77a90499-8d63-4794-8ae9-3098e0ba336d" providerId="ADAL" clId="{819D9C31-14BE-4E90-8B43-06FCFB25194B}" dt="2021-05-08T02:58:16.620" v="432"/>
          <ac:spMkLst>
            <pc:docMk/>
            <pc:sldMk cId="1148409185" sldId="516"/>
            <ac:spMk id="5" creationId="{391E4A88-92EE-694D-A87D-ECD1349BF165}"/>
          </ac:spMkLst>
        </pc:spChg>
        <pc:picChg chg="add mod">
          <ac:chgData name="Ruchin Jain" userId="77a90499-8d63-4794-8ae9-3098e0ba336d" providerId="ADAL" clId="{819D9C31-14BE-4E90-8B43-06FCFB25194B}" dt="2021-05-08T02:58:55.504" v="436" actId="14100"/>
          <ac:picMkLst>
            <pc:docMk/>
            <pc:sldMk cId="1148409185" sldId="516"/>
            <ac:picMk id="2" creationId="{A1FB751F-D91B-431B-97B3-3145EE04A215}"/>
          </ac:picMkLst>
        </pc:picChg>
        <pc:picChg chg="del">
          <ac:chgData name="Ruchin Jain" userId="77a90499-8d63-4794-8ae9-3098e0ba336d" providerId="ADAL" clId="{819D9C31-14BE-4E90-8B43-06FCFB25194B}" dt="2021-05-08T02:43:57.616" v="386" actId="478"/>
          <ac:picMkLst>
            <pc:docMk/>
            <pc:sldMk cId="1148409185" sldId="516"/>
            <ac:picMk id="8" creationId="{87D23CBD-5F22-4816-9D69-A3F242AFF615}"/>
          </ac:picMkLst>
        </pc:picChg>
      </pc:sldChg>
      <pc:sldChg chg="addSp delSp modSp">
        <pc:chgData name="Ruchin Jain" userId="77a90499-8d63-4794-8ae9-3098e0ba336d" providerId="ADAL" clId="{819D9C31-14BE-4E90-8B43-06FCFB25194B}" dt="2021-05-08T02:57:19.889" v="416" actId="14100"/>
        <pc:sldMkLst>
          <pc:docMk/>
          <pc:sldMk cId="1184066574" sldId="518"/>
        </pc:sldMkLst>
        <pc:spChg chg="mod">
          <ac:chgData name="Ruchin Jain" userId="77a90499-8d63-4794-8ae9-3098e0ba336d" providerId="ADAL" clId="{819D9C31-14BE-4E90-8B43-06FCFB25194B}" dt="2021-05-08T02:56:15.899" v="412" actId="403"/>
          <ac:spMkLst>
            <pc:docMk/>
            <pc:sldMk cId="1184066574" sldId="518"/>
            <ac:spMk id="5" creationId="{391E4A88-92EE-694D-A87D-ECD1349BF165}"/>
          </ac:spMkLst>
        </pc:spChg>
        <pc:picChg chg="add mod">
          <ac:chgData name="Ruchin Jain" userId="77a90499-8d63-4794-8ae9-3098e0ba336d" providerId="ADAL" clId="{819D9C31-14BE-4E90-8B43-06FCFB25194B}" dt="2021-05-08T02:57:19.889" v="416" actId="14100"/>
          <ac:picMkLst>
            <pc:docMk/>
            <pc:sldMk cId="1184066574" sldId="518"/>
            <ac:picMk id="2" creationId="{9D0E49B4-7C3F-45EC-8117-E1BA38BDA1FB}"/>
          </ac:picMkLst>
        </pc:picChg>
        <pc:picChg chg="del">
          <ac:chgData name="Ruchin Jain" userId="77a90499-8d63-4794-8ae9-3098e0ba336d" providerId="ADAL" clId="{819D9C31-14BE-4E90-8B43-06FCFB25194B}" dt="2021-05-08T02:43:54.387" v="385" actId="478"/>
          <ac:picMkLst>
            <pc:docMk/>
            <pc:sldMk cId="1184066574" sldId="518"/>
            <ac:picMk id="3" creationId="{6DBDB7EE-737E-4682-B97F-CBD5004295D6}"/>
          </ac:picMkLst>
        </pc:picChg>
      </pc:sldChg>
      <pc:sldChg chg="del">
        <pc:chgData name="Ruchin Jain" userId="77a90499-8d63-4794-8ae9-3098e0ba336d" providerId="ADAL" clId="{819D9C31-14BE-4E90-8B43-06FCFB25194B}" dt="2021-05-08T02:59:55.819" v="437" actId="2696"/>
        <pc:sldMkLst>
          <pc:docMk/>
          <pc:sldMk cId="3745619127" sldId="519"/>
        </pc:sldMkLst>
      </pc:sldChg>
      <pc:sldChg chg="del">
        <pc:chgData name="Ruchin Jain" userId="77a90499-8d63-4794-8ae9-3098e0ba336d" providerId="ADAL" clId="{819D9C31-14BE-4E90-8B43-06FCFB25194B}" dt="2021-05-08T02:59:55.842" v="438" actId="2696"/>
        <pc:sldMkLst>
          <pc:docMk/>
          <pc:sldMk cId="248091185" sldId="520"/>
        </pc:sldMkLst>
      </pc:sldChg>
      <pc:sldChg chg="del">
        <pc:chgData name="Ruchin Jain" userId="77a90499-8d63-4794-8ae9-3098e0ba336d" providerId="ADAL" clId="{819D9C31-14BE-4E90-8B43-06FCFB25194B}" dt="2021-05-08T02:59:55.849" v="439" actId="2696"/>
        <pc:sldMkLst>
          <pc:docMk/>
          <pc:sldMk cId="1230997287" sldId="521"/>
        </pc:sldMkLst>
      </pc:sldChg>
      <pc:sldChg chg="del">
        <pc:chgData name="Ruchin Jain" userId="77a90499-8d63-4794-8ae9-3098e0ba336d" providerId="ADAL" clId="{819D9C31-14BE-4E90-8B43-06FCFB25194B}" dt="2021-05-08T02:59:55.849" v="440" actId="2696"/>
        <pc:sldMkLst>
          <pc:docMk/>
          <pc:sldMk cId="2046161339" sldId="522"/>
        </pc:sldMkLst>
      </pc:sldChg>
      <pc:sldChg chg="del">
        <pc:chgData name="Ruchin Jain" userId="77a90499-8d63-4794-8ae9-3098e0ba336d" providerId="ADAL" clId="{819D9C31-14BE-4E90-8B43-06FCFB25194B}" dt="2021-05-08T02:59:55.867" v="441" actId="2696"/>
        <pc:sldMkLst>
          <pc:docMk/>
          <pc:sldMk cId="146606556" sldId="523"/>
        </pc:sldMkLst>
      </pc:sldChg>
      <pc:sldChg chg="del">
        <pc:chgData name="Ruchin Jain" userId="77a90499-8d63-4794-8ae9-3098e0ba336d" providerId="ADAL" clId="{819D9C31-14BE-4E90-8B43-06FCFB25194B}" dt="2021-05-08T02:59:55.867" v="442" actId="2696"/>
        <pc:sldMkLst>
          <pc:docMk/>
          <pc:sldMk cId="2771844841" sldId="524"/>
        </pc:sldMkLst>
      </pc:sldChg>
      <pc:sldChg chg="del">
        <pc:chgData name="Ruchin Jain" userId="77a90499-8d63-4794-8ae9-3098e0ba336d" providerId="ADAL" clId="{819D9C31-14BE-4E90-8B43-06FCFB25194B}" dt="2021-05-08T02:59:55.883" v="443" actId="2696"/>
        <pc:sldMkLst>
          <pc:docMk/>
          <pc:sldMk cId="3302432013" sldId="525"/>
        </pc:sldMkLst>
      </pc:sldChg>
      <pc:sldChg chg="del">
        <pc:chgData name="Ruchin Jain" userId="77a90499-8d63-4794-8ae9-3098e0ba336d" providerId="ADAL" clId="{819D9C31-14BE-4E90-8B43-06FCFB25194B}" dt="2021-05-08T02:59:55.883" v="444" actId="2696"/>
        <pc:sldMkLst>
          <pc:docMk/>
          <pc:sldMk cId="2903724672" sldId="526"/>
        </pc:sldMkLst>
      </pc:sldChg>
      <pc:sldChg chg="addSp delSp modSp add">
        <pc:chgData name="Ruchin Jain" userId="77a90499-8d63-4794-8ae9-3098e0ba336d" providerId="ADAL" clId="{819D9C31-14BE-4E90-8B43-06FCFB25194B}" dt="2021-05-08T02:34:50.911" v="328" actId="14100"/>
        <pc:sldMkLst>
          <pc:docMk/>
          <pc:sldMk cId="4015643877" sldId="527"/>
        </pc:sldMkLst>
        <pc:spChg chg="mod">
          <ac:chgData name="Ruchin Jain" userId="77a90499-8d63-4794-8ae9-3098e0ba336d" providerId="ADAL" clId="{819D9C31-14BE-4E90-8B43-06FCFB25194B}" dt="2021-05-08T02:32:44.933" v="319" actId="20577"/>
          <ac:spMkLst>
            <pc:docMk/>
            <pc:sldMk cId="4015643877" sldId="527"/>
            <ac:spMk id="5" creationId="{391E4A88-92EE-694D-A87D-ECD1349BF165}"/>
          </ac:spMkLst>
        </pc:spChg>
        <pc:picChg chg="add mod">
          <ac:chgData name="Ruchin Jain" userId="77a90499-8d63-4794-8ae9-3098e0ba336d" providerId="ADAL" clId="{819D9C31-14BE-4E90-8B43-06FCFB25194B}" dt="2021-05-08T02:33:52.736" v="324" actId="14100"/>
          <ac:picMkLst>
            <pc:docMk/>
            <pc:sldMk cId="4015643877" sldId="527"/>
            <ac:picMk id="2" creationId="{FC762908-692D-4437-B75A-12A2D362C4F9}"/>
          </ac:picMkLst>
        </pc:picChg>
        <pc:picChg chg="del">
          <ac:chgData name="Ruchin Jain" userId="77a90499-8d63-4794-8ae9-3098e0ba336d" providerId="ADAL" clId="{819D9C31-14BE-4E90-8B43-06FCFB25194B}" dt="2021-05-08T02:32:47.466" v="320" actId="478"/>
          <ac:picMkLst>
            <pc:docMk/>
            <pc:sldMk cId="4015643877" sldId="527"/>
            <ac:picMk id="3" creationId="{AA051511-9392-436B-82AA-48DF9C5517D1}"/>
          </ac:picMkLst>
        </pc:picChg>
        <pc:picChg chg="add mod">
          <ac:chgData name="Ruchin Jain" userId="77a90499-8d63-4794-8ae9-3098e0ba336d" providerId="ADAL" clId="{819D9C31-14BE-4E90-8B43-06FCFB25194B}" dt="2021-05-08T02:34:50.911" v="328" actId="14100"/>
          <ac:picMkLst>
            <pc:docMk/>
            <pc:sldMk cId="4015643877" sldId="527"/>
            <ac:picMk id="8" creationId="{7B7B7953-80CC-4141-8D29-9106CFC26C79}"/>
          </ac:picMkLst>
        </pc:picChg>
      </pc:sldChg>
    </pc:docChg>
  </pc:docChgLst>
  <pc:docChgLst>
    <pc:chgData name="Ruchin Jain" userId="77a90499-8d63-4794-8ae9-3098e0ba336d" providerId="ADAL" clId="{7B59A8CD-A5FA-4EBF-8ADA-02DC1B0BB8D1}"/>
    <pc:docChg chg="undo custSel addSld delSld modSld sldOrd">
      <pc:chgData name="Ruchin Jain" userId="77a90499-8d63-4794-8ae9-3098e0ba336d" providerId="ADAL" clId="{7B59A8CD-A5FA-4EBF-8ADA-02DC1B0BB8D1}" dt="2021-03-06T03:56:49.130" v="988" actId="14734"/>
      <pc:docMkLst>
        <pc:docMk/>
      </pc:docMkLst>
      <pc:sldChg chg="modSp">
        <pc:chgData name="Ruchin Jain" userId="77a90499-8d63-4794-8ae9-3098e0ba336d" providerId="ADAL" clId="{7B59A8CD-A5FA-4EBF-8ADA-02DC1B0BB8D1}" dt="2021-03-06T00:58:58.054" v="98" actId="20577"/>
        <pc:sldMkLst>
          <pc:docMk/>
          <pc:sldMk cId="2065762804" sldId="258"/>
        </pc:sldMkLst>
        <pc:spChg chg="mod">
          <ac:chgData name="Ruchin Jain" userId="77a90499-8d63-4794-8ae9-3098e0ba336d" providerId="ADAL" clId="{7B59A8CD-A5FA-4EBF-8ADA-02DC1B0BB8D1}" dt="2021-03-06T00:58:31.924" v="30" actId="20577"/>
          <ac:spMkLst>
            <pc:docMk/>
            <pc:sldMk cId="2065762804" sldId="258"/>
            <ac:spMk id="72" creationId="{9D5FC421-D452-403F-A269-BF3744BA5E3B}"/>
          </ac:spMkLst>
        </pc:spChg>
        <pc:spChg chg="mod">
          <ac:chgData name="Ruchin Jain" userId="77a90499-8d63-4794-8ae9-3098e0ba336d" providerId="ADAL" clId="{7B59A8CD-A5FA-4EBF-8ADA-02DC1B0BB8D1}" dt="2021-03-06T00:58:58.054" v="98" actId="20577"/>
          <ac:spMkLst>
            <pc:docMk/>
            <pc:sldMk cId="2065762804" sldId="258"/>
            <ac:spMk id="73" creationId="{00000000-0000-0000-0000-000000000000}"/>
          </ac:spMkLst>
        </pc:spChg>
      </pc:sldChg>
      <pc:sldChg chg="addSp modSp">
        <pc:chgData name="Ruchin Jain" userId="77a90499-8d63-4794-8ae9-3098e0ba336d" providerId="ADAL" clId="{7B59A8CD-A5FA-4EBF-8ADA-02DC1B0BB8D1}" dt="2021-03-06T01:01:20.426" v="140" actId="14100"/>
        <pc:sldMkLst>
          <pc:docMk/>
          <pc:sldMk cId="546222171" sldId="286"/>
        </pc:sldMkLst>
        <pc:spChg chg="mod">
          <ac:chgData name="Ruchin Jain" userId="77a90499-8d63-4794-8ae9-3098e0ba336d" providerId="ADAL" clId="{7B59A8CD-A5FA-4EBF-8ADA-02DC1B0BB8D1}" dt="2021-03-06T01:00:43.469" v="135" actId="14100"/>
          <ac:spMkLst>
            <pc:docMk/>
            <pc:sldMk cId="546222171" sldId="286"/>
            <ac:spMk id="5" creationId="{391E4A88-92EE-694D-A87D-ECD1349BF165}"/>
          </ac:spMkLst>
        </pc:spChg>
        <pc:spChg chg="add mod">
          <ac:chgData name="Ruchin Jain" userId="77a90499-8d63-4794-8ae9-3098e0ba336d" providerId="ADAL" clId="{7B59A8CD-A5FA-4EBF-8ADA-02DC1B0BB8D1}" dt="2021-03-06T01:00:57.556" v="136" actId="571"/>
          <ac:spMkLst>
            <pc:docMk/>
            <pc:sldMk cId="546222171" sldId="286"/>
            <ac:spMk id="6" creationId="{2FD0A0D5-3A2C-43FD-9FDE-9C666414AA3E}"/>
          </ac:spMkLst>
        </pc:spChg>
        <pc:spChg chg="add mod">
          <ac:chgData name="Ruchin Jain" userId="77a90499-8d63-4794-8ae9-3098e0ba336d" providerId="ADAL" clId="{7B59A8CD-A5FA-4EBF-8ADA-02DC1B0BB8D1}" dt="2021-03-06T01:01:20.426" v="140" actId="14100"/>
          <ac:spMkLst>
            <pc:docMk/>
            <pc:sldMk cId="546222171" sldId="286"/>
            <ac:spMk id="8" creationId="{49458AF5-2B76-4D89-B992-A8EC937B52BB}"/>
          </ac:spMkLst>
        </pc:spChg>
      </pc:sldChg>
      <pc:sldChg chg="addSp delSp modSp">
        <pc:chgData name="Ruchin Jain" userId="77a90499-8d63-4794-8ae9-3098e0ba336d" providerId="ADAL" clId="{7B59A8CD-A5FA-4EBF-8ADA-02DC1B0BB8D1}" dt="2021-03-06T03:56:49.130" v="988" actId="14734"/>
        <pc:sldMkLst>
          <pc:docMk/>
          <pc:sldMk cId="272643115" sldId="422"/>
        </pc:sldMkLst>
        <pc:spChg chg="mod">
          <ac:chgData name="Ruchin Jain" userId="77a90499-8d63-4794-8ae9-3098e0ba336d" providerId="ADAL" clId="{7B59A8CD-A5FA-4EBF-8ADA-02DC1B0BB8D1}" dt="2021-03-06T01:06:45.549" v="261" actId="14100"/>
          <ac:spMkLst>
            <pc:docMk/>
            <pc:sldMk cId="272643115" sldId="422"/>
            <ac:spMk id="5" creationId="{391E4A88-92EE-694D-A87D-ECD1349BF165}"/>
          </ac:spMkLst>
        </pc:spChg>
        <pc:spChg chg="mod">
          <ac:chgData name="Ruchin Jain" userId="77a90499-8d63-4794-8ae9-3098e0ba336d" providerId="ADAL" clId="{7B59A8CD-A5FA-4EBF-8ADA-02DC1B0BB8D1}" dt="2021-03-06T01:07:18.034" v="262" actId="6549"/>
          <ac:spMkLst>
            <pc:docMk/>
            <pc:sldMk cId="272643115" sldId="422"/>
            <ac:spMk id="8" creationId="{E60607FD-CC9D-4322-A99C-45A88628BA7D}"/>
          </ac:spMkLst>
        </pc:spChg>
        <pc:spChg chg="del mod">
          <ac:chgData name="Ruchin Jain" userId="77a90499-8d63-4794-8ae9-3098e0ba336d" providerId="ADAL" clId="{7B59A8CD-A5FA-4EBF-8ADA-02DC1B0BB8D1}" dt="2021-03-06T01:08:12.389" v="269"/>
          <ac:spMkLst>
            <pc:docMk/>
            <pc:sldMk cId="272643115" sldId="422"/>
            <ac:spMk id="9" creationId="{1E7A710F-8FE4-47EE-A3F2-4FC4E597D4BB}"/>
          </ac:spMkLst>
        </pc:spChg>
        <pc:spChg chg="del">
          <ac:chgData name="Ruchin Jain" userId="77a90499-8d63-4794-8ae9-3098e0ba336d" providerId="ADAL" clId="{7B59A8CD-A5FA-4EBF-8ADA-02DC1B0BB8D1}" dt="2021-03-06T01:08:22.209" v="271"/>
          <ac:spMkLst>
            <pc:docMk/>
            <pc:sldMk cId="272643115" sldId="422"/>
            <ac:spMk id="11" creationId="{8522C0C5-2BDD-4BA1-95F2-33590AEDE816}"/>
          </ac:spMkLst>
        </pc:spChg>
        <pc:spChg chg="del">
          <ac:chgData name="Ruchin Jain" userId="77a90499-8d63-4794-8ae9-3098e0ba336d" providerId="ADAL" clId="{7B59A8CD-A5FA-4EBF-8ADA-02DC1B0BB8D1}" dt="2021-03-06T01:08:16.724" v="270"/>
          <ac:spMkLst>
            <pc:docMk/>
            <pc:sldMk cId="272643115" sldId="422"/>
            <ac:spMk id="13" creationId="{BC9B8EBB-899A-47BE-A6AB-45221750428F}"/>
          </ac:spMkLst>
        </pc:spChg>
        <pc:spChg chg="mod">
          <ac:chgData name="Ruchin Jain" userId="77a90499-8d63-4794-8ae9-3098e0ba336d" providerId="ADAL" clId="{7B59A8CD-A5FA-4EBF-8ADA-02DC1B0BB8D1}" dt="2021-03-06T01:07:58.811" v="266" actId="6549"/>
          <ac:spMkLst>
            <pc:docMk/>
            <pc:sldMk cId="272643115" sldId="422"/>
            <ac:spMk id="14" creationId="{29AE15E6-55CE-45AA-9C9F-1A38EFA74BB7}"/>
          </ac:spMkLst>
        </pc:spChg>
        <pc:graphicFrameChg chg="add del mod modGraphic">
          <ac:chgData name="Ruchin Jain" userId="77a90499-8d63-4794-8ae9-3098e0ba336d" providerId="ADAL" clId="{7B59A8CD-A5FA-4EBF-8ADA-02DC1B0BB8D1}" dt="2021-03-06T02:46:20.526" v="571"/>
          <ac:graphicFrameMkLst>
            <pc:docMk/>
            <pc:sldMk cId="272643115" sldId="422"/>
            <ac:graphicFrameMk id="2" creationId="{F536D878-BF23-44FC-94E4-3ADB22E92F22}"/>
          </ac:graphicFrameMkLst>
        </pc:graphicFrameChg>
        <pc:graphicFrameChg chg="add mod modGraphic">
          <ac:chgData name="Ruchin Jain" userId="77a90499-8d63-4794-8ae9-3098e0ba336d" providerId="ADAL" clId="{7B59A8CD-A5FA-4EBF-8ADA-02DC1B0BB8D1}" dt="2021-03-06T03:56:49.130" v="988" actId="14734"/>
          <ac:graphicFrameMkLst>
            <pc:docMk/>
            <pc:sldMk cId="272643115" sldId="422"/>
            <ac:graphicFrameMk id="3" creationId="{027D2858-93A9-47BB-B9DB-6968E1FA080A}"/>
          </ac:graphicFrameMkLst>
        </pc:graphicFrameChg>
      </pc:sldChg>
      <pc:sldChg chg="del">
        <pc:chgData name="Ruchin Jain" userId="77a90499-8d63-4794-8ae9-3098e0ba336d" providerId="ADAL" clId="{7B59A8CD-A5FA-4EBF-8ADA-02DC1B0BB8D1}" dt="2021-03-06T01:06:01.551" v="213" actId="2696"/>
        <pc:sldMkLst>
          <pc:docMk/>
          <pc:sldMk cId="1927004933" sldId="431"/>
        </pc:sldMkLst>
      </pc:sldChg>
      <pc:sldChg chg="addSp modSp">
        <pc:chgData name="Ruchin Jain" userId="77a90499-8d63-4794-8ae9-3098e0ba336d" providerId="ADAL" clId="{7B59A8CD-A5FA-4EBF-8ADA-02DC1B0BB8D1}" dt="2021-03-06T01:19:18.143" v="279" actId="1076"/>
        <pc:sldMkLst>
          <pc:docMk/>
          <pc:sldMk cId="63691147" sldId="493"/>
        </pc:sldMkLst>
        <pc:spChg chg="mod">
          <ac:chgData name="Ruchin Jain" userId="77a90499-8d63-4794-8ae9-3098e0ba336d" providerId="ADAL" clId="{7B59A8CD-A5FA-4EBF-8ADA-02DC1B0BB8D1}" dt="2021-03-06T01:05:52.574" v="212" actId="14100"/>
          <ac:spMkLst>
            <pc:docMk/>
            <pc:sldMk cId="63691147" sldId="493"/>
            <ac:spMk id="5" creationId="{391E4A88-92EE-694D-A87D-ECD1349BF165}"/>
          </ac:spMkLst>
        </pc:spChg>
        <pc:spChg chg="add mod">
          <ac:chgData name="Ruchin Jain" userId="77a90499-8d63-4794-8ae9-3098e0ba336d" providerId="ADAL" clId="{7B59A8CD-A5FA-4EBF-8ADA-02DC1B0BB8D1}" dt="2021-03-06T01:04:57.172" v="192" actId="20577"/>
          <ac:spMkLst>
            <pc:docMk/>
            <pc:sldMk cId="63691147" sldId="493"/>
            <ac:spMk id="6" creationId="{5D8CD6F7-5273-4C4D-8908-59B2CACD6A57}"/>
          </ac:spMkLst>
        </pc:spChg>
        <pc:picChg chg="add mod">
          <ac:chgData name="Ruchin Jain" userId="77a90499-8d63-4794-8ae9-3098e0ba336d" providerId="ADAL" clId="{7B59A8CD-A5FA-4EBF-8ADA-02DC1B0BB8D1}" dt="2021-03-06T01:19:18.143" v="279" actId="1076"/>
          <ac:picMkLst>
            <pc:docMk/>
            <pc:sldMk cId="63691147" sldId="493"/>
            <ac:picMk id="8" creationId="{E832FCD9-49D8-4B0A-BEED-EFFDADFFBE0A}"/>
          </ac:picMkLst>
        </pc:picChg>
      </pc:sldChg>
      <pc:sldChg chg="addSp modSp">
        <pc:chgData name="Ruchin Jain" userId="77a90499-8d63-4794-8ae9-3098e0ba336d" providerId="ADAL" clId="{7B59A8CD-A5FA-4EBF-8ADA-02DC1B0BB8D1}" dt="2021-03-06T01:03:32.586" v="179" actId="14100"/>
        <pc:sldMkLst>
          <pc:docMk/>
          <pc:sldMk cId="3949231480" sldId="494"/>
        </pc:sldMkLst>
        <pc:spChg chg="mod">
          <ac:chgData name="Ruchin Jain" userId="77a90499-8d63-4794-8ae9-3098e0ba336d" providerId="ADAL" clId="{7B59A8CD-A5FA-4EBF-8ADA-02DC1B0BB8D1}" dt="2021-03-06T01:03:13.421" v="177" actId="14100"/>
          <ac:spMkLst>
            <pc:docMk/>
            <pc:sldMk cId="3949231480" sldId="494"/>
            <ac:spMk id="5" creationId="{391E4A88-92EE-694D-A87D-ECD1349BF165}"/>
          </ac:spMkLst>
        </pc:spChg>
        <pc:spChg chg="add mod">
          <ac:chgData name="Ruchin Jain" userId="77a90499-8d63-4794-8ae9-3098e0ba336d" providerId="ADAL" clId="{7B59A8CD-A5FA-4EBF-8ADA-02DC1B0BB8D1}" dt="2021-03-06T01:03:32.586" v="179" actId="14100"/>
          <ac:spMkLst>
            <pc:docMk/>
            <pc:sldMk cId="3949231480" sldId="494"/>
            <ac:spMk id="6" creationId="{08011660-B5F4-43C2-AD13-58EBB827BBE8}"/>
          </ac:spMkLst>
        </pc:spChg>
      </pc:sldChg>
      <pc:sldChg chg="addSp delSp modSp add del">
        <pc:chgData name="Ruchin Jain" userId="77a90499-8d63-4794-8ae9-3098e0ba336d" providerId="ADAL" clId="{7B59A8CD-A5FA-4EBF-8ADA-02DC1B0BB8D1}" dt="2021-03-06T01:22:32.062" v="309" actId="2696"/>
        <pc:sldMkLst>
          <pc:docMk/>
          <pc:sldMk cId="3269625206" sldId="495"/>
        </pc:sldMkLst>
        <pc:spChg chg="mod">
          <ac:chgData name="Ruchin Jain" userId="77a90499-8d63-4794-8ae9-3098e0ba336d" providerId="ADAL" clId="{7B59A8CD-A5FA-4EBF-8ADA-02DC1B0BB8D1}" dt="2021-03-06T01:22:02.552" v="307" actId="20577"/>
          <ac:spMkLst>
            <pc:docMk/>
            <pc:sldMk cId="3269625206" sldId="495"/>
            <ac:spMk id="2" creationId="{FBC7B1E9-2D88-4408-86EE-1FD7AB724D3D}"/>
          </ac:spMkLst>
        </pc:spChg>
        <pc:spChg chg="del">
          <ac:chgData name="Ruchin Jain" userId="77a90499-8d63-4794-8ae9-3098e0ba336d" providerId="ADAL" clId="{7B59A8CD-A5FA-4EBF-8ADA-02DC1B0BB8D1}" dt="2021-03-06T01:21:25.441" v="281"/>
          <ac:spMkLst>
            <pc:docMk/>
            <pc:sldMk cId="3269625206" sldId="495"/>
            <ac:spMk id="3" creationId="{6E39BE80-9044-4060-9D90-4EF17DAAD3FE}"/>
          </ac:spMkLst>
        </pc:spChg>
        <pc:spChg chg="add mod">
          <ac:chgData name="Ruchin Jain" userId="77a90499-8d63-4794-8ae9-3098e0ba336d" providerId="ADAL" clId="{7B59A8CD-A5FA-4EBF-8ADA-02DC1B0BB8D1}" dt="2021-03-06T01:21:49.501" v="290" actId="20577"/>
          <ac:spMkLst>
            <pc:docMk/>
            <pc:sldMk cId="3269625206" sldId="495"/>
            <ac:spMk id="4" creationId="{40E1F690-FCA8-444D-9FC3-1206B22DA776}"/>
          </ac:spMkLst>
        </pc:spChg>
        <pc:picChg chg="add mod">
          <ac:chgData name="Ruchin Jain" userId="77a90499-8d63-4794-8ae9-3098e0ba336d" providerId="ADAL" clId="{7B59A8CD-A5FA-4EBF-8ADA-02DC1B0BB8D1}" dt="2021-03-06T01:21:53.595" v="292" actId="1076"/>
          <ac:picMkLst>
            <pc:docMk/>
            <pc:sldMk cId="3269625206" sldId="495"/>
            <ac:picMk id="5" creationId="{664E74B1-BABC-4AE9-9F85-9BC725052071}"/>
          </ac:picMkLst>
        </pc:picChg>
      </pc:sldChg>
      <pc:sldChg chg="addSp delSp modSp add">
        <pc:chgData name="Ruchin Jain" userId="77a90499-8d63-4794-8ae9-3098e0ba336d" providerId="ADAL" clId="{7B59A8CD-A5FA-4EBF-8ADA-02DC1B0BB8D1}" dt="2021-03-06T03:04:13.495" v="714" actId="27636"/>
        <pc:sldMkLst>
          <pc:docMk/>
          <pc:sldMk cId="646355654" sldId="496"/>
        </pc:sldMkLst>
        <pc:spChg chg="mod">
          <ac:chgData name="Ruchin Jain" userId="77a90499-8d63-4794-8ae9-3098e0ba336d" providerId="ADAL" clId="{7B59A8CD-A5FA-4EBF-8ADA-02DC1B0BB8D1}" dt="2021-03-06T01:22:49.611" v="366" actId="20577"/>
          <ac:spMkLst>
            <pc:docMk/>
            <pc:sldMk cId="646355654" sldId="496"/>
            <ac:spMk id="5" creationId="{391E4A88-92EE-694D-A87D-ECD1349BF165}"/>
          </ac:spMkLst>
        </pc:spChg>
        <pc:spChg chg="del">
          <ac:chgData name="Ruchin Jain" userId="77a90499-8d63-4794-8ae9-3098e0ba336d" providerId="ADAL" clId="{7B59A8CD-A5FA-4EBF-8ADA-02DC1B0BB8D1}" dt="2021-03-06T01:23:04.699" v="367"/>
          <ac:spMkLst>
            <pc:docMk/>
            <pc:sldMk cId="646355654" sldId="496"/>
            <ac:spMk id="6" creationId="{5D8CD6F7-5273-4C4D-8908-59B2CACD6A57}"/>
          </ac:spMkLst>
        </pc:spChg>
        <pc:spChg chg="add mod">
          <ac:chgData name="Ruchin Jain" userId="77a90499-8d63-4794-8ae9-3098e0ba336d" providerId="ADAL" clId="{7B59A8CD-A5FA-4EBF-8ADA-02DC1B0BB8D1}" dt="2021-03-06T03:04:13.495" v="714" actId="27636"/>
          <ac:spMkLst>
            <pc:docMk/>
            <pc:sldMk cId="646355654" sldId="496"/>
            <ac:spMk id="9" creationId="{6031118C-53ED-458B-8FAC-F9EB18D13997}"/>
          </ac:spMkLst>
        </pc:spChg>
        <pc:picChg chg="del">
          <ac:chgData name="Ruchin Jain" userId="77a90499-8d63-4794-8ae9-3098e0ba336d" providerId="ADAL" clId="{7B59A8CD-A5FA-4EBF-8ADA-02DC1B0BB8D1}" dt="2021-03-06T01:23:10.435" v="368"/>
          <ac:picMkLst>
            <pc:docMk/>
            <pc:sldMk cId="646355654" sldId="496"/>
            <ac:picMk id="8" creationId="{E832FCD9-49D8-4B0A-BEED-EFFDADFFBE0A}"/>
          </ac:picMkLst>
        </pc:picChg>
        <pc:picChg chg="add mod">
          <ac:chgData name="Ruchin Jain" userId="77a90499-8d63-4794-8ae9-3098e0ba336d" providerId="ADAL" clId="{7B59A8CD-A5FA-4EBF-8ADA-02DC1B0BB8D1}" dt="2021-03-06T01:23:44.831" v="377" actId="1076"/>
          <ac:picMkLst>
            <pc:docMk/>
            <pc:sldMk cId="646355654" sldId="496"/>
            <ac:picMk id="10" creationId="{E6B968FB-47C5-4411-90C6-77432B1F4FB6}"/>
          </ac:picMkLst>
        </pc:picChg>
      </pc:sldChg>
      <pc:sldChg chg="addSp delSp modSp add">
        <pc:chgData name="Ruchin Jain" userId="77a90499-8d63-4794-8ae9-3098e0ba336d" providerId="ADAL" clId="{7B59A8CD-A5FA-4EBF-8ADA-02DC1B0BB8D1}" dt="2021-03-06T02:43:06.851" v="526" actId="1076"/>
        <pc:sldMkLst>
          <pc:docMk/>
          <pc:sldMk cId="128402256" sldId="497"/>
        </pc:sldMkLst>
        <pc:spChg chg="add del mod">
          <ac:chgData name="Ruchin Jain" userId="77a90499-8d63-4794-8ae9-3098e0ba336d" providerId="ADAL" clId="{7B59A8CD-A5FA-4EBF-8ADA-02DC1B0BB8D1}" dt="2021-03-06T01:36:03.140" v="458"/>
          <ac:spMkLst>
            <pc:docMk/>
            <pc:sldMk cId="128402256" sldId="497"/>
            <ac:spMk id="2" creationId="{BF8F5DE5-DCEA-4544-85A7-5B5EC2F04C87}"/>
          </ac:spMkLst>
        </pc:spChg>
        <pc:spChg chg="add mod">
          <ac:chgData name="Ruchin Jain" userId="77a90499-8d63-4794-8ae9-3098e0ba336d" providerId="ADAL" clId="{7B59A8CD-A5FA-4EBF-8ADA-02DC1B0BB8D1}" dt="2021-03-06T01:50:36.272" v="517" actId="20577"/>
          <ac:spMkLst>
            <pc:docMk/>
            <pc:sldMk cId="128402256" sldId="497"/>
            <ac:spMk id="3" creationId="{199649E9-F3F2-460A-AD09-B98E762D0EF3}"/>
          </ac:spMkLst>
        </pc:spChg>
        <pc:spChg chg="del">
          <ac:chgData name="Ruchin Jain" userId="77a90499-8d63-4794-8ae9-3098e0ba336d" providerId="ADAL" clId="{7B59A8CD-A5FA-4EBF-8ADA-02DC1B0BB8D1}" dt="2021-03-06T01:35:57.252" v="457"/>
          <ac:spMkLst>
            <pc:docMk/>
            <pc:sldMk cId="128402256" sldId="497"/>
            <ac:spMk id="4" creationId="{D6B1978E-5788-4537-AD2C-418F08DDA094}"/>
          </ac:spMkLst>
        </pc:spChg>
        <pc:spChg chg="mod">
          <ac:chgData name="Ruchin Jain" userId="77a90499-8d63-4794-8ae9-3098e0ba336d" providerId="ADAL" clId="{7B59A8CD-A5FA-4EBF-8ADA-02DC1B0BB8D1}" dt="2021-03-06T01:35:46.732" v="456" actId="20577"/>
          <ac:spMkLst>
            <pc:docMk/>
            <pc:sldMk cId="128402256" sldId="497"/>
            <ac:spMk id="5" creationId="{391E4A88-92EE-694D-A87D-ECD1349BF165}"/>
          </ac:spMkLst>
        </pc:spChg>
        <pc:spChg chg="mod">
          <ac:chgData name="Ruchin Jain" userId="77a90499-8d63-4794-8ae9-3098e0ba336d" providerId="ADAL" clId="{7B59A8CD-A5FA-4EBF-8ADA-02DC1B0BB8D1}" dt="2021-03-06T01:36:12.846" v="460" actId="6549"/>
          <ac:spMkLst>
            <pc:docMk/>
            <pc:sldMk cId="128402256" sldId="497"/>
            <ac:spMk id="6" creationId="{5D8CD6F7-5273-4C4D-8908-59B2CACD6A57}"/>
          </ac:spMkLst>
        </pc:spChg>
        <pc:picChg chg="del">
          <ac:chgData name="Ruchin Jain" userId="77a90499-8d63-4794-8ae9-3098e0ba336d" providerId="ADAL" clId="{7B59A8CD-A5FA-4EBF-8ADA-02DC1B0BB8D1}" dt="2021-03-06T01:36:07.513" v="459"/>
          <ac:picMkLst>
            <pc:docMk/>
            <pc:sldMk cId="128402256" sldId="497"/>
            <ac:picMk id="8" creationId="{E832FCD9-49D8-4B0A-BEED-EFFDADFFBE0A}"/>
          </ac:picMkLst>
        </pc:picChg>
        <pc:picChg chg="add mod">
          <ac:chgData name="Ruchin Jain" userId="77a90499-8d63-4794-8ae9-3098e0ba336d" providerId="ADAL" clId="{7B59A8CD-A5FA-4EBF-8ADA-02DC1B0BB8D1}" dt="2021-03-06T02:43:06.851" v="526" actId="1076"/>
          <ac:picMkLst>
            <pc:docMk/>
            <pc:sldMk cId="128402256" sldId="497"/>
            <ac:picMk id="10" creationId="{B7DD8C70-5407-4FD9-9306-EA93DA14F363}"/>
          </ac:picMkLst>
        </pc:picChg>
      </pc:sldChg>
      <pc:sldChg chg="addSp modSp add">
        <pc:chgData name="Ruchin Jain" userId="77a90499-8d63-4794-8ae9-3098e0ba336d" providerId="ADAL" clId="{7B59A8CD-A5FA-4EBF-8ADA-02DC1B0BB8D1}" dt="2021-03-06T02:52:58.694" v="578" actId="20577"/>
        <pc:sldMkLst>
          <pc:docMk/>
          <pc:sldMk cId="1829287103" sldId="498"/>
        </pc:sldMkLst>
        <pc:spChg chg="add mod">
          <ac:chgData name="Ruchin Jain" userId="77a90499-8d63-4794-8ae9-3098e0ba336d" providerId="ADAL" clId="{7B59A8CD-A5FA-4EBF-8ADA-02DC1B0BB8D1}" dt="2021-03-06T01:43:44.311" v="506" actId="20577"/>
          <ac:spMkLst>
            <pc:docMk/>
            <pc:sldMk cId="1829287103" sldId="498"/>
            <ac:spMk id="2" creationId="{F06838E5-8542-4B19-9EED-48370A76F7FD}"/>
          </ac:spMkLst>
        </pc:spChg>
        <pc:spChg chg="mod">
          <ac:chgData name="Ruchin Jain" userId="77a90499-8d63-4794-8ae9-3098e0ba336d" providerId="ADAL" clId="{7B59A8CD-A5FA-4EBF-8ADA-02DC1B0BB8D1}" dt="2021-03-06T02:52:58.694" v="578" actId="20577"/>
          <ac:spMkLst>
            <pc:docMk/>
            <pc:sldMk cId="1829287103" sldId="498"/>
            <ac:spMk id="5" creationId="{391E4A88-92EE-694D-A87D-ECD1349BF165}"/>
          </ac:spMkLst>
        </pc:spChg>
        <pc:spChg chg="mod">
          <ac:chgData name="Ruchin Jain" userId="77a90499-8d63-4794-8ae9-3098e0ba336d" providerId="ADAL" clId="{7B59A8CD-A5FA-4EBF-8ADA-02DC1B0BB8D1}" dt="2021-03-06T01:42:17.166" v="491" actId="20577"/>
          <ac:spMkLst>
            <pc:docMk/>
            <pc:sldMk cId="1829287103" sldId="498"/>
            <ac:spMk id="6" creationId="{08011660-B5F4-43C2-AD13-58EBB827BBE8}"/>
          </ac:spMkLst>
        </pc:spChg>
      </pc:sldChg>
      <pc:sldChg chg="addSp delSp modSp add modAnim">
        <pc:chgData name="Ruchin Jain" userId="77a90499-8d63-4794-8ae9-3098e0ba336d" providerId="ADAL" clId="{7B59A8CD-A5FA-4EBF-8ADA-02DC1B0BB8D1}" dt="2021-03-06T02:47:28.247" v="573" actId="1076"/>
        <pc:sldMkLst>
          <pc:docMk/>
          <pc:sldMk cId="2795483829" sldId="499"/>
        </pc:sldMkLst>
        <pc:spChg chg="mod">
          <ac:chgData name="Ruchin Jain" userId="77a90499-8d63-4794-8ae9-3098e0ba336d" providerId="ADAL" clId="{7B59A8CD-A5FA-4EBF-8ADA-02DC1B0BB8D1}" dt="2021-03-06T02:44:25.729" v="563" actId="14100"/>
          <ac:spMkLst>
            <pc:docMk/>
            <pc:sldMk cId="2795483829" sldId="499"/>
            <ac:spMk id="4" creationId="{D6B1978E-5788-4537-AD2C-418F08DDA094}"/>
          </ac:spMkLst>
        </pc:spChg>
        <pc:spChg chg="mod">
          <ac:chgData name="Ruchin Jain" userId="77a90499-8d63-4794-8ae9-3098e0ba336d" providerId="ADAL" clId="{7B59A8CD-A5FA-4EBF-8ADA-02DC1B0BB8D1}" dt="2021-03-06T02:44:06.158" v="560" actId="20577"/>
          <ac:spMkLst>
            <pc:docMk/>
            <pc:sldMk cId="2795483829" sldId="499"/>
            <ac:spMk id="5" creationId="{391E4A88-92EE-694D-A87D-ECD1349BF165}"/>
          </ac:spMkLst>
        </pc:spChg>
        <pc:spChg chg="mod">
          <ac:chgData name="Ruchin Jain" userId="77a90499-8d63-4794-8ae9-3098e0ba336d" providerId="ADAL" clId="{7B59A8CD-A5FA-4EBF-8ADA-02DC1B0BB8D1}" dt="2021-03-06T02:44:13.293" v="562" actId="27636"/>
          <ac:spMkLst>
            <pc:docMk/>
            <pc:sldMk cId="2795483829" sldId="499"/>
            <ac:spMk id="9" creationId="{6031118C-53ED-458B-8FAC-F9EB18D13997}"/>
          </ac:spMkLst>
        </pc:spChg>
        <pc:grpChg chg="add mod">
          <ac:chgData name="Ruchin Jain" userId="77a90499-8d63-4794-8ae9-3098e0ba336d" providerId="ADAL" clId="{7B59A8CD-A5FA-4EBF-8ADA-02DC1B0BB8D1}" dt="2021-03-06T02:47:28.247" v="573" actId="1076"/>
          <ac:grpSpMkLst>
            <pc:docMk/>
            <pc:sldMk cId="2795483829" sldId="499"/>
            <ac:grpSpMk id="8" creationId="{4E0C1C2A-B592-460A-A1F4-A3DA68DF2283}"/>
          </ac:grpSpMkLst>
        </pc:grpChg>
        <pc:graphicFrameChg chg="add mod">
          <ac:chgData name="Ruchin Jain" userId="77a90499-8d63-4794-8ae9-3098e0ba336d" providerId="ADAL" clId="{7B59A8CD-A5FA-4EBF-8ADA-02DC1B0BB8D1}" dt="2021-03-06T02:47:28.247" v="573" actId="1076"/>
          <ac:graphicFrameMkLst>
            <pc:docMk/>
            <pc:sldMk cId="2795483829" sldId="499"/>
            <ac:graphicFrameMk id="20" creationId="{A9C7056E-49EA-4C95-A0EF-416F3C637351}"/>
          </ac:graphicFrameMkLst>
        </pc:graphicFrameChg>
        <pc:graphicFrameChg chg="add mod">
          <ac:chgData name="Ruchin Jain" userId="77a90499-8d63-4794-8ae9-3098e0ba336d" providerId="ADAL" clId="{7B59A8CD-A5FA-4EBF-8ADA-02DC1B0BB8D1}" dt="2021-03-06T02:47:28.247" v="573" actId="1076"/>
          <ac:graphicFrameMkLst>
            <pc:docMk/>
            <pc:sldMk cId="2795483829" sldId="499"/>
            <ac:graphicFrameMk id="21" creationId="{2D922303-B6F3-44D7-97C7-75272BF3A0C5}"/>
          </ac:graphicFrameMkLst>
        </pc:graphicFrameChg>
        <pc:picChg chg="del">
          <ac:chgData name="Ruchin Jain" userId="77a90499-8d63-4794-8ae9-3098e0ba336d" providerId="ADAL" clId="{7B59A8CD-A5FA-4EBF-8ADA-02DC1B0BB8D1}" dt="2021-03-06T02:44:31.263" v="564"/>
          <ac:picMkLst>
            <pc:docMk/>
            <pc:sldMk cId="2795483829" sldId="499"/>
            <ac:picMk id="10" creationId="{E6B968FB-47C5-4411-90C6-77432B1F4FB6}"/>
          </ac:picMkLst>
        </pc:picChg>
      </pc:sldChg>
      <pc:sldChg chg="addSp delSp modSp add">
        <pc:chgData name="Ruchin Jain" userId="77a90499-8d63-4794-8ae9-3098e0ba336d" providerId="ADAL" clId="{7B59A8CD-A5FA-4EBF-8ADA-02DC1B0BB8D1}" dt="2021-03-06T02:56:13.304" v="706" actId="20577"/>
        <pc:sldMkLst>
          <pc:docMk/>
          <pc:sldMk cId="2868081389" sldId="500"/>
        </pc:sldMkLst>
        <pc:spChg chg="mod">
          <ac:chgData name="Ruchin Jain" userId="77a90499-8d63-4794-8ae9-3098e0ba336d" providerId="ADAL" clId="{7B59A8CD-A5FA-4EBF-8ADA-02DC1B0BB8D1}" dt="2021-03-06T02:56:13.304" v="706" actId="20577"/>
          <ac:spMkLst>
            <pc:docMk/>
            <pc:sldMk cId="2868081389" sldId="500"/>
            <ac:spMk id="2" creationId="{F06838E5-8542-4B19-9EED-48370A76F7FD}"/>
          </ac:spMkLst>
        </pc:spChg>
        <pc:spChg chg="mod">
          <ac:chgData name="Ruchin Jain" userId="77a90499-8d63-4794-8ae9-3098e0ba336d" providerId="ADAL" clId="{7B59A8CD-A5FA-4EBF-8ADA-02DC1B0BB8D1}" dt="2021-03-06T02:52:53.787" v="576" actId="20577"/>
          <ac:spMkLst>
            <pc:docMk/>
            <pc:sldMk cId="2868081389" sldId="500"/>
            <ac:spMk id="5" creationId="{391E4A88-92EE-694D-A87D-ECD1349BF165}"/>
          </ac:spMkLst>
        </pc:spChg>
        <pc:spChg chg="add del mod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8" creationId="{27CCC09C-AC25-4E6A-9340-828FE86DD033}"/>
          </ac:spMkLst>
        </pc:spChg>
        <pc:spChg chg="add del mod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9" creationId="{E31343A8-2DA3-44B2-9148-71B0C4A1890D}"/>
          </ac:spMkLst>
        </pc:spChg>
        <pc:spChg chg="add del mod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10" creationId="{8F84064E-B572-4C03-80C6-909315C3D972}"/>
          </ac:spMkLst>
        </pc:spChg>
        <pc:spChg chg="add del mod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11" creationId="{E10569FD-651A-49BA-A26F-2884EA5B7C10}"/>
          </ac:spMkLst>
        </pc:spChg>
        <pc:spChg chg="add del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12" creationId="{AEF3FD6A-DA1A-40EC-8BE4-92AC0583C06B}"/>
          </ac:spMkLst>
        </pc:spChg>
        <pc:spChg chg="add del mod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13" creationId="{76DEC634-A179-4472-ABBB-F97986A3B547}"/>
          </ac:spMkLst>
        </pc:spChg>
        <pc:spChg chg="add del mod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14" creationId="{F6CB8AE6-B72B-4FE9-9723-8BE2346BF8C4}"/>
          </ac:spMkLst>
        </pc:spChg>
        <pc:spChg chg="add del mod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15" creationId="{8ED153FD-E6AA-4A9F-8126-A5400C368DFE}"/>
          </ac:spMkLst>
        </pc:spChg>
        <pc:spChg chg="add del mod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16" creationId="{7CF60BD4-3950-4E8F-B003-3B53BBA0EEBC}"/>
          </ac:spMkLst>
        </pc:spChg>
        <pc:spChg chg="add del mod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17" creationId="{F0EBBD10-16F5-4869-B061-6682312745B4}"/>
          </ac:spMkLst>
        </pc:spChg>
        <pc:spChg chg="add del mod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18" creationId="{7B080049-D5EB-45CB-BC3F-D12A147B29B4}"/>
          </ac:spMkLst>
        </pc:spChg>
        <pc:spChg chg="add del mod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19" creationId="{32CDFE9D-1134-4AF2-BC77-2B36A82494A7}"/>
          </ac:spMkLst>
        </pc:spChg>
        <pc:spChg chg="add del mod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20" creationId="{F1A38FEF-4C02-4F32-A258-657B2868F010}"/>
          </ac:spMkLst>
        </pc:spChg>
        <pc:spChg chg="add del mod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21" creationId="{463BBEB6-3013-4ECB-ABCA-270A52C521B4}"/>
          </ac:spMkLst>
        </pc:spChg>
        <pc:spChg chg="add del mod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22" creationId="{5D4E3941-C3E0-4D03-86E8-F84E35CCFE2D}"/>
          </ac:spMkLst>
        </pc:spChg>
        <pc:spChg chg="add del mod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23" creationId="{A255BA39-A150-4C46-8E15-0F9E69128E05}"/>
          </ac:spMkLst>
        </pc:spChg>
        <pc:spChg chg="add del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24" creationId="{FFD9F1F8-BBA8-4DD5-9F89-E62EAA3FD842}"/>
          </ac:spMkLst>
        </pc:spChg>
        <pc:spChg chg="add del mod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25" creationId="{C16AE1B6-A624-4787-BD32-0A02489938AF}"/>
          </ac:spMkLst>
        </pc:spChg>
        <pc:spChg chg="add del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26" creationId="{6F2D90DB-0ACB-413C-BAC8-2E654C62992F}"/>
          </ac:spMkLst>
        </pc:spChg>
        <pc:spChg chg="add del mod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27" creationId="{FD762A27-162F-4076-80EC-0624196F3038}"/>
          </ac:spMkLst>
        </pc:spChg>
        <pc:spChg chg="add del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28" creationId="{FA4B91B7-8FD6-4DAE-90DD-A88887107324}"/>
          </ac:spMkLst>
        </pc:spChg>
        <pc:spChg chg="add del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29" creationId="{2D936965-7E0E-4996-B10A-ECA88515091E}"/>
          </ac:spMkLst>
        </pc:spChg>
        <pc:spChg chg="add del">
          <ac:chgData name="Ruchin Jain" userId="77a90499-8d63-4794-8ae9-3098e0ba336d" providerId="ADAL" clId="{7B59A8CD-A5FA-4EBF-8ADA-02DC1B0BB8D1}" dt="2021-03-06T02:55:01.330" v="608"/>
          <ac:spMkLst>
            <pc:docMk/>
            <pc:sldMk cId="2868081389" sldId="500"/>
            <ac:spMk id="30" creationId="{489727B0-AC84-46F5-BD87-CC342F8F4BBE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31" creationId="{C373AFC8-9CEC-4FC4-A0C7-4D6B5759B7AD}"/>
          </ac:spMkLst>
        </pc:spChg>
        <pc:spChg chg="add mod">
          <ac:chgData name="Ruchin Jain" userId="77a90499-8d63-4794-8ae9-3098e0ba336d" providerId="ADAL" clId="{7B59A8CD-A5FA-4EBF-8ADA-02DC1B0BB8D1}" dt="2021-03-06T02:56:04.996" v="704" actId="1076"/>
          <ac:spMkLst>
            <pc:docMk/>
            <pc:sldMk cId="2868081389" sldId="500"/>
            <ac:spMk id="33" creationId="{9A74F8C8-A6CD-46B8-9073-1C34A0931939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34" creationId="{5D89F84E-F80F-4073-BF9B-1FE5C7A05185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35" creationId="{35D47ABB-E968-4333-98AD-500C7F896158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36" creationId="{E0F86DF8-EC31-4EB2-92DC-15EBB8DF95A6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37" creationId="{176F6172-3101-4A88-A887-CCE9F4326830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38" creationId="{BBB10EC6-69AE-4E9E-BC15-E463DBB0CDD8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39" creationId="{3E8806C1-AE30-4497-BE0C-BAE5E330A140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40" creationId="{4BAAA1EF-6D5E-4BC1-93A3-BE9670148BD6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41" creationId="{943BBE0B-3876-4830-9B96-D574D42D1CD7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42" creationId="{6FEE3FA9-5407-40D7-97B8-358F34AC6507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43" creationId="{1FE87A21-92F7-4CDE-ADD5-62CB2F7BDD41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44" creationId="{BBD7D704-D6FC-4A74-8FA9-24997710F4FF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45" creationId="{E0877BD5-2800-46DF-9F8F-FB8D67539653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46" creationId="{AC494838-82FE-4D91-A19A-62A07CA3DDB2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47" creationId="{1129D800-4E5F-45E6-A3BC-3F38A265F1C0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48" creationId="{6CD4305E-6A5C-4CF7-9BF3-AD0F4C469A52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49" creationId="{4AB9CD99-BDBD-4E17-8CA0-C517988EA4DC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50" creationId="{ADB72FEA-2047-462F-ABEB-78FDA1C68DF1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51" creationId="{3D1735DC-015F-4A4F-A070-33ED3E439C3C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52" creationId="{38A76637-B132-4039-84B9-BC6C94738ABA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53" creationId="{75272868-3574-44F1-8363-58231CF3AF44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54" creationId="{54CAD8B5-AE4E-4098-A826-CAA8053605CF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55" creationId="{7D6556C9-D06D-4280-9AF4-7C4BBF4067D2}"/>
          </ac:spMkLst>
        </pc:spChg>
        <pc:spChg chg="add mod">
          <ac:chgData name="Ruchin Jain" userId="77a90499-8d63-4794-8ae9-3098e0ba336d" providerId="ADAL" clId="{7B59A8CD-A5FA-4EBF-8ADA-02DC1B0BB8D1}" dt="2021-03-06T02:55:55.215" v="703" actId="403"/>
          <ac:spMkLst>
            <pc:docMk/>
            <pc:sldMk cId="2868081389" sldId="500"/>
            <ac:spMk id="56" creationId="{19F4769E-92FE-4C40-9242-C7A6E89509C0}"/>
          </ac:spMkLst>
        </pc:spChg>
      </pc:sldChg>
      <pc:sldChg chg="modSp add">
        <pc:chgData name="Ruchin Jain" userId="77a90499-8d63-4794-8ae9-3098e0ba336d" providerId="ADAL" clId="{7B59A8CD-A5FA-4EBF-8ADA-02DC1B0BB8D1}" dt="2021-03-06T03:19:23.723" v="779"/>
        <pc:sldMkLst>
          <pc:docMk/>
          <pc:sldMk cId="1037794187" sldId="501"/>
        </pc:sldMkLst>
        <pc:spChg chg="mod">
          <ac:chgData name="Ruchin Jain" userId="77a90499-8d63-4794-8ae9-3098e0ba336d" providerId="ADAL" clId="{7B59A8CD-A5FA-4EBF-8ADA-02DC1B0BB8D1}" dt="2021-03-06T03:18:49.972" v="773" actId="14100"/>
          <ac:spMkLst>
            <pc:docMk/>
            <pc:sldMk cId="1037794187" sldId="501"/>
            <ac:spMk id="5" creationId="{391E4A88-92EE-694D-A87D-ECD1349BF165}"/>
          </ac:spMkLst>
        </pc:spChg>
        <pc:spChg chg="mod">
          <ac:chgData name="Ruchin Jain" userId="77a90499-8d63-4794-8ae9-3098e0ba336d" providerId="ADAL" clId="{7B59A8CD-A5FA-4EBF-8ADA-02DC1B0BB8D1}" dt="2021-03-06T03:19:23.723" v="779"/>
          <ac:spMkLst>
            <pc:docMk/>
            <pc:sldMk cId="1037794187" sldId="501"/>
            <ac:spMk id="8" creationId="{49458AF5-2B76-4D89-B992-A8EC937B52BB}"/>
          </ac:spMkLst>
        </pc:spChg>
      </pc:sldChg>
      <pc:sldChg chg="modSp add ord">
        <pc:chgData name="Ruchin Jain" userId="77a90499-8d63-4794-8ae9-3098e0ba336d" providerId="ADAL" clId="{7B59A8CD-A5FA-4EBF-8ADA-02DC1B0BB8D1}" dt="2021-03-06T03:21:38.889" v="831" actId="2711"/>
        <pc:sldMkLst>
          <pc:docMk/>
          <pc:sldMk cId="3875931059" sldId="502"/>
        </pc:sldMkLst>
        <pc:spChg chg="mod">
          <ac:chgData name="Ruchin Jain" userId="77a90499-8d63-4794-8ae9-3098e0ba336d" providerId="ADAL" clId="{7B59A8CD-A5FA-4EBF-8ADA-02DC1B0BB8D1}" dt="2021-03-06T03:20:50.067" v="823" actId="20577"/>
          <ac:spMkLst>
            <pc:docMk/>
            <pc:sldMk cId="3875931059" sldId="502"/>
            <ac:spMk id="5" creationId="{391E4A88-92EE-694D-A87D-ECD1349BF165}"/>
          </ac:spMkLst>
        </pc:spChg>
        <pc:spChg chg="mod">
          <ac:chgData name="Ruchin Jain" userId="77a90499-8d63-4794-8ae9-3098e0ba336d" providerId="ADAL" clId="{7B59A8CD-A5FA-4EBF-8ADA-02DC1B0BB8D1}" dt="2021-03-06T03:21:38.889" v="831" actId="2711"/>
          <ac:spMkLst>
            <pc:docMk/>
            <pc:sldMk cId="3875931059" sldId="502"/>
            <ac:spMk id="8" creationId="{49458AF5-2B76-4D89-B992-A8EC937B52BB}"/>
          </ac:spMkLst>
        </pc:spChg>
      </pc:sldChg>
      <pc:sldChg chg="modSp add">
        <pc:chgData name="Ruchin Jain" userId="77a90499-8d63-4794-8ae9-3098e0ba336d" providerId="ADAL" clId="{7B59A8CD-A5FA-4EBF-8ADA-02DC1B0BB8D1}" dt="2021-03-06T03:27:52.172" v="917" actId="404"/>
        <pc:sldMkLst>
          <pc:docMk/>
          <pc:sldMk cId="3178166808" sldId="503"/>
        </pc:sldMkLst>
        <pc:spChg chg="mod">
          <ac:chgData name="Ruchin Jain" userId="77a90499-8d63-4794-8ae9-3098e0ba336d" providerId="ADAL" clId="{7B59A8CD-A5FA-4EBF-8ADA-02DC1B0BB8D1}" dt="2021-03-06T03:27:52.172" v="917" actId="404"/>
          <ac:spMkLst>
            <pc:docMk/>
            <pc:sldMk cId="3178166808" sldId="503"/>
            <ac:spMk id="5" creationId="{391E4A88-92EE-694D-A87D-ECD1349BF165}"/>
          </ac:spMkLst>
        </pc:spChg>
        <pc:spChg chg="mod">
          <ac:chgData name="Ruchin Jain" userId="77a90499-8d63-4794-8ae9-3098e0ba336d" providerId="ADAL" clId="{7B59A8CD-A5FA-4EBF-8ADA-02DC1B0BB8D1}" dt="2021-03-06T03:27:33.093" v="906" actId="27636"/>
          <ac:spMkLst>
            <pc:docMk/>
            <pc:sldMk cId="3178166808" sldId="503"/>
            <ac:spMk id="8" creationId="{49458AF5-2B76-4D89-B992-A8EC937B52BB}"/>
          </ac:spMkLst>
        </pc:spChg>
      </pc:sldChg>
      <pc:sldChg chg="modSp add">
        <pc:chgData name="Ruchin Jain" userId="77a90499-8d63-4794-8ae9-3098e0ba336d" providerId="ADAL" clId="{7B59A8CD-A5FA-4EBF-8ADA-02DC1B0BB8D1}" dt="2021-03-06T03:31:04.236" v="941" actId="403"/>
        <pc:sldMkLst>
          <pc:docMk/>
          <pc:sldMk cId="1021696534" sldId="504"/>
        </pc:sldMkLst>
        <pc:spChg chg="mod">
          <ac:chgData name="Ruchin Jain" userId="77a90499-8d63-4794-8ae9-3098e0ba336d" providerId="ADAL" clId="{7B59A8CD-A5FA-4EBF-8ADA-02DC1B0BB8D1}" dt="2021-03-06T03:30:08.236" v="931" actId="404"/>
          <ac:spMkLst>
            <pc:docMk/>
            <pc:sldMk cId="1021696534" sldId="504"/>
            <ac:spMk id="5" creationId="{391E4A88-92EE-694D-A87D-ECD1349BF165}"/>
          </ac:spMkLst>
        </pc:spChg>
        <pc:spChg chg="mod">
          <ac:chgData name="Ruchin Jain" userId="77a90499-8d63-4794-8ae9-3098e0ba336d" providerId="ADAL" clId="{7B59A8CD-A5FA-4EBF-8ADA-02DC1B0BB8D1}" dt="2021-03-06T03:31:04.236" v="941" actId="403"/>
          <ac:spMkLst>
            <pc:docMk/>
            <pc:sldMk cId="1021696534" sldId="504"/>
            <ac:spMk id="8" creationId="{49458AF5-2B76-4D89-B992-A8EC937B52BB}"/>
          </ac:spMkLst>
        </pc:spChg>
      </pc:sldChg>
    </pc:docChg>
  </pc:docChgLst>
  <pc:docChgLst>
    <pc:chgData name="Ruchin Jain" userId="77a90499-8d63-4794-8ae9-3098e0ba336d" providerId="ADAL" clId="{4F5AAB8F-AF57-448D-99A1-69B8B7E4B59C}"/>
    <pc:docChg chg="custSel addSld modSld">
      <pc:chgData name="Ruchin Jain" userId="77a90499-8d63-4794-8ae9-3098e0ba336d" providerId="ADAL" clId="{4F5AAB8F-AF57-448D-99A1-69B8B7E4B59C}" dt="2021-04-27T02:04:04.083" v="728" actId="14100"/>
      <pc:docMkLst>
        <pc:docMk/>
      </pc:docMkLst>
      <pc:sldChg chg="modSp">
        <pc:chgData name="Ruchin Jain" userId="77a90499-8d63-4794-8ae9-3098e0ba336d" providerId="ADAL" clId="{4F5AAB8F-AF57-448D-99A1-69B8B7E4B59C}" dt="2021-04-27T00:58:29.844" v="28" actId="20577"/>
        <pc:sldMkLst>
          <pc:docMk/>
          <pc:sldMk cId="2065762804" sldId="258"/>
        </pc:sldMkLst>
        <pc:spChg chg="mod">
          <ac:chgData name="Ruchin Jain" userId="77a90499-8d63-4794-8ae9-3098e0ba336d" providerId="ADAL" clId="{4F5AAB8F-AF57-448D-99A1-69B8B7E4B59C}" dt="2021-04-27T00:58:29.844" v="28" actId="20577"/>
          <ac:spMkLst>
            <pc:docMk/>
            <pc:sldMk cId="2065762804" sldId="258"/>
            <ac:spMk id="73" creationId="{00000000-0000-0000-0000-000000000000}"/>
          </ac:spMkLst>
        </pc:spChg>
      </pc:sldChg>
      <pc:sldChg chg="addSp delSp modSp">
        <pc:chgData name="Ruchin Jain" userId="77a90499-8d63-4794-8ae9-3098e0ba336d" providerId="ADAL" clId="{4F5AAB8F-AF57-448D-99A1-69B8B7E4B59C}" dt="2021-04-27T00:59:29.677" v="66" actId="14100"/>
        <pc:sldMkLst>
          <pc:docMk/>
          <pc:sldMk cId="1583358516" sldId="509"/>
        </pc:sldMkLst>
        <pc:spChg chg="mod">
          <ac:chgData name="Ruchin Jain" userId="77a90499-8d63-4794-8ae9-3098e0ba336d" providerId="ADAL" clId="{4F5AAB8F-AF57-448D-99A1-69B8B7E4B59C}" dt="2021-04-27T00:58:45.474" v="61" actId="20577"/>
          <ac:spMkLst>
            <pc:docMk/>
            <pc:sldMk cId="1583358516" sldId="509"/>
            <ac:spMk id="5" creationId="{391E4A88-92EE-694D-A87D-ECD1349BF165}"/>
          </ac:spMkLst>
        </pc:spChg>
        <pc:picChg chg="del">
          <ac:chgData name="Ruchin Jain" userId="77a90499-8d63-4794-8ae9-3098e0ba336d" providerId="ADAL" clId="{4F5AAB8F-AF57-448D-99A1-69B8B7E4B59C}" dt="2021-04-27T00:58:48.067" v="62" actId="478"/>
          <ac:picMkLst>
            <pc:docMk/>
            <pc:sldMk cId="1583358516" sldId="509"/>
            <ac:picMk id="2" creationId="{A70C8AE5-A30E-43A1-9EE0-6722654A5C87}"/>
          </ac:picMkLst>
        </pc:picChg>
        <pc:picChg chg="add mod">
          <ac:chgData name="Ruchin Jain" userId="77a90499-8d63-4794-8ae9-3098e0ba336d" providerId="ADAL" clId="{4F5AAB8F-AF57-448D-99A1-69B8B7E4B59C}" dt="2021-04-27T00:59:29.677" v="66" actId="14100"/>
          <ac:picMkLst>
            <pc:docMk/>
            <pc:sldMk cId="1583358516" sldId="509"/>
            <ac:picMk id="3" creationId="{1ED0E2F1-4FF7-458B-880D-7C1879FB4759}"/>
          </ac:picMkLst>
        </pc:picChg>
      </pc:sldChg>
      <pc:sldChg chg="addSp delSp modSp">
        <pc:chgData name="Ruchin Jain" userId="77a90499-8d63-4794-8ae9-3098e0ba336d" providerId="ADAL" clId="{4F5AAB8F-AF57-448D-99A1-69B8B7E4B59C}" dt="2021-04-27T01:01:47.599" v="106" actId="14100"/>
        <pc:sldMkLst>
          <pc:docMk/>
          <pc:sldMk cId="2570302822" sldId="510"/>
        </pc:sldMkLst>
        <pc:spChg chg="mod">
          <ac:chgData name="Ruchin Jain" userId="77a90499-8d63-4794-8ae9-3098e0ba336d" providerId="ADAL" clId="{4F5AAB8F-AF57-448D-99A1-69B8B7E4B59C}" dt="2021-04-27T01:01:13.601" v="103" actId="14100"/>
          <ac:spMkLst>
            <pc:docMk/>
            <pc:sldMk cId="2570302822" sldId="510"/>
            <ac:spMk id="5" creationId="{391E4A88-92EE-694D-A87D-ECD1349BF165}"/>
          </ac:spMkLst>
        </pc:spChg>
        <pc:picChg chg="add mod">
          <ac:chgData name="Ruchin Jain" userId="77a90499-8d63-4794-8ae9-3098e0ba336d" providerId="ADAL" clId="{4F5AAB8F-AF57-448D-99A1-69B8B7E4B59C}" dt="2021-04-27T01:01:03.694" v="102" actId="14100"/>
          <ac:picMkLst>
            <pc:docMk/>
            <pc:sldMk cId="2570302822" sldId="510"/>
            <ac:picMk id="2" creationId="{8DED0E7D-1C66-4737-9F63-3AE73BB76FC8}"/>
          </ac:picMkLst>
        </pc:picChg>
        <pc:picChg chg="del">
          <ac:chgData name="Ruchin Jain" userId="77a90499-8d63-4794-8ae9-3098e0ba336d" providerId="ADAL" clId="{4F5AAB8F-AF57-448D-99A1-69B8B7E4B59C}" dt="2021-04-27T01:00:14.727" v="98" actId="478"/>
          <ac:picMkLst>
            <pc:docMk/>
            <pc:sldMk cId="2570302822" sldId="510"/>
            <ac:picMk id="3" creationId="{E5838BBE-AD6B-40EF-89DA-A8FF274C573D}"/>
          </ac:picMkLst>
        </pc:picChg>
        <pc:picChg chg="add mod">
          <ac:chgData name="Ruchin Jain" userId="77a90499-8d63-4794-8ae9-3098e0ba336d" providerId="ADAL" clId="{4F5AAB8F-AF57-448D-99A1-69B8B7E4B59C}" dt="2021-04-27T01:01:47.599" v="106" actId="14100"/>
          <ac:picMkLst>
            <pc:docMk/>
            <pc:sldMk cId="2570302822" sldId="510"/>
            <ac:picMk id="8" creationId="{EFAF7B15-91D0-4B30-B41C-FF740C2FED10}"/>
          </ac:picMkLst>
        </pc:picChg>
      </pc:sldChg>
      <pc:sldChg chg="addSp delSp modSp">
        <pc:chgData name="Ruchin Jain" userId="77a90499-8d63-4794-8ae9-3098e0ba336d" providerId="ADAL" clId="{4F5AAB8F-AF57-448D-99A1-69B8B7E4B59C}" dt="2021-04-27T01:03:30.205" v="174" actId="113"/>
        <pc:sldMkLst>
          <pc:docMk/>
          <pc:sldMk cId="1140723643" sldId="511"/>
        </pc:sldMkLst>
        <pc:spChg chg="mod">
          <ac:chgData name="Ruchin Jain" userId="77a90499-8d63-4794-8ae9-3098e0ba336d" providerId="ADAL" clId="{4F5AAB8F-AF57-448D-99A1-69B8B7E4B59C}" dt="2021-04-27T01:03:30.205" v="174" actId="113"/>
          <ac:spMkLst>
            <pc:docMk/>
            <pc:sldMk cId="1140723643" sldId="511"/>
            <ac:spMk id="5" creationId="{391E4A88-92EE-694D-A87D-ECD1349BF165}"/>
          </ac:spMkLst>
        </pc:spChg>
        <pc:picChg chg="del">
          <ac:chgData name="Ruchin Jain" userId="77a90499-8d63-4794-8ae9-3098e0ba336d" providerId="ADAL" clId="{4F5AAB8F-AF57-448D-99A1-69B8B7E4B59C}" dt="2021-04-27T01:02:28.135" v="167" actId="478"/>
          <ac:picMkLst>
            <pc:docMk/>
            <pc:sldMk cId="1140723643" sldId="511"/>
            <ac:picMk id="2" creationId="{20A14D66-0DF2-4BEF-9919-E19AE2403E3B}"/>
          </ac:picMkLst>
        </pc:picChg>
        <pc:picChg chg="add mod">
          <ac:chgData name="Ruchin Jain" userId="77a90499-8d63-4794-8ae9-3098e0ba336d" providerId="ADAL" clId="{4F5AAB8F-AF57-448D-99A1-69B8B7E4B59C}" dt="2021-04-27T01:03:18.385" v="173" actId="14100"/>
          <ac:picMkLst>
            <pc:docMk/>
            <pc:sldMk cId="1140723643" sldId="511"/>
            <ac:picMk id="3" creationId="{43225B6D-981C-488E-8F1D-DD38BBDF8CBF}"/>
          </ac:picMkLst>
        </pc:picChg>
        <pc:picChg chg="del">
          <ac:chgData name="Ruchin Jain" userId="77a90499-8d63-4794-8ae9-3098e0ba336d" providerId="ADAL" clId="{4F5AAB8F-AF57-448D-99A1-69B8B7E4B59C}" dt="2021-04-27T01:02:29.941" v="168" actId="478"/>
          <ac:picMkLst>
            <pc:docMk/>
            <pc:sldMk cId="1140723643" sldId="511"/>
            <ac:picMk id="8" creationId="{CE8CD400-67E0-4B30-B9B4-7084ACA91689}"/>
          </ac:picMkLst>
        </pc:picChg>
      </pc:sldChg>
      <pc:sldChg chg="addSp delSp modSp">
        <pc:chgData name="Ruchin Jain" userId="77a90499-8d63-4794-8ae9-3098e0ba336d" providerId="ADAL" clId="{4F5AAB8F-AF57-448D-99A1-69B8B7E4B59C}" dt="2021-04-27T01:12:37.080" v="326" actId="403"/>
        <pc:sldMkLst>
          <pc:docMk/>
          <pc:sldMk cId="3355592118" sldId="512"/>
        </pc:sldMkLst>
        <pc:spChg chg="mod">
          <ac:chgData name="Ruchin Jain" userId="77a90499-8d63-4794-8ae9-3098e0ba336d" providerId="ADAL" clId="{4F5AAB8F-AF57-448D-99A1-69B8B7E4B59C}" dt="2021-04-27T01:12:37.080" v="326" actId="403"/>
          <ac:spMkLst>
            <pc:docMk/>
            <pc:sldMk cId="3355592118" sldId="512"/>
            <ac:spMk id="5" creationId="{391E4A88-92EE-694D-A87D-ECD1349BF165}"/>
          </ac:spMkLst>
        </pc:spChg>
        <pc:picChg chg="add mod">
          <ac:chgData name="Ruchin Jain" userId="77a90499-8d63-4794-8ae9-3098e0ba336d" providerId="ADAL" clId="{4F5AAB8F-AF57-448D-99A1-69B8B7E4B59C}" dt="2021-04-27T01:10:54.170" v="272" actId="14100"/>
          <ac:picMkLst>
            <pc:docMk/>
            <pc:sldMk cId="3355592118" sldId="512"/>
            <ac:picMk id="2" creationId="{5287BBF9-EAE7-49B2-ADEA-C45489E54BCB}"/>
          </ac:picMkLst>
        </pc:picChg>
        <pc:picChg chg="del mod">
          <ac:chgData name="Ruchin Jain" userId="77a90499-8d63-4794-8ae9-3098e0ba336d" providerId="ADAL" clId="{4F5AAB8F-AF57-448D-99A1-69B8B7E4B59C}" dt="2021-04-27T01:05:00.971" v="222" actId="478"/>
          <ac:picMkLst>
            <pc:docMk/>
            <pc:sldMk cId="3355592118" sldId="512"/>
            <ac:picMk id="3" creationId="{6FF82C3E-0CCA-449C-8AC3-C291CC526616}"/>
          </ac:picMkLst>
        </pc:picChg>
        <pc:picChg chg="add mod">
          <ac:chgData name="Ruchin Jain" userId="77a90499-8d63-4794-8ae9-3098e0ba336d" providerId="ADAL" clId="{4F5AAB8F-AF57-448D-99A1-69B8B7E4B59C}" dt="2021-04-27T01:11:51.053" v="276" actId="14100"/>
          <ac:picMkLst>
            <pc:docMk/>
            <pc:sldMk cId="3355592118" sldId="512"/>
            <ac:picMk id="8" creationId="{89D61CA0-00A4-4B0A-B1B8-87028B737CB1}"/>
          </ac:picMkLst>
        </pc:picChg>
      </pc:sldChg>
      <pc:sldChg chg="addSp delSp modSp">
        <pc:chgData name="Ruchin Jain" userId="77a90499-8d63-4794-8ae9-3098e0ba336d" providerId="ADAL" clId="{4F5AAB8F-AF57-448D-99A1-69B8B7E4B59C}" dt="2021-04-27T01:23:08.816" v="362" actId="14100"/>
        <pc:sldMkLst>
          <pc:docMk/>
          <pc:sldMk cId="311566527" sldId="513"/>
        </pc:sldMkLst>
        <pc:spChg chg="mod">
          <ac:chgData name="Ruchin Jain" userId="77a90499-8d63-4794-8ae9-3098e0ba336d" providerId="ADAL" clId="{4F5AAB8F-AF57-448D-99A1-69B8B7E4B59C}" dt="2021-04-27T01:13:00.886" v="351" actId="20577"/>
          <ac:spMkLst>
            <pc:docMk/>
            <pc:sldMk cId="311566527" sldId="513"/>
            <ac:spMk id="5" creationId="{391E4A88-92EE-694D-A87D-ECD1349BF165}"/>
          </ac:spMkLst>
        </pc:spChg>
        <pc:picChg chg="del">
          <ac:chgData name="Ruchin Jain" userId="77a90499-8d63-4794-8ae9-3098e0ba336d" providerId="ADAL" clId="{4F5AAB8F-AF57-448D-99A1-69B8B7E4B59C}" dt="2021-04-27T01:04:48.124" v="178" actId="478"/>
          <ac:picMkLst>
            <pc:docMk/>
            <pc:sldMk cId="311566527" sldId="513"/>
            <ac:picMk id="2" creationId="{CCBF614B-017C-4762-842A-A7CF144E7832}"/>
          </ac:picMkLst>
        </pc:picChg>
        <pc:picChg chg="add mod">
          <ac:chgData name="Ruchin Jain" userId="77a90499-8d63-4794-8ae9-3098e0ba336d" providerId="ADAL" clId="{4F5AAB8F-AF57-448D-99A1-69B8B7E4B59C}" dt="2021-04-27T01:23:08.816" v="362" actId="14100"/>
          <ac:picMkLst>
            <pc:docMk/>
            <pc:sldMk cId="311566527" sldId="513"/>
            <ac:picMk id="3" creationId="{1F98A536-01E1-48D7-85FB-E19C759F7D3F}"/>
          </ac:picMkLst>
        </pc:picChg>
        <pc:picChg chg="add mod">
          <ac:chgData name="Ruchin Jain" userId="77a90499-8d63-4794-8ae9-3098e0ba336d" providerId="ADAL" clId="{4F5AAB8F-AF57-448D-99A1-69B8B7E4B59C}" dt="2021-04-27T01:23:02.283" v="361" actId="14100"/>
          <ac:picMkLst>
            <pc:docMk/>
            <pc:sldMk cId="311566527" sldId="513"/>
            <ac:picMk id="8" creationId="{02E77599-79D8-41B0-BDBE-F650099349A8}"/>
          </ac:picMkLst>
        </pc:picChg>
        <pc:picChg chg="del">
          <ac:chgData name="Ruchin Jain" userId="77a90499-8d63-4794-8ae9-3098e0ba336d" providerId="ADAL" clId="{4F5AAB8F-AF57-448D-99A1-69B8B7E4B59C}" dt="2021-04-27T01:04:46.426" v="177" actId="478"/>
          <ac:picMkLst>
            <pc:docMk/>
            <pc:sldMk cId="311566527" sldId="513"/>
            <ac:picMk id="10" creationId="{2FA8B556-ACD1-44E2-B9B1-A31642E1D401}"/>
          </ac:picMkLst>
        </pc:picChg>
      </pc:sldChg>
      <pc:sldChg chg="addSp delSp modSp">
        <pc:chgData name="Ruchin Jain" userId="77a90499-8d63-4794-8ae9-3098e0ba336d" providerId="ADAL" clId="{4F5AAB8F-AF57-448D-99A1-69B8B7E4B59C}" dt="2021-04-27T01:25:11.343" v="398" actId="14100"/>
        <pc:sldMkLst>
          <pc:docMk/>
          <pc:sldMk cId="2141230866" sldId="514"/>
        </pc:sldMkLst>
        <pc:spChg chg="mod">
          <ac:chgData name="Ruchin Jain" userId="77a90499-8d63-4794-8ae9-3098e0ba336d" providerId="ADAL" clId="{4F5AAB8F-AF57-448D-99A1-69B8B7E4B59C}" dt="2021-04-27T01:23:33.112" v="390" actId="5793"/>
          <ac:spMkLst>
            <pc:docMk/>
            <pc:sldMk cId="2141230866" sldId="514"/>
            <ac:spMk id="5" creationId="{391E4A88-92EE-694D-A87D-ECD1349BF165}"/>
          </ac:spMkLst>
        </pc:spChg>
        <pc:picChg chg="add mod">
          <ac:chgData name="Ruchin Jain" userId="77a90499-8d63-4794-8ae9-3098e0ba336d" providerId="ADAL" clId="{4F5AAB8F-AF57-448D-99A1-69B8B7E4B59C}" dt="2021-04-27T01:25:11.343" v="398" actId="14100"/>
          <ac:picMkLst>
            <pc:docMk/>
            <pc:sldMk cId="2141230866" sldId="514"/>
            <ac:picMk id="2" creationId="{A00F0773-524A-409A-98C5-271AD4F40B59}"/>
          </ac:picMkLst>
        </pc:picChg>
        <pc:picChg chg="del">
          <ac:chgData name="Ruchin Jain" userId="77a90499-8d63-4794-8ae9-3098e0ba336d" providerId="ADAL" clId="{4F5AAB8F-AF57-448D-99A1-69B8B7E4B59C}" dt="2021-04-27T01:23:35.268" v="391" actId="478"/>
          <ac:picMkLst>
            <pc:docMk/>
            <pc:sldMk cId="2141230866" sldId="514"/>
            <ac:picMk id="3" creationId="{74C64C70-9E54-4F5B-AD09-78F013954EEB}"/>
          </ac:picMkLst>
        </pc:picChg>
      </pc:sldChg>
      <pc:sldChg chg="addSp delSp modSp">
        <pc:chgData name="Ruchin Jain" userId="77a90499-8d63-4794-8ae9-3098e0ba336d" providerId="ADAL" clId="{4F5AAB8F-AF57-448D-99A1-69B8B7E4B59C}" dt="2021-04-27T01:46:45.582" v="451" actId="20577"/>
        <pc:sldMkLst>
          <pc:docMk/>
          <pc:sldMk cId="1975587449" sldId="515"/>
        </pc:sldMkLst>
        <pc:spChg chg="mod">
          <ac:chgData name="Ruchin Jain" userId="77a90499-8d63-4794-8ae9-3098e0ba336d" providerId="ADAL" clId="{4F5AAB8F-AF57-448D-99A1-69B8B7E4B59C}" dt="2021-04-27T01:46:45.582" v="451" actId="20577"/>
          <ac:spMkLst>
            <pc:docMk/>
            <pc:sldMk cId="1975587449" sldId="515"/>
            <ac:spMk id="5" creationId="{391E4A88-92EE-694D-A87D-ECD1349BF165}"/>
          </ac:spMkLst>
        </pc:spChg>
        <pc:picChg chg="del">
          <ac:chgData name="Ruchin Jain" userId="77a90499-8d63-4794-8ae9-3098e0ba336d" providerId="ADAL" clId="{4F5AAB8F-AF57-448D-99A1-69B8B7E4B59C}" dt="2021-04-27T01:44:27.499" v="400" actId="478"/>
          <ac:picMkLst>
            <pc:docMk/>
            <pc:sldMk cId="1975587449" sldId="515"/>
            <ac:picMk id="2" creationId="{523AD50C-F7A0-4558-B416-84CDDC2C58FF}"/>
          </ac:picMkLst>
        </pc:picChg>
        <pc:picChg chg="add mod">
          <ac:chgData name="Ruchin Jain" userId="77a90499-8d63-4794-8ae9-3098e0ba336d" providerId="ADAL" clId="{4F5AAB8F-AF57-448D-99A1-69B8B7E4B59C}" dt="2021-04-27T01:45:33.068" v="439" actId="14100"/>
          <ac:picMkLst>
            <pc:docMk/>
            <pc:sldMk cId="1975587449" sldId="515"/>
            <ac:picMk id="3" creationId="{3713AC75-C393-4701-87D3-F398AAE8E574}"/>
          </ac:picMkLst>
        </pc:picChg>
        <pc:picChg chg="del">
          <ac:chgData name="Ruchin Jain" userId="77a90499-8d63-4794-8ae9-3098e0ba336d" providerId="ADAL" clId="{4F5AAB8F-AF57-448D-99A1-69B8B7E4B59C}" dt="2021-04-27T01:44:25.778" v="399" actId="478"/>
          <ac:picMkLst>
            <pc:docMk/>
            <pc:sldMk cId="1975587449" sldId="515"/>
            <ac:picMk id="10" creationId="{FE3CC87E-E145-4C75-BE90-E2A8AD047599}"/>
          </ac:picMkLst>
        </pc:picChg>
      </pc:sldChg>
      <pc:sldChg chg="addSp delSp modSp">
        <pc:chgData name="Ruchin Jain" userId="77a90499-8d63-4794-8ae9-3098e0ba336d" providerId="ADAL" clId="{4F5AAB8F-AF57-448D-99A1-69B8B7E4B59C}" dt="2021-04-27T01:58:33.933" v="533" actId="14100"/>
        <pc:sldMkLst>
          <pc:docMk/>
          <pc:sldMk cId="1148409185" sldId="516"/>
        </pc:sldMkLst>
        <pc:spChg chg="del mod">
          <ac:chgData name="Ruchin Jain" userId="77a90499-8d63-4794-8ae9-3098e0ba336d" providerId="ADAL" clId="{4F5AAB8F-AF57-448D-99A1-69B8B7E4B59C}" dt="2021-04-27T01:58:23.838" v="530"/>
          <ac:spMkLst>
            <pc:docMk/>
            <pc:sldMk cId="1148409185" sldId="516"/>
            <ac:spMk id="4" creationId="{D6B1978E-5788-4537-AD2C-418F08DDA094}"/>
          </ac:spMkLst>
        </pc:spChg>
        <pc:spChg chg="mod">
          <ac:chgData name="Ruchin Jain" userId="77a90499-8d63-4794-8ae9-3098e0ba336d" providerId="ADAL" clId="{4F5AAB8F-AF57-448D-99A1-69B8B7E4B59C}" dt="2021-04-27T01:57:43.902" v="528" actId="403"/>
          <ac:spMkLst>
            <pc:docMk/>
            <pc:sldMk cId="1148409185" sldId="516"/>
            <ac:spMk id="5" creationId="{391E4A88-92EE-694D-A87D-ECD1349BF165}"/>
          </ac:spMkLst>
        </pc:spChg>
        <pc:picChg chg="add mod">
          <ac:chgData name="Ruchin Jain" userId="77a90499-8d63-4794-8ae9-3098e0ba336d" providerId="ADAL" clId="{4F5AAB8F-AF57-448D-99A1-69B8B7E4B59C}" dt="2021-04-27T01:58:33.933" v="533" actId="14100"/>
          <ac:picMkLst>
            <pc:docMk/>
            <pc:sldMk cId="1148409185" sldId="516"/>
            <ac:picMk id="2" creationId="{6E1A4D8B-5309-4987-86A1-97D6D83A1C72}"/>
          </ac:picMkLst>
        </pc:picChg>
        <pc:picChg chg="del">
          <ac:chgData name="Ruchin Jain" userId="77a90499-8d63-4794-8ae9-3098e0ba336d" providerId="ADAL" clId="{4F5AAB8F-AF57-448D-99A1-69B8B7E4B59C}" dt="2021-04-27T01:53:53.730" v="478" actId="478"/>
          <ac:picMkLst>
            <pc:docMk/>
            <pc:sldMk cId="1148409185" sldId="516"/>
            <ac:picMk id="3" creationId="{EA596543-5FFA-452F-9DC7-912065CFA1A2}"/>
          </ac:picMkLst>
        </pc:picChg>
      </pc:sldChg>
      <pc:sldChg chg="addSp delSp modSp">
        <pc:chgData name="Ruchin Jain" userId="77a90499-8d63-4794-8ae9-3098e0ba336d" providerId="ADAL" clId="{4F5AAB8F-AF57-448D-99A1-69B8B7E4B59C}" dt="2021-04-27T01:59:45.357" v="566" actId="404"/>
        <pc:sldMkLst>
          <pc:docMk/>
          <pc:sldMk cId="2131637618" sldId="517"/>
        </pc:sldMkLst>
        <pc:spChg chg="mod">
          <ac:chgData name="Ruchin Jain" userId="77a90499-8d63-4794-8ae9-3098e0ba336d" providerId="ADAL" clId="{4F5AAB8F-AF57-448D-99A1-69B8B7E4B59C}" dt="2021-04-27T01:59:45.357" v="566" actId="404"/>
          <ac:spMkLst>
            <pc:docMk/>
            <pc:sldMk cId="2131637618" sldId="517"/>
            <ac:spMk id="5" creationId="{391E4A88-92EE-694D-A87D-ECD1349BF165}"/>
          </ac:spMkLst>
        </pc:spChg>
        <pc:picChg chg="del">
          <ac:chgData name="Ruchin Jain" userId="77a90499-8d63-4794-8ae9-3098e0ba336d" providerId="ADAL" clId="{4F5AAB8F-AF57-448D-99A1-69B8B7E4B59C}" dt="2021-04-27T01:59:07.165" v="534" actId="478"/>
          <ac:picMkLst>
            <pc:docMk/>
            <pc:sldMk cId="2131637618" sldId="517"/>
            <ac:picMk id="2" creationId="{0E094A9B-116B-4285-8031-9E1523E551DD}"/>
          </ac:picMkLst>
        </pc:picChg>
        <pc:picChg chg="add mod">
          <ac:chgData name="Ruchin Jain" userId="77a90499-8d63-4794-8ae9-3098e0ba336d" providerId="ADAL" clId="{4F5AAB8F-AF57-448D-99A1-69B8B7E4B59C}" dt="2021-04-27T01:59:23.203" v="539" actId="14100"/>
          <ac:picMkLst>
            <pc:docMk/>
            <pc:sldMk cId="2131637618" sldId="517"/>
            <ac:picMk id="3" creationId="{A5D72E9D-ABD5-4335-B648-26E0D634182A}"/>
          </ac:picMkLst>
        </pc:picChg>
      </pc:sldChg>
      <pc:sldChg chg="addSp delSp modSp add">
        <pc:chgData name="Ruchin Jain" userId="77a90499-8d63-4794-8ae9-3098e0ba336d" providerId="ADAL" clId="{4F5AAB8F-AF57-448D-99A1-69B8B7E4B59C}" dt="2021-04-27T01:53:38.106" v="477" actId="14100"/>
        <pc:sldMkLst>
          <pc:docMk/>
          <pc:sldMk cId="1184066574" sldId="518"/>
        </pc:sldMkLst>
        <pc:spChg chg="mod">
          <ac:chgData name="Ruchin Jain" userId="77a90499-8d63-4794-8ae9-3098e0ba336d" providerId="ADAL" clId="{4F5AAB8F-AF57-448D-99A1-69B8B7E4B59C}" dt="2021-04-27T01:47:03.999" v="468" actId="20577"/>
          <ac:spMkLst>
            <pc:docMk/>
            <pc:sldMk cId="1184066574" sldId="518"/>
            <ac:spMk id="5" creationId="{391E4A88-92EE-694D-A87D-ECD1349BF165}"/>
          </ac:spMkLst>
        </pc:spChg>
        <pc:picChg chg="add mod">
          <ac:chgData name="Ruchin Jain" userId="77a90499-8d63-4794-8ae9-3098e0ba336d" providerId="ADAL" clId="{4F5AAB8F-AF57-448D-99A1-69B8B7E4B59C}" dt="2021-04-27T01:47:38.355" v="472" actId="14100"/>
          <ac:picMkLst>
            <pc:docMk/>
            <pc:sldMk cId="1184066574" sldId="518"/>
            <ac:picMk id="2" creationId="{B142F17B-EB66-4E28-9670-BBF2DB093E3A}"/>
          </ac:picMkLst>
        </pc:picChg>
        <pc:picChg chg="del">
          <ac:chgData name="Ruchin Jain" userId="77a90499-8d63-4794-8ae9-3098e0ba336d" providerId="ADAL" clId="{4F5AAB8F-AF57-448D-99A1-69B8B7E4B59C}" dt="2021-04-27T01:47:05.839" v="469" actId="478"/>
          <ac:picMkLst>
            <pc:docMk/>
            <pc:sldMk cId="1184066574" sldId="518"/>
            <ac:picMk id="3" creationId="{3713AC75-C393-4701-87D3-F398AAE8E574}"/>
          </ac:picMkLst>
        </pc:picChg>
        <pc:picChg chg="add mod">
          <ac:chgData name="Ruchin Jain" userId="77a90499-8d63-4794-8ae9-3098e0ba336d" providerId="ADAL" clId="{4F5AAB8F-AF57-448D-99A1-69B8B7E4B59C}" dt="2021-04-27T01:53:38.106" v="477" actId="14100"/>
          <ac:picMkLst>
            <pc:docMk/>
            <pc:sldMk cId="1184066574" sldId="518"/>
            <ac:picMk id="8" creationId="{83E3AA19-DDEF-4991-82D7-BC82795ED1D0}"/>
          </ac:picMkLst>
        </pc:picChg>
      </pc:sldChg>
      <pc:sldChg chg="addSp delSp modSp add">
        <pc:chgData name="Ruchin Jain" userId="77a90499-8d63-4794-8ae9-3098e0ba336d" providerId="ADAL" clId="{4F5AAB8F-AF57-448D-99A1-69B8B7E4B59C}" dt="2021-04-27T02:01:08.432" v="659" actId="14100"/>
        <pc:sldMkLst>
          <pc:docMk/>
          <pc:sldMk cId="2082031583" sldId="519"/>
        </pc:sldMkLst>
        <pc:spChg chg="mod">
          <ac:chgData name="Ruchin Jain" userId="77a90499-8d63-4794-8ae9-3098e0ba336d" providerId="ADAL" clId="{4F5AAB8F-AF57-448D-99A1-69B8B7E4B59C}" dt="2021-04-27T02:00:34.903" v="654" actId="403"/>
          <ac:spMkLst>
            <pc:docMk/>
            <pc:sldMk cId="2082031583" sldId="519"/>
            <ac:spMk id="5" creationId="{391E4A88-92EE-694D-A87D-ECD1349BF165}"/>
          </ac:spMkLst>
        </pc:spChg>
        <pc:picChg chg="add mod">
          <ac:chgData name="Ruchin Jain" userId="77a90499-8d63-4794-8ae9-3098e0ba336d" providerId="ADAL" clId="{4F5AAB8F-AF57-448D-99A1-69B8B7E4B59C}" dt="2021-04-27T02:01:08.432" v="659" actId="14100"/>
          <ac:picMkLst>
            <pc:docMk/>
            <pc:sldMk cId="2082031583" sldId="519"/>
            <ac:picMk id="2" creationId="{624BE374-2821-4528-AB67-D2930E6CF93A}"/>
          </ac:picMkLst>
        </pc:picChg>
        <pc:picChg chg="del">
          <ac:chgData name="Ruchin Jain" userId="77a90499-8d63-4794-8ae9-3098e0ba336d" providerId="ADAL" clId="{4F5AAB8F-AF57-448D-99A1-69B8B7E4B59C}" dt="2021-04-27T02:00:36.858" v="655" actId="478"/>
          <ac:picMkLst>
            <pc:docMk/>
            <pc:sldMk cId="2082031583" sldId="519"/>
            <ac:picMk id="3" creationId="{A5D72E9D-ABD5-4335-B648-26E0D634182A}"/>
          </ac:picMkLst>
        </pc:picChg>
      </pc:sldChg>
      <pc:sldChg chg="addSp delSp modSp add">
        <pc:chgData name="Ruchin Jain" userId="77a90499-8d63-4794-8ae9-3098e0ba336d" providerId="ADAL" clId="{4F5AAB8F-AF57-448D-99A1-69B8B7E4B59C}" dt="2021-04-27T02:02:53.827" v="714" actId="14100"/>
        <pc:sldMkLst>
          <pc:docMk/>
          <pc:sldMk cId="4096288143" sldId="520"/>
        </pc:sldMkLst>
        <pc:spChg chg="mod">
          <ac:chgData name="Ruchin Jain" userId="77a90499-8d63-4794-8ae9-3098e0ba336d" providerId="ADAL" clId="{4F5AAB8F-AF57-448D-99A1-69B8B7E4B59C}" dt="2021-04-27T02:01:32.586" v="709" actId="403"/>
          <ac:spMkLst>
            <pc:docMk/>
            <pc:sldMk cId="4096288143" sldId="520"/>
            <ac:spMk id="5" creationId="{391E4A88-92EE-694D-A87D-ECD1349BF165}"/>
          </ac:spMkLst>
        </pc:spChg>
        <pc:picChg chg="del">
          <ac:chgData name="Ruchin Jain" userId="77a90499-8d63-4794-8ae9-3098e0ba336d" providerId="ADAL" clId="{4F5AAB8F-AF57-448D-99A1-69B8B7E4B59C}" dt="2021-04-27T02:01:34.632" v="710" actId="478"/>
          <ac:picMkLst>
            <pc:docMk/>
            <pc:sldMk cId="4096288143" sldId="520"/>
            <ac:picMk id="2" creationId="{624BE374-2821-4528-AB67-D2930E6CF93A}"/>
          </ac:picMkLst>
        </pc:picChg>
        <pc:picChg chg="add mod">
          <ac:chgData name="Ruchin Jain" userId="77a90499-8d63-4794-8ae9-3098e0ba336d" providerId="ADAL" clId="{4F5AAB8F-AF57-448D-99A1-69B8B7E4B59C}" dt="2021-04-27T02:02:53.827" v="714" actId="14100"/>
          <ac:picMkLst>
            <pc:docMk/>
            <pc:sldMk cId="4096288143" sldId="520"/>
            <ac:picMk id="3" creationId="{F5649C13-CE1D-4414-B089-D7936BBD67FC}"/>
          </ac:picMkLst>
        </pc:picChg>
      </pc:sldChg>
      <pc:sldChg chg="addSp delSp modSp add">
        <pc:chgData name="Ruchin Jain" userId="77a90499-8d63-4794-8ae9-3098e0ba336d" providerId="ADAL" clId="{4F5AAB8F-AF57-448D-99A1-69B8B7E4B59C}" dt="2021-04-27T02:04:04.083" v="728" actId="14100"/>
        <pc:sldMkLst>
          <pc:docMk/>
          <pc:sldMk cId="2603979537" sldId="521"/>
        </pc:sldMkLst>
        <pc:spChg chg="mod">
          <ac:chgData name="Ruchin Jain" userId="77a90499-8d63-4794-8ae9-3098e0ba336d" providerId="ADAL" clId="{4F5AAB8F-AF57-448D-99A1-69B8B7E4B59C}" dt="2021-04-27T02:03:04.404" v="723" actId="20577"/>
          <ac:spMkLst>
            <pc:docMk/>
            <pc:sldMk cId="2603979537" sldId="521"/>
            <ac:spMk id="5" creationId="{391E4A88-92EE-694D-A87D-ECD1349BF165}"/>
          </ac:spMkLst>
        </pc:spChg>
        <pc:picChg chg="add mod">
          <ac:chgData name="Ruchin Jain" userId="77a90499-8d63-4794-8ae9-3098e0ba336d" providerId="ADAL" clId="{4F5AAB8F-AF57-448D-99A1-69B8B7E4B59C}" dt="2021-04-27T02:04:04.083" v="728" actId="14100"/>
          <ac:picMkLst>
            <pc:docMk/>
            <pc:sldMk cId="2603979537" sldId="521"/>
            <ac:picMk id="2" creationId="{22F31CC4-2D3B-44DD-BFFF-13B0AF27437E}"/>
          </ac:picMkLst>
        </pc:picChg>
        <pc:picChg chg="del">
          <ac:chgData name="Ruchin Jain" userId="77a90499-8d63-4794-8ae9-3098e0ba336d" providerId="ADAL" clId="{4F5AAB8F-AF57-448D-99A1-69B8B7E4B59C}" dt="2021-04-27T02:03:06.658" v="724" actId="478"/>
          <ac:picMkLst>
            <pc:docMk/>
            <pc:sldMk cId="2603979537" sldId="521"/>
            <ac:picMk id="3" creationId="{F5649C13-CE1D-4414-B089-D7936BBD67FC}"/>
          </ac:picMkLst>
        </pc:picChg>
      </pc:sldChg>
    </pc:docChg>
  </pc:docChgLst>
  <pc:docChgLst>
    <pc:chgData name="Ruchin Jain" userId="77a90499-8d63-4794-8ae9-3098e0ba336d" providerId="ADAL" clId="{566140D7-31DC-4E18-A393-D472C822A33C}"/>
    <pc:docChg chg="undo custSel addSld delSld modSld">
      <pc:chgData name="Ruchin Jain" userId="77a90499-8d63-4794-8ae9-3098e0ba336d" providerId="ADAL" clId="{566140D7-31DC-4E18-A393-D472C822A33C}" dt="2021-04-10T03:32:05.489" v="500" actId="20577"/>
      <pc:docMkLst>
        <pc:docMk/>
      </pc:docMkLst>
      <pc:sldChg chg="modSp">
        <pc:chgData name="Ruchin Jain" userId="77a90499-8d63-4794-8ae9-3098e0ba336d" providerId="ADAL" clId="{566140D7-31DC-4E18-A393-D472C822A33C}" dt="2021-04-10T03:32:05.489" v="500" actId="20577"/>
        <pc:sldMkLst>
          <pc:docMk/>
          <pc:sldMk cId="2065762804" sldId="258"/>
        </pc:sldMkLst>
        <pc:spChg chg="mod">
          <ac:chgData name="Ruchin Jain" userId="77a90499-8d63-4794-8ae9-3098e0ba336d" providerId="ADAL" clId="{566140D7-31DC-4E18-A393-D472C822A33C}" dt="2021-04-10T03:32:05.489" v="500" actId="20577"/>
          <ac:spMkLst>
            <pc:docMk/>
            <pc:sldMk cId="2065762804" sldId="258"/>
            <ac:spMk id="73" creationId="{00000000-0000-0000-0000-000000000000}"/>
          </ac:spMkLst>
        </pc:spChg>
      </pc:sldChg>
      <pc:sldChg chg="addSp delSp modSp">
        <pc:chgData name="Ruchin Jain" userId="77a90499-8d63-4794-8ae9-3098e0ba336d" providerId="ADAL" clId="{566140D7-31DC-4E18-A393-D472C822A33C}" dt="2021-04-07T17:17:21.120" v="100" actId="14100"/>
        <pc:sldMkLst>
          <pc:docMk/>
          <pc:sldMk cId="546222171" sldId="286"/>
        </pc:sldMkLst>
        <pc:spChg chg="mod">
          <ac:chgData name="Ruchin Jain" userId="77a90499-8d63-4794-8ae9-3098e0ba336d" providerId="ADAL" clId="{566140D7-31DC-4E18-A393-D472C822A33C}" dt="2021-04-07T17:13:11.543" v="70" actId="6549"/>
          <ac:spMkLst>
            <pc:docMk/>
            <pc:sldMk cId="546222171" sldId="286"/>
            <ac:spMk id="4" creationId="{D6B1978E-5788-4537-AD2C-418F08DDA094}"/>
          </ac:spMkLst>
        </pc:spChg>
        <pc:spChg chg="mod">
          <ac:chgData name="Ruchin Jain" userId="77a90499-8d63-4794-8ae9-3098e0ba336d" providerId="ADAL" clId="{566140D7-31DC-4E18-A393-D472C822A33C}" dt="2021-04-07T17:16:33.220" v="97" actId="20577"/>
          <ac:spMkLst>
            <pc:docMk/>
            <pc:sldMk cId="546222171" sldId="286"/>
            <ac:spMk id="5" creationId="{391E4A88-92EE-694D-A87D-ECD1349BF165}"/>
          </ac:spMkLst>
        </pc:spChg>
        <pc:picChg chg="add mod">
          <ac:chgData name="Ruchin Jain" userId="77a90499-8d63-4794-8ae9-3098e0ba336d" providerId="ADAL" clId="{566140D7-31DC-4E18-A393-D472C822A33C}" dt="2021-04-07T17:17:21.120" v="100" actId="14100"/>
          <ac:picMkLst>
            <pc:docMk/>
            <pc:sldMk cId="546222171" sldId="286"/>
            <ac:picMk id="3" creationId="{38C4C0B3-B3A4-4860-89FF-8CE208EEEEFF}"/>
          </ac:picMkLst>
        </pc:picChg>
        <pc:picChg chg="del">
          <ac:chgData name="Ruchin Jain" userId="77a90499-8d63-4794-8ae9-3098e0ba336d" providerId="ADAL" clId="{566140D7-31DC-4E18-A393-D472C822A33C}" dt="2021-04-07T17:13:05.624" v="68" actId="478"/>
          <ac:picMkLst>
            <pc:docMk/>
            <pc:sldMk cId="546222171" sldId="286"/>
            <ac:picMk id="9" creationId="{284E0A1F-EF85-4F34-98F4-4CC28AD4E948}"/>
          </ac:picMkLst>
        </pc:picChg>
      </pc:sldChg>
      <pc:sldChg chg="del">
        <pc:chgData name="Ruchin Jain" userId="77a90499-8d63-4794-8ae9-3098e0ba336d" providerId="ADAL" clId="{566140D7-31DC-4E18-A393-D472C822A33C}" dt="2021-04-07T18:09:11.340" v="133" actId="2696"/>
        <pc:sldMkLst>
          <pc:docMk/>
          <pc:sldMk cId="63691147" sldId="493"/>
        </pc:sldMkLst>
      </pc:sldChg>
      <pc:sldChg chg="addSp delSp modSp">
        <pc:chgData name="Ruchin Jain" userId="77a90499-8d63-4794-8ae9-3098e0ba336d" providerId="ADAL" clId="{566140D7-31DC-4E18-A393-D472C822A33C}" dt="2021-04-07T17:26:32.621" v="131" actId="14100"/>
        <pc:sldMkLst>
          <pc:docMk/>
          <pc:sldMk cId="3949231480" sldId="494"/>
        </pc:sldMkLst>
        <pc:spChg chg="del">
          <ac:chgData name="Ruchin Jain" userId="77a90499-8d63-4794-8ae9-3098e0ba336d" providerId="ADAL" clId="{566140D7-31DC-4E18-A393-D472C822A33C}" dt="2021-04-07T17:25:26.238" v="117"/>
          <ac:spMkLst>
            <pc:docMk/>
            <pc:sldMk cId="3949231480" sldId="494"/>
            <ac:spMk id="3" creationId="{359A85DA-58CF-4737-A81C-CFC740E03294}"/>
          </ac:spMkLst>
        </pc:spChg>
        <pc:spChg chg="mod">
          <ac:chgData name="Ruchin Jain" userId="77a90499-8d63-4794-8ae9-3098e0ba336d" providerId="ADAL" clId="{566140D7-31DC-4E18-A393-D472C822A33C}" dt="2021-04-07T17:25:38.307" v="127" actId="20577"/>
          <ac:spMkLst>
            <pc:docMk/>
            <pc:sldMk cId="3949231480" sldId="494"/>
            <ac:spMk id="5" creationId="{391E4A88-92EE-694D-A87D-ECD1349BF165}"/>
          </ac:spMkLst>
        </pc:spChg>
        <pc:picChg chg="add mod">
          <ac:chgData name="Ruchin Jain" userId="77a90499-8d63-4794-8ae9-3098e0ba336d" providerId="ADAL" clId="{566140D7-31DC-4E18-A393-D472C822A33C}" dt="2021-04-07T17:26:32.621" v="131" actId="14100"/>
          <ac:picMkLst>
            <pc:docMk/>
            <pc:sldMk cId="3949231480" sldId="494"/>
            <ac:picMk id="2" creationId="{4B7C067A-6EBD-48C0-A409-AB6872F65DF7}"/>
          </ac:picMkLst>
        </pc:picChg>
      </pc:sldChg>
      <pc:sldChg chg="del">
        <pc:chgData name="Ruchin Jain" userId="77a90499-8d63-4794-8ae9-3098e0ba336d" providerId="ADAL" clId="{566140D7-31DC-4E18-A393-D472C822A33C}" dt="2021-04-07T18:09:11.368" v="136" actId="2696"/>
        <pc:sldMkLst>
          <pc:docMk/>
          <pc:sldMk cId="646355654" sldId="496"/>
        </pc:sldMkLst>
      </pc:sldChg>
      <pc:sldChg chg="del">
        <pc:chgData name="Ruchin Jain" userId="77a90499-8d63-4794-8ae9-3098e0ba336d" providerId="ADAL" clId="{566140D7-31DC-4E18-A393-D472C822A33C}" dt="2021-04-07T18:09:11.359" v="135" actId="2696"/>
        <pc:sldMkLst>
          <pc:docMk/>
          <pc:sldMk cId="128402256" sldId="497"/>
        </pc:sldMkLst>
      </pc:sldChg>
      <pc:sldChg chg="del">
        <pc:chgData name="Ruchin Jain" userId="77a90499-8d63-4794-8ae9-3098e0ba336d" providerId="ADAL" clId="{566140D7-31DC-4E18-A393-D472C822A33C}" dt="2021-04-07T18:09:11.330" v="132" actId="2696"/>
        <pc:sldMkLst>
          <pc:docMk/>
          <pc:sldMk cId="1829287103" sldId="498"/>
        </pc:sldMkLst>
      </pc:sldChg>
      <pc:sldChg chg="del">
        <pc:chgData name="Ruchin Jain" userId="77a90499-8d63-4794-8ae9-3098e0ba336d" providerId="ADAL" clId="{566140D7-31DC-4E18-A393-D472C822A33C}" dt="2021-04-07T18:09:11.351" v="134" actId="2696"/>
        <pc:sldMkLst>
          <pc:docMk/>
          <pc:sldMk cId="1037794187" sldId="501"/>
        </pc:sldMkLst>
      </pc:sldChg>
      <pc:sldChg chg="addSp delSp modSp">
        <pc:chgData name="Ruchin Jain" userId="77a90499-8d63-4794-8ae9-3098e0ba336d" providerId="ADAL" clId="{566140D7-31DC-4E18-A393-D472C822A33C}" dt="2021-04-07T17:12:53.479" v="67" actId="14100"/>
        <pc:sldMkLst>
          <pc:docMk/>
          <pc:sldMk cId="3875931059" sldId="502"/>
        </pc:sldMkLst>
        <pc:spChg chg="mod">
          <ac:chgData name="Ruchin Jain" userId="77a90499-8d63-4794-8ae9-3098e0ba336d" providerId="ADAL" clId="{566140D7-31DC-4E18-A393-D472C822A33C}" dt="2021-04-07T17:12:34.650" v="64" actId="1076"/>
          <ac:spMkLst>
            <pc:docMk/>
            <pc:sldMk cId="3875931059" sldId="502"/>
            <ac:spMk id="5" creationId="{391E4A88-92EE-694D-A87D-ECD1349BF165}"/>
          </ac:spMkLst>
        </pc:spChg>
        <pc:picChg chg="del">
          <ac:chgData name="Ruchin Jain" userId="77a90499-8d63-4794-8ae9-3098e0ba336d" providerId="ADAL" clId="{566140D7-31DC-4E18-A393-D472C822A33C}" dt="2021-04-07T16:56:50.950" v="62" actId="478"/>
          <ac:picMkLst>
            <pc:docMk/>
            <pc:sldMk cId="3875931059" sldId="502"/>
            <ac:picMk id="2" creationId="{AD014B57-0D7C-4587-B4E2-427BE14C7CFC}"/>
          </ac:picMkLst>
        </pc:picChg>
        <pc:picChg chg="add mod">
          <ac:chgData name="Ruchin Jain" userId="77a90499-8d63-4794-8ae9-3098e0ba336d" providerId="ADAL" clId="{566140D7-31DC-4E18-A393-D472C822A33C}" dt="2021-04-07T17:12:53.479" v="67" actId="14100"/>
          <ac:picMkLst>
            <pc:docMk/>
            <pc:sldMk cId="3875931059" sldId="502"/>
            <ac:picMk id="3" creationId="{FC97617F-25AD-463A-B847-6A7E707D23B6}"/>
          </ac:picMkLst>
        </pc:picChg>
      </pc:sldChg>
      <pc:sldChg chg="del">
        <pc:chgData name="Ruchin Jain" userId="77a90499-8d63-4794-8ae9-3098e0ba336d" providerId="ADAL" clId="{566140D7-31DC-4E18-A393-D472C822A33C}" dt="2021-04-07T18:09:11.375" v="137" actId="2696"/>
        <pc:sldMkLst>
          <pc:docMk/>
          <pc:sldMk cId="986499414" sldId="503"/>
        </pc:sldMkLst>
      </pc:sldChg>
      <pc:sldChg chg="addSp delSp modSp add">
        <pc:chgData name="Ruchin Jain" userId="77a90499-8d63-4794-8ae9-3098e0ba336d" providerId="ADAL" clId="{566140D7-31DC-4E18-A393-D472C822A33C}" dt="2021-04-10T02:44:36.292" v="189" actId="14100"/>
        <pc:sldMkLst>
          <pc:docMk/>
          <pc:sldMk cId="1751978944" sldId="503"/>
        </pc:sldMkLst>
        <pc:spChg chg="add mod">
          <ac:chgData name="Ruchin Jain" userId="77a90499-8d63-4794-8ae9-3098e0ba336d" providerId="ADAL" clId="{566140D7-31DC-4E18-A393-D472C822A33C}" dt="2021-04-10T02:37:09.970" v="184" actId="947"/>
          <ac:spMkLst>
            <pc:docMk/>
            <pc:sldMk cId="1751978944" sldId="503"/>
            <ac:spMk id="3" creationId="{C8B8B80C-59DF-4FD8-9C4D-EDB55B228955}"/>
          </ac:spMkLst>
        </pc:spChg>
        <pc:spChg chg="mod">
          <ac:chgData name="Ruchin Jain" userId="77a90499-8d63-4794-8ae9-3098e0ba336d" providerId="ADAL" clId="{566140D7-31DC-4E18-A393-D472C822A33C}" dt="2021-04-10T02:34:33.697" v="164" actId="20577"/>
          <ac:spMkLst>
            <pc:docMk/>
            <pc:sldMk cId="1751978944" sldId="503"/>
            <ac:spMk id="5" creationId="{391E4A88-92EE-694D-A87D-ECD1349BF165}"/>
          </ac:spMkLst>
        </pc:spChg>
        <pc:picChg chg="del">
          <ac:chgData name="Ruchin Jain" userId="77a90499-8d63-4794-8ae9-3098e0ba336d" providerId="ADAL" clId="{566140D7-31DC-4E18-A393-D472C822A33C}" dt="2021-04-10T02:34:35.978" v="165" actId="478"/>
          <ac:picMkLst>
            <pc:docMk/>
            <pc:sldMk cId="1751978944" sldId="503"/>
            <ac:picMk id="2" creationId="{4B7C067A-6EBD-48C0-A409-AB6872F65DF7}"/>
          </ac:picMkLst>
        </pc:picChg>
        <pc:picChg chg="add mod">
          <ac:chgData name="Ruchin Jain" userId="77a90499-8d63-4794-8ae9-3098e0ba336d" providerId="ADAL" clId="{566140D7-31DC-4E18-A393-D472C822A33C}" dt="2021-04-10T02:44:36.292" v="189" actId="14100"/>
          <ac:picMkLst>
            <pc:docMk/>
            <pc:sldMk cId="1751978944" sldId="503"/>
            <ac:picMk id="8" creationId="{CC981C47-5223-41BD-BCCD-F6A8CC44F0AA}"/>
          </ac:picMkLst>
        </pc:picChg>
      </pc:sldChg>
      <pc:sldChg chg="del">
        <pc:chgData name="Ruchin Jain" userId="77a90499-8d63-4794-8ae9-3098e0ba336d" providerId="ADAL" clId="{566140D7-31DC-4E18-A393-D472C822A33C}" dt="2021-04-07T18:09:11.382" v="138" actId="2696"/>
        <pc:sldMkLst>
          <pc:docMk/>
          <pc:sldMk cId="25177481" sldId="504"/>
        </pc:sldMkLst>
      </pc:sldChg>
      <pc:sldChg chg="addSp delSp modSp add">
        <pc:chgData name="Ruchin Jain" userId="77a90499-8d63-4794-8ae9-3098e0ba336d" providerId="ADAL" clId="{566140D7-31DC-4E18-A393-D472C822A33C}" dt="2021-04-10T03:07:27.421" v="222" actId="403"/>
        <pc:sldMkLst>
          <pc:docMk/>
          <pc:sldMk cId="3319019018" sldId="504"/>
        </pc:sldMkLst>
        <pc:spChg chg="mod">
          <ac:chgData name="Ruchin Jain" userId="77a90499-8d63-4794-8ae9-3098e0ba336d" providerId="ADAL" clId="{566140D7-31DC-4E18-A393-D472C822A33C}" dt="2021-04-10T03:05:07.796" v="210" actId="20577"/>
          <ac:spMkLst>
            <pc:docMk/>
            <pc:sldMk cId="3319019018" sldId="504"/>
            <ac:spMk id="5" creationId="{391E4A88-92EE-694D-A87D-ECD1349BF165}"/>
          </ac:spMkLst>
        </pc:spChg>
        <pc:spChg chg="add mod">
          <ac:chgData name="Ruchin Jain" userId="77a90499-8d63-4794-8ae9-3098e0ba336d" providerId="ADAL" clId="{566140D7-31DC-4E18-A393-D472C822A33C}" dt="2021-04-10T03:07:27.421" v="222" actId="403"/>
          <ac:spMkLst>
            <pc:docMk/>
            <pc:sldMk cId="3319019018" sldId="504"/>
            <ac:spMk id="8" creationId="{22BA8D49-D9C5-4F68-921E-CCECF3F5C9A3}"/>
          </ac:spMkLst>
        </pc:spChg>
        <pc:picChg chg="del">
          <ac:chgData name="Ruchin Jain" userId="77a90499-8d63-4794-8ae9-3098e0ba336d" providerId="ADAL" clId="{566140D7-31DC-4E18-A393-D472C822A33C}" dt="2021-04-10T03:05:14.532" v="211" actId="478"/>
          <ac:picMkLst>
            <pc:docMk/>
            <pc:sldMk cId="3319019018" sldId="504"/>
            <ac:picMk id="2" creationId="{4B7C067A-6EBD-48C0-A409-AB6872F65DF7}"/>
          </ac:picMkLst>
        </pc:picChg>
        <pc:picChg chg="add mod">
          <ac:chgData name="Ruchin Jain" userId="77a90499-8d63-4794-8ae9-3098e0ba336d" providerId="ADAL" clId="{566140D7-31DC-4E18-A393-D472C822A33C}" dt="2021-04-10T03:07:06.012" v="216" actId="1076"/>
          <ac:picMkLst>
            <pc:docMk/>
            <pc:sldMk cId="3319019018" sldId="504"/>
            <ac:picMk id="3" creationId="{A34F2E57-7AA3-4B76-B5D5-A6FE52AD07AE}"/>
          </ac:picMkLst>
        </pc:picChg>
      </pc:sldChg>
      <pc:sldChg chg="addSp delSp modSp add">
        <pc:chgData name="Ruchin Jain" userId="77a90499-8d63-4794-8ae9-3098e0ba336d" providerId="ADAL" clId="{566140D7-31DC-4E18-A393-D472C822A33C}" dt="2021-04-10T03:18:27.595" v="319" actId="20577"/>
        <pc:sldMkLst>
          <pc:docMk/>
          <pc:sldMk cId="1528116339" sldId="505"/>
        </pc:sldMkLst>
        <pc:spChg chg="add mod">
          <ac:chgData name="Ruchin Jain" userId="77a90499-8d63-4794-8ae9-3098e0ba336d" providerId="ADAL" clId="{566140D7-31DC-4E18-A393-D472C822A33C}" dt="2021-04-10T03:18:13.707" v="316" actId="1076"/>
          <ac:spMkLst>
            <pc:docMk/>
            <pc:sldMk cId="1528116339" sldId="505"/>
            <ac:spMk id="2" creationId="{59317415-F271-469B-BCE7-C165620C2B3E}"/>
          </ac:spMkLst>
        </pc:spChg>
        <pc:spChg chg="mod">
          <ac:chgData name="Ruchin Jain" userId="77a90499-8d63-4794-8ae9-3098e0ba336d" providerId="ADAL" clId="{566140D7-31DC-4E18-A393-D472C822A33C}" dt="2021-04-10T03:18:27.595" v="319" actId="20577"/>
          <ac:spMkLst>
            <pc:docMk/>
            <pc:sldMk cId="1528116339" sldId="505"/>
            <ac:spMk id="4" creationId="{D6B1978E-5788-4537-AD2C-418F08DDA094}"/>
          </ac:spMkLst>
        </pc:spChg>
        <pc:spChg chg="mod">
          <ac:chgData name="Ruchin Jain" userId="77a90499-8d63-4794-8ae9-3098e0ba336d" providerId="ADAL" clId="{566140D7-31DC-4E18-A393-D472C822A33C}" dt="2021-04-10T03:12:04.944" v="271" actId="20577"/>
          <ac:spMkLst>
            <pc:docMk/>
            <pc:sldMk cId="1528116339" sldId="505"/>
            <ac:spMk id="5" creationId="{391E4A88-92EE-694D-A87D-ECD1349BF165}"/>
          </ac:spMkLst>
        </pc:spChg>
        <pc:spChg chg="del mod">
          <ac:chgData name="Ruchin Jain" userId="77a90499-8d63-4794-8ae9-3098e0ba336d" providerId="ADAL" clId="{566140D7-31DC-4E18-A393-D472C822A33C}" dt="2021-04-10T03:11:51.288" v="226"/>
          <ac:spMkLst>
            <pc:docMk/>
            <pc:sldMk cId="1528116339" sldId="505"/>
            <ac:spMk id="8" creationId="{22BA8D49-D9C5-4F68-921E-CCECF3F5C9A3}"/>
          </ac:spMkLst>
        </pc:spChg>
        <pc:picChg chg="del">
          <ac:chgData name="Ruchin Jain" userId="77a90499-8d63-4794-8ae9-3098e0ba336d" providerId="ADAL" clId="{566140D7-31DC-4E18-A393-D472C822A33C}" dt="2021-04-10T03:11:45.709" v="224" actId="478"/>
          <ac:picMkLst>
            <pc:docMk/>
            <pc:sldMk cId="1528116339" sldId="505"/>
            <ac:picMk id="3" creationId="{A34F2E57-7AA3-4B76-B5D5-A6FE52AD07AE}"/>
          </ac:picMkLst>
        </pc:picChg>
      </pc:sldChg>
      <pc:sldChg chg="addSp delSp modSp add">
        <pc:chgData name="Ruchin Jain" userId="77a90499-8d63-4794-8ae9-3098e0ba336d" providerId="ADAL" clId="{566140D7-31DC-4E18-A393-D472C822A33C}" dt="2021-04-10T03:22:31.440" v="389" actId="14100"/>
        <pc:sldMkLst>
          <pc:docMk/>
          <pc:sldMk cId="2029110153" sldId="506"/>
        </pc:sldMkLst>
        <pc:spChg chg="del mod">
          <ac:chgData name="Ruchin Jain" userId="77a90499-8d63-4794-8ae9-3098e0ba336d" providerId="ADAL" clId="{566140D7-31DC-4E18-A393-D472C822A33C}" dt="2021-04-10T03:20:20.347" v="324"/>
          <ac:spMkLst>
            <pc:docMk/>
            <pc:sldMk cId="2029110153" sldId="506"/>
            <ac:spMk id="3" creationId="{C8B8B80C-59DF-4FD8-9C4D-EDB55B228955}"/>
          </ac:spMkLst>
        </pc:spChg>
        <pc:spChg chg="mod">
          <ac:chgData name="Ruchin Jain" userId="77a90499-8d63-4794-8ae9-3098e0ba336d" providerId="ADAL" clId="{566140D7-31DC-4E18-A393-D472C822A33C}" dt="2021-04-10T03:21:02.684" v="386" actId="14100"/>
          <ac:spMkLst>
            <pc:docMk/>
            <pc:sldMk cId="2029110153" sldId="506"/>
            <ac:spMk id="5" creationId="{391E4A88-92EE-694D-A87D-ECD1349BF165}"/>
          </ac:spMkLst>
        </pc:spChg>
        <pc:picChg chg="add mod">
          <ac:chgData name="Ruchin Jain" userId="77a90499-8d63-4794-8ae9-3098e0ba336d" providerId="ADAL" clId="{566140D7-31DC-4E18-A393-D472C822A33C}" dt="2021-04-10T03:22:31.440" v="389" actId="14100"/>
          <ac:picMkLst>
            <pc:docMk/>
            <pc:sldMk cId="2029110153" sldId="506"/>
            <ac:picMk id="2" creationId="{2978703B-2858-4856-994B-B5301BDCFCA5}"/>
          </ac:picMkLst>
        </pc:picChg>
        <pc:picChg chg="del">
          <ac:chgData name="Ruchin Jain" userId="77a90499-8d63-4794-8ae9-3098e0ba336d" providerId="ADAL" clId="{566140D7-31DC-4E18-A393-D472C822A33C}" dt="2021-04-10T03:20:20.344" v="322" actId="478"/>
          <ac:picMkLst>
            <pc:docMk/>
            <pc:sldMk cId="2029110153" sldId="506"/>
            <ac:picMk id="8" creationId="{CC981C47-5223-41BD-BCCD-F6A8CC44F0AA}"/>
          </ac:picMkLst>
        </pc:picChg>
      </pc:sldChg>
      <pc:sldChg chg="addSp delSp modSp add">
        <pc:chgData name="Ruchin Jain" userId="77a90499-8d63-4794-8ae9-3098e0ba336d" providerId="ADAL" clId="{566140D7-31DC-4E18-A393-D472C822A33C}" dt="2021-04-10T03:27:10.318" v="419" actId="14100"/>
        <pc:sldMkLst>
          <pc:docMk/>
          <pc:sldMk cId="2433871352" sldId="507"/>
        </pc:sldMkLst>
        <pc:spChg chg="mod">
          <ac:chgData name="Ruchin Jain" userId="77a90499-8d63-4794-8ae9-3098e0ba336d" providerId="ADAL" clId="{566140D7-31DC-4E18-A393-D472C822A33C}" dt="2021-04-10T03:25:36.823" v="414" actId="20577"/>
          <ac:spMkLst>
            <pc:docMk/>
            <pc:sldMk cId="2433871352" sldId="507"/>
            <ac:spMk id="5" creationId="{391E4A88-92EE-694D-A87D-ECD1349BF165}"/>
          </ac:spMkLst>
        </pc:spChg>
        <pc:picChg chg="del">
          <ac:chgData name="Ruchin Jain" userId="77a90499-8d63-4794-8ae9-3098e0ba336d" providerId="ADAL" clId="{566140D7-31DC-4E18-A393-D472C822A33C}" dt="2021-04-10T03:25:42.521" v="415" actId="478"/>
          <ac:picMkLst>
            <pc:docMk/>
            <pc:sldMk cId="2433871352" sldId="507"/>
            <ac:picMk id="2" creationId="{2978703B-2858-4856-994B-B5301BDCFCA5}"/>
          </ac:picMkLst>
        </pc:picChg>
        <pc:picChg chg="add mod">
          <ac:chgData name="Ruchin Jain" userId="77a90499-8d63-4794-8ae9-3098e0ba336d" providerId="ADAL" clId="{566140D7-31DC-4E18-A393-D472C822A33C}" dt="2021-04-10T03:27:10.318" v="419" actId="14100"/>
          <ac:picMkLst>
            <pc:docMk/>
            <pc:sldMk cId="2433871352" sldId="507"/>
            <ac:picMk id="3" creationId="{5ECEA9AF-9AE0-44C1-843F-BC071B4899F0}"/>
          </ac:picMkLst>
        </pc:picChg>
      </pc:sldChg>
      <pc:sldChg chg="add del">
        <pc:chgData name="Ruchin Jain" userId="77a90499-8d63-4794-8ae9-3098e0ba336d" providerId="ADAL" clId="{566140D7-31DC-4E18-A393-D472C822A33C}" dt="2021-04-10T03:24:57.911" v="391"/>
        <pc:sldMkLst>
          <pc:docMk/>
          <pc:sldMk cId="2479477677" sldId="507"/>
        </pc:sldMkLst>
      </pc:sldChg>
      <pc:sldChg chg="addSp delSp modSp add">
        <pc:chgData name="Ruchin Jain" userId="77a90499-8d63-4794-8ae9-3098e0ba336d" providerId="ADAL" clId="{566140D7-31DC-4E18-A393-D472C822A33C}" dt="2021-04-10T03:30:39.753" v="426"/>
        <pc:sldMkLst>
          <pc:docMk/>
          <pc:sldMk cId="284989767" sldId="508"/>
        </pc:sldMkLst>
        <pc:picChg chg="add mod">
          <ac:chgData name="Ruchin Jain" userId="77a90499-8d63-4794-8ae9-3098e0ba336d" providerId="ADAL" clId="{566140D7-31DC-4E18-A393-D472C822A33C}" dt="2021-04-10T03:29:41.747" v="424" actId="14100"/>
          <ac:picMkLst>
            <pc:docMk/>
            <pc:sldMk cId="284989767" sldId="508"/>
            <ac:picMk id="2" creationId="{E7FA48B4-BCB9-48E9-BE93-ED9DE04CBFCC}"/>
          </ac:picMkLst>
        </pc:picChg>
        <pc:picChg chg="del">
          <ac:chgData name="Ruchin Jain" userId="77a90499-8d63-4794-8ae9-3098e0ba336d" providerId="ADAL" clId="{566140D7-31DC-4E18-A393-D472C822A33C}" dt="2021-04-10T03:29:23.390" v="421" actId="478"/>
          <ac:picMkLst>
            <pc:docMk/>
            <pc:sldMk cId="284989767" sldId="508"/>
            <ac:picMk id="3" creationId="{5ECEA9AF-9AE0-44C1-843F-BC071B4899F0}"/>
          </ac:picMkLst>
        </pc:picChg>
        <pc:picChg chg="add del">
          <ac:chgData name="Ruchin Jain" userId="77a90499-8d63-4794-8ae9-3098e0ba336d" providerId="ADAL" clId="{566140D7-31DC-4E18-A393-D472C822A33C}" dt="2021-04-10T03:30:39.753" v="426"/>
          <ac:picMkLst>
            <pc:docMk/>
            <pc:sldMk cId="284989767" sldId="508"/>
            <ac:picMk id="8" creationId="{50725432-9463-44C2-AF60-89356AD78754}"/>
          </ac:picMkLst>
        </pc:picChg>
      </pc:sldChg>
      <pc:sldChg chg="addSp delSp modSp add">
        <pc:chgData name="Ruchin Jain" userId="77a90499-8d63-4794-8ae9-3098e0ba336d" providerId="ADAL" clId="{566140D7-31DC-4E18-A393-D472C822A33C}" dt="2021-04-10T03:31:37.805" v="477" actId="14100"/>
        <pc:sldMkLst>
          <pc:docMk/>
          <pc:sldMk cId="1583358516" sldId="509"/>
        </pc:sldMkLst>
        <pc:spChg chg="mod">
          <ac:chgData name="Ruchin Jain" userId="77a90499-8d63-4794-8ae9-3098e0ba336d" providerId="ADAL" clId="{566140D7-31DC-4E18-A393-D472C822A33C}" dt="2021-04-10T03:31:27.994" v="475" actId="1076"/>
          <ac:spMkLst>
            <pc:docMk/>
            <pc:sldMk cId="1583358516" sldId="509"/>
            <ac:spMk id="5" creationId="{391E4A88-92EE-694D-A87D-ECD1349BF165}"/>
          </ac:spMkLst>
        </pc:spChg>
        <pc:picChg chg="del">
          <ac:chgData name="Ruchin Jain" userId="77a90499-8d63-4794-8ae9-3098e0ba336d" providerId="ADAL" clId="{566140D7-31DC-4E18-A393-D472C822A33C}" dt="2021-04-10T03:30:56.882" v="473" actId="478"/>
          <ac:picMkLst>
            <pc:docMk/>
            <pc:sldMk cId="1583358516" sldId="509"/>
            <ac:picMk id="2" creationId="{E7FA48B4-BCB9-48E9-BE93-ED9DE04CBFCC}"/>
          </ac:picMkLst>
        </pc:picChg>
        <pc:picChg chg="add mod">
          <ac:chgData name="Ruchin Jain" userId="77a90499-8d63-4794-8ae9-3098e0ba336d" providerId="ADAL" clId="{566140D7-31DC-4E18-A393-D472C822A33C}" dt="2021-04-10T03:31:37.805" v="477" actId="14100"/>
          <ac:picMkLst>
            <pc:docMk/>
            <pc:sldMk cId="1583358516" sldId="509"/>
            <ac:picMk id="3" creationId="{714850A1-6795-43F5-B85A-5482F62BB9A5}"/>
          </ac:picMkLst>
        </pc:picChg>
      </pc:sldChg>
    </pc:docChg>
  </pc:docChgLst>
  <pc:docChgLst>
    <pc:chgData name="Ruchin Jain" userId="77a90499-8d63-4794-8ae9-3098e0ba336d" providerId="ADAL" clId="{C04B0CEE-E951-4B9C-9109-574B4D0E843D}"/>
    <pc:docChg chg="custSel addSld delSld modSld">
      <pc:chgData name="Ruchin Jain" userId="77a90499-8d63-4794-8ae9-3098e0ba336d" providerId="ADAL" clId="{C04B0CEE-E951-4B9C-9109-574B4D0E843D}" dt="2021-05-04T01:37:00.224" v="478" actId="14100"/>
      <pc:docMkLst>
        <pc:docMk/>
      </pc:docMkLst>
      <pc:sldChg chg="modSp">
        <pc:chgData name="Ruchin Jain" userId="77a90499-8d63-4794-8ae9-3098e0ba336d" providerId="ADAL" clId="{C04B0CEE-E951-4B9C-9109-574B4D0E843D}" dt="2021-04-28T19:55:06.390" v="40" actId="20577"/>
        <pc:sldMkLst>
          <pc:docMk/>
          <pc:sldMk cId="2065762804" sldId="258"/>
        </pc:sldMkLst>
        <pc:spChg chg="mod">
          <ac:chgData name="Ruchin Jain" userId="77a90499-8d63-4794-8ae9-3098e0ba336d" providerId="ADAL" clId="{C04B0CEE-E951-4B9C-9109-574B4D0E843D}" dt="2021-04-28T19:55:06.390" v="40" actId="20577"/>
          <ac:spMkLst>
            <pc:docMk/>
            <pc:sldMk cId="2065762804" sldId="258"/>
            <ac:spMk id="73" creationId="{00000000-0000-0000-0000-000000000000}"/>
          </ac:spMkLst>
        </pc:spChg>
      </pc:sldChg>
      <pc:sldChg chg="addSp delSp modSp">
        <pc:chgData name="Ruchin Jain" userId="77a90499-8d63-4794-8ae9-3098e0ba336d" providerId="ADAL" clId="{C04B0CEE-E951-4B9C-9109-574B4D0E843D}" dt="2021-04-28T19:59:57.941" v="67" actId="14100"/>
        <pc:sldMkLst>
          <pc:docMk/>
          <pc:sldMk cId="1583358516" sldId="509"/>
        </pc:sldMkLst>
        <pc:spChg chg="mod">
          <ac:chgData name="Ruchin Jain" userId="77a90499-8d63-4794-8ae9-3098e0ba336d" providerId="ADAL" clId="{C04B0CEE-E951-4B9C-9109-574B4D0E843D}" dt="2021-04-28T19:58:33.425" v="62" actId="20577"/>
          <ac:spMkLst>
            <pc:docMk/>
            <pc:sldMk cId="1583358516" sldId="509"/>
            <ac:spMk id="5" creationId="{391E4A88-92EE-694D-A87D-ECD1349BF165}"/>
          </ac:spMkLst>
        </pc:spChg>
        <pc:picChg chg="add mod">
          <ac:chgData name="Ruchin Jain" userId="77a90499-8d63-4794-8ae9-3098e0ba336d" providerId="ADAL" clId="{C04B0CEE-E951-4B9C-9109-574B4D0E843D}" dt="2021-04-28T19:59:57.941" v="67" actId="14100"/>
          <ac:picMkLst>
            <pc:docMk/>
            <pc:sldMk cId="1583358516" sldId="509"/>
            <ac:picMk id="2" creationId="{8AEE9257-513D-4B44-8372-9D407CF90837}"/>
          </ac:picMkLst>
        </pc:picChg>
        <pc:picChg chg="del">
          <ac:chgData name="Ruchin Jain" userId="77a90499-8d63-4794-8ae9-3098e0ba336d" providerId="ADAL" clId="{C04B0CEE-E951-4B9C-9109-574B4D0E843D}" dt="2021-04-28T19:58:35.988" v="63" actId="478"/>
          <ac:picMkLst>
            <pc:docMk/>
            <pc:sldMk cId="1583358516" sldId="509"/>
            <ac:picMk id="3" creationId="{1ED0E2F1-4FF7-458B-880D-7C1879FB4759}"/>
          </ac:picMkLst>
        </pc:picChg>
      </pc:sldChg>
      <pc:sldChg chg="addSp delSp modSp">
        <pc:chgData name="Ruchin Jain" userId="77a90499-8d63-4794-8ae9-3098e0ba336d" providerId="ADAL" clId="{C04B0CEE-E951-4B9C-9109-574B4D0E843D}" dt="2021-05-04T01:22:47.091" v="380" actId="20577"/>
        <pc:sldMkLst>
          <pc:docMk/>
          <pc:sldMk cId="2570302822" sldId="510"/>
        </pc:sldMkLst>
        <pc:spChg chg="mod">
          <ac:chgData name="Ruchin Jain" userId="77a90499-8d63-4794-8ae9-3098e0ba336d" providerId="ADAL" clId="{C04B0CEE-E951-4B9C-9109-574B4D0E843D}" dt="2021-05-04T01:22:47.091" v="380" actId="20577"/>
          <ac:spMkLst>
            <pc:docMk/>
            <pc:sldMk cId="2570302822" sldId="510"/>
            <ac:spMk id="5" creationId="{391E4A88-92EE-694D-A87D-ECD1349BF165}"/>
          </ac:spMkLst>
        </pc:spChg>
        <pc:picChg chg="del">
          <ac:chgData name="Ruchin Jain" userId="77a90499-8d63-4794-8ae9-3098e0ba336d" providerId="ADAL" clId="{C04B0CEE-E951-4B9C-9109-574B4D0E843D}" dt="2021-04-28T20:00:10.565" v="68" actId="478"/>
          <ac:picMkLst>
            <pc:docMk/>
            <pc:sldMk cId="2570302822" sldId="510"/>
            <ac:picMk id="2" creationId="{8DED0E7D-1C66-4737-9F63-3AE73BB76FC8}"/>
          </ac:picMkLst>
        </pc:picChg>
        <pc:picChg chg="add mod">
          <ac:chgData name="Ruchin Jain" userId="77a90499-8d63-4794-8ae9-3098e0ba336d" providerId="ADAL" clId="{C04B0CEE-E951-4B9C-9109-574B4D0E843D}" dt="2021-04-28T20:01:59.047" v="73" actId="14100"/>
          <ac:picMkLst>
            <pc:docMk/>
            <pc:sldMk cId="2570302822" sldId="510"/>
            <ac:picMk id="3" creationId="{852F2728-3565-413A-8173-476C9A04F87A}"/>
          </ac:picMkLst>
        </pc:picChg>
        <pc:picChg chg="del">
          <ac:chgData name="Ruchin Jain" userId="77a90499-8d63-4794-8ae9-3098e0ba336d" providerId="ADAL" clId="{C04B0CEE-E951-4B9C-9109-574B4D0E843D}" dt="2021-04-28T20:00:12.872" v="69" actId="478"/>
          <ac:picMkLst>
            <pc:docMk/>
            <pc:sldMk cId="2570302822" sldId="510"/>
            <ac:picMk id="8" creationId="{EFAF7B15-91D0-4B30-B41C-FF740C2FED10}"/>
          </ac:picMkLst>
        </pc:picChg>
      </pc:sldChg>
      <pc:sldChg chg="addSp delSp modSp">
        <pc:chgData name="Ruchin Jain" userId="77a90499-8d63-4794-8ae9-3098e0ba336d" providerId="ADAL" clId="{C04B0CEE-E951-4B9C-9109-574B4D0E843D}" dt="2021-04-28T20:28:55.085" v="78" actId="14100"/>
        <pc:sldMkLst>
          <pc:docMk/>
          <pc:sldMk cId="1140723643" sldId="511"/>
        </pc:sldMkLst>
        <pc:picChg chg="add mod">
          <ac:chgData name="Ruchin Jain" userId="77a90499-8d63-4794-8ae9-3098e0ba336d" providerId="ADAL" clId="{C04B0CEE-E951-4B9C-9109-574B4D0E843D}" dt="2021-04-28T20:28:55.085" v="78" actId="14100"/>
          <ac:picMkLst>
            <pc:docMk/>
            <pc:sldMk cId="1140723643" sldId="511"/>
            <ac:picMk id="2" creationId="{15B05735-5899-4BB7-B981-E59C7B70AAD0}"/>
          </ac:picMkLst>
        </pc:picChg>
        <pc:picChg chg="del">
          <ac:chgData name="Ruchin Jain" userId="77a90499-8d63-4794-8ae9-3098e0ba336d" providerId="ADAL" clId="{C04B0CEE-E951-4B9C-9109-574B4D0E843D}" dt="2021-04-28T20:02:12.477" v="74" actId="478"/>
          <ac:picMkLst>
            <pc:docMk/>
            <pc:sldMk cId="1140723643" sldId="511"/>
            <ac:picMk id="3" creationId="{43225B6D-981C-488E-8F1D-DD38BBDF8CBF}"/>
          </ac:picMkLst>
        </pc:picChg>
      </pc:sldChg>
      <pc:sldChg chg="addSp delSp modSp">
        <pc:chgData name="Ruchin Jain" userId="77a90499-8d63-4794-8ae9-3098e0ba336d" providerId="ADAL" clId="{C04B0CEE-E951-4B9C-9109-574B4D0E843D}" dt="2021-04-28T20:47:40.204" v="121" actId="1036"/>
        <pc:sldMkLst>
          <pc:docMk/>
          <pc:sldMk cId="3355592118" sldId="512"/>
        </pc:sldMkLst>
        <pc:spChg chg="mod">
          <ac:chgData name="Ruchin Jain" userId="77a90499-8d63-4794-8ae9-3098e0ba336d" providerId="ADAL" clId="{C04B0CEE-E951-4B9C-9109-574B4D0E843D}" dt="2021-04-28T20:33:59.182" v="117" actId="20577"/>
          <ac:spMkLst>
            <pc:docMk/>
            <pc:sldMk cId="3355592118" sldId="512"/>
            <ac:spMk id="5" creationId="{391E4A88-92EE-694D-A87D-ECD1349BF165}"/>
          </ac:spMkLst>
        </pc:spChg>
        <pc:picChg chg="del">
          <ac:chgData name="Ruchin Jain" userId="77a90499-8d63-4794-8ae9-3098e0ba336d" providerId="ADAL" clId="{C04B0CEE-E951-4B9C-9109-574B4D0E843D}" dt="2021-04-28T20:33:33.763" v="79" actId="478"/>
          <ac:picMkLst>
            <pc:docMk/>
            <pc:sldMk cId="3355592118" sldId="512"/>
            <ac:picMk id="2" creationId="{5287BBF9-EAE7-49B2-ADEA-C45489E54BCB}"/>
          </ac:picMkLst>
        </pc:picChg>
        <pc:picChg chg="add mod">
          <ac:chgData name="Ruchin Jain" userId="77a90499-8d63-4794-8ae9-3098e0ba336d" providerId="ADAL" clId="{C04B0CEE-E951-4B9C-9109-574B4D0E843D}" dt="2021-04-28T20:47:40.204" v="121" actId="1036"/>
          <ac:picMkLst>
            <pc:docMk/>
            <pc:sldMk cId="3355592118" sldId="512"/>
            <ac:picMk id="3" creationId="{49764F59-A8F4-454D-B79B-2B6F2BD77B90}"/>
          </ac:picMkLst>
        </pc:picChg>
        <pc:picChg chg="del">
          <ac:chgData name="Ruchin Jain" userId="77a90499-8d63-4794-8ae9-3098e0ba336d" providerId="ADAL" clId="{C04B0CEE-E951-4B9C-9109-574B4D0E843D}" dt="2021-04-28T20:33:35.538" v="80" actId="478"/>
          <ac:picMkLst>
            <pc:docMk/>
            <pc:sldMk cId="3355592118" sldId="512"/>
            <ac:picMk id="8" creationId="{89D61CA0-00A4-4B0A-B1B8-87028B737CB1}"/>
          </ac:picMkLst>
        </pc:picChg>
      </pc:sldChg>
      <pc:sldChg chg="addSp delSp modSp">
        <pc:chgData name="Ruchin Jain" userId="77a90499-8d63-4794-8ae9-3098e0ba336d" providerId="ADAL" clId="{C04B0CEE-E951-4B9C-9109-574B4D0E843D}" dt="2021-05-04T01:15:42.249" v="296" actId="14100"/>
        <pc:sldMkLst>
          <pc:docMk/>
          <pc:sldMk cId="311566527" sldId="513"/>
        </pc:sldMkLst>
        <pc:spChg chg="mod">
          <ac:chgData name="Ruchin Jain" userId="77a90499-8d63-4794-8ae9-3098e0ba336d" providerId="ADAL" clId="{C04B0CEE-E951-4B9C-9109-574B4D0E843D}" dt="2021-04-28T20:48:10.340" v="159" actId="20577"/>
          <ac:spMkLst>
            <pc:docMk/>
            <pc:sldMk cId="311566527" sldId="513"/>
            <ac:spMk id="5" creationId="{391E4A88-92EE-694D-A87D-ECD1349BF165}"/>
          </ac:spMkLst>
        </pc:spChg>
        <pc:picChg chg="add del mod">
          <ac:chgData name="Ruchin Jain" userId="77a90499-8d63-4794-8ae9-3098e0ba336d" providerId="ADAL" clId="{C04B0CEE-E951-4B9C-9109-574B4D0E843D}" dt="2021-04-28T20:54:20.911" v="164" actId="478"/>
          <ac:picMkLst>
            <pc:docMk/>
            <pc:sldMk cId="311566527" sldId="513"/>
            <ac:picMk id="2" creationId="{E9FAF660-D018-475E-AAF8-594D350BCD4D}"/>
          </ac:picMkLst>
        </pc:picChg>
        <pc:picChg chg="del">
          <ac:chgData name="Ruchin Jain" userId="77a90499-8d63-4794-8ae9-3098e0ba336d" providerId="ADAL" clId="{C04B0CEE-E951-4B9C-9109-574B4D0E843D}" dt="2021-04-28T20:47:53.638" v="123" actId="478"/>
          <ac:picMkLst>
            <pc:docMk/>
            <pc:sldMk cId="311566527" sldId="513"/>
            <ac:picMk id="3" creationId="{1F98A536-01E1-48D7-85FB-E19C759F7D3F}"/>
          </ac:picMkLst>
        </pc:picChg>
        <pc:picChg chg="del">
          <ac:chgData name="Ruchin Jain" userId="77a90499-8d63-4794-8ae9-3098e0ba336d" providerId="ADAL" clId="{C04B0CEE-E951-4B9C-9109-574B4D0E843D}" dt="2021-04-28T20:47:51.373" v="122" actId="478"/>
          <ac:picMkLst>
            <pc:docMk/>
            <pc:sldMk cId="311566527" sldId="513"/>
            <ac:picMk id="8" creationId="{02E77599-79D8-41B0-BDBE-F650099349A8}"/>
          </ac:picMkLst>
        </pc:picChg>
        <pc:picChg chg="add mod">
          <ac:chgData name="Ruchin Jain" userId="77a90499-8d63-4794-8ae9-3098e0ba336d" providerId="ADAL" clId="{C04B0CEE-E951-4B9C-9109-574B4D0E843D}" dt="2021-05-04T01:15:42.249" v="296" actId="14100"/>
          <ac:picMkLst>
            <pc:docMk/>
            <pc:sldMk cId="311566527" sldId="513"/>
            <ac:picMk id="9" creationId="{70D739EE-CF3B-4674-86AA-623A4F60FF67}"/>
          </ac:picMkLst>
        </pc:picChg>
      </pc:sldChg>
      <pc:sldChg chg="del">
        <pc:chgData name="Ruchin Jain" userId="77a90499-8d63-4794-8ae9-3098e0ba336d" providerId="ADAL" clId="{C04B0CEE-E951-4B9C-9109-574B4D0E843D}" dt="2021-05-04T01:07:03.080" v="167" actId="2696"/>
        <pc:sldMkLst>
          <pc:docMk/>
          <pc:sldMk cId="2141230866" sldId="514"/>
        </pc:sldMkLst>
      </pc:sldChg>
      <pc:sldChg chg="addSp delSp modSp">
        <pc:chgData name="Ruchin Jain" userId="77a90499-8d63-4794-8ae9-3098e0ba336d" providerId="ADAL" clId="{C04B0CEE-E951-4B9C-9109-574B4D0E843D}" dt="2021-05-04T01:12:53.046" v="232" actId="14100"/>
        <pc:sldMkLst>
          <pc:docMk/>
          <pc:sldMk cId="1975587449" sldId="515"/>
        </pc:sldMkLst>
        <pc:spChg chg="mod">
          <ac:chgData name="Ruchin Jain" userId="77a90499-8d63-4794-8ae9-3098e0ba336d" providerId="ADAL" clId="{C04B0CEE-E951-4B9C-9109-574B4D0E843D}" dt="2021-05-04T01:11:09.527" v="226" actId="20577"/>
          <ac:spMkLst>
            <pc:docMk/>
            <pc:sldMk cId="1975587449" sldId="515"/>
            <ac:spMk id="5" creationId="{391E4A88-92EE-694D-A87D-ECD1349BF165}"/>
          </ac:spMkLst>
        </pc:spChg>
        <pc:picChg chg="add mod">
          <ac:chgData name="Ruchin Jain" userId="77a90499-8d63-4794-8ae9-3098e0ba336d" providerId="ADAL" clId="{C04B0CEE-E951-4B9C-9109-574B4D0E843D}" dt="2021-05-04T01:12:53.046" v="232" actId="14100"/>
          <ac:picMkLst>
            <pc:docMk/>
            <pc:sldMk cId="1975587449" sldId="515"/>
            <ac:picMk id="2" creationId="{7B89DA90-DF8C-45F5-8AF7-2D52B26C5AA2}"/>
          </ac:picMkLst>
        </pc:picChg>
        <pc:picChg chg="del">
          <ac:chgData name="Ruchin Jain" userId="77a90499-8d63-4794-8ae9-3098e0ba336d" providerId="ADAL" clId="{C04B0CEE-E951-4B9C-9109-574B4D0E843D}" dt="2021-05-04T01:11:13.513" v="227" actId="478"/>
          <ac:picMkLst>
            <pc:docMk/>
            <pc:sldMk cId="1975587449" sldId="515"/>
            <ac:picMk id="3" creationId="{3713AC75-C393-4701-87D3-F398AAE8E574}"/>
          </ac:picMkLst>
        </pc:picChg>
      </pc:sldChg>
      <pc:sldChg chg="addSp delSp modSp">
        <pc:chgData name="Ruchin Jain" userId="77a90499-8d63-4794-8ae9-3098e0ba336d" providerId="ADAL" clId="{C04B0CEE-E951-4B9C-9109-574B4D0E843D}" dt="2021-05-04T01:17:50.704" v="367" actId="14100"/>
        <pc:sldMkLst>
          <pc:docMk/>
          <pc:sldMk cId="1148409185" sldId="516"/>
        </pc:sldMkLst>
        <pc:spChg chg="add del mod">
          <ac:chgData name="Ruchin Jain" userId="77a90499-8d63-4794-8ae9-3098e0ba336d" providerId="ADAL" clId="{C04B0CEE-E951-4B9C-9109-574B4D0E843D}" dt="2021-05-04T01:17:43.744" v="366"/>
          <ac:spMkLst>
            <pc:docMk/>
            <pc:sldMk cId="1148409185" sldId="516"/>
            <ac:spMk id="4" creationId="{D6633E7A-7F09-40F9-8E6A-A5FCA5B9F689}"/>
          </ac:spMkLst>
        </pc:spChg>
        <pc:spChg chg="mod">
          <ac:chgData name="Ruchin Jain" userId="77a90499-8d63-4794-8ae9-3098e0ba336d" providerId="ADAL" clId="{C04B0CEE-E951-4B9C-9109-574B4D0E843D}" dt="2021-05-04T01:16:47.654" v="359" actId="403"/>
          <ac:spMkLst>
            <pc:docMk/>
            <pc:sldMk cId="1148409185" sldId="516"/>
            <ac:spMk id="5" creationId="{391E4A88-92EE-694D-A87D-ECD1349BF165}"/>
          </ac:spMkLst>
        </pc:spChg>
        <pc:picChg chg="del">
          <ac:chgData name="Ruchin Jain" userId="77a90499-8d63-4794-8ae9-3098e0ba336d" providerId="ADAL" clId="{C04B0CEE-E951-4B9C-9109-574B4D0E843D}" dt="2021-05-04T01:16:49.800" v="360" actId="478"/>
          <ac:picMkLst>
            <pc:docMk/>
            <pc:sldMk cId="1148409185" sldId="516"/>
            <ac:picMk id="2" creationId="{6E1A4D8B-5309-4987-86A1-97D6D83A1C72}"/>
          </ac:picMkLst>
        </pc:picChg>
        <pc:picChg chg="add mod">
          <ac:chgData name="Ruchin Jain" userId="77a90499-8d63-4794-8ae9-3098e0ba336d" providerId="ADAL" clId="{C04B0CEE-E951-4B9C-9109-574B4D0E843D}" dt="2021-05-04T01:17:50.704" v="367" actId="14100"/>
          <ac:picMkLst>
            <pc:docMk/>
            <pc:sldMk cId="1148409185" sldId="516"/>
            <ac:picMk id="8" creationId="{87D23CBD-5F22-4816-9D69-A3F242AFF615}"/>
          </ac:picMkLst>
        </pc:picChg>
      </pc:sldChg>
      <pc:sldChg chg="delSp del">
        <pc:chgData name="Ruchin Jain" userId="77a90499-8d63-4794-8ae9-3098e0ba336d" providerId="ADAL" clId="{C04B0CEE-E951-4B9C-9109-574B4D0E843D}" dt="2021-05-04T01:23:09.172" v="381" actId="2696"/>
        <pc:sldMkLst>
          <pc:docMk/>
          <pc:sldMk cId="2131637618" sldId="517"/>
        </pc:sldMkLst>
        <pc:picChg chg="del">
          <ac:chgData name="Ruchin Jain" userId="77a90499-8d63-4794-8ae9-3098e0ba336d" providerId="ADAL" clId="{C04B0CEE-E951-4B9C-9109-574B4D0E843D}" dt="2021-05-04T01:18:10.274" v="368" actId="478"/>
          <ac:picMkLst>
            <pc:docMk/>
            <pc:sldMk cId="2131637618" sldId="517"/>
            <ac:picMk id="3" creationId="{A5D72E9D-ABD5-4335-B648-26E0D634182A}"/>
          </ac:picMkLst>
        </pc:picChg>
      </pc:sldChg>
      <pc:sldChg chg="addSp delSp modSp">
        <pc:chgData name="Ruchin Jain" userId="77a90499-8d63-4794-8ae9-3098e0ba336d" providerId="ADAL" clId="{C04B0CEE-E951-4B9C-9109-574B4D0E843D}" dt="2021-05-04T01:15:17.522" v="294" actId="14100"/>
        <pc:sldMkLst>
          <pc:docMk/>
          <pc:sldMk cId="1184066574" sldId="518"/>
        </pc:sldMkLst>
        <pc:spChg chg="mod">
          <ac:chgData name="Ruchin Jain" userId="77a90499-8d63-4794-8ae9-3098e0ba336d" providerId="ADAL" clId="{C04B0CEE-E951-4B9C-9109-574B4D0E843D}" dt="2021-05-04T01:14:01.281" v="289" actId="20577"/>
          <ac:spMkLst>
            <pc:docMk/>
            <pc:sldMk cId="1184066574" sldId="518"/>
            <ac:spMk id="5" creationId="{391E4A88-92EE-694D-A87D-ECD1349BF165}"/>
          </ac:spMkLst>
        </pc:spChg>
        <pc:picChg chg="del">
          <ac:chgData name="Ruchin Jain" userId="77a90499-8d63-4794-8ae9-3098e0ba336d" providerId="ADAL" clId="{C04B0CEE-E951-4B9C-9109-574B4D0E843D}" dt="2021-05-04T01:13:48.916" v="233" actId="478"/>
          <ac:picMkLst>
            <pc:docMk/>
            <pc:sldMk cId="1184066574" sldId="518"/>
            <ac:picMk id="2" creationId="{B142F17B-EB66-4E28-9670-BBF2DB093E3A}"/>
          </ac:picMkLst>
        </pc:picChg>
        <pc:picChg chg="add mod">
          <ac:chgData name="Ruchin Jain" userId="77a90499-8d63-4794-8ae9-3098e0ba336d" providerId="ADAL" clId="{C04B0CEE-E951-4B9C-9109-574B4D0E843D}" dt="2021-05-04T01:15:17.522" v="294" actId="14100"/>
          <ac:picMkLst>
            <pc:docMk/>
            <pc:sldMk cId="1184066574" sldId="518"/>
            <ac:picMk id="3" creationId="{6DBDB7EE-737E-4682-B97F-CBD5004295D6}"/>
          </ac:picMkLst>
        </pc:picChg>
        <pc:picChg chg="del">
          <ac:chgData name="Ruchin Jain" userId="77a90499-8d63-4794-8ae9-3098e0ba336d" providerId="ADAL" clId="{C04B0CEE-E951-4B9C-9109-574B4D0E843D}" dt="2021-05-04T01:13:50.819" v="234" actId="478"/>
          <ac:picMkLst>
            <pc:docMk/>
            <pc:sldMk cId="1184066574" sldId="518"/>
            <ac:picMk id="8" creationId="{83E3AA19-DDEF-4991-82D7-BC82795ED1D0}"/>
          </ac:picMkLst>
        </pc:picChg>
      </pc:sldChg>
      <pc:sldChg chg="delSp del">
        <pc:chgData name="Ruchin Jain" userId="77a90499-8d63-4794-8ae9-3098e0ba336d" providerId="ADAL" clId="{C04B0CEE-E951-4B9C-9109-574B4D0E843D}" dt="2021-05-04T01:23:09.177" v="382" actId="2696"/>
        <pc:sldMkLst>
          <pc:docMk/>
          <pc:sldMk cId="2082031583" sldId="519"/>
        </pc:sldMkLst>
        <pc:picChg chg="del">
          <ac:chgData name="Ruchin Jain" userId="77a90499-8d63-4794-8ae9-3098e0ba336d" providerId="ADAL" clId="{C04B0CEE-E951-4B9C-9109-574B4D0E843D}" dt="2021-05-04T01:18:14.195" v="369" actId="478"/>
          <ac:picMkLst>
            <pc:docMk/>
            <pc:sldMk cId="2082031583" sldId="519"/>
            <ac:picMk id="2" creationId="{624BE374-2821-4528-AB67-D2930E6CF93A}"/>
          </ac:picMkLst>
        </pc:picChg>
      </pc:sldChg>
      <pc:sldChg chg="addSp delSp modSp add">
        <pc:chgData name="Ruchin Jain" userId="77a90499-8d63-4794-8ae9-3098e0ba336d" providerId="ADAL" clId="{C04B0CEE-E951-4B9C-9109-574B4D0E843D}" dt="2021-05-04T01:24:07.729" v="392" actId="14100"/>
        <pc:sldMkLst>
          <pc:docMk/>
          <pc:sldMk cId="3745619127" sldId="519"/>
        </pc:sldMkLst>
        <pc:spChg chg="mod">
          <ac:chgData name="Ruchin Jain" userId="77a90499-8d63-4794-8ae9-3098e0ba336d" providerId="ADAL" clId="{C04B0CEE-E951-4B9C-9109-574B4D0E843D}" dt="2021-05-04T01:23:24.161" v="387" actId="20577"/>
          <ac:spMkLst>
            <pc:docMk/>
            <pc:sldMk cId="3745619127" sldId="519"/>
            <ac:spMk id="5" creationId="{391E4A88-92EE-694D-A87D-ECD1349BF165}"/>
          </ac:spMkLst>
        </pc:spChg>
        <pc:picChg chg="del">
          <ac:chgData name="Ruchin Jain" userId="77a90499-8d63-4794-8ae9-3098e0ba336d" providerId="ADAL" clId="{C04B0CEE-E951-4B9C-9109-574B4D0E843D}" dt="2021-05-04T01:23:26.426" v="388" actId="478"/>
          <ac:picMkLst>
            <pc:docMk/>
            <pc:sldMk cId="3745619127" sldId="519"/>
            <ac:picMk id="2" creationId="{8AEE9257-513D-4B44-8372-9D407CF90837}"/>
          </ac:picMkLst>
        </pc:picChg>
        <pc:picChg chg="add mod">
          <ac:chgData name="Ruchin Jain" userId="77a90499-8d63-4794-8ae9-3098e0ba336d" providerId="ADAL" clId="{C04B0CEE-E951-4B9C-9109-574B4D0E843D}" dt="2021-05-04T01:24:07.729" v="392" actId="14100"/>
          <ac:picMkLst>
            <pc:docMk/>
            <pc:sldMk cId="3745619127" sldId="519"/>
            <ac:picMk id="3" creationId="{FBABEB3E-1E24-4823-A0B9-FB6B590E8BD0}"/>
          </ac:picMkLst>
        </pc:picChg>
      </pc:sldChg>
      <pc:sldChg chg="addSp delSp modSp add">
        <pc:chgData name="Ruchin Jain" userId="77a90499-8d63-4794-8ae9-3098e0ba336d" providerId="ADAL" clId="{C04B0CEE-E951-4B9C-9109-574B4D0E843D}" dt="2021-05-04T01:25:55.448" v="406" actId="14100"/>
        <pc:sldMkLst>
          <pc:docMk/>
          <pc:sldMk cId="248091185" sldId="520"/>
        </pc:sldMkLst>
        <pc:spChg chg="mod">
          <ac:chgData name="Ruchin Jain" userId="77a90499-8d63-4794-8ae9-3098e0ba336d" providerId="ADAL" clId="{C04B0CEE-E951-4B9C-9109-574B4D0E843D}" dt="2021-05-04T01:25:04.404" v="401" actId="20577"/>
          <ac:spMkLst>
            <pc:docMk/>
            <pc:sldMk cId="248091185" sldId="520"/>
            <ac:spMk id="5" creationId="{391E4A88-92EE-694D-A87D-ECD1349BF165}"/>
          </ac:spMkLst>
        </pc:spChg>
        <pc:picChg chg="add mod">
          <ac:chgData name="Ruchin Jain" userId="77a90499-8d63-4794-8ae9-3098e0ba336d" providerId="ADAL" clId="{C04B0CEE-E951-4B9C-9109-574B4D0E843D}" dt="2021-05-04T01:25:55.448" v="406" actId="14100"/>
          <ac:picMkLst>
            <pc:docMk/>
            <pc:sldMk cId="248091185" sldId="520"/>
            <ac:picMk id="2" creationId="{2EB8AACD-B9B0-420B-8712-8232F7429254}"/>
          </ac:picMkLst>
        </pc:picChg>
        <pc:picChg chg="del">
          <ac:chgData name="Ruchin Jain" userId="77a90499-8d63-4794-8ae9-3098e0ba336d" providerId="ADAL" clId="{C04B0CEE-E951-4B9C-9109-574B4D0E843D}" dt="2021-05-04T01:25:06.735" v="402" actId="478"/>
          <ac:picMkLst>
            <pc:docMk/>
            <pc:sldMk cId="248091185" sldId="520"/>
            <ac:picMk id="3" creationId="{FBABEB3E-1E24-4823-A0B9-FB6B590E8BD0}"/>
          </ac:picMkLst>
        </pc:picChg>
      </pc:sldChg>
      <pc:sldChg chg="del">
        <pc:chgData name="Ruchin Jain" userId="77a90499-8d63-4794-8ae9-3098e0ba336d" providerId="ADAL" clId="{C04B0CEE-E951-4B9C-9109-574B4D0E843D}" dt="2021-05-04T01:23:09.182" v="383" actId="2696"/>
        <pc:sldMkLst>
          <pc:docMk/>
          <pc:sldMk cId="4096288143" sldId="520"/>
        </pc:sldMkLst>
      </pc:sldChg>
      <pc:sldChg chg="addSp delSp modSp add">
        <pc:chgData name="Ruchin Jain" userId="77a90499-8d63-4794-8ae9-3098e0ba336d" providerId="ADAL" clId="{C04B0CEE-E951-4B9C-9109-574B4D0E843D}" dt="2021-05-04T01:27:37.729" v="441" actId="14100"/>
        <pc:sldMkLst>
          <pc:docMk/>
          <pc:sldMk cId="1230997287" sldId="521"/>
        </pc:sldMkLst>
        <pc:spChg chg="mod">
          <ac:chgData name="Ruchin Jain" userId="77a90499-8d63-4794-8ae9-3098e0ba336d" providerId="ADAL" clId="{C04B0CEE-E951-4B9C-9109-574B4D0E843D}" dt="2021-05-04T01:26:24.141" v="437" actId="20577"/>
          <ac:spMkLst>
            <pc:docMk/>
            <pc:sldMk cId="1230997287" sldId="521"/>
            <ac:spMk id="5" creationId="{391E4A88-92EE-694D-A87D-ECD1349BF165}"/>
          </ac:spMkLst>
        </pc:spChg>
        <pc:picChg chg="del">
          <ac:chgData name="Ruchin Jain" userId="77a90499-8d63-4794-8ae9-3098e0ba336d" providerId="ADAL" clId="{C04B0CEE-E951-4B9C-9109-574B4D0E843D}" dt="2021-05-04T01:26:26.551" v="438" actId="478"/>
          <ac:picMkLst>
            <pc:docMk/>
            <pc:sldMk cId="1230997287" sldId="521"/>
            <ac:picMk id="2" creationId="{2EB8AACD-B9B0-420B-8712-8232F7429254}"/>
          </ac:picMkLst>
        </pc:picChg>
        <pc:picChg chg="add mod">
          <ac:chgData name="Ruchin Jain" userId="77a90499-8d63-4794-8ae9-3098e0ba336d" providerId="ADAL" clId="{C04B0CEE-E951-4B9C-9109-574B4D0E843D}" dt="2021-05-04T01:27:37.729" v="441" actId="14100"/>
          <ac:picMkLst>
            <pc:docMk/>
            <pc:sldMk cId="1230997287" sldId="521"/>
            <ac:picMk id="3" creationId="{646165F9-D7A0-48FC-B51A-DDA156E19DAC}"/>
          </ac:picMkLst>
        </pc:picChg>
      </pc:sldChg>
      <pc:sldChg chg="del">
        <pc:chgData name="Ruchin Jain" userId="77a90499-8d63-4794-8ae9-3098e0ba336d" providerId="ADAL" clId="{C04B0CEE-E951-4B9C-9109-574B4D0E843D}" dt="2021-05-04T01:23:09.187" v="384" actId="2696"/>
        <pc:sldMkLst>
          <pc:docMk/>
          <pc:sldMk cId="2603979537" sldId="521"/>
        </pc:sldMkLst>
      </pc:sldChg>
      <pc:sldChg chg="addSp delSp modSp add">
        <pc:chgData name="Ruchin Jain" userId="77a90499-8d63-4794-8ae9-3098e0ba336d" providerId="ADAL" clId="{C04B0CEE-E951-4B9C-9109-574B4D0E843D}" dt="2021-05-04T01:28:42.518" v="455" actId="14100"/>
        <pc:sldMkLst>
          <pc:docMk/>
          <pc:sldMk cId="2046161339" sldId="522"/>
        </pc:sldMkLst>
        <pc:spChg chg="mod">
          <ac:chgData name="Ruchin Jain" userId="77a90499-8d63-4794-8ae9-3098e0ba336d" providerId="ADAL" clId="{C04B0CEE-E951-4B9C-9109-574B4D0E843D}" dt="2021-05-04T01:27:54.691" v="450" actId="20577"/>
          <ac:spMkLst>
            <pc:docMk/>
            <pc:sldMk cId="2046161339" sldId="522"/>
            <ac:spMk id="5" creationId="{391E4A88-92EE-694D-A87D-ECD1349BF165}"/>
          </ac:spMkLst>
        </pc:spChg>
        <pc:picChg chg="add mod">
          <ac:chgData name="Ruchin Jain" userId="77a90499-8d63-4794-8ae9-3098e0ba336d" providerId="ADAL" clId="{C04B0CEE-E951-4B9C-9109-574B4D0E843D}" dt="2021-05-04T01:28:42.518" v="455" actId="14100"/>
          <ac:picMkLst>
            <pc:docMk/>
            <pc:sldMk cId="2046161339" sldId="522"/>
            <ac:picMk id="2" creationId="{2F65F8DD-8199-4389-9B50-BECE0C3AC5F1}"/>
          </ac:picMkLst>
        </pc:picChg>
        <pc:picChg chg="del">
          <ac:chgData name="Ruchin Jain" userId="77a90499-8d63-4794-8ae9-3098e0ba336d" providerId="ADAL" clId="{C04B0CEE-E951-4B9C-9109-574B4D0E843D}" dt="2021-05-04T01:27:56.802" v="451" actId="478"/>
          <ac:picMkLst>
            <pc:docMk/>
            <pc:sldMk cId="2046161339" sldId="522"/>
            <ac:picMk id="3" creationId="{646165F9-D7A0-48FC-B51A-DDA156E19DAC}"/>
          </ac:picMkLst>
        </pc:picChg>
      </pc:sldChg>
      <pc:sldChg chg="addSp delSp modSp add">
        <pc:chgData name="Ruchin Jain" userId="77a90499-8d63-4794-8ae9-3098e0ba336d" providerId="ADAL" clId="{C04B0CEE-E951-4B9C-9109-574B4D0E843D}" dt="2021-05-04T01:32:32.590" v="461" actId="14100"/>
        <pc:sldMkLst>
          <pc:docMk/>
          <pc:sldMk cId="146606556" sldId="523"/>
        </pc:sldMkLst>
        <pc:picChg chg="del">
          <ac:chgData name="Ruchin Jain" userId="77a90499-8d63-4794-8ae9-3098e0ba336d" providerId="ADAL" clId="{C04B0CEE-E951-4B9C-9109-574B4D0E843D}" dt="2021-05-04T01:29:06.205" v="457" actId="478"/>
          <ac:picMkLst>
            <pc:docMk/>
            <pc:sldMk cId="146606556" sldId="523"/>
            <ac:picMk id="2" creationId="{2F65F8DD-8199-4389-9B50-BECE0C3AC5F1}"/>
          </ac:picMkLst>
        </pc:picChg>
        <pc:picChg chg="add mod">
          <ac:chgData name="Ruchin Jain" userId="77a90499-8d63-4794-8ae9-3098e0ba336d" providerId="ADAL" clId="{C04B0CEE-E951-4B9C-9109-574B4D0E843D}" dt="2021-05-04T01:32:32.590" v="461" actId="14100"/>
          <ac:picMkLst>
            <pc:docMk/>
            <pc:sldMk cId="146606556" sldId="523"/>
            <ac:picMk id="3" creationId="{E1726E31-E838-450F-AAF3-25F6EB5ED1AD}"/>
          </ac:picMkLst>
        </pc:picChg>
      </pc:sldChg>
      <pc:sldChg chg="addSp delSp modSp add">
        <pc:chgData name="Ruchin Jain" userId="77a90499-8d63-4794-8ae9-3098e0ba336d" providerId="ADAL" clId="{C04B0CEE-E951-4B9C-9109-574B4D0E843D}" dt="2021-05-04T01:34:00.119" v="466" actId="14100"/>
        <pc:sldMkLst>
          <pc:docMk/>
          <pc:sldMk cId="2771844841" sldId="524"/>
        </pc:sldMkLst>
        <pc:picChg chg="add mod">
          <ac:chgData name="Ruchin Jain" userId="77a90499-8d63-4794-8ae9-3098e0ba336d" providerId="ADAL" clId="{C04B0CEE-E951-4B9C-9109-574B4D0E843D}" dt="2021-05-04T01:34:00.119" v="466" actId="14100"/>
          <ac:picMkLst>
            <pc:docMk/>
            <pc:sldMk cId="2771844841" sldId="524"/>
            <ac:picMk id="2" creationId="{97D325D6-4A2D-49E3-B4EA-04ABB5C66CFE}"/>
          </ac:picMkLst>
        </pc:picChg>
        <pc:picChg chg="del">
          <ac:chgData name="Ruchin Jain" userId="77a90499-8d63-4794-8ae9-3098e0ba336d" providerId="ADAL" clId="{C04B0CEE-E951-4B9C-9109-574B4D0E843D}" dt="2021-05-04T01:32:47.455" v="463" actId="478"/>
          <ac:picMkLst>
            <pc:docMk/>
            <pc:sldMk cId="2771844841" sldId="524"/>
            <ac:picMk id="3" creationId="{E1726E31-E838-450F-AAF3-25F6EB5ED1AD}"/>
          </ac:picMkLst>
        </pc:picChg>
      </pc:sldChg>
      <pc:sldChg chg="addSp delSp modSp add">
        <pc:chgData name="Ruchin Jain" userId="77a90499-8d63-4794-8ae9-3098e0ba336d" providerId="ADAL" clId="{C04B0CEE-E951-4B9C-9109-574B4D0E843D}" dt="2021-05-04T01:35:43.611" v="472" actId="14100"/>
        <pc:sldMkLst>
          <pc:docMk/>
          <pc:sldMk cId="3302432013" sldId="525"/>
        </pc:sldMkLst>
        <pc:picChg chg="del">
          <ac:chgData name="Ruchin Jain" userId="77a90499-8d63-4794-8ae9-3098e0ba336d" providerId="ADAL" clId="{C04B0CEE-E951-4B9C-9109-574B4D0E843D}" dt="2021-05-04T01:34:39.534" v="468" actId="478"/>
          <ac:picMkLst>
            <pc:docMk/>
            <pc:sldMk cId="3302432013" sldId="525"/>
            <ac:picMk id="2" creationId="{97D325D6-4A2D-49E3-B4EA-04ABB5C66CFE}"/>
          </ac:picMkLst>
        </pc:picChg>
        <pc:picChg chg="add mod">
          <ac:chgData name="Ruchin Jain" userId="77a90499-8d63-4794-8ae9-3098e0ba336d" providerId="ADAL" clId="{C04B0CEE-E951-4B9C-9109-574B4D0E843D}" dt="2021-05-04T01:35:43.611" v="472" actId="14100"/>
          <ac:picMkLst>
            <pc:docMk/>
            <pc:sldMk cId="3302432013" sldId="525"/>
            <ac:picMk id="3" creationId="{FE328373-B68A-4ADC-8ADC-8A39E77317DE}"/>
          </ac:picMkLst>
        </pc:picChg>
      </pc:sldChg>
      <pc:sldChg chg="addSp delSp modSp add">
        <pc:chgData name="Ruchin Jain" userId="77a90499-8d63-4794-8ae9-3098e0ba336d" providerId="ADAL" clId="{C04B0CEE-E951-4B9C-9109-574B4D0E843D}" dt="2021-05-04T01:37:00.224" v="478" actId="14100"/>
        <pc:sldMkLst>
          <pc:docMk/>
          <pc:sldMk cId="2903724672" sldId="526"/>
        </pc:sldMkLst>
        <pc:picChg chg="add mod">
          <ac:chgData name="Ruchin Jain" userId="77a90499-8d63-4794-8ae9-3098e0ba336d" providerId="ADAL" clId="{C04B0CEE-E951-4B9C-9109-574B4D0E843D}" dt="2021-05-04T01:37:00.224" v="478" actId="14100"/>
          <ac:picMkLst>
            <pc:docMk/>
            <pc:sldMk cId="2903724672" sldId="526"/>
            <ac:picMk id="2" creationId="{3684146F-BD57-4191-829A-B6BCAB5F69C8}"/>
          </ac:picMkLst>
        </pc:picChg>
        <pc:picChg chg="del">
          <ac:chgData name="Ruchin Jain" userId="77a90499-8d63-4794-8ae9-3098e0ba336d" providerId="ADAL" clId="{C04B0CEE-E951-4B9C-9109-574B4D0E843D}" dt="2021-05-04T01:35:56.648" v="474" actId="478"/>
          <ac:picMkLst>
            <pc:docMk/>
            <pc:sldMk cId="2903724672" sldId="526"/>
            <ac:picMk id="3" creationId="{FE328373-B68A-4ADC-8ADC-8A39E77317D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51FF11-E8B5-974A-A7F9-820287719F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AD3D8-BF3E-9A45-BB2E-8741E080B8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DB952-2A9F-FE4B-907D-A51DC08421D5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94F6D-F76A-CF44-BA2F-D77DC67B5F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BD634-BA8A-AB41-9ED8-BACB999D3F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8C3D9-14DD-E74E-B615-7E08BDF19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7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02:40:22.82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29567 11533 17970,'-18'-12'1647,"4"2"-1289,14 9 303,0-4-336,5-9-179,17-8-79,3-1-11,14 0 0,-5 10-11,14 4-23,-1 11-11,-17 12 1,-3 4-12,-8-2 0,-2 4-6,1 18 0,-5 3 6,-7-15 0,-2-1 6,1 8 0,-1 0-1,-3-1 1,-1-1-1,-2 2 1,-4 1 44,-6 9 1,-4-1-315,3-9 0,-4-3 286,-4-1 1,-2-4 22,-11 5 117,10-14 1,-3-1 21,-1-4 1,-2-2-68,0-1 1,0-1-45,0-3 1,-2-3 71,-5-3 1,0-1-107,8 0 0,1 0-22,-12-2 0,1-1 22,13 2 0,0 0 17,-10-2 0,0 1-11,3-1 0,-1 1-29,-3-1 1,1 0-5,-11-3 571,18 1-560,17 4 10,6 0 57,3 3-23,1-1-3344,2 1 0,6 1 3002,2-3 0,-1 2 1,-1-2-1</inkml:trace>
  <inkml:trace contextRef="#ctx0" brushRef="#br0" timeOffset="1086">29362 11516 12535,'0'-5'2184,"0"0"-839,0 5 425,-6 0-537,4 0-863,-3 0-45,11-1-134,2 0-1,6 0-56,3 0 12,6 0-79,6-1 0,20 1-33,1 1-34,-22 4 0,0 0 0,8 4 11,-14 7 0,-10 0 23,-1 8 33,-1 2-33,-1 0 11,0-4-12,-3-9-33,3-1-22,-1-1 22,0-1 22,0-1-22,-1 6 90,-2 6-23,-1 1 79,-2 2 89,-2-4-78,0 1 11,-3-1 314,-9 11-225,-8-2-110,-8 4-80,3-11-45,0-5 12,5-8 11,-4 1 22,-1-3 23,-12 2 10,-2-4 46,-9 0-90,11-4-11,4 0-34,12-1 23,-14 1-12,0 0 0,-9 0 1,13 0-1,7 0-22,9 0 23,1 0-12,0 0 11,-5 0 12,1 0-12,2 0 57,6 0-57,7 0 124,3 0-3423,-2 0 2662,1-4 0,0 3 0,1-3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04:34:38.12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6399 7769 16759,'45'3'112,"1"-1"0,0 0 0,5 0 0,0-1 0,1-2-86,4-4 0,1-2 1,3-1-1129,-9 0 0,1 0 0,4-2 0,4-2 1105,-4 0 0,4-2 0,4-1 0,1-1 1,2-1-1,-2 1 0,-3 1-290,2-1 0,-1 1 0,-2-1 0,1 1 0,3-1 0,2-1 272,-10 3 0,3-1 0,2 0 0,1-1 0,1 1 0,-1-1 1,0 1-1,-2 0 0,-1 1-123,4-1 0,-2 0 0,-2 1 0,1 0 0,0 1 0,2-1 0,3 1-214,-8 2 0,2 1 0,3-1 0,1 0 0,0 1 1,1 0-1,-1 0 0,-1 0 0,-2 1 0,-3 1 288,10-2 1,-2 0-1,-1 2 1,-2-1 0,0 1-1,-1 0 1,1 0 0,-2 1-1,2-1 1,0 0-1,-1 0 1,-3 2 0,-5 0-1,-6 1 1,3 3 0,0-1-1,-1 0 1</inkml:trace>
  <inkml:trace contextRef="#ctx0" brushRef="#br0" timeOffset="816">16976 7222 12434,'58'-3'424,"0"1"0,0-1 0,-5-3 0,2 0 0,1-2 0,3 0-415,-1 0 0,4-1 0,0 0 0,1 0 0,-2 0-1099,-5-1 0,-1 1 0,1-1 0,-1 0 0,1 1 1045,3 0 0,2 0 0,0 0 0,-2 1 0,-2 1-188,2 0 1,-3 0 0,-2 2 0,2 0-233,-1 1 0,1 0 0,-1 1 0,0 0-817,-3 1 1,1 0-1,-1 0 1,-1 1 1281,14 0 0,-1 1 0,-6 0 0,-4 0 0,-6 0 0,-12 0 0,0 0 0</inkml:trace>
  <inkml:trace contextRef="#ctx0" brushRef="#br0" timeOffset="1633">21770 7612 14798,'48'8'388,"-1"0"1,7-2-1,3-1-226,7-6 1,5-2-1409,-13-1 1,3-2-1,3 0 1277,-9 0 0,1 0 0,3 0 0,5-2-277,-8 1 0,4 0 0,3-2 0,2 1 0,2-1 0,0 1 0,1 0 213,-9 2 1,0 0-1,1 0 1,1 0 0,1 0-1,1 0 1,1 1-1,1-1 1,1 1-108,-2 0 1,3 0 0,1 0-1,1 1 1,1-1 0,0 0-1,0 1 1,0 0 0,-2 0-1,-1 0 1,-1 0 73,3 1 0,-1-1 0,-2 0 0,0 0 0,0 1 0,-1 0 0,0 1 0,1 0 0,0 1-546,3 1 1,3 1 0,0 1 0,1 0 0,-2 0 0,-1 1 0,-3 0 0,-5 0 0,-4 0 611,17 0 0,-7 1 0,-5 1 0,1 0 0,1 0 0,0 2 0,-4 0 0,-12-1 0,10 4 0</inkml:trace>
  <inkml:trace contextRef="#ctx0" brushRef="#br0" timeOffset="4567">2484 10109 16109,'10'50'59,"0"0"1,-1-3 0,-1 1 63,-3 4 1,-2-2 150,0-7 1,-1-2-85,-1 0 1,-1-4 818,0 1-472,0-40-436,-3-23 67,-4-24-95,3 14 0,-1-4-402,-2-8 1,0-4 378,-1-4 1,1-4 23,2 4 1,1-5 0,0 3-53,3 8 1,2 2 0,0 0-12,1-22 0,4 5-11,3 24 0,4 10-34,14 13-290,25 17-181,-22 13 1,0 7 72,0 6 1,-4 5 403,-8 11 0,-9 2-157,-10-7 0,-8-1-230,-6-1 1,-6-4-538,-20 12-1245,-3-6-1915,4-4 4112,7-7 0,15-12 0,8-6 0</inkml:trace>
  <inkml:trace contextRef="#ctx0" brushRef="#br0" timeOffset="4934">2897 10463 17431,'2'66'146,"0"-8"-124,5-26-22,-2-5 0,0-7-1053,0-6 1053,1-8 0,-3-3 0,2-3 0</inkml:trace>
  <inkml:trace contextRef="#ctx0" brushRef="#br0" timeOffset="5138">3114 10320 18630,'1'55'-859,"1"0"0,-1-4 0,3-4-2738,8 17 3597,-4-20 0,-6-30 0,-2-7 0</inkml:trace>
  <inkml:trace contextRef="#ctx0" brushRef="#br0" timeOffset="5283">2949 10596 18608,'49'-21'-1152,"-1"0"0,-13 3 0,-6 4 0,-3 11 0</inkml:trace>
  <inkml:trace contextRef="#ctx0" brushRef="#br0" timeOffset="5683">3380 10490 19011,'15'34'-930,"-1"1"0,12 24 168,-7-29 381,-5-7 1233,-5-9 1030,-11-18-1355,-6-11-157,-7-23-68,2-13-112,6 5 1,2-4-18,0 6 1,4 1-84,5-2 0,4 4-90,10-3-90,19 43 79,4 18-247,12 15 163,-22-12 0,0 2-45,0 0 0,0 2-197,-3-1 1,-3 3-6,-5 9 1,-10 2 363,-18 0 1,-9-1-23,1-1 0,-5-2-12,-15-4 1,-4-6-1412,-17-4 1423,-8-12 0,33-5 0,-2-4 0</inkml:trace>
  <inkml:trace contextRef="#ctx0" brushRef="#br0" timeOffset="5967">4335 9569 17588,'-21'63'370,"1"0"0,1 1 0,2-1-370,6-10 0,3 0-2005,2 2 0,2 0 884,1-3 1,3-1-1698,5-6 0,4-1 3002,3-7 1,0-3 0,7 3-1,-1-14 1</inkml:trace>
  <inkml:trace contextRef="#ctx0" brushRef="#br0" timeOffset="6299">4716 9895 20804,'-39'2'67,"0"-1"0,-17 16-302,37 30 33,26-8-55,14-6 122,10-15-122,2-1 66,-2-2-212,-1 7 403,-21 2 0,-13 1 11,-23-2-22,-8-9-303,-1-4-1792,6-3 2106,8-4 0,10-1 0,6-2 0</inkml:trace>
  <inkml:trace contextRef="#ctx0" brushRef="#br0" timeOffset="6468">5033 10262 13857,'-19'62'-1461,"3"-16"1,16-39 0</inkml:trace>
  <inkml:trace contextRef="#ctx0" brushRef="#br0" timeOffset="6785">5685 10198 19168,'5'-35'474,"0"0"1,-1-1-1,0 1-452,0-28 6,-2 30 0,-2-1 0,-7-13 0,-4-1 22,0 11 1,-3 3-23,-1 0 0,-3 5-28,-15 3-45,12 34 90,5 36-168,12-7 0,7 5-706,11 18 0,5 1-1114,-2-7 1,3-2 1942,8 1 0,1-8 0,-6-10 0,-6-9 0</inkml:trace>
  <inkml:trace contextRef="#ctx0" brushRef="#br0" timeOffset="6933">5666 9980 19661,'45'-3'-1946,"-1"0"0,2 0 1,0 1 1945,-2-1 0,-3 0 0,9 1 0,-8-4 0</inkml:trace>
  <inkml:trace contextRef="#ctx0" brushRef="#br0" timeOffset="7117">6094 9525 21678,'18'50'18,"0"0"1,-1 1 0,-1-1-249,-2-3 1,-1-1-791,-4 3 1,-1 0-359,-2 1 0,-3 1 1378,-7 0 0,-2-4 0,3 9 0,-8-14 0</inkml:trace>
  <inkml:trace contextRef="#ctx0" brushRef="#br0" timeOffset="8284">2941 13434 15448,'3'-3'1378,"-1"1"-784,4 63-168,4-10-325,-2-6 0,0 10 0,1-1-836,-2-7 1,-1 0 0,1-1 745,-1 1 0,0 0 0,0-1 17,-1 17 0,-3-6 375,-2 1-380,0-19 542,0-20 74,-1-15-359,-6-21-50,-3-11 0,-2-8-146,-2-22 0,-1-6-153,4 20 0,0-1 1,1-2 68,1-7 0,1-2 0,1 3 11,2-8 0,2 0 53,1 14 0,2-2 0,1 3-47,4-11-1,3 3 1,3-4 0,7 7-23,5 20 1,4 7-29,20-4-257,15 46 134,-32 3 12,-1 23-170,-22 3 136,-20 0 90,-2-2 55,-15-8 23,8-17 1494,0 0-1483,0 5-1131,-4 13-539,4-5-2531,2 3 4201,7-16 0,7-10 0,2-4 0</inkml:trace>
  <inkml:trace contextRef="#ctx0" brushRef="#br0" timeOffset="8684">3435 13362 15975,'4'3'1154,"-1"-1"-762,-3 60-392,2-27-168,-2 8 0,2 0-1479,4-1 1647,5 0 0,-6-21 0,3-2 0</inkml:trace>
  <inkml:trace contextRef="#ctx0" brushRef="#br0" timeOffset="8870">3736 13411 18776,'3'53'-942,"-1"1"1,1-4 0,0-9 0,2-19 0,0-7-1</inkml:trace>
  <inkml:trace contextRef="#ctx0" brushRef="#br0" timeOffset="9033">3594 13578 16019,'-7'-2'729,"3"0"-1245,4 2-817,41-15-4449,-7 5 5782,2-2 0,-1-1 0,-6 5 0,-5 0 0</inkml:trace>
  <inkml:trace contextRef="#ctx0" brushRef="#br0" timeOffset="9320">4050 13279 20300,'-40'45'-549,"10"-3"303,39-14-259,17 10-301,8-1 806,-1-2 11,-10-7 22,-17-12 147,-4-1-46,-11 0-190,-13 2-2331,-8-6-2353,-1-2 4740,9-6 0,14-3 0,4 0 0</inkml:trace>
  <inkml:trace contextRef="#ctx0" brushRef="#br0" timeOffset="9802">4660 12605 12344,'0'-7'4090,"0"1"-2936,0 6 292,0 0-886,0-21-302,0 15-213,-2-8 358,-8 70-213,1-1 1,0 9-173,2-4 1,1 5 0,-1-2-597,2-3 1,-1-2-1,2 0 402,1 0 1,1-1 0,3-5-470,4 0 1,4-4-717,1-5 0,3-2-1631,3-8 1,4-3 2991,23 16 0,-19-25 0,-3-11 0</inkml:trace>
  <inkml:trace contextRef="#ctx0" brushRef="#br0" timeOffset="10151">5099 13047 19717,'-61'16'68,"9"4"-68,30 11-12,10 14-178,31 0 21,5-3 13,25-9-80,-6-17-290,0 0-57,-6-1-840,-9 1 1423,-14 2 404,-18 9-404,-13-5-1871,-29 13 1871,11-20 0,0 0 0,23-13 0</inkml:trace>
  <inkml:trace contextRef="#ctx0" brushRef="#br0" timeOffset="10370">5347 13340 17409,'7'-3'45,"0"1"-45,-6 46-1759,-1 7-186,1-15 1,0 0 1944,-1 24 0,0-39 0,0-7 0</inkml:trace>
  <inkml:trace contextRef="#ctx0" brushRef="#br0" timeOffset="10900">5742 13412 18574,'1'-35'276,"1"0"1,0-1-1,-1 2-118,-1-22-91,-1-6 145,-4 20 1,-1 1 426,-1-11-438,-8-1-133,7 42-57,0 17 11,3 14-22,1 20-67,5 14-566,9-4 0,3 2-654,-4-11 1,1 1-1936,7 14 1,1-2 3221,-7-16 0,-2-5 0,3 6 0,-5-13 0</inkml:trace>
  <inkml:trace contextRef="#ctx0" brushRef="#br0" timeOffset="11069">5665 13210 19403,'48'-15'-650,"0"1"0,2 0 1,0 1-3497,-7 3 0,-1 1 4146,3-2 0,-4 0 0,7-3 0,-15 3 0</inkml:trace>
  <inkml:trace contextRef="#ctx0" brushRef="#br0" timeOffset="11253">5997 12601 21174,'36'44'149,"0"-1"1,-1 2-1,-7 6-228,-12-1 1,-5 5 0,-4 3-1219,-3-9 0,-2 0 0,-2 3 0,-2 1 1297,-3 10 0,-4 4 0,0-1 0,0-5 0,2-6 0,0-4 0,-3-3 0,-10 7 0,0 0 0</inkml:trace>
  <inkml:trace contextRef="#ctx0" brushRef="#br0" timeOffset="13733">13042 8037 16355,'-3'44'209,"0"1"1,0-2-1,1 0-142,2-7 1,0-1-267,0-1 1,0 0 209,0 27 34,5-6 22,0-28 273,2-5 18,-3-36 295,-2-38-457,-5 7 0,-2-8-182,1 4 1,-2-3 0,1 0-532,-2-15 0,0 2 528,-1-1 0,3 6 89,5 21 1,4 5-291,7-4-437,11 11-718,6 27 1345,17 19 0,-22-12 0,7 12 0</inkml:trace>
  <inkml:trace contextRef="#ctx0" brushRef="#br0" timeOffset="14783">13119 7848 13790,'-8'-8'3753,"2"2"-3058,6 6 302,0 0-862,-33-25-79,22 23 45,-27 16-73,31 22 0,8 11-6,-4 1 1,1 1-472,2 13 0,2-1 460,0-15 0,2-1-11,0-2 0,2-1-34,0-4 1,1-2-460,7 28-504,3-13-7810,6-12 8807,-7-19 0,0-7 0,-11-13 0</inkml:trace>
  <inkml:trace contextRef="#ctx0" brushRef="#br0" timeOffset="15137">13359 7824 15235,'5'-8'2521,"-1"2"-2331,-4 6-99,0 0-35,-55 47-51,29-17 1,-2 4 5,-2 1 0,-4 4 1,3-1-309,1 6 1,3-1 290,6-3 0,4-2 18,3 8-12,8-8 0,3-8 22,10-10 202,6-7 504,31-7-605,22-4-112,-30-1 1,2-1 122,5 0 1,-1 0-315,-9 0 1,2-1-3446,15 0 1,-1-2 3624,-12-1 0,-2 1 0,31-3 0,-42 1 0</inkml:trace>
  <inkml:trace contextRef="#ctx0" brushRef="#br0" timeOffset="15501">13976 8136 15762,'10'56'1109,"-2"-8"-605,-8-32-201,0-5 369,0-4 280,-6-16-346,-8-28-483,-1-8-106,4 9 0,2-2-6,2 3 0,2-2 11,-1-19 1,4-1-18,4 9 1,4 0-12,4-3 1,4 4-141,19 1-257,11 28-561,-3 20-1423,2 10-4884,-4 7 7271,-11 10 0,-13-12 0,-9-2 0</inkml:trace>
  <inkml:trace contextRef="#ctx0" brushRef="#br0" timeOffset="15651">13937 8072 15885,'39'-20'-863,"-1"-1"0,3 1 1,-5 1-1,-4 3 0,-3 2 1</inkml:trace>
  <inkml:trace contextRef="#ctx0" brushRef="#br0" timeOffset="16101">14691 7804 17308,'9'51'108,"0"0"0,-3-12 1,0-3-98,7 25 79,-10-32 269,-2-8 929,-6-18-604,-4-39-438,-1-12-168,4 8 1,1-4-522,2 5 0,2 0 515,-1 0 1,2 0 0,-1 3 0,1 1 5,6-20-10,4 17-12,26 18-79,-5 24 1,3 7 16,0 1 1,0 4-287,9 10 1,-3 5 218,-11-4 0,-5 4-241,0 14 1,-9 3 712,-16-3 0,-11 1-466,-10 6 0,-8-5-225,-3-13 0,-4-7-240,-2-6 0,1-7-2011,-8-4-3732,7-4 6275,6-2 0,15-2 0,4-1 0</inkml:trace>
  <inkml:trace contextRef="#ctx0" brushRef="#br0" timeOffset="16485">13275 8744 17834,'-3'0'1973,"0"0"-1746,26-7 1,30-8 0,4 1-130,-10 6 0,4 1 0,4 0 0,4-1-893,-8 1 1,5-1 0,3-1 0,2 0 0,0 0 0,-1 1 0,-2 1 794,2 1 0,-1 0 0,-1 1 0,0 1 0,1-1 0,-1 1-44,3 0 0,1 1 0,1-1 0,-2 1 0,-3 1 0,-3-1-63,4 1 1,-5 1-1,-1-1 1,-1 1-422,13 0 1,-1 0 0,-7 1-213,-6 0 1,-7 2-774,5 1 874,-69 0 2426,-17 1-6180,-6-3 4862,15-2 1,4 1 0,18-1 0</inkml:trace>
  <inkml:trace contextRef="#ctx0" brushRef="#br0" timeOffset="17503">26513 7656 19729,'0'43'70,"0"-1"1,0 19 0,0 3-1074,0-5 0,0 0-1982,1 0 0,1-3 2985,1-11 0,2-8 0,-1-12 0,3-12 0</inkml:trace>
  <inkml:trace contextRef="#ctx0" brushRef="#br0" timeOffset="17801">26855 7539 19437,'-36'42'56,"1"0"0,-2 3 0,3 2-39,7 0 0,3-1-12,6-9 1,0-4 5,-7 16-11,20-30 0,8-7-11,13-5-34,14-3-179,18-3-499,5-1 0,4 0-778,-10 0 1,2 0-644,-3 0 0,3 0 0,-2 0 2144,9 0 0,-7 0 0,13 0 0,-17 0 0</inkml:trace>
  <inkml:trace contextRef="#ctx0" brushRef="#br0" timeOffset="18367">27371 7749 17633,'-5'-4'1031,"2"2"-885,3 2-135,-3 51 0,3-17-28,-2 11 0,1 1-39,1 0 146,1-6 313,-1-26 23,-2-29 78,-6-18-67,-4-20-325,4 20 0,0-2-45,1-4 1,1 0-63,1 0 1,2-1 50,2-10 0,4 1 34,6 10 0,3 3-79,-3 0 0,4 4-11,22-2 22,-4 25-89,31 17-157,-28 10 0,0 4 0,-1-1 0,-2 2 11,-4 8 0,-9 3 73,-16 2 0,-9-2 140,-18 16-49,3-18 1,-5-4 250,-27 4-23,4-9-134,13-7 22,16-8 23,13-5-90,31-1 44,4-4-21,27 0-23,-3-1-28,-15 6 0,0 4-73,16 27-112,-28-9 0,-7 3 124,-16 26-12,-28-4-22,-14-25-330,-1-7-2315,3-8-7063,7-5 9751,9-12 0,11 5 0,6-6 0</inkml:trace>
  <inkml:trace contextRef="#ctx0" brushRef="#br0" timeOffset="18834">28134 7707 19583,'2'36'67,"0"1"0,2 23-67,5-36 180,-2-12 447,-2-27-11,-2-33-504,-2-13-320,0 20 1,1-1 207,-1 8 0,1-1 22,3-16 1,2 0-6,-1 16 0,1 0 50,2-8 0,2 3 11,13-4-78,-2 22 0,9 3 0,1 25 0,12 17 0,-16-4 0,1 5-106,1 6 1,2 5 0,-4 3-63,-5 2 0,-4 3 0,-5 2 74,-6 7 0,-6 1 1,-6-2-33,-8 10 0,-13-7 159,-18-10 1,-6-10-29,13-16 1,2-5-6,-24 4-413,14-9-652,16-6-1400,13-6 2465,10-10 0,3 8 0,3-8 0</inkml:trace>
  <inkml:trace contextRef="#ctx0" brushRef="#br0" timeOffset="20136">26371 8522 17554,'0'4'1323,"0"0"-673,59-13-1508,4-5 900,-16 4 0,12-1 0,4 0 0,-4 0-1032,5 0 1,-1-1 0,4 1 986,-9 1 1,3 0 0,3 0 0,-1 0 0,-1 2-1,-8 1 1,-2 2 0,0-1 0,2 2 0,4-1-61,-3 1 1,3 1-1,3 0 1,1 0 0,0 1-1,0 0 1,-1 1-220,-1 1 1,-1 0-1,0 1 1,1 0 0,-1 1-1,1 0 1,0 0-169,4 0 0,2 1 0,1-1 1,-1 1-1,-2 0 0,-2 0 0,-4 1 382,1 0 0,-2 1 0,-4 0 0,-2 0 0,-5 0 0,30 6 0,-21-3 1,-40-7-1</inkml:trace>
  <inkml:trace contextRef="#ctx0" brushRef="#br0" timeOffset="62485">1985 9919 14204,'0'-7'2914,"0"1"-2097,0 6-357,0 0-236,-41-20-89,17 15-91,-38-5 35,24 28-29,6 10 1,1 8-35,3 9 1,3 3-12,0 0 1,4 1-174,6 1 1,8-3 200,20 8-33,30-10-6,-10-33 1,4-9 16,7-12 0,-2-12 11,-2-16 1,-8-8-23,-9 0 0,-6-4-293,-6-6 1,-6 1 297,-4 10 1,-3 0-1,-1-2 1,-2-1-6,0-2 0,-3-3 22,0 4 1,-3-3 0,0 1-5,0 2 1,0 1 0,-1 0 63,1 2 0,0 0 1,0 2-5,-4-7 0,2 7 146,1 8 540,2 16-820,8 22 56,9 23 0,8 14 0,-3 3 0,2 6 0,0 1-875,2 2 0,0 0 0,0 3 875,-3-7 0,-1 3 0,0-1 0,-2-3 0,0 4 0,-1-2 0,-1-1-233,-1 0 1,0-1-1,0 0 147,0-2 0,-1 0 1,1 0-709,3 9 1,1 1 0,1-2 793,2-7 0,0-1 0,0-3 0,1 12 0,-1-5 0,14 7 0</inkml:trace>
  <inkml:trace contextRef="#ctx0" brushRef="#br0" timeOffset="63034">1946 11407 19583,'63'-9'95,"0"0"0,-11 2 0,1-2 1,4 0-1386,-5 0 1,3-1-1,2 1 1,2-2 1302,-5 2 0,0-1 1,3 0-1,2-1 1,6-1-18,-12 3 0,5-1 0,3-1 1,1 0-1,3 0 0,-1-1 1,0 1-1,-2 0 0,-2 1-180,7-2 0,-3 1 0,0 1 0,-1-1 0,1 0 0,2 0 0,3-1 176,-10 2 0,2 0 0,3-1 0,0 1 1,1-1-1,0 0 0,-1 0 0,-1 1 0,-2 0 1,-3 1-47,7-2 0,-3 1 1,-2 1-1,-2 0 1,1 0-1,1-1 0,1 1 16,-2 0 0,1 0 0,1 0 1,1 0-1,-2 0 0,0 0 1,-3 0-1,-2 0-315,12-1 1,-2 0 0,-3 0 0,-2 0 0,-2 0-298,8-1 0,1 1 0,-7-1 0,-16 1-177,-5-6-367,-66 13 1,-20 4-146,1 0 0,-2 2 1339,-6 1 0,3 1 0,-9 1 0,11 1 0</inkml:trace>
  <inkml:trace contextRef="#ctx0" brushRef="#br0" timeOffset="63635">3686 11633 13420,'3'-5'3306,"-1"2"-1950,-2 3-953,-4-20-224,-8 15 0,-9-14-22,-33 46-124,22-1 1,2 7-34,-4 14 0,4 3-202,6-5 1,7 0 212,8-3 1,8-3-12,23 1 0,7-23 0,9-7-34,8-10 1,3-10 21,11-11 1,-1-8-426,-11-2 0,-6-5 448,-8-9 0,-8-2-11,-15 11 0,-5-1-38,0-1 1,-4-1 48,-4 1 0,-3 0 11,0 1 1,-2 1 10,-2 3 1,-2 1 377,-2-1 1,-1 3-188,-2-5-190,2 7-34,11 24 890,4 15-890,9 11 22,6 11 1,4 6-29,7 11 1,3 3-565,-5-8 0,1 1 0,0-1 27,6 11 0,-1-3-869,-3-9 0,-1-6 1412,8-5 0,-15-18 0,-5-8 0</inkml:trace>
  <inkml:trace contextRef="#ctx0" brushRef="#br0" timeOffset="63834">4153 11407 19022,'8'41'37,"0"0"1,0-1-1,2-2-48,12 17-213,-2-1-1121,-7-5 1345,-5 2 0,-4-26 0,-4-2 0</inkml:trace>
  <inkml:trace contextRef="#ctx0" brushRef="#br0" timeOffset="63967">4081 11723 18586,'48'-39'100,"0"-1"1,1 4 0,0 7-448,-8 18 0,-1 5-1037,3 0 0,-1 2 1384,-3 1 0,-3 1 0,7 0 0,-18 2 0</inkml:trace>
  <inkml:trace contextRef="#ctx0" brushRef="#br0" timeOffset="64783">1725 13865 16502,'0'-4'2128,"0"0"-1865,-26 22 1,-10 15-186,3 11-780,-8 0 1,1 4 723,23-12 1,4 1 16,4-1 0,2 0-15,-2 28 33,23-14-35,10-18-44,19-16 302,11-26-320,-12-16 1,1-12 24,-15 6 0,-1-5 0,-2-1-350,1-2 1,-1 0-1,-4-3 380,-3 0 0,-4-2 0,-3 2-15,-4-7 0,-6-1 53,-8 3 0,-5-4 0,-1 0-53,-1-1 0,-1 1 0,-2-2 3,-4-5 1,-1 0 0,0 3 52,-4-7 1,2 7 83,7 16 0,2 8 173,2 5 268,3 11-581,5 9 104,3 14-104,13 18 11,12 17 1,6 9-272,-3-6 0,2 2 0,0 2 241,2 1 1,0 1-1,-1 0-157,0 3 1,-1 1 0,-4-4-354,-1 4 1,-5-1 528,-5-8 0,-2 2 0,-1-5 0,6 22 0,-9-27 0,0 1 0</inkml:trace>
  <inkml:trace contextRef="#ctx0" brushRef="#br0" timeOffset="65235">2154 14384 17006,'-6'0'1804,"1"0"-1401,43-10 1,27-5-304,-13 2 1,5 0-1309,-5 0 0,7-1 1,3 0-1,-2 0 1219,1 1 0,-1 1 1,1-1-1,2 1-7,-6 1 1,1 0-1,1 1 1,1-1-1,1 1-4,-7 2 0,0 0 0,0 0 0,2 1 0,1 0 0,4-1-156,-1 2 0,3-1 0,2 1 0,2-1 0,1 1 0,0 0 0,0 0 0,-1 1 130,-2 0 1,1 0 0,0 1 0,-1 0 0,1 0 0,0 0 0,1 0 0,0 0-42,-3 0 1,1 0 0,1 0 0,1 1 0,-1-1 0,0 0 0,-3 1-1,-1 0 1,-3 0 36,8 0 0,-1 0 0,-2 1 1,-3-1-1,-3 1 0,-3 1-60,5-1 0,-3 0 1,-5 1-1,-9 0-761,22-1-4169,-61 5 5361,-38 7 1,-1-5 0,-4 4-1</inkml:trace>
  <inkml:trace contextRef="#ctx0" brushRef="#br0" timeOffset="66118">3504 15140 18686,'-58'8'149,"0"0"1,5 12-1,9 13-155,15 24 1,12 8-1062,7-12 1,7-3 1066,9-2 0,9-7 598,28-4-660,-3-25 0,6-10 56,2-18 1,0-11 5,-9 1 0,-1-3 0,-3-4-266,8-17 0,-8-5 266,-8-6 0,-8 1 0,-10 15 0,-5-2-80,-5 3 0,-4-4 0,-1 1 91,-3 2 0,-1 1 0,-3-1 7,0-2 1,-2 0 0,-1 4 26,-3-2 0,-1 7 112,-6 3 853,16 29-1010,5 10 0,2 15 0,7 17 11,10 22 5,5-5 1,5 5-463,-6-17 0,2 1 0,0 0-14,0 0 1,1 0 0,-1-1-1889,9 14 1,-2-5 2398,-9-19 1,-1-4 0,1 3 0,-4-11-1</inkml:trace>
  <inkml:trace contextRef="#ctx0" brushRef="#br0" timeOffset="66384">4061 15236 19224,'-10'-46'355,"1"0"0,-1 1 0,0 2-327,2 10 0,-1 2-6,-12-29 0,-2 0-55,7 27 22,4 13 11,10 32 11,4 17-22,7 13 11,8 6-191,9 5-605,-4-14 1,0 2 795,-1-1 0,0 0 0,-4-9 0,-1-1 0,4 13 0</inkml:trace>
  <inkml:trace contextRef="#ctx0" brushRef="#br0" timeOffset="66551">4061 15236 19785,'36'-45'14,"0"0"1,2 2 0,6 6-389,-3 16 1,6 5 0,-2 1-2672,5-4 0,1 1 3045,-6 2 0,0 0 0,-6 2 0,6-1 0,-18 4 0</inkml:trace>
  <inkml:trace contextRef="#ctx0" brushRef="#br0" timeOffset="67566">7883 10096 13936,'48'-24'-2017,"-11"5"0,-35 20 0</inkml:trace>
  <inkml:trace contextRef="#ctx0" brushRef="#br0" timeOffset="67684">7965 10279 13824,'0'0'0</inkml:trace>
  <inkml:trace contextRef="#ctx0" brushRef="#br0" timeOffset="68166">8123 13182 18227,'5'-1'549,"-2"0"-4291,-3 1 3742,4 14 0,-3-11 0,4 11 0</inkml:trace>
  <inkml:trace contextRef="#ctx0" brushRef="#br0" timeOffset="68269">8199 13409 16434,'0'0'0</inkml:trace>
  <inkml:trace contextRef="#ctx0" brushRef="#br0" timeOffset="80235">10111 9966 12960,'0'-8'2858,"0"2"-2578,0 6 426,0 0 190,18 53-593,-11-21 0,1 3-197,3 13 0,0 1-265,-4-3 0,-3-2 204,-1 21 33,-3-8-67,0-8 12,0-12-23,0-11 1815,1-12-1636,-5-41 0,-3-16-88,-6-10-477,0-8 1,-1-3 390,1 20 1,-2 0 5,-3-18 1,2-1 10,4 9 1,2 2-23,-1 2 0,3 3-23,5-9 406,3 35-439,0 8-135,10 5-89,6 5 168,12 2-201,28 22 161,-27-5 1,-1 3 73,1 2 0,-2 2 828,9 29-761,-26-14 11,-17 4-45,-9-1-605,-28 8-2219,-2-10-4728,-7 0 7597,20-19 0,16-10 0,12-7 0</inkml:trace>
  <inkml:trace contextRef="#ctx0" brushRef="#br0" timeOffset="81017">10484 10225 15157,'2'-4'627,"0"1"-504,-2 3-111,14 37-12,-5-12-538,13 31-1995,-8-25 2533,-2-5 0,-5-12 0,-2-7 0</inkml:trace>
  <inkml:trace contextRef="#ctx0" brushRef="#br0" timeOffset="81234">10698 10167 16423,'-5'0'1109,"2"0"-997,3 0-78,9 36-1210,6-4-135,1 19-976,0-19-1074,-11-15 3361,-2-5 0,-3-5 0,0-3 0</inkml:trace>
  <inkml:trace contextRef="#ctx0" brushRef="#br0" timeOffset="81417">10528 10369 18194,'45'-19'-709,"0"1"1,-10 2 0,-6 4 0,-13 8-1</inkml:trace>
  <inkml:trace contextRef="#ctx0" brushRef="#br0" timeOffset="81703">11054 10201 16782,'0'-3'380,"0"0"-380,7 41-1053,1-14-2745,7 31 3798,-1-27 0,-7-13 0,0-4 0</inkml:trace>
  <inkml:trace contextRef="#ctx0" brushRef="#br0" timeOffset="81918">11298 10112 19112,'8'38'-2368,"-1"1"0,0-4 0,-1-4 2368,3 0 0,-4-15 0,-3-4 0</inkml:trace>
  <inkml:trace contextRef="#ctx0" brushRef="#br0" timeOffset="82067">11141 10300 16636,'0'-8'582,"0"2"-582,0 6-1378,53-32-3630,-18 18 5008,3-6 0,0 1 0,-13 11 0,-7 2 0</inkml:trace>
  <inkml:trace contextRef="#ctx0" brushRef="#br0" timeOffset="82451">11707 9466 19908,'-28'51'33,"13"-8"1,3 6-23,6 5 0,3 2-1197,3 0 0,3-1 1186,3-3 0,5-5-11,16 8-111,1-9-751,1-9 969,9-11 0,-20-13 0,4-6 0</inkml:trace>
  <inkml:trace contextRef="#ctx0" brushRef="#br0" timeOffset="82752">11963 9734 20322,'-36'6'28,"-1"0"0,-13 3-50,22 23 22,21-11-23,25 3 68,1-7-34,19 3-335,9 0-46,-6 4 11,-5 2 79,-18 1 146,-14-5 89,-12 2-67,-5-1-3574,-19-2 3686,7-10 0,1-2 0,16-9 0</inkml:trace>
  <inkml:trace contextRef="#ctx0" brushRef="#br0" timeOffset="82968">12258 10021 15818,'4'2'919,"0"0"-919,-2 37-505,-1-15-3954,3 31 4459,-2-26 0,-1-14 0,1-4 0</inkml:trace>
  <inkml:trace contextRef="#ctx0" brushRef="#br0" timeOffset="83285">12670 10065 17554,'0'-13'1188,"4"-33"-1098,-1 3 0,1-23-490,-12 3 456,-4 13 0,-8 0 550,-9 5-449,-1 23-27,4 17-97,6 28-33,14 14-56,8 9-11,11 4-325,10 2-683,10-4-3352,-8-20 1,0-1 4426,9 9 0,-1-5 0,-23-22 0</inkml:trace>
  <inkml:trace contextRef="#ctx0" brushRef="#br0" timeOffset="83452">12549 9895 18787,'46'-12'-1405,"-1"0"1,1 0 0,19-5-1,-10 3 1,-19 7 0,-9 1-1</inkml:trace>
  <inkml:trace contextRef="#ctx0" brushRef="#br0" timeOffset="83784">12965 9423 19426,'22'45'-36,"0"-1"0,0 0 0,-2-2 0,-1 0 0,-5-2-524,-7 1 0,-4-2-1563,0-1 0,-2-2 2123,1 28 0,-2-30 0,0-13 0</inkml:trace>
  <inkml:trace contextRef="#ctx0" brushRef="#br0" timeOffset="83954">13390 9829 19538,'0'-7'1860,"0"0"-1860,0 7-1916,0 0 1916,-4-2 0,3 2 0,-4-2 0</inkml:trace>
  <inkml:trace contextRef="#ctx0" brushRef="#br0" timeOffset="86601">13866 9500 13218,'0'-4'2779,"0"0"-2084,0 4-549,-2-4-102,0 3-32,-1-3 55,3 4 213,-1 0 449,-1 1-528,0 5-44,0 7 0,1 9 33,1 13-33,3 13-11,7 14-264,-4-27 0,1 4 168,7 18 1,1 4 123,0-3 0,0-1-141,-1-2 1,1-2-12,-3-13 1,-1-7-12,-1-6 191,-4-14 638,-3-8 135,-5-16-740,-18-34-168,0-8-264,2 10 1,0-1 196,3 3 0,2 1 0,-1-4 0,1-1-68,1 1 1,1-1 50,1 3 1,1 1 16,1 5 0,1 0 16,-1-3 1,0 0-17,1 6 0,-1 1 90,-5-24-79,2 16 23,5 23-34,3 8 0,1 5-68,4 29 34,7 5 1,2 4 33,-2 2 0,0 2 69,8 12 1,1 0-65,-5-11 1,0-2-6,2-2 0,0 0 0,0-2 0,0-2 68,16 22-68,1-15-23,14-14 46,4-33-12,-18-13 0,-2-6-11,-5-2 0,-3-3-200,-2-11 1,-5 0 199,-6 9 0,-3 0 304,-1-10 1,-5-2-311,-5 8 1,-3 0-12,-2-2 1,-2 4-29,-14-4-123,4 21-191,12 16-369,3 2-314,3 4-2332,4 22 3374,15 16 0,-10-8 0,10 0 0</inkml:trace>
  <inkml:trace contextRef="#ctx0" brushRef="#br0" timeOffset="88383">14448 9875 18832,'-3'14'56,"0"5"-56,6 11-291,2 1-920,3-2 1211,7-2 0,-8-13 0,2-4 0</inkml:trace>
  <inkml:trace contextRef="#ctx0" brushRef="#br0" timeOffset="88600">14624 9831 18350,'9'62'-3428,"0"-8"3428,-1-25 0,-4-15 0,0 0 0</inkml:trace>
  <inkml:trace contextRef="#ctx0" brushRef="#br0" timeOffset="88755">14476 9988 15493,'33'-9'0,"0"0"0,19-5 0</inkml:trace>
  <inkml:trace contextRef="#ctx0" brushRef="#br0" timeOffset="89201">14834 9803 18216,'20'61'-11,"-3"-7"-416,-6-25 371,-3-5 34,-1-4 314,-3-10 626,-3-14-537,-4-12-134,-1-17-56,-1-7 94,3 5 1,1-2 78,2 1 0,1 1-123,4-3 0,2 3-196,7-6-34,11 27-22,0 24-12,7 8 23,2 14-190,-15-2 0,-4 1-685,4 18 741,-4 15-34,-21-22 123,-11-5-179,-13-3-224,-13-6-392,-4-8 840,-16-9 0,32-6 0,-3-4 0</inkml:trace>
  <inkml:trace contextRef="#ctx0" brushRef="#br0" timeOffset="91351">15434 9075 17689,'-16'37'183,"-1"-1"0,2 3 0,4 1-155,8-3 0,2 2 11,3 20 1,3 3-1691,6 2 0,3 0 1651,-2-2 0,3-1-28,5-8 0,3-5-1125,13 5-1546,4-16 2699,0-16 0,-17-12 0,-5-7 0</inkml:trace>
  <inkml:trace contextRef="#ctx0" brushRef="#br0" timeOffset="91852">15891 9666 13656,'-1'7'3820,"0"-1"-3125,1-6-280,0 0 212,27-42-504,-18 14-28,6-3 1,-2-3-40,-11-7-22,-3-5-23,-4-2 0,-3-1 56,-4 4 303,-3 4-202,4 20-168,1 10-23,7 27 23,2 14-6,3 6 1,2 3 5,6 23-62,-2-20 1,2 1-712,6-5 0,0-3-2611,8 14-135,6 6 3519,-15-30 0,-6-13 0,-4-5 0</inkml:trace>
  <inkml:trace contextRef="#ctx0" brushRef="#br0" timeOffset="92084">15767 9492 15381,'-5'0'2969,"2"0"-2756,3 0-146,68-14-773,-22 7-845,5-2 0,3 0 1551,9 1 0,-27 3 0,-9 1 0</inkml:trace>
  <inkml:trace contextRef="#ctx0" brushRef="#br0" timeOffset="92334">16174 9100 15863,'-1'-7'2241,"-1"2"-2073,2 5 123,0 0 79,23 79-303,-6-23-705,-3-5 1,2 9 0,-1-5-232,-3-7 1,-2-1-2555,2 16 0,-3-1 3423,-5-18 0,-2-4 0,-2 6 0,0-10 0</inkml:trace>
  <inkml:trace contextRef="#ctx0" brushRef="#br0" timeOffset="93533">11607 11098 18294,'-1'48'-755,"1"0"1,0-3 0,4-2 53,8-9 1,1-3-2964,4 20 3664,-12-24 0,-5-13 0,0-4 0</inkml:trace>
  <inkml:trace contextRef="#ctx0" brushRef="#br0" timeOffset="94006">11388 11421 16793,'7'-7'392,"39"-11"-471,-13 10-2627,15-3 0,5-2 2706,-20 4 0,-1 2 0,30-7 0,-33 5 0</inkml:trace>
  <inkml:trace contextRef="#ctx0" brushRef="#br0" timeOffset="95168">12465 11335 17039,'8'36'142,"-1"1"0,6 11 0,1 2 267,-1-3 0,2-1-780,-1 0 1,-1 0 437,-2-2 0,-1-3 56,-3-1 600,-2-13 599,-3-32-761,0-18-191,-1-29-191,-8 1 0,-2-4-157,2 10 1,-1-1-241,-1 3 1,-2-3-1,0 3 218,-3-7 0,-1 0 4,1 8 0,0-3 0,0 2 222,-3-7 1,2 1-222,-1 0 1,3 5-6,1 4-33,18 29-23,12 9-67,41 8 44,-19 7 1,0 2-62,1-2 0,-2 3-51,-1 7 0,-6 2 113,-6 12 788,-11 3-721,-17 0-34,-13 0 23,-10-4-661,-22 2-864,5-14 1,1-4-919,14-12-4146,13-4 6611,1 2 0,7-3 0,0 0 0</inkml:trace>
  <inkml:trace contextRef="#ctx0" brushRef="#br0" timeOffset="95551">12855 11545 18675,'-3'37'-228,"0"1"0,1-4 1,4-1-7561,14 12 7788,-2-17 0,-1-3 0,-7-19 0</inkml:trace>
  <inkml:trace contextRef="#ctx0" brushRef="#br0" timeOffset="95769">13045 11491 18574,'7'39'-2622,"-1"0"0,4 20 2622,2-19 0,-8-25 0,-1-6 0</inkml:trace>
  <inkml:trace contextRef="#ctx0" brushRef="#br0" timeOffset="95950">12910 11705 16513,'-2'-6'470,"1"1"-806,1 5 336,70-26 0,-53 19 0,18-5 0,0-1 0</inkml:trace>
  <inkml:trace contextRef="#ctx0" brushRef="#br0" timeOffset="96452">13380 11491 18306,'10'35'28,"-1"-1"0,6 22-6,-9-46 605,-3-12-55,-2-10-202,-3-12-12,-3-9-145,-2-7 22,1-5-78,1-7 34,3 1 55,5-9-167,16 20-124,19 10 0,6 32-123,8 18-258,-16 15-101,-17-7 1,-4 3 403,1 32 89,-7-2-134,-19-15-527,-7-25-762,-7-8-1658,-1-7 3115,3-4 0,9-2 0,4 0 0</inkml:trace>
  <inkml:trace contextRef="#ctx0" brushRef="#br0" timeOffset="97001">14014 10769 19157,'-19'29'231,"1"0"1,-5 20 0,5 7-182,7 2 1,5 2-1422,-4 1 0,4-1 1371,8-4 0,5-5-483,12 8 606,13-11-1580,7-11 1552,-6-25 1,0-3 0,-2 2 0,14-8 0</inkml:trace>
  <inkml:trace contextRef="#ctx0" brushRef="#br0" timeOffset="97454">14337 11035 20087,'-41'6'229,"0"0"1,-18 8-185,53 13 0,20-8-34,13-8 45,8-5-45,5 1-44,12 5-270,-17 14 23,-4 3-101,-33 21 180,-13-19-337,-14 8-2555,-7-15 3093,7-12 0,5-3 0,14-9 0</inkml:trace>
  <inkml:trace contextRef="#ctx0" brushRef="#br0" timeOffset="97686">14646 11299 17017,'-1'38'-321,"1"0"1,1 16-1,-3-33 1,2-17 0</inkml:trace>
  <inkml:trace contextRef="#ctx0" brushRef="#br0" timeOffset="97985">14937 11335 18070,'11'-51'164,"-1"0"1,-1 3-1,-3 3-7,-2-10 5,-9 16 1,-3 0 223,-2 6 1,-2 1-219,-4 1 0,-2 4-157,-11 1 12,8 34-12,14 13 0,4 15-11,9 9-190,7 6-314,10 0-1547,-1-18 1,1-1 2050,10 12 0,-1-5 0,-21-27 0</inkml:trace>
  <inkml:trace contextRef="#ctx0" brushRef="#br0" timeOffset="98150">14936 11121 19617,'33'-18'-2858,"1"0"1,9-1 0,-1 5 2857,7 5 0,-1 2 0,-31 3 0</inkml:trace>
  <inkml:trace contextRef="#ctx0" brushRef="#br0" timeOffset="98384">15110 10715 19919,'33'30'22,"0"-1"1,-2 0-1,-5 3-269,-11 13 1,-6 5-847,-2 4 1,-3 3-1654,-5-11 0,-3 1 0,0-2 2746,-1 9 0,-2-5 0,-11 11 0,12-39 0</inkml:trace>
  <inkml:trace contextRef="#ctx0" brushRef="#br0" timeOffset="99017">15576 11179 17946,'-3'6'1054,"1"-2"-5413,2-4 4359,-2-5 0,1 4 0,-1-4 0</inkml:trace>
  <inkml:trace contextRef="#ctx0" brushRef="#br0" timeOffset="123884">16270 10649 17241,'14'62'5,"-7"-30"1,0 2-1351,2 17 1,-1 0 1344,-2-12 0,0-1 0,1 1 0,-2-4 0,-2-8 0</inkml:trace>
  <inkml:trace contextRef="#ctx0" brushRef="#br0" timeOffset="124070">16142 11076 16243,'-2'-4'875,"0"0"-1161,32-13 0,17-4 286,-7 3 0,2 0 0,5-4 0,-2 0 0,-13 9 0,-1 0 0</inkml:trace>
  <inkml:trace contextRef="#ctx0" brushRef="#br0" timeOffset="124735">17068 10856 15336,'-5'-1'1546,"1"-1"-963,3 61-471,8-10-1209,-4 2 1,2 2 1101,2-13 1,0-2 5,-1-1 0,0 0 745,3 28-745,-3-3 456,-4-26 273,-3-21-493,-10-34-46,-7-26-179,5 15 1,-1-1 427,-2-7 1,-1-1-423,-2-5 0,0-2-348,-2-3 1,1 0 324,0-1 1,1-1 185,-1-12 0,3-1-135,6 9 0,4 0-51,3 3 1,5 4-6,5 11 0,6 6-22,21-2 10,1 16 1,6 5-39,6 3 0,3 7-332,6 10 1,-2 7 196,-11 0 1,-6 5 167,-11 12 0,-9 5 17,-15 23 0,-15 3 67,-10-2-67,-8-3-173,0-8-5463,-9 1 5636,14-22 0,2-5 0,17-19 0</inkml:trace>
  <inkml:trace contextRef="#ctx0" brushRef="#br0" timeOffset="125051">17463 10979 16221,'3'-6'1199,"-1"1"-1109,-1 45-90,3-14-269,3 34-6891,8-18 7160,-4-17 0,-1-2 0,-6-20 0</inkml:trace>
  <inkml:trace contextRef="#ctx0" brushRef="#br0" timeOffset="125235">17661 10936 17834,'-5'0'1043,"0"0"-1043,4 52-1479,9-21 1479,0 12 0,1-1 0,3-17 0,4 3 0</inkml:trace>
  <inkml:trace contextRef="#ctx0" brushRef="#br0" timeOffset="125402">17542 11143 17554,'30'-17'-2258,"1"0"0,12-10 1,-31 26-1</inkml:trace>
  <inkml:trace contextRef="#ctx0" brushRef="#br0" timeOffset="125818">17948 10838 16187,'1'-10'2992,"-1"2"-2701,0 8-234,0 0-12,-30 2-12,15 4-21,-24 11 10,30 5-89,11 9-91,10-5 69,11 2-449,1-2 404,1 4-68,-3 1-223,-3-2 323,-6-3 57,-7 4-728,-20-8-291,-5-4-34,-16-10-1502,4-7 2600,3-1 0,12 0 0,6 0 0</inkml:trace>
  <inkml:trace contextRef="#ctx0" brushRef="#br0" timeOffset="126387">18374 10129 14092,'-2'-4'3182,"0"2"-2229,2 2-393,-42 25-325,25 5-151,-8 0 0,2 3-708,16 2 1,5 3 629,-1 4 0,1 2 5,1 5 0,2 1-22,0 2 0,2 0-12,0-3 1,2 2-1046,9 9 1,3-1-233,-3-20 1,2-1 1271,7 5 1,1-7-1,-2-13 1,-4-11 0</inkml:trace>
  <inkml:trace contextRef="#ctx0" brushRef="#br0" timeOffset="126802">18730 10449 19908,'-56'-4'112,"11"9"-79,30 42-33,13-10-33,13 8-79,13-19-224,23 6-471,2 4 443,-25-12 0,-3 2 353,7 15-1,-29-1-134,-13-13-940,-9-6-977,-3-5 2063,2-8 0,11-6 0,5-2 0</inkml:trace>
  <inkml:trace contextRef="#ctx0" brushRef="#br0" timeOffset="127453">19077 10889 16075,'1'42'-4916,"1"0"1,-4 20 4907,-5-13 1,0-32 0,1-8 0</inkml:trace>
  <inkml:trace contextRef="#ctx0" brushRef="#br0" timeOffset="127852">19495 10819 11874,'0'9'3720,"0"-1"-2689,0-8 10,0 0-379,32-38-91,-22 12-381,8-2 1,-3-3 78,-13-8-134,-12-22-102,-3 14 12,-1 8 0,-1 3 257,-3 2 12,-3-1-56,15 33-236,3 36-33,8-2 0,2 3-1,0 2 1,1 0-454,5 6 1,2-3-478,12 14-1175,-1-5-2802,-2-8 4919,-4-9 0,-9-15 0,-5-8 0</inkml:trace>
  <inkml:trace contextRef="#ctx0" brushRef="#br0" timeOffset="128034">19440 10736 18082,'-1'-3'1332,"-1"1"-1287,2 2-45,56-28-123,-13 9-101,3-3 0,3-1-651,-14 7 0,-2 2-1467,0-2 1,-1 0 2341,22-16 0,-25 14 0,-12 4 0</inkml:trace>
  <inkml:trace contextRef="#ctx0" brushRef="#br0" timeOffset="128254">19776 10076 20961,'42'11'205,"-1"1"1,-7-2-1,-5 7-205,-5 35 0,-10 12-236,-8-20 1,-3 1 0,-2 3-927,-2 10 1,-2 4-1,-1-2 1162,0-3 0,-1-2 0,-1-4 0,-3 0 0,0-7 0,0 8 0</inkml:trace>
  <inkml:trace contextRef="#ctx0" brushRef="#br0" timeOffset="130067">20185 10872 18384,'17'1'0,"-4"0"0</inkml:trace>
  <inkml:trace contextRef="#ctx0" brushRef="#br0" timeOffset="132101">18330 11756 16591,'-6'46'276,"0"1"1,3-2-1,3-1-254,3-9 1,4 0-361,0 1 1,2 1 342,-1-1 1,1 0-1,-2-2 1,0-1 39,4 24-23,-5-12 227,-2-15-249,-3-13 772,0-9-324,-1-25-224,-12-39-208,8 23 1,-1-1-314,-4-16 0,-1-1 297,2 8 0,0-2 22,-3-19 0,-1-2 217,1 9 1,1 0-10,-2-2 0,1 5 16,-3-7 1,5 39-202,7 17-45,1 12 0,3 15 711,7 20-711,5 20 0,0-9 0,3 3-6,3-7 1,0-1-212,0 1 0,2-5 60,0-14 1,2-7-79,12-10-180,23-30 387,-28-9 0,-2-7 33,5-14 1,-5-4-247,-8 5 0,-4-1 241,-7 2 0,-5 5-11,-13 0 11,-1 12 0,-5 12 47,-3 8-1784,4 11 45,2 5-1669,5 4 3494,6 2 0,0-6 0,0-2 1</inkml:trace>
  <inkml:trace contextRef="#ctx0" brushRef="#br0" timeOffset="133334">18989 11990 13936,'0'-7'3887,"0"2"-3035,0 5 224,0 0-718,-13-30-156,4 23-135,-14-22-33,5 33-34,-5 7 22,0 7-22,3 7 23,6 3-12,11-7 11,24-4-22,4-10 11,17-7-11,-9 5-22,-2 6 11,-3 9 0,-9 7 11,-7 6 0,-8 17-639,-15-7 168,2-3-246,-8-20-1681,7-16 2398,2-23 0,4 14 0,0-14 0</inkml:trace>
  <inkml:trace contextRef="#ctx0" brushRef="#br0" timeOffset="133819">19236 12070 16355,'7'37'140,"0"0"1,2 18 262,-4-32 292,-4-16 929,-2-7-716,-10-25-605,-4-21-225,-2-6-56,5-5 1,8 20-12,6 7 23,8 8-34,7 11-34,11 5-291,23 28 56,-12-2 68,10 21 89,-27-5 67,-10 2-11,-7 0 45,-18 11-595,-14-11-2766,-15-6-886,4-17 4258,8-13 0,21-2 0,4 0 0</inkml:trace>
  <inkml:trace contextRef="#ctx0" brushRef="#br0" timeOffset="134268">19897 11419 16255,'0'-6'3047,"0"1"-2822,0 5 10,-39 35-67,23 2-391,-5-1 0,0 4 228,15-5 1,6 2-6,3 15 0,5 1-361,5-6 0,4-2-894,6 3 1,4-4 340,-4-17 1,2-7 913,21-1 0,-29-18 0,-4-1 0</inkml:trace>
  <inkml:trace contextRef="#ctx0" brushRef="#br0" timeOffset="134701">20177 11844 19280,'2'-46'350,"0"0"0,0 1 0,-1-11 1,-2 6-318,-2 13 1,-2 6 336,-6-6-56,3 11-146,1 14-146,1 8 0,0 17-33,1 34 16,7-9 1,3 2 28,-1 3 0,3 0-211,4 3 1,2-2-104,11 15-718,-7-28 1,2-2-3552,16 11 4549,-4-9 0,-11-21 0,-15-10 0</inkml:trace>
  <inkml:trace contextRef="#ctx0" brushRef="#br0" timeOffset="134902">20068 11711 17946,'38'-8'-359,"1"0"1,0-1 0,-1-1-1950,25-12 2308,-5-2 0,-24 10 0,-13 4 0</inkml:trace>
  <inkml:trace contextRef="#ctx0" brushRef="#br0" timeOffset="135102">20370 11284 18989,'5'-8'2140,"-2"1"-1804,34 28-112,-7 10-129,2-2 1,0 4-1872,-7 4 1,-4 4 1775,-1 6 0,-2 4-140,-4 3 0,-5 6-1413,-7-2 0,-4 6 0,-3-4 1553,-4 7 0,-3-3 0,2 4 0,-1-9 0,-8-14 0</inkml:trace>
  <inkml:trace contextRef="#ctx0" brushRef="#br0" timeOffset="149484">8053 13257 14899,'6'0'1771,"-1"0"-1671,-5 0-862,39-18-807,-15 13 1569,9-4 0,0 2 0,-14 8 0,4 1 0</inkml:trace>
  <inkml:trace contextRef="#ctx0" brushRef="#br0" timeOffset="149651">8134 13544 17330,'40'0'0,"-1"0"0,25 0 0</inkml:trace>
  <inkml:trace contextRef="#ctx0" brushRef="#br0" timeOffset="154702">3122 12493 9700,'-9'2'1266,"2"-1"-863,7-1 617,0 0-975,5 1-23,2-1-44,6 0 44,3-1-22,8-1-22,9 0 56,20-3-34,-4-1 0,8-4-12,-11-1 12,-1 0 34,-1 0 39,-10 3 0,0 0-62,7-1 34,17-3-34,-31 9-11,1-1 0,7-1 11,4-2 106,-3-1 1,4-1-6,7-3 0,1-1-515,3 1 0,1-1 437,2-1 0,-2 0-12,-10 5 1,-2 1-23,1-1 0,1 1 5,-2 0 1,0 1-56,-2 0 0,0 1 66,-1 0 1,1 0-17,13-2 0,4 1 6,2-2 0,1 1-6,-1 0 0,0 1-208,-3 0 0,-3 0 208,-16 3 0,-1 1 12,31-2-12,-2 3 22,-7 1 0,1-1-22,-20 1 0,2-1-4,10-1 1,5-1-1,-4-1-2,-8 0 1,-1-2 5,16-2 0,1-1 0,-14 1 0,-1 1 0,2-2 0,-1 1 5,1-1 1,1 1-6,15-2 0,3 0 7,-14 3 1,2 0 0,-2 0-8,13-1 0,-2 1-320,5 0 0,-6 1 320,2 0 45,1-3 192,-13 2 0,4-1-237,7-3 0,1 0 33,1 0 1,0-1-323,0 1 1,-3 0 305,-16 3 0,-3 1 11,0 2 0,1 0-12,-3 1 1,0 1-12,-2 2 1,0 0-6,-2 1 0,-1 0-22,32 2 22,-2 5 375,-3 2-381,-17 0 1,0 1 5,-10-2 0,0-1 115,11 3 0,0 0-115,20 3-6,-32-5 0,2-1 95,13 2 1,3 0-96,2-1 1,4-1 1,-11-1 0,4 0 0,-3-1-171,11 0 0,-2 0 180,-1-1 1,-2 1-6,-16-2 0,-2 1-39,0 1 1,-1-1 50,32 6 197,-24-3 1,3 2-210,-2-1 0,1 2 17,0-1 0,-1 1-57,-2 0 0,-2-1 40,21 5-44,4 1 44,-31-8 0,1 1 16,14 1 1,0 0-28,-10-3 0,-1 1 650,10 0 0,1 0-656,1 1 1,-1-1 16,-12-1 0,1 0 5,12 2 1,-2 1-6,17 3 0,-1 3-11,-2 0 27,-16-5 1,0 0-177,-11-3 1,-1 0 159,12 1 0,-1-1 11,17 0 12,0-2-23,3-2-11,0-1-97,1 0 102,-19-1 1,3 0 16,7 0 0,0 0-315,0-1 0,1 1 310,3 0 0,-2 0-6,-14-1 0,0 0 5,1 1 1,1 0-1,0 0 1,1 0-6,0 0 0,-1 0-219,-1 0 0,1 0 230,17 0 0,6 0-23,-10 0 1,3 1 0,1-2 11,-12 1 0,1 0 0,0 0 0,-1-1-216,0 0 0,0 0 0,0 0 0,-3-1 219,8 0 1,-2 0 0,-2-1-4,10-1 0,-2-1 5,-2 1 1,4-1 1,-6 2 1,3 0 0,-2 1-8,7-1 0,0 1-8,-8 1 1,1-1-1,-2 2-9,3-1 1,-3 2 16,2-1 0,1 0-23,0 0 1,0 0 22,1 1 0,0 0 11,1 1 0,2 0-11,-4 0 0,4 0 0,-2-1-8,-12 0 1,-2 0 0,2 0-546,14 0 0,2 0 0,-4 0 553,8-2 0,-2 0-12,-21-1 1,0 0 0,1 0-86,-1 0 0,1 0 1,-1 0 107,1-1 0,-1 0 0,1 0-11,-1 1 0,-1 0 0,1 1 0,19-1 0,0 1 11,-5 1 1,2-1-9,-10 1 1,3 0 0,-2 0-4,7 1 0,1 0 0,-10-1 0,2 1 0,-3-1-6,6 1 1,0-1-14,-2 1 0,4-1 1,-2 0 18,10 0 0,0 0 7,-10 0 0,2 0 1,2 0-96,-6 0 1,1 1 0,1 0-1,-2 0 84,6 2 1,-1 0-1,3 1 4,1-1 0,5 1 0,-1 1 0,-6 0-41,-6 1 0,-5 0 0,0 1-23,-1 0 1,-2 1 0,2 0 14,1 1 1,2 1-1,0-1 37,5 1 1,1 1 0,0-1-1,0 1 1,0-1 0,0 0 14,-1-1 1,-2 0 0,-2-1-4,4 0 0,-3-1 6,-1 0 0,0-1 22,-1-1 0,1 0-28,-3 0 0,1 0 0,-1-1 0,2 0 0,-5 0 0,4 0 0,-2 0 17,9 0 0,1 1 24,-8-1 0,2 0 0,-2 0-24,7 0 0,-2 0 16,3 1 1,-1 0-29,2-1 1,-1 1 27,1 1 1,-1 1-34,-1-1 0,2 2 128,-8 0 1,2 0 0,1 1-129,1 1 0,0-1 0,0 0 0,0 1 0,-1-1 0,0 1 260,-3-1 1,-1-1 0,-3 0-261,7 0 0,-3-1 0,1 1 0,1 0-17,-3-1 0,5-1-316,8 0 1,7-1 0,-5 0 158,-1-1 1,0-1 71,2 1 1,5-1 0,-8-2 101,-7-3 0,-3-2 0,2 1 0,1-2 33,0-2 1,0 0 81,0-1 1,0 0 29,-2 0 1,1 0-45,-4 1 0,3-1-34,-9 2 0,2-1 0,0 1-19,2-1 1,0 0 0,0 0-46,-1 1 1,0-1 0,0 1 18,-1-1 1,1 1-1,-3 0 23,8-1 1,0 1 60,4-1 0,2 1-78,4 0 0,2 0-24,-20 2 0,2 1 0,-1 0 3,2 0 1,1 1-1,0 0-172,2 0 1,-1 0-1,1 0 172,0 1 1,0 0-1,0 0-3,-1-1 0,0 1 0,3 0-19,2-1 1,2 0 0,3 0 0,0 0 19,5 0 1,1 0 0,1-1-1,-1 1-91,-12-1 0,-1 1 0,1 0 0,0-1 1,-1 1 85,13-2 0,0 1 0,0 0 0,0 0 0,-1 0 0,1-1 0,0 0 0,0 1 0,-9 0 0,0 1 0,1 0 0,0-1 0,0 1 6,-1 0 1,0-1 0,0 1-1,0-1 1,0 1-167,-3 0 1,1 1 0,0-1 0,-3 1 0,-1 0 245,13 0 0,-3 0 0,-1 0 3,1 1 1,-1-1 0,0 1-61,1 0 1,0 0 0,0 0-19,1 0 1,0 0-1,0 0-64,0 0 0,0 0 0,5 0 59,-12 0 1,3 0 0,2 0 0,1 0 0,0 0-5,3-1 0,1 0 0,1 0 1,-1-1-1,1 1-172,-10 0 0,0 1 0,0-1 0,0 0 0,0 0 0,-1 0 172,10-1 0,0 0 1,0-1-1,-3 1 1,-1-1-3,-1 1 0,-3-1 0,-1 0 0,1 1-7,1-1 0,-1 1 1,1-1-1,0 1 7,-1-1 0,0 1 0,1 0 0,4 0 2,-9 0 0,3 1 0,2-1 0,1 1 0,0 0 0,0 0 12,3 0 1,1 0 0,0 0 0,0 0 0,1 1 0,-1-1-83,1 1 1,0-1 0,-1 0 0,1 0-1,0 1 1,-1 0 63,-2-1 0,1 1 1,0 0-1,-2-1 0,-1 2 1,-2-1-118,9 0 0,-2 1 0,-2 1 0,1-1 121,1 0 0,1 1 0,0 0 0,0 0-56,0 1 0,1 1 0,0-1 0,0 1-45,0 0 0,1-1 0,-1 1 1,0 1-4,-13-2 0,-1 1 0,0-1 0,1 1 0,4 0-27,1 0 0,3 0 0,2 0 0,1 0 1,1 0-1,1 1 142,-10-2 0,2 1 0,1-1 1,1 1-1,0 0 0,-1-1 0,-1 1 1,-2-1-12,9 1 0,-2-1 0,-1 0 0,0 1 0,0-1 0,-1 0-165,3 0 1,2 1-1,0-1 1,-3 0 0,-5-1-1,-8-1 165,23-2 0,-14-1 0,-22 1 0,-5 1 0,12-5 0</inkml:trace>
  <inkml:trace contextRef="#ctx0" brushRef="#br0" timeOffset="171721">21432 8064 12535,'2'-10'1591,"0"3"-1289,-2 7 640,0 0-617,0 11-258,2-3 134,-1 10-111,2-5 89,2 5-11,2 6-55,1 0-102,-1 4 0,-4-6 112,-1 14-167,0 4 44,3 12-337,3-3 35,1-11 33,0-5 146,-2-8 123,-4 2 44,2 2-44,-2 13-224,2 7 224,-2-1 23,0 3 22,-2-15-34,-1 2-11,0-2-34,2 16 90,0 3-56,-1-18 0,0-1 0,1 24 0,-2 2 11,0-12-11,-3 4 23,1 2-23,1-17 0,-1 2-23,1-2 1,1 1 27,-1-1 1,2 0 39,2 28-45,2-23 0,5 22-11,-6-31 0,-1 3 33,1 10 0,-2 0-177,0-9 1,-1-1 154,-1 0 0,0-3 0,0 19 0,0 0 0,2 1 0,2 0-35,1-1 35,1-15 0,0 3 0,-2 4 0,0 2-307,0 0 0,0-1 313,-2 2 0,-1-2-6,-1-12 0,0-2-34,0 2 0,0 0-35,0 0 0,0 2-189,-1 13 0,2 4-476,2-1 0,2 0 582,-3 1 1,2-1 151,2-6 0,1-3 0,3 20-12,-1-1-151,-6-30 1,0 1 175,-1 17 1,-1 3 75,0 4 1,-1 4-38,0-11 1,0 2 0,0-2-175,0 13 0,0-2 127,0-4 1,0-3 11,1-15 0,-1-2-6,1 1 0,1-1 17,0 0 0,1 2-6,2 15 1,1 2 5,-2-14 0,0 1 50,1 12 1,0-1-231,-2-15 1,0-2 313,-1 1 1,0 0-18,0 2 1,-1 0-113,0 2 1,0-1-23,-1 2 1,1-1 21,-1 1 1,0-1 11,0 0 0,0 0-17,0 0 0,0-1-11,1-1 0,0 1 11,2 18 0,1 1-28,-1-15 0,0-1-19,2 15 0,0 0 19,-2-18 0,1-2 0,0 2 0,0-1 5,0 1 1,0 1-6,4 19 0,0 0 0,-2-12 0,0 0-238,-1-6 1,1 1-1,-1-1 210,1 5 0,-1-2 22,0 2 0,0-1 6,0 0 0,0 0-11,-1-1 0,0 0 11,0-1 0,0 0 0,0-1 0,-1-1 0,1-1 0,0 1 267,1 17 0,-1 3-271,0-19 1,0 0-1,0 0 4,0 2 0,0-1 0,0 0-225,2 21 1,0-4 224,-1-13 0,-1-2 5,1 1 1,0 0-1,-1-1 1,1 3 10,-1-6 1,0 2 0,1 1-21,-1 0 1,1 0-1,0 3 7,0 9 1,1 3 0,-1-3 0,0-11 0,-1-3 0,1-1 7,1 21 0,0-4-11,-1-16 0,1-2 0,-1 2 0,0 0 5,0 2 1,0 1-2,0-6 0,0 2 0,0 0-1,1 2 1,0-1 0,1 0-4,-1 0 0,0-1 0,1 0 17,3 16 0,0-4-17,-4-18 0,1 0 317,2 12 0,1 1-194,-1 0 1,0 2-35,3 11 1,-1 0-300,-2-14 1,0-4 215,-1-1 0,-1-3 83,3 18 617,1-3-706,-1-1-11,-1-5 539,-2-5-1660,-2 1 1166,-3-20 1,-1-5-1,-1-18 1</inkml:trace>
  <inkml:trace contextRef="#ctx0" brushRef="#br0" timeOffset="181200">22763 9621 17174,'0'4'2016,"0"0"-1567,0-4-393,22-1-45,1 0 34,19-3 22,-9 1-190,-3 1-169,-15 0 57,-4 2 235,-18 0 0,-8 0-78,-13 4 10,-5 0 68,-2 5-22,2-1-68,2 4 23,13-5-78,4 0 122,15-4 23,13-2 11,12-2-11,13-4-1546,-5-1 0,3-1 1546,0-1 0,-1 0 0,22-4 0,-19 4 0</inkml:trace>
  <inkml:trace contextRef="#ctx0" brushRef="#br0" timeOffset="185901">23594 9406 13499,'0'-3'2924,"0"0"-1097,0 3-1480,0-10-202,0 8-111,0-8-34,0 10 0,0 0 34,0 31-1,0 6-11,1-1 1,1 4 5,1-1 0,0 2-32,2 4 0,0 4 1,1 0-213,-1 2 1,0 0 0,0 1 133,1 5 0,1 2 0,0-3-103,0 10 0,1-7 185,-3-23 0,0-6 0,2-4 504,-5-21-168,-2-11 23,-2-11 224,-11-43-533,5 14 0,0-2-28,-2-3 1,1 0-29,0-6 1,1 3 10,3 16 1,0 1-6,-2-12 1,0-2 49,0 3 1,-2-1 22,-1-10 0,-1 0-311,2 15 0,1 2 238,0 2 0,0 3 67,-1-27-44,2 24 635,2-1-534,3 31-91,-1 5-67,0 16 642,0 8-541,0 46-34,3-19 1,3 4-4,1-6 0,2 4 0,1 1-407,1 1 1,2 1-1,0-3 371,4 12 1,3-4 5,-1-9 0,2-6-172,7 0 93,4-12-168,3-14 35,5-7 32,4-16 180,-8-11 0,2-9 6,2-11 0,-1-5 173,0 0 0,-3-1-179,-4-4 0,-7 3 12,-6-9 176,-9 10-165,-18 8-34,-17-4-45,-17 6 56,2 4-79,3 11-503,20 13 529,7 3-1975,7 3-1198,4 8 3226,4 4 0,-1-2 0,2 0 0</inkml:trace>
  <inkml:trace contextRef="#ctx0" brushRef="#br0" timeOffset="186734">24276 9756 15706,'0'-7'1434,"0"1"-1333,0 6-90,0 0 0,2 48-11,0-18-1580,0 13 0,0 1 1580,6 5 0,-5-9 0,3-19 0</inkml:trace>
  <inkml:trace contextRef="#ctx0" brushRef="#br0" timeOffset="187219">24525 9734 15549,'0'-4'2151,"0"2"-2129,0 2-22,0-3 12,0 8-12,0 3 0,0 9 0,0 6 11,0 5-459,4 21-2410,2 4 158,2 0 2700,-2-9 0,-4-28 0,-1-5 0</inkml:trace>
  <inkml:trace contextRef="#ctx0" brushRef="#br0" timeOffset="187468">24199 9941 16490,'36'-13'-187,"0"0"0,-1 1 1,0 2-2929,18 0 3115,-1 1 0,-24 5 0,-8 0 0</inkml:trace>
  <inkml:trace contextRef="#ctx0" brushRef="#br0" timeOffset="188634">24897 9663 19056,'-28'-22'314,"3"4"-270,9 25 12,-8 15-67,5 1 11,-19 23-78,12-11-415,4 6 381,15-16 112,19-9 0,9-10 11,9-2 0,6-3-11,14 3-56,-13 7-89,-4 3 122,-21 8 23,-12-2 45,-8-2-11,-2-1-12,-5-2-22,-1-4-1681,0-3-4022,2-7 5703,3-8 0,5 2 0,5-2 0</inkml:trace>
  <inkml:trace contextRef="#ctx0" brushRef="#br0" timeOffset="189169">25447 9459 18485,'4'2'1087,"0"0"-3855,-4-2-3361,-2 9 6129,1-6 0,-1 7 0,2-9 0</inkml:trace>
  <inkml:trace contextRef="#ctx0" brushRef="#br0" timeOffset="190069">25942 9467 18608,'0'47'246,"0"1"1,1 3-1,1 0-213,0-4 1,1-2 39,0-2 1,-1-3-52,0 2 0,-2-10 1,0-9-12,0-8 123,0-8 818,0-8-795,0-15 12,1-15-68,-1-19-34,-1-14-413,-1 25 0,-1-1 352,0-4 0,-1-1 5,-2-1 0,-1-3-11,2 6 0,0-3 0,1 1 28,-2-16 0,2 2-28,-1 2 0,2 3-17,2 15 0,1 6-72,0 5-68,6 12 157,7 8 0,13 6 0,14 14-23,-1 8 0,0 5 1,-8-2 0,-1 3-71,10 9 0,-4 2-198,-2 20 145,-17-4-28,-9-3 17,-18-6-11,-8-3-51,-6-16 1,-5-3-656,-3-3 0,-1-3-180,1 1 1,0-3-2263,-22-1 3316,29-10 0,11-3 0,6 0 0</inkml:trace>
  <inkml:trace contextRef="#ctx0" brushRef="#br0" timeOffset="190786">25212 9126 18989,'-35'33'44,"0"1"1,2 0 0,7 5-28,11 14 0,8 6 16,1 1 1,3 1-757,3-1 1,2-2 722,4-6 0,4-7-190,12 4-25,4-10-1140,2-10-5154,23-8 6509,-10-10 0,-2-4 0,-21-7 0</inkml:trace>
  <inkml:trace contextRef="#ctx0" brushRef="#br0" timeOffset="191136">25406 9528 18843,'-7'-53'785,"-20"13"-707,-16 39-78,0 7 0,4 6-11,25 3-11,12 14 66,32 8 12,1 1-50,-4-17 0,1-2-6,11 10-90,-6 12-56,-16-4-224,-21 2-223,-8-16-763,-14-9-1849,7-11-2274,1-2 5479,3-1 0,6 0 0,4 0 0</inkml:trace>
  <inkml:trace contextRef="#ctx0" brushRef="#br0" timeOffset="191435">25428 9135 18496,'36'4'175,"-1"0"1,-1 4-1,-2 8-153,0 28 1,-5 12-885,-10-14 1,-3 3-1,0 0 843,0 0 1,0 0-1,-3 1-250,0 22 1,-6-5-154,-5-22 1,-3-3-386,-1-3 1,-1-2-2394,-6 22 3200,-5-11 0,8-21 0,2-9 0</inkml:trace>
  <inkml:trace contextRef="#ctx0" brushRef="#br0" timeOffset="193367">26386 9776 19179,'-6'-32'438,"-5"6"-394,-25 29-32,-4 9-12,2-2-90,11 7 68,20-8 22,7-1 0,10-1 44,24 1-88,20 5 32,-2 2-212,-5 5 56,-32-1 67,-8 2 90,-15 2-146,-22 10-1501,-8-7-4651,-6-4 6309,17-12 0,16-9 0,9-2 0</inkml:trace>
  <inkml:trace contextRef="#ctx0" brushRef="#br0" timeOffset="194002">26676 9856 13936,'-3'2'1882,"0"-1"-1277,3-1-358,1 17-57,3-3 56,0 16-122,1-7-68,0 1 33,-2-4 23,-1-4 157,-1-5 986,-1-5-761,-4-20-394,-1-5-10,-2-18 22,1-2-90,3-3-10,1-2 100,2 4-12,5 6-10,13 6-34,19 14-45,6 8-11,9 22-33,-13 12-23,-6 13-381,-9 6 240,-16-13 1,-4 1-218,-8 28 291,-9-3-258,-12-19-225,0-23-99,-3-7-875,4-6-1670,1-5 3250,3-7 0,9 5 0,3-4 0</inkml:trace>
  <inkml:trace contextRef="#ctx0" brushRef="#br0" timeOffset="195051">27357 9053 14529,'0'-5'3339,"0"1"-2879,0 4-393,-39 31 0,24 5-346,-8-2 1,1 4 289,16-1 0,4 1-11,-1 3 0,1 1-6,1 1 1,1 0-360,3-1 1,1 0-106,2-3 0,3-2-976,3-3 1,3-3 1445,19 19 0,-14-24 0,-2-11 0</inkml:trace>
  <inkml:trace contextRef="#ctx0" brushRef="#br0" timeOffset="195751">27683 9428 18350,'0'-8'1211,"0"2"-1133,0 6-100,-38 1-12,18 8-202,-28 4-201,35 9-89,5 1 112,17-1 323,8-2 91,11-4 0,6 1 34,11 3-34,-15-4-67,0 4-45,-22-5 112,-8 0 224,-13 1-303,-21 5-5668,-4-5 5747,1-3 0,17-9 0,16-4 0</inkml:trace>
  <inkml:trace contextRef="#ctx0" brushRef="#br0" timeOffset="195970">28079 9685 15997,'-12'45'-101,"0"-1"0,0-5 0,1-5 1,-4 1-1,5-17 0</inkml:trace>
  <inkml:trace contextRef="#ctx0" brushRef="#br0" timeOffset="196285">28410 9759 18126,'1'-11'1435,"5"-49"-1391,-2 28-22,1-6 1,-2-2 123,2-12-79,-3-8-22,-1 14 0,-1-1 291,-1 8 0,-1 1-258,1 1 0,-1 4-10,-4 0-35,-1 35-22,0 14-11,2 16 0,2 15-436,5 13-175,10-13 0,6 2-2997,2-1 1,3 0 3607,1-2 0,0-3 0,12 10 0,-25-38 0</inkml:trace>
  <inkml:trace contextRef="#ctx0" brushRef="#br0" timeOffset="196452">28412 9475 17554,'0'-11'528,"0"2"-528,38-12-1060,-3 17 1,3 3-532,7-10 0,3 1 1591,9 8 0,-4 4 0,-5-2 0,-10 0 0</inkml:trace>
  <inkml:trace contextRef="#ctx0" brushRef="#br0" timeOffset="196851">28901 8944 20770,'52'36'41,"0"1"0,-2 2 0,-8 5-86,-16 3 1,-7 3-712,-1-1 1,-2 0 267,-6-2 0,-2-1-341,-2-5 0,-4 0-1552,-6-5 0,-3-1 2381,-8 25 0,0-28 0,3-11 0</inkml:trace>
  <inkml:trace contextRef="#ctx0" brushRef="#br0" timeOffset="200784">23070 11291 15291,'-8'9'1793,"2"-1"-1692,6-8 0,26-2-101,24-6 11,8 0 0,5-5-11,-30 7-179,-14 2 179,-34 4 89,-10 7-44,-28 5 0,4 5-34,2 0 12,7-3 77,7-2 348,14-6-234,9-2-214,40-14 34,5 0-51,-2 0 0,1-1-39,29-6-931,-19 6 1,0 2-4852,18-1 5838,-7 1 0,-37 9 0,-18 0 0</inkml:trace>
  <inkml:trace contextRef="#ctx0" brushRef="#br0" timeOffset="201588">24086 11172 18026,'5'41'123,"-1"1"0,0-1 0,1-2-11,8 21-22,-3-1-57,1 6-10,-4-26-1,1-1 68,-4-29 638,-1-5-336,-2-13 236,-1-30-539,-2 3 1,-1-4-85,0-3 1,0-3-398,-3-8 0,-2-1 392,1 8 0,-1 2 0,0-4 0,1 0 11,-1 0 0,1 1 6,0 3 0,0 2-1,1 5 1,1 2 50,-5-17 203,0 20-180,2 17-90,2 53 0,3 10-310,2-1 1,1 3 309,0-4 0,0 0 0,2 1 0,1 0 0,0-4 0,4-1 320,9 4 0,7-5-438,7-12 0,5-6 84,-1 2 1,3-8-148,5-14 0,0-9 181,20-17 5,-33 5 1,-1-4-6,-3-2 0,-2-2 0,-5-2 0,-3-1-23,3-34-11,-13 22 1,-5 0-18,-8 9 1,-3 1-62,-7-25 337,-13 30-583,13 23-236,3 3-470,6 1-2820,6 13 3884,25 8 0,-14-2 0,16-2 0</inkml:trace>
  <inkml:trace contextRef="#ctx0" brushRef="#br0" timeOffset="202054">24738 11175 18373,'-3'25'112,"9"20"-3115,7 13 3003,10 2 0,-9-22 0,-2-20 0</inkml:trace>
  <inkml:trace contextRef="#ctx0" brushRef="#br0" timeOffset="202369">24973 11139 15930,'1'-8'3406,"0"2"-3361,-1 6-12,0 0 35,14 19-528,-6 17-1344,10 19-4358,-12 1 6162,-3-18 0,-2-19 0,-1-14 0</inkml:trace>
  <inkml:trace contextRef="#ctx0" brushRef="#br0" timeOffset="202551">24810 11325 18294,'-7'-4'1871,"2"0"-1882,5 4-134,0 0-450,24-12-895,1 7-2812,23-11 4302,-6 10 0,-18 2 0,-7 0 0</inkml:trace>
  <inkml:trace contextRef="#ctx0" brushRef="#br0" timeOffset="202868">25148 11146 18642,'10'37'-613,"0"-1"1,0-2-1,-1-2 613,0 19 0,-4-26 0,0 4 0</inkml:trace>
  <inkml:trace contextRef="#ctx0" brushRef="#br0" timeOffset="203102">25412 11142 17050,'-5'-5'381,"1"2"-302,4 3-102,8 52-3495,3-14 3518,-3 1 0,0-2 0,2-6 0,-5-13 0</inkml:trace>
  <inkml:trace contextRef="#ctx0" brushRef="#br0" timeOffset="203269">25270 11331 18406,'41'-21'-822,"0"-1"0,-2 1 1,-5 5-1,-11 10 1,-5 0-1</inkml:trace>
  <inkml:trace contextRef="#ctx0" brushRef="#br0" timeOffset="203772">25845 10606 16546,'-1'-11'2611,"1"3"-2342,-24 47-157,9 4-90,-2-2 1,0 3-181,9-3 1,2 0 163,0 1 0,3 2-90,0 14 0,5 0-1055,8-7 1,3-2 1138,3 1 0,3-4 0,10 2 0,-4-30 0</inkml:trace>
  <inkml:trace contextRef="#ctx0" brushRef="#br0" timeOffset="204102">26016 10882 20457,'-48'3'-224,"10"18"-23,34 18 124,10 0 22,16-4-448,20-4-34,-10-8 550,8 6-124,-22-12-190,-9-2 347,-5 0 325,-27 3-225,-14 1-245,-6-3-2522,-1-5 2667,22-8 0,12-2 0,3-1 0</inkml:trace>
  <inkml:trace contextRef="#ctx0" brushRef="#br0" timeOffset="204369">26190 10698 19426,'36'35'0,"0"0"0,0-1 0,7 7 0,-5 0-213,-11 9 0,-7 0-470,-10-16 1,-4-2-204,3 29 840,-15-9-4638,-12-4 4712,2-22 0,-1-4 1,12-20-1</inkml:trace>
  <inkml:trace contextRef="#ctx0" brushRef="#br0" timeOffset="204618">26788 11109 19045,'1'3'852,"1"0"-2657,-2-3 1,0 0 0</inkml:trace>
  <inkml:trace contextRef="#ctx0" brushRef="#br0" timeOffset="205201">27162 11157 15885,'9'37'295,"0"-1"0,-1 0 0,0-1-272,4 13 5,-8-13 0,-2 2 106,-3 25-11,-4-5 1,-3-25-80,2-24 539,2-4 45,0-7 301,-4-26-379,-6-32-371,5 5 0,1-4-718,0 5 1,1-1 543,0-8 1,2 0 28,4 16 0,0 2 44,0 2 0,1 1-5,0 4 0,1 0-28,4-3 0,3 1-129,4 8 0,2 3 61,19-21-100,11 26-213,-6 24-123,0 16-192,-6 11-144,-8 17-213,-12 7-163,-8-12 0,-3 3 560,-6-2 1,-4 0 940,2 0 0,-4-2 892,-14 0 1,-4-5-865,-24 2-1580,-5-4-3708,22-17 4930,19-11 0,13-2 0,3-1 0</inkml:trace>
  <inkml:trace contextRef="#ctx0" brushRef="#br0" timeOffset="205502">27586 11148 18350,'-1'52'-350,"0"-1"1,1-7 0,0-6 0,0-4 0,2-18 0</inkml:trace>
  <inkml:trace contextRef="#ctx0" brushRef="#br0" timeOffset="205702">27777 11140 18877,'2'-6'560,"-1"1"-324,-1 5-528,11 50-795,1-22 1087,0 11 0,1-2 0,-1-16 0,0 2 0</inkml:trace>
  <inkml:trace contextRef="#ctx0" brushRef="#br0" timeOffset="205851">27600 11333 16277,'-3'-11'146,"39"-11"-1479,-7 14 1333,33-12 0,-37 14 0,-7-1 0</inkml:trace>
  <inkml:trace contextRef="#ctx0" brushRef="#br0" timeOffset="206269">27940 11103 17252,'7'6'919,"-2"-1"-460,32 28-447,-18-11-12,4 3 0,-1 2-23,-8 5 1,-7 10 22,-19-8 112,-8-6 504,-11-30-235,7-18-202,6-21 45,11-9-129,4 10 1,3-3 212,6 2 0,4 1-50,3-4 0,5 4-214,24-5 35,16 27-632,5 27 553,-25-1 0,0 3-40,3 3 1,-2 6-180,3 13 1,-5 4 55,-14-10 1,-4 2-197,2 10 1,-10 2-945,-20-2 1,-6-3-1622,-8 17 2924,-1-22 0,0-5 0,2-7 0,2-9 0</inkml:trace>
  <inkml:trace contextRef="#ctx0" brushRef="#br0" timeOffset="207685">28133 11361 13117,'6'0'2398,"-1"0"-986,-5 0-1289,0-3-67,0-2 23,0-7-12,-1 4-67,0-2-22,-2 6 33,-4 2 11,-3 1-11,-2 2 1,1 6-1,5 1 34,3 7-1,3 0-32,1 6 66,2-1 12,-1-1-46,0-8-21,-2-6 55,2-3 57,-2-1-23,3-1 247,6 0-169,15 0-190,4-2 11,10-2 12,-4-3-1,13-7-1042,-4-2-3058,-3-6 4078,-18 5 0,-15 6 0,-7 6 0</inkml:trace>
  <inkml:trace contextRef="#ctx0" brushRef="#br0" timeOffset="208169">28843 10511 16434,'-9'53'343,"-1"-1"1,2 8 0,3 1-333,5-7 0,4-1-95,4 14 0,7-5-2034,5-21 1,2-5 2117,0-2 0,0-3 0,12 1 0,-20-26 0</inkml:trace>
  <inkml:trace contextRef="#ctx0" brushRef="#br0" timeOffset="208519">29177 10720 19493,'-40'-31'79,"5"15"-102,15 41-67,8 21-11,19 6 84,8-20 1,5-1-119,21 18 135,12-12-100,-20-15-214,-7 0 303,-22-3-168,-37 0-696,-8-7-929,-18-4-2946,22-6 4750,10 0 0,14-2 0,6 0 0</inkml:trace>
  <inkml:trace contextRef="#ctx0" brushRef="#br0" timeOffset="208735">29658 11043 16871,'6'-3'538,"-2"1"-606,-11 29 1,-5 12-6420,7-1 6487,-5 1 0,1-2 0,9-14 0,0-17 0</inkml:trace>
  <inkml:trace contextRef="#ctx0" brushRef="#br0" timeOffset="209035">29980 11023 17196,'-14'-36'754,"-1"0"1,2 0-1,1 1-697,-6-23-12,4-2-12,7 24 1,1 2-1,-1-10 35,-1 0-24,4 35-44,0 19 12,2 15-1,0 20-34,10-2 1,3 2-197,-3-10 1,2 0-286,6 11 0,2-1-2567,1-8 1,-1-5 3070,5 9 0,-2-5 0,-16-28 0</inkml:trace>
  <inkml:trace contextRef="#ctx0" brushRef="#br0" timeOffset="209203">29818 10769 17622,'64'-11'-714,"0"1"1,-1 0 0,-3 2-2649,-14 6 0,-1 0 3362,-1-1 0,-2 0 0,6-1 0,-14 0 0</inkml:trace>
  <inkml:trace contextRef="#ctx0" brushRef="#br0" timeOffset="209535">30271 10258 19594,'0'19'112,"11"22"-107,7-1 1,3 4-685,2 7 0,-1 2 679,-1 0 0,-1 2-848,-6-6 0,-3 2 0,-1-3 848,1 5 0,-3-3 0,-1 0 0,-3-7 0,-4-10 0</inkml:trace>
  <inkml:trace contextRef="#ctx0" brushRef="#br0" timeOffset="211268">28421 11945 11739,'1'-8'4426,"0"1"-3697,-1 7-315,0 0 180,49-19-381,-2 4-202,-11 2 1,1 1-12,12-2 0,-26 10-606,-10 1 203,-17 3 280,-21 7 134,-4-2 11,-14 7-22,8-3 23,1 2-1,3 0 12,-2 2-1,15-5 1,1 0 11,14-7-34,2 1 67,9-2-55,8-1 33,16-3-56,4-2 0,5-1-2169,9-1 1,2-1 2168,1-1 0,-3 1 0,-9 2 0,-6 2 0,-7-1 0</inkml:trace>
  <inkml:trace contextRef="#ctx0" brushRef="#br0" timeOffset="212535">29500 11800 14473,'0'-6'3575,"0"1"-2881,0 5-503,-1 11 10,1 11-21,1 20-35,3 15-44,-1-10 0,0 4-51,0-1 1,-1 0-229,0-1 0,0-2 189,-2-10 1,0-6-12,0-3 246,0-14-55,7-34-68,2-36-118,-3 21 1,0-2-274,-1-10 0,-2-1 301,-1 8 1,-1 0-34,-1-1 0,0-1 11,0 2 0,0-1 297,-3-10 1,-2 0-118,-1 13 0,-2 1-51,-1 1 0,-3 4-62,-7 4-78,5 22-56,6 7-22,3 25 89,2 35 11,2-11 1,0 3-23,1-4 0,1 0 73,1 0 1,1-3-119,9 9-22,5-24 0,6-5-12,6-7 0,5-6-190,13-3 1,3-10 83,3-16 0,-2-9 185,-8 0 0,-5-3 11,-5-8 0,-8-1 12,-6-20 105,-16 20 1,-5-1-106,-18-24-79,0 8 430,-10 25-441,15 25-191,4 2-279,4 2-1290,3 8-5546,19 8 7373,-1 4 0,4-5 0,-8-7 0</inkml:trace>
  <inkml:trace contextRef="#ctx0" brushRef="#br0" timeOffset="213135">30193 11951 18866,'2'11'235,"1"1"-235,1 33-336,1-7-4034,3 13 4370,-2-20 0,0 0 0,-2-24 0</inkml:trace>
  <inkml:trace contextRef="#ctx0" brushRef="#br0" timeOffset="213369">30463 11868 17711,'-3'-6'1670,"1"1"-1457,2 5-213,-12 35 0,10-7-124,-5 31-436,13-19-2543,8 9 3103,-5-15 0,-1-6 0,-5-17 0</inkml:trace>
  <inkml:trace contextRef="#ctx0" brushRef="#br0" timeOffset="213520">30290 12068 18787,'46'-13'-424,"1"-1"0,-1 1 0,-1-3 0,-5 4 0,7 4 0</inkml:trace>
  <inkml:trace contextRef="#ctx0" brushRef="#br0" timeOffset="213968">30690 11951 15829,'-9'0'1557,"2"0"-1030,7 0-448,14 65 11,-3-31-90,-1 9 0,0-1-23,4-6 23,-8-2 415,-7-14 357,-16-18-379,-1-21-68,-5-22-224,8-8-34,4-10 34,4-2 235,5 21 0,1 1 11,7-21-324,17 4-12,7 32-22,17 16 0,1 17-12,2 7-178,-1 13-354,-24-5 0,-4 5 247,-6 1 0,-5 2-17,0 29 325,-25-5 11,-16-24 0,-6-4-11,-4-8-1445,-12-4-6253,18-9 7698,3-3 0,23-4 0,9 0 0</inkml:trace>
  <inkml:trace contextRef="#ctx0" brushRef="#br0" timeOffset="-212229.73">31377 11832 17129,'4'1'425,"0"1"-2016,-4-2 1591,-12 2 0,10-2 0,-9 3 0</inkml:trace>
  <inkml:trace contextRef="#ctx0" brushRef="#br0" timeOffset="-208478.73">31443 11328 18574,'7'-24'650,"0"11"-504,-20 56-90,0 7-51,0-8 1,0 4-224,0-4 1,2 3 224,2-2 1,1 5-1,3-1-425,3-1 0,3 0 0,4 0-1760,6 5 0,5 1 1,3-6 2177,8 4 0,4-8 0,-2-16 0,-1-8 0,0-8 0</inkml:trace>
  <inkml:trace contextRef="#ctx0" brushRef="#br0" timeOffset="-208028.73">31706 11656 18664,'-30'-19'319,"1"0"0,-22-5-285,26 40-34,12 3 22,10 7 1,17-4-1,26 19-61,-16-17 0,2 1-12,-1 1 1,0 0 5,16 25 45,-21-16 0,-7-5 0,-7-6 0,-13 0-11,-3-11-45,-8-2-426,1-9-1176,4-2-2813,2-3 4471,5-1 0,2 0 0,2 1 0</inkml:trace>
  <inkml:trace contextRef="#ctx0" brushRef="#br0" timeOffset="-207710.73">31872 11380 19246,'40'8'45,"0"1"0,0 2 0,-4 7-45,0 24 0,-6 12-1443,-13-12 1,-4 2-1,0 1 1226,3 0 1,-1 0-1,-4 0-45,-8 0 1,-5 1 0,-4-3-648,-9 11 0,-5-6-1977,3-15 1,-2-2 2885,-5 3 0,1-5 0,5-12 0,6-8 0</inkml:trace>
  <inkml:trace contextRef="#ctx0" brushRef="#br0" timeOffset="-191994.73">10027 13447 18888,'26'60'100,"0"1"1,-3-2 0,-4 2-8,-11-14 1,-4 2-1,-1 0-1047,-1 0 1,0 0 0,0-1 1001,-2-2 1,-1 0-1,0-3 2,-1 9 1,-1-8 949,-1-14-451,1-16 542,-1-21-834,-7-49-190,-1 3 1,-4-10-334,4 17 1,-2-4 0,0-3 0,0 0 265,0-4 0,-1-1 0,1-1 0,0 3 0,-2-7 0,0 2 0,3 3-45,-4-12 0,9 11 1531,21 18-1486,40 25-168,-10 25 0,1 8-168,2-3 0,-2 4-67,1 12 0,-7 5 308,-17-5 0,-7 1 55,-3 1 1,-4 0 39,-5 34-28,-18-23 0,-6-1-476,-2-4 0,-4-3-1479,-6 3 0,-1-4-4057,-13 5 6348,22-21 1,22-14 0,2-1 0</inkml:trace>
  <inkml:trace contextRef="#ctx0" brushRef="#br0" timeOffset="-191761.73">10415 14005 17375,'-7'0'953,"0"0"-1031,8 53-1290,3-25-1136,-1 6 0,1-1 2504,6-10 0,-4-10 0,-1-8 0</inkml:trace>
  <inkml:trace contextRef="#ctx0" brushRef="#br0" timeOffset="-191593.73">10622 13944 19224,'7'34'-2163,"0"0"1,7 26 2162,0-33 0,-5-11 0,-3-7 0</inkml:trace>
  <inkml:trace contextRef="#ctx0" brushRef="#br0" timeOffset="-191411.73">10612 14086 18216,'26'27'-1341,"-7"-6"0,-16-18 0</inkml:trace>
  <inkml:trace contextRef="#ctx0" brushRef="#br0" timeOffset="-191061.73">10437 14209 16389,'-6'3'1984,"0"0"-1659,6-3-258,0 0-67,38 1-2174,-8-5-4616,34-5 6790,-18-8 0,-20 6 0,-6 1 0</inkml:trace>
  <inkml:trace contextRef="#ctx0" brushRef="#br0" timeOffset="-190777.73">11127 13897 17174,'0'-12'1199,"0"3"-1065,5 51-515,0-11-235,1 1 0,-1 2-3474,6 9 4090,0-6 0,-5-16 0,-1-8 0</inkml:trace>
  <inkml:trace contextRef="#ctx0" brushRef="#br0" timeOffset="-190560.73">11322 13817 18451,'4'41'-3272,"0"1"0,-1-4 0,1-3 3272,3 2 0,-4-17 0,0-6 0</inkml:trace>
  <inkml:trace contextRef="#ctx0" brushRef="#br0" timeOffset="-190360.73">11163 14035 19729,'57'-26'-397,"-1"1"0,-16 3 0,-6 6 1,-6 10-1</inkml:trace>
  <inkml:trace contextRef="#ctx0" brushRef="#br0" timeOffset="-189761.73">10412 14180 13263,'0'-7'3731,"0"0"-3406,0 7-56,0 0-235,-27-14-34,20 10 0,-20-11 22,27 11 34,0-1 112,0-1 292,0 0 78,0 1 213,0 2-617,3 4-78,3 11-34,3 11-22,4 14 68,0 12-136,1 5-459,0 1-1456,0-5 1983,10-3 0,-14-23 0,5-5 0</inkml:trace>
  <inkml:trace contextRef="#ctx0" brushRef="#br0" timeOffset="-189544.73">10563 14085 17554,'31'37'101,"0"0"0,-3-4 0,-4-1-3519,-4 11 3418,-6-16 0,-2 0 0,-7-20 0</inkml:trace>
  <inkml:trace contextRef="#ctx0" brushRef="#br0" timeOffset="-188762.73">11864 13138 19000,'-10'44'125,"0"1"1,-1-1-1,1 14 1,1 2 0,5-2-201,5-9 0,5-3 0,0 0-1014,0 1 1,0-1 0,4-4-3013,9 8 1,5-10 4100,17-10 0,-18-16 0,-6-9 0</inkml:trace>
  <inkml:trace contextRef="#ctx0" brushRef="#br0" timeOffset="-188511.73">12109 13487 19908,'-30'21'341,"0"0"1,-16 17-320,55-12-44,11-1-180,16-3 146,8-2-369,0 1-718,-3 10 1020,-24 5 111,-15 0-10,-24-3-1166,-9-15-3204,2-7 4392,6-5 0,11-5 0,5-1 0</inkml:trace>
  <inkml:trace contextRef="#ctx0" brushRef="#br0" timeOffset="-188361.73">12565 13875 16860,'-8'32'-348,"-1"1"1,-3 22 347,8-30 0,4-12 0,0-7 0</inkml:trace>
  <inkml:trace contextRef="#ctx0" brushRef="#br0" timeOffset="-188028.73">12910 13856 17890,'-11'5'1356,"2"-1"-1288,9-56-46,0 16 23,0-6 0,-2-3-943,-5-20 903,2 28 1,-2-1 16,-2 0 1,-2 0 313,-3-6 1,-2 4 212,-11-6-527,4 20-22,11 48 56,14 23 34,12 14-90,-3-26 0,3 1-846,9 14 0,4 2 846,-4-3 0,0-2 0,-3-8 0,-2-4 0,4 13 0</inkml:trace>
  <inkml:trace contextRef="#ctx0" brushRef="#br0" timeOffset="-187877.73">12781 13721 19706,'47'-19'-258,"0"-1"0,0 1 0,0-1 1,11-8-1,-5 4 0,-18 15 1,0 1-1</inkml:trace>
  <inkml:trace contextRef="#ctx0" brushRef="#br0" timeOffset="-187694.73">13183 13200 21320,'25'47'-3,"0"-1"0,1 1 0,4 10 0,-2 1-315,-6-9 1,0 2 0,-2-1-1779,0 8 1,-3-1-2821,-3-1 1,-4-1 4532,-2-4 1,-2-3 0,-2 6 0,-4-18-1</inkml:trace>
  <inkml:trace contextRef="#ctx0" brushRef="#br0" timeOffset="-187528.73">13854 13773 8053,'0'0'0</inkml:trace>
  <inkml:trace contextRef="#ctx0" brushRef="#br0" timeOffset="-186844.73">14550 13555 19146,'16'53'246,"0"0"1,1 3-1,1-2-224,1-4 1,0 0-413,0 0 1,-1 0 405,-4-5 1,0-2 22,-1-3 1,-1-4 321,3 3-294,-4-27 110,-8-38-177,-6-27 0,-1 18 0,-2-3-147,-2-6 1,-2-5 157,-5-5 0,-2-6 1,-1 0-359,0-1 0,-1 0 1,-1 0 458,1 1 0,-1 0 1,0 4-7,-5-12 0,1 13-16,0 22-23,8 29-112,7 32 57,5 22-12,7-14 0,5 4 27,12 21 1,9 0-17,-4-25 0,4-2 1,1-1 526,16 17 1,2-8-539,2-13 0,-1-13 11,14-20-144,-9-19 155,-10-19-22,-14-15-17,-20 24 1,-4-3-7,-6-10 1,-6-1-213,-7 10 0,-3 2-29,3 2 1,-3 5-353,-20 4-113,17 31-156,3 7-540,4 12 1425,12 22 0,0-26 0,6 11 0</inkml:trace>
  <inkml:trace contextRef="#ctx0" brushRef="#br0" timeOffset="-186644.73">15298 13776 18664,'3'63'-3283,"3"-10"3283,2-32 0,-3-9 0,0-7 0</inkml:trace>
  <inkml:trace contextRef="#ctx0" brushRef="#br0" timeOffset="-186475.73">15497 13660 18877,'9'41'-1208,"1"-1"1,2 18 0,-7-45 0</inkml:trace>
  <inkml:trace contextRef="#ctx0" brushRef="#br0" timeOffset="-186295.73">15301 13930 17006,'-4'0'1770,"0"0"-1680,4 0-2567,67-37 2477,-6 13 0,-22 4 0,0 0 0,5 6 0</inkml:trace>
  <inkml:trace contextRef="#ctx0" brushRef="#br0" timeOffset="-185978.73">15919 13627 21353,'-52'-1'34,"8"4"-113,34 16-201,4 6-135,18-1 23,3 1-134,14-3-326,0-6 12,2 1 89,-1-1 337,-6-2 414,-8-1 963,-12 2-896,-25 0-717,0-3-3798,-14-4 4448,15-7 0,9-1 0,5 0 0</inkml:trace>
  <inkml:trace contextRef="#ctx0" brushRef="#br0" timeOffset="-185478.73">16648 13095 20647,'-14'52'159,"0"-1"0,0 1 0,1-2 1,2 0-1,3-2-143,4 9 1,4-3-578,2 1 1,3-1 459,0-4 0,3-1-902,9 4 0,5-4-2011,1-13 0,2-4 3014,-1-3 0,0-5 0,8-6 0,-20-18 0</inkml:trace>
  <inkml:trace contextRef="#ctx0" brushRef="#br0" timeOffset="-184295.73">17151 13876 19258,'9'-37'67,"0"0"0,0 0 0,-4 1 1,-4-26-520,-4 28 1,-1 0 451,-1-2 0,-1 1 11,-2 1 0,-1 1 512,-9-22-288,4 18 114,-1 27-282,7 56-51,9-2 1,4 4-17,1 4 0,4-1-376,4 5 0,5-4-39,-3-19 0,2-3-2396,6 1 0,0-2 2811,7 6 0,-2-8 0,-21-22 0</inkml:trace>
  <inkml:trace contextRef="#ctx0" brushRef="#br0" timeOffset="-184126.73">17106 13710 19112,'59'-25'-402,"0"1"0,-1-3 0,-3 3 1,-15 9-1,-4 2 0,17-10 0</inkml:trace>
  <inkml:trace contextRef="#ctx0" brushRef="#br0" timeOffset="-183893.73">17474 13160 20804,'21'40'134,"0"0"1,-2 2 0,-1 3-135,-7-1 0,-2 3 0,-1-1-1322,0 5 1,-1 1 531,1 16 1,-3-4-2578,-4-26 0,0-4 3511,-2 21 1,1-26-1,-1-13 1</inkml:trace>
  <inkml:trace contextRef="#ctx0" brushRef="#br0" timeOffset="-181194.73">11058 15425 17521,'9'49'-176,"0"0"1,0 0-1,0-2-1505,-2-10 1,0-2 1680,-1 0 0,-1-2 0,1 3 0,-4-11 0</inkml:trace>
  <inkml:trace contextRef="#ctx0" brushRef="#br0" timeOffset="-181028.73">10920 15697 17756,'61'-4'-1532,"0"0"1,3-6 0,-7 1-1,-7 3 1,-6-7 0</inkml:trace>
  <inkml:trace contextRef="#ctx0" brushRef="#br0" timeOffset="-180410.73">12491 15433 15605,'7'0'1871,"-1"0"-1412,4 56-189,2-8-1442,0 1 0,1 3 1328,-2-12 1,2-2-73,-1 1 0,1-1 207,-3-2 0,0-2-179,7 24-23,-5-12-89,-2-15 674,-5-14 313,-1-27-618,-10-16-111,-5-23 0,-10-13 101,8 25 0,0-2-342,-3-7 0,0-2 5,0-6 1,0-1-7,-1-5 1,2-4-13,3 10 0,1-3 0,2 1 10,2 10 1,2 1 0,1 1-15,0-20 0,5 6-44,16-1 178,19 47-179,12 18 0,11 18-577,-16 11 0,-4 8 218,-8 6 1,-7 4 373,-8-10 0,-3 3 1,-5-2-471,-8 10 0,-8-4 500,-8-5 0,-5-5-471,-20 12-1321,0-10-2612,5-11 4404,6-11 0,14-11 0,5-5 0</inkml:trace>
  <inkml:trace contextRef="#ctx0" brushRef="#br0" timeOffset="-179977.73">13014 15676 18518,'0'49'-2506,"0"1"0,1-5 0,1-5 2506,3 0 0,-1-18 0,-1-8 0</inkml:trace>
  <inkml:trace contextRef="#ctx0" brushRef="#br0" timeOffset="-179727.73">13285 15682 15493,'-5'-9'2622,"2"1"-2487,3 8-68,3 36-67,5-10-796,4 29-1422,4-21-2769,-2-3 4987,-3-5 0,-6-12 0,-2-4 0</inkml:trace>
  <inkml:trace contextRef="#ctx0" brushRef="#br0" timeOffset="-179577.73">13131 15845 18306,'50'-20'-850,"0"-1"1,-12 4-1,-6 4 1,-12 6 0</inkml:trace>
  <inkml:trace contextRef="#ctx0" brushRef="#br0" timeOffset="-178994.73">13692 15466 19639,'-47'34'56,"9"-1"-67,25-2 0,9 3 11,24-9 0,17 0 0,18-4-90,-8-3 34,-10 3-45,-20-3-56,-9 11 101,-18 2-191,-5-2-840,-12-6-784,4-16-2252,2-3 4123,2-13 0,10 7 0,2-6 0</inkml:trace>
  <inkml:trace contextRef="#ctx0" brushRef="#br0" timeOffset="-178694.73">14175 14955 17095,'0'-8'2308,"0"2"-2038,0 6-80,0 0 101,-21 95-241,18-46 1,1 5-589,-5-4 0,-2 4 1,3-1 397,5 14 0,3-5-589,3-17 1,2-2-310,1-4 0,2-2-3209,5-5 1,3-3 4246,22 13 0,-16-21 0,-3-11 0</inkml:trace>
  <inkml:trace contextRef="#ctx0" brushRef="#br0" timeOffset="-178260.73">14715 15153 20087,'-55'0'258,"10"6"-169,32 16-78,6 1-11,9 11 45,28-1-67,2 2 22,24-6-208,-23-13 1,-2-2 84,11 8-168,3 6 122,-33-8 204,-26 11-2,-27-2-201,-4-2-1737,-6-13-3238,29-12 5143,9-2 0,8 0 0,4 0 0</inkml:trace>
  <inkml:trace contextRef="#ctx0" brushRef="#br0" timeOffset="-177877.73">14986 15471 14439,'2'-8'3093,"-1"2"-1950,-1 6-852,0 0-33,3-20-168,-2 15 112,3-14-79,-2 19 101,2 0-101,0 0-89,-1 0-34,-2 0 11,-1 21-235,0 16-829,0 11-1670,-1 6 2723,-4-15 0,3-17 0,-3-5 0</inkml:trace>
  <inkml:trace contextRef="#ctx0" brushRef="#br0" timeOffset="-177511.73">15433 15504 17722,'3'-39'239,"1"1"0,-1 1 1,-1 1-106,-5-9-89,-5-4 90,-5 1 469,-1 8-21,0 11-392,5 15-180,1 8 56,3 15-11,1 9 11,2 15-50,6 0 0,3 3-258,3 6 0,1 1-375,1-1 0,1 1 616,7 4 0,0-5 0,-6-11 0,4-2 0</inkml:trace>
  <inkml:trace contextRef="#ctx0" brushRef="#br0" timeOffset="-177342.73">15351 15297 19751,'-5'-4'414,"1"1"-346,4 3-68,40-21-348,4 6-50,-2-2 1,4-1-2173,-4 5 1,1 0 2569,1-1 0,-2 1 0,8-3 0,-14 3 0</inkml:trace>
  <inkml:trace contextRef="#ctx0" brushRef="#br0" timeOffset="-177075.73">15792 14826 20031,'30'35'130,"1"0"1,-2 1 0,-5 2-114,-13-3 0,-3 3-375,1 21 0,-1 6-296,-5-21 1,-1 2-1,0-1-1863,1 22 1,-1-2 2516,-4-4 0,-1-10 0,1-13 0,-3-13 0</inkml:trace>
  <inkml:trace contextRef="#ctx0" brushRef="#br0" timeOffset="-176827.73">16355 15308 19885,'0'0'0</inkml:trace>
  <inkml:trace contextRef="#ctx0" brushRef="#br0" timeOffset="-175810.73">16971 15121 17521,'10'42'333,"0"0"0,0 0 1,0 2-1,0 1-266,3 20 1,0 0-820,0 0 1,0-3 779,-2-9 0,-2-7-28,1-8 603,-2-19-188,-4-46-152,-7-7 1,-3-6-236,-1-5 0,-1-3-293,-5-12 1,-2-1 269,0 14 1,-1 1 5,-1-1 1,1-1-41,0 5 0,0-1 146,-1-6 1,1 2 16,5 14 1,1 2-135,-6-21 716,10 35-716,6 31-11,6 15-11,5 27 27,3-1 1,4 6 16,3-1 1,2 1 46,0 1 1,2-5-160,0-10 1,2-10-135,17-10 57,4-15 55,3-27 0,3-17 101,-26 7 0,-2-7 27,5-20 1,-4-6 16,-9 1 1,-5-1-254,-2 2 0,-6 2 203,-10 12 1,-6 7-29,-16 10-89,0 15-304,2 7-1066,-1 20-4748,11 4 6252,2 5 0,11-8 0,2-12 0</inkml:trace>
  <inkml:trace contextRef="#ctx0" brushRef="#br0" timeOffset="-175079.73">17711 15160 13768,'2'-7'2643,"-1"0"-2071,-1 7 324,0 0-716,-31 12-90,18-2-12,-25 11-78,29-6 11,3-2 57,4-1-12,5-3-23,15 0-10,1-5-1223,17 4 1,1 1-638,-11 0 1109,26 19 806,-75-11-66,0 0-12,-17-4 11,13-9-11,5 0-415,10-2 415,6-1 0,4-1 0,2 0 0</inkml:trace>
  <inkml:trace contextRef="#ctx0" brushRef="#br0" timeOffset="-174677.73">17968 15116 19729,'-22'18'44,"5"1"-44,12 1 0,4-1 12,13-1 21,18-5-22,5-1-11,10-4 0,-12 4-201,-16-1-91,-3 5 236,-18-4-1322,-21 9-3944,-11 0 5322,-3-1 0,11-8 0,19-10 0</inkml:trace>
  <inkml:trace contextRef="#ctx0" brushRef="#br0" timeOffset="-174011.73">18592 14643 17252,'0'-4'2241,"0"0"-1927,-11 29 0,-4 15-292,3 11-904,-4 2 1,2 4 859,8-18 0,5 0-735,2 14 1,5 1-1932,7-7 1,2-1 2687,-1-1 0,1-5 0,13 7 0,-15-34 0</inkml:trace>
  <inkml:trace contextRef="#ctx0" brushRef="#br0" timeOffset="-173628.73">18936 15192 19000,'13'-38'224,"1"0"0,-3 2 1,-2 2-214,-5-14 56,-5-3 0,-7-4-67,-4 2 101,-5 4 515,-7 12-493,5 27-123,2 20 45,12 56-45,16-9-174,-4-17 1,5 1-595,8-3 1,4-3 767,-3-6 0,-1-2 0,15 19 0,-14-24 0</inkml:trace>
  <inkml:trace contextRef="#ctx0" brushRef="#br0" timeOffset="-173476.73">18903 14985 18866,'-6'1'201,"2"1"-201,50-15-1238,-13 0 0,2-2-1468,7 0 0,0-2 2706,0-5 0,-6 2 0,-8 3 0,-12 3 0</inkml:trace>
  <inkml:trace contextRef="#ctx0" brushRef="#br0" timeOffset="-173295.73">19105 14549 19639,'0'-7'1142,"0"1"-872,29 54-181,-4-6-85,-4-4 0,3 8 0,-2-2-963,-3 0 1,-3 2 420,5 16 1,-4 2-662,-9-16 0,-5-1-2477,-6 0 1,-3 0 3673,-3-3 0,0-3 1,-6 6-1,-1-15 1</inkml:trace>
  <inkml:trace contextRef="#ctx0" brushRef="#br0" timeOffset="-162911.75">16889 16250 12120,'1'-9'1961,"0"2"-1547,-1 7 394,0 0-764,-3-4-10,2 3 67,-1 0 67,2 9-23,0 7-44,0 8 0,2 6-34,2 5 45,4 17-101,7-5 57,4 1 10,-1-21 135,-3-15 527,-6-9-12,11-16-380,16-11-304,0 3 1,4 0-23,0 1 1,1 1-779,13-2 0,2 3 778,-4 4 1,-1 2-18,7-1 1,2 0-334,-18 5 1,0 0 0,5-1 332,5 0 1,4 0 0,3 0 0,0-1-13,-5 1 0,0-1 1,2 1-1,1-1 0,2-1-414,0 1 1,2 0 0,2-1 0,-1-1 0,0 2 0,-3-1 431,2 0 0,-2 0 0,-1 0 1,-1 1-1,0-1-11,8-2 0,-1 0 0,-2 0 0,-6 1-73,-7 2 0,-5 0 0,0 1 73,2-2 0,-1 1 0,-4 0 533,-1 0 1,-4 1-288,22-13 645,-55 14-554,-25-5 3097,4 3-3378,-5-3 391,9-9-425,2-11-22,1-4 0,0-7-11,-1 9-68,-1 0-291,-3 7-2756,-12 12 3126,-9 33 0,12-10 0,0 19 0</inkml:trace>
  <inkml:trace contextRef="#ctx0" brushRef="#br0" timeOffset="-155261.75">17819 16703 18496,'-3'41'33,"0"0"1,0-2 0,4-1-987,7 0 1,2-1-2365,1 15 3317,1 8 0,-9-41 0,-1-8 0</inkml:trace>
  <inkml:trace contextRef="#ctx0" brushRef="#br0" timeOffset="-155094.75">17780 17155 13555,'0'4'4773,"0"0"-4336,0-4-314,43 5-549,-17-6-4492,33-9 4918,-36-5 0,-10-2 0,-9 7 0</inkml:trace>
  <inkml:trace contextRef="#ctx0" brushRef="#br0" timeOffset="-153945.75">16303 17628 17106,'0'-7'2163,"0"2"-1591,-36-8-337,4 10-123,-19-10-11,10 14-101,19 2 11,-5 3-11,-1 7 0,3 4-79,3 2 79,10 1 0,10 0 45,13 27-23,-3-6 1,0 6-23,-1-1 0,1 4 0,0-1-419,-1-4 1,-1 0-1,1 0 419,-2 4 0,1 0 0,0-4-11,2 1 0,0-4 11,1-5 0,2-2 11,14 20-157,17-13 34,7-27-829,13-36-426,-14-13 392,-26 6 0,-4-2-4358,8-12 5333,-4 5 0,-9 16 0,-5 8 0</inkml:trace>
  <inkml:trace contextRef="#ctx0" brushRef="#br0" timeOffset="-153728.75">16595 18174 16658,'0'-4'1143,"0"2"-2017,0 2-2117,46-14 2991,-24 10 0,27-10 0,-39 14 0</inkml:trace>
  <inkml:trace contextRef="#ctx0" brushRef="#br0" timeOffset="-153095.75">17259 17917 15627,'-2'-6'3071,"0"1"-2775,2 39 1,2 21-151,3 4-652,-2-16 1,-1 5 0,1-3 566,1-3 1,0-3 5,0-1 0,1-1 442,3 25-408,4-18 321,-3-30-164,-2-47-90,-13-19-83,-2 10 1,-4-8 0,-1-1-45,-3-3 0,-2 0 0,-1-1-411,-1-8 1,-1-1 0,1 3 503,3 12 1,1 3-1,2 4-117,1-4 0,1 19 39,7 31-23,6 24-33,9 30 11,-3-24 1,3 3-1,10 19 0,5 2-28,3-6 1,4-2-307,8 0 0,2-6 300,-9-15 1,0-10 22,23-24 22,-27-22 6,-16-11 0,-4-7-39,-3-2 0,-4-3-23,-5-4 1,-4 3 979,1 12 0,-3 7-1405,-16 1-146,9 26-135,3 13-258,5 6 998,8 22 0,1-17 0,3 6 0</inkml:trace>
  <inkml:trace contextRef="#ctx0" brushRef="#br0" timeOffset="-152611.75">17750 18036 16042,'0'-8'3463,"0"2"-2623,0 6-672,-24-18-124,11 24-44,-18-11-11,20 28-45,5 6-190,24-5 201,3-3 0,19-7-380,-6-3 380,-5 2 11,-5 3-22,-10 3 56,-7 2 11,-17 10-1378,-11-6-7955,-6-2 9322,5-14 0,12-8 0,9-1 0</inkml:trace>
  <inkml:trace contextRef="#ctx0" brushRef="#br0" timeOffset="-152027.75">18056 18037 14428,'0'-6'4337,"0"1"-3979,0 5-313,-2 35-336,11 9-1368,-2 13-2520,11-7 4179,-4-27 0,-5-10 0,-3-7 0</inkml:trace>
  <inkml:trace contextRef="#ctx0" brushRef="#br0" timeOffset="-151842.75">18221 18004 19347,'11'43'-1518,"0"0"0,5 21-824,3-16-2151,-10-22 4493,-2-6 0,-5-9 0,-1-5 0</inkml:trace>
  <inkml:trace contextRef="#ctx0" brushRef="#br0" timeOffset="-151677.75">18177 18221 15303,'32'-19'-1359,"1"1"0,14-9 1,-37 22-1</inkml:trace>
  <inkml:trace contextRef="#ctx0" brushRef="#br0" timeOffset="-151244.75">18529 17536 19874,'-6'41'381,"0"0"0,1 2 0,0 2-331,0 18 1,3 3-1530,8-2 0,3-1 661,0 0 0,5-5-482,7-12 0,5-10 1453,21-12 1,-18-12 0,-7-9-1</inkml:trace>
  <inkml:trace contextRef="#ctx0" brushRef="#br0" timeOffset="-150994.75">18865 18019 20457,'-7'-39'364,"-1"1"0,-6-24-364,-2 12-56,-1 15 56,-2 1-146,6 17 146,2 28 0,12 13 0,8 29-762,6-3-224,8 6-907,3 0 1893,-7-21 0,0-3 0,-1 1 0,4 1 0</inkml:trace>
  <inkml:trace contextRef="#ctx0" brushRef="#br0" timeOffset="-150845.75">18810 17990 19785,'32'-27'-284,"0"-1"0,15-3 0,-3 6 0,-9 17 0,17-6 1</inkml:trace>
  <inkml:trace contextRef="#ctx0" brushRef="#br0" timeOffset="-150677.75">18945 17539 22070,'27'45'-1596,"-1"1"1,1-1-1,-3 7 1,-3 1-1,-3-1 1596,-4-7 0,-3 0 0,-2-2 0,0 8 0,-3-6 0,-5-4 0</inkml:trace>
  <inkml:trace contextRef="#ctx0" brushRef="#br0" timeOffset="-150245.75">19906 17860 16770,'42'-14'-289,"0"-1"1,16-5 0,-40 14-1</inkml:trace>
  <inkml:trace contextRef="#ctx0" brushRef="#br0" timeOffset="-149610.75">20497 17688 16064,'-1'9'2846,"1"45"-2521,5-21 1,1 1-265,-1 12 1,1 0 44,4 1 1,1-2-57,0-5 0,0-3 219,4 15 796,-1-15-819,-9-41-55,-6-29-35,-6-21-10,-4 2 0,-4-7-139,2 12 1,-2-2-1,0 0-458,1-1 0,-2 0 0,1 1 451,0-1 0,-1 0 0,1 4 5,0 1 1,2 4-126,2 5 0,0 3 310,-7-13-190,8 21 11,3 17 12,10 59 5,7-8 1,5 5-7,-2-5 0,3 4 1,0-3 242,9 15 0,4-4-372,1-9 1,2-8-141,19-8 85,-16-21 0,1-10 61,-3-15 1,-1-7 100,-2 2 0,-4-3-132,-6-14 1,-8-2 131,-6-24-11,-15 4 0,-4 8-56,-12 14-12,-1 18-425,-9 15-383,11 28-5243,7 16 6130,22 5 0,3-12 0,1-18 0</inkml:trace>
  <inkml:trace contextRef="#ctx0" brushRef="#br0" timeOffset="-149110.75">21080 17801 21096,'-33'-32'380,"2"11"-380,13 28 0,3 5-22,7 8 22,13-1 11,16 3-67,4-6-201,9 0 257,-7 0-169,-2 11 57,-8 1 90,-8 6 22,-14-11-23,-8-5-447,-2-13-1491,-5-2-3496,7-10 5457,2 3 0,7-3 0,4 5 0</inkml:trace>
  <inkml:trace contextRef="#ctx0" brushRef="#br0" timeOffset="-148544.75">21237 17818 16143,'0'-7'3362,"0"1"-3060,0 6-134,6 19-123,-1 10 0,4 9-34,-3 1-11,-2-15-11,-1-6 11,-1-8 112,-1-5 201,-1-5 416,-6-25-337,-4-18-353,5 10 0,0-1 6,-4-23 45,7 9-34,6 23 0,13 6-101,14 16 45,19 26-213,-9 6-45,-3 20 34,-21-9-45,-10 1 34,-4-1-45,-15 8-616,-10-17-830,-14-6 11,5-28-1030,4-14 0,14-8 2745,5 0 0,4 10 0,4 5 0</inkml:trace>
  <inkml:trace contextRef="#ctx0" brushRef="#br0" timeOffset="-147995.75">21516 17274 19717,'0'4'1759,"0"28"-1658,1 1 0,1 4-96,0-1 1,2 0-325,0 5 1,2-2-18,9 14-729,6-5-1001,4-7 2066,16-6 0,-21-17 0,5-5 0</inkml:trace>
  <inkml:trace contextRef="#ctx0" brushRef="#br0" timeOffset="-147744.75">21770 17678 18048,'-6'-7'3294,"1"0"-2476,-3-38-662,6 22-77,-7-38-46,9 31-33,-3-1-22,-3-4-23,-11-15 23,1 10-247,-1 6 269,9 29 0,5 22-45,3 15-302,6 8-146,4 3-1927,18 17 2420,-1-8 0,-4-12 0,-9-15 0</inkml:trace>
  <inkml:trace contextRef="#ctx0" brushRef="#br0" timeOffset="-147594.75">21733 17514 19628,'37'-16'-1100,"0"1"0,-2 0 0,-6 4 0,-11 9 0,-5 0 0</inkml:trace>
  <inkml:trace contextRef="#ctx0" brushRef="#br0" timeOffset="-147377.75">21744 17109 21768,'39'47'18,"0"0"1,-2-2 0,-7 0-204,-17-10 0,-4 2-925,3 13 1,-1 3 1109,-5-2 0,-1-2 0,1-9 0,-2-4 0,-4 16 0</inkml:trace>
  <inkml:trace contextRef="#ctx0" brushRef="#br0" timeOffset="-146827.75">21606 16866 19000,'-2'-48'474,"1"-1"1,1 4-1,8 5-26,42-3-448,-9 20 34,21 12 112,-31 58-12,-5 6-22,-19-10 0,-4 5 84,0 13 0,-1 0-984,1-12 0,0 0 855,2 18 0,3-1-6,0-21 1,5 0 60,7 15 0,5 2-145,-7-21 1,2 1 0,0 1 7,2 9 0,2 1 0,-2-1-387,4 9 1,-4-1 401,-5-5 0,-5-3-28,-7-17 0,-4-1 0,-1 5 0,-5-1-28,-19 17-280,-7-9-157,-18-27-415,-2-19-560,-5-10-1645,-3-5 3113,9-6 0,22 8 0,12 4 0</inkml:trace>
  <inkml:trace contextRef="#ctx0" brushRef="#br0" timeOffset="-91195.73">22714 13737 14675,'-6'3'2622,"1"0"-2208,5-3 113,0 0-482,46-4-34,-8-3-459,16-2 0,6-2 448,-12 1 0,-2 0 0,-7 1 0,-3 1 0,16-2 0</inkml:trace>
  <inkml:trace contextRef="#ctx0" brushRef="#br0" timeOffset="-90311.73">23608 13514 18843,'2'48'56,"-1"1"0,3-1 0,2-1-23,0-7 1,2 0 5,5 18 1,-1-1-556,-2-15 0,-1-1 532,1 8 1,1-5 17,0-2 350,-1-17 187,-3-24 164,-2-39-612,-10-12-67,-3-8 0,-4-2-45,3 18 0,-2 1 0,-5-16 1,0-2 4,2 6 1,0 1-223,3 6 1,0 0 266,0 3 1,1 2 107,-3-16 454,6 32-444,0 8-123,3 7-56,2 6-90,1 5 79,13 40 22,-3-4 0,0 3-11,2 5 0,0 0-32,1 9 1,-1-2 14,-2-16 1,-1-2-74,14 29-78,3-11-40,-2-27 1,4-5 145,4-7 1,3-7-102,9-12 1,1-7 156,-9-4 1,-2-4-118,-1-12 0,-6-3 123,-3-22-45,-9 1 690,-12 3-634,-10 21 0,-5 1-11,-14-18-33,-7 7-180,5 23-179,14 16 16,3 4-790,5 7-3293,6 17-2186,11 0 6645,8 11 0,-5-21 0,-1-2 0</inkml:trace>
  <inkml:trace contextRef="#ctx0" brushRef="#br0" timeOffset="-89811.73">24255 13701 15112,'0'-6'2858,"0"1"-1155,0 5-1457,2-11-67,-2 8-156,2-8 44,-2 11 34,0 0-90,0 4 11,1 0 45,1 3-22,4 5-22,5 13-23,0 4 0,1 14-112,-2-6-616,-1 2-1133,1-3-4246,0-7 6107,-1-10 0,-3-9 0,-2-7 0</inkml:trace>
  <inkml:trace contextRef="#ctx0" brushRef="#br0" timeOffset="-89625.73">24541 13704 18765,'-5'-5'1400,"2"2"-1310,3 3-706,0 58-2948,12-12 79,-8-7 1,0-1 3484,12 5 0,-10-30 0,-4-6 0</inkml:trace>
  <inkml:trace contextRef="#ctx0" brushRef="#br0" timeOffset="-89460.73">24385 13911 17106,'-6'-6'998,"2"1"-1380,50-28-1321,-12 20-140,3-7 0,2 0 1843,15 6 0,-24 5 0,-5 2 0</inkml:trace>
  <inkml:trace contextRef="#ctx0" brushRef="#br0" timeOffset="-89143.73">24928 13563 20636,'-53'23'-123,"12"6"-12,52-8 79,5 0 34,15-9-135,2-4-437,2 0 538,-1 3-560,1 5 582,-15 3-22,-6 2 45,-20-7-515,-7-3-539,-7-7-739,-1 0-2476,2-3 4280,3 0 0,7-1 0,3 0 0</inkml:trace>
  <inkml:trace contextRef="#ctx0" brushRef="#br0" timeOffset="-88824.73">25458 13138 19908,'-17'49'291,"0"1"0,1 1 0,3 0-285,6-7 0,2 0-334,0 4 1,2 1 147,-1-1 1,3 1-1037,6 12 1,4-1-371,0-19 1,2-2 1627,8 7 1,1-7 0,1-14-1,-2-12 1</inkml:trace>
  <inkml:trace contextRef="#ctx0" brushRef="#br0" timeOffset="-88311.73">25880 13403 20053,'-38'4'162,"0"0"1,-23 8-152,39 20 34,18 5-22,37 7-135,10-11-234,-6-18 0,2-3 290,-4-2 0,-1-2 127,0 1 1,0 0-430,24 6 156,-19 6 202,-41 3 73,-24-8 0,-8-3-432,-19 5-454,13-8 1,4-7 812,14-17 0,10 10 0,7-11 0</inkml:trace>
  <inkml:trace contextRef="#ctx0" brushRef="#br0" timeOffset="-88058.73">26098 13110 21868,'53'16'67,"1"0"1,4 15-1,-6 8-302,-13 9 0,-5 4-425,0 6 1,-6 0 406,-14-16 1,-6 0-207,-2 10 0,-5-1-1,-2-15 1,-2-1-539,-1 5 1,-1-3 1065,-1-2 0,3-18 0,3-8 0</inkml:trace>
  <inkml:trace contextRef="#ctx0" brushRef="#br0" timeOffset="-87844.73">26701 13555 19863,'8'-4'728,"-2"2"-728,-6 2-1154,0 0 1154,0 8 0,0-6 0,0 6 0</inkml:trace>
  <inkml:trace contextRef="#ctx0" brushRef="#br0" timeOffset="-86512.73">27346 13638 15493,'0'-4'1658,"0"0"-1143,0 4-133,-2 40-57,5 0-191,4 13 1,3 6-74,0-8 1,2-2-342,1 0 0,0-2 280,-3-9 0,-1-6 156,-1-5-21,-3-14 762,-2-8 155,-2-40-772,-8 3 1,-4-6-233,1-4 1,-1-5 0,-1 1-503,-1 2 1,0 0 0,-1-1 456,-2-6 1,-1 0 0,2 2-4,-1-9 0,2 0 93,6 9 1,0-1 0,2 3-94,0-6 0,5 4-17,10 0 0,9 10-28,19 20 28,-5 25 1,2 9-85,-1 5 0,-2 3-118,1 4 0,-2 3-100,-1-1 0,-3 3 39,-4 10 0,-6 2 280,-10-4 0,-7 0 0,-10 6 0,-6-3-219,-1-13 1,-3-4-1228,-27 13-1142,22-21 2588,7-7 0,10-5 0,4-3 0</inkml:trace>
  <inkml:trace contextRef="#ctx0" brushRef="#br0" timeOffset="-85978.73">27899 13707 16131,'3'-4'3093,"-1"0"-2364,-2 4-707,-20-14-22,5 13 0,-25 0 0,21 12-45,-2 7-201,18-3 167,10-5-10,9 2 78,9-3-180,17 7 191,-7 6-56,-4 10 56,-26-4 0,-18-1-135,-10-10-929,1-4-1558,4-3 2622,6-6 0,6-1 0,4-3 0</inkml:trace>
  <inkml:trace contextRef="#ctx0" brushRef="#br0" timeOffset="-85691.73">28116 13679 18014,'0'-8'2039,"0"2"-1915,0 6-91,0 0-89,-32 10-302,27 1-80,-16 11 147,39-4 90,12 1 201,7 1-23,19 12 12,-19 4 22,-10 8 0,-35-11-11,-20-8-604,-5-12-1918,4-5-3842,6-5 6364,10-1 0,7-2 0,5 0 0</inkml:trace>
  <inkml:trace contextRef="#ctx0" brushRef="#br0" timeOffset="-85259.73">28807 13182 20367,'-56'-35'706,"-1"48"-661,41 38-28,5-8 0,4 4-45,8 7 0,7 1-348,5-2 1,5 0-1082,6 6 1,5-5 273,-3-16 1,2-6-1630,0-10 0,0-6 2918,11-7 0,-17-7 0,-6-2 0</inkml:trace>
  <inkml:trace contextRef="#ctx0" brushRef="#br0" timeOffset="-84360.73">29295 13302 17834,'-42'-47'1188,"0"10"-1120,8 42 10,1 5-22,7 7-45,11 18 0,29 4-44,8 0 33,26-2 11,-2-14-11,4 2-34,-3 0-257,5 14 258,-25-1-12,-33 10-11,-20-16-975,-27-6-1883,15-15 2914,5-5 0,16-3 0,7-3 0</inkml:trace>
  <inkml:trace contextRef="#ctx0" brushRef="#br0" timeOffset="-84044.73">29699 13668 17711,'2'61'617,"-1"-5"-1984,-3-22-5625,0-5 6992,0-9 0,0-9 0,2-7 0</inkml:trace>
  <inkml:trace contextRef="#ctx0" brushRef="#br0" timeOffset="-83493.73">30151 13715 15885,'0'8'2745,"0"-1"-2297,0-7-145,24-37-34,-12 12-78,18-34-102,-22-3-56,-4 25 1,-3-1 67,-4-8 0,-2 0 112,3 12 0,-2 2 314,-12-14-527,9 35 89,1 9-55,3 38-34,1 0-23,6 29 23,7-10-11,8 1-679,3-4-273,3-6 357,-2-9-1971,11-5-4460,-4-16 7037,-1-4 0,-13-12 0,-11-1 0</inkml:trace>
  <inkml:trace contextRef="#ctx0" brushRef="#br0" timeOffset="-83211.73">30077 13538 16546,'52'-13'366,"0"1"0,-2 0 0,-3 2-366,12-1-1563,-23 5 0,-1 1 1563,9-4 0,-4 3 0,-32 3 0</inkml:trace>
  <inkml:trace contextRef="#ctx0" brushRef="#br0" timeOffset="-82817.73">30405 12945 20412,'38'37'-162,"0"0"1,0 0 0,-5 14 0,-5 5-1,-6 5 162,-7-2 0,-6 6 0,-2-1 0,0-5 0,3-3 0,-2-4 0,-7-2 0,-12-6 0,0 0 0,0-1 0</inkml:trace>
  <inkml:trace contextRef="#ctx0" brushRef="#br0" timeOffset="-55928.73">23349 15472 15056,'-9'0'2868,"1"0"-2598,8 0-158,0 0-280,47-18-1054,-12 8 1222,14-7 0,0 0 0,-14 8 0,10-6 0</inkml:trace>
  <inkml:trace contextRef="#ctx0" brushRef="#br0" timeOffset="-54476.73">24180 15419 15840,'-3'-25'1748,"0"5"-1333,3 19-23,0 0-224,0 6 146,0 12-57,4 19-89,1 21-151,-1-22 0,0 4 61,1 20 1,0 2-51,0-6 0,0 0 11,1 3 1,1-5 16,4 9 224,-4-42-123,-3-31-90,-5-19 34,-7-20-85,3 18 1,-3-4-156,-1-6 1,-3-4 0,1-1 138,-1-5 0,0-1 0,0 1-345,0 0 0,1 0 0,0 2 350,-3-18 1,3 9 28,3 4-23,5 21 79,1 17-79,2 15 23,-1 41-23,1 7-6,0-6 1,0 2-257,1-4 0,1 0 257,2 1 0,0-1 22,2-2 0,3 0 912,12 25-940,5-16-213,23-17-11,15-46 224,-32 4 0,0-4-194,1-14 1,-4-4 193,-11 4 0,-3 1-33,8-30 912,-12 10-980,-11 2-101,-18 21-101,0 5-156,-9 18-426,8 10-299,3 4-1606,4 7 2790,6 2 0,3-8 0,3-2 0</inkml:trace>
  <inkml:trace contextRef="#ctx0" brushRef="#br0" timeOffset="-54178.73">24745 15537 16502,'8'-5'2151,"-1"2"-1782,-7 3-178,9 45-146,1 1-370,-2-12 0,0 1-2611,7 15 2936,-4-24 0,-4-13 0,-1-5 0</inkml:trace>
  <inkml:trace contextRef="#ctx0" brushRef="#br0" timeOffset="-53810.73">25020 15468 17039,'-1'-5'1031,"-1"2"-907,2 3-124,2 52-774,7-5-61,-5-10 1,1 0-2595,8 11 3429,-6-23 0,-3-12 0,-2-6 0</inkml:trace>
  <inkml:trace contextRef="#ctx0" brushRef="#br0" timeOffset="-53643.73">24804 15770 17409,'-3'0'213,"0"0"-370,3 0-571,53-26-1031,-11 8-494,3-2 0,3 0 2253,-13 6 0,-3 3 0,7-3 0,-9 4 0</inkml:trace>
  <inkml:trace contextRef="#ctx0" brushRef="#br0" timeOffset="-53378.73">25345 15494 17700,'2'-8'1222,"-1"1"-1032,-1 7-190,6 44-22,-1-13-326,0 1 1,0 2-9222,10 16 9569,-5-21 0,0-2 0,-5-20 0</inkml:trace>
  <inkml:trace contextRef="#ctx0" brushRef="#br0" timeOffset="-53177.73">25533 15416 18317,'0'-4'627,"0"0"-593,0 4-34,12 47-224,-4-15-454,1 3 0,0 2-1406,1 6 2084,2 6 0,-7-25 0,1 1 0</inkml:trace>
  <inkml:trace contextRef="#ctx0" brushRef="#br0" timeOffset="-53028.73">25481 15629 17834,'41'-33'-833,"0"-1"1,1 2-1,0 4 833,-5 13 0,-2 3 0,8-4 0,-8 3 0</inkml:trace>
  <inkml:trace contextRef="#ctx0" brushRef="#br0" timeOffset="-44542.73">26418 14861 18698,'-6'43'130,"1"0"1,0 3 0,1 0-103,2 2 0,1 0-531,-1 2 1,1 1 502,0 0 0,2 1-515,8 10 0,5-1 515,6-14 0,1-2 0,-6-6 0,2-4 0,18-4 0</inkml:trace>
  <inkml:trace contextRef="#ctx0" brushRef="#br0" timeOffset="-44243.73">26822 15167 18362,'-46'-3'433,"-1"1"0,-5 6 0,5 6-444,4 20 11,2 6 11,41-2 23,21-12-23,8-6 0,5 1-67,1 2 0,0 2-34,4 8 1,-3 3 77,-10-8 1,-7 2-22,-8 26-1,-28-18-168,-11-6-1389,-7-6 1591,-13-10 0,24-6 0,-2-5 0</inkml:trace>
  <inkml:trace contextRef="#ctx0" brushRef="#br0" timeOffset="-43993.73">26875 15025 19067,'34'42'56,"0"-1"0,-8-4 0,1 2 0,-4 2-56,-6 1 0,-4 1 0,0 0-640,1 0 1,-1 0-1,-2-1 293,-3 23 0,-5-4-662,-6-22 1,-2-4 1149,-5 21 1,2-27 0,2-14 0</inkml:trace>
  <inkml:trace contextRef="#ctx0" brushRef="#br0" timeOffset="-43811.73">27408 15446 18664,'1'-6'414,"0"1"-1755,-1 5 1,0 0-1</inkml:trace>
  <inkml:trace contextRef="#ctx0" brushRef="#br0" timeOffset="-42677.73">28043 15450 16826,'8'41'553,"0"0"0,6 16 0,3 3-201,0 0 1,-1 1-819,-3-15 1,-1 2 0,0-3 465,1 7 0,-2-5 0,0 15 614,-8-50-423,-1-6 246,-2-20-79,-16-43-336,2 7 1,-3-8 3,0 3 0,-2-6 0,0 1-253,3 7 0,0 1 1,1-3 220,3 3 0,0-3 1,2 0-1,3 3 13,3 2 1,3 2 0,4 0 10,5-4 1,4 0 0,4 5-19,6 0 0,6 10-17,10 12 0,4 10 0,-6 10 1,-1 8-7,0 4 1,0 4-29,-4 2 1,-3 5 774,12 31-724,-18 9 45,-23-13 0,-8 3-45,-7 4 0,-5-1-386,2 0 1,-3-2 127,-4-3 1,-1-6-640,-9 5-548,0-13-829,3-11 2435,-7-11 0,21-5 1,-3-4-1</inkml:trace>
  <inkml:trace contextRef="#ctx0" brushRef="#br0" timeOffset="-41711.74">28533 15662 18496,'9'65'-557,"-1"1"1,0-15-1,0-7-3398,7-3 3955,-1-31 0,-4-6 0,-2-4 0</inkml:trace>
  <inkml:trace contextRef="#ctx0" brushRef="#br0" timeOffset="-41509.74">28782 15518 18205,'1'-7'1804,"-1"1"-1132,0 6-616,-7 55-45,5-20-11,-2 4 0,4 2-896,21 22-1850,4-10-55,3-7-1334,-10-21 4135,-15-19 0,-3-5 0,0-1 0</inkml:trace>
  <inkml:trace contextRef="#ctx0" brushRef="#br0" timeOffset="-41361.74">28602 15802 15135,'-2'-6'1019,"36"-14"-1859,22 7-1513,-20 2 0,1 0 2353,3 3 0,-3 2 0,-6 1 0,-7 0 0</inkml:trace>
  <inkml:trace contextRef="#ctx0" brushRef="#br0" timeOffset="-40940.74">29360 15537 15023,'0'-8'2901,"0"2"-1903,0 6-741,0 0-100,-29-31-11,11 23-11,-40-10-135,17 44-12,4 3-10,11 6 22,20-12 11,11-2 79,12 1-45,34 4-45,-20-13 0,2 1-79,4 2 1,-2 0 11,12 8-80,-33 7 338,-29-14-135,-16 4-415,-29-6 359,-2-8 0,15-1 0,15-6 0</inkml:trace>
  <inkml:trace contextRef="#ctx0" brushRef="#br0" timeOffset="-40510.74">29952 14756 19997,'-51'37'162,"26"7"1,11 10-163,14-8 0,8 3 0,0 0-1373,-3 2 0,2 0 1,1-1 1032,4 0 0,2-2 0,1-3-1072,3 1 0,2-5-979,0-3 0,1-4 2391,0-5 0,-1-3 0,3 2 0,-5-13 0</inkml:trace>
  <inkml:trace contextRef="#ctx0" brushRef="#br0" timeOffset="-40111.74">30472 14985 19505,'-32'9'257,"-1"1"1,-16 11-258,38 3 11,13 1-11,13 0 0,11 0-235,8 0-1211,9 12 919,-17 6 527,-2 0 393,-30-1-1,-10-12-213,-15-1-123,-4-2-56,-11-3-2947,19-12 2947,2-8 0,21-5 0,5-5 0</inkml:trace>
  <inkml:trace contextRef="#ctx0" brushRef="#br0" timeOffset="-39927.74">30786 15347 16782,'-16'62'-548,"1"-1"1,4-13 0,0-5 0,-5 16 0,11-37 0</inkml:trace>
  <inkml:trace contextRef="#ctx0" brushRef="#br0" timeOffset="-39560.74">31209 15247 16860,'9'-50'717,"-1"-1"0,1 3 0,-4 1-594,-6 13 1,-5 1 257,-5-7 0,-3 3 44,-9-8-279,-9 6-112,16 33-34,2 17 0,6 10 0,2 18 33,7 12-274,10-8 1,5 3-802,5 1 0,2 1-831,3-1 0,1-1-2732,0-6 0,-2-6 4605,5 2 0,-14-18 0,-7-7 0</inkml:trace>
  <inkml:trace contextRef="#ctx0" brushRef="#br0" timeOffset="-39409.74">31178 15123 20378,'45'-26'-628,"1"1"1,0 1 0,1 5-981,-4 11 0,0 4 1608,-2-3 0,-3 1 0,7 0 0,-16 1 0</inkml:trace>
  <inkml:trace contextRef="#ctx0" brushRef="#br0" timeOffset="-39194.74">31651 14494 21689,'36'23'198,"0"0"0,-2 3 0,-3 6-213,-12 5 0,-5 6 0,-2 3-881,-2 6 1,-5 3-1,-2 3-1562,-4-6 0,-3 4 1,-2-1-1,-1-2 1998,-2 6 1,-3-2 0,-2-5 0,-9 8 0,1-12-1,2-12 1</inkml:trace>
  <inkml:trace contextRef="#ctx0" brushRef="#br0" timeOffset="22273.27">24338 16393 11840,'-6'2'1547,"2"0"481,4-2-1043,-7 33-469,14 1-314,-7 21-12,15-6-56,-5-9-55,1 5-68,-1-2 23,-1 0 10,3-8 35,7-4 280,11-15-202,4-13-45,11-21 78,3-14-345,-15 9 1,6-3 0,3 0 217,11-4 1,5 0-1,4-1-524,-14 8 0,2-2 1,2 1-1,0 0 1,-1 2 476,5-2 1,0 2 0,-1 1 0,0 1-1,-1 1 1,0 1 0,-1 1 0,-4 3-405,-3 2 0,-4 3 1,0 0 387,14-1 0,-1 2-231,-8 3 1,-3 1 230,-5 2 0,-1 1 387,26 1-387,-20 1 0,3 1-6,4-1 1,2-1 768,0-2 1,0-1-747,2-1 0,-3-4-17,-15-1 0,0-3 764,8-6 0,0-2-686,-11 3 1,-2-1 412,1-3 1,-4 1-369,-4-5 4,-16 6 29,-8 7 658,-1-1-724,0-1-34,-3-2-56,-3-2 67,-9-13-67,3 7 0,1-6-190,7 14-225,4 6-649,-1 6-5659,-5 13 6723,-4 5 0,1 0 0,2-2 0</inkml:trace>
  <inkml:trace contextRef="#ctx0" brushRef="#br0" timeOffset="22656.27">25381 16742 14383,'-1'-3'1771,"1"0"-1547,0 3-123,-1 40-101,4-12 23,0 36-23,3-22-3799,1 15 3799,-4-19 0,0-4 0,-2-22 0</inkml:trace>
  <inkml:trace contextRef="#ctx0" brushRef="#br0" timeOffset="22906.27">25345 17134 14630,'-5'5'2768,"1"-2"-2410,4-3-111,0 0 56,39 27-203,-20-21-77,33 21 10,-32-34 1,-1-5-34,-4-11-325,-2-13-1502,-6 6-5332,0 3 7159,-2 16 0,-1 9 0,-1 2 0</inkml:trace>
  <inkml:trace contextRef="#ctx0" brushRef="#br0" timeOffset="48465.27">23633 17587 15325,'0'-6'3238,"0"1"-2296,-43-20-606,15 16-208,-4-6 1,-1 2-28,-4 8-90,6 3 0,5 1 45,4 1-67,8 5 11,3 21 23,12 7 77,11 24-50,-2-26 1,1 1-330,3 7 0,1 3 329,1 6 0,-1 6-347,-2 3 1,-1 5-1,-2 1 308,-1 0 0,-1 1 1,-1-1-408,0 0 1,1 0 0,-2-4 406,-1-9 0,-2-3 1,2-6-46,10 17 12,4-22-79,6-15-548,14-12-4192,6-29 5068,-4-3 1,-13-6 0,-18 12-1</inkml:trace>
  <inkml:trace contextRef="#ctx0" brushRef="#br0" timeOffset="49083.27">24058 18193 19022,'54'-11'-1386,"0"1"1,-3-1-1,-5-2 1386,11-13 0,-25 10 0,-6 2 0</inkml:trace>
  <inkml:trace contextRef="#ctx0" brushRef="#br0" timeOffset="50966.27">24801 17929 17745,'-6'-23'628,"1"7"-494,5 27 1,7 12 10,2 6 1,2 7 16,4 11 1,0 4-74,-3-8 1,-1 3 0,0-2-331,2 11 1,-1-2 251,-3-7 1,-2-5-12,1-4 22,0-14 45,-1-12 113,-2-31 122,-6-44-257,-3 28 0,-3-3-708,-2-16 1,-3-2 673,-4 9 0,-1 0 0,-1-3 1,0 0 84,0 1 1,0 0-103,-2-9 1,2 3 55,6 16 1,2 4-96,-8-19 45,21 58 11,12 39 68,10 19 289,-9-25 0,2 0-368,0 1 0,2 1 11,7 9 1,3-1-75,0-12 1,0-3 73,-2-1 1,1-6 89,20-6-79,-23-36-22,-5-13 11,-7-22 333,-9 10 1,-5-3-435,-6 7 0,-3 2-360,0 0 1,-2 5-985,-13 2-885,6 38-4539,9 13 6858,0 8 0,4-11 0,2-3 0</inkml:trace>
  <inkml:trace contextRef="#ctx0" brushRef="#br0" timeOffset="51481.27">25425 18003 17028,'13'63'762,"0"-2"-718,-1-20-44,2 0-683,-1-5-1177,0-8-4796,-2-9 6656,0-9 0,-5-6 0,-1-4 0</inkml:trace>
  <inkml:trace contextRef="#ctx0" brushRef="#br0" timeOffset="51664.27">25610 17957 17510,'-8'-1'1647,"2"-1"-1446,6 2-100,-7 69-235,15-33-186,-7 9 1,3 1-5351,24 5 5670,-13-18 0,1-3 0,-14-21 0</inkml:trace>
  <inkml:trace contextRef="#ctx0" brushRef="#br0" timeOffset="51831.27">25444 18273 17946,'33'-41'-200,"1"1"0,6 2 1,1 6-1,12 5 1,-3 9-1</inkml:trace>
  <inkml:trace contextRef="#ctx0" brushRef="#br0" timeOffset="52532.27">26016 17942 13790,'6'-11'4751,"-1"3"-4292,-5 8-33,0 0-247,-51-11-100,30 14-57,-37-7-22,47 17-45,5 1 79,16-1 0,22 2-34,7-2 0,16 1 0,-11 3-45,-6 2 34,-9 5-79,-14 15-325,-24 2-481,-2-4-617,-15-11-2633,10-19 4146,2-5 0,8-2 0,1 0 0</inkml:trace>
  <inkml:trace contextRef="#ctx0" brushRef="#br0" timeOffset="52813.27">26394 17504 18821,'-17'45'277,"1"0"0,-1 0 1,-5 19-1,7-3-277,13-18 0,6-2-45,3-1 1,4 0-315,2-2 0,4-2-1602,16 4 1,4-5-1907,-10-11 1,2-3 3866,8 1 0,-1-5 0,-7-9 0,-10-5 0</inkml:trace>
  <inkml:trace contextRef="#ctx0" brushRef="#br0" timeOffset="53281.27">26784 17716 19302,'-36'-1'241,"0"0"1,-24 7-242,51 19 0,3 1 0,12-2-236,19 3 68,15 1-40,-12-9 1,0 0 207,14 11-22,-10 2 22,-24-10 146,-7 0 10,-11-1-66,-17 6-437,-5-13-1648,-1-5-3249,12-21 5244,14-10 0,4 8 0,1 0 0</inkml:trace>
  <inkml:trace contextRef="#ctx0" brushRef="#br0" timeOffset="53514.27">26994 17567 18653,'-1'-10'1277,"-1"3"-1221,2 7-89,55 76-304,-35-38 1,-1 5-520,4 8 1,3 6 0,-6-3-443,-3 3 1,-7-2-121,-4-1 1,-4-5 1417,-6 8 0,3-27 0,-3-11 0</inkml:trace>
  <inkml:trace contextRef="#ctx0" brushRef="#br0" timeOffset="54180.27">28090 17871 17084,'-2'-5'1927,"0"1"-1647,2 4-168,37-5-78,-3 4-34,-1-2 0,1 1-146,13 2-918,-7 1-191,-20 6 1277,-23 1 124,-12 3 168,-17-4 167,7-3-122,2-1-112,6-2 134,6 1-605,23-14-785,9 2-851,21-10-3126,5 4 4986,4 0 0,-21 6 0,-6 3 0</inkml:trace>
  <inkml:trace contextRef="#ctx0" brushRef="#br0" timeOffset="54849.27">28992 17738 17241,'-3'8'1972,"-2"57"-1535,5-17-363,1-6 1,0 7 0,1-1-70,4 5 1,1-2 0,2 6 0,1-3-74,6 8 68,-2-35 124,-10-31 10,-2-16 191,-3-20-34,-10-8 0,-5-8-272,2 11 0,-1-2 0,-2 0-170,1 0 1,-2-1 0,-1 0 187,-4-8 0,-1-1 1,3 7 18,5 11 0,2 3-6,-3-4 0,2 5 118,5 10-168,10 47 11,12 12 1,4 7-7,-1 3 1,1 3-395,11 12 1,2-1 388,-5-17 0,0-3-84,1-4 0,1-2 28,-2-6 0,3-3 0,6-4 0,1-10 123,23-36-67,-7-11-110,-33-1 1,-7-6 131,-6 7 1,-3 0-12,-4-3 0,-4 0 11,1 1 1,-3 0-90,-9-4 0,-2 3-1043,-10-6-2190,2 30-2997,17 34 6297,11 26 0,0-23 0,0-5 0</inkml:trace>
  <inkml:trace contextRef="#ctx0" brushRef="#br0" timeOffset="55280.27">29597 17939 18653,'17'39'-897,"0"0"1,3 3-1,0-5 897,8-5 0,-7-5 0,-7-18 0</inkml:trace>
  <inkml:trace contextRef="#ctx0" brushRef="#br0" timeOffset="55463.27">29842 17876 18754,'0'7'1535,"0"56"-2006,8-16-325,-4-8 1,2 0-3508,11 4 4303,-3-24 0,-7-10 0,-2-4 0</inkml:trace>
  <inkml:trace contextRef="#ctx0" brushRef="#br0" timeOffset="55630.27">29662 18108 19246,'28'-30'-206,"1"0"1,-1 3 0,1 5-1912,18 8-3206,-2 4 5323,-6 4 0,-18 4 0,-7 0 0</inkml:trace>
  <inkml:trace contextRef="#ctx0" brushRef="#br0" timeOffset="56063.27">30064 17868 19885,'22'58'-302,"-8"-15"10,-8-30 326,-5-13-34,-12-36 28,6 4 0,0-3 39,-2-3 1,1-2 66,3-5 1,4 2 167,13-10-67,11 14-33,9 17-45,16 21-113,-13 19-10,6 18-12,-19 11-39,-14-6 1,-2 1 16,-2-9 0,-2 1 0,1 11 0,-3 1-241,-7-1 0,-4-2-84,-1-7 1,-5-3-624,-7 0 1,-3-6-1260,-20-3-930,-3-34 3137,18-11 0,14 6 0,5 2 0</inkml:trace>
  <inkml:trace contextRef="#ctx0" brushRef="#br0" timeOffset="56480.27">30640 17264 19975,'-7'41'254,"-1"0"0,2 2 0,1-1-249,4 0 1,1 0-278,1 2 1,0 0 271,2-1 0,1 1-353,5 7 0,5-1-2084,4-10 0,2-4 2437,1-3 0,0-5 0,10-2 0,-15-26 0</inkml:trace>
  <inkml:trace contextRef="#ctx0" brushRef="#br0" timeOffset="56763.27">30910 17567 20221,'-38'-6'411,"-1"0"0,1-2 0,7 6-366,18 11 11,17 1-56,32 10-325,15 0 202,5 2-1,-2 2-391,1 11 257,-27 0 225,-13-1 33,-29-5 0,-13-13-79,-4-5-593,-2-5-3283,-2-10 3955,13-8 0,3 3 0,14-2 0</inkml:trace>
  <inkml:trace contextRef="#ctx0" brushRef="#br0" timeOffset="57029.27">31113 17399 19067,'28'51'-482,"-1"-1"0,-2 6 1,-4-1-887,-7-14 1,-3 0 1367,-2 3 0,-4-6 0,-5-9 0,0-7 0</inkml:trace>
  <inkml:trace contextRef="#ctx0" brushRef="#br0" timeOffset="57547.27">31162 17095 19628,'14'-36'478,"-1"-1"0,1 2 0,3 6-456,16 2 102,14 3-124,-9 20 0,7 37-12,-20 11-170,-12-8 1,-2 3 164,-2-5 0,0-1 11,1 5 1,1 0 5,-1 1 0,0 4-4,0-2 0,1 4 1,-1 1-16,0 2 0,0 1 1,-1 2 3,1 10 0,0 2 0,-2-3-329,-2-12 0,0-3 1,-2-1 337,0 13 0,-2-7-38,-2 3-124,-16-12-628,-24-21-314,4-21 1,-4-4-297,4-1 1,-1-1 1405,-5-4 0,6 0 0,5 5 0,9 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04:43:22.17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1817 5988 17924,'64'-12'12,"0"0"0,0 0 0,0 0 0,0-1 0,0 1 0,-7 2 1,0-1-1,2 0 0,0 0 0,1 0 0,1-1 0,1 1 1,1 0-614,-5 0 0,2 1 0,1-1 0,1 0 0,0 1 1,1-1-1,0 0 0,-1 0 0,-1 1 0,-1-1 546,2 0 0,-1 1 0,-1-1 1,0 1-1,0-1 0,-1 1 1,1 0-1,0-1 0,0 1-124,0-1 1,2 0 0,0 0 0,-1 0 0,1 0 0,-2 0 0,0 1 0,-2-1 0,-2 2 106,11-3 1,-3 1 0,-2 0 0,0 1 0,-1-1 0,0 1 7,-1-1 0,0 1 0,0 0 1,0-1-1,-1 1 0,-1 0 64,-2 1 0,-1-1 0,0 1 0,0 0 0,1 0 0,1-1-58,-2 1 0,2-1 1,0 0-1,1 0 1,-1 0-1,-1 0 0,-1 0 71,11-3 1,-2-1-1,-2 0 1,0 1 0,0 0 26,-4 0 0,0 1 1,0 0-1,-4 0 0,-3 0-40,7-3 0,-4-1 0,-11 2 1009,3-3-897,-27 7 1318,-17 7-6293,-7 13 5519,0-4 0,1 5 0,4-8 0</inkml:trace>
  <inkml:trace contextRef="#ctx0" brushRef="#br0" timeOffset="67916">21858 6814 14585,'0'-7'3014,"0"2"-2621,0 5-68,0 0-135,4 52-5,4-7 0,1 4-124,-1 8 1,-1 2-347,1-14 0,0 1 0,-2-3 301,1 1 1,-2-2 0,0 6 0,1-3 28,3 12 56,-1-14-68,-5-45 90,-13-30-33,-6-15 0,-4-7-23,2 8 1,-2-3-107,3 1 0,-2-3 0,3 2 72,-2-10 1,4-1 67,5 11 0,2-2 0,2 2-73,3-6 0,4 4-28,1 1 0,6 6-23,20 9 12,11 29 11,-1 8 0,4 6-84,5 5 0,0 7-129,6 9 1,-4 6-19,-13-2 1,-7 3 184,-10 4 1,-9 0-22,-24 19-246,-7-3-404,-16-7-449,-4-6-1141,-1-8 2307,-13-1 0,28-18 0,-4-1 0</inkml:trace>
  <inkml:trace contextRef="#ctx0" brushRef="#br0" timeOffset="68400">22484 7242 17935,'6'-11'695,"-1"2"-583,-5 9-112,3 45 0,0-16-604,4 35-1649,-1-32-2632,2-8 4885,1-9 0,-4-7 0,-1-5 0</inkml:trace>
  <inkml:trace contextRef="#ctx0" brushRef="#br0" timeOffset="69349">22379 7078 16871,'0'-5'437,"0"2"-3944,0 3-2992,11 15 6499,-1-10 0,3 10 0,-7-14 0</inkml:trace>
  <inkml:trace contextRef="#ctx0" brushRef="#br0" timeOffset="69751">22771 7231 16591,'0'4'1288,"1"-1"-1119,12 38-169,-7-20-426,11 32-1076,-11-34-2363,0-6 3865,-1-5 0,-3-5 0,0-3 0</inkml:trace>
  <inkml:trace contextRef="#ctx0" brushRef="#br0" timeOffset="69917">22702 6984 11919,'0'0'0</inkml:trace>
  <inkml:trace contextRef="#ctx0" brushRef="#br0" timeOffset="91517">23566 6405 18686,'-48'35'52,"1"0"1,6 11-1,7 7-52,15-7 0,5 4 0,3-1-1302,1 12 0,6-1 1268,8-4 1,6-4-830,15 9-3481,1-26 1,5-4 4343,19 9 0,-4-6 0,-21-27 0</inkml:trace>
  <inkml:trace contextRef="#ctx0" brushRef="#br0" timeOffset="91902">23943 6617 19190,'-34'9'106,"-1"1"1,-14 5-96,23 36-11,20-18-11,9-3 11,12-7 0,32 0-22,0-7-74,-13-6 1,0-1-129,13 8-56,-11 2 168,-15 3 45,-12 3 45,-17 2-34,-29 16-1984,-14-6 2040,22-19 0,0-2 0,-7 2 0,21-16 0</inkml:trace>
  <inkml:trace contextRef="#ctx0" brushRef="#br0" timeOffset="92133">24461 7070 14540,'1'48'47,"0"-1"1,2 9 0,-3-19 0</inkml:trace>
  <inkml:trace contextRef="#ctx0" brushRef="#br0" timeOffset="92499">24815 7050 17678,'4'-3'1905,"-2"1"-1603,-2 2-223,30-61-90,-22 23-257,8-7 0,-2-3 268,-22-14 0,3 28 0,-2 0 28,-2 0 0,-1 0 183,-4-3 0,0 3 271,-9-6-471,3 14-11,10 43-11,8 21 11,10 19 0,-2-24 0,4 2-555,10 16 1,3 1-3278,-1-4 0,1-1 3771,-1-1 0,-1-4 0,3 7 0,-19-36 0</inkml:trace>
  <inkml:trace contextRef="#ctx0" brushRef="#br0" timeOffset="92667">24743 6841 19168,'53'-16'-72,"1"0"1,-1 0-1,0-1 1,15-4 0,-9 2-1,-19 9 1,0 0 0</inkml:trace>
  <inkml:trace contextRef="#ctx0" brushRef="#br0" timeOffset="92833">25170 6347 21342,'29'50'-43,"1"0"0,-1 0 0,1 0 0,-1 5 0,-2-1 0,-1 1-448,-5-7 1,0 1 0,-3 1 0,-3-3-2787,-4 0 0,-3-1 0,-4-1 2827,-6 22 1,-3-6 0,4-24 0,-2-4 0,-13 15 0</inkml:trace>
  <inkml:trace contextRef="#ctx0" brushRef="#br0" timeOffset="116516">22388 6871 10170,'-3'0'2566,"0"0"303,3 0-2163,-6 0-135,5 0-156,-5 0 22,5 0 874,1 0-942,21-4-200,22-13-102,11-3-232,-18 4 1,-1-1 198,23-9-34,-2 2 0,-3 5-123,-6 10 67,-22 5 45,-6 7 11,-18 2 0,-1 2 249,0-3-719,0 0-6724,-3-4 7194,0 0 0,-1-1 0,2 0 0</inkml:trace>
  <inkml:trace contextRef="#ctx0" brushRef="#br0" timeOffset="156952">26153 6628 12512,'0'-5'3911,"0"2"-3183,0 3-414,48-17-157,-16 10-118,17-5 0,2 1-39,0 4-34,12 2-671,-39 2 144,-12 2 158,-9-3-1020,-19-10 1568,4-5 887,-4-2-685,16 6-157,15 18-89,10 15-90,5 16-11,0 14-739,-13-9 0,-3 2 739,-3-4 0,-3-1 0,8 23 0,-14-25 0</inkml:trace>
  <inkml:trace contextRef="#ctx0" brushRef="#br0" timeOffset="157417">27075 6410 13274,'6'-7'3250,"-2"1"-2965,19 33 1,3 15-230,-5 5-794,7 6 0,0 2 743,-20-20 1,-2-2 16,1 29 477,-2-12-454,-4-15 1044,-1-31-596,-7-23-45,-4-34-314,3 19 1,-2-2-297,-1-6 1,0-2 228,0-1 0,1-3 107,-1-16 0,2-2 10,5 10 1,2 2-146,2 1 1,4 6-40,16-8 743,7 42-765,5 16-12,1 15-167,-2 13 10,-7 13-185,-14-7 1,-4 2-1076,-4 0 0,-3 1 1451,-2 4 0,0-3 0,-5 9 0,1-26 0</inkml:trace>
  <inkml:trace contextRef="#ctx0" brushRef="#br0" timeOffset="157631">27520 6429 18541,'25'-27'-208,"1"0"1,12-8-118,-26 49 11,-8 11-447,-2 16-2578,-1-5 3339,0-1 0,0-17 0,0-12 0</inkml:trace>
  <inkml:trace contextRef="#ctx0" brushRef="#br0" timeOffset="157816">27769 6416 18518,'-4'-1'863,"0"1"-1591,4 0-908,22 18-179,-4-13-427,21 14 248,-11-19 1994,-3-4 0,-12 3 0,-4-3 0</inkml:trace>
  <inkml:trace contextRef="#ctx0" brushRef="#br0" timeOffset="157899">27921 6415 15437,'-56'-5'-1101,"11"2"0,41 3 0,3 0 0</inkml:trace>
  <inkml:trace contextRef="#ctx0" brushRef="#br0" timeOffset="158282">27957 6062 15695,'0'-7'2151,"0"1"-1143,20 63-817,-8-17-191,3 4 0,0 3 56,-3-3 0,0-2-45,0-4 0,2-2-202,2 2 1,3-4 101,13 2-214,3-27-168,-4-21 438,4-22 213,-24-8 44,-15 3-202,-28 16 12,-32 25-326,20 7-2509,-8 3 2801,36 0 0,8-6 0,6-3 0</inkml:trace>
  <inkml:trace contextRef="#ctx0" brushRef="#br0" timeOffset="158433">28393 6394 15907,'0'0'0</inkml:trace>
  <inkml:trace contextRef="#ctx0" brushRef="#br0" timeOffset="159083">29111 5947 16591,'2'-7'885,"-1"2"-683,12 61-107,-4-13 0,0 4-95,3 10 0,-1 2-876,1 4 1,-2-3-923,-3-18 0,-1-4 1798,0-2 0,-1-4 0,1 4 0,-2-13 0</inkml:trace>
  <inkml:trace contextRef="#ctx0" brushRef="#br0" timeOffset="159501">28976 6369 19179,'45'-17'18,"-1"0"0,0-1 0,0 2 0,0 0 0,1 1-209,7 2 1,1 1 0,-1-2-778,-6-2 1,-1-1-1,-1-3 531,-1-5 0,-1-3 0,-7-2-419,-1-6 0,-13-3 1528,-20-3 1,-10 0 738,-18-17 60,-14 7-676,-2 19-352,7 25 0,-2 9-404,-2 21 0,2 9-39,-1-3 0,3 4-313,4 16 0,8 4 324,13-13 1,6 0-1,1-1 0,4 0 414,5-4 1,5-1-387,8 5 0,7-5-39,4-11 0,3-5 50,1 3 1,0-5 162,31-18 33,-20-6-46,-1-6-144,-6 5-56,-4 5-146,-10 7-1156,-2 19 1302,1 2 0,-10 0 0,1-9 0</inkml:trace>
  <inkml:trace contextRef="#ctx0" brushRef="#br0" timeOffset="159865">30031 6299 18720,'-6'-11'2017,"0"3"-1961,6 8-23,0 0-694,-6 12 45,18-4 179,0 9 101,19-11 123,-1-3-572,-3-2 326,-4-17 280,-12-17 101,-4-8 78,-7-12 201,-1 11 528,-1-1 89,-2 2-34,-2 4-45,1 8 124,-1 6-840,3 17-23,2 17 0,10 20-202,7 14-616,10 8-359,2 1 1177,-11-20 0,-1-2 0,0 0 0,0 4 0</inkml:trace>
  <inkml:trace contextRef="#ctx0" brushRef="#br0" timeOffset="160015">30196 6164 19134,'49'-25'-139,"0"1"1,-4 6-1,2 2 1,-7 4-1,12 3 1,-16 4-1,1-1 1</inkml:trace>
  <inkml:trace contextRef="#ctx0" brushRef="#br0" timeOffset="161865">31289 6043 13588,'3'-7'1277,"0"1"-795,4 43-280,3 3-698,-1-2 0,1 4 535,1-4 0,0 1-22,0-1 0,-1 1-6,0-2 0,0-1-11,5 23 378,-5-15 1291,-4-16-237,-6-19-1051,-10-20 146,-4-18-225,-9-21-241,12 18 1,0-2-264,0-6 1,2-2 201,0-4 0,1-4 29,3 5 1,0-4 0,1 3-19,0-14 1,1 2 4,0 2 1,1 6-17,1-4 479,5 43-479,8 16 0,13 17-45,3 8 1,1 8-80,-2 6 1,-2 5-191,2 12 0,-4 0-341,-7-13 1,-6-3-584,-9-7 0,-2-5-5709,-4-3 7063,-2-15 0,3-8 0,1-7 0</inkml:trace>
  <inkml:trace contextRef="#ctx0" brushRef="#br0" timeOffset="162282">31705 6142 18552,'3'0'997,"0"0"-918,-3 0-79,35-39-11,-26 18-40,10-10 1,-6-2-40,-30 6 78,-8 2-32,-5 25 77,4 16-33,9 14 11,6 22-167,23-2-1357,22 2 1087,11-22 420,-9-24 1,0-7 5,5-12 202,8-10 1008,-21-16-168,-10 4-627,-4 2-158,-10 15-201,-2 13-56,3 4-22,3 4-482,19 19-3306,5 10 3810,1 3 0,-11-9 0,-15-17 0</inkml:trace>
  <inkml:trace contextRef="#ctx0" brushRef="#br0" timeOffset="162516">32230 5858 22014,'-4'34'-1345,"15"22"461,4-7 401,8 10-222,-13-22-382,-11-16-2364,-5-3 3451,-5-20 0,5 1 0,3-5 0</inkml:trace>
  <inkml:trace contextRef="#ctx0" brushRef="#br0" timeOffset="162766">32524 5951 18406,'-6'0'527,"0"0"-527,-16 45-807,16-20-919,-7 35-201,26-35 1255,12-8 111,10-7 2243,-10-19-674,-2-4-941,-18-14-67,-15 5-3753,-4-1 3753,-5 3 0,8 9 0,3 4 0</inkml:trace>
  <inkml:trace contextRef="#ctx0" brushRef="#br0" timeOffset="162965">32804 5944 21958,'30'-50'235,"1"14"-1108,5 76-1912,-17-10 1,-1 2 2784,2 4 0,-2-1 0,3 18 0,-12-33 0</inkml:trace>
  <inkml:trace contextRef="#ctx0" brushRef="#br0" timeOffset="163870">26952 7810 19561,'-44'-5'93,"0"-1"0,2 3 1,5 6-94,-4 20 0,9 5 0,14 0-146,16 15 0,39 0 78,-5-14 1,4-1 22,-1-6 1,0-1-7,3 0 1,-4-1 16,-3 8 57,-14 0-23,-17-3 0,-37 6-3698,14-16 3698,-15 1 0,31-17 0,7 0 0</inkml:trace>
  <inkml:trace contextRef="#ctx0" brushRef="#br0" timeOffset="164082">27162 7783 19258,'19'57'-439,"0"0"0,-1-3 1,1-5-1,-4-15 1,1-3-1,4 10 0</inkml:trace>
  <inkml:trace contextRef="#ctx0" brushRef="#br0" timeOffset="164232">27148 8009 17554,'65'-6'-1798,"0"1"1,-16 0 0,-9 1 0,-13 4 0</inkml:trace>
  <inkml:trace contextRef="#ctx0" brushRef="#br0" timeOffset="164515">27491 7921 19112,'-48'21'168,"10"1"-627,38 11-404,10-10-123,7 0 190,7-17 583,1-4 101,1-8 112,-1-6 124,0-9 1187,3-9-594,-9 10-683,-1 2-34,-10 14-45,-2 7-897,2 4-1074,5 4 2016,14 3 0,-15-7 0,9 0 0</inkml:trace>
  <inkml:trace contextRef="#ctx0" brushRef="#br0" timeOffset="164901">27815 7901 19168,'3'-50'1255,"0"11"-1244,4 39-22,14 2-448,15 3-583,15 0 560,-8-1 482,-15-8 22,-23-4 303,-12-4 78,-4-1-10,-3 3 257,1 3-505,3 13-55,4 13-57,3 19 1,4 21-23,3-24 0,2 3-185,1 3 0,2 3 58,4-2 1,2 3-1,0 0-11,-1-2 0,-2 1 0,1-1-276,6 21 0,-3-3 358,-4-13 0,-7-8 45,-18-7 68,-7-18-24,-12-17-44,-3-20-100,1-17-1978,16 1 0,4-5 2078,5 1 0,3 1 0,-1 7 0,2 2 0,7-11 0</inkml:trace>
  <inkml:trace contextRef="#ctx0" brushRef="#br0" timeOffset="165148">28228 7865 20703,'-19'9'-2106,"8"1"1579,27 17 0,10 5-593,6 14 548,-10-4 460,-9-6 616,-20 0-89,-26-13-841,-2-5-3271,-14-12 3697,18-8 0,14 2 0,5-2 0</inkml:trace>
  <inkml:trace contextRef="#ctx0" brushRef="#br0" timeOffset="165683">29000 7805 15370,'-1'-8'773,"0"1"-1479,-3 51 706,3-24 0,-3 26 0,4-37 0</inkml:trace>
  <inkml:trace contextRef="#ctx0" brushRef="#br0" timeOffset="165833">28992 7584 17711,'-1'-4'123,"0"0"-773,1 4 0,0 0 1</inkml:trace>
  <inkml:trace contextRef="#ctx0" brushRef="#br0" timeOffset="166050">29124 7909 20210,'-2'-41'269,"1"1"0,2 2 0,4 6-179,16 3-68,9 9-426,17 15-536,-11 16-752,9 13-4101,-18 11 5793,-3 1 0,-12-14 0,-3-6 0</inkml:trace>
  <inkml:trace contextRef="#ctx0" brushRef="#br0" timeOffset="166499">30246 7495 20177,'-36'-4'61,"0"0"1,-20 4-73,45 19-348,24 17 113,9-7-24,18 11 192,-1-11 0,-4-2 33,-8-1 22,-14 5 191,-31-5-156,-12-5-5435,-5-11 5423,10-17 0,21 3 0,4-5 0</inkml:trace>
  <inkml:trace contextRef="#ctx0" brushRef="#br0" timeOffset="166699">30519 7351 20457,'10'52'-1326,"0"1"0,0-3 0,1-2 1326,5-2 0,-1-5 0,1 1 0,1 8 0</inkml:trace>
  <inkml:trace contextRef="#ctx0" brushRef="#br0" timeOffset="166848">30508 7581 18630,'52'-7'-429,"-1"-1"1,-5 3-1,3 1 1,-8 1-1,11 3 1,-15 0-1,-1 0 1</inkml:trace>
  <inkml:trace contextRef="#ctx0" brushRef="#br0" timeOffset="167249">30897 7511 19470,'-54'2'628,"9"17"-729,38 8-391,8 11-1145,26-4 618,13-12 929,5-3 90,-4-14 280,-16-6 515,7-3-503,-3-1-191,7-3-78,7-4 10,-8-1-22,5-4 45,-17-1 112,-9-1 180,-8-6 245,-24-22-357,-11-10-169,-3 2 101,1 8 135,19 28-169,6 10-123,3 6 0,6 32-930,20 28 331,-13-24 0,1 3-3323,6 5 1,1-2 3910,4 15 0,-10-25 0,-5-9 0</inkml:trace>
  <inkml:trace contextRef="#ctx0" brushRef="#br0" timeOffset="167550">31153 7545 20457,'53'-7'-161,"1"0"1,-4 0-1,-3 1-668,13-1-393,-10-2-88,-15-2 861,-19-13 1290,-31-6 123,-1-2-147,-15 5-279,14 18 67,-2 10-482,4 26-111,2 20-887,16 5-2038,12 2 2913,14-22 0,-12-14 0,-1-7 0</inkml:trace>
  <inkml:trace contextRef="#ctx0" brushRef="#br0" timeOffset="167832">32175 7412 14798,'0'8'2040,"0"-2"-2040,0 41-90,0-22 90,2 10 0,-1-1 0,0-15 0,3 0 0</inkml:trace>
  <inkml:trace contextRef="#ctx0" brushRef="#br0" timeOffset="167998">32049 7169 16546,'-7'-9'-247,"0"2"-2845,7 7 3092,0 0 0,0 0 0</inkml:trace>
  <inkml:trace contextRef="#ctx0" brushRef="#br0" timeOffset="168233">31783 6993 12804,'0'0'0</inkml:trace>
  <inkml:trace contextRef="#ctx0" brushRef="#br0" timeOffset="168416">32440 6959 19762,'0'-12'695,"0"3"-695,0 50-471,-1 2-1613,-1-2 0,0 2 2084,-2-5 0,0-3 0,-2 7 0,0-10 0</inkml:trace>
  <inkml:trace contextRef="#ctx0" brushRef="#br0" timeOffset="169315">27172 8980 20221,'-39'5'157,"0"-1"0,1 6 0,4 6-152,10 10 1,5 8-3,3 5 1,0 5 0,3-1-934,0 8 0,3 2 907,2-7 1,1 2-1,4-3-151,9-1 1,5-4-196,1-3 0,5-2-354,4-6 0,7-3-3328,19-3 1,3-7 4050,-10-5 0,-1-4 0,1-1 0,-5-3 0,0-4 0</inkml:trace>
  <inkml:trace contextRef="#ctx0" brushRef="#br0" timeOffset="169582">27432 9350 19190,'-58'16'740,"12"6"-729,38 18 1,16 14-382,25-13-269,19-9 594,3-31 45,-6-21 23,-25-15-1,-12-3 23,-6-3 33,-24-10-212,-12 21-1155,-5 3-2050,-2 27 3339,21 7 0,6 0 0,7-1 0</inkml:trace>
  <inkml:trace contextRef="#ctx0" brushRef="#br0" timeOffset="169916">27788 9383 15639,'-7'0'1635,"1"0"-1467,6 0 774,0 0 783,-10 2-1299,5-7-236,-8-6-10,10-16-102,1-15-67,1-9 46,6-4-35,6 2-11,17 2-55,11 24 21,1 16-56,0 32-111,-12 23-813,-9 0 0,-3 5 1003,-1 2 0,-2-2 0,-1-7 0,-2-4 0,1 17 0</inkml:trace>
  <inkml:trace contextRef="#ctx0" brushRef="#br0" timeOffset="170148">28236 8958 19470,'8'50'-56,"0"1"0,0 0 0,0-4 0,-1 0 0,-1-4-258,-2 0 1,-2-2-1592,3 9 0,-1-1 1905,0 17 0,0-9 0,-4-39 0</inkml:trace>
  <inkml:trace contextRef="#ctx0" brushRef="#br0" timeOffset="170316">28244 9356 18597,'46'-3'15,"0"-1"0,-3 2 0,-1 5-923,-6 13 0,-4 5 908,15 14 0,-6-6 0,-29-13 0</inkml:trace>
  <inkml:trace contextRef="#ctx0" brushRef="#br0" timeOffset="170451">28471 9077 16927,'-4'-9'863,"1"2"-1043,3 7-728,0 0 1,0 0-1</inkml:trace>
  <inkml:trace contextRef="#ctx0" brushRef="#br0" timeOffset="170751">28691 9376 15717,'-4'0'4202,"0"0"-3340,4 0-559,0-44-213,6 11-73,-1-2 0,2-3 11,8 2 0,5 3 16,24-16-44,4 4-22,-3 30 0,-12 27-90,-2 8-651,-2 17 394,-6 5-169,-9 6-3294,-5 16 3832,-6-8 0,-2-12 0,-1-20 0</inkml:trace>
  <inkml:trace contextRef="#ctx0" brushRef="#br0" timeOffset="171115">29175 9246 19482,'4'35'-62,"0"0"0,23 25-419,17-47 246,-1-13 235,-2-17 0,-20-14 11,-7-10-11,-6-5 11,-5-2 157,-3 7 561,-6 7-595,-3 19-78,-1 16-101,3 18 45,4 13-482,3 7-1042,6 3 1524,17 6 0,-12-24 0,11 2 0</inkml:trace>
  <inkml:trace contextRef="#ctx0" brushRef="#br0" timeOffset="171434">29582 9061 19022,'4'52'269,"0"-14"-269,5 15 0,5-26 23,12-7-12,1-10 11,13-15-11,-8-20-11,-3-2 12,-16-11 32,-18 14-32,-5 0 21,-6 5-89,-14 4-1737,1 11-2273,2 8 4066,11 8 0,12-4 0,4-1 0</inkml:trace>
  <inkml:trace contextRef="#ctx0" brushRef="#br0" timeOffset="171816">29944 9044 18765,'19'45'41,"0"0"0,-4-9 0,3-8-411,38-8 57,-12-21 66,-5-12 157,-6-9 90,-9-28 214,-12-4 110,-12 1 236,-10 13-89,-4 25-56,0 7-292,2 6-101,1 3 34,1 8-134,5 19-2455,14 12-3103,6-1 5636,12-7 0,-12-21 0,-2-5 0</inkml:trace>
  <inkml:trace contextRef="#ctx0" brushRef="#br0" timeOffset="172099">30394 8917 22249,'-31'-19'45,"15"11"-45,35 33-314,20 19 12,-6 3 168,-4 1-146,-16-7 56,-11-17-158,-5-3-122,-5-4-325,-5-4-1098,-6-6 1927,-10-6 0,15-2 0,-2-2 0</inkml:trace>
  <inkml:trace contextRef="#ctx0" brushRef="#br0" timeOffset="172417">30690 8462 19403,'-5'50'104,"0"0"1,-1-3 0,3 1-88,9 4 0,6 0-734,3-1 0,3 0-2028,0-2 1,3-2 2744,3-9 0,0-7 0,-5-10 0,-5-9 0</inkml:trace>
  <inkml:trace contextRef="#ctx0" brushRef="#br0" timeOffset="172816">31019 8876 17554,'-8'-2'1536,"2"1"-1492,6 1-44,0 0-67,41 32-302,-7-21 223,1 6 0,3-1 51,0-12 0,0-6 185,19-19 503,-8-17-134,-39-4 180,-26-4-23,-10 24-66,-1 10-203,1 6-201,-4 37-107,19 0 0,4 5-22,-2 5 0,2 2-440,6 11 1,4 2 332,2-11 1,4 1-218,1-4 1,2 3 0,0-2-184,1 14 1,-4-2 264,-10 2 1,-8-7-717,-24 3-23,-1-40 0,-4-9-1299,-24-5-1065,0 0 3328,3 0 0,26 1 0,8 0 0</inkml:trace>
  <inkml:trace contextRef="#ctx0" brushRef="#br0" timeOffset="175835">27675 10253 18698,'13'56'44,"1"1"1,-2 2 0,-1 3-60,-3-4 0,-2 5 0,-1-2-596,-1-5 1,-1-1 0,-1 1 333,0 3 1,-1-1 0,-1-5 293,-1-3 0,-3-9-17,-6-5 257,-5-48-44,-6-15 358,-4-26-117,3 2 0,-1-6-1093,1-5 1,1 0 750,0 0 0,3 1-17,4 7 0,5 6-27,10 1-57,13 17 288,11 16-299,36 19-247,-24 6 0,1 3-128,10 3 0,-1 1 72,-10-1 1,-3-2 1565,22 6-1947,-26-16 561,-8-7 123,-5-7 650,-6-14 830,-6-4-1200,-3 0-68,-2 10-133,0 10-90,0 4 11,2 2-1020,9 14-1512,0-1 2532,8 9 0,-12-12 0,0-2 0</inkml:trace>
  <inkml:trace contextRef="#ctx0" brushRef="#br0" timeOffset="176098">28239 10394 19527,'-24'41'-187,"0"0"0,4-3 0,11-6-753,27-8-69,12-11 392,5-8 628,3-28 740,-15-8-751,-5-8 0,-18 7-1546,-4 17-7474,-2 5 9020,1 5 0,3 3 0,2 1 0</inkml:trace>
  <inkml:trace contextRef="#ctx0" brushRef="#br0" timeOffset="176449">28587 10464 19594,'-5'-60'123,"10"9"-694,35 35-718,6 11-224,7 19 1435,-20 3 78,-14 12 0,-15-13 89,-3-5 382,-1-5 325,0-17 156,0-23-694,0-3-79,0-15-89,4 18 67,4 6-113,7 9-32,20 16-80,13 32-256,-1 5-220,-23-7 0,-4 1-1495,0 15 2039,-9-3 0,-6-17 0,-3-7 0</inkml:trace>
  <inkml:trace contextRef="#ctx0" brushRef="#br0" timeOffset="176733">29997 9945 18541,'2'38'52,"0"0"0,1-1 1,1 0-1281,3 7 1,0-2 1227,3 21 0,-2-4 0,-5-37 0</inkml:trace>
  <inkml:trace contextRef="#ctx0" brushRef="#br0" timeOffset="176898">29857 10214 19126,'51'-20'-209,"0"1"0,9 7 0,-2 10-3478,-20 14 1,-3 5 3686,0-1 0,-4 0 0,1 12 0,-26-17 0</inkml:trace>
  <inkml:trace contextRef="#ctx0" brushRef="#br0" timeOffset="177050">30196 10076 15762,'-7'-2'-471,"2"1"-5411,5 1 5882,0 0 0,0 0 0</inkml:trace>
  <inkml:trace contextRef="#ctx0" brushRef="#br0" timeOffset="177399">30422 10198 18418,'10'-32'302,"1"-1"0,5-12-302,6 34-44,-6 20-472,-1 6-694,2 11-2487,2 14 55,-3-11 2914,1-3 728,-6-18 2005,-2-18 1256,-1-5-1009,-2-14-11,3-18-1356,0 6-761,0 5-102,1 18-11,-1 28-11,5 8-201,7 13-674,7 5 35,4-1-8991,12 3 9619,-16-15 0,-1-3 1,-21-15-1</inkml:trace>
  <inkml:trace contextRef="#ctx0" brushRef="#br0" timeOffset="177698">30848 10206 16871,'-5'-3'2645,"1"1"-2432,4 2-191,49-33-100,8 0 50,-19 9 0,0-3-17,-6 2 0,-5 0 45,-10-4 90,-17-7 134,-32 14-124,-13 20-66,0 13-34,10 25 0,24 12 0,9-11 0,4 2-280,9 18-101,-4-21 0,4-2-5726,30 13 6107,-11-18 0,2-4 0,-20-19 0</inkml:trace>
  <inkml:trace contextRef="#ctx0" brushRef="#br0" timeOffset="178348">29948 11167 19078,'-34'1'241,"0"0"1,-27 9-186,25 25-45,16-7 11,8 7-44,23-16 22,9-1 0,12 1 0,6 3-123,1 6-80,10 17 192,-16-3 0,-5-1-179,-24-14-1043,-15-19-2868,-8-3 4101,-10-11 0,13 5 0,2-5 0</inkml:trace>
  <inkml:trace contextRef="#ctx0" brushRef="#br0" timeOffset="178551">29491 11051 12848,'0'0'0</inkml:trace>
  <inkml:trace contextRef="#ctx0" brushRef="#br0" timeOffset="178783">30159 10739 16748,'0'-5'549,"0"0"-527,0 5-2229,9 46 2207,-6-23 0,7 26 0,-9-38 0</inkml:trace>
  <inkml:trace contextRef="#ctx0" brushRef="#br0" timeOffset="179132">30866 10957 18675,'-6'46'115,"-1"0"1,2 0 0,3-3-463,13 20-2477,3-17 1,2-1 2823,-2-13 0,0-1 0,14 28 0,-16-40 0</inkml:trace>
  <inkml:trace contextRef="#ctx0" brushRef="#br0" timeOffset="179282">30748 11297 17465,'40'-22'-936,"-1"0"0,0 1 1,10-6-1,-2 5 1,-9 11-1,-4 4 0,2 1 1</inkml:trace>
  <inkml:trace contextRef="#ctx0" brushRef="#br0" timeOffset="179498">31211 11201 19549,'-20'59'180,"14"-11"-439,51-38 215,20-25 32,-29 0 1,-1-3 11,14-23 34,-31-15-34,-30 28-291,-9-2-3810,-18 20 4101,10 5 0,2 4 0,17 1 0</inkml:trace>
  <inkml:trace contextRef="#ctx0" brushRef="#br0" timeOffset="179851">31905 11170 16389,'0'-10'2499,"20"-39"-1826,-8-7-550,0 5 0,-2-3-62,-8 13 1,-4 2 111,0 1 1,-4 4 241,-9 4-169,-1 14-179,1 11 68,-2 40-73,13-1 0,3 3-18,3 5 1,4 1-412,5 10 0,6-1 283,4-12 0,3-4-454,0 1 0,2-1-650,0-4 1,-1-2 1187,19 18 0,-19-22 0,-11-13 0</inkml:trace>
  <inkml:trace contextRef="#ctx0" brushRef="#br0" timeOffset="179999">31866 11068 18541,'32'-27'-157,"0"1"0,0 1 0,2 4-2778,26 5 2935,-7 5 0,-23 6 0,-13 3 0</inkml:trace>
  <inkml:trace contextRef="#ctx0" brushRef="#br0" timeOffset="180199">31529 10777 18642,'-6'-57'-62,"28"15"0,-11 29 1,17 8-1</inkml:trace>
  <inkml:trace contextRef="#ctx0" brushRef="#br0" timeOffset="180367">32150 10469 17834,'1'41'-1233,"0"0"1,0 14 0,-1-37-1</inkml:trace>
  <inkml:trace contextRef="#ctx0" brushRef="#br0" timeOffset="-194412.73">31805 7103 17364,'-17'3'2398,"-4"0"-1748,0-12-617,3-2 12,-1-12-45,11-3-761,3-25-2478,14-9-1388,2 0 4627,10 8 0,-10 34 0,-3 8 0</inkml:trace>
  <inkml:trace contextRef="#ctx0" brushRef="#br0" timeOffset="-83496.92">4077 9914 10821,'3'0'2363,"0"0"-1242,-3 0-493,40 0-225,-5 0-319,-4 0 0,2 0-234,-8 1 1,0 0 194,23 2-17,-6 0 0,5 1-25,-11-1 1,2 0 0,2 1-190,-1-1 1,1 0 0,1 1 0,1 0 199,1-1 0,2 1 0,-1 0 0,-1-1-523,5 2 0,-1-2 0,-1 1 509,-2 0 0,0 0 0,-4 0 6,4-1 0,-1 0-194,-1 0 1,2 0 0,1-1 198,-7 0 0,0-1 1,1 0-1,2 0-9,1 0 0,3 0 1,0 0-1,0 0 0,-1 0-380,4-1 0,-2 1 0,0-1 0,0 0 394,3 1 1,1-1 0,-2 1 0,-2-1 16,2 1 1,-4 0 0,4 1-91,-10-1 1,1 0-1,3 1 1,-1 0-1,0-1 63,1 1 1,0 0 0,1-1 0,0 1 0,2 0-7,-1-1 0,2 1 0,1-1 0,0 1 0,0-1 0,0 0-155,-1 0 1,2 0-1,-1 0 1,0 0-1,-2 0 1,0 0 154,0-1 0,-1 1 0,-1-1 0,-1 0 0,0 1 2,10-1 1,-1 0 0,-2 0 0,-2 0-82,-1 0 0,-3 0 0,2 0 84,1 0 1,3 0-1,2 0 1,-1 0-11,-8 0 1,1 0-1,0 0 1,1 0 0,1 0-68,-1 0 1,3 1 0,1-1-1,-1 0 1,0 0 0,-3 1 68,1-1 1,-1 1 0,-1-1 0,-1 1 0,0 0-1,8 0 0,0 0 0,-2 1 0,-3-1 55,-2 1 0,-4 0 1,3 0-42,-1-1 0,2 1 0,2-1 1,-1 0-24,3 0 1,1 0 0,0-1 0,1 0 102,-1 0 1,1-1-1,-1 0 1,1-1-90,-1 1 1,0 0 0,-1-1 0,-2 0 0,3-1 1,-2-1 0,0 0-152,0 1 0,1 0 0,-1 0 151,1 0 1,0 1 0,0 0-4,-1 1 0,0-1 0,0 2 7,-2-1 1,1 1-1,2-1 228,-1 1 1,3 0 0,0 0 0,1 0-236,-9 0 0,0 0 0,1 0 0,1 0 0,0 0 2,1 0 0,2-1 0,0 1 0,1 0 0,-1 0 0,-3 0-169,1 0 1,-1-1 0,-1 1-1,-1-1 1,1 1 174,8-1 1,1 0-1,-1 0 1,-3 0-9,-1 0 0,-2-1 0,4 0 86,-10 0 1,3 0 0,2-1 0,0 1 0,1-1-78,3 0 0,1 1 0,1-1 0,-1 0 0,1 0-91,0 1 0,-1-1 0,1 0 0,0 1 0,-1-1 77,0 1 1,0 0-1,0 0 1,-2 0-1,-2 1 5,-2 0 0,-2 0 0,0 1 0,-1-1-81,1 1 1,-1 0 0,1 0 0,-1 0 80,0 1 0,1-1 0,-1 0 0,0-1-14,1 1 0,0 0 0,1-1 0,-1 1 14,0-1 0,0 0 0,0 1 0,3-1 79,3-1 0,2 0 0,2 1 1,0-1-1,0 0-74,-7 0 1,-1 1 0,0 0-1,1 0 1,1-1 0,1 1-8,0 0 0,3-1 1,0 1-1,0 0 1,0-1-1,-1 1 0,-2 0-120,-1 0 0,-1 0 0,-1 0 1,-1 0-1,0 1 0,0-1 119,6 0 1,0 1 0,0-1 0,-2 0 0,-3 1 2,-1-1 0,-3 0 0,0 1 0,2-1 137,2 0 0,1 0 1,2-1-1,0 1 1,-1-1-125,1 0 1,0 0-1,0 0 1,0 0-1,3-1-15,-1 0 0,3 0 0,0 0 0,1 0 1,-2-1-1,-1 1-82,-1 0 1,0-1-1,-2 1 1,-1-1-1,1 0 86,0 0 0,0 0 1,0 0-1,-2-1 1,-1 2 22,0-1 0,-2 0 0,-1 1 0,1-1-4,0 0 0,1 1 1,-1-1-1,0 1-2,0 0 1,0 1 0,1-1 0,1 1-3,2 0 1,1 0 0,2 0 0,0 1 0,0-1-12,2 1 1,0-1 0,0 1 0,2-1 0,1 1 1,-9 0 0,2 0 0,2 0 0,-1 1 0,0-1 0,-1 0 0,-1 0 11,7 0 1,-2 0 0,-1 0 0,0 1 0,-1-1-9,-2 0 0,0 1 0,-1 0 1,-1-1-1,-3 1 30,8 0 0,-4 0 0,2 0 12,-3 0 0,1 0 0,2 0 0,-1 0-50,-1 0 0,1 0 0,-1 0 0,1 0 144,-2 0 1,0 0-1,-1 0 1,0 0-137,10 0 0,-2 0 0,-3 0 17,4 0 0,-3-1 5,1 1 0,0 0 12,-1 0 0,0 0 623,-1 0 1,-1 0-636,-3 0 1,2 0-1,-7 0 1,1 0 0,0 0 125,-3 0 1,-1 0 0,1 0-160,2 0 0,1 0 0,-4 0 5,1 0 1,-4 0 162,3 0 1653,-29 0-1439,-4 0 1434,-8-2-1748,-6 0 703,-2-1-737,2-1 341,5 1-364,3-2 11,1-2-10,1-16-12,1-16 5,3 6 1,1-2-1,-1 2 1,0 0-296,2-5 1,0 1 289,-2 7 0,0-2 0,-1-1 0,0-3 0,-1 0 11,-3-5 1,-1-1-1,-1 0-8,2 0 1,0 0 0,-1 0-403,-3 0 0,0 1 0,0 3 399,-1-2 0,2 2 0,0-1 0,1 0 11,0 2 1,2 1-12,0 0 0,0 0-141,0 3 0,0 0 135,-2-7 0,-1 1 0,0 10 1,0 2 5,-1-5 0,-2 1 11,-8-9-11,5 14 492,-1 2-492,7 16 1231,0 4-1309,-2 2 334,-3 5-323,-5 3-168,-16 11 235,1-5 0,-16 3-23,3-10 23,7-3 0,-4-1-367,-7-5 0,-3-3 329,7 2 1,-4-1 0,3 0-418,6-2 1,2 1 0,-1-2 454,1 1 0,-1 0 0,2-1 22,-2 0 1,0-1-179,3 0 1,-2-1 0,-1-1 84,-1 0 0,-1-2 0,1 1 41,0-1 0,0 0 0,1 0-298,1-1 1,0 1 0,3 0 304,-3-2 1,3 1-107,-2 0 0,0 0 95,0 2 1,0 0 27,-1 1 1,1 0 1,-1 1 1,-1 0-8,4 1 0,-2 0 0,0-1 11,1 1 0,-1 0 0,-1 0 0,-5-2 0,-1 0 0,3 1-6,-7-3 1,4 2-7,8 1 1,3 1-11,-4-4 883,-10-7-1063,22 10 1,-1-1 77,-9-4 1,-1-1 133,6 3 1,0 0-17,-1-1 0,0 1-38,-15-6 44,21 11 0,0 1 489,0 0 1,-1 1-496,-12-1 1,-2 0 10,-4 1 1,-2-2 1,8 2 1,-2 0-1,1 0-468,-8-2 1,0 0 454,1 0 1,3-1 5,12 3 0,-1-1-76,-13-3 0,-1 0 93,0-1 0,-2 0-17,9 2 0,-2-1 0,2 2-151,-7-3 1,3 2 150,0 0 0,2 1 0,10 3 0,2 1 0,-2 0 0,-1 1-103,1 0 0,-2 1 80,-16 0 1,-4 1 37,14 1 0,-2 1 0,-2-1-148,2 0 0,-2 1 1,-1-1-1,1 0 121,-6 1 1,2 0 0,-1-1 11,0 1 0,0 0 0,2-1-172,10 1 1,2 0 0,-2-1 171,-1 1 0,-2 0 0,-1 0 0,-1 0-14,-2 1 0,-2 0 0,1 1 0,-1-1-266,0 0 0,0 0 0,0 0 0,0 1 266,0 0 0,0 0 0,0 1 0,3-1 14,-3 1 0,2 1 0,0-1-4,-3 0 0,1 0 0,-1-1 4,-1 1 0,0-1 0,-1 0 0,1 0 0,-2 0 0,1-1-243,1 0 0,-1 0 0,-2 1 245,10-1 0,-2 0 0,-2 0 1,0 0-1,0 1-5,-3-1 1,0 1 0,-1 0 0,-2 0 0,-1 0 0,6 0 0,-2-1 1,-1 1-1,-2 0 1,2 0-1,0-1 1,2 1-106,-1 0 0,1 0 0,1 0 0,1 0 0,0-1 0,-1 1 114,-1 0 1,0 0-1,0-1 1,0 1-1,2-1 1,2 1-8,-7-1 0,4 1 0,0-1 0,-3 1-85,7-1 0,-1 0 0,-2 1 0,-1-1 0,1 0 0,-1 0 85,-1 0 0,0 0 0,-1 0 0,0 0 0,0-1 0,1 1-66,-1 0 1,1 0-1,0 0 1,0-1-1,0 1 1,1-1 68,1 1 1,-1-1 0,1 0-1,1 0 1,1 1 0,2-1-4,-7 0 0,4 0 0,0 0 0,0 0-82,-1 0 0,1 0 0,0 0 0,-1 0 82,0 0 0,1 0 0,-1 0 0,0 0 14,-1 0 0,0 0 0,-1 0 0,1 1-14,-1-1 0,0 1 0,-1-1 0,-3 1 7,6 0 1,-2 0-1,-2 1 1,-1-1-1,0 0 1,0 0-2,6 0 0,0 0 1,0 0-1,-1 0 1,0 0-1,-1-1 1,-2 1 9,-1 0 1,-1 0 0,-3 0 0,1 0 0,-1 0 0,1 0 0,1-1 0,2 1-16,1 0 1,2-1-1,0 1 1,1-1 0,0 0-1,0 1 1,1-1 14,-7 0 1,0 0 0,1 0 0,0 0 0,2 0 0,1 0-17,-5 1 0,3-1 0,0 0 0,-2-1 5,7 1 1,-2 0-1,-1-1 1,0 0 0,-1 1-1,0-1 6,-1 0 0,1-1 0,-1 1 1,-1-1-1,-1 1 0,-1-1-2,5 1 1,-1 0 0,-2 0 0,0-1 0,0 1 0,1 0 0,0 0 0,2 0-10,-5-1 0,0 1 0,2-1 0,0 1 0,0-1 0,0 1-2,1 0 0,0 1 0,-1-1 0,2 0 0,1 1 1,2 0-54,-6-1 0,3 1 0,1 1 0,0-1 55,-2 0 0,1 0 0,0 0 0,0 0 105,1 0 1,0 0 0,0 0 0,-3 0-93,7 0 0,-2 0 0,-1 0 0,0 0 0,-1 0 0,0 0 5,2 0 1,-1 0 0,0 0 0,0 0-1,-1 0 1,-1 0-8,0 0 0,-2 0 0,-1 0 1,0 0-1,1 0 0,0 0 0,3 0-77,0 0 1,3 0 0,0 0-1,1 0 1,0 0 0,0 0 69,-6 0 1,0 0-1,1-1 1,1 1-1,2 1 13,1-1 0,3 0 0,0 0 0,-2 1 112,-1-1 0,-1 1 0,-2 0 0,0 0 0,1 0-134,0 0 1,1 0-1,0 0 1,-1 1 0,1-1 86,1 0 0,0 1 0,0-1 0,0 0 1,2 0-69,-6 1 0,0-1 0,3 0 0,2 0-11,2 1 1,3-1 0,0 0 85,0 0 1,-1 0 0,1 0-87,2 0 1,-1 1 0,1-1 7,0 1 0,0 0 0,0 1 673,-14 0 1,-2 2-678,5 0 1,-3 1 0,1 0-20,-1 0 1,0 1 0,-1 0 13,5 0 1,-1 1 0,0 0 0,2-1 20,-3 1 0,3 0 0,1 0-23,4-1 0,1 1 0,3 0 11,1 0 1,0 0 835,-7 3 1,1 1-815,7-2 1,2 2-18,0 1 1,3 0-17,0 7 1347,18-2-1313,9-2 734,2 1-757,2 1 1442,6 11-1441,2 9-1,0 4-351,-4 5 363,-2-4-23,-1 5 5,-2-21 1,1 1 27,3 15 1,2 5 14,-2-12 1,1 2 0,0 0-31,0 1 1,0 0 0,1 0-473,0 3 0,-1 0 1,1-2 453,-1 7 0,0-1 11,-1 1 0,-1 0 22,0 0 1,-2-1-28,-1 1 0,-1 0-1,0-1 1,0 2-165,-1-4 0,-1 3 0,1 1 189,-1 0 0,0 0 0,0 1-2,1-6 0,-1 3 0,0-1 0,0-3-351,0 3 0,0-2 0,0-2 334,0-5 0,-1 0 1,1-4 32,-1 0 1,1-2 105,-2 8 0,1 0-145,0-4 1,1 0-6,-1-2 0,0-1-45,2 14 1200,3-22-1087,4-6 647,6-3-703,4-5 1255,5-4-1155,1-4 0,3-1-79,11 0 1,5-3 29,2-1 1,4-2-1,0 0-813,-4 0 0,0 0 0,2 0 747,-5-1 0,2-1 0,-1 0 0,-1 0 3,6-1 0,-1 1 0,3-1 11,-6 1 0,2 0 1,3 0-1,0 0 0,-1 0-456,-6 1 0,-1 1 1,1-1-1,0 1 0,0 0 1,0-1 427,0 1 0,0-1 0,0 0 0,0 1 1,-1-1-1,0 1-4,3 0 1,1-1 0,-2 1 0,-1 0 0,-3 1-338,5-1 1,-4 1 0,-1 0 84,-4 1 0,-1 0 1,-1 0-861,10-1 0,-4 1-506,-8 0 1,-4 0 818,10-3 1,-19 2 0,-12 1 0</inkml:trace>
  <inkml:trace contextRef="#ctx0" brushRef="#br0" timeOffset="-3363.65">9277 9378 15371,'32'-14'174,"0"0"1,0 0 0,1 1 0,0 0 0,2 1-71,10 1 1,2 1-1,-2 1-82,-11 2 1,-1 0 0,1 0-23,12-3 0,2 0 0,-14 7 820,-19 9-574,-34 4 1,-15 3-169,-5 1 0,-4-1-534,3-1 0,-2 1 0,5-3 456,-11 2 203,9-2-3116,78-11 2913,-2-5 0,2 0 0,-9 4 0,-1 0 0,4-4 0,0 0 0</inkml:trace>
  <inkml:trace contextRef="#ctx0" brushRef="#br0" timeOffset="-1913.65">15991 9305 17577,'-24'-9'571,"0"0"1,-6-6-572,51 9 0,14 2 11,-2-1 0,3 0-1104,3-1 1,5 0 0,-1 0 1071,-3 0 0,1-1 1,1 1 20,2 1 0,2-1 0,1 0 0,-3 1 204,4 0 0,-2 0 0,-3 3-299,13 5 0,-19 8 151,-39 11-45,-35 0 0,-16-1-195,18-9 1,-1-1-1,-1-1 270,1 0 0,0-1 0,1-1 54,-13 3 0,4-1-45,3-5 0,15 1-73,26-1-291,33-10 1,19-6-143,-16 5 0,2 1 0,2-1-409,-1 0 1,3-2 0,0 0 0,-3 1 762,0-1 1,-1 2-1,-4-1 1,1 1 0,-5 1-1,12-3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2:47:03.46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15894 14978 17722,'2'47'276,"0"-1"1,1 1 0,2 0-249,1-6 0,2-1-1694,-1 4 1,0-1 1743,-1 1 1,-2-1-23,0-2 0,-2-1 330,0 0 1,-2-2-152,-2 5 887,-2-8-563,-5-43-379,-10-54-141,4 5 0,-1-9-225,4 7 1,0-5 0,1-1 221,3 14 1,1-2-1,0 1 1,1 2-22,-1-11 0,1 1 0,2 5-38,5-4 1,3 7 22,11-12 1616,13 41-1627,7 13 0,5 6 11,8 4 0,1 4-40,-1 1 1,0 4-34,-3 3 1,-8 6-52,-9 15 520,-26 25-598,-21-25 1,-9-1-937,-8 8 1,-6-1-3216,-4-3 0,-1-4 4353,11-8 0,3-3 0,-1 3 0,28-16 0</inkml:trace>
  <inkml:trace contextRef="#ctx0" brushRef="#br0" timeOffset="417">16540 15447 17017,'6'-4'1009,"-1"0"-931,-5 4-11,14 42-268,-7-15-4954,8 26 5155,-11-34 0,-4-12 0,0-7 0</inkml:trace>
  <inkml:trace contextRef="#ctx0" brushRef="#br0" timeOffset="784">16764 15400 17106,'-10'-8'1099,"3"1"-1054,7 7-45,7 45-348,-3-21-1120,4 37-4213,-5-37 5681,-2-5 0,-1-9 0,0-5 0</inkml:trace>
  <inkml:trace contextRef="#ctx0" brushRef="#br0" timeOffset="952">16681 15189 15907,'2'-7'-5310,"-1"1"5310,-1 6 0,0 0 0,0 0 0</inkml:trace>
  <inkml:trace contextRef="#ctx0" brushRef="#br0" timeOffset="1200">16369 15143 16468,'0'0'0</inkml:trace>
  <inkml:trace contextRef="#ctx0" brushRef="#br0" timeOffset="1900">17774 14243 15829,'0'-6'3014,"0"1"-2644,-30 64-224,21-29 0,0 5-537,-3 7 1,-1 9 0,-1 4 0,3-1 392,4-1 1,3 1 0,1 0 0,-1 0-431,0 1 0,-1 0 0,2-1 1,1 0 143,3 13 0,3-2 0,3-6-988,3-7 0,5-6 1390,11 1 1,1-6 0,0 1 0,9-6 0</inkml:trace>
  <inkml:trace contextRef="#ctx0" brushRef="#br0" timeOffset="2237">18181 14784 21320,'-44'1'-62,"-1"0"0,-19 12-151,46 24 23,23-2 156,11-12 34,38 14-79,-21-16 1,1 1 22,0 0 0,-2 0-28,-3-1 0,-6 1 17,-8 5 56,-27 12 78,-39-4-751,16-15 1,-3-2-1598,2-6 1,1-3 2280,-19 2 0,38-11 0,9 0 0</inkml:trace>
  <inkml:trace contextRef="#ctx0" brushRef="#br0" timeOffset="2483">18768 15069 16075,'-18'58'-953,"0"0"1,2-5 0,1-4 952,-2 2 0,8-22 0,4-10 0</inkml:trace>
  <inkml:trace contextRef="#ctx0" brushRef="#br0" timeOffset="2885">19144 15115 17510,'5'0'2521,"-1"0"-2443,24-37 57,-15 8-51,5-1 0,-2-5-56,-9-6 0,-4-2-17,1 6 0,-2 0-546,-3-15 0,-2 1 551,1 13 1,-3 1 381,-3-1 0,-3 4-263,-15-2 54,-5 48-189,11 29 0,10 0 0,6 3-562,9-7 0,4 1 226,1 1 0,2 1-213,5-2 0,3 0-174,-1-3 1,0-1-1015,-1-3 0,-2-3 1737,12 19 0,-14-23 0,-6-10 0</inkml:trace>
  <inkml:trace contextRef="#ctx0" brushRef="#br0" timeOffset="3067">19106 14803 20737,'65'-11'-231,"0"-1"1,-3-1-1,-3 1 1,-12 7-1,-3 1 1,14-7-1</inkml:trace>
  <inkml:trace contextRef="#ctx0" brushRef="#br0" timeOffset="3250">19630 14191 21611,'22'62'33,"1"1"1,-1-1 0,-5-12-1,0-1 1,0 1-128,5 10 1,0 2 0,-3-3-1077,-2 6 0,-6-1 1170,-9-10 0,-3 3 0,-1-7 0,2-11 0,-1-2 0,-7 8 0,0-1 0</inkml:trace>
  <inkml:trace contextRef="#ctx0" brushRef="#br0" timeOffset="4583">16355 14956 15571,'-3'-1'2028,"1"-1"662,2 2-2545,8-3-78,28-4-67,6-1 50,-9 3 1,3 0-266,26-3 226,-2 3-11,-8 1-750,-11 2-438,-21 2-213,-7 1-1489,-18-1 2890,-2 1 0,1-1 0,0 0 0</inkml:trace>
  <inkml:trace contextRef="#ctx0" brushRef="#br0" timeOffset="16434">25850 2772 18474,'-6'46'210,"1"-1"0,-1 0 0,-1 17 0,1-7-87,6-4 23,0-4 1064,0-21-123,-5-24-796,-11-61-258,8 25 1,0-3-355,-4-16 1,-1-3 320,5 11 0,0-2-34,1-17 1,1-2 5,2 11 0,1 1 22,3 2 1,3 4-7,9-8 12,10 39-33,7 9-213,10 6-12,-4 7 0,3 5-45,1 2 1,-1 6 173,0 6 0,-8 7 129,-20 5 0,-11 1 0,-25 23 129,-4-30 0,-4-3-902,-15 6-5358,-8 1 6131,23-11 0,4-4 0,23-12 0</inkml:trace>
  <inkml:trace contextRef="#ctx0" brushRef="#br0" timeOffset="16933">26256 3007 19101,'2'50'-986,"0"-10"-975,0-27-1737,-1-7 3698,0-4 0,-1-2 0,0-1 0</inkml:trace>
  <inkml:trace contextRef="#ctx0" brushRef="#br0" timeOffset="17069">26221 2815 16502,'-2'-2'-460,"0"1"-433,2 1 0,0 0 1</inkml:trace>
  <inkml:trace contextRef="#ctx0" brushRef="#br0" timeOffset="17302">26458 2904 16860,'0'4'1412,"0"-2"-1311,19 60-101,-12-36-426,4 11 0,0-1-3686,-7-18 4112,0-9 0,-2-4 0,-2-5 0</inkml:trace>
  <inkml:trace contextRef="#ctx0" brushRef="#br0" timeOffset="17469">26328 2631 12983,'0'0'0</inkml:trace>
  <inkml:trace contextRef="#ctx0" brushRef="#br0" timeOffset="18034">26214 2536 18496,'48'-7'-269,"0"0"0,7 0 0,-13 1 0</inkml:trace>
  <inkml:trace contextRef="#ctx0" brushRef="#br0" timeOffset="18621">26988 2277 19437,'-29'59'86,"0"0"0,2 0 0,7 0-75,13-10 0,4 1-444,0 0 0,1 0 371,2-2 1,3-1-1452,10 7 0,3-2-420,-4-18 0,2-2 1933,10 4 0,0-6 0,-5-12 0,-3-9 0</inkml:trace>
  <inkml:trace contextRef="#ctx0" brushRef="#br0" timeOffset="19317">27189 2910 15079,'5'0'3999,"-1"0"-3438,21-48-203,-13 17-235,3-5 1,-1-3 44,-9-9-79,-2-4-33,-4 0 12,-4 4 55,-2 9 191,-2 11-236,0 15-55,0 7-23,0 20 11,1 10-11,3 18-197,3-6 1,4 3-706,12 0 1,2-1-186,-4 0 0,1-2-611,8-7 1,1-4 1697,-1-2 0,-9-12 0,-7-5 0</inkml:trace>
  <inkml:trace contextRef="#ctx0" brushRef="#br0" timeOffset="19467">27136 2697 17958,'-4'-2'1692,"1"1"-1770,3 1-1132,59-5-1144,-14 1-493,1 0 0,3-2 2847,15-4 0,-27 4 0,-11 0 0</inkml:trace>
  <inkml:trace contextRef="#ctx0" brushRef="#br0" timeOffset="19671">27556 2246 20658,'16'56'7,"1"1"1,-1 0 0,0-1-31,-4-8 1,-1 0-525,0 1 1,0 0-31,-2-2 0,-1 0-3418,1 9 1,-2-3 4036,-3-18 0,-1-3 0,2 27 0,-3-45 0</inkml:trace>
  <inkml:trace contextRef="#ctx0" brushRef="#br0" timeOffset="19885">28166 2606 19953,'43'-11'-311,"0"0"1,-3 1 0,-2 3 310,8 7 0,-20 1 0,-8 1 0</inkml:trace>
  <inkml:trace contextRef="#ctx0" brushRef="#br0" timeOffset="20018">28233 2804 19762,'-2'4'1479,"39"-17"-2006,-16 8-9304,33-12 9151,-38 22 1,-2-4-1,-14 5 1</inkml:trace>
  <inkml:trace contextRef="#ctx0" brushRef="#br0" timeOffset="21168">29114 2746 20109,'40'4'444,"-1"0"1,2-1 0,0-2-401,-4-5 1,0-3-896,2-1 1,0-1 861,-2-3 1,-1-2-12,-4 1 0,-2-2 397,13-14-408,-19-1 318,-21-14-39,-34 5-55,3 19 0,-3 5-185,-2 5 0,-1 7 22,-4 8 1,2 6 5,-17 22-45,24 1 0,4 6-11,7 5 0,5 2-90,4 0 1,5-2 215,11 0 1,9-6-754,30 7 346,-18-29 1,3-3-34,1-4 1,3-4-1839,11-5 1,1-6 2151,-7-9 0,-2-2 0,23-1 0,-28-11 0</inkml:trace>
  <inkml:trace contextRef="#ctx0" brushRef="#br0" timeOffset="21518">29768 2358 19717,'41'-6'-604,"0"0"1,0-1 0,-4 1 0,-5 3 0,-4-2 0</inkml:trace>
  <inkml:trace contextRef="#ctx0" brushRef="#br0" timeOffset="22484">30223 2256 12938,'0'-11'4773,"0"2"-3742,0 9 79,0 0-987,-4-26-101,1 19-22,-6-10 12,2 33 44,-1 14-45,0 9 11,3 5-11,2 16-22,1-10 11,5-6 45,1-23 67,4-18-67,1-8 22,0-9-11,1-27 0,-4-23-62,-4 18 1,-2-2 16,-1 8 0,-1 2 6,0-1 0,-1 3 72,-2-4 68,0 12 135,1 11-371,0 11 90,-2 34 12,3 3-23,0 28-45,5-12-190,10-3-191,8-9 56,13-10 113,7-11-125,21-11 382,-16-13 45,6-10 22,-29-8 124,-10-2-23,-7 2 0,-3 2 56,-2 8-235,-4 3-213,-2 8-213,-1 3-571,1 8-897,5 5-1547,0 5 3452,1 5 0,0-9 0,0-2 0</inkml:trace>
  <inkml:trace contextRef="#ctx0" brushRef="#br0" timeOffset="22818">30671 2354 10888,'0'0'0</inkml:trace>
  <inkml:trace contextRef="#ctx0" brushRef="#br0" timeOffset="24850">30665 2355 10641,'-10'-1'0,"3"-1"0</inkml:trace>
  <inkml:trace contextRef="#ctx0" brushRef="#br0" timeOffset="25685">30783 2390 19706,'21'-59'975,"-5"-5"-908,-17 25-56,-4 5 0,-1 10-11,0 16-168,3 5 157,1 16 123,2 22-112,0 3 0,5 14-56,5-17-78,7-3-214,5-7-895,11-7-1828,-3-11 3071,2-22 0,-15 9 0,-9-13 0</inkml:trace>
  <inkml:trace contextRef="#ctx0" brushRef="#br0" timeOffset="25818">30855 2272 17241,'65'-4'-447,"0"-1"1,-14 2 0,-5-1-1,16-2 1,-39 3 0</inkml:trace>
  <inkml:trace contextRef="#ctx0" brushRef="#br0" timeOffset="26500">29033 3340 18037,'52'-4'461,"0"0"0,0 0 0,3-1 0,4-1 1,2-1-1,-1 1-1702,-1-1 1,0 0 0,2 0 0,1 0 1251,-4 0 0,3 0 1,0 0-1,0 1 1,-2 0 21,4 1 1,-3 0-1,1 0 1,4 1-65,-9 1 1,3 1 0,2-1 0,0 1 0,0 0 0,-3 0-293,6 0 0,-1 1 1,-1-1-1,-1 1 1,0 0 322,-3 0 0,2 1 0,-2 0 0,-3 0 0,-5 0 0,6-1 0,-4 1 0,-13 1 0,-9 2 0</inkml:trace>
  <inkml:trace contextRef="#ctx0" brushRef="#br0" timeOffset="26720">29439 3442 16983,'33'-4'717,"0"-1"0,4 0 0,3-1-486,10-3 1,7-3 0,-1 1-1532,1 1 1,1 0 0,1 0 1321,-8 3 0,1-1 1,1 0-1,1 1 0,2 0 1,2 0-1,-1 1 1,2 0-23,1 0 0,1 0 0,0 1 0,-1 0-42,-1 1 0,0 1 0,0 0 0,-1 1-216,-5-1 0,0 2 1,-2-1-1,-1 1-720,8 0 1,-3 1 0,-3 0 977,8 2 0,-8 0 0,3-1 0,-31 3 0</inkml:trace>
  <inkml:trace contextRef="#ctx0" brushRef="#br0" timeOffset="32417">21141 14858 19370,'35'-12'-622,"-1"0"0,27-5-4622,-17 14 5244,-21 10 0,-4-4 0,-18 6 0</inkml:trace>
  <inkml:trace contextRef="#ctx0" brushRef="#br0" timeOffset="32550">21228 15010 16580,'44'-12'-213,"-1"0"0,8-5 0,-15 12 0</inkml:trace>
  <inkml:trace contextRef="#ctx0" brushRef="#br0" timeOffset="33083">23020 14927 16154,'-4'0'1333,"0"0"-1064,4 0-33,89-59-158,-49 31 1,2-1-385,-2 1 0,4-3 0,-4 2 418,3-3 0,-9 2 45,-8-3 208,-15 8-275,-27 8 10,-13 8 80,-22 6-23,9 14 0,-3 8 67,1 8 0,1 8-519,10-1 1,0 4-1,5 2 306,-3 11 0,7 2-11,6 2 0,9-2 123,13-19 0,8-2-1457,17 7 1,12-4-796,16-11 0,7-5 2045,-21-4 0,0-1 0,-2-4 0,11-3 0,-7-4 0,-5-3 0</inkml:trace>
  <inkml:trace contextRef="#ctx0" brushRef="#br0" timeOffset="33317">23652 14831 16983,'-5'-5'1759,"0"1"-1725,5 4-23,37 12-11,-4 3-415,-1-2 1,2 2 414,0 3 0,-2-1 0,0 1 0,4 1 0</inkml:trace>
  <inkml:trace contextRef="#ctx0" brushRef="#br0" timeOffset="33468">23867 14858 15717,'-40'32'11,"1"1"0,5 3 0,6-3 1,10-9-1,10 3 0</inkml:trace>
  <inkml:trace contextRef="#ctx0" brushRef="#br0" timeOffset="33917">24139 14855 17599,'5'58'67,"0"0"0,0-2 1,2-2-35,4-1 1,0-1-17,-4-2 0,-1-1-12,2-1 1,-3-3-6,-3 14 449,-2-43 133,-3-21-112,-5-18-66,-7-18-225,-5-19-56,3 3 1,2-10-641,7 12 0,2-5 1,0 1 590,-1 0 1,1 0 0,4-2 54,5 4 0,4-3 0,2 2 0,-1 6-40,4-5 1,2 5-40,5-10 1,3 9-74,10 19-10,9 61 33,-2 14-286,-16 1 0,-3 4 124,-7-7 0,-4-1 21,-2 0 1,-2 1-174,-3-3 1,-3-1-56,-14 28 1636,-13-11-1794,-4-28 1,-7-4-4390,0-7 1,-2-5 4821,1-2 1,2-3 0,-12-5 0,35-6-1</inkml:trace>
  <inkml:trace contextRef="#ctx0" brushRef="#br0" timeOffset="34370">25271 13683 18451,'-34'-17'89,"0"0"1,0 4 0,3 6 11,-10 19-34,2 10 123,-4 15 102,16 8-68,5 4 23,15 4-23,12 0-535,-3-19 1,2 2 427,0 5 1,0 5 20,-1 3 0,0 5 0,-1 1-67,-1 2 0,0 1 1,0 0-72,0 0 0,-1 0 0,1-1-235,-1-6 1,0-1-1,0-5 240,0-1 1,0-4 0,0-5 0,1-1-176,2 22 159,1-14-146,1-12-1142,7-14-3413,21-25 4712,-1-6 0,1-4 0,7-6 0,8-6 0</inkml:trace>
  <inkml:trace contextRef="#ctx0" brushRef="#br0" timeOffset="34585">25471 14530 19224,'44'-13'-153,"0"0"0,8-2 0,-4 3 0,-2 8 0,2-3 0</inkml:trace>
  <inkml:trace contextRef="#ctx0" brushRef="#br0" timeOffset="47184">25624 4055 16714,'40'-31'123,"1"0"1,6 0-1,5 3-6,7 7 1,5 5-1517,-11 1 1,2 1 0,3 0 1415,-9 3 0,0 1 0,4-1 0,5 0 11,-1 1 0,6-1 0,3 0 0,2 0 0,1 0 0,1 0-27,-10 3 0,1-1 1,1 1-1,1-1 1,0 1-1,1 0 0,0 0 1,0 0-220,0 0 0,1 0 0,0 0 1,0 0-1,1 1 0,-1-1 1,0 1-1,1 0 223,0 1 1,1-1-1,1 1 1,-1 0 0,0 0-1,-2 1 1,-2 0 0,-2 1-120,3 1 0,-3 0 1,-2 0-1,-1 1 1,-1 0-1,1 1 116,10-1 0,-1 0 1,-1 1-1,0 0 0,-2 0-136,-5 1 1,-2-1-1,0 1 1,0 1 0,1 0 126,2 0 0,2 1 0,-1 1 1,-1 0-1,-4-1 177,-2 1 0,-2-1 0,-3 1 0,0 0-446,11 3 0,-2-1 0,-8 1 276,16 2 1705,-61-3-1727,-17-2 1944,-28-1-5585,-15-1 3663,-4 0 0,18-1 0,23 0 0</inkml:trace>
  <inkml:trace contextRef="#ctx0" brushRef="#br0" timeOffset="47451">28243 3654 13352,'50'-12'101,"1"1"0,9-2 1,3 0 133,-11 2 0,2 1 0,2-1-1390,5 0 0,2-1 0,5 1 1311,-10 2 1,4 0 0,2 0 0,2 0 0,-1 1-124,-10 1 1,1 1 0,-1-1-1,1 1 1,0 0 0,0 0-414,10-1 1,0 0 0,0-1 0,-1 1 0,-2 1 384,7 0 1,0 0 0,-4 0-1,-8 1-5,11-1 0,-9 0-158,-16 2 1,-6 1-3429,0-2 3586,-50 2 0,3 2 0,-17 0 0</inkml:trace>
  <inkml:trace contextRef="#ctx0" brushRef="#br0" timeOffset="56050">26963 13494 20244,'-37'7'84,"0"0"0,-18 15-101,36 18 0,8 10-673,4-7 1,3 5 692,3 6 1,2 6 0,1 2-1,2-10 0,2 2 0,1 0 0,-1 0-464,-1 0 0,0 0 0,0 0 1,1-1 460,3 15 0,0 0 0,0-7 0,-4-5 0,0-5 245,-3-8 1,0-2-246,0 21-22,-8-12-818,-13-25-7537,-24-7 8377,-4-16 0,9-2 0,18 0 0</inkml:trace>
  <inkml:trace contextRef="#ctx0" brushRef="#br0" timeOffset="56518">26366 15163 18742,'-27'23'-56,"0"0"0,-13 23 12,46-3-35,9-3-100,7-14 56,4 9 11,-13 1 56,-12-4-259,-19-7-1410,-16-15 1725,0-7 0,1-2 0,1 1 0,-15-3 0</inkml:trace>
  <inkml:trace contextRef="#ctx0" brushRef="#br0" timeOffset="57201">26399 13248 15403,'4'5'3317,"0"-1"-2656,-4-4-134,0 0-449,24-86-67,-20 35 1,-3-4-453,4 7 1,1-2-1,-4 1 531,-8-17 0,-7 6-1,-2 25 1,-2 4 359,-16-12-360,1 22-66,4 19 33,5 23-51,12 13 1,6 7-96,7 12 1,5 3-191,1 1 0,4 0-40,6 0 0,5-5-414,-4-20 0,0-4-1618,13 19-1926,-7-15 4278,-13-12 0,-5-11 0,-7-7 0</inkml:trace>
  <inkml:trace contextRef="#ctx0" brushRef="#br0" timeOffset="57368">26248 13086 15314,'38'-12'-833,"-1"-1"0,17 0 0,1 2 833,-18 5 0,-2 1 0,3 0 0,-4 2 0,-6 0 0</inkml:trace>
  <inkml:trace contextRef="#ctx0" brushRef="#br0" timeOffset="57818">27413 14035 17442,'2'-5'572,"-15"55"-516,-3 1-56,0-1 0,-2 4-2115,2-9 0,0-1 888,0 0 1,1-1 1226,1-2 0,1-4 0,-1 5 0,5-13 0</inkml:trace>
  <inkml:trace contextRef="#ctx0" brushRef="#br0" timeOffset="58018">27234 13980 19684,'23'-58'1400,"15"40"-1411,-9 44 0,0 16 11,0-4 0,-1 4-912,6 13 1,-2 1 575,-10-15 0,-1-1-387,0-2 0,0-2-689,-2-3 0,0-2 1546,15 20 0,-15-23 0,-5-11 0</inkml:trace>
  <inkml:trace contextRef="#ctx0" brushRef="#br0" timeOffset="58185">27797 14412 14316,'0'0'0</inkml:trace>
  <inkml:trace contextRef="#ctx0" brushRef="#br0" timeOffset="58670">27836 14419 8344,'9'48'0,"-2"-10"0</inkml:trace>
  <inkml:trace contextRef="#ctx0" brushRef="#br0" timeOffset="58868">27833 14055 18810,'0'-5'952,"0"1"-2009,0 4 0,0 0 0</inkml:trace>
  <inkml:trace contextRef="#ctx0" brushRef="#br0" timeOffset="59401">28244 14334 13005,'0'-6'0,"0"1"0</inkml:trace>
  <inkml:trace contextRef="#ctx0" brushRef="#br0" timeOffset="71300">28459 13708 12098,'0'-7'3821,"0"2"-3126,0 5 784,0 0-684,-8-29-627,-8 27-146,-9-10 1,-9 43-23,0 19 0,15-19 0,2 2-241,-1 5 1,3 3 247,4 3 1,1 4 0,3 1-23,3 2 0,2 1 0,2 0-41,1-1 0,1 0 0,4-2-336,6 16 0,8-8-292,-1-25 1,6-6 683,15-5 0,-1-5 0,-2 4 0,16-12 0</inkml:trace>
  <inkml:trace contextRef="#ctx0" brushRef="#br0" timeOffset="71787">28674 14083 15639,'-3'-2'1165,"1"1"-885,2 1-134,5 47-124,17-3-756,-6-8 0,3-2-2011,33 1 2398,-11-28 347,-5-24 515,-18-13 538,-5-9-44,-5-3-1,-3-1-100,-4 5-180,0 9 303,-1 9-538,0 11-235,0 5-157,-1 3-68,1 11-21,2 13-102,15 24-1294,-5-14 0,0 1-4095,15 23 5479,-4-3 0,-15-36 0,-3-7 0</inkml:trace>
  <inkml:trace contextRef="#ctx0" brushRef="#br0" timeOffset="72035">28981 13810 20065,'28'52'-63,"0"0"0,1 0 0,-6 2 1,-2 2-1,-3-3-94,-1 13 0,-4-2-1004,-6-2 0,-4-5-2099,-3 9 3260,-1-17 0,1-25 0,-1-11 0</inkml:trace>
  <inkml:trace contextRef="#ctx0" brushRef="#br0" timeOffset="72235">29542 14160 15728,'11'0'-412,"-3"0"0,-8 0 1,0 0-1</inkml:trace>
  <inkml:trace contextRef="#ctx0" brushRef="#br0" timeOffset="72718">29869 13920 19022,'-44'24'138,"0"-1"0,4 1 1,9 3-139,15 23 0,8 4-23,8-1-626,23 6-259,9-24 796,19-27 168,-11-31 236,-6-31-594,-18-4 470,-9 25 0,-3 0-84,0-3 0,-3-2 0,0-3 0,-2-1 73,-3-4 0,-1-3-119,-2 2 0,-1-3 0,-2 1 258,-6-14 1,-1 2-79,1 1 1,0 5 95,-10-2-202,15 48-22,1 41-85,7 4 1,5 7-14,4 0 1,3 3 0,0 0-478,-2-2 0,1 0 0,2 0 193,4 0 1,1 1 0,0-4-678,1 1 0,0-2-1149,-1-3 0,1 0 2118,-1-3 0,-1-2 0,3 3 0,-4-10 0</inkml:trace>
  <inkml:trace contextRef="#ctx0" brushRef="#br0" timeOffset="73100">30118 13986 18798,'1'38'-17,"1"0"1,6 18-667,21-17 290,2-24-514,14-11 189,-5-30 707,-1-14 1434,-18-10-448,-14 13-404,-6 19-235,-3 15 1,-1 3-169,-2 2 0,-1 14-134,3 15-202,3 8-875,9 9-1354,6-6 2397,2-11 0,0-1 0,-1-1 0,7 8 0</inkml:trace>
  <inkml:trace contextRef="#ctx0" brushRef="#br0" timeOffset="75301">30690 13177 16838,'-3'-11'1052,"0"-1"-1029,3 2 34,5-2 77,1 0 303,7-2-135,2 2-223,-1 2-23,-1 5-12,-6 3-10,5 3 67,2 15 0,7 13-12,4 29 1,-2 0-214,-9-22 0,0 1 186,-1-4 0,0 1 22,1 3 0,0 2-56,1 2 0,0 4 28,-1-1 0,0 5 0,-1 2-23,-1 5 1,-1 2-1,0 0-528,0 1 0,0-1 1,-2 1 497,-2-1 1,-1 0 0,-1-5 35,-1 2 0,-1-3-39,2 6 0,-1-4 17,-1-16 0,-1-4 532,3 19-460,-4-52 300,-7-26-389,-5-10 1534,-11 4-1791,-8 13-236,-5 9-493,-2 19 986,-7 21 0,22-13 0,0 12 0</inkml:trace>
  <inkml:trace contextRef="#ctx0" brushRef="#br0" timeOffset="82883">17968 16956 17599,'55'-11'136,"1"1"0,-1-1 0,1 1 0,-4-1 1,-1 1-1,2-1 0,3 1-1260,4-1 1,4 0 0,1 1 0,1-1 0,0-1 1138,-11 2 0,0 0 0,0 0 0,0-1 0,2 0 0,0 0-168,-1 0 1,0 0 0,1 0 0,1-1-1,1 1 1,0-1 0,1 0 157,-2 1 1,-1 0-1,0 0 1,2-1 0,0 1-1,3-1 1,2 0 0,4 0-38,-11 2 1,2-1 0,3 0 0,0 1-1,3-2 1,1 1 0,0 0 0,2-1 0,0 1-1,1-1 1,0 1 0,0-1 0,0 1 45,-7 1 0,0 0 0,1-1 0,-1 1 0,1 0 0,1 0 0,0 0 0,1 0 0,0-1 0,0 1 0,1 0 0,1-1 0,1 0 0,0 1 0,1-1 0,1 0-37,-11 2 1,2-1 0,1 1 0,0-1 0,0 0 0,2 1-1,-1-1 1,2 0 0,-1 0 0,1 0 0,1 0 0,-1 0 0,1 0-1,0 0 1,0-1 0,0 1 0,1 0 0,-1 0 0,0 0 0,-1 0-1,1 0 1,-1 0 39,-1 0 1,0 1-1,0-1 1,0 0-1,0 0 1,1 1-1,-1-1 1,1 0 0,-1 0-1,1 1 1,-1-1-1,1 0 1,0 0-1,-1 1 1,1-1 0,0 0-1,-1 0 1,1 1-1,0-1 1,-1 0-1,0 0 1,1 1-1,-1-1-6,0 0 1,0 1 0,0-1-1,1 0 1,-1 0 0,1 0 0,0 0-1,0 0 1,0 1 0,-1-1 0,1 0-1,-1 0 1,0 0 0,0 0-1,0 1 1,-1-1 0,0 1 0,-1-1-1,0 1 1,-1-1 0,0 1 0,-1 0-1,-1 0-5,10-1 1,-1 0-1,-1-1 1,-1 1 0,0 1-1,0-1 1,-1 0 0,-1 0-1,0 1 1,-1-1-1,1 1 1,-1-1 0,-1 1-1,1 0 1,-1 0 0,0 0-1,0-1-4,4 1 0,0-1 0,-1 0 1,1 1-1,0-1 0,-1 0 1,0 1-1,-1 0 0,0-1 0,-2 1 1,0 1-1,-1-1 0,-2 1 1,-1 0-1,-1 1-6,14-3 0,-3 2 0,-2-1 1,-2 2-1,-1-1 0,0 1 1,1 0-1,2 0 0,2 0-17,-9 1 1,2 0-1,1 0 1,1 0-1,0 0 1,1 0-1,-1 1 1,1-1-1,0 1 1,-1 0-1,0 0 1,-2 0-105,3 0 1,0 0 0,-1 0 0,0 1-1,0 0 1,-1-1 0,1 1 0,-1 0-1,0 0 1,0 0 0,-1 0-66,5 0 1,-1 0 0,1 0-1,-1 0 1,1 0 0,-2 0-1,0 0 1,-2 0 0,0 1-1,-3-1-264,5 1 0,-1 0 0,-1 0 0,-1 0 1,-2 0-1,-3 0 0,-3 1 0,-3 0 454,11-2 0,-5 2 0,-5-1 0,-4 1 0,14-2 0,-9 1 0,11-1 0</inkml:trace>
  <inkml:trace contextRef="#ctx0" brushRef="#br0" timeOffset="83368">21842 17329 15101,'56'-15'276,"0"1"1,0-1 0,0 0 0,4-1 0,2 0 0,0 0 0,1 0-1271,-11 2 1,1 0 0,1 0-1,1 0 1,1 0 1043,-2 0 0,1 1 1,1-1-1,1 0 1,1 0-1,0 0-195,-2 1 0,0 0 1,1 0-1,1 0 0,1 0 1,0 0-1,1-1 171,-3 2 1,0 0 0,0-1-1,2 1 1,0 0 0,3-1-1,1 0 1,4 0-62,-10 2 0,3 0 0,2 0 0,2-1 0,2 0 0,1 1 0,0-1 0,0 0 0,1 0 0,-1 1 1,-2 0-1,-1 0 0,-1 0 15,1 1 1,-1-1 0,-1 1-1,-2 0 1,1 0 0,-1 1-1,1-1 1,1 1 0,0-1-1,2 0 1,3 0-77,-9 1 1,2 0 0,2 0-1,1 0 1,1-1 0,1 1-1,0 0 1,0-1 0,0 1-1,-1 0 1,0 0 0,-1 1-1,-1 0 1,-2 0 0,-2 1 25,6-1 1,-1 0 0,-1 1 0,-1 0-1,-2 1 1,0 0 0,0-1 0,0 2 0,-1-1-1,1 0 1,1 0 18,5 0 0,-1-1 1,1 1-1,0 0 0,-1 1 1,1-1-1,-1 0 1,0 1-1,0-1 0,0 1 28,-2 0 1,-1 0 0,-1 0-1,0 0 1,0 0 0,1 0-1,0 0 1,1 0 0,0 0-1,2 0 0,-3 0 1,1 1 0,2-1-1,0 0 1,0 0 0,1 0-1,0 0 1,0 0 0,0 0-1,-1 0 1,-1 0 0,-1 1-322,6-2 0,-1 1 0,0 0 0,0 0 0,-1 0 0,-1 0 0,1 0 0,-1 0 0,-1 0 0,1 0 344,-3 0 0,1 0 0,0-1 0,0 1 0,0-1 0,-2 1 0,-1 0 0,-2 0 0,-2 0 0,-4 1 0,22-2 0,-3 1 0,-4-1 0,-8 2 0,-7-1 0,-3-1 0,1-1 0</inkml:trace>
  <inkml:trace contextRef="#ctx0" brushRef="#br0" timeOffset="104351">4320 14977 14798,'-5'0'2633,"2"0"-661,3 0-1725,-14 0-146,10 0-45,-10 0 22,14 0 684,0 0-740,-2-2 23,-1-1-34,0-2 45,-2-4 34,3-2 11,-1-6-68,3 3-21,0 0-12,0 6-12,0 1-32,0 1 44,0 2 0,0 0 11,5-1 34,1 0-34,2 0 12,0 0-23,-2 1-11,8-3 22,7-8 34,8-5-136,4-1 69,-7 7-12,-2 7 23,-3 7 11,3 0 0,7 2 11,21 2 1,8-1-113,1 0 67,-8-2-11,-26-1 1,-7 0 111,-10 0-11,-5 0 124,-4 0 156,-1 0-404,0-3 12,0 2-100,-1-1 156,-1 4 22,-2 18-67,1 11-997,0 11-930,6-9-1569,3-14 3541,3-13 0,-2-4 0,-3-2 0</inkml:trace>
  <inkml:trace contextRef="#ctx0" brushRef="#br0" timeOffset="105250">4447 14031 16770,'-10'54'-1561,"1"-1"1,-1 1 0,0 14 0,0-7 1560,2-25 0,0-6 0,3 2 0,4-26 0</inkml:trace>
  <inkml:trace contextRef="#ctx0" brushRef="#br0" timeOffset="105484">4280 13994 19370,'48'8'5,"-16"8"1,-2 6-236,-5 10 1,-2 4-225,2-2 0,0 0-218,-5-2 0,0-3-2040,4 2 2712,-5-10 0,-8-11 0,-4-5 0</inkml:trace>
  <inkml:trace contextRef="#ctx0" brushRef="#br0" timeOffset="105802">4730 14202 16782,'9'48'11,"-2"-7"-2790,-2-19 2779,-2-12 0,0 0 0,-1-9 0</inkml:trace>
  <inkml:trace contextRef="#ctx0" brushRef="#br0" timeOffset="105971">4762 14036 16961,'-3'-9'1479,"1"2"-3765,2 7 2286,5-4 0,-4 3 0,4-3 0</inkml:trace>
  <inkml:trace contextRef="#ctx0" brushRef="#br0" timeOffset="107917">4867 14822 11627,'-5'0'2241,"2"0"-2073,3 0 4572,-2-1-4650,0 1 44,-1-2-67,-2 2-11,2-2-22,0 1-12,2 0 34,1-1 0,3 0 11,2-1 12,4-2-11,3 1-12,-1-2 56,6 0-90,-3 0-22,-1 1-22,-5 3 22,-6 1 11,2 1 22,5 0 1,7-3-34,1 0 11,3-3-11,-4 2 0,2 1 0,-2 1 0,1 1 0,0 1 0,6 0 11,0 0-11,-2 0 0,-6 0 34,-7 0-12,5-3-10,4-5-12,2 0-12,-5 0 1,-5 4-11,-5 4 11,1 0-12,1 0 23,2 0 0,2 0 0,6 0 23,-4 0-46,2 0-22,-9 0 34,-2 0 246,-3 0-212,0 2-46,1 3-10,1 3-1,2 4 34,2 8 34,-1 3-68,-1-2 23,-1-3-202,-1-8-2588,-1-1 2801,-1-3 0,0-2 0,0-4 0</inkml:trace>
  <inkml:trace contextRef="#ctx0" brushRef="#br0" timeOffset="108352">5240 14016 16109,'0'-5'863,"0"2"-740,-21 50-123,10-14 0,-3 3 0,0 3-3608,5-5 0,2-3 3608,-4 12 0,0-3 0,9-30 0</inkml:trace>
  <inkml:trace contextRef="#ctx0" brushRef="#br0" timeOffset="108585">5154 14024 19112,'39'4'-198,"1"0"0,-3 7 0,-5 6-122,-11 11 1,-6 3-778,10 30-1122,-17-23-6173,-4-3 8392,-3-7 0,-1-12 0,0-6 0</inkml:trace>
  <inkml:trace contextRef="#ctx0" brushRef="#br0" timeOffset="108901">5455 14226 19785,'37'-53'492,"11"11"-626,-14 36-90,-2 12-45,-16 13 258,-14 9 11,-17 20 0,-1-5 67,-5-1 12,7-19 10,10-16 1,3-6 11,1-1-281,10 0-1142,1-2 1322,18 2 0,-16-1 0,4 1 0</inkml:trace>
  <inkml:trace contextRef="#ctx0" brushRef="#br0" timeOffset="109968">5398 14793 8456,'-1'6'3978,"1"-2"896,0-4-4728,0-8 818,0-5-225,5-11-268,9-8-214,17-5-167,1 7-79,9 5 12,-5 13-12,1 5 0,6 3-33,19 3 22,-29 4 0,1 0-6,0-2 0,0 1 40,28 4-56,-16-5 55,-14-6 1,1-2-29,1 0 1,0-2-12,5-3 1,-1 1-40,18-7-56,-22 10 34,-18 7 67,-12 7 45,0 1-45,-1 4 89,0 1 303,-1-5 79,0-1-67,-2-6-225,0 0 0,0-4-224,0 0-100,-1 0 100,0 1 45,0 8 33,-2 5-33,1 6-22,-2 4-112,1-1-293,0-1-793,3 2-5280,-1-10 6500,1 0 0,0-8 0,0-2 0</inkml:trace>
  <inkml:trace contextRef="#ctx0" brushRef="#br0" timeOffset="110451">5961 14072 14529,'-7'38'261,"0"-1"1,-1-2 0,2-2-2414,-2 15 2152,2-18 0,4-4 0,2-20 0</inkml:trace>
  <inkml:trace contextRef="#ctx0" brushRef="#br0" timeOffset="110685">5955 14002 19863,'37'-11'-140,"-1"1"0,24 3-185,-47 49-90,-7 8-55,-2 6-976,-3 1-1221,5-6 2667,2-11 0,-3-18 0,1-11 0</inkml:trace>
  <inkml:trace contextRef="#ctx0" brushRef="#br0" timeOffset="111084">6229 14152 19852,'41'-21'-168,"-6"7"-202,-20 29-157,-8 11 449,0 14 123,-10-7-23,-1-5-11,-1-16 0,3-6 45,1-3 168,1-2-179,4-1-78,10 0 10,-2 0-33,5 3 11,-9 4-503,-4 11-2287,-2 0 2835,-6-1 0,3-8 0,-2-8 0</inkml:trace>
  <inkml:trace contextRef="#ctx0" brushRef="#br0" timeOffset="111467">7037 14375 16176,'1'7'449,"-1"-2"-1032,0-5-4022,0 0 4605,2-3 0,-2 2 0,1-2 0</inkml:trace>
  <inkml:trace contextRef="#ctx0" brushRef="#br0" timeOffset="111618">7308 14298 17992,'0'-4'-2141,"0"2"2141,0 2 0,0 0 0</inkml:trace>
  <inkml:trace contextRef="#ctx0" brushRef="#br0" timeOffset="111770">7857 14273 12658,'5'-6'0,"-1"1"0</inkml:trace>
  <inkml:trace contextRef="#ctx0" brushRef="#br0" timeOffset="111916">8123 14202 19146,'-1'10'-2290,"1"-5"1,0-1-1</inkml:trace>
  <inkml:trace contextRef="#ctx0" brushRef="#br0" timeOffset="112051">8123 14202 14495,'0'0'0</inkml:trace>
  <inkml:trace contextRef="#ctx0" brushRef="#br0" timeOffset="115018">4210 15904 14148,'10'6'953,"-1"-2"-908,-9-4 156,0 0-21,0 35-35,0-15-66,0 28 77,0-22 136,0 7-136,3-6-54,1-3 267,2-13 494,2-9-235,1-6 122,9-8-604,10-5-101,7-1-45,12 2 0,5 4-466,-18 6 0,3 1 477,6-2 1,4 1 21,7-1 1,2 1 11,7-2 0,5-1-26,-17 3 1,4-2 0,2 0 0,1 0-426,-6 1 0,0-1 0,2 0 0,1-1 0,3 0 406,3 0 0,5-1 0,1 0 0,1 0 0,-1 0 0,-2 0-399,-8 1 1,-2 0 0,0 0 0,0 0 0,0 1 0,1-1 398,3 0 0,1 0 0,0 0 0,0 0 0,-2 0 0,-1 1 0,-3 0 0,-2 0 0,0 1 0,0 0 0,5-1-179,-3 1 1,2 0 0,3 0 0,0 0 0,2 0 0,-1 0 0,0 0 186,2 0 0,1 1 0,-1-1 0,1 1 0,1 0 0,-1-1 0,-1 1-146,1 0 0,0 0 1,0-1-1,0 1 0,-1 0 1,0 0-1,-1 1 134,6-1 0,0 1 1,-1-1-1,-1 1 0,-2 1 1,-5-1 3,6 1 0,-4-1 0,-2 2 0,0-1-39,-3 0 0,0 1 0,-2 0 1,0 0 60,13 0 0,-3-1 1,0 1 279,-7 0 1,-1 1-1,-2-1-302,-6 1 0,-1 0 0,1 0-11,5-1 0,1 0 0,-4 1 11,0-1 0,-1 0-6,6 0 0,-5 0 982,-10 0-976,-19 0 2266,-10 2-2244,-10 0 2561,6 1-2314,8 3 704,6-3-839,10 3-67,0-3 23,1-2-12,-2-3-10,-2-4-24,-6-1-10,0-2 22,-7 1-22,-1 1-23,-7 2 0,-3 1 23,1 0 100,-1-3 101,2-18 12,-3-19-168,0-5 77,-8-9-111,-4 15-34,-6 4-11,1 9-235,0 10-493,3 12-3127,4 17 3855,14 17 0,-5-6 0,10 3 0</inkml:trace>
  <inkml:trace contextRef="#ctx0" brushRef="#br0" timeOffset="123550">5503 16244 13936,'6'1'2229,"-1"-1"-1646,-5 0 44,17 54-616,-12-21 1,0 2-337,4 12 0,0 1-785,-5-4 1,-3-2 1109,-1 8 0,0-22 0,0-10 0</inkml:trace>
  <inkml:trace contextRef="#ctx0" brushRef="#br0" timeOffset="123750">5455 16659 15157,'0'7'2218,"0"-1"-1803,30 42-359,-12-31-17,4 10 0,0-3 7,1-18 21,9-16-1345,3-18-5568,9-9 6846,-11 2 0,-12 14 0,-14 16 0</inkml:trace>
  <inkml:trace contextRef="#ctx0" brushRef="#br0" timeOffset="124100">5290 17426 16367,'-3'-8'762,"1"2"-549,-10 62-191,3-15-22,0 2 0,-1 3-515,-2 11-2286,2-8 2801,3-13 0,4-17 0,2-10 0</inkml:trace>
  <inkml:trace contextRef="#ctx0" brushRef="#br0" timeOffset="124317">5151 17222 20289,'54'35'26,"1"0"0,-12-8 0,-4 1-26,-5 8 0,-4 0-470,6 11-1323,-2-4 1793,11-2 0,-25-21 0,7-3 0</inkml:trace>
  <inkml:trace contextRef="#ctx0" brushRef="#br0" timeOffset="124688">5778 17642 18306,'0'-51'451,"0"-1"1,-7-5 0,-1 1-418,3 9 0,-1 1 55,-5 2 1,0 4 436,-3 2-100,-4 17-404,4 42-22,1 10 0,12 32-11,17-8-701,12 0-49,11-6-1525,2-9-2817,-4-9 5103,-10-12 0,-12-9 0,-8-5 0</inkml:trace>
  <inkml:trace contextRef="#ctx0" brushRef="#br0" timeOffset="124834">5684 17462 16994,'-9'-4'2768,"2"0"-2768,7 4-717,59-25-919,1 12 12,-1-4 1,6 0 1623,-6 8 0,-3 2 0,-21 3 0,-2 0 0,24-3 0</inkml:trace>
  <inkml:trace contextRef="#ctx0" brushRef="#br0" timeOffset="125186">7030 17059 16468,'31'1'3137,"1"0"-2677,24-14-416,-1 2-530,-14 1 1,1-1 3,-7 3 0,-1 2-2700,26-7 3182,-15 4 0,-23 5 0,-12 1 0</inkml:trace>
  <inkml:trace contextRef="#ctx0" brushRef="#br0" timeOffset="125400">7074 16949 19941,'-42'42'149,"-1"0"1,5-5-1,6-2-149,12 0-481,18 0-1189,36-16 135,6-3-2140,23-17 3675,-14-5 0,-22 0 0,-8 1 0</inkml:trace>
  <inkml:trace contextRef="#ctx0" brushRef="#br0" timeOffset="125852">8293 16861 16075,'14'39'48,"1"0"1,-2-4 0,-1-7-4340,-1-15 4291,-5-6 0,-2-6 0,-4-1 0</inkml:trace>
  <inkml:trace contextRef="#ctx0" brushRef="#br0" timeOffset="125985">8227 16520 13296,'-6'1'-157,"16"40"0,-7-31 1,10 29-1</inkml:trace>
  <inkml:trace contextRef="#ctx0" brushRef="#br0" timeOffset="126283">8605 16451 19897,'14'49'52,"1"0"0,-1 0 0,1 0 1,5 14-1,-1 0 0,-1-3-52,-4-14 0,-1-2 0,0 0-920,0 0 1,0-1 0,-1 0 846,3 18 0,-2-2-28,-4-8 1,-3-1 492,0-9 0,-6-3-381,-24 19 511,-12-51-466,-12-25-51,22-10 1,2-8-96,6 0 0,3-3 73,-1-19 0,6-4-1412,9 3 1,10-1 1428,8 12 0,7-1 0,-2 5 0,-5 4 0,3 6 0,11 9 0,1 0 0</inkml:trace>
  <inkml:trace contextRef="#ctx0" brushRef="#br0" timeOffset="126717">10177 16344 17801,'-18'40'481,"0"-1"1,0 3 0,0-1-482,5-2 0,-1 0-801,-5 13 0,0-1-1737,8-18 0,-1-1 2538,-1 3 0,2-6 0,6-14 0,3-11 0</inkml:trace>
  <inkml:trace contextRef="#ctx0" brushRef="#br0" timeOffset="126901">9947 16233 19695,'37'-4'198,"0"0"0,2 4 0,-2 7-176,-6 11 0,-1 8-16,16 16 0,0 8-1179,-18-13 0,-3 2 1,1-1 820,0 0 1,0-1 0,-2 1-1302,2 14 1,-3-6 1896,5-2 1,-13-20-1,-2-14 1</inkml:trace>
  <inkml:trace contextRef="#ctx0" brushRef="#br0" timeOffset="131300">11275 16347 16389,'28'37'-1076,"-7"-4"1,-19-39-1</inkml:trace>
  <inkml:trace contextRef="#ctx0" brushRef="#br0" timeOffset="131434">11326 16089 12300,'0'0'0</inkml:trace>
  <inkml:trace contextRef="#ctx0" brushRef="#br0" timeOffset="131668">11602 16092 19470,'-38'16'343,"0"1"1,4-3 0,4 1-276,0 7-136,19 5 68,40 5-263,-1-10 0,3-1 168,0-3 0,1-1 50,0 0 0,-4 0-269,-5 4 213,-13 0-481,-20 2-2769,-31 14 3351,-13-9 0,9-2 0,13-16 0</inkml:trace>
  <inkml:trace contextRef="#ctx0" brushRef="#br0" timeOffset="132185">11598 16956 15437,'0'-4'2936,"0"1"-2511,-40 48-425,27-19-22,-9 3 0,4 1 10,19-3-1187,27-3-4100,20-14 5299,9-12 0,-15-3 0,-22-6 0</inkml:trace>
  <inkml:trace contextRef="#ctx0" brushRef="#br0" timeOffset="132419">11783 16965 19459,'-24'30'45,"1"0"0,-15 21-527,62-27-885,16-13 1177,20-20 201,-14-7 134,-15-16 282,-24 11-214,-9 1-213,-7 6-303,-11 5-9009,6 9 9312,0 3 0,11 1 0,3-2 0</inkml:trace>
  <inkml:trace contextRef="#ctx0" brushRef="#br0" timeOffset="132618">12085 16923 21140,'-6'-37'287,"0"0"1,3 0 0,8 6-691,26 12-584,6 14-480,14 24-1110,-12 12 2577,4 15 0,-22-23 0,-1 3 0</inkml:trace>
  <inkml:trace contextRef="#ctx0" brushRef="#br0" timeOffset="132834">12507 16698 21712,'-38'-5'302,"0"0"0,-20-2-470,61 23-470,41 17 235,-1 3 111,-11-14 1,-2 0-258,2 7 403,-16-2-89,-13-4-292,-15-3-1904,-4-7 2431,-6-7 0,10-4 0,4-2 0</inkml:trace>
  <inkml:trace contextRef="#ctx0" brushRef="#br0" timeOffset="133018">12647 16471 21521,'22'42'-2458,"0"0"0,-1 0 1,8 16-1,-2-4 1723,-5-14 1,-2-4 0,2 8 0,-18-30 0</inkml:trace>
  <inkml:trace contextRef="#ctx0" brushRef="#br0" timeOffset="133151">12708 16695 17439,'51'-14'-1181,"-1"-1"1,2 1 0,-6 3 0,-8 7-1,-6 0 1</inkml:trace>
  <inkml:trace contextRef="#ctx0" brushRef="#br0" timeOffset="133670">13255 16520 20949,'-41'6'280,"0"0"1,2 4-1,7 3-336,12 8-258,6 10-1053,41 1 112,17-7 718,9-3 531,-18-17 1,-1-6 61,1-10 33,6-9 706,-19-16-66,-10 6-527,-3 2-158,-9 15-44,0 10-100,3 2 88,1 1-268,8 3 23,7 2-158,29 6-1255,14-5 1244,-29-3 1,1-1-729,30-11-90,-18-5 414,2-11 192,1-3 632,-17 10 1,-2-2 3310,7-16-951,-3 1-898,-39 3-728,-10 5-145,-12-4-213,1-3-23,2-1 34,4 4 90,6 3-449,5 13-22,4 12 0,6 19-22,7 13-158,6 11-514,9 4-903,-3-13 0,2 1 1597,-2-3 0,0-2 0,12 17 0,-12-17 0</inkml:trace>
  <inkml:trace contextRef="#ctx0" brushRef="#br0" timeOffset="133817">13856 16347 21868,'29'-32'-981,"0"-1"1,10 7 0,6 0-1,1 5 981,13 0 0,0 3 0,1 0 0,-4 2 0,6 1 0</inkml:trace>
  <inkml:trace contextRef="#ctx0" brushRef="#br0" timeOffset="137350">6039 18190 20322,'-10'-50'1602,"-1"11"-1557,0 34-22,-4 4-12,-4 15 11,1 13 1,1 8-57,5 14 0,3 5-445,-2 3 0,5 0 473,9 3 1,8-3-18,2-18 1,5-3-213,7 8 0,0-1 117,-8-11 1,-1-1 83,14 24 34,-23-31-56,-34-20-370,2-7-638,-23 0-959,12-1 2023,4 2 0,16 2 0,5 0 0</inkml:trace>
  <inkml:trace contextRef="#ctx0" brushRef="#br0" timeOffset="137834">6466 18442 17778,'-13'60'-1838,"0"-1"1,1-5 0,1-6 1837,-1-9 0,5-18 0,3-7 0</inkml:trace>
  <inkml:trace contextRef="#ctx0" brushRef="#br0" timeOffset="138036">6331 18362 20916,'36'0'15,"0"1"0,0 3 0,-4 5-38,13 38-604,-18-9 0,1 1-1469,-4-2 1,-1-1-1586,-2-1 0,0-3 3681,8 11 0,-20-33 0,-3-5 0</inkml:trace>
  <inkml:trace contextRef="#ctx0" brushRef="#br0" timeOffset="138384">6781 18577 15493,'0'0'0</inkml:trace>
  <inkml:trace contextRef="#ctx0" brushRef="#br0" timeOffset="138984">7331 18456 15639,'0'-4'3888,"0"0"-3395,0 4-404,-49 17-55,23 21-51,-2-17 0,3 1 6,11 31-34,22-21-212,5-8-80,11-11 304,3-5 33,-1-13 112,5-28 0,-14-24 33,-10 9 1,-3-2-140,-7 5 0,-2 1-122,-3-3 1,-1 1 305,-13-17 426,-2 8-459,3 32-157,5 23 11,7 37-22,11 20-275,4-25 1,3 1-862,3 1 0,3-2-1368,5-1 0,5-3 2515,1-3 0,0-3 0,5 4 0,-5-12 0</inkml:trace>
  <inkml:trace contextRef="#ctx0" brushRef="#br0" timeOffset="139168">7543 18280 20345,'4'37'-454,"0"-1"0,9 29-2213,12-30 2667,4 3 0,-14-20 0,-1 0 0</inkml:trace>
  <inkml:trace contextRef="#ctx0" brushRef="#br0" timeOffset="139284">7537 18459 19628,'41'-24'-1483,"1"-1"0,3 1 0,-2 5 0,-2 8 1,-2 3-1</inkml:trace>
  <inkml:trace contextRef="#ctx0" brushRef="#br0" timeOffset="142649">8772 18385 18429,'1'-7'515,"0"0"-459,56-18-515,-23 16 0,1-1-1519,10-6 0,-1 1 1978,-6 6 0,-7 3 0,-11 3 0,-10 2 0</inkml:trace>
  <inkml:trace contextRef="#ctx0" brushRef="#br0" timeOffset="142931">8747 18260 16882,'-31'41'172,"-1"-1"0,7-2 0,5-2-150,12 16 23,18-19 0,12-18 78,13-11-107,1-11 1,6-4-4191,5-2 1,1-1 4173,0-2 0,-2 0 0,-10 3 0,-6 1 0,-8 4 0</inkml:trace>
  <inkml:trace contextRef="#ctx0" brushRef="#br0" timeOffset="143281">9729 18208 14439,'-8'-2'1446,"2"0"-1166,6 2-269,-7 47-11,4-18-1770,-3 36 1770,4-37 0,2-13 0,0-8 0</inkml:trace>
  <inkml:trace contextRef="#ctx0" brushRef="#br0" timeOffset="143415">9671 17984 12087,'0'0'0</inkml:trace>
  <inkml:trace contextRef="#ctx0" brushRef="#br0" timeOffset="143730">10009 17816 19011,'0'-6'1255,"-5"54"-1221,3 5-1292,3-2 1,3 4 1268,4-7 1,4-1-12,3 3 0,3 3-145,-2-5 0,0 4 1,-1-2-503,-5-4 1,-1-2 0,0 1 438,7 19 1,-6-5 173,-9-17 1,-6-10 588,-7-14-443,-13-21 359,-3-19 189,4-7 1,2-7-370,2-5 1,2-2-214,-1 0 1,3-1-107,5-5 0,6 4-633,12 0-1087,12-5-1961,17 27 3709,15 4 0,-21 10 0,-1 2 0</inkml:trace>
  <inkml:trace contextRef="#ctx0" brushRef="#br0" timeOffset="143913">10862 17950 17610,'-5'0'1188,"-9"42"-1076,4-5-112,0 1 0,-1 1-772,-9 21-4144,7-23 1,-1-2 4585,-4 9 0,2-5 1,13-31-1</inkml:trace>
  <inkml:trace contextRef="#ctx0" brushRef="#br0" timeOffset="144097">10706 17801 21028,'56'18'-307,"0"0"1,-5 15 0,-6 8-30,-7 11 0,-8 5-771,-5 0 1,-6-3-312,-9-19 1,-2-4 1417,9 19 0,-8-23 0,-2-11 0</inkml:trace>
  <inkml:trace contextRef="#ctx0" brushRef="#br0" timeOffset="144297">11449 18139 11369,'0'0'0</inkml:trace>
  <inkml:trace contextRef="#ctx0" brushRef="#br0" timeOffset="144430">11441 17846 12950,'-4'0'-1547,"2"0"1547,2 0 0,0 0 0</inkml:trace>
  <inkml:trace contextRef="#ctx0" brushRef="#br0" timeOffset="144664">11681 17940 21700,'28'56'-3383,"-1"-7"2576,3-28 639,-13-1 168,-10-3 89,-35 5-436,6-10-5121,-23 0 5468,20-9 0,11-3 0,6 0 0</inkml:trace>
  <inkml:trace contextRef="#ctx0" brushRef="#br0" timeOffset="145179">12601 17631 20625,'9'50'-109,"-1"0"1,0 0 0,1 0 0,-1 2-1,-1-1 1,2-2-223,11 17 1,-1-6-796,-8-23 1,-2-3 430,1 21 503,-5-17 103,-13-20 672,-4-24-23,-10-19-167,-3-20-102,0-9-629,1-4 338,5-1-67,6 3-1068,10-3 1135,25 21 0,-13 8 0,14 21 0</inkml:trace>
  <inkml:trace contextRef="#ctx0" brushRef="#br0" timeOffset="145395">12907 17620 20154,'-2'5'-515,"5"-3"369,5 2-112,5-4 12,-3 0-426,-1 0-2544,-4 0 3216,-3 5 0,-2-4 0,0 4 0</inkml:trace>
  <inkml:trace contextRef="#ctx0" brushRef="#br0" timeOffset="145679">12886 17754 17745,'-8'-8'3081,"-1"-39"-2811,28 9-248,-6 3 0,3 0-66,21-4-327,2 16-368,-17 17-986,-3 18-1861,-5 5 3586,-1 14 0,-7-13 0,-1-2 0</inkml:trace>
  <inkml:trace contextRef="#ctx0" brushRef="#br0" timeOffset="145829">13028 17830 20513,'58'-29'-1592,"0"4"1,-35 22 0,-2-1 0</inkml:trace>
  <inkml:trace contextRef="#ctx0" brushRef="#br0" timeOffset="146345">13821 17642 19561,'-39'-5'403,"0"0"0,-9 6 0,1 4-179,-8 9-246,9 5-202,45-10-90,30-17-123,14-7 292,3-14 145,-1-7 11,-14 4 0,-1-2 202,-1 0 0,-2 1-23,-1 1 1,-1 2 201,9-9-336,-24 31-11,-6 21 101,-5 21-102,-11 18 1,-2 12-355,4-12 0,2 2 0,0 3 307,3-7 0,-1 2 0,2 1 0,1-4-20,2 5 1,2-1 0,4-5-68,10 8 1,6-10-205,20-16 294,-5-16 33,-8-26 270,-14-41-253,-22 10 1,-9-4-281,-5-8 0,-5 2-270,0 10 1,-3 6-336,3 11 0,3 7-2756,9 12 3591,8 11 0,7-3 0,0 4 0</inkml:trace>
  <inkml:trace contextRef="#ctx0" brushRef="#br0" timeOffset="146812">14467 17961 16131,'2'57'418,"0"0"1,0-5-1,1-5-754,5-4-8415,-1 5 8751,-1-21 0,-2-2 0,-2-21 0</inkml:trace>
  <inkml:trace contextRef="#ctx0" brushRef="#br0" timeOffset="146961">14392 18240 18698,'-9'-7'2767,"2"1"-2901,49-27-528,-7 22-50,-1-7 1,5 2 711,0 14 0,-2 4 0,0-1 0,9 2 0</inkml:trace>
  <inkml:trace contextRef="#ctx0" brushRef="#br0" timeOffset="147060">14791 18254 15818,'0'0'0</inkml:trace>
  <inkml:trace contextRef="#ctx0" brushRef="#br0" timeOffset="147179">14791 18008 19628,'-11'-9'56,"2"2"-2712,9 7 2656,0 0 0,0 0 0</inkml:trace>
  <inkml:trace contextRef="#ctx0" brushRef="#br0" timeOffset="147544">15022 18135 20826,'-2'-37'151,"0"0"1,6-25-152,12 39-11,6 8-90,13 12-717,10 24 0,-1 0 202,4 10-315,-17-13 763,2-7 1009,-13-12-180,-2-8 112,-13-13-235,-4-2-112,-1-2-123,0 5-158,0 8-145,0 7-45,0 26-55,4-1-461,5 20-1848,21 0 1561,22-8 0,-19-7 0,6-13 0</inkml:trace>
  <inkml:trace contextRef="#ctx0" brushRef="#br0" timeOffset="147812">15793 18006 19235,'0'-7'1591,"37"-47"-1568,-10 25-23,1-5 0,2-2 11,8-4 11,-17 12 1,-3-1 268,2-20 281,-33 8-169,-13 33-123,-25 33-111,16 23-102,8 12-67,17-27 0,6 2-404,7 14 1,12-1-1670,26-5 1,12-5 1115,-16-11 1,2-2 0,4-4 956,20-4 0,6-6 0,-7-3 0,-13-4 0,-4-1 0,-1-3 0,1 0 0</inkml:trace>
  <inkml:trace contextRef="#ctx0" brushRef="#br0" timeOffset="155171">5219 18025 17286,'-8'2'302,"1"1"-100,7-3 650,0 0-382,39-2-212,3-10-129,0 3 0,4-2-96,-4-4 1,3-3-23,-2 3 0,2-1 1,-1 0-253,6-1 1,-2 2 122,0-1 1,-7 2 117,-11 6 56,-50 8-51,-11 6 1,-6 3 16,-8 4 1,-2 2-1,-5 2 1,1 1-85,14-3 1,8-1 117,14-2 514,41-21-458,25-7-112,-4 1 0,3 0-426,-7 5 0,0 1-2275,1-2 1,-5 3 2700,3 8 0,-33 0 0,-9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05:12:17.44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1894 6342 17252,'40'-20'61,"0"0"0,0 0 0,0 1 0,-1-1 0,0 3 0,2 0 0,1 0 1,0 1-1,2-1 0,0 1 0,0 0-530,1 0 1,1 1 0,1 0 0,0 1 0,0-1 0,1 1 0,1-1 219,-3 2 0,2-1 0,1 0 0,0 1 1,0-1-1,-1 1 0,-1 1 0,-1 0 162,4 0 0,-2 1 1,-1 0-1,0 1 0,1 0 1,0 0 86,-1 1 0,2 0 0,1-1 0,-1 2 0,0 0 0,-4 1 0,-2 1 237,8-3 1,-1 0-1,-6 5 1,-11 8 244,-1 29-382,-45-19 1,-18 1 0,-12 0 0,-7 1 0,-2 0-1,4 0-209,9-3 1,-2 1 0,-2 1-1,-1-1 1,-1 0 0,-1 1 0,2-1-1,0 0 1,1-1 154,-6 3 0,0-1 1,1 0-1,0-1 1,1 0-1,1 0 1,1 0 108,-1-1 0,0 1 1,0-1-1,3-1 1,3 0-1,5-2-155,-25 7 0,29-8 1070,41-13-1154,19-7 0,18-5 0,9-2 1,-3 1-364,-8 4 1,0-1-1,2 1 1,2-2-1,2 1 323,-8 1 1,2 0 0,2 0 0,2-1 0,-1 0-1,1 1 1,-1 0 0,-2 1-185,1 0 0,-1 1 0,0 0 0,-1 1 1,1 0-1,1 1 0,1 0 308,-5 1 0,3 1 0,0 0 0,2 0 0,-1 0 0,-1 1 0,-2 0 0,-2 0 0,-3 0 0,5-1 0,-3 1 0,-3 0 0,0 1 0,1 0 0,3 1 0,1 0 0,-1 1 0,0-1 0,0 0 0</inkml:trace>
  <inkml:trace contextRef="#ctx0" brushRef="#br0" timeOffset="34967">11375 8962 12076,'-7'1'1311,"2"-1"-762,5 0 1154,0 0-840,101 16-729,-60-16 0,3-1 1,2 0-955,-1 3 1,3 1 0,2 0 0,-2-2 739,1-2 0,-1-2 1,0-1-1,-2 1 80,4-1 0,-2 1 0,2 0-112,-1 0 1,2 0 0,0 0-1,-2 0-244,-7 1 0,0-1 1,-2 1-1,0-1-145,12 0 1,-1 0 0,-4 0-257,-1 0 1,-9-1-219,-10 0-605,-11 0 1580,-6 0 0,-6 2 0,-1 0 0</inkml:trace>
  <inkml:trace contextRef="#ctx0" brushRef="#br0" timeOffset="35501">13777 8911 15045,'4'0'2151,"0"0"-1053,-4 0-818,76-22-174,-37 15 1,4 2-706,-3-4 0,3-1 0,-1 2 610,-5 4 1,-2 1-1,-3 1 45,4 0 0,-2 0 171,4 0 0,-3 1-283,7 0 56,-7 0 45,-29 1-45,-12 4 0,-2 0-23,-4 2 1333,0-1-1882,6-3-2705,4 0 3225,26-10 0,-17 6 0,17-7 0</inkml:trace>
  <inkml:trace contextRef="#ctx0" brushRef="#br0" timeOffset="36417">15913 8896 18037,'47'3'250,"1"1"1,0 0 0,-5-2 0,0 1 0,1-1-209,-4 0 0,2 0 0,1 0 0,-1 0-862,-2-1 1,-1-1 0,2 1 0,3-1 685,-5 0 0,1 1 0,3-1 0,1 0 0,1 0 0,1 0 0,-1 0-83,0 0 0,-1-1 0,2 1 0,-1-1 0,2 0 0,0 0 0,1 0 0,1 1 231,-4-1 1,2 1-1,0 0 1,1 0 0,1 0-1,0 0 1,-1-1 0,-1 1-1,-1 0 1,-1 0-97,2-1 1,-1 0 0,0 0 0,-1 1 0,-2-1 0,1 0 0,-2 0 0,0 1 84,7-1 1,0 1 0,-1 0-1,-2 0 1,-3 0 0,-5 0 13,4 0 0,-6 0 1,-3 0 26,4 0 1,-6 0 1160,-7 0-1172,-33 1 2226,-14 3-2315,-4 0 3264,9 1-3555,12 0-1053,-3 3-1524,-2 2-353,-4 3 2522,2-5 0,4-2 0,6-5 0</inkml:trace>
  <inkml:trace contextRef="#ctx0" brushRef="#br0" timeOffset="36952">20322 8819 12199,'4'7'3276,"-1"-1"-2500,27-3 1,13-5-677,-7 1 1,4-1 0,2 0-921,-2 1 1,2 0 0,1-1 0,1 1 408,-5-1 1,2 0-1,-1 0 1,1 0 0,-1 0-215,6 0 0,-2-1 0,1 1 1,0 1 624,4-1 0,1 0 0,-2 1 0,-3 0 0,-6 0 0,-3 0 0,-1 0 0,8 0 0,0 0 0</inkml:trace>
  <inkml:trace contextRef="#ctx0" brushRef="#br0" timeOffset="42419">10050 10291 9308,'-7'-1'537,"2"-1"13,5 2 492,0 0 302,2 2-212,3-1-281,6 1-503,1-1-113,4 0 12,1-1 201,24 0-241,-12 0 1,4 0-40,14 0 0,3 0-598,-7 0 1,1 0 446,4 0 0,-1 0-12,-12 0 1,1 0-112,-3 1 1,3 0 0,0-1 108,-1 1 1,1 0 0,1 0 14,9-1 1,2 1 0,-1 0-477,0 0 1,0-1-1,-2 1 461,-8-1 1,-1 0 0,0 0 3,-2 0 1,1 1 0,-3-1-157,4 1 0,-1 0 197,-1 0 1,2 1 0,1 1 18,4 0 0,2 0 0,3 1-386,-1-1 0,4 0 1,1 0-1,-2 1 319,-5-1 0,-1 0 0,0 0 0,1 0 0,4-1 0,1 1 0,0-1 0,-2-1 14,-7 0 0,-2 0 0,0 0 0,4-1 4,-2 1 1,2-1 0,2 0-1,1 0 1,1 0 0,0 0 37,3 0 0,0 0 0,1 0 0,1-1 0,1 1 1,1-1-43,-9 1 1,1 0 0,1-1 0,1 1 0,1-1 0,-1 1 0,0-1 0,-2 1 0,0-1-266,4 1 0,-1-1 1,-1 1-1,0 0 1,-1-1-1,1 1 0,-1-1 268,0 1 1,0-1 0,1 1-1,-1-1 1,-1 0 0,-1 1 0,-2 0-12,4-1 1,-3 1 0,-1 0-1,0 1 1,1-1-95,0 0 1,0 0 0,0 0 0,-1 0-1,1 0 90,-1 0 0,0 0 1,-1 0-1,2 0 1,2 0-103,-3 1 1,1-1-1,2 1 1,1-1-1,0 1 1,0 0-1,0-1 108,2 1 0,0-1 0,0 1 0,1 0 0,0 0 0,1-1 0,2 1-27,-5-1 1,2 1 0,1 0-1,1-1 1,1 1 0,-1-1-1,-1 1 1,-1 0 0,-1-1 13,5 1 0,-2-1 0,0 1 0,-1-1 1,0 1-1,-1-1 0,0 0 9,-1 1 1,0-1 0,1 0 0,-2 0 0,0 0 0,-2 0 0,-2 0-3,4 0 0,-3 0 0,-1 0 1,1 0-1,1 0 48,1 0 0,2 0 0,0 0 0,1 0 0,-1 0 0,0 0-54,-3 0 0,-1 0 0,0 0 1,0 0-1,-1 0 0,1 0 11,6 0 1,0 0-1,0 0 1,-2 0 0,-1 0-8,1 0 0,0 0 0,-3 0 0,-4 0 0,6 0 0,-4-1 573,-8 0 1,-2-1-652,12-2 1831,-21-3-1954,-13 1 907,-28-5-2084,-14 2-1491,-14-1-145,8 6 3650,11 3 1,20 1 0,2 0 0</inkml:trace>
  <inkml:trace contextRef="#ctx0" brushRef="#br0" timeOffset="54350">23580 10400 17308,'40'6'204,"0"0"1,0-1 0,0 1 0,4 0 0,1-2 0,1 1 0,0-2-1025,0 0 1,0-1 0,2 0 0,5-2 619,-11 0 0,3-1 1,3 0-1,2 0 0,1-1 1,1 0-1,1 0 0,-1 0 68,-5 0 0,0 0 0,1 0 0,0 0 0,1-1 0,1 1 0,0-1 1,1 1-1,0 0 0,1 0 54,-7 0 0,2 0 1,0 0-1,1 1 1,0-1-1,1 0 1,0 1-1,-1-1 1,1 0-1,-1 1 1,0-1-1,-1 1 1,-1-1-221,3 0 0,1 0 0,0 0 0,-1 0 0,0 0 0,-1 0 0,0 0 0,-2 1 1,-1-1-1,-1 1 0,-1-1 227,8 1 1,-1 0-1,-1 0 1,-2 1-1,-2-1 1,-3 1-1,-3-1 1,19 1 0,-6 0-1,-14 0 1,-12-2-1</inkml:trace>
  <inkml:trace contextRef="#ctx0" brushRef="#br0" timeOffset="64987">12167 13170 14462,'15'2'863,"-1"0"-773,-3 2 335,9 0-201,9-1-134,16 0-46,-16-2 1,1-1-34,-3 1 1,0-1 4,2 1 1,0 0-5,15 1 10,-12 0 0,1 0-22,1 1 0,0 0 11,1-1 1,-1 1-108,-3 0 1,-2 0 95,11 1 0,0-2 0,-1 0 17,-4-1 0,4-1 9,-5-2 0,2 1 1,2-2-362,-1 2 1,2-1 0,1-1 0,1 1 331,6-2 0,1 1 0,0-1 1,-1 0-448,-7 1 0,-1 0 0,-1 0 0,0 0 450,1 0 0,-1 0 0,0 1 0,-2 0-4,0-1 1,-2 2-1,2-1-156,0 1 1,2-1 0,1 1 0,-1 0 167,3 0 1,-1 0-1,1-1 1,0 1-4,0 0 1,0 0 0,0 0-1,-1 0-246,-1 0 1,0 0 0,-1 0 0,-2 0 214,2 0 0,-2 0 0,0 0 22,0 0 0,0 0 0,1-1 4,-1 1 0,0 0 0,3 0 4,-1 0 1,2 0-1,2 0 1,-1 0 6,1 1 0,-1-1 0,2 0 1,1 1-8,-1 0 1,1-1-1,1 1 1,-1-1-1,-1 1-4,0 0 0,0 0 0,-2-1 0,0 1 80,-1-1 1,0 0 0,-2 0 0,-1 0-81,1 0 0,-1 0 0,-1-1 3,1 0 1,0 0 0,1 0-4,-1-1 0,1 1 0,1 0-11,1-1 1,2 0 0,1 1 0,1-1 10,0 1 0,1-1 0,0 1 0,-1 0-84,2-1 0,-1 1 0,0 0 0,-1 0 86,-1 0 1,-1 0 0,0 1 0,-3-1-3,0 1 0,-2 1 0,0-1-14,2 0 0,0 0 0,-1 0 14,1 0 0,-1-1 0,3 1 0,1 0 0,2-1 0,2 0 0,0 0 2,-7 1 0,0-1 1,1 0-1,1 0 1,1 1-174,0-1 1,2 0 0,1 0 0,-1 1-1,0-1 1,-2 0 167,2 1 1,-3 0 0,0-1 0,0 1 0,2 0-2,-1 0 0,2-1 1,1 1-1,0 0 0,-3 0 1,-2 0-79,1 0 0,-3 0 0,-1 1 0,2-1 86,0 0 1,2 0-1,0 0 1,1 0 0,0 0 8,1 0 0,0 0 1,1 1-1,-1-1 1,2 0-5,3 1 0,0-1 0,1 0 0,0 1 0,0-1-96,0 1 1,1-1 0,-1 1-1,1 0 1,-1-1 90,0 1 1,0 0-1,0-1 1,-1 1 0,-2 0 23,1 0 0,-3 0 0,0-1 0,1 1-151,1 0 1,1 0 0,0 0 0,1-1 206,0 1 0,0 0 0,1 0 0,4 0-68,-8 0 1,3-1 0,1 1 0,2 0 0,-1 0 0,1 1-17,-6-1 0,0 1 0,1 0 0,0 0 0,1-1 0,0 1 0,2 0 6,-3 0 0,0 0 0,2 0 1,1 0-1,0 0 0,0 0 1,-1 1-1,-1-1 0,-2 0-6,4 0 0,-3 1 0,-1 0 0,0-1 0,2 1 0,2 0 0,5 0-219,-14 0 1,3-1-1,2 1 1,3 0-1,1 0 1,1 0-1,1 0 1,0 0-1,0 0 1,-1 0 0,-1 0-1,-1-1 1,-3 1-1,-3 0 1,-2-1 217,11 0 0,-4 1 0,-4-1 0,0 0 1,-1 0-1,3 0 0,3 1 0,-5-1 1,5 1-1,2 0 0,1 0 0,2 0 1,-2-1-1,-1 1 0,-2 0 0,-5-1 1,-5 1-1,-6-2 0,3 0 0,-1 0 1,0 0-1</inkml:trace>
  <inkml:trace contextRef="#ctx0" brushRef="#br0" timeOffset="200767">4679 14783 13633,'9'40'601,"1"1"0,-1-1 1,-1 2-401,-4-9 1,0 1 0,-1 1-438,0 1 0,0 0 0,-1 1 288,1 5 0,-1 2 1,0-4 87,-1 5 0,0-6-28,-1-11 0,0-5 456,0-8 1158,0-12-1099,-2-33-414,-4-6-438,1 3 1,-1-3 280,-2 1 0,0-2-599,-1-5 0,0-1 627,-1-2 0,1-4-13,2 6 0,0-4 0,1 2 49,1 5 0,1 1 1,0-1-91,-1-3 0,0-1 0,4 4-25,3-3 1,3 6-29,10-4-21,16 21 32,7 16 280,-2 5 0,1 5-352,-3 8 0,-1 3 84,0-1 0,-4 4 531,-8 6 0,-8 3-520,-15 16 0,-3-21 1,-3 1-12,-2-2 0,-3 1-236,-8 8 1,-2 0-376,0-7 1,-2-2-51,-2 0 0,1-4 45,-10 0 337,14-17-840,15-2-2158,4 0 3264,2 3 0,1-2 0,0 2 0</inkml:trace>
  <inkml:trace contextRef="#ctx0" brushRef="#br0" timeOffset="202300">5279 15193 13140,'4'-3'3115,"-2"1"-1816,-2 2-290,-5-18-471,-12 10-426,-14-11-79,-4 18-33,-4 9 12,9 4 10,-5 12-56,14-2-22,3-1 56,18-8 0,10-9 23,9-1-79,11-1 50,-4 2 1,2 1 38,-1 4 1,-1 2-34,2 4 0,-4 5 0,-6 2 0,-7 2-56,-10 15-45,-10-6-235,-6-18-1714,-7-6-1227,2-12 2911,3-5 0,6-1 1,8 2-1</inkml:trace>
  <inkml:trace contextRef="#ctx0" brushRef="#br0" timeOffset="202749">5448 15309 19123,'21'-16'-6,"-1"0"1,11-2-29,-6 31-111,-12 10 145,-8 3 11,-2 2 79,-16 8-23,2-3-67,-7-4 0,8-11 11,6-12 0,3-3 45,0-3-78,11-2-505,15-8-2750,16 1 3225,0-3 0,-12 6 0,-17 4 1</inkml:trace>
  <inkml:trace contextRef="#ctx0" brushRef="#br0" timeOffset="203484">6030 15240 17476,'2'38'187,"-1"0"0,1-3 0,0-4-187,6-5 45,-2-5-23,0-7 157,-2-4 706,-2-16-571,0-7-101,-4-17-45,-5-11-123,0-8-411,2 22 0,0-1 399,1 0 1,1 1-23,1 1 0,0 1 79,1-20-101,7 20-45,4 11 56,9 23 67,5 9-67,3 12-22,0 7-258,-11-7 0,-2 4 257,-4-3 0,-2 0 23,1 1 0,-2-1 11,-6 15-11,-10-20 0,-6-7 699,-10-6-2492,-16-6-1484,1-4 2457,1-3 1,18 0 0,14 0 0</inkml:trace>
  <inkml:trace contextRef="#ctx0" brushRef="#br0" timeOffset="206832">6827 14227 19000,'-14'40'57,"0"-1"1,0 1 0,4-4 0,2 1 0,1 1 0,2 1-58,2 6 0,2 2 0,1 0 0,3 0-820,2-1 1,1 0 0,2 0 0,1-4-41,1 3 1,0-4 0,4-3-592,10 7 0,3-10 1642,-4-19 0,-1-5 0,3 2 0,-4-9 0</inkml:trace>
  <inkml:trace contextRef="#ctx0" brushRef="#br0" timeOffset="207551">7446 14335 14831,'5'-1'3276,"-1"0"-1206,-4 1-1779,-18 8-280,0 1 34,-20 10-23,4-2 45,-4 0-33,-2-1-34,15-7 0,0 0 45,-12 3 0,5-2-34,19-6 22,11-3 203,2-1-292,0 5 22,4 22 34,-2 4 22,0 2 1,0 1 10,-1 8-10,-1 7-23,0-26-67,0-8-90,0-7 202,11-19-12,3-7-22,13-15-11,4 3 0,3 5 0,3 10-123,-8 14 0,1 6-152,0 10 1,0 5-46,0-3 1,-2 3 263,-4 5 0,-5 2-11,-2 8-22,-11-2 89,-3-3 56,-23 12-56,-10-11-1639,7-16 1,-1-3-1639,-13-4 2457,10-16 1,18 2 0,5 0 0</inkml:trace>
  <inkml:trace contextRef="#ctx0" brushRef="#br0" timeOffset="207898">7689 14666 18194,'-8'42'67,"0"0"0,7-5 0,5-4-11,14 7-22,17-19 89,-6-21-78,2-13 156,-1-7 57,-13 0 0,-1-4-191,4-21 12,-3 0-79,-19 10-90,-10 19-22,-8 8-325,-7 3 437,2 17 0,1 2 0,3-7 0,-12 19 0</inkml:trace>
  <inkml:trace contextRef="#ctx0" brushRef="#br0" timeOffset="208285">8460 14915 19706,'-1'30'-140,"0"0"0,-3 9 0,0-2 0,0-8 0,-4 10 0</inkml:trace>
  <inkml:trace contextRef="#ctx0" brushRef="#br0" timeOffset="209082">9225 14400 19280,'-30'-1'22,"-1"0"1,2 1-1,3 3-22,3 9 0,3 4 11,-18 16 0,18-12 1,1-1-12,-3 11-11,13-7 11,7-8 0,2 1 11,0 4 78,2 16-66,-2 1 0,3 4 22,-3-14 44,0-13-33,0-9 0,0-3 291,0-1-201,13-18-101,3 1 22,15-16 101,1 5-11,3 3-90,4 6-56,-8 10 0,4 4-22,2 9 0,1 5-28,5 5 0,-2 6-409,-10 0 1,-5 4 408,-8 2 0,-6 1-17,-8 12 56,-11-1 44,-6-4-78,-3-15 1,-5-4-762,-23 4 324,1-4-716,5-20-517,21-4-1222,5-5 2926,5 2 0,5 4 0,1 4 0</inkml:trace>
  <inkml:trace contextRef="#ctx0" brushRef="#br0" timeOffset="209317">9564 14647 19157,'16'41'-882,"0"0"1,-1-2 0,-2-3-2396,-1 8 2457,2-6 1,-7-16 0,-1-9 0</inkml:trace>
  <inkml:trace contextRef="#ctx0" brushRef="#br0" timeOffset="209703">9840 14187 20613,'34'15'168,"-1"-1"1,1 6-1,-3 5-168,-5 13 0,-5 6-999,-6-12 1,-1 2 0,-2 1 870,-1 3 1,-3 2 0,-3 3-596,-3 3 0,-3 4 1,-3 1-1,-3-1 723,-3-1 0,-5-1 0,0-1 0,2-1 0,4-6 0,1 0 0,0-2 0,-2-3 0,-6-4 0,1 1 0,-1 0 0</inkml:trace>
  <inkml:trace contextRef="#ctx0" brushRef="#br0" timeOffset="-185181.73">11141 14642 18194,'36'0'-547,"-1"0"1,-3 0 0,-6 0 0,-10 0 0,-7 0 0</inkml:trace>
  <inkml:trace contextRef="#ctx0" brushRef="#br0" timeOffset="-185047.73">11212 14838 15527,'26'5'-698,"-1"-1"0,11 4 1,-26-8-1</inkml:trace>
  <inkml:trace contextRef="#ctx0" brushRef="#br0" timeOffset="-184648.73">12578 14438 16468,'0'-3'1366,"0"1"-1074,-1 38-135,3-4-698,1 2 0,1 2 541,2-6 0,1-1-51,2 3 1,1 0-645,0-2 1,1 2 690,3 7 0,-1-1 0,0-1 0,3 6 0</inkml:trace>
  <inkml:trace contextRef="#ctx0" brushRef="#br0" timeOffset="-184430.73">13349 14670 18910,'46'-13'-601,"0"0"0,0 0 0,0 2-1038,-6 4 1,0 2 1491,5-2 0,-2 0 0,-17 3 1,-2 0-1,18-2 0</inkml:trace>
  <inkml:trace contextRef="#ctx0" brushRef="#br0" timeOffset="-183813.73">15365 14475 17700,'8'47'217,"1"0"1,-1-1-1,0 1 1,0-1-1,1-3-214,-1-9 1,0-2 0,0 0-905,2 18 1,0-2 922,-1-4 0,-2-1 17,-3-1 1,0-4 1176,0 7-544,-3-15-252,-6-42-331,-3-21-89,1 5 0,-1-3-591,-1-8 1,0-3 593,2 9 1,0-1 0,0-2-4,-1-3 0,0-1 0,1-3 30,-1 0 1,1-4 0,0-1 0,1 2 33,2 4 1,0 0-1,1 1 0,0 0-64,0 2 0,-1-1 0,2 2 0,2 2 0,3-15 0,5 10 819,16 12-786,13 15-33,-12 9 0,3 5-243,4 6 0,3 5 1,0 2-124,-1 2 0,-1 2 0,-1 4 336,2 5 0,-2 5 0,-5 0 30,-3 8 0,-12 1 0,-17 0 0,-13-3-28,-7-9 0,-6-4 5,-5 2 1,-1-1-477,-2-2 1,-1 0-595,9-7 1,0 1 0,2-2 545,0-1 1,2 0 0,0-1 0,6-2 0,10-7 0</inkml:trace>
  <inkml:trace contextRef="#ctx0" brushRef="#br0" timeOffset="-183179.73">16395 14827 18665,'-36'-8'45,"0"0"0,2 1 0,4 7-45,2 22 188,7 1-379,8 11 180,26-1 56,9 0-40,-2-18 1,4-2-487,-1-2 0,0 1 464,2 0 0,-1 1-28,-1 2 0,-1 1 175,-2 0 1,-2 1-254,7 17-192,-15 14 293,-30-8-1054,-2-4-896,-15-16-1305,13-16 2984,6-11 0,7 5 1,6-4-1</inkml:trace>
  <inkml:trace contextRef="#ctx0" brushRef="#br0" timeOffset="-182797.73">16620 15080 18866,'28'-14'-17,"0"-1"0,17 15 51,-43 48 5,-3-22 0,-3 0-6,-1 0 1,-2-2 22,-6 6-45,5-8-22,4-6 34,4-9 55,18-14-828,16-9-998,6-3 1748,-7 8 0,-3 2 0,-7 3 0,7 1 0</inkml:trace>
  <inkml:trace contextRef="#ctx0" brushRef="#br0" timeOffset="-182077.73">17412 14685 15784,'0'-5'3026,"0"1"-2186,0 4-739,-42-19-11,-2 27-74,3-4 1,0 3-34,14 7 1,5 3-29,2 3 0,5 1-213,6 5 56,14-4 180,12 1 10,7-9 1,6 0 11,11 3 0,2 1-445,-2-2 1,-1 1 410,1 1 1,-5 1 33,-7 8 45,-14 1 100,-24 2-140,-9-9 1,-5-1-796,-4-3 1,-2-2-850,1-1 1,0-1 1530,-14-2 0,31-11 0,5 0 0</inkml:trace>
  <inkml:trace contextRef="#ctx0" brushRef="#br0" timeOffset="-181763.73">17501 14999 19168,'41'-24'71,"1"0"0,-4-1 0,-8 12-71,-14 23-23,-6 22 141,-11-7 0,-4 3-62,1-1 0,-2-1 45,-4 2 0,-2-3-79,-5 3 34,4-5-33,7-8-1,3-6-583,25-6-1321,1-6-852,25-2 1095,-23 0 1,1 1 1300,5-1 1,0 1 0,5-1 0,-3 1-1</inkml:trace>
  <inkml:trace contextRef="#ctx0" brushRef="#br0" timeOffset="-181280.73">18517 14145 18686,'-30'29'284,"0"-1"0,1 3 0,5 5-239,10 2 0,5 5 0,0-1-982,3-8 1,0-2 0,1 3 936,1 9 0,2 2 0,3-2-130,6 1 1,4-3-336,4-3 1,2-2-707,5-2 0,2-4-468,1-5 1,3-3 1118,1-5 0,-1-3 1,4 1-1,-4-9 1</inkml:trace>
  <inkml:trace contextRef="#ctx0" brushRef="#br0" timeOffset="-180714.73">19121 14359 19561,'-30'-3'190,"2"1"-168,-12 8-10,7 7-24,2 5 24,12 7-24,11 0 12,1 7 0,-2 5 11,3-9 1,0 1-29,2-3 0,0-1-39,-4 23 56,5-22 101,6-20-56,6-17 0,9-6-23,10-11 0,-2 8 1,4 1-18,2 6 1,2 4-6,-1 0 0,1 5-208,-1 9 1,-4 8 151,-8 2 0,-3 4 50,-1 2 0,-1 2-44,-3-1 0,-1 2 33,-3 8 0,-5 2-11,-8-2 0,-4 0-1250,-2 0 1,-4-2 1277,-15 6 0,8-22 0,14-14 0</inkml:trace>
  <inkml:trace contextRef="#ctx0" brushRef="#br0" timeOffset="-180414.73">19530 14575 19742,'-19'35'22,"-1"1"1,4-4-1,7-3-22,22 3-4,8-18 1,6-5 19,6-4 1,1-4-17,2-3 0,-1-4-137,-1-4 1,-3-4 192,2-15 33,-11-2 55,-12-1-200,-34-6-690,2 25 1,-2 4-673,-2 1 1,0 3 1417,-4 9 0,5 4 0,7 3 0,6 1 0</inkml:trace>
  <inkml:trace contextRef="#ctx0" brushRef="#br0" timeOffset="-180131.73">20232 14863 18171,'-7'48'-101,"0"0"0,3-7 0,-1-6 0,-7 5 0,10-22 1</inkml:trace>
  <inkml:trace contextRef="#ctx0" brushRef="#br0" timeOffset="-179461.73">21068 14245 19302,'-28'-4'67,"0"1"1,1 1 0,2 2-68,-5 7 0,4 4 56,6-2-101,4 4 22,4 9 79,2 5-44,2 11-12,2 1 0,0 2-12,2 0-21,1-5-1,3-8 11,2-5 248,7-12-113,2-10-45,9-14-22,5-9-23,5-2-22,8 1-39,-9 14 0,2 4-1,4 7 1,0 6-226,-1-1 1,-1 3 258,-2 8 1,-4 3-29,0 15-10,-11-1-10,-9-2 32,-14-2 22,-10-4-606,-3-12 1,-4-3 605,-22 1 0,8-1 0,16-13 0</inkml:trace>
  <inkml:trace contextRef="#ctx0" brushRef="#br0" timeOffset="-179247.73">21380 14374 17913,'0'-8'1367,"0"3"-1289,0 5 23,0 0-78,6 47-23,1-12-146,0 2 0,1 3-1493,3-6 1,1-3 838,6 11 0,-1-3 1,-9-29-1</inkml:trace>
  <inkml:trace contextRef="#ctx0" brushRef="#br0" timeOffset="-178997.73">21603 14093 19538,'25'42'33,"1"0"1,-1 0 0,1 0-1,-3-2 1,0-1 0,-2 1-1,-6 1-599,-6 2 0,-5 1 0,-4 0 1,-4 1 267,-4 0 0,-6 1 0,-1 0 0,3-3 0,4 6 0,3-3 0,-6-3 0,-8-9 1,1-1-1,-1 1 0</inkml:trace>
  <inkml:trace contextRef="#ctx0" brushRef="#br0" timeOffset="-167565.75">10919 16671 17476,'-3'41'168,"0"0"0,0 0 0,0 5 0,1 1 1,0-1-166,2-7 1,0-1 0,0 0-474,0 0 0,0 1 1,0-4 480,0-2 0,0-2 252,0-4 0,0-1 107,0 2 682,-2-29-884,-3-26-56,0 0 0,1-4-317,-2-3 1,-1-3 241,1-2 0,0-5 1,0-1-23,1 0 0,2 0 0,-1-2-231,1 8 1,0-2-1,0 1 1,2 3 203,2-1 1,1 2 0,1 4 0,2-4 0,4 7 11,15 7 0,7 10-12,9 7 6,-3 10 1,5 6-141,0 4 1,0 4-160,-13-2 1,0 2 0,-3 0 304,5 7 0,-9 1 0,-15 21 340,-28-17-744,-7-9 1,-6-1-1236,-4 0 1,-2 0-1,-4 4 1,2-1 982,9-6 1,5-2-1,0 4 1,22-14 0</inkml:trace>
  <inkml:trace contextRef="#ctx0" brushRef="#br0" timeOffset="-158581.75">11501 17153 17857,'1'-48'1872,"-8"7"-1738,-15 37-100,-17 23-23,1 2-11,18-2 0,3 3-67,-3 10-281,8 6 157,12-7 180,12-5 11,13-9 0,8-10 0,5 1-33,5 4-113,-18 0 0,-1 4 1,6 21 167,-20-12 1,-6 1-23,-16 14-672,-16-8-763,1-19-829,3-7-974,4-5 3238,5-8 0,8 4 0,4-4 0</inkml:trace>
  <inkml:trace contextRef="#ctx0" brushRef="#br0" timeOffset="-158296.75">11731 17409 15023,'3'-6'2509,"-1"2"-1847,-2 4-282,1 32-301,3-6-79,-1 1 0,0 0-34,5 12-1176,-1-6-2067,2-8 3152,0-10 0,-4-9 1,-1-5-1</inkml:trace>
  <inkml:trace contextRef="#ctx0" brushRef="#br0" timeOffset="-157713.75">11720 17431 18070,'24'-37'381,"0"8"-381,3 25-33,-4 8 33,-7 11 89,-7 12-44,-9 13-6,-7-7 0,-4 1-33,4-3 0,-1 0-6,-3-1 0,2-2-12,-1 8-32,10-26 44,0-5 302,4-5 112,13-15-414,2 5-11,11-11-314,-3 9-671,5 4-2281,4 0 3213,6 2 1,-18 2 0,-3 1-1</inkml:trace>
  <inkml:trace contextRef="#ctx0" brushRef="#br0" timeOffset="-157213.75">12440 17218 19516,'-36'-1'44,"1"1"1,2-2 0,6 6-90,10 17 34,5 5 11,11-3-67,10-1 56,9-7 11,10-6 11,7 1-11,7 1 0,-11-1 0,1 2-73,-7 3 0,-1 1 22,0-1 1,-5 3 72,-12 29 79,-25-20-101,-13 5-280,-5-17-773,1-7-2224,-1-11 2457,17-7 1,2 2 0,16-1 0</inkml:trace>
  <inkml:trace contextRef="#ctx0" brushRef="#br0" timeOffset="-156830.75">12698 17396 19190,'34'-10'-8,"0"1"1,-5 8 0,-5 6-38,-4 18 23,-12 18 22,-8-9 246,-9 10 292,1-10-101,-2-4-235,4-17-79,7-9-123,8-7-112,4-3-526,10-6-1929,19-6 2567,-11 7 0,-1 0 0,9-2 0,2-1 0</inkml:trace>
  <inkml:trace contextRef="#ctx0" brushRef="#br0" timeOffset="-156448.75">13420 16509 17599,'-6'-5'2163,"1"1"-1934,-8 33 1,0 15-191,8-18 1,1 1-346,-2 7 1,-3 6 0,2 1 0,3-2-259,5 2 0,3-3 0,3 2-529,4 6 1,3 2 0,3-4 623,-2-10 1,2-1 0,0-5 0,6 2 0,-1-6 0,4-7 0</inkml:trace>
  <inkml:trace contextRef="#ctx0" brushRef="#br0" timeOffset="-154465.75">14004 16823 18664,'-36'-3'201,"0"0"1,3 2 0,3 3-180,-7 13-67,18 1 34,3 15 78,37-2-61,-2-7 0,2-1-1,3-3 1,1 3-14,3 11 1,1 8-1,-8-6-59,-6 7-62,5 3 1,-11-8-880,-33-34-1043,6-11-1226,4-5 3090,5-5 1,5 8 0,3 3-1</inkml:trace>
  <inkml:trace contextRef="#ctx0" brushRef="#br0" timeOffset="-154296.75">14465 17146 18037,'-3'30'-583,"0"1"0,0-3 0,1-1 583,1 8 0,1-15 0,0-6 0</inkml:trace>
  <inkml:trace contextRef="#ctx0" brushRef="#br0" timeOffset="-153947.75">15406 16915 19358,'-15'-35'142,"-1"1"0,2 2 1,0 0-121,5 3 0,0 1 1,-5-14 10,4 15 1,1 3 246,-2 3-179,1 11-79,3 20-11,2 12 1,2 6-1,3 14 0,2 4-838,2 0 1,3 2 564,-1-14 1,1 1 0,2-4-720,6 3 1,2-3-659,-1-2 1,0 0 1273,-2-3 1,-1-3 0,3 4 0,-7-10 0</inkml:trace>
  <inkml:trace contextRef="#ctx0" brushRef="#br0" timeOffset="-153796.75">15227 16978 18026,'-1'-3'392,"-1"-1"-392,2 4-3277,84-10 1638,-57 7 1,1-2 1091,13-1 1,6-1 0,-7 1 0,3-2 0,-8 0 0</inkml:trace>
  <inkml:trace contextRef="#ctx0" brushRef="#br0" timeOffset="-153579.75">15836 16510 20557,'6'34'-43,"0"1"1,0-1-1,1 6 1,-1 0 0,1 1-291,1-3 1,1-1-1,-2 1-760,-1 3 1,-1 0 0,-1-3-547,-1 4 1,-2-3 1222,0 1 1,-2-4 0,1 5 0,0-13 0</inkml:trace>
  <inkml:trace contextRef="#ctx0" brushRef="#br0" timeOffset="-153195.75">17078 16599 15672,'1'3'2869,"1"0"-2376,-2-3-493,39 20-157,-17-13-611,4 5 1,1 1-2510,-6-4 2849,-6 5 1,-8-7 0,-4 1 0</inkml:trace>
  <inkml:trace contextRef="#ctx0" brushRef="#br0" timeOffset="-153047.75">17211 16914 17129,'36'-9'-656,"-1"0"1,-8 2-1,-4 1 1,-9 3 0</inkml:trace>
  <inkml:trace contextRef="#ctx0" brushRef="#br0" timeOffset="-152130.75">19291 16542 15784,'2'-7'2309,"0"0"-2018,0 39-168,6 1 0,2 6-112,-1 0 0,2 3 1,-1-1-615,1-2 1,-1-1 0,0 0 613,1 0 0,0 0 1,-1-4-12,-3-2 0,-1-4 424,0 18-424,-2-15 818,-5-21-359,-14-43-291,4-3 0,-2-7-90,0-1 1,-1-6 0,0 1-365,2 5 1,1-1 0,0-1 310,2 1 0,0-3 1,1 1-1,2 3-22,0 2 1,2 3 0,3 0-15,3-1 0,3-1 0,2 5 22,4 3 0,5 8-11,10 11 0,5 7 0,-1 5 0,2 3-11,5 3 0,0 3-1,2 0 1,0 5 360,5 12 0,-6 9-366,-15 4 1,-7 4 44,-4 1 0,-10-1-505,-17 4 1,-10-4 380,-3-10 1,-4-3-146,-1-1 1,-2-1-164,3-1 1,0-1-382,4-2 1,2-1-855,5-3 1,2-1 1429,-4 12 0,12-14 0,8-6 1</inkml:trace>
  <inkml:trace contextRef="#ctx0" brushRef="#br0" timeOffset="-151697.75">20011 16928 16367,'0'-5'2913,"0"1"-2655,0 4-179,-41-8-23,15 10-51,-8 0 1,0 2-17,7 10-12,3 9 23,19-9 45,15-1-23,5-1 45,8-3 1,4 1-40,5 3 0,2 2-34,0 0 1,-2 1-99,1 1 1,-5 2 115,-3 9 122,-12-3 236,-12-4-113,-31 0-425,-9-9-908,14-6 1,1-2-1961,-8-2-241,18-2 2457,13-2 1,1 2 0,0-2 0</inkml:trace>
  <inkml:trace contextRef="#ctx0" brushRef="#br0" timeOffset="-151329.75">20238 17199 19818,'30'-22'41,"0"1"0,1 0 0,-5 11-209,-11 30 146,-2 2 22,-11 17 229,-8-13 1,-4 0 241,-4 13-371,3-13 1,0 0-45,-1 4-89,7-4-695,24-14-180,1-11-1266,23-13-1103,-5-8 3054,3-4 0,-18 10 0,-4 3 1</inkml:trace>
  <inkml:trace contextRef="#ctx0" brushRef="#br0" timeOffset="-150947.75">20646 16985 20434,'-31'15'392,"3"2"-369,9 7 21,5 12-44,19-3-22,10-13 0,6-4-90,22 6-125,-12-13 0,0-2 214,10 4-391,-7 4 403,-9 5-101,-11 14 56,-17 3 56,-8-1-45,-12-7-617,3-15-712,4-5-1903,8-5 3093,3-4 1,5 0-1,0-1 1</inkml:trace>
  <inkml:trace contextRef="#ctx0" brushRef="#br0" timeOffset="-150631.75">20884 17268 21073,'41'-3'-68,"-10"15"-223,-21 28 291,-8 1 23,-9 7 122,-2-12-55,-6-2 22,2-5-100,4-8 88,17-14-144,8-10-159,20-12-155,6-7-336,-17 9 1,0 1-238,0 1 1,0-1 930,2-1 0,-1 0 0,1 1 0,-2 0 0</inkml:trace>
  <inkml:trace contextRef="#ctx0" brushRef="#br0" timeOffset="-150080.75">20064 16822 20748,'38'-6'63,"0"-1"1,6 0-1,4 0-565,-7 2 1,5-2 0,2 1 0,-1 0 227,0 0 1,1 0 0,-1 0 0,-2 0 0,-5 1 0,-1 0 0,-2 1 0,-2 0 0,-1-1 0,-1 1 0,1 0 0</inkml:trace>
  <inkml:trace contextRef="#ctx0" brushRef="#br0" timeOffset="-148579.75">21748 15819 12804,'-5'-8'3276,"1"3"-233,4 5-2819,0 0 46,-42 63-1261,30-34 0,0 4 1043,-6 6 0,-3 5 1,4 0-46,7-7 1,3-1-1,1 1 0,0 0 1,1-1-1,2 2-119,1 6 1,2 1-1,4-1-755,6-7 1,3-2-1,4-1 867,4 0 0,5-1 0,-2-4 0,2-3 0,0-7 0,0-12 0,0 1 0</inkml:trace>
  <inkml:trace contextRef="#ctx0" brushRef="#br0" timeOffset="-148180.75">22211 16214 19370,'-11'-25'537,"0"1"1,-10 5 0,-3 8-527,0 14 0,-3 6-571,-6 3 1,0 3 565,6 1 0,3 3 183,2-1 1,3 0-223,-4 19 44,27 9-11,20-14-205,-2-12 0,4-3 199,1-5 0,2-3-73,3 1 1,0 0 5,0 1 0,-1 0 23,-3 0 0,-1 1-219,14 11-190,-17 8 987,-36 3-1705,-24 0-526,-7-11-1574,2-11 2855,26-11 1,8-1-1,6 0 1</inkml:trace>
  <inkml:trace contextRef="#ctx0" brushRef="#br0" timeOffset="-147828.75">22686 16568 19617,'-5'40'-262,"0"1"0,0-4 1,0-3 261,-3 10 0,4-22 0,1-2 0</inkml:trace>
  <inkml:trace contextRef="#ctx0" brushRef="#br0" timeOffset="-147481.75">23351 16784 17543,'0'-4'1311,"5"-43"-1177,-4 20 1,-1-3 74,0-6 1,0-4-1,-1 2-936,-3-7 0,-2 2 928,0-1 1,-4 4 167,-9 0 440,-2 18-651,-2 13 409,-10 41-517,21-3 1,4 6-48,3-1 1,3 5 0,2-1-552,4-3 0,2-1 0,2 0 271,3 2 1,2-1 0,2-3-520,6 1 1,2-2 872,8 5 0,-1-3 1,-1 0-1,5 0 0</inkml:trace>
  <inkml:trace contextRef="#ctx0" brushRef="#br0" timeOffset="-147312.75">23164 16641 19762,'45'-10'-328,"0"0"0,0 0 0,-2-1 1,1-1-1,-3 2 0,8-2 1,-3 2-1,-14 0 0,0 1 1</inkml:trace>
  <inkml:trace contextRef="#ctx0" brushRef="#br0" timeOffset="-147064.75">23705 15944 18370,'12'38'56,"-1"-1"0,1 1 0,0-1 0,1 2 0,2 2 0,0 1 1,-1 0-1,-1-1-281,2 6 1,-2-1 0,-1 2 0,0 1-432,-3-2 1,-1 3-1,0 0 1,-2-1 0,-1-2 290,-3 0 1,-1-1 0,-1-3 0,-2-2 0,-2 1 0,-2-3 0,-2-6 0,-12 10 0</inkml:trace>
  <inkml:trace contextRef="#ctx0" brushRef="#br0" timeOffset="-136364.75">4442 13789 17834,'-19'-27'523,"0"-1"0,1 6 0,-2 5-490,-10 10 1,-3 5-234,3 3 1,-1 3 210,-12 5 0,-2 1 17,7 1 0,1 1-34,-2 1 1,5 0-6,-3 2 142,24-10-164,12-1 105,0 15-39,6 3 1,2 5-19,-1 5 0,0 5 0,0 3-815,-1 2 1,1 4 0,-1 2 0,0-1 821,-1-1 1,1-1-1,-1 0 1,-1 2-3,-2-4 0,0 1 0,0 1 1,-2-1-1,0-1-342,-1 1 1,0-2 0,-2 1 0,0 3 334,-1-6 0,0 3 0,-2 1 0,1 0 0,-1 1 0,0-2 18,-1 6 1,-1-1-1,0 1 1,0-1-1,1 1-20,1-5 0,0 2 0,0 0 1,0-1-1,0-2 0,1-3-11,-2 5 0,1-3 0,0-3 0,3-2 0,4 15 0,5-8 12,7-6 10,25-7 45,6-13-11,-17-9 0,1-2 23,16-2-79,-7 0-135,-9-1 2152,2 3-2723,6 3-933,-5 1 1,2 1 1157,-5-1 0,-1 0 0,0 0 0,-3-1 0,1 0 0</inkml:trace>
  <inkml:trace contextRef="#ctx0" brushRef="#br0" timeOffset="-135114.75">24720 15099 12815,'-3'1'3276,"1"1"-2182,2-2-657,39-34-67,7 16-303,-2-2 0,2 6-607,-11 15 0,-1 8 590,3 9 1,-2 8-379,-14-2 1,-4 4 0,0 5 360,-1 3 1,-1 5 0,-1 5 0,-2 1-1,0 2-388,-4-9 1,-1 2-1,-1 2 1,0 0 0,-1 2-1,-1 0 1,0 2 391,-1-4 0,-1 2 1,1 1-1,-2 0 0,0 2 1,0-1-1,-1 1 0,-1-1 1,-1-1-5,0 1 1,-1-1-1,-2 1 1,1 0 0,-2 0-1,0-1 1,0-1-1,0-1 1,0-2-260,-1 4 1,-1-1 0,0-1 0,0-1-1,-1-2 1,0 0 0,0-1 254,-3 7 0,0 0 0,-1-3 0,0-2 1,2-3 15,-1 3 1,1-5 0,-1 1 10,-2 5 0,-1 1 0,-3-3-56,-1-6 0,-4-1 0,-3-3-54,-1-6 1,-2-2 0,-3-1 0,1-4-171,-8 0 0,0-4 0,-3-4-215,-6-3 1,-2-4 0,2-1-470,5-3 1,2-1 0,0 0 907,-4 1 0,-1 0 0,5 0 0,2-1 0,3 1 0,6 0 0,0 0 0</inkml:trace>
  <inkml:trace contextRef="#ctx0" brushRef="#br0" timeOffset="-55499.73">16306 15756 12008,'0'5'3227,"0"-1"-2308,0-4 246,53 4-638,-11-11 0,6-2-1430,-6 5 0,4 0 0,1-2 950,-6-2 1,2-1-1,0-1 1,1 0-483,0 0 1,1 1 0,0 0-1,1-1 466,-4 2 1,0-1-1,1 0 1,1 0-1,1 0-2,-5 1 1,-1 0 0,2 0 0,0 1 0,2-1 0,3-1-201,-3 2 0,2-1 0,1 0 0,2 0 0,1 0 0,1 0 0,0 0 1,1 0-1,-1 0 177,-4 1 0,0 0 0,1 0 0,0 0 0,1 0 0,0 0 0,0 0 1,0 0-1,0 0 0,0 0 0,0 1-94,1-1 1,0 0-1,0 0 1,0 0-1,1 0 1,-1 0-1,0 0 1,1 1-1,-1-1 1,0 0-1,1 1 90,-1 0 0,1-1 0,1 1 0,-1 0 0,0-1 0,1 1 0,-2 0 0,0 0 0,-1 1 1,0-1-1,-3 1-23,6 0 0,-2-1 0,-2 1 0,-1 0 0,1 1 0,0-1 0,1 0 0,3 1 50,-6-1 1,2 1-1,0 0 1,2 0-1,0-1 1,0 1-1,1 0 1,-1 0 0,1 0-1,-1 0 1,0 0-19,-2 0 0,0 0 0,0 1 0,0-1 1,0 1-1,0-1 0,0 1 0,1-1 0,0 1 1,0-1-1,1 1-1,-1-1 0,2 0 0,0 0 1,0 0-1,1 1 0,0-1 1,0 0-1,0 0 0,-1 0 0,-1 0 1,0 1-1,-2-1-14,3 0 1,0 1 0,-1-1-1,0 0 1,-1 1 0,-1-1-1,0 1 1,-2-1 0,-1 1-1,-2 0 4,12-2 0,-2 1 0,-2 0 0,-2 0 0,-2 1 0,-2-1 88,7 0 1,-1 0 0,-5 0 0,-7 2-420,-4 0 1,-8 0 1131,3 2-1786,-33 0 1327,-22 2 0,-5 0 0,5-1 0,-1 1 1,0-1-1</inkml:trace>
  <inkml:trace contextRef="#ctx0" brushRef="#br0" timeOffset="-47798.73">19970 18144 18205,'36'10'137,"0"0"1,0 0 0,1-4-1,4-1 1,3-2 0,2-1 0,1-2-106,-4-2 0,2-2 0,2-2 0,0-1 0,2-1 0,-1 1 0,0 1-442,-4 1 0,-1 0 1,1 0-1,0 0 1,0 0-1,1-1 0,0 0 1,1 0 210,-1-1 1,2-1 0,0 0 0,0 0-1,0-1 1,0 1 0,0-1 0,-2 1 0,-2 0 57,4 0 0,-2-1 0,0 1 0,-2 0 0,0 1 0,0-1 0,0 0 155,6-1 1,0 1 0,-1-1 0,0 1 0,-1 0 0,-1 0 66,4-1 0,0 0 0,-2 1 0,-1 0 0,-2 1-73,7-1 1,2 0-1,-10 1 1,-27 4-116,-49 6 118,-4 4 0,-11 5 0,-6 2 0,0-1-8,12-3 1,-2-1 0,-1 0 0,-1 1 0,-1 1 0,1 1-4,2 0 0,-1 0 0,-1 1 0,0 1 0,2 0 0,1 0 0,4 0 8,-11 5 0,4 0 1,2 2-1,3 1 368,0 2 1,-1 1 0,7 2 0,13-2-349,15 5 0,13-3-17,19-8 1,12-9-203,-5-10 1,7-6-1,4-3 1,1-3-1,0 1 191,-5 0 0,2-1 0,0-2 0,0 0 0,1 1 0,1-1-152,-2 1 0,1 1 0,0-1 0,1 0 1,1 0-1,-1 0 0,1 1 142,-3 1 0,1-1 0,0 1 1,0 0-1,1 1 0,0-1 0,0 0 1,-1 1-29,2 0 0,-1 0 0,1 0 0,0 0 1,0 0-1,0 1 0,0 0 0,-1 0-78,5 0 1,0 0 0,0 0 0,-1 1 0,1-1-1,0 2 1,0-1-295,-5 1 0,1 1 1,1 0-1,0 0 1,-2 0-1,0 0 0,-3 1 1,-2 0 95,12-2 0,-3 1 0,-3 1 0,-1 0 0,1 0 0,2 1 0,-6 0 1,-14 2-1,-12 1 0</inkml:trace>
  <inkml:trace contextRef="#ctx0" brushRef="#br0" timeOffset="-41631.74">16002 4380 12972,'14'42'819,"-1"0"0,-1 1 0,-1 4 0,-2 1-335,-2 0 0,-2 1 0,0 1-815,0-5 0,-1 2 0,0 0 0,-1-1 362,-1-6 0,-1 0 0,0-1 0,0-4-3,-1 15 0,0-8 297,0 2 1326,0-35-1236,-1-38-287,-6-5 1,-3-7-110,3 7 1,0-4 0,0-2 0,-1-1-539,1 0 1,-2-2-1,1-1 1,0 1-1,1 1 572,-1-5 0,1 0 1,0 2-1,0 0-3,2 2 1,0 0-1,1 2 1,1 5-51,2-4 0,4 5-28,4 7 0,7 5 300,9 9 0,5 8-322,17 13 0,2 9-169,-5 0 1,-1 6-143,-11-2 1,-2 4-1,-4 1 276,-5 3 1,-6 2 22,-5 14 1,-11 3 1,-8-16 1,-6 0-1,-2 0-187,-6 5 1,-2 0 0,-3-3-143,2-6 1,-2-3-1,0-3-535,-12 5 0,2-6-2353,-2-3 3843,13-5 0,13-6 0,8-2 1</inkml:trace>
  <inkml:trace contextRef="#ctx0" brushRef="#br0" timeOffset="-41080.74">16701 5021 18978,'-38'6'-4,"-1"0"0,9 0 0,4 4-141,7 22 89,24-6 33,11-7 23,13-2-302,7 4 302,-9-5 0,2 2-118,-5-2 1,0 1 77,-2 0 1,-3 1-95,-3 17 134,-28-16-527,-7 4-2750,-13-13 2457,10-3 1,3-5 0,14-2 0</inkml:trace>
  <inkml:trace contextRef="#ctx0" brushRef="#br0" timeOffset="-40749.74">17046 5327 19370,'31'-12'-38,"0"0"1,-2 1 0,-2 4-199,1 10-189,-5 7 122,-11 7 292,-15 21 224,-18 2-112,2 0 67,-3-11-146,15-19-22,4-5 34,2-3-34,17-4-1065,27-12-574,-7 4 1,3-1 1091,-1-2 1,-2 1 0,-6 3 0,-4 1 0,-3 1 0</inkml:trace>
  <inkml:trace contextRef="#ctx0" brushRef="#br0" timeOffset="-40380.74">17785 5163 15515,'1'-7'3071,"-1"2"-2836,0 5-123,0 0 145,-62-1-145,36 5-112,-11-4 0,4 2-11,22 5 11,6-1 45,9 1 89,30 5-134,-7-3 0,4 0 11,11 6 1,0 1-283,-5-2 0,-4 1 198,-4 1 0,-6 1-39,-6 7 34,-11 1 66,-21 0-61,-6-8 1,-6-1-1088,-2-4 1,-2-2 1159,-5 1 0,3-2 0,-7-3 0,22-6 0</inkml:trace>
  <inkml:trace contextRef="#ctx0" brushRef="#br0" timeOffset="-40080.74">18057 5381 19975,'40'4'-650,"-10"16"605,-46 16 73,7-11 0,-3-1 17,-15 17 11,8-9-56,13-18 56,6-5-11,13-5-157,34-4-1082,-11-4 1,2 0-180,0 0 1,0-1 1372,0-1 0,-6-1 0,-8 2 0,-9 0 0</inkml:trace>
  <inkml:trace contextRef="#ctx0" brushRef="#br0" timeOffset="-39695.74">16643 4829 18829,'41'-10'-28,"-1"0"0,1 0 0,-1 0 0,4 3 0,1 1 0,2 0 0,1 1 0,-2 1-628,-1 1 1,0 1-1,0 0 1,1 0 0,0 1 327,4 0 0,4 1 0,-1 0 1,-4 0-1,-6 0 0,9 0 1,-7 0-1,-10 0 0,0 0 1</inkml:trace>
  <inkml:trace contextRef="#ctx0" brushRef="#br0" timeOffset="-39196.74">19100 4215 16670,'0'-7'2128,"-31"38"-1982,16 8 0,2 7-1239,0-12 1,-2 1 0,2 3 1074,4 8 0,2 3 1,3-1 17,1-8 0,1-2 0,2 1 0,1 0 0,2-1 0,0 1-176,1-4 1,0 0-1,4 0-917,6 6 1,3-1 0,2-3 924,4-1 1,0-2 0,1 0 0,-2-7 0,1-12 0</inkml:trace>
  <inkml:trace contextRef="#ctx0" brushRef="#br0" timeOffset="-38645.74">19843 4458 19661,'-29'-18'60,"0"1"0,0 6 0,2 5-60,-15 19 0,5 13-12,12 3 1,1 7 11,0 6-11,11-9 0,0 1-1,5-2 1,0-1-28,1 3 0,2-2 39,10 3 0,10-20 67,12-18-44,8-9-12,8-8 5,-6 4 1,2 0-396,-8 7 1,1 1 367,9-1 0,0 3 5,-12 10 1,-3 4-460,17 11 297,-14 13 111,-14 2 57,-16 3 51,-12-13 0,-6-2-63,-1-2 1,-3-3-633,-6 0 0,0-3-2633,-10-2 3176,14-22 1,19 5 0,3-6 0</inkml:trace>
  <inkml:trace contextRef="#ctx0" brushRef="#br0" timeOffset="-38331.74">20249 4617 19549,'-24'34'119,"0"1"1,1-4 0,9 0-143,22 12 1,30-13-68,-9-16 1,2-5 100,0-8 0,-1-4-17,-1-3 1,-4-4 5,1-15-112,-11-19-437,-15 1-1580,-23 3-695,-3 16-453,-11 23 2457,13 8 1,11-1 0,5 0 0</inkml:trace>
  <inkml:trace contextRef="#ctx0" brushRef="#br0" timeOffset="-38162.74">20714 4884 17521,'-8'39'-221,"0"-1"1,0-1 0,-2-3-1419,-1-11 1,-1-1 1292,-9 15 0,10-17 0,4-8 0</inkml:trace>
  <inkml:trace contextRef="#ctx0" brushRef="#br0" timeOffset="-37549.74">21480 4422 16625,'0'-4'2420,"0"0"-1927,0 4-370,-51-13 1,20 9-74,-11-1 0,-1 1-50,7 9-22,-4 3 22,20 1 34,5 0-34,2 5-12,0 20 18,7-10 0,1 3-12,1 7 0,1 2 6,0-6 0,2-2 0,1 18-11,0-26-22,0-8 33,4-6 112,13-16-79,17-22-33,3 0-349,-14 10 0,0 1 327,12-1 11,-2 9-23,0 8-11,10 26 6,-24-2 0,-1 4 39,0 10 0,-4 2-213,-2-4 0,-6 0 207,-8-3 1,-4-1-74,-10 3-123,-11-5-347,-1-7-2728,-4-8 2881,10-9 1,5-1-1,11-4 1</inkml:trace>
  <inkml:trace contextRef="#ctx0" brushRef="#br0" timeOffset="-37297.74">21715 4568 16008,'3'-4'2354,"-1"1"-1727,-2 3-594,16 68-470,-13-41 1,0 1-803,6 18 1,-1 1 1238,-6-18 0,-2-6 0,0-5 0,0-7 0</inkml:trace>
  <inkml:trace contextRef="#ctx0" brushRef="#br0" timeOffset="-36980.74">22079 4178 20132,'27'37'30,"0"0"0,0 0 1,0 0-1,-3 4 1,0 3-1,-2 0 1,-2-1-851,-2-3 1,-2-1 0,-2 1 0,-3-1 167,-1 2 0,-1 0 1,-4-1-1,-3-2-441,-5-2 1,-4-2 0,-2-1 1226,-4 14 1,-2-5 0,4-16 0,0-4 0,-5 10 0</inkml:trace>
  <inkml:trace contextRef="#ctx0" brushRef="#br0" timeOffset="-36764.74">23097 4494 19168,'0'-3'179,"0"1"-537,0 2-1961,52-4-958,-21 7 2767,3 0 0,-2 1 0,-12 3 0,-11 2 0</inkml:trace>
  <inkml:trace contextRef="#ctx0" brushRef="#br0" timeOffset="-36631.74">23136 4808 17868,'0'3'885,"22"-4"1,12-5-2525,-7-2 1,1-2 1091,18 0 1,-2-1 0,-18 2 0,-4 1 0,2 0 0</inkml:trace>
  <inkml:trace contextRef="#ctx0" brushRef="#br0" timeOffset="-35599.74">24726 4774 16490,'39'-4'114,"0"0"0,0 1 1,0-2-1,-1 1 1,-1-3-71,7-5 1,0-2-38,-9 2 1,0 0 0,-2-1-199,1-2 1,-8-2 246,-17-16 78,-43 17-767,-6 10 0,-5 3 873,11 2 1,-1 3 134,-12 7 1,0 6-201,9 4 1,5 6-176,1 10 0,10 4 0,15-6 0,9-1-146,12 1 0,8-3-84,4-10 1,4-4-343,2 0 1,1-2-673,2-1 0,1-3 1244,14-1 0,-3-3 0,0 2 0,-18-7 0,-1 1 0</inkml:trace>
  <inkml:trace contextRef="#ctx0" brushRef="#br0" timeOffset="-35429.74">25438 4778 16658,'7'0'684,"-2"0"-572,33 31-112,-11-12-1639,11 7 1,2 0 1045,1-5 0,-2-2 1,-24-14-1</inkml:trace>
  <inkml:trace contextRef="#ctx0" brushRef="#br0" timeOffset="-35263.74">25668 4707 17734,'-22'34'-223,"0"0"0,0 0 0,0 0 0,-1 2 0,1-2 0,5-2 0,4-1 0,6-4 0,5-5 0</inkml:trace>
  <inkml:trace contextRef="#ctx0" brushRef="#br0" timeOffset="-34798.74">25994 4746 16849,'-1'38'407,"0"0"0,-1 1 0,3 3-340,3-4 0,2 3 1,1 0-1005,0-1 0,1 0 1,1 0 939,0 0 1,0 0 0,1-3 80,3 7 0,-1-7 990,-1-7-794,-4-15 995,-4-8-894,-2-32-258,-6-3 0,-2-4-73,2-6 1,0-2-642,-2 5 0,-2-2 1,2 1 616,1 2 0,0 0 0,0 0 0,0-3 0,1-1 0,0-1 168,0 0 1,1 1 0,0-2-35,1-7 1,0 0 0,3 3-111,0-4 1,5 4-68,9 0 0,7 9 34,0 20 0,5 8-382,12 8 0,2 8 354,-1 0 0,-1 5-51,1 4 1,-2 5-113,-4 0 0,-7 6 738,-6 14 0,-14 4-598,-18-3 1,-10 0-113,2-1 1,-5-3-316,-14-9 0,-3-9-189,13-13 1,0-3-881,2-2 1,0-3 1529,-20-8 0,22 5 0,8-6 0</inkml:trace>
  <inkml:trace contextRef="#ctx0" brushRef="#br0" timeOffset="-34230.74">27126 3824 17319,'-41'-3'484,"-1"1"1,0-1 0,-7 0 0,2 1-385,2 3 1,3 2-648,14 0 1,4 1 613,-18 7 408,12 1-475,12 14 0,8 2 0,15 16 84,7-4 0,3 2-45,-1-4 0,0 2-393,-1-2 1,1 2-1,-1 0 354,-4-4 0,-1-1 0,-2 3-14,-1 4 0,-1 4 0,-1 1 0,-2 0 30,0 0 1,-1 0 0,-2 0 0,1 2-22,1-7 1,-1 2 0,0 0-1,0-1 1,0-3 4,-2 11 0,-1-3 0,1-5-28,1 4 0,3-9-252,6-7-258,5-15 490,6-9-2485,17-23-515,-2-3 1409,-9 1 1,1-1 982,-1 1 1,-2 1-1,5-3 1,-4 3 0</inkml:trace>
  <inkml:trace contextRef="#ctx0" brushRef="#br0" timeOffset="-33980.74">27722 4634 18451,'46'-9'-547,"-1"-1"1,0-1 0,-7 1 0,-10 5 0,-6-4 0</inkml:trace>
  <inkml:trace contextRef="#ctx0" brushRef="#br0" timeOffset="-33415.74">29199 3824 19561,'-27'20'14,"0"-1"0,0 1 0,-4 5 0,5 4-14,11 4 0,4 7 0,3-2-1562,2 8 0,4-1 1567,7 2 1,3-1-6,1-1 0,5 0-799,3-4 1,3 1 0,-1-3 798,2 5 0,0-1 0,-3-8 0,-1 1 0,-3-2 204,-3 3 0,-5-3-204,-2 12 0,-13-1-78,-9-29-349,-14-7-2850,-1-3 2779,-2 1 0,15-2 0,10 0 0</inkml:trace>
  <inkml:trace contextRef="#ctx0" brushRef="#br0" timeOffset="-32714.73">28594 5252 15247,'4'-7'3276,"0"1"-2788,-4 6-208,0 0-246,-12-16-12,0 12 1,-22-10-12,3 20 11,-5 3-22,9 2-22,8 2 22,5 0 0,-1 4 0,-1 3-56,-5 14 22,7-1 45,2 2-33,8-14-23,4-9 45,5-8 123,12-2-11,15-1-112,18-1-56,-6 0 12,-2 2-35,-19 4-33,-8 5 112,-7 3 67,-15 7-481,-17 0-2488,-11 3-375,2-10 2765,8-6 1,18-7 0,2-1 0</inkml:trace>
  <inkml:trace contextRef="#ctx0" brushRef="#br0" timeOffset="-32431.73">28802 5378 16860,'-7'0'784,"2"0"-594,-5 32-134,8-15-78,11 31 180,29-35 43,8-4-246,-19-12 0,0-4 180,8-10-79,-9-9 89,-11-1-570,-18-14-1214,-13 19 1,-4 1 982,1 0 1,0 1-1,-21-6 1,19 16 0</inkml:trace>
  <inkml:trace contextRef="#ctx0" brushRef="#br0" timeOffset="-31532.73">28622 3491 18518,'-23'-4'124,"6"-1"-102,-11 14-22,8-3 22,-6 2-33,3 1-45,1 1 34,11 0-1,9 1 23,3-1 45,21 10 34,17 4-96,-11-6 0,0 0-17,-4-2 1,-3-1 33,6 17 11,-22-8 34,-18-2-90,-7-3-941,-4-10 0,-4-3 986,2-3 0,0-3 0,-16 4 0,15-9 0</inkml:trace>
  <inkml:trace contextRef="#ctx0" brushRef="#br0" timeOffset="-31381.73">28523 3452 10361,'32'-6'-1042,"1"1"0,-3 0 0,-2 1 1329,12 3 0,-19 0 0,-4 1 0</inkml:trace>
  <inkml:trace contextRef="#ctx0" brushRef="#br0" timeOffset="-31031.73">28951 3477 17185,'9'41'-226,"1"0"0,-2 7 0,-2-6 0,-6-13 0,0 7 0</inkml:trace>
  <inkml:trace contextRef="#ctx0" brushRef="#br0" timeOffset="-10399.74">23909 10384 19078,'41'-4'49,"0"-1"1,0 0 0,-1 1-1,1-1 1,1 0 0,-2 1 0,0 0-50,4 0 0,-1 1 0,1 0-1093,4 0 1,1 0 0,0 1 809,-11 0 0,0 1 0,1 0 0,1 0 240,-1 0 0,2 0 1,0 0-1,0 1 1,-3 0 314,13 3 0,-4 0 1,-2 3-326,-4-2 1,-2 2 0,-20 3 119,-36 9 0,-16 2-34,3-8 1,-5-1 0,-2-1-167,-1 0 1,-3-1 0,0 0 0,1 0 244,-2 0 0,2-2 0,-1 2-6,3 0 1,-1 0 0,0 0-1,3 0-270,-1 0 0,3-1 0,0 0 225,-17 4 1,14-1 1783,33-4-1834,23-10 0,14-6-11,-2 3 0,3-1 0,3-1-452,7-3 1,2-2-1,6-1 459,-11 4 1,3-2-1,3 1 1,1-2-1,1 2 1,-1-1-74,-5 3 0,1 0 1,0-1-1,0 1 0,1 1 1,0-1-1,1 0 14,-3 2 0,1-1 0,1 0 1,0 0-1,-1 1 0,0 0 0,-2 0 1,-1 1-156,9-2 1,-1 1 0,-3 0 0,-2 2 0,-3 1 52,5 1 1,-3 2 0,-13 3 131,-13 7 11,-36 6 11,-16 6 11,-3-7 0,-3-1-34,5-2 1,0-2 509,2 0 1,3-1-712,-3-1 1587,37-9-2136,15-5 2302,14-4-1529,0 0 0,-1-1 0,1 1 0,9-3 0</inkml:trace>
  <inkml:trace contextRef="#ctx0" brushRef="#br0" timeOffset="-9249.74">29652 4188 15235,'8'0'471,"0"38"-370,-7-9-101,1 2 0,-1 3-958,1-1 0,-1-2 958,2 15 0,0-2 0,-2-29 0</inkml:trace>
  <inkml:trace contextRef="#ctx0" brushRef="#br0" timeOffset="-9082.74">29864 4441 11347,'0'0'0</inkml:trace>
  <inkml:trace contextRef="#ctx0" brushRef="#br0" timeOffset="-8747.74">30162 4285 18126,'-21'31'45,"0"0"0,0 0 0,2 10 0,10-4-34,16-10 0,8-6 11,6-5 1,4-6-12,20-4 34,-13-11 0,-2-6-62,-6-2 0,-2-3 17,-1-2 0,-3-2 0,-1-23 0,-22 11-1222,-22-2-2055,-11 12 2522,-4 4 0,14 14 0,18 4 0</inkml:trace>
  <inkml:trace contextRef="#ctx0" brushRef="#br0" timeOffset="-8298.74">30453 4144 16692,'4'-4'1412,"-1"0"-1311,-3 4-45,45 2-23,-17 17-22,-1-11 1,-1 2-35,-9 24-133,-14-8 144,-16 0 12,-7-1 34,-1-11 0,-2 0-34,-11 5 11,3-3 11,19-11-22,17-4 0,8-1 0,11 0 23,8 0 44,5 4-34,-10 2 1,0 4-34,9 20 0,-2 2 56,-33 5-56,-18-11-11,-11-2-460,-4-6 471,-3-6 0,17-6 0,1-4 0</inkml:trace>
  <inkml:trace contextRef="#ctx0" brushRef="#br0" timeOffset="-7979.73">31087 3906 17084,'0'-4'1916,"0"1"-1748,0 3-67,-37 55-1148,26-31 0,1 3 1080,-6 5 1,-3 4 0,4 2-45,5 4 0,4 2 0,1 0-385,1-2 0,1 0 0,2 0-478,1-1 0,1 0 0,3-3 874,4 7 0,3-8 0,4-12 0,-2-12 0</inkml:trace>
  <inkml:trace contextRef="#ctx0" brushRef="#br0" timeOffset="-7697.73">31250 4231 17644,'5'35'86,"1"1"0,-1-2 0,-2-3-131,-2 8-1535,0-2 1580,0-1 0,0-17 0,-1-3 0</inkml:trace>
  <inkml:trace contextRef="#ctx0" brushRef="#br0" timeOffset="-7516.73">31457 4422 11157,'0'0'0</inkml:trace>
  <inkml:trace contextRef="#ctx0" brushRef="#br0" timeOffset="-7181.73">31711 4263 18765,'-26'28'42,"1"0"0,-1-1 0,-8 5 0,10-1-65,32 17-66,12-23 89,15-8 11,5-8-11,-13-7 0,1-4 11,17-18 34,-5 1-45,-21-14-392,-20 9-572,-11 0-941,-8 4-1372,-6 5 3208,-1 4 1,13 6-1,2 3 1</inkml:trace>
  <inkml:trace contextRef="#ctx0" brushRef="#br0" timeOffset="-6897.73">31758 4089 19650,'25'35'-72,"-1"-1"0,1 0 0,0 1 0,-4-2 0,0 0 0,-3 0 0,-3 0-1021,-2 6 1,-5-1 0,-2-2-547,-2 5 1,-4-5 818,-6 12 1,0-35 0,3-7 0</inkml:trace>
  <inkml:trace contextRef="#ctx0" brushRef="#br0" timeOffset="-6096.73">31991 3936 19437,'32'17'11,"0"0"0,-1 1 0,0 1 0,0 2 1,-5 3-12,-7 2 0,-3 4 0,-1 2-712,3 9 1,-1 5 0,-3-1-382,-5-3 1,-4 1 0,-1-1-1,1-2 1,-2-1 0,-3-1 436,-8 6 1,-3-7-1,-1-12 1,4-12 0</inkml:trace>
  <inkml:trace contextRef="#ctx0" brushRef="#br0" timeOffset="-5582.73">32332 3763 18664,'44'-17'683,"-13"-19"-666,-24 9 0,-6-3 5,-4-1 1,-2 1-12,-5-10 101,-6 7-89,3 11 78,-1 9-124,3 26 23,4 10-28,4 10 0,4 4-101,4-8 0,1 0-134,1 10 0,2 0-1376,7-5 1,2-2 1596,-2-7 0,-1-3 1,9 18-1,-9-24 1</inkml:trace>
  <inkml:trace contextRef="#ctx0" brushRef="#br0" timeOffset="-5413.73">32314 3650 16255,'35'-3'-410,"-1"0"0,1-1 1,7 0-1,-3 0 1,-9 4-1,-3 0 0,0 0 1</inkml:trace>
  <inkml:trace contextRef="#ctx0" brushRef="#br0" timeOffset="-983.73">32772 4517 11067,'0'0'0</inkml:trace>
  <inkml:trace contextRef="#ctx0" brushRef="#br0" timeOffset="-514.73">33247 4328 17129,'-38'4'176,"1"-1"0,-1 1 1,-8-1-1,8 6-154,15 11 1,8 3-23,2 15 33,9-12 1,4 0 12,22 17-159,1-6-200,19-19-527,-8-20 245,-2-13 159,-4-11 441,-14-4 1,-4-4 257,-2-7 0,-4-4-524,-4 7 0,-3-3 0,1 1 457,-2-8 0,-1 1-67,-5 3 1,-1 5 578,0 0-451,1 12-122,2 13-79,4 16-56,5 38 0,11 5-599,-1-9 0,2 1 78,5-7 0,1-1-426,2 0 0,0-1-692,0-1 1,-1-2 1114,-2-1 1,-1-2 0,2 2-1,-8-7 1</inkml:trace>
  <inkml:trace contextRef="#ctx0" brushRef="#br0" timeOffset="-314.73">33492 4252 16008,'2'37'-1093,"0"1"1,-2-9 0,2-2 956,9 6 0,-8-22 0,-1-4 1</inkml:trace>
  <inkml:trace contextRef="#ctx0" brushRef="#br0" timeOffset="-146.73">33362 4381 14764,'-2'-3'1906,"1"-1"-2276,28-7 0,15 0-252,-17 6 0,1 0-471,8-3 1,6-3 0,-3 3 722,0 1 1,-4 3 0,7-2 0,-11 1 0</inkml:trace>
  <inkml:trace contextRef="#ctx0" brushRef="#br0" timeOffset="235.27">33672 3744 17700,'20'-36'202,"0"0"0,3 4 0,2 6-180,-1 11 0,0 4-22,15-3 23,-28 11 22,-7 1-45,-1 4 0,-3 32 28,0 0 0,0 6-14,0 3 1,0 4 0,0-1-906,0-1 0,0-1 0,0 1 891,0 5 0,0 1 0,0-3 0,0-10 0,0-3 0,0 1-222,0 0 1,0 1 0,0-2 221,0 0 0,0-2 0,0 3 3,0 6 1,0 1 0,0-1-38,0-6 1,0 0-1,0-2-17,0 15 1,0-5-79,1-13 1,-2-7-355,-4-10-906,-14-9-997,-18-15 2386,7 4 0,-1-1 0,-5-5 0,0 2 0</inkml:trace>
  <inkml:trace contextRef="#ctx0" brushRef="#br0" timeOffset="-189814.46">2070 5763 15583,'47'7'35,"1"-1"0,-1 1 0,1 0 0,-4-4 0,1-1 0,1-1 0,0-1 0,0 0-691,-2-1 1,1-1-1,-1 0 1,0-2 0,0 1 327,1-1 0,1-1 0,-1-1 1,-3 1-1,-5 0 0,8 0 1,-6 0-1,-10 2 0,0-1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2:51:46.67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3125 4220 14652,'-5'-6'1748,"2"2"-1064,41 3-214,18-2-1900,-2-1 0,13-2 1571,-17 2 0,7-2 1,4-1-1,3 0 0,3 0-387,-12 1 0,2 0 0,3 0 0,1 0 0,2-1 1,2 1-1,2-1 0,1 1 264,-8 0 1,2 1 0,2-1-1,1 1 1,2-1 0,1 0 0,0 1-1,0-1 1,0 1 0,-1-1-1,0 1 1,-2 0-98,1-1 1,0 1-1,-1-1 1,0 1-1,-1 0 1,1 0-1,-1 0 1,0 0-1,1 0 1,0 0 0,1 0 85,-4 1 0,1 0 1,1 0-1,1 0 1,0 0-1,-1 0 1,0 0-1,-1 1 1,-1-1-1,-1 1 1,-2 0-1,-2-1-158,9 1 0,-3-1 1,-3 1-1,0 0 1,-1 0-1,0 0 1,2 0-1,2 0 179,1 0 1,2-1 0,1 1 0,1 0-1,0-1 1,-1 1 0,0-1 0,-1 1-1,-1-1-26,-1 1 1,-2-1 0,0 0 0,-1 1 0,0-1 0,0 1 0,0-1 0,0 1 6,2-1 1,1 0 0,1 1 0,0-1 0,-2 0-1,-1 1 1,-3-1 0,-3 1-53,8-1 0,-3 0 0,-3 0 1,-4 0-1,-4 1 31,2 0 1,-5 0 0,-8 0 1139,5 0-1185,-40 2 1362,-20-4-4296,-12 2 3607,-16-2 0,15 4 0,7 0 0</inkml:trace>
  <inkml:trace contextRef="#ctx0" brushRef="#br0" timeOffset="6014">13851 6264 13611,'-4'6'1344,"2"-1"-761,2-5-57,36 13-44,8-8-157,1 2 0,11-1-773,-3-5 1,7-1 0,6-2 0,3-1 546,-16 0 0,2-1 0,2 0 1,3 0-1,1-1 0,3 0 1,1 0-267,-5 1 0,3 0 0,2-1 0,2 1 0,0-1 0,2 1 0,0-1 0,-1 0 0,-1 0 0,-1 0 169,-4 0 0,-1 0 0,0 0 1,0 0-1,0-1 0,-1 1 0,1 0 0,0-1 1,0 1-1,1-1-171,2 1 0,1-1 0,1 1 0,0-1 0,0 1 0,-1-1 0,0 1 1,-2-1-1,-1 1 0,-3 0 170,11-1 1,-4 1-1,-1-1 1,-1 1 0,-1 0-1,0 0 1,1-1-167,-1 1 0,1 0 0,-1-1 0,0 1 0,0 0 0,0 0 0,-1-1 165,-2 1 0,0 0 0,-2 0 0,1 0 0,1 0 0,1 0 0,2 0 6,-4 0 0,1 1 0,1-1 1,2 0-1,0 0 0,0 0 0,0 0 1,0 0-1,-1 0-5,0 0 0,-1 1 0,-1-1 1,1 1-1,0-1 0,0 1 1,1-1-1,0 1 0,2 0-36,-1-1 1,2 1 0,1 0 0,1 0 0,0-1 0,0 1 0,-1 0 0,-2 0 0,-1 1-1,-2-1 38,9 0 0,-2 1 1,-1-1-1,-2 1 0,-1-1 1,-1 1-1,-1 1 36,1-1 1,0 1-1,-1 0 1,-3 0 0,-3 0-1,-4 1-110,13 0 0,-7 1 0,-1 0 373,-3-1 1,-1 1 0,-5 0-522,-5 0 1,-6 0 1911,14 0-2332,-58 0 492,-19-3-7786,0-6 8582,-1-7 1,13 5 0,2 0 0</inkml:trace>
  <inkml:trace contextRef="#ctx0" brushRef="#br0" timeOffset="6964">20837 5938 15471,'9'-2'1613,"43"-7"-1176,-2 2-1077,-1 1 1,9-1 665,0 2 0,6 0 0,3 1-413,-9 1 0,2 2 0,2-1 0,2 0 382,-2 0 1,4 0-1,1 0 1,0 1-1,-4 0-290,4 0 0,-2 1 0,-1 0 1,-1 0 294,-6 0 0,0 1 0,-3 0 0,-4 0 16,16 0 1,-6 1-118,-7-1 1,-2 1 335,-6-1 1,-1-1 373,5 0 0,-2 0-357,-10-1 0,-1 0 664,0-1 0,-4 0-524,0-2 2426,-21 1-2594,-10 1 571,-2 2-728,-3 0-67,1 0-11,-1 0-12,3 0 23,9 4-145,-3 1-1088,6 6-5994,-11-2 7227,-11-3 0,4-1 0,-5-5 0</inkml:trace>
  <inkml:trace contextRef="#ctx0" brushRef="#br0" timeOffset="12797">4537 12534 19829,'56'-12'22,"-1"1"1,0-1-1,1 1 1,-1 0-1,-1 3-100,11 4 0,1 3-2934,-11-1 0,2 1 0,-5-1 3012,3 1 0,-5-1 0,1 2 0,-9 0 0,-17 0 0</inkml:trace>
  <inkml:trace contextRef="#ctx0" brushRef="#br0" timeOffset="12948">5240 12583 17767,'-7'36'56,"0"1"0,1 1 0,1-2-56,5 30-1556,1-32 1,2 0-2009,4 29 3564,5-7 0,-5-27 0,0-10 0</inkml:trace>
  <inkml:trace contextRef="#ctx0" brushRef="#br0" timeOffset="13098">5414 12909 17140,'-9'61'-2286,"2"-12"2286,7-34 0,0-8 0,0-7 0</inkml:trace>
  <inkml:trace contextRef="#ctx0" brushRef="#br0" timeOffset="13231">5477 12721 15706,'-7'-2'-34,"1"1"-1199,6 1-403,0 0 0,0 0 1</inkml:trace>
  <inkml:trace contextRef="#ctx0" brushRef="#br0" timeOffset="13565">5760 12931 17409,'-6'-4'2432,"-5"-42"-2253,10 18-90,-6-35-10,11 30-79,4 8-11,5 11-1,7 7 1,5 16-123,3 5-135,2 10-303,8 12 371,-12-13 145,8 0 246,-11-32 270,6-27-169,4-20-269,-5 6-145,4 14 112,-14 36-56,6 14-1547,8 30-8101,8 4 9715,4-1 0,-14-18 0,-16-21 0</inkml:trace>
  <inkml:trace contextRef="#ctx0" brushRef="#br0" timeOffset="13848">6712 12785 16905,'7'0'2824,"-1"0"-2735,-6 0-89,20-44 0,-15 21-134,14-38 89,-27 34 45,-4 2 0,-12 7 336,-2 22-168,0 12-90,2 23-22,11 7-56,5 2-112,6 0-1075,21-4-1424,22-5 766,0-25 0,11-3 0,0-2 1733,-4-2 1,1-2 0,-1 0 0,0 0 0,0 0 0,-5-1 0,-2-4 0,0 0 0</inkml:trace>
  <inkml:trace contextRef="#ctx0" brushRef="#br0" timeOffset="14265">8639 12369 19684,'14'52'13,"1"-1"1,-1 1-1,-1-4 1,0-1-1,-2-5-2,-2-6 0,-2-3 23,5 27-56,-6-12 22,-2-15 179,3-31-34,10-41-89,3-9-28,-6 13 0,2 2 40,11-8-46,9 15-33,-3 33-773,5 29-706,-14 10-1446,-3 7 2936,-7-24 0,-6-13 0,-1-8 0</inkml:trace>
  <inkml:trace contextRef="#ctx0" brushRef="#br0" timeOffset="14531">9345 12605 19684,'-28'25'156,"0"0"1,-14 20-235,38-23-157,16-5-225,23-8 538,11-22-66,0-3 144,-15-14 91,-23 7-247,-9 7-22,-9 5-2275,-12 10 2297,5 16 0,-1-9 0,13 9 0</inkml:trace>
  <inkml:trace contextRef="#ctx0" brushRef="#br0" timeOffset="14847">9603 12711 21140,'10'-47'48,"0"-1"1,3 10 0,5 9-643,23 14-1076,21 36 909,-24 0 346,9 12-56,-21-13 505,-4-12 313,-3-12 371,0-15-35,1-13-235,2-1-268,-2 3-147,0 9-593,-8 29-942,-2 8-2946,-2 23 4448,2-1 0,-4-16 0,1-5 0</inkml:trace>
  <inkml:trace contextRef="#ctx0" brushRef="#br0" timeOffset="15149">10803 12401 20860,'-35'-2'426,"0"-1"0,-26 6-438,36 9-21,1 10 33,6 8-34,6 12-851,21-10 157,22-5 683,3-22 34,9-16 11,-19-9 414,-7-15-291,-10 7-167,-12 2-382,-7 18-1995,-6 17 2421,5 3 0,5-1 0,5-3 0</inkml:trace>
  <inkml:trace contextRef="#ctx0" brushRef="#br0" timeOffset="15565">11295 12172 21376,'-45'-13'455,"1"0"1,-1 2 0,0 3-445,6 7 0,1 3-6,1 1 1,1 3-6,-26 8-56,18 4-471,22 1-963,32-3 1165,47-7 236,3-11-120,-18-2 1,-2-4 230,12-11 540,5 0-102,-16 32-96,-22 25 0,-6 11-308,-7 0 0,-4 5-544,-3-2 1,-3 4-1,0-2 493,-1 12 1,-1-3-6,1-1 0,1-1-62,1-5 1,2-1-12,4-8 1,1-3-169,-1-8 0,1-2-208,7 19 517,-8-43 243,-14-22-176,-16-39-135,6 19 0,-2-2-262,-3-3 0,1-1 4,0 2 0,3-2-2379,3-4 0,3 1 2637,0-13 0,9 10 0,9 31 0</inkml:trace>
  <inkml:trace contextRef="#ctx0" brushRef="#br0" timeOffset="15832">11479 12485 20893,'60'-25'247,"-5"-4"-303,-20-18-45,-12-6 56,0 2 45,-29 15 79,-12 26 33,-11 14 11,-4 12-22,3 11-90,4 7 1,10 18-943,37-2-32,8-2-275,0-29 0,3-4-3267,22 0 4505,-3-8 0,-22-3 0,-10-4 0</inkml:trace>
  <inkml:trace contextRef="#ctx0" brushRef="#br0" timeOffset="16015">11808 12388 20524,'0'-36'1288,"0"0"1,9-30-930,10 23-536,11 7 200,5 14-57,17 23-212,-13 21-292,7 21-157,-18 8-515,-5 0 34,-7-2-7381,-8-1 8557,-4-19 0,-4-5 0,0-20 0</inkml:trace>
  <inkml:trace contextRef="#ctx0" brushRef="#br0" timeOffset="16183">13583 12068 13476,'46'-8'0,"0"-1"0,0 1 0,-9 1 0,-3 1 0,2-1 0,1 1 0</inkml:trace>
  <inkml:trace contextRef="#ctx0" brushRef="#br0" timeOffset="16614">13590 12067 21264,'27'-29'26,"-1"0"0,2 1 0,5 5-37,14 9 0,2 5-90,14-6 101,-26 7 0,-7 1-79,-14 3 68,-13 4 269,-29 0-90,7 16-157,-10 2-145,33 37-752,17-13-448,-4-13 1,3 0 1333,20 19 0,-17-24 0,-4 0 0</inkml:trace>
  <inkml:trace contextRef="#ctx0" brushRef="#br0" timeOffset="18531">15016 6247 16255,'-6'2'1647,"1"-1"-1109,61-7-45,3-1-1820,2 0 0,8-1 1416,-22 2 1,0 1 0,2-1 37,8-1 0,3 0 0,6 0-252,-7 0 0,5 0 1,4 0-1,0 0 1,-2 0 139,-2 0 1,-1 0 0,1 1-1,-2-1 1,1 1-139,-1-1 1,0 1-1,0-1 1,-3 1-1,-3 0 123,15-1 0,-4 0 0,-14 1-89,-4-1 33,-49 0 78,-27 4 1,-16 3-7,-18 0 1,-7 0 44,14 2 0,-3 2 0,3-1-50,-13 0 0,5 1-11,15 1 0,10 0 1243,18-3-1243,37-1 56,29-4-41,-4-1 0,9-1 0,1-1-113,2 1 1,2 0 0,-1 0-19,0-1 0,-1 0 1,-2 1-642,10 0 1,-14 1-3648,-28 3 4404,-46-1 0,12 1 0,-16-2 0</inkml:trace>
  <inkml:trace contextRef="#ctx0" brushRef="#br0" timeOffset="28964">16314 11822 19370,'5'61'82,"-1"-1"0,-1 0 1,0-2-72,-1-8 0,0-4 0,-2-7 0,0-6 1,0-11 962,-1-17-425,-7-46-314,3-2 1,-1-5-203,-2-6 1,0-5-622,3-4 1,1-7-1,1 6 599,0 3 1,4 1-20,-1 11 1,3-2-1,4 7 8,8 7 0,7 10-44,38 8-231,-20 29 1,0 9 94,-7 2 1,-4 5-114,-2 10 1,-8 4 68,-7 19 151,-15-22 1,-8 0-24,-7-7 1,-4-1-62,0-1 1,-3-4-326,-6-7 0,-1-5-4213,-25 4 4695,20-2 0,4-5 0,24-2 0</inkml:trace>
  <inkml:trace contextRef="#ctx0" brushRef="#br0" timeOffset="30197">16808 12158 17599,'-3'-3'1973,"1"1"-1760,2 2-169,27-58-44,-19 32 67,6-10 1,-1 1 33,-12 14 123,-1 5 0,0 8-213,-6 6-67,3 19-650,4 5 190,12 4-212,13-9 145,6-14 270,12-10 1109,-13-1 10,-4-1-616,-18 3-122,-9 11-23,-4 9-45,1 8-180,-1 8-1310,1 2 1490,16 3 0,-10-16 0,11-2 0</inkml:trace>
  <inkml:trace contextRef="#ctx0" brushRef="#br0" timeOffset="30433">17299 12039 17644,'-5'-6'1658,"2"2"-1669,-17 45-101,17-24-773,-6 28-45,41-41 1087,10-27 100,-1 0 181,-14-19 88,-19 16-212,-11 4-314,-6 8-2174,-14 9 2174,3 15 0,1-6 0,11 8 0</inkml:trace>
  <inkml:trace contextRef="#ctx0" brushRef="#br0" timeOffset="30718">17573 11582 20882,'-10'46'-90,"1"0"1,-1-1-1,-3 20 1,3-3-231,11-17 1,2-3-497,2-2 1,1-2 132,14 24 156,8-14 193,3-22 525,14-27 1411,-10-43-1019,-6-4-379,-21 14 0,-7 1-58,-16-5-146,-9 14 0,-11 11-1424,-13 33 1424,15 9 0,3 0 0,20-5 0</inkml:trace>
  <inkml:trace contextRef="#ctx0" brushRef="#br0" timeOffset="30998">18304 11868 16782,'-3'-5'2207,"1"2"-1849,2 3 57,5-5-404,7 4-941,25-5-762,6-2 549,-10 3 0,2-1-1130,1-2 1,1-2 2272,9 1 0,-2 0 0,8-2 0,-6 3 0</inkml:trace>
  <inkml:trace contextRef="#ctx0" brushRef="#br0" timeOffset="31399">18739 12021 17017,'-7'0'2980,"0"0"-2789,7 0-135,0 0-56,35-14-4079,7 8 4079,18-11 0,-21 13 0,-22 2 0</inkml:trace>
  <inkml:trace contextRef="#ctx0" brushRef="#br0" timeOffset="32197">20720 11380 19011,'-11'45'121,"-1"0"0,1-1 0,-2 4 0,-1 0 1,1-1-554,-4 14 1,1-2-853,0-6 1,3-7-8274,4-5 9557,6-23 0,3-10 0,0-8 0</inkml:trace>
  <inkml:trace contextRef="#ctx0" brushRef="#br0" timeOffset="32453">20555 11237 21040,'51'14'4,"1"0"1,-1 0-1,-6 5 1,-3 4-1,-4 5-34,-7 9 0,-5 6 0,-3-1-789,0 9 0,-5-1 404,-8-5 1,-2-3-1210,1 3 1736,7-9 0,-8-18 0,2-7 0</inkml:trace>
  <inkml:trace contextRef="#ctx0" brushRef="#br0" timeOffset="32665">21171 11612 15975,'0'-6'683,"0"1"-705,0 5-919,19 25 941,-12-14 0,12 16 0,-17-22 0</inkml:trace>
  <inkml:trace contextRef="#ctx0" brushRef="#br0" timeOffset="32815">21160 11441 10384,'0'0'0</inkml:trace>
  <inkml:trace contextRef="#ctx0" brushRef="#br0" timeOffset="33282">21540 11545 17577,'-2'-3'1860,"1"1"-1613,1 2-214,14 58 68,2-14-217,-1 3 0,2 3 127,-2-14 0,1-1-403,1 0 0,-1 0 397,0-2 1,0 0-99,-3 6 0,-2-1 149,1 12 325,-18 2-113,-11-35-189,-17-8 130,-7-19-758,7-10 1,-1-9-3217,3-13 0,2-4 3853,0-3 0,2 1 1,11 10-1,5 3 1,7 1-1</inkml:trace>
  <inkml:trace contextRef="#ctx0" brushRef="#br0" timeOffset="33434">21460 11357 17958,'0'-4'1188,"0"1"-2615,0 3 0,0 0 0</inkml:trace>
  <inkml:trace contextRef="#ctx0" brushRef="#br0" timeOffset="33915">20249 12337 19168,'7'0'992,"25"-6"0,10-2-740,-6 0 0,4-2-1354,9-1 1,7-2 0,1 0 1134,0-1 1,0 0 0,7-1 1,-14 3 1,5 0-1,2 0 1,3-1-1,0 1 1,-1 0-59,3 0 1,0 1-1,2 0 1,-1 0 0,1 1-1,-1-1-445,0 0 0,0 0 0,0 1 0,-1-1 0,-1 2 0,-2 0 266,4 0 0,-1 1 1,-2 1-1,-4 1 0,-7 1-750,15 0 0,-12 3-1995,7 0 2947,-43 5 0,-16-2 0,-9 2 0</inkml:trace>
  <inkml:trace contextRef="#ctx0" brushRef="#br0" timeOffset="35598">20569 11502 19370,'51'-1'411,"1"-1"1,7-3 0,7-3 0,3 1-326,-12 2 1,3 0 0,0-1 0,1 1-893,-7 1 1,1-1-1,1 1 1,-2 1-1,-3 1 727,17 1 1,-3 2 0,-11 5 78,-3 8 0,-22 8 309,-39 7 1,-20 4-269,-14 6 0,-12 2 1,-3 0-6,11-9 0,-2-1 1,-1 1-1,0-1-155,-5 5 1,-1 0 0,0-1 0,5-3 125,0 0 1,4-4 0,7-2-8,5-2 0,18-6 0,45-8 22,31-16 39,-12-2 1,8-3 181,-8 0 1,5-2 0,3 0 0,-1 0-216,1 2 0,0-1 0,0 1 0,0 0-289,-2 0 1,1-1 0,-2 1 0,-3 2 260,3-1 0,-2 2 0,-14 6 627,-13 7 1380,-52 11-1861,-1-2 0,-6 2 14,-11 3 1,-7 3-1,0 0-255,4-1 0,0 1 1,1 1 19,0 0 0,0 0 1,5-1 74,-1-1 0,19-1 739,35-2-884,33-16-197,-8-1 1,2-1-388,4 0 1,2 1 971,21 6 0,-2 0 1,-1-3-1,-22 2 1,0 1-1</inkml:trace>
  <inkml:trace contextRef="#ctx0" brushRef="#br0" timeOffset="36364">24067 11382 15224,'0'-5'3014,"15"49"-2308,-4-4-465,0 2 0,-1 4-995,-4-9 1,-2-1 926,-1 3 1,-1 1 48,-4 9 0,-2-1-144,-1 12-78,-3 0 546,5-46-266,2-13-223,1-19-29,1-14 0,-2-8-12,1-20 1,0-5-128,-2 0 1,-1-1 124,1 18 1,0 0 0,-1 4 119,-2 2 1,0 5 960,-9-18-1095,4 27 22,-1 32 1,5 62-18,9-16 1,4 3-12,-1 1 1,4 0-256,5-2 0,5-6-19,19-1 157,4-20 1274,1-15-1157,-14-25 1,-1-9 27,-3-7 1,-5-8-40,2-17 0,-5-4-203,-6 11 0,-5 2 203,-7 4 0,-4 5-128,-4 8-213,-5 16 283,-2 12-1494,-1 28-3551,8 16 5120,7 9 0,3-12 0,5-22 0</inkml:trace>
  <inkml:trace contextRef="#ctx0" brushRef="#br0" timeOffset="36615">24718 11637 17364,'5'0'1042,"-1"0"-7585,-4 0 6543,-2 32 0,1-24 0,-2 24 0</inkml:trace>
  <inkml:trace contextRef="#ctx0" brushRef="#br0" timeOffset="36765">24713 11523 16871,'-8'-10'258,"1"3"-1760,7 7-1475,0 0 0,0 0 1</inkml:trace>
  <inkml:trace contextRef="#ctx0" brushRef="#br0" timeOffset="37017">25008 11570 19269,'7'0'1445,"-2"0"-1187,-4 49-213,4-6 28,-1 0 0,0 3-45,2-9 0,0-2-28,0 1 0,0 0-329,-2-2 1,-1-1 351,1 26 153,-4-1-120,-17-26-213,-2-8-549,-14-35-459,1-14-1614,6-4 0,1-6 2779,3-2 0,1 1 0,1 7 0,3 2 0,-2-16 0</inkml:trace>
  <inkml:trace contextRef="#ctx0" brushRef="#br0" timeOffset="37231">24956 11364 18037,'13'-3'-1506,"-3"-5"1,-9 18 0</inkml:trace>
  <inkml:trace contextRef="#ctx0" brushRef="#br0" timeOffset="37582">23962 12167 19336,'-9'7'1669,"66"-21"-1333,-25 5 1,4-3-1764,10-1 0,5-2 0,2 1 1483,0 0 0,2 1 0,1 0-51,-7 3 1,1 0-1,1 0 1,0 0-6,4 1 0,1 0 0,0 1 0,0 0-158,0 1 1,-1 1 0,0 0-1,-2 1-212,11 0 1,-2 1-1,-3 1-187,-10 1 1,-2 0-1,-3 2-2099,3 2 1,-6 2 2900,5 5 0,-27 0 0,-14-2 0</inkml:trace>
  <inkml:trace contextRef="#ctx0" brushRef="#br0" timeOffset="37915">24763 12606 18395,'-28'52'239,"0"-1"0,1-3 0,2-3-239,-7 10-571,3-5-1536,4-10 2107,7-18 0,9-10 0,5-12 0</inkml:trace>
  <inkml:trace contextRef="#ctx0" brushRef="#br0" timeOffset="38116">24578 12456 22204,'34'8'52,"0"0"1,10 16-1,-1 8-52,-8 11 0,-2 6-1064,-6-11 0,1 1 0,-3-1 570,4 7 1,-4-3-297,-3-7 0,-3-5-2490,3-4 3280,-1-12 0,-10-9 0,-3-5 0</inkml:trace>
  <inkml:trace contextRef="#ctx0" brushRef="#br0" timeOffset="38398">25180 12793 19325,'6'51'-793,"-1"-11"0,-3-33 0,0-5 1</inkml:trace>
  <inkml:trace contextRef="#ctx0" brushRef="#br0" timeOffset="38531">25138 12537 14820,'0'0'0</inkml:trace>
  <inkml:trace contextRef="#ctx0" brushRef="#br0" timeOffset="39697">26999 12039 19437,'45'-21'186,"-1"0"1,2 0 0,0 2-187,-6 7 0,0 1-568,1 0 1,-1 2-1064,-5 1 1,-2 1 1630,11-2 0,-21 5 0,-17 3 0</inkml:trace>
  <inkml:trace contextRef="#ctx0" brushRef="#br0" timeOffset="39948">27147 11874 18742,'-39'12'340,"0"0"0,2 1 0,3 4-312,5 10 0,5 3-28,-8 15 11,4 13-11,24-26-11,14-6-112,7-7-79,16-8-381,9-6-1608,-3-10 1,2-4 2190,-8 0 0,-1-1 0,30-9 0,-33 4 0</inkml:trace>
  <inkml:trace contextRef="#ctx0" brushRef="#br0" timeOffset="40548">28421 11400 18810,'-15'64'216,"-1"0"1,1-2-1,-3-2-2121,-2 2 1,0-5 1904,7-17 0,0-2 0,-1 2 0,3-7 0,6-15 0</inkml:trace>
  <inkml:trace contextRef="#ctx0" brushRef="#br0" timeOffset="40765">28180 11339 19594,'42'4'213,"-1"0"0,3 13 0,-4 8-213,-9 11 0,-5 6-321,3 5 0,-3-1 86,-10-11 0,0-1-2438,7 8 1,-1-2 2672,10 10 0,-2-5 0,-19-35 0</inkml:trace>
  <inkml:trace contextRef="#ctx0" brushRef="#br0" timeOffset="40933">28763 11723 18238,'11'36'0,"-3"-7"0</inkml:trace>
  <inkml:trace contextRef="#ctx0" brushRef="#br0" timeOffset="41098">28714 11474 15213,'0'0'0</inkml:trace>
  <inkml:trace contextRef="#ctx0" brushRef="#br0" timeOffset="41314">29221 11520 19874,'62'21'-1461,"-15"-10"1,-43-1 0</inkml:trace>
  <inkml:trace contextRef="#ctx0" brushRef="#br0" timeOffset="41450">29276 11796 20793,'39'-32'-749,"0"0"0,1 1 0,-5 6 0,-5 9 0,-5 4 0</inkml:trace>
  <inkml:trace contextRef="#ctx0" brushRef="#br0" timeOffset="41914">30406 11095 16479,'1'-5'2902,"0"0"-2566,-1 5 45,-55 48-235,20-13-477,-4 3 0,0 1 365,0 11-34,11-4 172,13-6-206,9-7-201,22-8-56,36-9 122,-12-11 1,1-2 168,0-2 0,-1 0 0,-2-1 0,-5-1 79,-6-1 523,-14 2-121,-19 13-268,-16 8 0,-10 5 22,-9 13 0,-3 2-196,-1 0 1,1 0-261,-1 1 1,7-2 231,5 3-11,17-10-90,13-11-156,22-11-258,17-6-606,10-14 1,9-5 1109,6-2 0,0-1 0,-13 2 0,-2 0 0,-9 2 0,1-1 0</inkml:trace>
  <inkml:trace contextRef="#ctx0" brushRef="#br0" timeOffset="42481">30820 11426 19829,'-2'47'284,"0"0"0,0 8 0,0 0-273,2-10 0,0-1-186,-1 3 0,0-3 175,0 8-33,0-15 166,1-14 181,0-20-134,2-41 38,-1-3 1,-1-5-214,2-3 1,-1-3-403,-1-11 0,0-1 408,0 15 1,-1-1-12,0-14 0,0 0 16,-1 17 1,-1 4 89,-1 0 1,-1 7 283,-8 8-267,-3 36-33,-2 8 22,3 15-45,6 12-67,4 6 388,14-13 0,7 0-405,8-7 1,5-2 10,3 0 1,3-4-222,7-8 0,2-7 227,-9-8 0,-1-4-40,0-1 1,-2-3 6,26-14-102,-10-22-10,-24-1-550,-25-1 325,-15 19-324,-16 16-511,9 10-1943,4 3 3148,7 3 0,6-2 0,5 1 0</inkml:trace>
  <inkml:trace contextRef="#ctx0" brushRef="#br0" timeOffset="42698">31411 11491 13633,'0'-6'2992,"0"1"-2824,0 5-1199,1 19 1031,-1-14 0,1 14 0,-1-19 0</inkml:trace>
  <inkml:trace contextRef="#ctx0" brushRef="#br0" timeOffset="42848">31421 11259 14742,'0'0'0</inkml:trace>
  <inkml:trace contextRef="#ctx0" brushRef="#br0" timeOffset="43081">31645 11371 19964,'0'45'263,"0"1"0,0-1 0,2 21 1,2-5-247,2-21 0,0-1-12,3 15 1,0 0 89,-4-10 0,-1-2 101,1-2 0,-2-3 174,-8-2-135,-3-29-235,-8-20-123,-4-15-1311,-5-27-858,11 21 1,0-3 2204,0-5 1,0 1 0,-2-8 0,4 8-1</inkml:trace>
  <inkml:trace contextRef="#ctx0" brushRef="#br0" timeOffset="43232">31700 11092 16075,'-8'46'0,"2"-9"0</inkml:trace>
  <inkml:trace contextRef="#ctx0" brushRef="#br0" timeOffset="43880">29751 12341 14809,'9'2'292,"-1"-1"-5413,-2 43 5121,-1-29 0,2 29 0,-4-40 0</inkml:trace>
  <inkml:trace contextRef="#ctx0" brushRef="#br0" timeOffset="44048">29774 12126 16389,'3'-4'-246,"-1"1"-811,-2 3 0,0 0 0</inkml:trace>
  <inkml:trace contextRef="#ctx0" brushRef="#br0" timeOffset="44331">30027 12301 18765,'59'-7'0,"1"0"0,-12 2 0,0 0 0</inkml:trace>
  <inkml:trace contextRef="#ctx0" brushRef="#br0" timeOffset="44470">30096 12413 17722,'37'-9'-720,"0"-1"0,16-4 0,-42 13 1</inkml:trace>
  <inkml:trace contextRef="#ctx0" brushRef="#br0" timeOffset="44684">30213 12203 15963,'-7'-8'2757,"2"1"-2399,5 7-268,-11 53-12,5-18-84,-4 16 1,-3 5-1709,4-15 0,1-2-628,-2 0 0,1 0 2342,-5 23 0,10-41 0,2-9 0</inkml:trace>
  <inkml:trace contextRef="#ctx0" brushRef="#br0" timeOffset="44984">30500 12315 18485,'-8'-1'1367,"2"0"-1110,6 1-111,0 53-124,10-13-11,-4 3 1,2 2-332,17 16 365,-1-1-45,-5-6 6,-7 4-85,-19-26-1064,-21-18 1143,2-37 0,-1-8 0,-7 2 0,-1-25 0</inkml:trace>
  <inkml:trace contextRef="#ctx0" brushRef="#br0" timeOffset="45132">30508 12090 18194,'0'0'0</inkml:trace>
  <inkml:trace contextRef="#ctx0" brushRef="#br0" timeOffset="45981">28257 13139 16243,'62'-10'566,"1"0"0,-14 2 0,2-2 0,6-3-396,-8 1 0,5-3 0,3-1 0,3-1 0,1-1 0,2 1-846,-3 2 1,1 0 0,3 0-1,1-1 1,0 1 0,2-1 0,-1 0-1,0 1 678,-6 0 1,1 1-1,0-1 1,0 1-1,0-1 1,0 1 0,1 0-1,1 0 1,0 0-111,-2 2 0,1-1 0,1 0 1,0 1-1,1-1 0,-1 1 0,-1 1 1,0 0-1,-2 0 0,-2 1 106,11 0 1,-2 0-1,-2 1 1,-1 0-1,-1 1 1,1 0-1,0 0-68,0 1 1,-1 0 0,1 0 0,-1 0 0,0 1 0,0 0 0,-1 0 29,5 0 1,0 0 0,-1 0 0,0 1 0,0 0 0,0 1-436,1-1 1,2 1-1,-1 1 1,-1-1-1,-4 1 1,-4 0-471,3-1 1,-5 1 0,-3 0 0,-2-1 492,18 2 1,-2 0-1,-37-2 161,-37-1 291,-57 4 0,20 0 0,0 1 0</inkml:trace>
  <inkml:trace contextRef="#ctx0" brushRef="#br0" timeOffset="46315">30080 13059 16199,'51'-22'769,"-1"-1"1,6-1-1,2 3-609,-16 8 1,2 2 0,4-1-709,-2 1 1,5-1-1,2 0 1,3-1-1,-1 1 559,-1 1 0,1 0 0,1 0 1,2 1-1,-1-1 0,-1 0-396,2 0 0,-1 0 1,0 0-1,1 0 1,-1 0-1,0 1 287,0 1 1,1-1 0,-1 1 0,0 0 0,-3 1 0,-4 1-102,4 0 0,-4 0 1,-2 1-1,-1 0-164,7 0 1,-1 1-1,-4 1-506,6-1 1,-6 2-3446,6 2 4314,-50 4 0,-8 0 0,-14 0 0</inkml:trace>
  <inkml:trace contextRef="#ctx0" brushRef="#br0" timeOffset="56316">15864 12917 20165,'57'-20'5,"1"1"1,-1-1 0,-9 6 0,2-1-1,0 1 1,2 2 10,7 2 1,2 1 0,1 1 0,2 0-1149,-9 0 0,2 0 0,0 1 0,0-1 0,1 0 1132,3 1 0,1-1 0,0 1 0,0-1 0,-1 1-189,1 0 1,-1 0-1,1 0 1,-1 1-1,-1-1 182,-4 2 0,-1-1 1,0 1-1,-1 0 1,-2 1-25,6-1 0,0 1 0,-3 1 0,-8 1 31,10 0 0,-20 7-82,-35 9 99,-47 1 0,-24-3-14,15-1 1,-3 0 0,-1-1 248,-4 2 1,-1-1-1,1 0-211,2 0 0,1 0 1,2 0-39,8-2 1,2-1 0,5 0 1001,-3 2 1,20-4-1706,57-14 0,30-5 700,-5 3 0,10 0 0,2 0 0,-4-1 0,-1-1 0,-4-1 0,3 1 0,-8 3 0,1 0 0,-1 1 0,0-1 0</inkml:trace>
  <inkml:trace contextRef="#ctx0" brushRef="#br0" timeOffset="58831">3361 15207 16961,'52'-22'62,"0"0"1,0-1 0,-6 4 0,-1 1-1,3 1-62,1 1 0,3 2 0,2 0 0,-2 1-1061,9-1 1,-1 1 0,5 2 336,-10 2 0,4 2 1,2-1-1,-2 1 0,-3 1 724,-3 0 0,-2 1 0,-2 0 0,1 1 0,20-3 0,0 2 0,-12 1 0,6 2 0</inkml:trace>
  <inkml:trace contextRef="#ctx0" brushRef="#br0" timeOffset="59017">4291 15091 16053,'11'49'-437,"0"-1"0,0 0 0,-2 0 0,0 0 0,-1-3-3630,-1 6 0,0-3 4067,-2-5 0,0-6 0,-1-11 0,0-12 0</inkml:trace>
  <inkml:trace contextRef="#ctx0" brushRef="#br0" timeOffset="59182">4690 15372 17129,'1'44'-2267,"3"-8"1,5-36 0,-3 0 0</inkml:trace>
  <inkml:trace contextRef="#ctx0" brushRef="#br0" timeOffset="59315">4690 15367 10451,'0'0'0</inkml:trace>
  <inkml:trace contextRef="#ctx0" brushRef="#br0" timeOffset="59565">4959 15432 17017,'12'-43'608,"0"0"1,0 3 0,4 7-474,18 3-135,3 12-12,15 16-100,-7 37-499,-20-8 1,-3 5 139,-6 0 1,-3 2 145,-3 1 0,-1-2-1367,6 6-1893,3-9 3585,3-11 0,-10-10 0,0-6 0</inkml:trace>
  <inkml:trace contextRef="#ctx0" brushRef="#br0" timeOffset="59917">5533 15417 14271,'-3'2'1905,"1"0"-1765,24-19 1,11-8-18,-8 7-34,8-8 1,-2 0 145,-16 9 325,-9-4 24,-28 4-237,-2 3-112,-20 7 112,-4 13-224,15 5-22,-3 10-101,25 7 56,10 22-974,26 9-7,-7-23 1,2-1-2416,22 15 3340,-3-16 0,-26-25 0,-4-5 0</inkml:trace>
  <inkml:trace contextRef="#ctx0" brushRef="#br0" timeOffset="60516">5257 15444 17017,'0'-43'758,"0"0"0,9 5 0,5 4-702,15-4 23,16 17-35,-7 25-32,-1 15-12,-1 16 0,-2 18-6,-20-24 0,-1 3-112,1 11 1,1 0-701,-2-6 0,1-2-936,-1-1 1,0-3 1753,15 2 0,-16-26 0,-1-5 0</inkml:trace>
  <inkml:trace contextRef="#ctx0" brushRef="#br0" timeOffset="61297">5544 15430 13476,'-2'3'3026,"43"-24"-2265,-8 2-515,2-1 1,4-3 67,3-2 0,-2-2-180,-5 1 1,-2-1 33,2-2 0,-9-1 101,-24-12-113,-26 22-77,-26 13 33,9 19 236,-6 22-315,23 23-44,22-16 0,9 0-219,4-6 1,8-4-516,11 1 0,5-5-230,-2-12 0,4-5 975,23-2 0,0-4 0,-3 2 0,-17-6 0,-1-1 0</inkml:trace>
  <inkml:trace contextRef="#ctx0" brushRef="#br0" timeOffset="61730">7220 14742 18944,'5'35'179,"0"1"0,4 25-179,5-13 0,-7-17 68,-6-16-68,-1-4 33,0-3-33,0-1 11,0-1-67,0 6-739,-5-1-2129,-2 6 2924,-5-4 0,4-5 0,2-3 0</inkml:trace>
  <inkml:trace contextRef="#ctx0" brushRef="#br0" timeOffset="61914">7110 14459 9106,'0'0'0</inkml:trace>
  <inkml:trace contextRef="#ctx0" brushRef="#br0" timeOffset="62198">7480 15040 16019,'6'5'2477,"-2"-1"-2208,-9-68-168,10 33 5,-4-10 0,4 2 85,24 7-146,8 16-169,11 21-212,-9 16-762,-4 20-527,-12 0 1625,4 11 0,-15-25 0,3 3 0</inkml:trace>
  <inkml:trace contextRef="#ctx0" brushRef="#br0" timeOffset="62715">7907 14593 12568,'2'-5'3216,"-1"0"-1121,-1 5-1881,-6 11 245,5 38-425,-3 6-29,6-12 1,1 2-6,0-10 0,2 1-163,1 7 1,0-2 16,4 21 303,3-12-67,-3-38 145,3-29 45,1-15 123,0 3 1,3-2-152,4 4 0,1 2-230,22-22-10,2 22-24,-16 30-402,-1 7-449,-2 10-930,-4 5-1949,-2 1 3742,-2-4 0,-8-11 0,-3-5 0</inkml:trace>
  <inkml:trace contextRef="#ctx0" brushRef="#br0" timeOffset="62998">8672 14710 19695,'-35'-1'1030,"-1"0"1,-27 9-952,21 26-382,21 14-1075,35 8 504,17-19 448,27-17 281,-11-18-12,10-15 168,-15-9 12,-7-15-124,-20 5-1905,-13 5-5748,-5 15 7754,-2 4 0,1 4 0,0 2 0</inkml:trace>
  <inkml:trace contextRef="#ctx0" brushRef="#br0" timeOffset="63414">9031 14812 15191,'0'-6'3417,"0"1"-2352,0 5-707,8-35-246,3 20-90,10-24-22,5 32-78,22 11-1558,2 20-1602,4 10 2588,-20 1 650,-18-9 370,-13-19 1052,-1-5-536,0-7 750,8-23-896,11-21-421,-4 17 0,1 0-263,14-17-22,-3 19-68,-16 27-997,2 33-4694,9 13 5725,4 7 0,-6-14 0,-7-23 0</inkml:trace>
  <inkml:trace contextRef="#ctx0" brushRef="#br0" timeOffset="63680">9912 14594 20277,'-39'2'123,"0"-1"0,1 8 1,8 7-393,16 27-212,14 1-382,39-8 639,-5-25 212,12-3 57,-18-20 224,-13-7-762,-24-8-1715,-8 6-4402,-15 9 6610,11 10 0,10 2 0,4 0 0</inkml:trace>
  <inkml:trace contextRef="#ctx0" brushRef="#br0" timeOffset="64099">10555 14500 19583,'-45'-8'63,"-1"-1"1,4 1-1,3 7-63,-11 21-863,27 8-582,17 3 145,32-7 606,13-16 694,3-4 44,-2-3 2063,4-8-236,-15 2-1355,-5 20-225,-16 18-213,-7 0 1,-1 4-757,-1 4 0,0 2 740,0 5 0,0 0-29,0 2 1,0 2-19,0-6 0,0 2 0,1-2-15,0 4 0,0-1-73,0 12 0,0-4-95,0-1-56,-2-20 213,-4-18 11,-7-23 0,-11-20-275,-3-11 1,-2-7-1340,1-7 1,2-5 1718,8 11 1,1-4 0,2 5 0,-1 1 0,4 3 0,10-16 0</inkml:trace>
  <inkml:trace contextRef="#ctx0" brushRef="#br0" timeOffset="64399">10873 14715 18563,'8'-5'2006,"-2"1"-1973,-6 4-44,42-30-325,-20 13 207,6-4 0,-2-1-61,-7-2 100,-10-12 247,-28 3 22,0 4 79,-18 12-34,12 16-123,3 12-90,4 7 0,4 15-22,7 5-840,19 25-1435,8-30 0,8-1 2286,13 5 0,3-3 0,-14-12 0,-1-3 0,29 2 0</inkml:trace>
  <inkml:trace contextRef="#ctx0" brushRef="#br0" timeOffset="64598">11237 14657 18978,'12'-34'1199,"-1"-1"0,14-25-975,3 27-56,18 9-202,0 29-347,-1 37-146,-19 10 258,-19-16 1,-6 0-1155,-5 12 1423,2 2 0,-2-26 0,4 1 0</inkml:trace>
  <inkml:trace contextRef="#ctx0" brushRef="#br0" timeOffset="65033">13048 14345 17566,'38'0'653,"-1"0"1,1-2 0,1-2-615,9-3 0,0-3-56,-7-3 1,-1-1 4,-1 0 1,-5-2 11,2-14 56,-32 6 370,-12 1 89,-1 2 303,-10 5-694,3 29-180,3 37-639,6 10-190,6-20 1,0 0-2981,1 13 3865,0-7 0,0-21 0,0-9 0</inkml:trace>
  <inkml:trace contextRef="#ctx0" brushRef="#br0" timeOffset="65498">14376 14441 15515,'30'23'235,"1"-1"0,-4 1 1,-3 1-102,0 21 248,-10 11 1131,-15-19-449,-8-4-459,-10-37-280,-2-18 100,-4-19-212,2-15-123,8 0 0,3-9-766,6 11 0,2-4 1,0 1 682,-1-1 1,0 1-1,3-1 8,2-2 0,3 0 0,1 6-235,3 2 0,4 7 220,1 8 0,5 5 0,24-11-34,0 29 1,5 11-186,5 16 0,-1 12-61,0 13 0,-7 9-333,-14 2 1,-12 4 326,-21 9 0,-14-2-39,-8-15 1,-5-2-1263,4-6 1,-2 1-1,2-3 1587,-1 3 0,2-3 0,0 0 0,5-6 0,9-9 0</inkml:trace>
  <inkml:trace contextRef="#ctx0" brushRef="#br0" timeOffset="65714">14892 14555 18664,'2'-10'2611,"-1"-36"-2410,-1 22-111,6-31-90,11 20-684,4 17 449,0 8-135,-8 23-504,-11 31 337,1-7-1267,2 14-1266,5-22 3070,5-7 0,-6-10 0,1-6 0</inkml:trace>
  <inkml:trace contextRef="#ctx0" brushRef="#br0" timeOffset="65965">15226 14442 18653,'-31'58'-79,"17"-10"-1792,49-23 919,18-13 123,6-15 829,-19-9 313,-21-12-156,-22 3 78,-23-2-1938,-11 11 1703,-5 3 0,13 9 0,17 0 0</inkml:trace>
  <inkml:trace contextRef="#ctx0" brushRef="#br0" timeOffset="66380">15627 13939 19818,'-3'39'381,"1"1"0,-2 1 0,0 1-342,-2 14 1,1 1-1160,3-4 1,3-1 1113,3-1 1,4-4 5,4-13 0,5-7 579,23-9-691,3-10 56,0-19 413,-4-9-368,-9-17-426,-12-22-89,-31 15 763,-23 4-1448,-8 35-1870,2 18 3081,22 8 0,11-8 0,5-3 0</inkml:trace>
  <inkml:trace contextRef="#ctx0" brushRef="#br0" timeOffset="66565">16190 14292 14115,'0'-6'-496,"0"2"0,0 4 0,0 0 1</inkml:trace>
  <inkml:trace contextRef="#ctx0" brushRef="#br0" timeOffset="67031">17502 14166 19594,'59'-9'-869,"-14"11"1,-35 9 0,-8 3-1</inkml:trace>
  <inkml:trace contextRef="#ctx0" brushRef="#br0" timeOffset="67149">17501 14400 17846,'-1'6'1322,"0"-1"-1468,48-10-2184,-18 4 2330,37-4 0,-44 5 0,-7 0 0</inkml:trace>
  <inkml:trace contextRef="#ctx0" brushRef="#br0" timeOffset="68248">19248 13920 14686,'0'-4'3216,"0"0"-2185,-1 69-863,-1-9-376,0-8 1,-2 10-1,0-3 247,-3 11 1,-1-1-33,3-17 1,0 1-1,0-4-2,-2 2 1,1-7 307,3 0-178,6-34 96,1-21 5,3-15-68,-3-8 0,-1-9-101,0-14 0,-1-6-531,-3 12 1,-2-4-1,0 3 490,1 9 0,-1 1 1,0 2 6,-5-13 1,0 7 498,-2 10-285,-2 20-202,2 42-45,2 42 11,7-12 0,5 3-17,1-6 1,3-1-29,3-4 1,3-6-91,19-1-55,26-17 151,-22-26 0,1-8 0,10-9 0,-2-6 572,-10-2 1,-5-3-534,-4-4 1,-8 0-12,-10-12-79,-20 1-268,-6 19-291,-5 7-158,2 17-594,12 11-4010,4 17 5518,4-1 1,1 3 0,1-13 0</inkml:trace>
  <inkml:trace contextRef="#ctx0" brushRef="#br0" timeOffset="68532">19781 14202 15650,'8'0'874,"-1"0"-1009,-7 0-2722,4 16-2253,-3-12 5110,2 11 0,-3-15 0,0-2 0</inkml:trace>
  <inkml:trace contextRef="#ctx0" brushRef="#br0" timeOffset="69230">19721 14251 15997,'1'-6'1233,"0"1"-1637,-1 5-1927,8 41 2331,-6-26 0,6 28 0,-8-39 0</inkml:trace>
  <inkml:trace contextRef="#ctx0" brushRef="#br0" timeOffset="69398">19746 14009 11997,'-8'-5'-1020,"2"1"1,6 4-1</inkml:trace>
  <inkml:trace contextRef="#ctx0" brushRef="#br0" timeOffset="69749">19944 14132 16647,'0'-9'2331,"0"2"-1681,0 7-113,24 48-425,-2-8-73,-2 1 1,1 6-1,0 7 0,-2 0-465,-7-12 0,-1 1 442,2 12 1,-2 0 6,-6 10 228,-12-2-139,-18-30-68,-23-27-895,-2-28-903,21-2 1,3-4 1753,-11-28 0,17 23 0,6 5 0</inkml:trace>
  <inkml:trace contextRef="#ctx0" brushRef="#br0" timeOffset="69916">20019 13824 16333,'0'-3'-1703,"0"0"-6398,0 3 8101,28 36 0,-21-27 0,21 26 0</inkml:trace>
  <inkml:trace contextRef="#ctx0" brushRef="#br0" timeOffset="70214">18716 15024 19796,'60'-18'83,"0"1"0,0 0 1,-1-1-1,-6 5 1,2 0-1,1 0 0,2 1 1,2 0-1,1 2-133,0 0 1,3 1-1,2 0 1,1 1-1,-1 0 1,0 1-1,-3 0-1186,3-1 1,-1-1-1,0 2 1,-2-1 0,-1 3-1,0 0 1,5 3 0,0 1 1,-1 1-1,-6 1 0,-7 1 1235,11 3 0,-12 2 0,3 5 0,-39-3 0</inkml:trace>
  <inkml:trace contextRef="#ctx0" brushRef="#br0" timeOffset="70581">19287 15537 14865,'6'-8'2219,"-1"2"-1357,-5 6-155,-7 62-640,-5-25 0,-3 4-161,2 3 1,-1 3 0,-1-2-930,-7 6 1,-1-4-614,2-8 1,0-5 1635,-2-9 0,12-13 0,2-9 0</inkml:trace>
  <inkml:trace contextRef="#ctx0" brushRef="#br0" timeOffset="70814">19083 15394 19168,'36'11'272,"-1"1"1,3 7 0,-2 6-251,-3 18 1,-3 4-594,-3-7 1,-2-1 531,0-2 0,-3-2-308,3 12 99,-3-5-1287,-4-7-729,1-6 2264,0-10 0,-9-8 0,-1-7 0</inkml:trace>
  <inkml:trace contextRef="#ctx0" brushRef="#br0" timeOffset="71066">19735 15756 18070,'6'33'-1526,"-1"0"0,3 15 0,-6-38 0,-2-10 0</inkml:trace>
  <inkml:trace contextRef="#ctx0" brushRef="#br0" timeOffset="71201">19756 15587 18373,'0'-7'-583,"0"1"583,0 6 0,0 0 0,0 0 0</inkml:trace>
  <inkml:trace contextRef="#ctx0" brushRef="#br0" timeOffset="72097">20535 13702 19729,'-66'12'431,"34"1"0,4 5-364,8 14 0,5 9-45,2 6 1,4 5 0,3 3-1156,3 2 0,4 2 0,1 0 1095,1 0 1,2 1 0,3-3-90,3-5 0,4-1 0,3-8-98,6-3 1,6-8 224,22-4 0,1-6 0,-4 3 0,-12-18 0,0-1 0</inkml:trace>
  <inkml:trace contextRef="#ctx0" brushRef="#br0" timeOffset="76914">20888 14122 19179,'-10'-26'516,"-6"10"-505,-18 26 45,-20 19-67,9 5 11,5 7 0,36-13-22,22-11-1,22-7 23,2 2-95,-8 0 0,-1 3-264,19 18 336,-6 12 23,-35-12-56,-21-8-537,-8-13-3240,-8-5 3833,-1-6 0,8-1 0,5-2 0</inkml:trace>
  <inkml:trace contextRef="#ctx0" brushRef="#br0" timeOffset="77266">21352 14107 17308,'7'51'74,"1"0"1,-1-4 0,-2-3-198,1 7-1020,-4-6-3014,-1-5 4157,2-10 0,-2-14 0,1-9 0</inkml:trace>
  <inkml:trace contextRef="#ctx0" brushRef="#br0" timeOffset="77481">21283 14370 17970,'43'-17'-1488,"1"-1"1,0 1-1,17-7 1,-6 6 1487,4 12 0,-27 4 0,-8 1 0</inkml:trace>
  <inkml:trace contextRef="#ctx0" brushRef="#br0" timeOffset="78132">21875 14100 18126,'-13'66'236,"3"-10"-203,15-31-33,6-5-78,21-9-269,12-16 347,10-29 67,-11-1 168,-10-15 45,-16 22 807,-4 7-818,-2 12-191,3 6-67,-1 8 1,4 2 10,-1 2 12,3-4-12,5-2 0,17-11 1,-3-14-1,-2-17-22,-17 1 11,-19-3-11,-7 17 112,-16 1-123,-11 13-325,-2 7-986,1 16 1322,15 19 0,10-15 0,4 7 0</inkml:trace>
  <inkml:trace contextRef="#ctx0" brushRef="#br0" timeOffset="78548">22383 13607 20165,'31'36'73,"0"1"0,0 0 0,5 8 0,-4 2-249,-11-5 1,-2 4-1,-3-2-597,-3 6 0,-5 2 773,-4-7 0,-2 2 0,0-5 0,0 23 0,-4-27 0,1 0 0</inkml:trace>
  <inkml:trace contextRef="#ctx0" brushRef="#br0" timeOffset="79313">20332 15308 14955,'0'-12'2958,"0"3"-2375,0 9-146,0 0-303,-44 12-89,27 22 0,3 10-29,-15 13 1,1 5-369,17-18 1,5 1 0,2-1 351,2 24 0,6-5-213,2-26 0,6-4-1585,10 5 0,7-4 1798,4-12 0,0-4 0,16 18 0,-8-31 0</inkml:trace>
  <inkml:trace contextRef="#ctx0" brushRef="#br0" timeOffset="79665">20776 15410 19841,'-42'38'-176,"-1"1"0,10-6 1,13 0-49,43 22 201,15-19 0,2-17 1,3-1-22,8 11-68,-5 0 112,-29-3 0,-31-7-90,-9 1-1087,-12-3-1007,-2-4-7128,4-6 9312,5-4 0,14-3 0,6 0 0</inkml:trace>
  <inkml:trace contextRef="#ctx0" brushRef="#br0" timeOffset="80031">21411 15424 17196,'-1'-6'1065,"1"1"-959,4 35 1,6 18-539,4-17 0,0 1-414,1 22 1,0-1-1127,2-19 0,-1-5 1972,-3 5 0,-6-15 0,-5-7 0</inkml:trace>
  <inkml:trace contextRef="#ctx0" brushRef="#br0" timeOffset="80165">21300 15686 16154,'0'-13'-1216,"34"-10"1,14 1 1215,10 8 0,-11-6 0,-2 3 0,-7 11 0</inkml:trace>
  <inkml:trace contextRef="#ctx0" brushRef="#br0" timeOffset="80730">21918 15444 16759,'-6'37'196,"0"-1"0,2 22-162,21-28-1,2-20-10,10-22 22,-3-10 123,3-10 471,2-2 279,7-4-761,-4 23-135,-3 12 90,4 39-100,-12-3-12,11 9 33,9-20-33,1-15 0,7-29 34,-18-8-1,-12-23-33,-15 12 259,-3 5-58,-3 10 68,0 12-157,0 7-112,0 6 45,0 1 33,0-2-190,-3-16 112,0 1-11,-4-12 11,2 9-90,0 4-380,2 6-348,-1 5-1076,0 3 1894,-7 2 0,7 0 0,-5 0 0</inkml:trace>
  <inkml:trace contextRef="#ctx0" brushRef="#br0" timeOffset="81082">22631 14978 19190,'-3'-7'1166,"0"2"-1054,3 5 56,40 64-157,-12-13-609,1 3 1,0 4 289,-13-14 0,-4-1-785,-3 2 1,-3 1-2802,-4-1 0,-5-1 3894,-6-3 0,-2-4 0,-1 5 0,-5-15 0</inkml:trace>
  <inkml:trace contextRef="#ctx0" brushRef="#br0" timeOffset="81581">20491 15007 17936,'57'-17'182,"1"0"1,-1 0-1,1 0 1,-6 2-1,-1 0 1,1 1 0,4 1-1216,3 3 0,4 1 0,2 0 0,0 1 1,-1 0 1065,-7 0 1,0 1-1,0 0 1,0-1 0,0 1-230,4-1 0,0 0 0,0 0 0,1 0 0,-1 0 205,-1 1 0,0-1 0,0 0 0,0 0 0,2 0 26,-4 0 0,2 0 0,1-1 0,0 1 0,-3-1 0,-3 1-576,6-1 0,-2 1 1,-3 0-1,-2-1-1013,11-1 1,-2 0 0,-22-2-2413,-27 1 3966,-46 8 0,-15 4 0,-2-1 0,5 0 0</inkml:trace>
  <inkml:trace contextRef="#ctx0" brushRef="#br0" timeOffset="88813">26730 4108 18429,'6'-58'2095,"-11"11"-1983,-19 33-90,-3 11-22,-6 17 0,6 11-33,-1 33-1,22 5 12,13 1-34,27-14-12,8-21 68,-3-2-22,-7-2-45,-14 8 134,-37 2-67,-20 3-112,-10-12-762,5-11-897,29-11-1243,7-4 3014,7-5 0,1 4 0,1-4 0</inkml:trace>
  <inkml:trace contextRef="#ctx0" brushRef="#br0" timeOffset="89880">27092 4279 17151,'-11'-4'1233,"3"0"-1233,8 4-4045,63-23 4045,-22 9 0,-6 1 0,-1 1 0,-10 4 0</inkml:trace>
  <inkml:trace contextRef="#ctx0" brushRef="#br0" timeOffset="90047">27565 4218 17062,'0'0'0</inkml:trace>
  <inkml:trace contextRef="#ctx0" brushRef="#br0" timeOffset="90198">28018 4157 15056,'0'0'0</inkml:trace>
  <inkml:trace contextRef="#ctx0" brushRef="#br0" timeOffset="90348">28595 4097 18440,'0'0'0</inkml:trace>
  <inkml:trace contextRef="#ctx0" brushRef="#br0" timeOffset="90484">29086 4088 19000,'-8'0'1154,"2"0"-1154,6 0-1557,0 0 1557,23-22 0,-17 17 0,17-17 0</inkml:trace>
  <inkml:trace contextRef="#ctx0" brushRef="#br0" timeOffset="90614">29536 4083 19056,'-11'0'1065,"2"0"-1077,9 0-922,0 0 1,0 0-1</inkml:trace>
  <inkml:trace contextRef="#ctx0" brushRef="#br0" timeOffset="91384">30033 4317 17756,'0'-5'2241,"0"0"-1714,0 5-438,-19 41-66,14-15 5,-5 9 0,6 1-28,36-1-34,2-5-11,23-18 45,-13-21 0,-2-6 23,-9-11 33,-8-2 78,-10 2 830,-5 4-796,-7 12-168,-1 6 45,-2 17-79,0 8 34,4 7-145,3 1-572,27-3 67,12-13 560,7-32 101,-30-5 0,-6-7-44,1-33 33,-17 28 0,-4 1 0,-4-5-1871,-16 12 1871,-12 23 0,11 2 0,1 11 0</inkml:trace>
  <inkml:trace contextRef="#ctx0" brushRef="#br0" timeOffset="92182">30822 4161 18418,'-25'-43'638,"0"0"1,-8 4-1,-7 5-564,2 13 1,-4 3 0,0 3-1565,-17-1 1,-2 5 1515,15 6 0,-2 2 0,2 2 36,-13 2 0,-2 4-55,1 3 1,-4 4 0,0 4 20,17 1 0,0 3 0,1 2 0,0 1-23,0-1 1,0 1 0,3 1 0,2 4-99,-6 12 0,4 4 1,10 2 92,9 9 0,11 2 34,8 3 0,10 0-34,10-1 0,15 0-6,0-21 0,9 0 1,5-2-1,3-2 3,-1-8 1,3-2 0,3-3 0,2-1 0,2 0-367,0-1 1,3-1 0,1-2 0,2 0 0,-1-2 0,-3-2 372,3-2 1,-1-1-1,-1-2 1,-1-2-1,-1-3 33,9-3 0,-1-2 0,-4-4 1,-7-4-33,10-11 1,-9-7-6,-8-7 0,-6-7 5,-7-3 1,-7-7 30,-8 1 0,-4-7 1,-4 0-30,-4 1 1,-5 1-1,-2-1-15,0 1 1,-3 1 0,-6 3-70,-11-13 1,-11 11-249,-1 27 1,-6 7-433,-4 4 1,-2 4-779,-3 4 0,0 4 1535,-2 1 0,4 3 0,-8 1 0,15 0 0</inkml:trace>
  <inkml:trace contextRef="#ctx0" brushRef="#br0" timeOffset="92732">30179 5196 16580,'0'-10'1524,"0"2"-1087,0 8-292,-1 51-111,1-10-34,0 2 0,-1 3-224,1 19-1601,3-2-1447,1-9 3272,5-12 0,-4-20 0,-1-11 0</inkml:trace>
  <inkml:trace contextRef="#ctx0" brushRef="#br0" timeOffset="92998">30039 5289 16737,'-1'-6'3854,"-1"1"-3529,2 5-123,14-38-135,0 21-11,12-27-56,-2 37-22,6 10-572,-4 22-628,2 12-436,-10 3-1233,-6-5 2891,-3-15 0,-5-9 0,0-4 0</inkml:trace>
  <inkml:trace contextRef="#ctx0" brushRef="#br0" timeOffset="95015">29752 6446 17666,'45'3'2051,"-12"-5"-1905,-6-40-45,-17 3-12,-12-27-33,-10 33 0,-5 1 134,0-2 1,-4 4 11,-32-4-169,15 34-33,9 21 0,20 12-89,13 17-583,41-9 257,3-7 67,-10-23 0,2-6 169,22-12 146,-4-7 33,-7-9 460,-2-18 503,-22 8-437,-5 2-480,-19 18-13,-9 19-33,0 7 371,-3 11-360,4 3-67,4 14-1065,21-6 191,-1-2-1804,18-16-3227,-8-13 5961,-1-3 0,-12-1 0,-4 0 0</inkml:trace>
  <inkml:trace contextRef="#ctx0" brushRef="#br0" timeOffset="95331">30292 6319 19056,'31'-12'-67,"0"0"0,26-12-437,-20-2 336,-15-1 168,-5 1 313,-21 7 640,-14 11-550,1 4-145,-7 5-46,7 9-66,-2 23-146,9 12-437,5 3-695,17-5-1265,11-19-1469,10-5 3866,5-8 0,-17-4 0,-2-5 0</inkml:trace>
  <inkml:trace contextRef="#ctx0" brushRef="#br0" timeOffset="95580">30756 6223 19807,'0'-8'1401,"0"2"-1413,0 6-77,0 0-270,-26 11-201,25 7 313,-2 11 180,31 5 56,1 2 11,-19-5 0,-25 0-572,-14-8 572,-14-5 0,20-8 0,0-6 0</inkml:trace>
  <inkml:trace contextRef="#ctx0" brushRef="#br0" timeOffset="95714">30856 6335 16759,'7'0'291,"-1"0"-1400,-6 0 1109,0 0 0,0 0 0</inkml:trace>
  <inkml:trace contextRef="#ctx0" brushRef="#br0" timeOffset="95848">30949 6157 12468,'0'0'0</inkml:trace>
  <inkml:trace contextRef="#ctx0" brushRef="#br0" timeOffset="96281">31323 6179 18082,'-7'-9'1591,"0"1"-1491,-30 10-88,11 13-12,-34 11 33,23 16 12,4 6-45,10 3-22,11-5-23,10-6-437,15-11-78,28-12 515,18-31 336,-20-7 0,-3-6-145,-5-2 0,-5-5-295,-3-8 0,-6-3 171,-8 6 1,-3-2-12,-1-2 0,-3-2 34,-2-1 0,-3-2 128,-8-14 1,-5 0-45,-1 16 0,-3 2-96,0 2 1,-2 6-34,-12 6-56,21 39 56,6 12 45,5 20-85,13 5 1,5 7-650,2 6 0,4 2-341,-5-19 0,0-1 0,1-1-1945,10 18 1,-1-6 2974,-7-20 0,-2-4 0,3 3 0,-6-10 0</inkml:trace>
  <inkml:trace contextRef="#ctx0" brushRef="#br0" timeOffset="96583">31554 6245 19829,'31'22'-340,"0"0"0,5-1 1,-2-10 283,7-33 44,-5 2 24,-17-14 290,-16 13 236,0 7-168,-3 7-124,0 4-212,-4 13-34,3 0-471,-3 11-3025,3-2 3496,7-2 0,-5-7 0,5-5 0</inkml:trace>
  <inkml:trace contextRef="#ctx0" brushRef="#br0" timeOffset="96998">32021 6236 20647,'-28'8'-22,"6"5"-46,35 4 57,2-1 0,16-6 0,0-6-68,6-2-133,2-2 122,26-5 90,-3-16 0,-3-4 11,-20-15 12,-27 2-12,-14-8 45,-11-6 134,-9-10-84,9 29 1,-2 0 358,-3-10 0,1 1 454,-9-13-897,4 6-44,13 51 22,6 28-23,11 29-173,-2-21 0,5 5-2213,7 3 1,4 4 0,1-2 2408,6 10 0,0-3 0,2 1 0,-3-7 0,2-4 0</inkml:trace>
  <inkml:trace contextRef="#ctx0" brushRef="#br0" timeOffset="97614">30392 6957 16838,'0'-9'1580,"0"2"-1356,0 47-157,8-8-45,-3 2 1,1 1 10,14 15 12,6 11-23,-10-20 113,0-2 246,-11-28 202,0-6-180,1-10-280,5-10-45,2-8-33,16-20-56,-1 14 11,3 1-34,-10 23-44,-10 15-157,-2 7-45,-2 5-1738,3 8 2018,14-12 0,-12-1 0,8-14 0</inkml:trace>
  <inkml:trace contextRef="#ctx0" brushRef="#br0" timeOffset="97848">30963 7079 20860,'-14'31'-555,"-1"-1"1,13 13 453,35-30-33,8-17 134,-16-3 0,-11-6 0,-6-1-662,-23-2-3909,-22 7 4571,-1 2 0,3 6 0,23 1 0</inkml:trace>
  <inkml:trace contextRef="#ctx0" brushRef="#br0" timeOffset="98065">31206 6896 19381,'5'46'-583,"1"1"0,-1-1 1,4 10-1,1-8 1,13 0-1,-7-32 1</inkml:trace>
  <inkml:trace contextRef="#ctx0" brushRef="#br0" timeOffset="98449">31753 7004 20233,'-45'11'173,"1"0"1,-1-1-1,-7 2 1,7 4-174,15 10 0,8 3-56,7 14-11,10-5-135,17-5 23,32-10 117,-12-19 1,4-4 61,1-3 0,-1-5-148,1-6 1,-3-5 158,10-27 17,-24 19 0,-2-2 28,-2-4 0,-3-3-6,-2-15 1,-5-4 133,-5 8 1,-6 1-39,-9 0 0,-6 7-79,-21 1-22,-16 49-11,18 22-34,10 14 0,13 7-460,22-13 1,8 2-723,7 1 0,6-2-527,0 1 0,2-2 1709,5-5 0,-3-6 0,-7-8 0,-6-8 0</inkml:trace>
  <inkml:trace contextRef="#ctx0" brushRef="#br0" timeOffset="98616">32013 7191 16490,'0'-6'1255,"0"1"-8863,0 5 7608,7 4 0,-6-3 0,5 3 0</inkml:trace>
  <inkml:trace contextRef="#ctx0" brushRef="#br0" timeOffset="98764">32117 6984 8938,'0'0'0</inkml:trace>
  <inkml:trace contextRef="#ctx0" brushRef="#br0" timeOffset="99098">32325 7173 14036,'6'2'4382,"-1"0"-2478,-5-2-1680,45-32-179,-22 14-17,11-9 0,1 0-17,-11 5-11,4-5 56,-18 14 213,-8 6-156,-15 11-102,1 12-11,-6 18 45,9 14-34,5 13 0,3-26 0,0 3-17,1 17 1,1 5-18,1-1 1,-2 0-368,0-2 0,-3-1 300,-2-9 1,-4-5-124,-14 0-34,-10-12-178,0-13-3139,-15-13 3564,8-11 0,6 2 0,16-4 0</inkml:trace>
  <inkml:trace contextRef="#ctx0" brushRef="#br0" timeOffset="99433">30634 8087 18832,'13'54'-938,"0"-1"1,-1-5-1,1-5 938,7 3 0,-9-23 0,-1 1 0</inkml:trace>
  <inkml:trace contextRef="#ctx0" brushRef="#br0" timeOffset="99597">30637 8276 18586,'37'-35'655,"-5"19"1,5 0-2707,19-10 0,2 1 1875,-6 9 0,-4 2 0,-11 5 0,-5 1 0,-7 3 0</inkml:trace>
  <inkml:trace contextRef="#ctx0" brushRef="#br0" timeOffset="99731">31134 8168 16714,'-5'2'2252,"0"0"-3742,5-2-8341,23-21 9689,-14 5 0,15-8 0,-22 15 1</inkml:trace>
  <inkml:trace contextRef="#ctx0" brushRef="#br0" timeOffset="99832">31137 7971 14574,'0'-6'-1844,"0"0"1,0 6 0,0 0 0</inkml:trace>
  <inkml:trace contextRef="#ctx0" brushRef="#br0" timeOffset="100197">31386 8064 18485,'19'-31'846,"-1"1"0,17-21-835,-11 32-101,0 9-425,-4 16-348,-1 16 762,-6 1 56,-1 3 34,-4-16 11,0-5 34,1-5 380,16-23 427,8-13-449,2-6-79,-2 2 113,-17 24-291,-7 9-113,-3 4 57,0 21-68,8 17-67,1 6-381,8 8-683,-1-19-864,6-5-2509,5-5 4493,4-9 0,-15-5 0,-5-5 0</inkml:trace>
  <inkml:trace contextRef="#ctx0" brushRef="#br0" timeOffset="100467">31982 7973 20524,'30'-42'-8,"0"-1"1,-7 9-1,-2 3 8,19-8 56,-24 16-11,-8 6 34,-9 5 223,-26 8 438,-21 33-371,-5 1-319,25-4 1,4 4-28,4 15 44,11-3-67,27-4-208,8-16 1,9-3-751,12-2 1,6-4 957,-9-4 0,3 0 0,-4-2 0,1 0 0,-4-3 0,20-1 0</inkml:trace>
  <inkml:trace contextRef="#ctx0" brushRef="#br0" timeOffset="100780">29486 8956 20143,'54'-14'212,"1"-1"1,0 1 0,-1-1 0,1 1 0,3-1 0,2-1 0,-1 1 0,2 0 0,-1 1-1305,1-1 0,0 1 0,1 0 1,0 0-1,2 0 1092,-7 2 0,0 1 0,1-1 0,2 1 0,2 0 0,2 0-54,-8 2 1,2 1-1,3 0 1,1-1-1,0 2 1,1-1-1,0 1 1,-2 0 0,-1 1-473,2 0 1,0 1-1,-1 0 1,0 1-1,-1 0 1,0 0-1,0 0 1,-1 0-127,7-1 1,1 0-1,0 1 1,-2-1-1,-1 1 1,-3 0 0,-4 1 748,16 0 0,-2 1 0,-9 1 0,-13 0 0,9-2 0,-40-2 0</inkml:trace>
  <inkml:trace contextRef="#ctx0" brushRef="#br0" timeOffset="100949">30905 8743 19572,'49'-2'239,"-1"1"1,1-1 0,9-2-1,2-2 1,8-2-82,-19 2 1,6-1-1,3-2 1,2 1-1,1-1 1,-2 0 0,-2 1-1101,0-1 1,-2 1-1,-1 0 1,1-1-1,1 1 1,3-1 941,-5 1 0,3-1 0,1 0 0,1 0 0,1 0 0,-1 0 0,0 1 0,-2 0-908,6 1 0,-1 0 1,0 1-1,0 0 1,-2 0-1,-2 1 0,-2-1 888,4-1 1,-4 0 0,-1 1 0,-1-1 0,0 2 0,15-1 0,1 1 0,-5 0 0,-11 0 0,-14-1 0,0 0 0</inkml:trace>
  <inkml:trace contextRef="#ctx0" brushRef="#br0" timeOffset="121364">18730 17359 15762,'7'2'1882,"-1"0"-1703,-6-2-56,0 0 483,55-40-180,0 12-1114,-17 7 1,4-3-1,2 1 721,1 4 1,2 3 0,2-1-477,-4 1 1,3 0 0,1 0 0,2 0 458,9-3 1,2 1 0,2-1 0,2 1-384,-6 1 1,2 1-1,0 0 1,2-1 0,1 1 394,-5 1 0,0 1 0,1-1 0,1 0 0,0 0 0,1 1-216,-5 0 1,-1 1 0,1 0-1,1 0 1,0 0 0,0 0-1,1 0 192,3 0 1,0 0 0,0 0 0,1 0 0,0 0 0,0 0 0,0 1-62,-6 1 1,-2 0 0,1 0 0,-1 0 0,2 1 0,1-1 0,1 1 0,3-1 64,-5 2 0,1-1 0,1 1 0,2-1 0,1 1 0,0 0 1,1-1-1,1 1 0,-1 0 0,0 0 0,0 0-16,1-1 0,1 1 1,-1 1-1,1-1 1,1 0-1,-1 0 1,0 1-1,1-1 1,-1 1-1,0-1 1,0 0 17,-2 1 0,1-1 0,-1 1 0,0 0 1,1-1-1,-1 1 0,0 0 0,1 0 0,0-1 1,1 1-1,0-1-6,-2 1 1,3-1 0,1 1-1,0-1 1,1 1 0,0-1-1,-1 0 1,-2 1 0,-1 0-1,-2-1 1,-3 2 0,-3-1 25,9-1 0,-5 1 1,-3 0-1,-1 0 1,-1 0-1,1-1 1,3 1-4,0-1 1,2 0-1,1 1 1,1-2 0,-1 1-1,-1 0 1,-1 0-1,-3-1-16,7 0 0,-2-1 1,-2 0-1,-1 0 0,-1 0 1,-1 0-12,3-1 0,-1-1 0,-2 1 0,0-1 0,-1 0 0,11-2 0,-1 0 0,-3 0 0,-4-1 0,-3-1 0,-4 0 0,-10-1 1163,9-17-1006,-24-21 1640,-26-10-1719,-14 19 1,-7 0-74,1 5 1,-4 2 811,-8-3 1,-3 1-790,6 8 0,-1 1 33,-2-3 1,-2 1-6,-1-2 0,-1-1-51,-2-1 1,0 0 44,0-2 1,-2-3-33,5 1 1,-3-4 0,2-3-19,7 8 0,2-2 0,0-2 0,-1 1 269,0-1 0,0 0 1,0-1-1,2 0-272,-1-2 0,2-2 1,0 2-1,1 1-31,-1-2 1,2 2-1,-3-2-186,-1 2 1,-3-3 0,-2 0-1,-1 1 211,-1 2 1,-1 2 0,-2 0 0,-2-1-6,1 2 1,-3-2-1,-1 1 1,0 1 0,1 3-352,-1 0 0,0 3 0,0 2 0,-1 0 362,1 2 0,-1 0 1,1 2-1,2 2-20,-1-1 1,3 3 0,-1 0-85,1 1 1,0 1-1,0-1 12,-17-12 0,1 0 84,3 3 0,0 0-12,3 2 1,-1 1 397,10 6 1,-2 0 0,0 1-380,1 3 0,1 0 1,-1 0 3,-17-11 0,2 3 176,4 4 1,4 4-183,15 7 1,-1 1-18,-11-3 1,-3 2 834,-2 2 0,-4 3-818,-13-2 1,-1 2 33,13 6 0,0 2 200,2 1 1,2 1-218,-18 1-11,-1 0 0,33 0 0,-1 0-96,-3 1 1,0-1 50,-3 1 1,-3 0 25,-3 2 0,-3 2 1,-3 1 10,-6 1 1,-2 2-1,0 0-497,-1 1 1,-1 0 0,1 1 500,-2 2 0,0 0 1,4 1-5,15-3 1,2 0 0,-2 1-106,-1 1 0,-3 0 0,-2 2 0,1 0 96,-3 1 0,-1 1 0,0 0 1,-3 1 31,1-1 1,-2 1 0,-1 1-1,0 0 1,3-1-364,-2 1 1,1-1 0,2 1-1,-1-1 353,1 0 1,0 0 0,1 0 0,3-1-6,2-1 0,2-1 0,1 0-167,1 0 1,-1 0-1,2 0 156,0-1 0,1 0 0,1 0-6,-20 6 0,1 0-22,2-1 0,-2 2-59,5-3 1,-3 2 0,0 1 115,-2 1 1,1 0 0,-3 2-11,6-3 1,-2 0-1,1 1 1,2-1 46,-3 1 1,3 0 0,2-2-56,4 0 0,2-2 0,4-2 0,2-1 0,2-2 234,-10 3 1,-1-2-241,-2-4 1,0-1 5,1 0 0,1-2-6,2-2 1,0-3-1,3 0 0,2-2 6,-20 1 801,25-1 1,1-1-836,-6-1 705,-13-4-727,5 2 56,3 0 1741,12 2-1741,16 0 183,-1-3-216,7 2-80,3 4 113,7 9 0,8 7 0,4 7-22,4 3-1,2 1 23,-2 0 68,-3 2 55,-3 17 23,-4 18-135,-1-30 0,0 1-146,-1 5 0,0 1 163,0-6 0,-1 4-28,0 3 0,1 4 0,-1 4-420,1 9 0,-1 3 0,1 3 422,0-2 1,0 4 0,0 0 0,1-2-511,0-7 0,1-2 0,0 0 0,0 0 505,1 0 0,0 1 1,1-2-1,1-2 3,1 2 0,0-3 0,2 0-459,-1 3 0,1 0 0,-1 0 470,0 1 0,-1 0 1,0 1 59,-2 0 0,1 1 0,-2-1-252,0-2 1,-1 0-1,-1 3 214,0-2 1,-2 3 0,-1 1 0,1-4-1,-1 1 1,0-2-1,-1 2-160,-1-4 1,1 2 0,-1 0 0,0-5 141,-1-1 0,-1-5 0,1 0-15,-3 21 0,1-2 513,1-5 0,1 0-1191,2 3 0,2-4 954,6-18 1,1-4-1,-3 25 1,10-44-1</inkml:trace>
  <inkml:trace contextRef="#ctx0" brushRef="#br0" timeOffset="134580">29969 3211 19684,'2'43'-673,"6"18"-677,-5-20 0,0 1-3566,2-1 1,-2-3 4874,-1 6 0,-2-20 0,0-8 0</inkml:trace>
  <inkml:trace contextRef="#ctx0" brushRef="#br0" timeOffset="134831">29796 3564 18014,'-4'-6'1569,"1"1"-1244,3 5-280,16 36-1,-2-9-44,14 28 12,3-16-158,3-19 68,-1-8-68,-1-25-112,-12-10-997,1-11-2432,-10 14 3687,0 6 0,-10 13 0,-1 5 0</inkml:trace>
  <inkml:trace contextRef="#ctx0" brushRef="#br0" timeOffset="135514">29732 2368 16905,'4'-7'2980,"-2"1"-2487,-2 6-168,0 0-280,-30-22-45,9 21 11,-25-11-22,22 40-90,21 9-190,34 16 246,7-10 11,-11-21 1,-1-1 33,1 7 45,-12-5-45,-13-4 22,-16-6-11,-9-2-44,-23-5-5917,12-8 5950,4-8 0,19 2 0,11-1 0</inkml:trace>
  <inkml:trace contextRef="#ctx0" brushRef="#br0" timeOffset="135748">30044 2415 17924,'7'45'-362,"1"0"0,-1-4 0,-2-5-3549,-5-11 3911,-4-6 0,3-10 0,-2-5 0</inkml:trace>
  <inkml:trace contextRef="#ctx0" brushRef="#br0" timeOffset="135898">29886 2556 17050,'-6'-7'942,"2"1"-1324,69-1-1690,-21 6-2313,4-3 1,2 0 4384,8 2 0,-27 1 0,-7 0 0</inkml:trace>
  <inkml:trace contextRef="#ctx0" brushRef="#br0" timeOffset="136313">30345 2418 19134,'19'53'-705,"0"-10"-13,-6-35 382,2-5 336,0-5 886,3-16 839,-3-2-1142,-2-4-359,-6 10-180,-3 12-21,5 7-1,7 11-134,14 1-11,2 0 45,7-10-12,-6-10 79,0-7 11,-3-6-34,-4-8 34,-8 0 67,-7-14 191,-9 7-213,-7 3-23,-5 13-22,-2 13-1904,-4 6 1904,7 8 0,1-5 0,7 5 0</inkml:trace>
  <inkml:trace contextRef="#ctx0" brushRef="#br0" timeOffset="136799">31328 2435 16468,'54'-2'-1282,"-1"-1"1,-5 1 0,-6 0 1281,-4 1 0,-18 1 0,-15-1 0</inkml:trace>
  <inkml:trace contextRef="#ctx0" brushRef="#br0" timeOffset="137031">31204 2410 18070,'-57'9'1008,"7"2"-1008,28 7 34,7 1-124,10 9-559,32-7-629,1-1-1646,25-11 2924,-13-7 0,-16-2 0,-7 0 0</inkml:trace>
  <inkml:trace contextRef="#ctx0" brushRef="#br0" timeOffset="138046">31982 2515 15952,'0'-4'2566,"0"0"-1983,0 4-583,-27 16 67,17-7-45,-18 8 23,26-13 874,2-4-908,0-11 79,1-14 33,0-17-11,1-1-45,-2 2 79,0 15 235,0 3-369,0 10-1,0 28-11,0 12 11,0 27-11,0 2 11,0 4-11,0 1-359,1-3-1142,5-4 1501,13-2 0,-8-25 0,6-2 0</inkml:trace>
  <inkml:trace contextRef="#ctx0" brushRef="#br0" timeOffset="138332">32095 2666 18709,'-2'-5'2947,"1"2"-2611,1 3-336,14-18-572,9 2 404,2-13 157,-4 5 0,-15 4 11,-13-8 0,-14 11 78,-16 6-100,3 20 22,0 17-45,18 7-739,6 6-1255,9 0-4147,16-1 6186,10-6 0,-7-15 0,1-6 0</inkml:trace>
  <inkml:trace contextRef="#ctx0" brushRef="#br0" timeOffset="138614">32405 2652 19829,'-48'6'0,"10"0"-11,33 8-11,4-1 22,5-5 0,2 0 33,6-8 102,6 1-102,3-1-33,6 9-44,-5 0-853,-1 10-549,-6-3-2172,3-1 3618,0-4 0,-7-4 0,-2-4 0</inkml:trace>
  <inkml:trace contextRef="#ctx0" brushRef="#br0" timeOffset="139031">32545 2711 20669,'10'10'-190,"2"0"123,-1-3 11,9-2-123,6-4 167,4-7 1,4-2 11,-4-4 0,10-1-45,3 5 45,9 1 0,-14 5 12,-4 2 10,-18 0 0,-6 0 258,-5-1 68,-4-7-147,-10-4 113,-4-5-258,-3 5-56,-2 6-11,5 10-190,-6 22-1458,7 19-1871,11-8 1,5 2 3529,4-4 0,2-2 0,9 15 0,-3-24 0</inkml:trace>
  <inkml:trace contextRef="#ctx0" brushRef="#br0" timeOffset="139415">31468 3544 17196,'5'35'130,"-1"1"1,2-1 0,1-1-187,2 2 0,2 0-1065,6 18-3795,-6-16 1,-1-2 4829,-2-5 1,-4-6-1,-4-20 1</inkml:trace>
  <inkml:trace contextRef="#ctx0" brushRef="#br0" timeOffset="139964">31382 3765 19233,'50'-35'82,"1"-1"0,3 3 0,1 4-65,-2 13 0,1 3-919,4-1 1,2 2 912,0-1 1,1 1-24,-4 0 1,-2 1 11,-6-1 0,-2 0 342,-9 1 0,-3-2-319,12-27 438,-41-1-271,-43 2-156,-14 15 39,16 22 0,0 7-17,-14 14 102,3 14-146,3 12-12,8 3 1128,9 2-1128,10 13-33,21-4 66,7-5-33,17-16 79,-1-24 257,17-6-11,6-13-258,12-1-67,-15-2 23,-7 4-23,-14 4 0,1 0-79,0 0-89,-3 0 112,-4-2 101,-3-8-23,-10-4 12,-6-1-12,-12 3-22,-7 8 23,-7 3 10,9 10-167,10 6-326,16 5-290,13 1-1144,6-6-2924,2-1 4818,0 0 0,-14-6 0,-4-2 0</inkml:trace>
  <inkml:trace contextRef="#ctx0" brushRef="#br0" timeOffset="140680">31896 4251 19964,'-28'51'15,"1"0"0,3-3 0,11-1-15,19-6 0,10-4 11,13 10 22,29-23-33,-6-26 56,-1-12-56,-2-7 0,-10-10 45,-10-3 706,-13-10-202,-14 9-504,-8 3 67,-5 17-112,1 10 78,3 3-179,4 0 34,16-2 56,5-2-179,15-5 33,-3 1 67,-4 1 57,-7 2-13,-7 4 13,-8 1 21,-2 3 57,-5 15-45,1-2 0,-2 12 34,2-5-538,2 6-2152,6-1-4627,14 1 7283,4-11 0,-2-8 0,-10-7 0</inkml:trace>
  <inkml:trace contextRef="#ctx0" brushRef="#br0" timeOffset="141931">31715 4735 15045,'-2'6'3585,"0"-1"-2688,38-39-404,-7 6-241,1-2 0,2-2-316,-7 6 1,-1 0 158,1-5 0,-1-1-39,1-3 0,0-4-38,-5 1 1,-1-5 0,-1 2 8,2-15 0,-1 0 7,1 0 0,-9 5-57,-26 0 23,-10 54 56,-22 26-56,14 13-22,9 7 513,11 4-497,20-15 0,9 1 0,8 0 1,6-2-1,0 0 1,3-3-77,4-5 1,0-5 92,7 3-22,-11 0 89,-23-3 57,-34 5-91,-8-9-32,-17-3-24,20-13-7,9-2-978,10-2-773,5-5-1827,4-3 3597,9-3 0,-6 4 0,5 2 0</inkml:trace>
  <inkml:trace contextRef="#ctx0" brushRef="#br0" timeOffset="142148">32393 4310 20020,'-16'62'67,"10"-5"-89,17-25-438,6 0-1075,-1-3 1535,1 1 0,-9-15 0,0 0 0</inkml:trace>
  <inkml:trace contextRef="#ctx0" brushRef="#br0" timeOffset="142299">32313 4549 17868,'39'-29'1816,"-2"10"-1945,0 0 0,4 1-617,-7 7 1,2 2-2135,21-1 1,0 1 2903,-13 3 1,-3 2-1,2-1 1,-5 2-1,-8 2 1</inkml:trace>
  <inkml:trace contextRef="#ctx0" brushRef="#br0" timeOffset="142698">32847 4401 21107,'-32'20'45,"7"4"22,31-5 34,16-2-101,3-6-56,14-8 56,-5-3 56,5-2-56,-2-2-292,10-2-447,-15-5 548,-3-9 191,-19-2 56,-8-8 34,-2 1 257,-2-29 102,-3-3 346,-2 0-683,-1 25-157,1 26 45,3 21-213,1 10-414,2 15-214,-1 6-918,2 9-1961,2 0 3720,2-3 0,-1-21 0,1-9 0</inkml:trace>
  <inkml:trace contextRef="#ctx0" brushRef="#br0" timeOffset="142998">33086 4358 20793,'59'-9'-12,"-1"0"1,3 2 0,-1 2 11,-9 3 0,-1 2-196,-6 0 0,-6 0-62,-4 0 113,-15-4 178,-24 0 527,-22-1-347,-5 6-112,-4 5-23,17 8-78,10 2-11,5 4-258,16 0-436,12 4-1805,9-5 0,5-1 2510,-6-3 0,-1 0 0,29 13 0,-32-16 0</inkml:trace>
  <inkml:trace contextRef="#ctx0" brushRef="#br0" timeOffset="143332">31427 4975 19190,'50'7'446,"0"0"0,-1 0 0,5 0 0,1-1 0,1-2-278,-1-3 0,1-2 0,2 0-1544,-8-1 0,2 1 1,0-1-1,1 1 1395,5-1 1,2 0 0,0 0-1,1 0 1,-10 0 0,1 0 0,0 0 1,2 1-1,4-1-60,-5 1 1,4 0 0,2 0 0,1 0-1,0 1 1,-2-1 0,-1 1-128,1-1 1,0 1 0,-2 0 0,0-1 0,0 1 0,-1 0-41,10 0 1,2 0 0,-2 0 0,-4 0 0,-5 0-489,4 1 1,-7-1-1,-13 0-2381,-14-1 3076,-23-8 0,0 5 0,-3-4 0</inkml:trace>
  <inkml:trace contextRef="#ctx0" brushRef="#br0" timeOffset="143630">31853 5074 19000,'46'-15'174,"-1"0"1,0 1 0,5-1 0,2 0 0,2 2-1567,3 2 0,2 2 0,2 0 1437,-9 2 0,0 1 0,4 0 0,3 1-36,1 1 0,4 1 1,4 0-1,0 1 0,-1 0 1,-4 0-381,-4 0 1,-3 0 0,-1 1 0,1-1 0,2 2 129,2-1 0,3 1 0,1 0 0,-1 1 0,-4-1 1,-7 1-1452,7 0 0,-7 1 0,-6 0 1902,1 1 1,-8-1 0,-3 3-1,-32-5 1</inkml:trace>
  <inkml:trace contextRef="#ctx0" brushRef="#br0" timeOffset="147432">19948 14975 14137,'6'-1'1199,"-2"1"-695,34-11 0,13-3-224,-15 5 1,3 0-1149,11-4 0,8-2 0,-1 2 972,-10 3 1,-1 2 0,5-1-86,7 0 1,7-1-1,2 1 1,0 0-9,-11 2 0,0 1 0,1 1 1,1-1-1,0 1-5,7-1 1,2 0 0,0 0 0,-2 1 0,-3 0-21,-2 1 0,-3 0 0,-2 1 0,-3 1-412,1 0 0,-3 1 0,-10 1 436,0 0-1299,-12-1-2226,-39-1 3515,-5 1 0,0 0 0,4 1 0</inkml:trace>
  <inkml:trace contextRef="#ctx0" brushRef="#br0" timeOffset="149030">6765 16278 14748,'62'-11'99,"0"0"1,0 0-1,0 0 1,0 0 0,0 0-1,0 0 1,0 0-1,-5 2 1,1-1 0,2 1-1,0-1 1,1 0 0,1 1-1,0-1 1,0 1-1,0-1 1,-1 1 0,0 0-585,4-1 1,-1 0 0,0 0-1,0 0 1,0 0 0,0 1 0,1-1-1,0 1 1,0-1 0,2 1 484,-7 1 1,2 0 0,1 0 0,0 0 0,0 0 0,1 0 0,-1 0 0,0 1 0,0-1 0,-2 1 0,-1 1 0,-2 0-108,7-1 1,-2 1 0,-2 1 0,0-1 0,-2 1 0,2 1 0,-1-1 0,3 0 0,1 0 106,-2 1 0,2-1 0,1 1 0,1-1 0,0 1 0,1 0 0,-1 0 0,1 0 0,-2 0 0,-1 0 0,-2 0-38,6-1 0,-2 1 0,-1 0 0,0 0 1,-1 0-1,0 0 0,-1 1 0,0-1 1,1 0-367,-2 1 1,1-1-1,1 1 1,-1 0 0,0 0-1,-3-1 1,-1 1 0,-4 0-1,-4 0 404,24-2 0,-5 0 0,-8 0 0,-11 1 0,0 3 0,-22-3 0,-31 0 0</inkml:trace>
  <inkml:trace contextRef="#ctx0" brushRef="#br0" timeOffset="191129">18418 17081 14619,'7'-3'67,"-1"0"90,-18 48-22,6-17-102,-7 36-33,9-33 23,10-7 66,7-9-10,9-7 44,5-5-78,2-8-45,14-9-2622,-6 0 2622,1-1 0,-18 9 0,-13 6 0</inkml:trace>
  <inkml:trace contextRef="#ctx0" brushRef="#br0" timeOffset="192780">20354 17873 12972,'-1'16'2958,"-1"14"-2196,5 12-549,-2 3-112,3 5-23,-3-14-78,0-4 11,1-6-11,0-10 247,0-7 1769,-1-14-1522,-3-27-293,-10-22-133,2-6 66,-6-2-11,8 24 202,2 1-224,3 18-101,2 7-34,10 45 34,7 27 5,-6-26 1,-1 1-6,0 3 0,0-1-33,2 19 22,-4-21 179,-1-17-168,-4-34 0,-4-25-12,-5-15 34,-2 10 1,-1-2-1,-1 7 1,0 1-23,1 0 0,0 4-22,-2-2-34,10 36 44,2 14 12,1 9 0,5 10 45,4 5-56,8 17-1558,-3 2-1321,-1-3-5447,-7-7 8337,-4-20 0,-1-12 0,-1-4 0</inkml:trace>
  <inkml:trace contextRef="#ctx0" brushRef="#br0" timeOffset="194530">20237 18624 19090,'-23'-28'448,"1"6"-437,5 22 12,-4 9-1,-3 3-22,-7 15-22,13-2 33,5 1 34,21-11-45,13-7 101,13-4-23,30 6-67,-8 12-11,-4 19 0,-33 0 0,-30 6-460,-10-17-928,-3-10-2154,-1-9 3542,0-8 0,12-3 0,3-2 0</inkml:trace>
  <inkml:trace contextRef="#ctx0" brushRef="#br0" timeOffset="199814">20025 17166 16120,'0'-8'796,"0"2"-527,0 6-191,0 39-78,0-11 0,0 33-806,4-24-2915,4-5 3721,4-7 0,-4-11 0,-1-7 0</inkml:trace>
  <inkml:trace contextRef="#ctx0" brushRef="#br0" timeOffset="200046">20334 17199 16423,'15'59'-328,"2"-12"0,0-30 1,-5-10-1</inkml:trace>
  <inkml:trace contextRef="#ctx0" brushRef="#br0" timeOffset="200264">20100 17332 18250,'53'-22'-275,"-1"1"0,-4 3 1,-5 3-1,8 1 1,-20 8-1</inkml:trace>
  <inkml:trace contextRef="#ctx0" brushRef="#br0" timeOffset="200697">20450 17003 16232,'-36'-13'855,"-1"1"1,1 0-1,-2 3-513,-11 3 0,-4 5-51,-7 4 1,-4 7-1425,7 6 0,-4 5 1,4 3 1169,7-2 0,3 2 1,1 4-16,-2 7 1,2 5-1,6 1-97,0 8 1,8 3 96,8-1 1,8 1 210,3-4 1,13 0-223,28 6 1,18-7-12,-3-23 0,7-6 0,2-2 11,3 2 0,1-1 0,3-7-377,7-8 0,1-7 0,-4-3 369,-15-1 1,-4-3 0,-1-2-4,17-10 0,-5-5 570,-6 0 1,-4-5-545,-16 1 0,-2-3 0,-4-3-15,1-20 0,-8-3-11,-3 4 0,-6 0 6,-11 6 0,-8 6-62,-17 3 860,-5 18-1487,-2 14-539,0 11-997,2 9 2219,2 17 0,16-12 0,3 6 0</inkml:trace>
  <inkml:trace contextRef="#ctx0" brushRef="#br0" timeOffset="209079">20182 17145 14551,'-6'-9'1648,"3"2"-1503,-2 0-10,4 3 0,0 2-124,5 12 22,2 4 1,5 12-34,-2 2 0,0-1 0,-1-4-22,-1 0 100,-1-10 0,-3-8-78,-1-31 23,-6-2-12,-2-17 0,-2 12-11,1 7-67,3 19 67,10 14 22,5 17-22,8 5-67,3 4-505,-3-1-4414,-2-3 4986,-6-4 0,-5-12 0,-4-4 0</inkml:trace>
  <inkml:trace contextRef="#ctx0" brushRef="#br0" timeOffset="211204">18348 17719 11078,'5'0'4561,"-1"0"-1043,-4 0-2980,-96-5-460,32 9-772,18-4 0,-7 0 0,4 2 699,1 4 1,3 1-6,-2 0 0,0 1 61,1 0 0,2-1-61,4 1 0,2-1-235,-21 3-3441,22-3 3676,32-4 0,1-1 0,16-1 0</inkml:trace>
  <inkml:trace contextRef="#ctx0" brushRef="#br0" timeOffset="211447">17805 17727 17678,'-53'37'392,"12"-3"-392,35-11 56,11 1-33,10-11 22,13-2-729,31-18-919,-13-1-2979,12-5 4582,-29 3 0,-14 5 0,-7 2 0</inkml:trace>
  <inkml:trace contextRef="#ctx0" brushRef="#br0" timeOffset="212981">13881 16998 18406,'-4'40'908,"2"-1"-751,5 17 0,1 7-90,-2-11 0,-1 1-67,0 6 0,0-3 50,-1-14 1,1-6 1047,5-6-728,-2-33-135,2-23-22,-4-30-185,-3 19 0,0-3-28,-1 0 0,0-2-175,-1-2 1,-1 2 174,-4-20 11,0 3-11,-1 8 11,-1 8-11,-3 10 67,-5 2 101,3 10-67,1 4-101,8 11-67,5 4 416,1 6-349,9 21-11,5 23 0,3 8-124,-7-21 1,0-1 134,5 17 11,3-1-11,6-6-45,23-6 17,-16-26 0,4-6-39,10-11 0,1-6 67,-7-2 0,-3-4-100,-2-11 1,-6-3 99,0-17 12,-11-2 285,-10 2-286,-14-10-134,-7 15 111,-2 6-312,-1 22-1021,8 19 135,4 8-1401,8 6-3550,9 5 6161,7-1 0,-6-9 0,-2-3 0</inkml:trace>
  <inkml:trace contextRef="#ctx0" brushRef="#br0" timeOffset="213415">14591 17161 16490,'-4'-4'2308,"0"2"-2196,4 2-112,3 42-660,2-19-764,3 33-2027,1-33 3451,2-7 0,-6-7 0,1-6 0</inkml:trace>
  <inkml:trace contextRef="#ctx0" brushRef="#br0" timeOffset="213631">14813 17076 19190,'20'42'-1789,"0"0"0,-5-5 1,-2-3-184,2 8 1972,-10-16 0,-5-19 0,0-3 0</inkml:trace>
  <inkml:trace contextRef="#ctx0" brushRef="#br0" timeOffset="213798">14652 17235 19796,'33'-10'-4359,"1"2"4359,-2 8 0,-13 0 0,-4 0 0</inkml:trace>
  <inkml:trace contextRef="#ctx0" brushRef="#br0" timeOffset="214148">15245 16945 20121,'-38'1'70,"0"0"1,2 0 0,3 5 8,-16 25-79,21-3 89,29-2 35,25-13 100,10-9 0,5-2-213,11-1-11,14 3-56,-38 9-661,-25 12-89,-17 2-820,-22 3-2429,-7-10 4055,-1-3 0,20-8 0,6-3 0</inkml:trace>
  <inkml:trace contextRef="#ctx0" brushRef="#br0" timeOffset="214663">13529 17804 20378,'58'-11'166,"-1"-1"1,0 1 0,1 0 0,1-1-1,3 0 1,1 0 0,1 0 0,-1 0-1295,0 1 0,0 0 1,0 0-1,1 1 1,1-1 1127,-6 1 0,2 0 0,0-1 0,0 2 0,-2-1 0,-3 1 0,11-1 0,-4 1 0,-1 0 0,-1 1-49,-3 1 0,-1 0 0,0 0 1,-3 1-251,9-1 0,-3 0 0,-3 1-1356,12 0 0,-8 1-530,0 0-1255,-46 4 3440,-46 3 0,6-2 0,-1 2 0</inkml:trace>
  <inkml:trace contextRef="#ctx0" brushRef="#br0" timeOffset="-214365.73">14346 18177 19684,'0'9'313,"-7"41"-391,-3-9 0,0 3-264,0 0 0,-1-1-717,-2-2 0,0-4-4185,-1-2 5244,5-15 0,4-11 0,2-7 0</inkml:trace>
  <inkml:trace contextRef="#ctx0" brushRef="#br0" timeOffset="-214132.73">14200 18072 21005,'51'19'123,"-15"-2"1,-1 4-118,-4 5 0,-2 2-220,7 7 1,-2 1 6,-9-7 0,-3 0-779,9 17-2185,-15-21 3171,0-9 0,-8-8 0,-1-4 0</inkml:trace>
  <inkml:trace contextRef="#ctx0" brushRef="#br0" timeOffset="-213915.73">14696 18290 18014,'-4'-4'695,"0"0"-583,4 4-471,8 45-1445,-1-24-2476,7 32 4280,-2-41 0,-5-5 0,-2-5 0</inkml:trace>
  <inkml:trace contextRef="#ctx0" brushRef="#br0" timeOffset="-213732.73">14882 18177 18608,'-2'-7'515,"0"1"-515,2 6-347,3 46-4729,6-10 5076,0 25 0,0-35 0,-6-17 0</inkml:trace>
  <inkml:trace contextRef="#ctx0" brushRef="#br0" timeOffset="-213547.73">14713 18381 18720,'35'-35'-318,"1"1"1,5 6-1,5 5 318,10 7 0,-1 5 0,-18 5 0,-4 3 0,15 2 0</inkml:trace>
  <inkml:trace contextRef="#ctx0" brushRef="#br0" timeOffset="-212813.73">13641 18823 19818,'56'-6'199,"0"1"1,1-1 0,-6-1 0,2-1 0,1 0 0,-2 0-167,10 0 1,-1 0 0,1-1-1002,-7-1 0,3-1 0,-1 0 0,-1-1 959,-7 1 1,-2 0 0,2 0 0,3-2 3,7 0 1,4-2-1,3-1 1,1 1-1,-2-1 7,0 1 0,-1 0 1,1-1-1,-1 1 1,0 0-233,-2 0 0,2 0 0,-2 1 1,-1-1-1,-3 1 221,2 0 1,0 0 0,-5 1-1,-8 1 9,0-1 0,-7 2 957,10-3-935,-28 6 359,-18 5-146,-17 3 1726,-1 1-1827,0-1 2328,7 2-2384,7-2-1086,0 0-1468,-3 1-2051,0-1 4527,-5 0 0,4 0 0,0 0 0</inkml:trace>
  <inkml:trace contextRef="#ctx0" brushRef="#br0" timeOffset="-212382.73">14384 18613 15157,'-42'6'2016,"1"0"1,-15 3-1737,35-2 203,43-5 77,35-1-359,-10-3 1,5-2-1430,-8-1 1,4 0 0,1-2 1298,9-2 0,2-2 0,1-1-13,-11 2 1,1 0 0,2-1 0,2-1-88,5-2 0,3 0 0,3-1 0,-1 0 0,-1 1 26,-7 1 1,0 0 0,-1 1 0,0 0-1,-1 0-126,13-3 0,-1-1 1,-2 2-1,-6 1-21,-2 1 1,-6 1 0,-11 3-456,-7 1-953,-37 2-3282,-27-1 4840,-3-1 0,4 1 0,17 2 0</inkml:trace>
  <inkml:trace contextRef="#ctx0" brushRef="#br0" timeOffset="-199400.73">20652 18000 14148,'0'0'0</inkml:trace>
  <inkml:trace contextRef="#ctx0" brushRef="#br0" timeOffset="-199200.73">21096 17893 18709,'31'-2'-9200,"-6"-1"9200,-13 3 0,-6 0 0,-2 0 0</inkml:trace>
  <inkml:trace contextRef="#ctx0" brushRef="#br0" timeOffset="-199048.73">21486 17826 15952,'0'-5'-963,"0"0"186,0 5 0,0 0 0</inkml:trace>
  <inkml:trace contextRef="#ctx0" brushRef="#br0" timeOffset="-198899.73">21904 17771 16591,'39'0'-2122,"-17"0"1,-5 0-1</inkml:trace>
  <inkml:trace contextRef="#ctx0" brushRef="#br0" timeOffset="-198766.73">22333 17763 17185,'4'0'-191,"0"0"-1542,-4 0 0,0 0 0</inkml:trace>
  <inkml:trace contextRef="#ctx0" brushRef="#br0" timeOffset="-198598.73">22941 17685 18686,'43'-3'-7854,"9"1"7854,-18 1 0,0 0 0,6 0 0,-3-1 0</inkml:trace>
  <inkml:trace contextRef="#ctx0" brushRef="#br0" timeOffset="-198499.73">23460 17661 18619,'0'0'0</inkml:trace>
  <inkml:trace contextRef="#ctx0" brushRef="#br0" timeOffset="-197532.73">21891 18389 13173,'0'-8'4661,"0"2"-4492,0 6-158,0 0-11,-4-2 79,4 27-57,1 7 1,16 17 44,2-14-56,11-16 23,-5-15 44,16-19-11,1-24 364,-20 12 1,-2-4 263,8-25-595,-16 19-66,-9 23-23,-3 19 45,0 15 0,8 8-22,13 8-12,4-12-11,10-10 1,-6-13-35,5-25 12,-14-20 11,-10-9 0,-21-5-34,-9 26-122,-4 12-12,4 11-1524,2 14-3418,7 9 5110,4 9 0,5-7 0,2-3 0</inkml:trace>
  <inkml:trace contextRef="#ctx0" brushRef="#br0" timeOffset="-194599.73">22524 18125 14596,'-34'-34'639,"-1"0"0,-7-1 0,-2 5-253,9 15 0,-1 5-892,-3-1 1,0 2 578,-4 2 0,1 4-45,6 6 0,0 3-28,-4 0 0,0 3 76,-2 3 0,-1 3 36,-14 9 0,1 4-22,9 6 0,4 6-76,14-4 1,1 4 0,5 0-230,0 13 0,9 1 243,12 6 0,8-2-28,2-13 0,5-1-108,6-5 1,6 0-1,5-2 130,5-4 1,6-2 0,3-3-1,-1-5 0,4-2 1,1-1-1,0-5-278,7-1 1,0-5 0,1-5 285,0-5 0,1-5 0,-6-5 166,3-8 0,-5-6 5,-5-3 1,-3-5-82,-4-1 0,-5-7 126,-10 0 0,-3-5 1,-5-1-210,-3-1 0,-4-1 1,-5-2-50,-6-8 1,-5-1 0,-3 3-161,-7-9 0,-8 8-120,-11 11 1,-4 11-236,11 18 1,-3 6-2613,-14 2 0,-1 6 3139,14 5 0,2 2 0,-33 0 0,43 7 0</inkml:trace>
  <inkml:trace contextRef="#ctx0" brushRef="#br0" timeOffset="-186850.73">23548 17426 16860,'10'39'500,"-1"-1"1,-1-1 0,1-3-311,9 15-134,-6-17-11,-5-17 179,-5-12 896,-1-4-840,-4-21-168,-11-15-89,2-5-23,-8-1 22,9 21 23,2 9-112,5 19 78,3 31 56,7 5-67,2 19-33,4-20 21,-1-6 12,2-10-627,9-11-2903,0-22 3530,-3-4 0,-6-5 0,-12 7 0</inkml:trace>
  <inkml:trace contextRef="#ctx0" brushRef="#br0" timeOffset="-185884.73">23713 18293 14742,'2'-6'2633,"-1"1"-1064,-1 5-1278,-9-32-33,-2 23-34,-22-24-156,-8 48-35,-7 11-100,13 9 22,16-5 56,29-13-11,15-10 56,39 3-56,-1 9-67,-4 10 56,-28 2 11,-37 3 0,-12-11-3037,-19 1 3037,8-11 0,3-3 0,15-10 0</inkml:trace>
  <inkml:trace contextRef="#ctx0" brushRef="#br0" timeOffset="-185598.73">24033 18215 15807,'6'33'263,"1"1"0,7 26-767,1-27-7026,3 8 7530,-9-15 0,-1-2 0,-7-17 0</inkml:trace>
  <inkml:trace contextRef="#ctx0" brushRef="#br0" timeOffset="-185433.73">23973 18459 16602,'-2'-11'1659,"1"2"-1603,37-15-224,17 8-2589,-10-1 1,2 1 2756,-8 7 0,-3 3 0,13-1 0,-30 3 0</inkml:trace>
  <inkml:trace contextRef="#ctx0" brushRef="#br0" timeOffset="-184916.73">24398 18246 18149,'-8'45'0,"15"-14"45,22-42-34,2-7-11,1-17 78,-11 9 337,-3 4-315,-4 9-44,-1 6-22,1 19 56,8 9-57,-4-1 23,5-1 23,-1-30 694,-6-19-392,1-4-135,-15-11-89,-10 18-157,-5 8-45,-1 9-380,4 5-942,4 12 1367,10 19 0,-3-13 0,5 10 0</inkml:trace>
  <inkml:trace contextRef="#ctx0" brushRef="#br0" timeOffset="-183433.73">23443 17111 10809,'-9'3'1289,"1"0"-796,8-3-213,0 0-135,-4 0 102,4 0 3137,-4 0-1759,3 0-740,1-5-583,16-18-167,11-7-90,0 5 0,4-2-297,5 1 1,6-2 277,4-1 0,7-3 0,0 2-15,-2 0 0,1 1 1,1 0-166,2-1 1,0 0 0,-3 4-519,0-1 0,-8 6 44,-10 7-1109,-38 19-2700,-3 0 4437,-3 0 0,5-2 0,3-3 0</inkml:trace>
  <inkml:trace contextRef="#ctx0" brushRef="#br0" timeOffset="-183081.73">24146 16618 16389,'-6'-7'3250,"2"0"-2892,4 7-223,0 0-135,9-23 22,10 17-22,9-17 0,6 23-168,-8 9 23,-7 7 122,-14 29-145,-20 2-1020,2-1-8643,-5-16 9423,14-22 0,4-6 0,1-2 0</inkml:trace>
  <inkml:trace contextRef="#ctx0" brushRef="#br0" timeOffset="-182117.73">24777 16455 11481,'0'-4'4057,"0"1"-3060,0 3-784,1 5 33,4 10-201,7 31-1613,4 15 1568,-6-24 0,-1-2 0,1 9 0,-5-19 0</inkml:trace>
  <inkml:trace contextRef="#ctx0" brushRef="#br0" timeOffset="-181950.73">24652 16697 16311,'-2'-8'471,"50"-32"-600,-12 27 0,3 1-706,7-10 0,1 1-2501,0 9 1,-3 5 3335,3 1 0,-22 3 0,-12 3 0</inkml:trace>
  <inkml:trace contextRef="#ctx0" brushRef="#br0" timeOffset="-181582.73">25160 16568 19291,'-15'-30'331,"-1"0"0,-12-20-331,13 38 0,-3 5 44,-13 5-133,10 13 22,-2-3-393,22 10-123,18-7-122,11-4-91,14-4 432,-9-5 0,1-4 465,22-10 503,-4-2 439,-28-1-125,-21 10-458,-6 4-258,-2 2-102,-2 2-44,-2 5-11,-2 18-56,5 16-325,3 6-1345,11 4-3305,8-17 4986,8-6 0,-10-11 0,-2-6 0</inkml:trace>
  <inkml:trace contextRef="#ctx0" brushRef="#br0" timeOffset="-181132.73">25522 16455 18507,'0'-7'1143,"0"0"-1132,0 7-22,0 0-34,-23 12-325,18-3-179,-18 14 549,23-13 112,4 0 23,1-9 100,4 0-101,2-1-122,1 0-12,8 2-1681,2 6-851,5 4 874,-7-1 907,-2-3 482,-4-7 661,5-5 2129,1-9-1232,-2-1 380,-5-6-672,-9 7-447,0 0-147,1 2-168,0 1-45,3 5-145,7 1-280,7 10-2723,9 11-1131,0-2 4089,3 4 0,-18-14 0,-2-2 0</inkml:trace>
  <inkml:trace contextRef="#ctx0" brushRef="#br0" timeOffset="-180866.73">26120 16316 21499,'-17'-45'627,"6"15"-851,-16 42-493,18 8-706,15 9 336,18-5 818,-1-2 113,4-9 133,-20-7 23,-4-1 191,-5 1-68,-5 0-123,-4 0-3732,-3 3 3732,5-5 0,4 0 0,5-4 0</inkml:trace>
  <inkml:trace contextRef="#ctx0" brushRef="#br0" timeOffset="-180698.73">26552 16288 16199,'0'-6'851,"0"2"-7136,0 4 6285,0 18 0,-1-13 0,1 13 0</inkml:trace>
  <inkml:trace contextRef="#ctx0" brushRef="#br0" timeOffset="-180549.73">26563 16103 13947,'0'0'0</inkml:trace>
  <inkml:trace contextRef="#ctx0" brushRef="#br0" timeOffset="-180366.73">26803 16009 19123,'-3'-7'1401,"0"3"-1412,3 4-1177,19 66-1042,-5-24 432,0 5 0,0 2 1798,1 1 0,-7-22 0,-4-9 0</inkml:trace>
  <inkml:trace contextRef="#ctx0" brushRef="#br0" timeOffset="-180198.73">26781 16222 20132,'44'-15'-232,"-1"0"0,-2 4 1,-6 6-1685,-4 19-4471,-9 14 6387,-11-10 0,-7 0 0,-4-14 0</inkml:trace>
  <inkml:trace contextRef="#ctx0" brushRef="#br0" timeOffset="-180049.73">27038 16015 14103,'0'0'0</inkml:trace>
  <inkml:trace contextRef="#ctx0" brushRef="#br0" timeOffset="-179815.73">27319 16060 19493,'-62'18'471,"13"0"-505,46 10 23,27-8 22,15-2 0,5-16 23,-4-9-34,-22-6-280,-7-3-729,-5 1 1009,-12-2 0,4 8 0,-5 1 0</inkml:trace>
  <inkml:trace contextRef="#ctx0" brushRef="#br0" timeOffset="-179583.73">27683 16067 21320,'-5'-34'-17,"0"1"0,4-22-17,30 45 12,3 4 11,1 4-1143,8 23-5278,-8 11 6432,-5 7 0,-15-10 0,-10-17 0</inkml:trace>
  <inkml:trace contextRef="#ctx0" brushRef="#br0" timeOffset="-178583.73">27470 16531 16647,'0'-6'1659,"1"1"-1323,-1 5-336,-28 60 56,27-29 44,-1 34-66,40-63-23,1-16 23,-8-16 33,-23 0 34,-16-11-202,-18 13-392,1 3-919,-7 17-2005,22 14 3417,4 2 0,6-1 0,0-1 0</inkml:trace>
  <inkml:trace contextRef="#ctx0" brushRef="#br0" timeOffset="-178246.73">27775 16484 19134,'0'42'-2464,"15"-13"1847,22-19 595,-1-18 22,-6-10 549,-15-4 392,-5 0 314,-4 3-67,-2 2-852,-3 8-381,-4 5 45,3 12-34,-3 6-380,8 5-2589,26 10 3003,23-11 0,-15 0 0,3-14 0</inkml:trace>
  <inkml:trace contextRef="#ctx0" brushRef="#br0" timeOffset="-178064.73">28197 16313 20793,'15'45'-310,"0"0"0,-2-2 0,0-4 0,9 6 0,-11-15 0</inkml:trace>
  <inkml:trace contextRef="#ctx0" brushRef="#br0" timeOffset="-177932.73">28197 16424 19493,'41'-20'-53,"0"1"1,3 0 0,5 4-3225,2 7 0,4 3 0,-1 0 2992,-8 1 1,-2-1-1,1 1 1,23-1 0,-6 0-1,-2 0 1</inkml:trace>
  <inkml:trace contextRef="#ctx0" brushRef="#br0" timeOffset="-176683.73">15844 16484 12927,'2'-8'4773,"0"2"-3484,-2 6-471,0 0-628,-21 6 23,1 25-84,1-6 0,-1 4-307,3 13 0,3 7 208,2 2 0,1 6 0,2 0-49,3-2 0,1 1 1,2-1-408,1 1 0,2-1 0,2-3 45,7 11 0,6-9-1210,20-5-2690,5-20 4281,3-14 0,-18-9 0,-5-6 0</inkml:trace>
  <inkml:trace contextRef="#ctx0" brushRef="#br0" timeOffset="-176266.73">16115 16844 21252,'-37'-35'180,"0"15"-180,6 39 0,2 6-56,9 0-124,11 8 46,32 0 89,5-2-45,20-4-190,-11-12 269,-7-1-79,-11-2-78,-10 4-201,-29 1-886,-1 0-2588,-17-1 3843,13-10 0,11-2 0,7-3 0</inkml:trace>
  <inkml:trace contextRef="#ctx0" brushRef="#br0" timeOffset="-176031.73">16366 16777 19785,'18'50'-568,"0"0"0,-4-12 1,-1-2-1395,2 25-794,-10-28 2756,-3-9 0,-1-11 0,-1-6 0</inkml:trace>
  <inkml:trace contextRef="#ctx0" brushRef="#br0" timeOffset="-175865.73">16377 16956 17510,'-3'-7'818,"1"1"-1188,39-2-1120,-3 3-449,1-1 1,1-1 1938,25 0 0,-26 3 0,-6 0 0</inkml:trace>
  <inkml:trace contextRef="#ctx0" brushRef="#br0" timeOffset="-175332.73">16784 16813 15650,'0'-6'4179,"0"1"-3809,0 5-370,-12 3 0,9 6-22,-9 4 22,11 4-516,13-2-111,10-8 615,5-9 12,4-10 23,-11-7 178,-2 0 46,-6 4 45,-1 4-225,-5 7-22,4 8-34,6 12 34,12 1-57,0-1 12,13-16-123,-11-25 112,-3-21 11,-11-2-78,-20-3-237,-5 24-648,-7 9-897,0 10-2151,2 11 4011,5 7 0,5-3 0,3 1 0</inkml:trace>
  <inkml:trace contextRef="#ctx0" brushRef="#br0" timeOffset="-175117.73">17252 16255 21947,'20'52'-897,"1"0"1,0 0 0,0 0-1,-1 2 1,-2-1 0,-2 0 896,-3 5 0,-4 2 0,-2-10 0,-3 9 0,-7-24 0,0 0 0</inkml:trace>
  <inkml:trace contextRef="#ctx0" brushRef="#br0" timeOffset="-174500.73">15552 17785 15907,'-10'56'437,"0"-1"0,0-3 0,4-3-409,9-8 0,6-2-1064,6-6 0,3-1 1036,0-2 0,1-4 0,15 2 0,-17-22 0</inkml:trace>
  <inkml:trace contextRef="#ctx0" brushRef="#br0" timeOffset="-174116.73">15911 17871 19280,'-34'8'78,"1"1"1,-15 10-90,33 12 22,21-4 11,8-6-11,22 12-201,1 0 22,-3-2 45,-13-7-68,-16-16 68,-3-3-246,-3-4-1155,-6 0-135,-4-1 1659,-17-3 0,15 2 0,-5-3 0</inkml:trace>
  <inkml:trace contextRef="#ctx0" brushRef="#br0" timeOffset="-173882.73">16105 17940 15482,'-4'0'661,"1"0"-661,7 43-5894,10-3 5894,-1 23 0,2-30 0,-10-21 0</inkml:trace>
  <inkml:trace contextRef="#ctx0" brushRef="#br0" timeOffset="-173733.73">16060 18080 17084,'-2'-6'627,"1"1"-8437,57-10 7810,-19 8 0,26-9 0,-40 13 0</inkml:trace>
  <inkml:trace contextRef="#ctx0" brushRef="#br0" timeOffset="-173299.73">16411 17954 17935,'-4'-2'1401,"0"0"-2107,4 2-314,2 7-358,5-4-213,5 5 662,5-9 929,3-7 380,0-4 1032,6-9-527,-7 9-448,-1 0 79,-8 13-236,-6 5-101,1 2-67,1 2-55,1 2-24,8-5-179,11-8 135,1-8 22,8-11 11,-6-1-11,-2-1 1,-4 3 1344,-7 0-471,-8 3-639,-6 3-122,-8 1-102,-2 4-22,-3 1-582,0-2-9249,-2 1 9557,4 2 1,1 1-1,7 4 1</inkml:trace>
  <inkml:trace contextRef="#ctx0" brushRef="#br0" timeOffset="-173065.73">16918 17509 22294,'33'49'-1296,"0"0"0,-3-2 0,-4 1 1296,-13 6 0,-4-4 0,3 0 0,-7 12 0</inkml:trace>
  <inkml:trace contextRef="#ctx0" brushRef="#br0" timeOffset="-172698.73">14807 18683 17450,'53'-20'383,"0"0"0,-1 0 0,4-1 0,1 0 1,1 1-937,-2 1 1,1 2 0,6-1 587,-14 5 1,5 0-1,3 0 1,1 0-1,-1 0 1,-3 2-502,2 0 1,-2 0-1,-1 2 1,1-1-1,4 0 466,2 0 0,3-1 0,2 1 0,0 0 0,-2 1 0,-4 1-9,8 1 1,-5 2 0,0 1 0,1 0-344,-8 1 0,3 0 0,-1 0 1,-1 1-1,-5 0-2925,13 1 0,-6-1 0,-1 1 2949,-4 0 1,-2 1 0,-9 0 0,1 0 0,-43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02:47:15.5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17637 8164 17028,'-8'0'1782,"2"0"-1738,6 0 348,0 0 57,77-2-376,-41-1 0,4 0-802,10 0 0,7-1 0,-1 1 729,-5-1 0,-1 0 0,5 0-9,3 0 1,4 1 0,2-1 0,-4 1 24,8 0 1,-2 1-1,-2 0-50,5 0 1,-2 0-1,-33 8-104,-43 10 143,-25-4 1,-16-3-3,-2 0 1,-5 0 0,2-1-475,-11 3 1,4-1 486,5-1 1,4 0-12,10-2 1,8-1 1538,10-1-1544,56-13 0,24-5-6,2 3 1,7 0-403,-14 2 0,4-1 1,1 1-1,0 0 382,10 2 0,-1 1 0,3 1-2381,-3 1 1,4 2-1,-2 0 1,-4 1 2365,-3 0 0,-5 1 1,0-1-1,2 1 0,-1 0 1,-12 1-1,-4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2:58:29.42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1812 4091 17017,'52'-2'138,"-1"1"1,1-1 0,4 0 0,2 0 0,0-1-1566,3-3 1,1 0 0,2-2 1476,-10 3 1,1-1 0,3-1-1,4-1-26,-7 1 0,3-1 0,4 0 0,1-1 0,0 0 0,0 0 0,-3 0-299,1 1 0,-2-1 0,0 1 0,0 0 0,1-1 0,4-1 291,-4 2 1,4-2 0,1 1 0,1-1 0,1 0 0,-1 0 0,-2 0 0,-3 1-104,-2 0 0,-1 0 1,-2 1-1,0-1 1,-1 1-1,1 0 0,0-1 88,2 0 1,1 0 0,0 0-1,0 0 1,0 0 0,0 0 0,0 0-141,1 0 1,-1 1 0,0-1 0,0 0 0,1 0 0,3-1 0,2 1 160,-8 0 0,3 0 1,0 0-1,3 0 1,0 0-1,1-1 1,0 1-1,0 0 1,0-1-1,0 1-23,-5 1 0,1 0 1,-1-1-1,0 1 1,1 0-1,0 0 1,0-1-1,1 1 1,1 0-1,0 0 1,1 0 7,-3 0 1,1 0 0,1 0 0,0 0-1,1 0 1,0 1 0,1-1 0,-1 0-1,1 0 1,-1 1 0,0-1 0,-1 1-1,-1 0-5,2 0 1,0 0 0,0 0 0,0 0 0,0 0 0,-1 0 0,0 1-1,-1 0 1,-1-1 0,-1 1 0,-1 1 0,-2-1-3,14 0 0,-3-1 0,-1 1 0,-1 0 0,-1 1 0,-2 0 0,0-1 0,-1 1 23,0 0 0,0 1 0,0-1 0,-2 1 0,-3 0 0,-1 0 0,-4 0-23,9 0 0,-5 1 0,-2-1 0,1 1 40,5-1 1,2 0 0,-2 0-1,-3 0-634,2-1 0,-3 0 1,-2-1 137,-5 2 0,-1 0 1,-7-1-2380,14-7 487,-70 6 2348,-21 2 0,9 2 0,-2 0 0</inkml:trace>
  <inkml:trace contextRef="#ctx0" brushRef="#br0" timeOffset="417">5536 3843 13611,'-4'7'1680,"66"6"-1350,-24-12 1,6-1-1024,6 2 1,7 0 0,6-2 869,-13-3 0,4-1 0,4-1 1,1-1-1,-1 0 0,-1 1-641,5 0 0,-2 0 0,0-1 0,2 1 0,3-2 481,-3 1 1,3-1 0,2 0-1,1-1 1,0 0 0,-1 1-1,-2 0-170,1 0 1,-1 0 0,0 1 0,-1-1 0,0 1 0,1 0 160,-6 0 0,0 0 0,0 0 0,0 0 0,0 0 0,1 1 0,-1-1-192,1 0 0,-1 1 0,0-1 0,0 1 1,1-1-1,2 1 0,3-1 186,-10 0 0,3 1 0,1 0 1,1-1-1,1 1 0,0-1 1,1 0-1,-1 0 0,0 0 1,-1 1-70,4-2 1,1 1 0,-1-1 0,1 1 0,-1-1 0,0 1-1,0-1 1,-1 1 0,1-1 66,-1 1 0,0 0 0,0-1 0,0 1 0,-1 0 0,0 0 0,-1 0 0,-1 0 0,-1 0 0,7-1 0,-1-1 0,0 1 0,-1 0 0,-4 1 0,-2-1 0,-3 1 0,8-1 0,-5 1 0,-3 0 0,-1 1 98,11-1 1,-3 1-1,-2 0-244,-9 2 1,-3 0-1,-1 1 372,10 0 0,-5 1-994,-12 1 1,-5 3 1240,6 9 1,-22-6 0,-14 6 0</inkml:trace>
  <inkml:trace contextRef="#ctx0" brushRef="#br0" timeOffset="3433">12747 2998 16232,'53'-5'101,"1"0"0,-4 1 0,-5-1-1053,6-2 952,9-10 0,-30 9 0,2-5 0</inkml:trace>
  <inkml:trace contextRef="#ctx0" brushRef="#br0" timeOffset="3566">13180 2750 16042,'24'42'41,"1"0"0,-2-2 0,0-3-1251,8 12-2600,-7-4 3810,-11-8 0,-7-17 0,-6-9 0</inkml:trace>
  <inkml:trace contextRef="#ctx0" brushRef="#br0" timeOffset="5016">14904 2561 18003,'8'49'42,"0"1"1,0 0 0,0-3-1,-2-1 1,-1-5-21,-4-4 1,-1-2-12,1 7 0,0-2 34,3 15 0,1-10 347,0-30 78,-2-24-21,-1-8-203,2-16 12,0-8-113,5-5-100,11-10-67,16 17-258,19 10 22,-6 32-179,-1 23-134,-21 13-2264,1 21 2835,-5-8 0,-7-10 0,-6-19 0</inkml:trace>
  <inkml:trace contextRef="#ctx0" brushRef="#br0" timeOffset="5304">15521 2832 18619,'-12'-4'1401,"3"0"-1356,9 4-135,-33 40-549,25-15-212,-17 30-113,40-33 572,12-10 392,8-12 33,2-15 1458,12-24-427,-13-11-716,-6 0-1,-17 11-302,-24 21-45,-6 9-79,-14 5-1814,-16 17 1893,17 4 0,1 0 0,25-3 0</inkml:trace>
  <inkml:trace contextRef="#ctx0" brushRef="#br0" timeOffset="5851">16022 2722 19941,'27'27'247,"4"-7"-202,7-23-23,6-10 23,2-9 0,4-20-34,-18 12 123,-4-4-89,-20 25-45,-4 4 0,1 11 0,2 8-179,5 10-303,15 15 303,6-13 179,0-2 56,-5-24 224,-17-14 224,-5-12 45,-4-10-269,-5-4-168,-7 1-268,-15-2-2074,-3 24 2230,1 27 0,12 0 0,10 17 0</inkml:trace>
  <inkml:trace contextRef="#ctx0" brushRef="#br0" timeOffset="6435">17733 2728 16849,'6'28'2947,"-1"-15"-2723,-5-27 56,0-9-67,0-16-169,3 6-55,4 4-67,6 14-236,6 24-437,3 10-851,3 14-146,-2 9 34,-2 1 762,-3 10 2588,-8-22-315,0-1-469,-7-34 157,1-15-248,1-14-245,2-10 190,3-21-393,2 15-313,0 5-11,2 26-56,-2 23-157,6 8-403,2 12-225,5 8-358,1 4-5591,12 12 6801,-11-16 0,-2-2 0,-17-21 0</inkml:trace>
  <inkml:trace contextRef="#ctx0" brushRef="#br0" timeOffset="7052">18380 2699 16614,'-2'-2'1927,"0"1"-1658,2 1-213,12 40-146,24-28 79,4 26-12,18-48-33,-15-8-11,2-18 90,-20 2 145,-3 0-112,-20 11 100,-5 11-32,-1 5-91,-1 4-22,2 2-11,0 3-728,3 11-6689,15 5 7417,2 3 0,2-6 0,-6-11 0</inkml:trace>
  <inkml:trace contextRef="#ctx0" brushRef="#br0" timeOffset="7250">19011 2573 20065,'-30'18'-527,"-1"0"0,-13 10-1456,51 17-34,16-15-734,10-16 0,3-3 2751,21 2 0,-1-5 0,-32-8 0</inkml:trace>
  <inkml:trace contextRef="#ctx0" brushRef="#br0" timeOffset="7703">19299 2368 13588,'-2'-4'2655,"0"2"-268,2 2-1927,0-5-360,0 18 215,7 23-237,0 11-56,0-14 1,0 1-12,7 21-6,-4-20 1,0 0 28,8 20-23,0-10 79,-3-25-34,-3-24 123,3-8 78,4-8 23,3-7-156,1 1-68,8 2-135,-7 15-570,3 24 133,-12 9-391,-2 19-584,-4-9 1491,9 9 0,-10-22 0,5 2 0</inkml:trace>
  <inkml:trace contextRef="#ctx0" brushRef="#br0" timeOffset="8102">20953 2336 20445,'-4'49'-295,"0"-1"0,6 13 1,4 2-1315,4-11 1,2-1-844,0 0 0,-1-3 2452,-3-8 0,-2-7 0,-3-9 0,-3-10 0</inkml:trace>
  <inkml:trace contextRef="#ctx0" brushRef="#br0" timeOffset="8301">20836 2707 20053,'0'-53'269,"11"12"-202,54 38-67,-9 9 0,-17-2 0,0 3-134,-4 7 0,-3 2-370,9 8-259,-3 7-447,-29-14 1210,-7-8 0,-2-4 0,0-5 0</inkml:trace>
  <inkml:trace contextRef="#ctx0" brushRef="#br0" timeOffset="8417">21192 2467 16905,'0'-5'-1233,"0"2"-2009,0 3 0,0 0 1</inkml:trace>
  <inkml:trace contextRef="#ctx0" brushRef="#br0" timeOffset="8817">21441 2760 19941,'-8'-65'493,"8"9"-336,9 27-45,14 2-157,3 15 34,1 12-101,-1 20-370,-7 11-448,1 4-235,-1 1-291,-2-3 783,-3-5-77,-1-8 985,-4-18 638,0-13 326,0-18-447,3-10-181,3-4-67,3-1 280,8-2-638,-5 25-124,-1 15-22,-7 30-89,-5 15-169,2 5-526,2 3-539,4-2-1276,3-4 2599,-1-8 0,-6-15 0,-5-8 0</inkml:trace>
  <inkml:trace contextRef="#ctx0" brushRef="#br0" timeOffset="9117">22128 2713 16232,'0'3'2230,"0"0"-2106,0-3-113,48-24-101,-7-10 90,-9 6 0,-2-1 112,-4-14-33,-34 11 10,-14 22 337,-21 23-134,4 29-225,3 7-203,24-16 0,4 1 136,3 17-729,9-1-2777,12-2-4315,20-7 7821,-4-24 0,1-4 0,5 4 0,4-10 0</inkml:trace>
  <inkml:trace contextRef="#ctx0" brushRef="#br0" timeOffset="9502">23523 2653 10339,'0'0'0</inkml:trace>
  <inkml:trace contextRef="#ctx0" brushRef="#br0" timeOffset="10152">23523 2653 20143,'-14'51'-86,"-1"-1"0,2-12 0,4-4-182,19 5-103,6-29 125,14-9 145,4-13 124,19-25 324,-3-7-55,-7 3-46,-16 14-179,-21 21-56,-4 8 23,-2 8-34,0 7 0,0 6-34,8 9-100,1-11 22,10-1 11,3-15 90,4-10 11,3-8 0,-4-10 22,-6-8 12,-10-13 56,-9 9-90,-6 4 0,-2 18-168,1 13-987,3 8-1411,1 3 2566,3 7 0,0-6 0,0-3 0</inkml:trace>
  <inkml:trace contextRef="#ctx0" brushRef="#br0" timeOffset="10318">24244 2766 17566,'-7'0'190,"2"0"-604,5 0-4270,0 0 4684,11 33 0,-8-24 0,8 24 0</inkml:trace>
  <inkml:trace contextRef="#ctx0" brushRef="#br0" timeOffset="10452">24310 2556 18384,'-7'-6'403,"2"1"-492,5 5-767,0 0 1,0 0-1</inkml:trace>
  <inkml:trace contextRef="#ctx0" brushRef="#br0" timeOffset="10687">24538 2492 21611,'1'47'-233,"1"1"1,0 0-1,2 7 1,1-2-228,3 1 1,3-4-2032,15 9-97,7-14-1031,7-17 3619,5-15 0,-20-8 0,-3-5 0</inkml:trace>
  <inkml:trace contextRef="#ctx0" brushRef="#br0" timeOffset="11134">24914 2489 19235,'-5'34'258,"0"1"0,-1 14 0,5 1-331,11-6 0,4-1-612,-3 0 1,4-3-325,7-7 1,5-7-2387,18-9 3395,4-8 0,-21-8 0,-5-1 0</inkml:trace>
  <inkml:trace contextRef="#ctx0" brushRef="#br0" timeOffset="11767">25922 2569 19224,'-16'35'276,"0"1"1,2-3-1,4-2-141,13 5-79,13-8 11,38-10-56,-18-19 0,4-7 6,8-7 0,0-5-273,-10 0 0,-4-3 284,-6-4 0,-6-1 145,-2-3 365,-10 4-515,-6 20-1,-2 13-11,-2 17-11,0 7 362,0 2-441,9-2 34,8-4-213,13-8-324,21-8 481,-17-11 90,5-10 11,-29-9 33,-6-5-33,-6-4-190,-6-2-236,-4-2-1692,-9-9-5468,1 12 7586,5 4 0,7 17 0,6 8 0</inkml:trace>
  <inkml:trace contextRef="#ctx0" brushRef="#br0" timeOffset="12134">26601 2540 18642,'8'0'1747,"37"-12"-1646,-21 2-45,9-3 0,-1-1 11,-3-3-67,0-2-22,-17 6 11,-7 1 0,-10-5-1,-19 6 1,-1 0 11,-10 14 0,11 11 67,-3 30-44,12 18-12,7-29 0,4 0-11,12 31-89,12-21-147,15-3-32,14-4-58,-19-20 1,2-1-639,5-3 1,3-1 876,26-1 1,-1-3 0,-3 1 0,-19-6-1,0 0 1</inkml:trace>
  <inkml:trace contextRef="#ctx0" brushRef="#br0" timeOffset="12569">27888 2186 18418,'0'-11'2375,"0"2"-2297,0 9 23,0 0 101,-23 50-23,7-1-151,-2-2 0,1 4-349,6-10 0,3 0 343,1-2 0,3 1 0,3 8 1,5-3 0,13 14 16,-4-25 0,5-6 156,20-10-195,3-9-34,-1-18 23,7-26-90,-20-24-106,-21 21 0,-8-1-264,-23-21 236,0 38 0,-4 5-381,-27 7-147,4 10-2094,11 12 2857,13 4 0,16-3 0,6-2 0</inkml:trace>
  <inkml:trace contextRef="#ctx0" brushRef="#br0" timeOffset="12951">28274 2590 20849,'50'-9'145,"-9"-1"-122,-25 3 112,-6-9 145,-4-11-168,-4-1 44,-8-2 12,-2 13-56,-6 8-33,-3 5 10,-4 18-44,-4 10-56,11 6 0,3 6-124,4 2 1,4 3-118,3-1 0,4 0-107,8-2 1,5-5-538,27 8-494,8-9-739,6-8 2129,-20-12 0,-1-2 0,1 0 0,5 0 0</inkml:trace>
  <inkml:trace contextRef="#ctx0" brushRef="#br0" timeOffset="13706">25063 3567 16804,'1'-8'2599,"-1"1"-2565,0 7-34,0 0-347,6 45-3205,2-7 3552,2 23 0,-3-33 0,-5-19 0</inkml:trace>
  <inkml:trace contextRef="#ctx0" brushRef="#br0" timeOffset="13867">24999 3365 10406,'51'35'0,"-10"-7"0</inkml:trace>
  <inkml:trace contextRef="#ctx0" brushRef="#br0" timeOffset="14117">25301 3605 19527,'9'-44'115,"0"1"1,-1 3 0,4 8-82,13 11-34,0 11 0,-1 13-23,3 39-308,-15-9 1,-2 2-34,0 3 0,-2 1-443,-1 0 0,-2-2-2386,-1 7 3193,3-11 0,-4-16 0,1-8 0</inkml:trace>
  <inkml:trace contextRef="#ctx0" brushRef="#br0" timeOffset="14534">26554 3288 17521,'0'-6'829,"0"1"-773,0 5-33,-1 59-23,1-15-281,0 2 1,1 3-1210,6 16-2440,1-4 3930,1-5 0,-4-26 0,-3-9 0</inkml:trace>
  <inkml:trace contextRef="#ctx0" brushRef="#br0" timeOffset="14984">26314 3573 19654,'54'-29'98,"0"0"0,1 5 0,6 2 0,1 1-90,-14 7 1,1 2-1,1 0 1,0 0-1063,0-1 0,1 0 0,0 0 0,-1 0 923,13-5 1,-2 0-1,-6 0-110,-5-1 1,-7-1 743,-11 0 1,-5-1-605,4-20 555,-38 11 1,-12-1-259,-11 1 0,-5 4-96,-3-1 1,-1 3-40,-4 7 0,2 6 84,-10 7 2340,9 15-2463,7 8 12,8 17 94,8 10-112,10-5 1,2 2-6,3-9 1,1 0-12,0 11 0,1-2 11,2 10-11,4-12 22,3-11 235,5-12-213,5-9 12,19-7-44,12-2-12,2 2-90,-2 5-123,-19 7 23,-5 6-34,-2 6-123,-3 1-281,-2-1-3137,8 3 3765,-5-14 0,-3-1 0,-8-13 0</inkml:trace>
  <inkml:trace contextRef="#ctx0" brushRef="#br0" timeOffset="15284">27412 3548 15751,'0'-6'3563,"0"1"-3457,29-2 1,11 0-62,-2-4-40,7 0 1,0-2 28,-9-3-12,-15-9 68,-35 6 234,-22 2-111,-21 25-90,12 8-100,19 14 22,19-5-45,21-2-68,14-2-256,27-3-2,-18-9 1,4-1 229,9-1 0,6 0 1,-7-1-1,-11 0 1,-2-2-1,18 2 0,0 0 1</inkml:trace>
  <inkml:trace contextRef="#ctx0" brushRef="#br0" timeOffset="16066">25601 4463 18843,'-29'20'157,"0"1"0,-19 25-45,32 6-79,8-1-10,18 10-1222,36-22-2269,-7-22 0,4-6 3468,0-10 0,-1-5 0,22-4 0,-36-5 0</inkml:trace>
  <inkml:trace contextRef="#ctx0" brushRef="#br0" timeOffset="16234">25889 4532 19482,'-6'53'-2689,"6"-7"727,20-25-928,9-8 2890,6-8 0,-13-4 0,-4-1 0</inkml:trace>
  <inkml:trace contextRef="#ctx0" brushRef="#br0" timeOffset="17051">26138 4560 19370,'0'-45'739,"-3"28"-783,-3 55-124,0 4-224,26 17 133,6-32 47,26-4 16,-12-18 0,1-7-129,23-8 7,-21 2 0,-3-2 285,6-18 33,-15-2 137,-16-3 244,-8 3 269,-17 5 224,-16-2-213,-15 9-437,1 4-123,4 9-101,21 5 262,7 8-934,35 9-303,32 0 784,-24-7 1,1-3-102,8-3 0,-1-4 46,16-5 44,-8-1 202,-15-3 45,-15 1 302,-12 2 605,-12 2-302,-9 3-526,-1 4 225,-3 8-282,8 7-67,4 8 0,2 1-695,20 11 516,28-10 134,10-5-162,-17-16 0,0-4 39,24-7 112,-6-6 56,-11-7 34,-14-7 44,-17-2 528,-18-17-304,-10 12-33,-12-7 89,1 18 269,-3 6-403,2 5-201,4 3-46,3 4-212,10 2-774,29 10 405,6-5-125,28 6 214,0-9 212,8-6-11,1-4 258,-5-5 56,-12-4 986,-17-3 449,-22 1-909,-10 4-190,-10 6-179,1 7-56,1 3-45,0 8-56,1 18-493,4 16-134,11 3-774,11-1 67,14-16-861,10-6 2195,7-6 0,-19-10 0,-6-3 0</inkml:trace>
  <inkml:trace contextRef="#ctx0" brushRef="#br0" timeOffset="17320">27728 4444 16434,'29'-17'129,"1"0"0,18-14 17,-32 14 649,-7-7-313,-21-1-235,-2 5-91,-13 6 46,2 11 168,-3 21-337,9 15-1153,12 24-1804,21-5 2924,16-4 0,-11-30 0,-2-6 0</inkml:trace>
  <inkml:trace contextRef="#ctx0" brushRef="#br0" timeOffset="17533">28059 4384 20210,'19'-33'285,"1"0"1,14-13-297,19 27-381,-13 20 0,-7 14-336,-6 12-729,-10 11-213,-6 4 1670,-2 11 0,-7-26 0,1 1 0</inkml:trace>
  <inkml:trace contextRef="#ctx0" brushRef="#br0" timeOffset="17734">28545 4031 20165,'-2'57'-411,"0"0"0,1-13 1,3-2-212,3-4 0,2-2-1720,6 7 2342,-2 0 0,-6-22 0,-2-2 0</inkml:trace>
  <inkml:trace contextRef="#ctx0" brushRef="#br0" timeOffset="17867">28522 4274 18171,'57'-16'-321,"0"-1"0,0 1 0,0-1 0,6-1 0,-2 0 0,-3 6 1,-10 7-1,-2 3 0,-5 1 0,24 1 0</inkml:trace>
  <inkml:trace contextRef="#ctx0" brushRef="#br0" timeOffset="18185">29774 4013 21005,'-41'-2'19,"-1"1"0,-2 7 0,5 7-468,9 33 80,7 0-68,34-4-12,18-18 225,16 0 79,7-1-247,1 1 280,-5-1 145,-12 3 740,-32-8-571,-15-2-123,-25-9-79,5-5-706,7-3-2723,10-6 3429,8-3 0,4 2 0,2-1 0</inkml:trace>
  <inkml:trace contextRef="#ctx0" brushRef="#br0" timeOffset="18385">30043 3950 21241,'6'65'-1125,"1"0"1,-1-4 0,0-7-2069,4 0 3193,-3-10 0,-3-21 0,-2-10 0</inkml:trace>
  <inkml:trace contextRef="#ctx0" brushRef="#br0" timeOffset="18535">30002 4136 18933,'44'-14'-751,"1"1"0,0-1 0,19-6 1,0 6 750,1 15 0,-6 4 0,2-4 0,-24 2 0,1 0 0</inkml:trace>
  <inkml:trace contextRef="#ctx0" brushRef="#br0" timeOffset="18934">30525 4039 20199,'-59'-8'1177,"15"5"-1278,33 16-191,17 1 46,9 4 44,8-6 0,8-2-111,4-2 145,3-1-11,1 1-24,-1 0 170,-2 0 10,13-3 68,-4-7-157,0-8-123,-2-28 157,-24-21 128,-8 16 0,-4-3 56,-7 8 1,-3-1 56,0 0 0,-2 3 161,-7-9-66,0 11 156,3 14-302,-2 19-89,4 51-40,2-8 0,3 6-319,5-4 0,4 4 0,-1-2-579,2 14 0,3-2 915,11 4 0,1-8 0,-3-14 0,4-4 0</inkml:trace>
  <inkml:trace contextRef="#ctx0" brushRef="#br0" timeOffset="19235">30696 4006 19605,'57'-3'298,"0"1"1,-1-1 0,2-1-292,-14 1 1,1-1 0,0-1-1112,20-4 1,-1-1 980,-2 0 0,-4-2 22,-17 1 0,-10-4 550,-15-10-449,-25 0 314,-12 1-158,-13 8 46,-4 7 224,-11 15-202,4 23-168,6 4 951,15 17-1477,17-8-2068,15-9 0,5-1 2538,17 15 0,-1-1 0,-5-29 0</inkml:trace>
  <inkml:trace contextRef="#ctx0" brushRef="#br0" timeOffset="19502">31643 3650 19841,'34'-44'575,"-1"0"0,-6 10 0,0 3-575,6 4 0,0 4-369,14 4 369,-2 10 144,-9 22-256,-12 15 78,-11 26-308,-22-2 0,-8 3-311,3-11 1,-3 0 91,-12 17 1,-3-3-1648,8-19 1,0-3 2207,2-3 0,3-3 0,-3 4 0,9-12 0</inkml:trace>
  <inkml:trace contextRef="#ctx0" brushRef="#br0" timeOffset="19651">32012 4263 25746,'-2'-30'-1818,"1"5"0,0 25 0,0 0 0</inkml:trace>
  <inkml:trace contextRef="#ctx0" brushRef="#br0" timeOffset="20834">25919 4627 13409,'3'-9'1916,"-1"1"-1625,-2 8-78,0 0-157,-6 48-34,5-27-22,-1 35 0,12-42-89,7-8-146,7-2-5503,21-19 5738,-8 0 0,-3-3 0,-18 6 0</inkml:trace>
  <inkml:trace contextRef="#ctx0" brushRef="#br0" timeOffset="58849">19981 11802 18048,'0'-22'2173,"0"6"-2139,0 13 134,15 62-112,-4-13 0,0 7 11,-1 2 0,1 6 1,-1 1-954,0 1 1,-1 1-1,-1-3 897,-2-10 0,-1-2 1,0-3-1,0 10 0,-1-7 612,1-4-578,1-17 650,-3-25-336,-14-49-270,-4-16-476,1 10 0,-2-2 403,1 5 1,-1-3-6,2 0 0,-1-4 1,2-1 431,0 1 0,1 1 0,1-2-432,0-7 0,0 0 0,2 2-15,3 10 1,1 3-1,2 4 4,2 0 0,3 5-67,8-14 67,6 29-90,34 8 34,-4 7 39,-10 6 1,3 5-124,3 11 0,-3 4 5,14 13 113,-24-3 0,-5 3-23,-12 20 39,-21-9 1,-8 2-225,-4 1 0,-4-2 0,-3 1 1,-2-3-107,-2-6 0,1-6-483,-7-6-20,7-9-741,6-8-1021,8-3 2601,6-1 0,5 0 0,3 0 0</inkml:trace>
  <inkml:trace contextRef="#ctx0" brushRef="#br0" timeOffset="59517">20459 12285 15269,'-4'-4'4145,"1"2"-4043,3 2 99,-2 8-66,2 12-191,2 10-561,1-3-1265,4-6-2533,-3-16 4415,0-2 0,-2-3 0,0 0 0</inkml:trace>
  <inkml:trace contextRef="#ctx0" brushRef="#br0" timeOffset="60866">20422 12489 15885,'7'10'2969,"-2"-2"-2532,-5-8 348,0 0-561,-11-44-45,6 18-56,-9-36 101,10 21-201,7 11-79,5 3 44,7 15-10,5 10-191,15 2-56,0 3 236,2-3 89,-15 3 78,-13-3 57,-7 0-191,-1 0-68,-1 15 80,5 16-1413,8 18-1546,1-5-4583,7-8 7530,-1-22 0,-8-7 0,-2-5 0</inkml:trace>
  <inkml:trace contextRef="#ctx0" brushRef="#br0" timeOffset="61151">20826 12289 19358,'-18'41'105,"0"0"0,0-5 0,8-3-756,18 7-458,19-18 986,1-6 123,9-27 123,-15-12 348,-5-11 11,-5-4 55,-7 1-379,-4 5 88,-17 8-717,-9 19-5456,-12 20 5927,10 3 0,10 4 0,13-17 0</inkml:trace>
  <inkml:trace contextRef="#ctx0" brushRef="#br0" timeOffset="61484">20985 11868 20210,'16'60'29,"1"0"0,-1 0 0,1-5 1,1 0-1,-1-3-89,-4-7 0,-1-2 1,2-3-25,5 6 0,1-9-73,8-12 146,5-24 55,-12-32-44,-2-4 0,-21-14 0,-11 19-616,-8 10-1345,-3 9 1961,-5 15 0,15-3 0,0 6 0</inkml:trace>
  <inkml:trace contextRef="#ctx0" brushRef="#br0" timeOffset="62052">21803 11262 21196,'-34'-20'130,"-1"-1"1,-4 6 0,3 9-131,4 19 34,-8 14-34,18-3 22,2 7-10,9-5 144,7 13 24,12-4 10,11 12 45,4 11-375,-12-18 1,-1 7-1,-2 2 240,-1 14 1,-2 3 0,0 0-707,1 0 0,-1 1 0,-1-1 609,-2-14 0,-2 1 0,0-2 0,0-4 2,1 14 1,0-5-248,1-7 1,1-2 241,0-9 0,2-3-45,8 19 0,1-18-313,6-14 317,7-15-3376,9-19-1160,-5-5 4577,1-8 0,-20 14 0,-2 2 0</inkml:trace>
  <inkml:trace contextRef="#ctx0" brushRef="#br0" timeOffset="62983">22427 11664 14137,'-2'-4'4706,"1"0"-3910,1 4 324,33 28-918,-4 4 0,2 5-202,5 0 0,1 1-602,5 12 1,-3-1 41,-12-18 1,-2-1 605,4 1 0,-2-2 0,-1-1 0,2-3 0</inkml:trace>
  <inkml:trace contextRef="#ctx0" brushRef="#br0" timeOffset="63249">22750 11473 17767,'0'-8'2387,"-27"50"-2275,8 11-105,3-7 1,-2 9 0,2 0-718,6-2 1,2-1 0,1 2-1323,-2 9 0,2 2 1,0-3 2031,4-15 0,0-1 0,1-5 0,2-1 0,0-7 0,0-9 0</inkml:trace>
  <inkml:trace contextRef="#ctx0" brushRef="#br0" timeOffset="63702">23095 12232 19437,'1'-42'358,"-1"0"1,1 2 0,-2 4-203,-5-3 68,-2 3 91,-6 7 312,-4 9-526,1 17-90,4 15 11,5 15-11,6 12-11,8 3-11,7 2-190,10-3-449,8-5-998,19-7-1411,-8-14-3932,0-15 6991,-22-8 0,-13-3 0,-7 5 0</inkml:trace>
  <inkml:trace contextRef="#ctx0" brushRef="#br0" timeOffset="63950">23023 12144 17286,'-7'0'2117,"68"-23"-3349,-22 13-1418,6-4 0,2 0 2650,-2 2 0,-20 6 0,-7 0 0</inkml:trace>
  <inkml:trace contextRef="#ctx0" brushRef="#br0" timeOffset="64283">23765 11780 18854,'35'-8'-950,"0"0"-1,13-4 1,-26 13 0,-18-1 0</inkml:trace>
  <inkml:trace contextRef="#ctx0" brushRef="#br0" timeOffset="64418">23867 11904 17745,'-7'1'112,"3"-1"-8482,4 0 8370,43-18 0,-32 14 0,32-14 0</inkml:trace>
  <inkml:trace contextRef="#ctx0" brushRef="#br0" timeOffset="64935">24475 11772 15639,'0'-6'2611,"0"1"-2410,0 5-78,5 48-156,-1-23-471,3 36-1267,0-39 1771,-1-3 0,-3-10 0,1-2 0</inkml:trace>
  <inkml:trace contextRef="#ctx0" brushRef="#br0" timeOffset="65202">24409 11549 12389,'5'4'0,"-1"-1"0</inkml:trace>
  <inkml:trace contextRef="#ctx0" brushRef="#br0" timeOffset="65716">24984 10629 16569,'0'-12'3608,"0"2"-2948,0 10-323,0 0 77,0 27-134,0 28-1249,0-4 1,0 6 1013,0-10 0,0 3 0,0 2-34,0 4 0,0 3 0,0 4-9,0-10 0,0 3 1,0 3-1,0 0 1,0-1-279,0-2 0,0 0 1,0 0-1,0 0 0,0-1-242,1 0 1,-1 1 0,0-1 0,0-2 0,0-1-383,1 1 1,-1 0 0,1-3-1,1-6 900,2 5 0,0-8 0,1 6 0,1-21 0</inkml:trace>
  <inkml:trace contextRef="#ctx0" brushRef="#br0" timeOffset="66268">25431 11186 16658,'0'-4'2914,"0"1"-2097,46 49-738,-6-9-823,0 2 1,3 1 737,-9-10 1,-2-2-449,0 1 1,0-1-1256,-3-4 0,-2 0 1709,17 14 0,-20-17 0,-11-9 0</inkml:trace>
  <inkml:trace contextRef="#ctx0" brushRef="#br0" timeOffset="66468">25750 11186 19224,'-29'39'112,"0"0"0,-5 17 1,2 3-1497,10-4 0,3 1-1218,0-1 0,3-1 2602,7-5 0,4-7 0,5-11 0,0-11 0</inkml:trace>
  <inkml:trace contextRef="#ctx0" brushRef="#br0" timeOffset="66867">26167 11311 16961,'1'-5'2768,"1"1"-2589,-2 4-134,-36 25 11,22-8-34,-24 30-22,53-18 0,8-1-56,23-7 56,0-8 0,0 2 0,-6-1-56,-10 0 56,-15 0 202,-17 4-202,-26-4-998,-9-1-1623,-1-9-3340,11-9 5961,18-2 0,6 2 0,2 1 0</inkml:trace>
  <inkml:trace contextRef="#ctx0" brushRef="#br0" timeOffset="67068">26661 11404 19235,'32'-13'-1737,"1"0"0,19-1 1,-50 19-1,-2 3 1</inkml:trace>
  <inkml:trace contextRef="#ctx0" brushRef="#br0" timeOffset="67218">26698 11576 18720,'48'-28'-443,"0"-1"0,0 4 1,-3 5-1,3 3 1,-10 9-1</inkml:trace>
  <inkml:trace contextRef="#ctx0" brushRef="#br0" timeOffset="67435">27234 11415 18205,'5'33'-738,"0"0"1,3 19 0,-6-46-1,0-5 1</inkml:trace>
  <inkml:trace contextRef="#ctx0" brushRef="#br0" timeOffset="67601">27208 11088 15392,'0'0'0</inkml:trace>
  <inkml:trace contextRef="#ctx0" brushRef="#br0" timeOffset="71150">27363 10348 19482,'-1'-33'823,"0"-1"1,9-26-611,9 30-146,11 9-89,17 14-34,-8 23 56,10 23-471,-29-9 0,-5 4 448,1 7 1,-1 2 22,-2 6 0,-2 4 37,-2 3 0,-1 4 1,-1 2 18,-1 1 0,0 0 0,1 3-419,1-9 0,0 1 0,0 0 0,1-3 363,-1 2 0,1-4 0,1-2-107,6 9 1,2-7 16,5-1-123,-2-12 303,-9-20-45,-27-16 176,-7-11-1341,-22-7-1816,6 7-1962,4 3 4898,5 2 0,15 2 0,5 0 0</inkml:trace>
  <inkml:trace contextRef="#ctx0" brushRef="#br0" timeOffset="71900">22551 13542 21252,'42'-28'-1647,"-2"6"-1558,-3 24 3205,-9 9 0,-13-5 0,-8 3 0</inkml:trace>
  <inkml:trace contextRef="#ctx0" brushRef="#br0" timeOffset="72049">22647 13726 16804,'35'-17'-2325,"0"0"0,15-10 0,-37 27 0</inkml:trace>
  <inkml:trace contextRef="#ctx0" brushRef="#br0" timeOffset="72733">24199 13567 19986,'7'53'52,"1"-1"0,0 0 1,-1 1-1,0 12 0,-2-1 1,1-4-42,2 7 0,-1-7-179,-6-18 1,-1-7 1198,0-3-383,-1-39-66,-12-47-397,1 3 0,-1-9-160,3 14 0,0-4 1,-1-2-1,1 2-651,-2-11 0,1 0 0,1 0 628,2 10 1,0 0 0,1 1 0,1 3-3,0-17 0,4 4-23,2-2 1,6 4 33,6 19 1,7 7-12,12 5 0,5 10-51,-1 15 1,2 11-292,6 12 1,3 9 0,-9 6 21,-12 20 1,-8 4 313,12-2 1,-10 1 5,-28-4 0,-14-4-225,-8-18 1,-4-5-392,-15 10 168,19-15 0,2-2-1188,-1 1-5311,10 9 6947,10-8 0,3-1 0,7-13 0</inkml:trace>
  <inkml:trace contextRef="#ctx0" brushRef="#br0" timeOffset="73449">24832 13992 17286,'0'-5'1680,"0"1"-1377,0 4-3754,0 51 3451,0-33 0,0 34 0,0-46 0</inkml:trace>
  <inkml:trace contextRef="#ctx0" brushRef="#br0" timeOffset="73787">25027 13988 16871,'5'-5'2051,"-1"2"-1917,-4 3-112,0 0-78,16 37-2700,-10-13 2756,10 21 0,-15-29 0,-1-13 0</inkml:trace>
  <inkml:trace contextRef="#ctx0" brushRef="#br0" timeOffset="73967">24999 13804 13947,'0'0'0</inkml:trace>
  <inkml:trace contextRef="#ctx0" brushRef="#br0" timeOffset="74268">24727 13757 16782,'2'-4'3854,"-1"0"-3070,-1 4-784,34-13-100,-12 8-898,35-11-2632,-16 9 3630,9-3 0,-21 3 0,-4 1 0</inkml:trace>
  <inkml:trace contextRef="#ctx0" brushRef="#br0" timeOffset="75666">25670 13030 20154,'-26'39'62,"1"1"1,0 0 0,3 10 0,3 3 0,5 1-82,6 1 0,3 0 1,3 1-679,2 2 0,3 0 0,2-4 428,0-1 0,5-3-1580,11 5 0,5-5 1949,-5-19 0,1-4 0,18 23 0,-18-42 0</inkml:trace>
  <inkml:trace contextRef="#ctx0" brushRef="#br0" timeOffset="76001">26135 13434 20748,'-39'4'44,"1"0"1,2 0 0,6 4-134,1 29-191,19-2 235,13 0 45,20-9-34,11-8-134,6 1 101,2 0-123,-5 1-23,-9 0 78,-11 2 135,-32-1-2700,-22-2-2612,-7-8 5312,0-7 0,28-4 0,8 0 0</inkml:trace>
  <inkml:trace contextRef="#ctx0" brushRef="#br0" timeOffset="76417">26626 13768 16927,'6'-3'2118,"-1"1"-1917,-8 39-201,-4-5-90,1 2 1,-1 1-1804,-11 21-6758,2-2 8651,5-8 0,5-21 0,5-10 0</inkml:trace>
  <inkml:trace contextRef="#ctx0" brushRef="#br0" timeOffset="80816">20107 15882 18261,'-12'0'1456,"3"0"-1310,9 0-101,0 0-45,44-26-247,-11 20-577,0-9 1,1 6 823,10 33 0,-21-17 0,-6 18 0</inkml:trace>
  <inkml:trace contextRef="#ctx0" brushRef="#br0" timeOffset="80933">20212 16084 16602,'31'-20'-549,"0"0"0,13-10 0,-33 28 0</inkml:trace>
  <inkml:trace contextRef="#ctx0" brushRef="#br0" timeOffset="84435">21729 15797 18003,'9'36'437,"0"0"0,-1 10 0,-1 4-331,5 14 1,0 1-90,-5-13 0,-1-2-1,-3-6 1,-1-7 711,0-14-33,1-33-426,-5-21-67,-4-34-141,2 30 1,-2-3-234,-1-7 0,-2-5 0,2-1 183,1-4 0,1-1 1,1-2-12,-1-6 0,1-2 0,3 5 0,2 13 0,2 3 0,4 4 0,5-2 0,7 10 11,29 7-11,-16 17 0,3 4-23,3 0 1,2 3-51,2 4 1,-1 5-158,-2 1 1,-4 9-209,-3 18 1,-11 10 358,-21 10 1,-13 4 78,1 1 0,-9-1-320,-4-19 1,-5-1-1,-1-4 303,-7 0 1,-1-5-248,-5 0 1,2-3-1407,-12 7-537,14-8 754,45-18-3040,18-2 4493,14 1 0,-17-2 0,-2 0 0</inkml:trace>
  <inkml:trace contextRef="#ctx0" brushRef="#br0" timeOffset="84801">22233 16184 20266,'2'-37'310,"0"-1"0,1 3 0,1 2-298,8-4 44,0 5-56,-2 8-45,-5 17 45,-2 22-23,-3 4-21,8 13-271,4-15-155,11-5-56,6-5 66,19-4 426,-1-10 34,-4 3-22,-15-4 22,-22 7 191,-4 5-90,-2 3 33,-4 6-112,0 2-10,-2 6-3172,7-5-1031,9-2 4191,11-9 0,-7-5 0,0 0 0</inkml:trace>
  <inkml:trace contextRef="#ctx0" brushRef="#br0" timeOffset="85084">22818 15951 20143,'-28'22'112,"0"1"0,-17 18-291,56-13-224,23-3 156,17-13 258,9-24 90,-17-5 157,-20-19-113,-18 12-100,-7 3-45,-9 8-45,-6 5-851,-8 8-8935,-11 16 9563,14-6 0,-1 6 0,19-13 0</inkml:trace>
  <inkml:trace contextRef="#ctx0" brushRef="#br0" timeOffset="85449">23045 15464 20501,'-2'55'15,"0"0"0,3 7 0,2 4-8,4-11 1,3 1 0,0-2-577,1 8 0,2-5 569,1-12 0,3-9 22,9-10 383,5-13-405,2-11-168,-2-13 248,-2-7-461,-9-24 336,-19 0-45,-23 4 363,-6 16-3377,-19 33 3104,22 5 0,3 3 0,15-7 0</inkml:trace>
  <inkml:trace contextRef="#ctx0" brushRef="#br0" timeOffset="86101">24201 15065 16232,'0'-7'3631,"1"1"-3004,-1 6-560,0 0 12,-44-19-34,10 15-40,-3-3 1,-2 3 16,-15 16-11,20 0 1,1 1 44,-14 8-56,6-3 11,26-7-11,14-4 33,8 7-33,6 11 0,13 15 50,-10-11 1,-1 4-36,-1 8 0,-1 6 0,-2 3-940,-3 6 0,-2 3 1,-1 0 946,2 1 0,-2 0 1,-1-1-5,-4-1 1,-3-2 0,1-5-21,0-3 1,-1-4 23,0 3 1,2-3-23,7 12-426,11-11-336,3-40-403,7-19 1331,-4-10-7898,2-2 7740,0-1 1,-11 13 0,-3 2 0</inkml:trace>
  <inkml:trace contextRef="#ctx0" brushRef="#br0" timeOffset="86752">24649 15494 19583,'3'56'11,"2"-1"-11,8 0 0,-2 0 45,-4-4-34,-4-8 0,-1-7 1,-2-18 234,0-6 23,0-41-45,-4-1-124,0-16 1,-1-9-62,1-6 1,3-4-644,5 11 0,3-2 0,2 2 630,-2 8 0,2 2 1,3 2 40,14-14 0,5 10-475,19 3 408,2 20 0,-1 11-100,-5 20-237,-9 15-50,-25 13 1,-10 8 229,-19 10 1,-10 3 139,5-1 0,-6 0-132,1-20 1,-3-1 0,0-5 148,1-4 0,1-6 78,-16 7 2118,15-14-1423,15-13 309,17-19-914,11 3 33,30-7-178,-7 16-46,16 16 1,-2 25-348,-28-8 0,-1 2-106,0 0 0,-2 0-1261,10 25-3025,-11-24 4900,2-10 0,-9-9 1,-2-7-1</inkml:trace>
  <inkml:trace contextRef="#ctx0" brushRef="#br0" timeOffset="87116">25433 15612 20636,'-23'-21'504,"-2"4"-392,-8 29-100,8-3-1,0 13 0,20-5 34,30 8-34,-1-3-11,22 7-157,-16-3-370,-2 15 225,-21 0-2959,-23 0 3261,-9-17 0,-3-13 0,15-9 0</inkml:trace>
  <inkml:trace contextRef="#ctx0" brushRef="#br0" timeOffset="88883">24274 16528 12692,'5'-8'1927,"0"1"-952,-5 51-863,-6-7 0,-1 3-90,1 5 1,0 3-1205,-5 14 0,1-4 1182,-1-1 0,5-7 0,6-37 0</inkml:trace>
  <inkml:trace contextRef="#ctx0" brushRef="#br0" timeOffset="89185">24158 16642 18978,'29'-43'493,"1"-1"0,6 3 0,5 4-493,3 10 0,0 5-12,-9 3 1,-3 8 11,5 19 23,-31 24-113,-6 20-212,-2-4-662,0-5-829,1-19 1793,13-5 0,-9-10 0,9-3 0</inkml:trace>
  <inkml:trace contextRef="#ctx0" brushRef="#br0" timeOffset="89801">23371 17515 19975,'-42'16'0,"1"-1"0,3-1 0,8 3-179,12 19-135,8-5 0,21-2 124,8-5-1,16-2 102,24 7 89,-20-10 0,7 12 89,-34-14-55,-18 2-415,-23-3 381,-8-8 0,7 1 0,10-9 0</inkml:trace>
  <inkml:trace contextRef="#ctx0" brushRef="#br0" timeOffset="90733">23294 17515 15616,'0'-8'2757,"0"2"-2578,0 6-101,0 0 102,-3 36 21,3 1-28,0-2 1,2 4-84,1-4 0,2 2-45,0 18 0,1 1-23,0-6 1,-1-2-12,2 2 0,-1-5 45,4 3 11,1-38-22,-5-27 235,-2-17 78,-2-21-184,-5 0 0,-3-6-115,1 15 1,-2-2 0,0-2-711,2-10 0,0-2 0,-1 3 721,0 11 1,-1 3 0,3 3-15,3-11 0,3 8-22,6 9-34,20 19-34,15 52-151,-17 2 1,-2 7-24,-4 3 1,-4 3-236,-5 8 1,-8-2 319,-9-16 0,-5-2 1023,-1-3 0,-2-1-922,-22 21 22,4-14 56,3-18 134,5-14 303,10-23-381,6 2 646,18-9-758,9 14-11,29 20-258,-17 5 0,1 4-370,11 7 1,0 2-776,-9-1 1,-1-1-778,-2-3 1,-3-4 2190,2-2 0,-14-10 0,-6-5 0</inkml:trace>
  <inkml:trace contextRef="#ctx0" brushRef="#br0" timeOffset="91020">23774 17871 18070,'-4'0'1143,"0"0"-1065,4 0-179,39-35 101,-25 13 45,26-28-22,-36 25 504,-23 2 212,-10 11-493,-9 6 1,1 18-124,15 7-78,5 26-67,12 10-1183,14-22 1,4 0-2259,14 13 3463,22-19 0,-28-22 0,-4-5 0</inkml:trace>
  <inkml:trace contextRef="#ctx0" brushRef="#br0" timeOffset="91866">24154 17713 19852,'-48'-7'134,"6"16"-145,4 45 11,28-11 0,29-10 0,15-14 0,9 0 0,0-2 11,4 10-33,-22-2-12,-27 9-437,-19-13-1624,-20-5-6364,10-12 8459,7-4 0,11-1 0,7 0 0</inkml:trace>
  <inkml:trace contextRef="#ctx0" brushRef="#br0" timeOffset="92035">24342 17827 15202,'3'0'2207,"0"0"-2084,-3 0-123,3 41-8235,6-19 8235,0 22 0,1-33 0,-5-11 0</inkml:trace>
  <inkml:trace contextRef="#ctx0" brushRef="#br0" timeOffset="92167">24357 17666 14361,'0'0'0</inkml:trace>
  <inkml:trace contextRef="#ctx0" brushRef="#br0" timeOffset="92567">24821 17617 19549,'-66'5'1423,"7"10"-1378,28 12-40,15 2 1,5 5-90,5 0 0,4 0-174,8 32 113,20-18-113,11-34-44,7-13-1,2-17 270,-1-14 33,-6-13 50,-18 3 0,-3-6 17,-6-7 1,-5-4-460,2 1 0,-5 0 504,-6-1 0,-5 3 134,0 19 0,-2 5 472,-22-22-539,-5 31-190,-3 46 11,12 19 0,17-6 0,4 3-607,6-4 0,3-1 304,3 3 1,2-1-102,2 0 1,4 1-2578,12 7 1,5-3 2980,-8-12 0,1-2 0,-1-2 0,-1-3 0,-1-9 0</inkml:trace>
  <inkml:trace contextRef="#ctx0" brushRef="#br0" timeOffset="92900">25201 17696 20938,'-32'29'-638,"22"2"436,34-17-22,11-2-33,2-20 268,-7-14 213,-1-9 11,-15 2 168,-9 7-112,-5 14-156,0 5-146,0 2-1244,5 18-5300,17 0 6555,4 7 0,-1-10 0,-9-11 0</inkml:trace>
  <inkml:trace contextRef="#ctx0" brushRef="#br0" timeOffset="93301">25646 17707 17140,'0'-8'2611,"0"2"-2208,0 6-392,0 0 23,-5-12-34,2 9 11,-5-8-11,4 12-56,1 2 56,2-2 23,0 1-35,2-1-727,7 3-763,3 1-403,4 2 1177,-5-2 482,-3-2 246,-6-2 3037,1-1-2892,-7 0-728,0 0-963,-3 0-1804,2 0 3350,1 0 0,3 0 0,0 0 0</inkml:trace>
  <inkml:trace contextRef="#ctx0" brushRef="#br0" timeOffset="93751">25643 17700 15728,'2'-4'3283,"-1"1"-2745,-1 3-582,-12 32-147,20-21 90,-1 22 45,27-31 56,24-2-56,-7-2 22,6-9 34,-23-1-67,-9-8 11,-5 0 78,-1-4-22,2-4 34,-5-4-23,-3-3 247,-6-27-40,-12 26 1,-3-1-46,3 0 1,-2 1 78,-5 2 0,0 4 533,-5-2-79,5 11-662,3 17-44,4 39 0,8 5-280,2-5 0,3 1-1332,17 21 575,-9-27 1,2-1-1961,1-1 0,1 0 2997,18 26 0,-15-25 0,-8-7 0</inkml:trace>
  <inkml:trace contextRef="#ctx0" brushRef="#br0" timeOffset="95599">24481 18353 17767,'-16'64'404,"11"-4"-370,14-17-1,12 8-10,-7-18-12,3 1 11,-12-24 1200,-2-6-819,-2-24-190,4-17-79,4-5-100,4-2-34,4 25 0,12 9-168,9 27-1177,13 11-1277,-20-7 1,0-1 2621,20 8 0,-16-14 0,-16-14 0</inkml:trace>
  <inkml:trace contextRef="#ctx0" brushRef="#br0" timeOffset="95851">25075 18453 18810,'-37'8'369,"-1"-1"1,1 5 0,6 3-370,13 15-112,7-2 0,22-10 112,7-13 0,19-14 213,-4-14 123,-3-5-314,-22-2-425,-16 15-1143,-10 9-2824,3 6 4370,5 1 0,4-1 0,4 1 0</inkml:trace>
  <inkml:trace contextRef="#ctx0" brushRef="#br0" timeOffset="96050">25146 18295 19986,'1'35'-560,"1"0"0,3 30-5738,17-6 6298,-6-19 0,-1-3 0,-9-25 0</inkml:trace>
  <inkml:trace contextRef="#ctx0" brushRef="#br0" timeOffset="96570">25516 18335 19045,'-29'21'258,"1"-1"0,-22 22-247,31 1 0,8 8-460,25-18-66,22-12 370,6-29 66,5-18 79,-18-12 11,-5-6 57,-5-6 16,-12 11 0,-4-1 22,-4 1 0,-3 0 12,0 1 0,-3 2 330,-16-14-213,4 34-123,3 8-78,1 13 33,3 29-235,5 28-1653,9-17 0,4 2-1894,0-8 1,3-2 3714,5-2 0,0-6 0,0-9 0,-2-7 0</inkml:trace>
  <inkml:trace contextRef="#ctx0" brushRef="#br0" timeOffset="96719">25812 18415 17465,'-6'0'-986,"1"0"-1782,5 0 0,0 0 1</inkml:trace>
  <inkml:trace contextRef="#ctx0" brushRef="#br0" timeOffset="96867">25790 18271 16692,'-7'0'-82,"0"0"1,7 0 0,0 0 0</inkml:trace>
  <inkml:trace contextRef="#ctx0" brushRef="#br0" timeOffset="97250">25958 18346 19964,'32'-7'-11,"-2"0"-12,-9-1 23,-4-1 0,-7 0 23,-4-6 167,-4 3 616,-2 0-693,0 5-46,0 6-11,2 12-33,12 33-141,-4-8 0,2 5-129,8 13 1,0 1-156,-3-7 1,-1-3 328,0-4 0,-2-3 17,-2 2 34,-6-11 22,-5-14 11,-7-7 11,-4-11-413,-21-20-1784,4 2-1851,-10-17 4026,15 10 0,10 13 0,5 3 0</inkml:trace>
  <inkml:trace contextRef="#ctx0" brushRef="#br0" timeOffset="97501">26653 18130 15706,'-4'-5'1580,"1"1"-650,3 4-728,16 66-146,-7-27-56,1 8 0,0 1-404,-3-1-1736,-2-4-5793,0-8 7933,-3-8 0,0-13 0,-2-7 0</inkml:trace>
  <inkml:trace contextRef="#ctx0" brushRef="#br0" timeOffset="97651">26631 18382 19246,'43'-21'-1277,"1"-1"0,-5 2 0,-3 5-3732,1 11 5009,-4 2 0,-16 2 0,-4 0 0</inkml:trace>
  <inkml:trace contextRef="#ctx0" brushRef="#br0" timeOffset="97751">26929 18328 15795,'0'6'2779,"0"-2"-5345,0-4 2566,4 3 0,-3-3 0,3 2 0</inkml:trace>
  <inkml:trace contextRef="#ctx0" brushRef="#br0" timeOffset="97901">26927 18164 11627,'0'0'0</inkml:trace>
  <inkml:trace contextRef="#ctx0" brushRef="#br0" timeOffset="98251">27100 18302 17577,'3'8'2868,"0"-2"-2576,5-44-91,-1 19-55,12-33-168,-3 39-214,4 13-178,-3 13-79,-2 11 202,-3-2-236,0-2 404,-1-5 22,-2-4 101,-2-7 45,4-9 167,4-21 35,0-2 101,2-11-24,-7 14 124,1 9-425,-2 10 44,4 21-67,-2 3-168,1 12-291,-1-10-1334,5-1-639,7-4 2432,10-5 0,-14-6 0,0-2 0</inkml:trace>
  <inkml:trace contextRef="#ctx0" brushRef="#br0" timeOffset="98550">27750 18260 16053,'29'-22'-56,"-1"0"0,17-18 1434,-34 11-212,-10 7-360,-10-4-245,-8 15 279,-17 8-403,-3 23-280,0 15-157,14 7-281,13 2-816,19-17-1671,8-4-6689,18-5 9457,14-8 0,-19-4 0,-1-4 0</inkml:trace>
  <inkml:trace contextRef="#ctx0" brushRef="#br0" timeOffset="99217">28319 18178 16277,'0'-10'3474,"0"2"-3306,0 8-146,0 0-22,5 12 90,11 11-224,9 7 10,7-5 102,-7-12 22,-6-13 11,-8-8 23,0-8-1,-2-10 147,0-6-46,-3-3-134,0-5-459,1 15-1525,0 3-2364,4 18 4348,7 9 0,-9-3 0,2 3 0</inkml:trace>
  <inkml:trace contextRef="#ctx0" brushRef="#br0" timeOffset="99717">28923 18039 20625,'-36'-2'420,"1"0"0,-25 6-487,46 15-135,3 14-325,8-2-55,22-4 324,4-13 102,17-11-47,-9-6 103,-2-2 100,-4-4 314,1-2-180,-8 5-111,2 1-23,-7 6 11,1 1-11,1 1-34,17-1 45,7-2-11,7-10 0,-14 3 12,-13-8 144,-15 5 270,-3 0-90,-1 1 124,0 1-191,0 3-157,0 2-101,0 3-34,0 6-537,3 2 101,2 4-696,10 2-2206,-2-3-3507,1-2 6868,-6-5 0,-5-2 0,-1-2 0</inkml:trace>
  <inkml:trace contextRef="#ctx0" brushRef="#br0" timeOffset="99867">29423 18103 17722,'5'0'1917,"-2"0"-1715,-3 0-662,-4 19-6610,5-7 7070,0 8 0,2-13 0,2-7 0</inkml:trace>
  <inkml:trace contextRef="#ctx0" brushRef="#br0" timeOffset="100019">29505 17943 15885,'-5'0'-7563,"0"0"7563,5 0 0,0 0 0</inkml:trace>
  <inkml:trace contextRef="#ctx0" brushRef="#br0" timeOffset="100366">29484 17729 14260,'-5'0'-889,"1"0"0,4 0 0</inkml:trace>
  <inkml:trace contextRef="#ctx0" brushRef="#br0" timeOffset="101333">29809 17903 19628,'-66'3'560,"10"8"-471,31 41-66,11-13-12,4 10-11,13-26-101,15-7 101,9-12 0,16-20 0,-8-2 11,-4-11 1,-15 14 66,-7 5-56,-4 5 12,-3 6 67,2 14-101,2-4 56,6 10-23,5-12-44,9-3 11,12-4-157,-4-4 1,4-4-231,-1-5 0,0-6 140,5-10 1,-5-7 246,-10 3 0,-7-4-183,-7-6 0,-6-1 250,-3-22 449,-2 6 190,-2 10 90,0 12-276,0 15 63,0 10-438,0 6-111,-5 19-1,-1 10-10,-5 22 360,0 9-383,6-11 0,1 3-202,5 0 1,5-2-315,11 5 1,6-5 279,-2-13 1,5-7 89,7-10 1,2-6 89,11-11 23,-10-8 33,-13-7 33,-13-8 90,-6-3 225,-29-4-270,-22 14-78,-6 3-146,-2 21-1041,31 2 1187,14 5 0,7-6 0,6-2 0</inkml:trace>
  <inkml:trace contextRef="#ctx0" brushRef="#br0" timeOffset="101717">30681 17484 21342,'-13'45'100,"1"0"1,1-1 0,3 0-84,6-7 0,1-1 5,1 0 1,2-1-23,1-1 0,5-1-17,8 2 0,6-3-230,5-11 1,2-4 55,30 13 23,-2-39 34,-24-13 56,-5-15 22,-5-6 78,-6-14 527,-12 16-45,-21 6-313,-2 24-158,-12 19 1,17 6-34,6 11-549,7 2-773,11 2-2656,9 1 3978,11-5 0,-13-10 0,-2-5 0</inkml:trace>
  <inkml:trace contextRef="#ctx0" brushRef="#br0" timeOffset="103333">25906 15261 20513,'15'-12'347,"26"6"-319,-4 8 0,3 2-6,25 2-22,-18 3-56,-32-3 135,-9 8-46,-25 16-33,0 0 11,-20 13-11,9-11 0,-8 16 12,5-1-584,0 10-895,15-17-2074,8-11 3541,10-17 0,0-6 0,0-4 0</inkml:trace>
  <inkml:trace contextRef="#ctx0" brushRef="#br0" timeOffset="104134">26585 15283 20087,'-4'42'123,"0"0"0,14 22-123,8-30-11,19-20 11,-4-26 23,-1-4-12,0-15 0,-4-2-11,-3 0-11,0 4-12,-9 16-10,-2 15 33,-6 18 0,-1 10 11,13 10 34,12-14-45,22-22 0,-8-23-11,-1-24 11,-26-1 11,-10 0-11,-12 1-11,-13 3-538,-13 10-5804,-32 18 6353,11 26 0,3-5 0,27 12 0</inkml:trace>
  <inkml:trace contextRef="#ctx0" brushRef="#br0" timeOffset="108516">27802 15322 15840,'4'0'2286,"0"0"-1759,-1 53-527,-4-12-359,0 2 0,-1 0 359,-7 10 0,2-22 0,0-11 0</inkml:trace>
  <inkml:trace contextRef="#ctx0" brushRef="#br0" timeOffset="108967">28671 14666 20557,'49'42'52,"0"0"1,-2-1-1,-1-3-69,-11-8 1,-1-1-995,-2-2 0,-1 1-2250,-5-3 1,-1-1 3260,11 15 0,-17-19 0,-9-8 0</inkml:trace>
  <inkml:trace contextRef="#ctx0" brushRef="#br0" timeOffset="109167">29069 14670 18384,'-42'40'75,"0"0"1,8-2 0,-1 3-1,5 1-1975,-4 16 1,6 1 1762,-2 0 1,4-3 0,11-16 0,6-7 0,6-8-1</inkml:trace>
  <inkml:trace contextRef="#ctx0" brushRef="#br0" timeOffset="109619">29431 14886 16187,'1'-8'3754,"0"2"-3384,-1 6-292,-37-2-33,13 11-22,-27 3-23,28 10 22,9 0-22,7-1-22,16-3-281,34 6 281,3-7-51,-11-5 0,2 0 51,16 6-292,-10 1 258,-14-1 56,-23 7 135,-34-4-864,-18 0-2767,-3-9 3496,10-9 0,28-3 0,6 0 0</inkml:trace>
  <inkml:trace contextRef="#ctx0" brushRef="#br0" timeOffset="109933">30013 14814 19919,'61'-13'-2412,"-14"9"0,-40 7 0,-5 3 0</inkml:trace>
  <inkml:trace contextRef="#ctx0" brushRef="#br0" timeOffset="110052">30077 14939 19370,'-5'2'-269,"41"-10"269,10 2 0,4-4 0,-14 7 0</inkml:trace>
  <inkml:trace contextRef="#ctx0" brushRef="#br0" timeOffset="110334">30718 14837 17846,'0'64'157,"0"-9"-157,0-31 0,0-12 0,0-4 0</inkml:trace>
  <inkml:trace contextRef="#ctx0" brushRef="#br0" timeOffset="110485">30657 14580 19347,'-5'-9'-269,"1"3"-3966,4 6 4235,0 0 0,0 0 0</inkml:trace>
  <inkml:trace contextRef="#ctx0" brushRef="#br0" timeOffset="111184">30913 14058 17970,'-9'-56'2095,"5"-5"-1659,21 22-88,15-6-248,6 12-66,7 13 0,-8 15 11,3 4-45,2 10-22,-1 7 22,-2 16 39,-15 6 0,-2 8-902,-7-5 1,-3 4 0,1 1 884,-1 2 1,0 0-1,-1 1 23,-2 7 0,-1 2 0,-2-3 42,1 8 1,-2 0-36,0-6 0,-1 2 0,1-1-165,-2-5 0,0-2 1,0 1 142,-1 3 0,1 1 0,-3-5-19,-2 0 0,-4-7 11,-12 5-35,-13-37 2,-6-8 1569,-7-6-4001,-20-3 2623,6 8 0,14-5 1,17 8-1</inkml:trace>
  <inkml:trace contextRef="#ctx0" brushRef="#br0" timeOffset="127866">28558 12953 16972,'-1'-9'1143,"0"2"-964,38-11-179,-12 13-807,26-13-1153,-28 28 1960,-14 21 0,-4-14 0,-7 12 0</inkml:trace>
  <inkml:trace contextRef="#ctx0" brushRef="#br0" timeOffset="127982">28584 13175 16098,'0'4'1423,"36"-8"-3709,3 1 2286,18-5 0,-23 7 0,-21-1 0</inkml:trace>
  <inkml:trace contextRef="#ctx0" brushRef="#br0" timeOffset="151184">28630 13146 13712,'-4'-7'2487,"0"1"-1658,4 6 740,0 0-1065,-13-48-179,10 5-202,-1-4 1,3-5-671,9 4 1,4-1 602,5-12 0,3-2-524,-3 15 0,1-2 0,1 0 509,2-5 0,1-2 0,0 0-465,-4 10 0,0 0 0,0 0 0,0-1 446,1 0 0,-1 0 1,1-1-1,1-3 54,-1 0 0,2-4 1,0 0-1,-1 1 0,-1 3-39,5-12 1,-3 4-1,2-2 24,-4 8 1,1-3 0,0 2 0,-4 7-66,-1-5 0,-3 7 82,-3 8 1,-3 2 787,0-20-620,-6 8 1076,-6 18-1400,3 8 1783,-2 15-2635,5 15-118,1 6-3121,2 8 4169,1 4 0,0-13 0,-2-2 0</inkml:trace>
  <inkml:trace contextRef="#ctx0" brushRef="#br0" timeOffset="151467">29016 11065 19908,'6'-65'268,"8"32"1,7 4-235,34-1-34,-20 16 0,1 3-45,15 4-56,9 19 45,-12 25-336,-25-7 0,-4 4-2085,-5 3 1,-5 1 2476,2 21 0,-7-25 0,0-24 0</inkml:trace>
  <inkml:trace contextRef="#ctx0" brushRef="#br0" timeOffset="153049">28103 9129 20602,'54'9'467,"0"0"0,-6-6 0,-4-8-467,10-28 33,-21-19-55,-33 10 22,-25-5 123,-16 16-89,-2 14 67,2 25-90,18 13 11,6 41-84,15-22 1,4 2-275,2-1 0,4 1-305,6-1 0,4-4-928,20 2-1736,6-14-1681,3-14 4986,-2-14 0,-19 2 0,-6-6 0</inkml:trace>
  <inkml:trace contextRef="#ctx0" brushRef="#br0" timeOffset="153233">28608 9030 17375,'3'-6'2499,"0"1"-2219,-3 5-56,0 0-224,45 40-403,-21-21-3614,10 8 0,-1-2 4017,-10-13 0,-4-3 0,-13-9 0</inkml:trace>
  <inkml:trace contextRef="#ctx0" brushRef="#br0" timeOffset="153383">28760 8994 18440,'-37'36'-807,"1"1"0,3-2 0,3-1 807,-3 22 0,16-25 0,9-9 0</inkml:trace>
  <inkml:trace contextRef="#ctx0" brushRef="#br0" timeOffset="153850">29042 9000 16961,'-8'1'1882,"-5"57"-1647,11-11-190,1 1 0,0 4-12,4-14 1,2 0 5,4 10 1,0-1-40,4 17 11,-6-28 0,-1-5 0,-1-7 147,-1-13 245,-3-10-11,0-17 89,-3-15-190,-3-12 1,-3-10-191,1 6 0,-1-4 0,1 0-793,-1-1 0,0 0 0,1-1 736,-1-4 1,0-1 0,3 5 56,1-1 0,2 5 33,-1 4 1,4 5-124,17-2-146,22 42-279,4 29 39,-16 0 0,-3 3-454,4 22 392,-12 0 2243,-9-3-2142,-28 1-23,-18-14-738,-6-7-1481,-3-19 2578,23-9 0,12-3 0,5 0 0</inkml:trace>
  <inkml:trace contextRef="#ctx0" brushRef="#br0" timeOffset="154368">29768 8174 17297,'2'-7'2700,"-1"1"-2487,-1 6-101,0 0-101,-43-19 45,-10 24-39,5-4 0,-1 4 11,12 7 0,4 4-28,1 3 0,5 0-34,1 7-22,13-2 45,7-2 22,10 13 437,17 12-263,-8-7 1,1 3 10,-1-4 0,-1 1-262,-1 9 1,-4 0 121,-5-6 0,-1-2-12,-3 4 1,-1 0-17,0 0 0,-2 1-6,-3 15 1,-1 2-12,2-7 0,2-1-17,-2-2 1,1-4-34,5-12 0,4-7-275,6-10-190,17-12-796,14-26-2521,11-10-4056,-5-8 7877,-6 4 0,-23 19 0,-4 3 0</inkml:trace>
  <inkml:trace contextRef="#ctx0" brushRef="#br0" timeOffset="154884">29955 8831 19695,'36'-4'-2268,"1"1"1,-1 0 0,-3-2 2267,17-9 0,-21 7 0,-9 0 0</inkml:trace>
  <inkml:trace contextRef="#ctx0" brushRef="#br0" timeOffset="155932">30781 8084 20468,'-52'-15'123,"1"13"-118,26 29 1,5 9 61,-8 24-360,13-17 0,5 5 315,10 14 0,9 3 8,1-18 0,3 1 0,1 1-866,2 11 1,1 1-1,1-3 832,-1-13 1,0-1-1,-2-3-2,5 11 1,-5-7 673,-6 2-656,-16-4-964,-20-15 952,-20-7 0,15-13 0,1-8 0</inkml:trace>
  <inkml:trace contextRef="#ctx0" brushRef="#br0" timeOffset="156584">30356 9365 20546,'-58'-4'112,"17"-3"-123,24 37-67,14-10 55,12-1-10,7 0-46,29 11 68,-10-7-135,8 8 46,-26-6 88,-10-8-44,-17-2-201,-11-11-4214,-36-9 4471,12-7 0,0 4 0,26-2 0</inkml:trace>
  <inkml:trace contextRef="#ctx0" brushRef="#br0" timeOffset="157317">30281 7953 16434,'1'7'3395,"-1"-2"-2980,0-5 89,0 0-359,9-19-21,-1 1-101,8-23-1,0-20-17,-11 25 1,-3-2 235,-2-4 0,-3 1 84,-7-18-157,-10 26-168,7 26-23,3 5 23,3 15 23,3 8-23,3 14-493,12 28-258,2-14 53,-1-17 0,2-1-949,12 6-729,0-9-896,-2-9 3272,-6-10 0,-8-5 0,-4-4 0</inkml:trace>
  <inkml:trace contextRef="#ctx0" brushRef="#br0" timeOffset="158032">30293 7733 13891,'11'-4'963,"52"-12"-963,-25 10 0,14-3 0,-1 0 0,-16 5 0,9-1 0</inkml:trace>
  <inkml:trace contextRef="#ctx0" brushRef="#br0" timeOffset="163082">30395 7539 14215,'5'-7'3990,"-2"1"-3105,-3 6 101,0 0-90,7-28-492,-5 19-236,5-20-34,-7 25-33,-16 3 0,-17 12-1,-18 20-133,8 3 10,12 12-10,23-14 22,15-4 11,9-2 0,34 3 0,4 0-359,-3 6 337,-19-7 22,-32-2 123,-13-6-145,-15-1-1345,1-8-1099,-2-7 528,15-9-1737,7-2 3675,6 3 0,1 2 0,0 2 0</inkml:trace>
  <inkml:trace contextRef="#ctx0" brushRef="#br0" timeOffset="163399">30734 7512 19628,'6'54'291,"1"-1"-291,4-9-773,-3 1-1916,-4-6 2689,-2-7 0,-2-15 0,0-6 0</inkml:trace>
  <inkml:trace contextRef="#ctx0" brushRef="#br0" timeOffset="163566">30678 7683 18989,'44'-13'-729,"1"0"1,-2 0 0,-2 3-6085,15 4 6813,0 0 0,-24 2 0,-9 2 0</inkml:trace>
  <inkml:trace contextRef="#ctx0" brushRef="#br0" timeOffset="164083">31137 7507 16927,'-11'35'504,"0"-1"0,13 17-493,32-30 57,5-23 33,4-12 67,-17-10 392,-4-1-33,-5 2 246,-4 7-739,0 8 22,-1 11-34,4 9 12,1 6-12,16 2 23,5-10 100,10-24 12,-15-8 314,-10-22-135,-18 5-89,-3 1 33,-2 4-168,0 9-191,-1 12 46,1 11-673,-1 12-336,1 4-34,4 2-1994,2-3 3070,4-4 0,-4-4 0,0-3 0</inkml:trace>
  <inkml:trace contextRef="#ctx0" brushRef="#br0" timeOffset="174465">27068 13320 18496,'-19'-52'1490,"-5"18"-1456,-2 47-34,3 13 11,14 8-11,11 22-56,31 0 0,2-1-39,-8-32 0,1-3 5,8 4-22,-10-3 78,-11-1 46,-28 11-259,-34 1-1098,17-15 1,-2-2-4988,-30 5 6332,27-13 0,23-7 0,12 0 0</inkml:trace>
  <inkml:trace contextRef="#ctx0" brushRef="#br0" timeOffset="174784">27429 13305 19459,'8'53'-1270,"0"0"0,0-6 1,0-5-3784,-1-7 5053,-1-8 0,-2-14 0,-3-5 0</inkml:trace>
  <inkml:trace contextRef="#ctx0" brushRef="#br0" timeOffset="174934">27332 13569 17386,'48'-23'-3277,"-1"0"0,-3 2 0,-3 2 3171,3 4 1,-19 6 0,-9 3 0</inkml:trace>
  <inkml:trace contextRef="#ctx0" brushRef="#br0" timeOffset="175599">27637 13387 14798,'4'4'2745,"-1"-2"-2150,-3-2 99,4-13-123,-2 3-436,2-8-34,-3 8 11,-1 5-22,1 1 66,-1 1 214,0 1-236,0 2-134,2-1 12,2 8-12,1 4-34,1 9 34,-1 4 56,0 0-78,2 4-348,2-9-123,3-4-123,2-10-124,3-9 718,2-8 11,2-7-12,-2-11 180,6-8 997,-10 12-907,-2 2-202,-9 18 22,-3 6-45,1 6-11,2 3-11,5 14 12,1-1 10,10-2 56,8-18-66,-3-14-12,1-12-34,-13-3-112,-6-12-44,-16 4-203,-3 4-536,-10 13-1167,4 15-1713,5 2 3809,4 1 0,5 0 0,3 0 0</inkml:trace>
  <inkml:trace contextRef="#ctx0" brushRef="#br0" timeOffset="175933">27982 12700 20692,'24'43'4,"0"0"1,0-1-1,-1 1 1,0 0-1,-1 4-259,-3-3 0,-1 4 1,-1 1-1,-2 0-2729,3 15 1,-2 0 0,-1 0 2983,1-1 0,-1 0 0,-3-4 0,-3 1 0,-3-9 0,-5-14 0</inkml:trace>
  <inkml:trace contextRef="#ctx0" brushRef="#br0" timeOffset="179649">31284 8462 14406,'6'1'1501,"-13"61"-1221,-8-15-922,1 3 0,-2 2 642,2-16 0,-2-2-275,1 0 1,0 0-1898,-12 22 2172,7-14 0,10-20 0,4-12 0</inkml:trace>
  <inkml:trace contextRef="#ctx0" brushRef="#br0" timeOffset="179866">31087 8313 18171,'37'4'194,"0"-1"0,10 15 1,-4 8-156,-9 14 0,-4 7-51,-5-9 1,-1 3 0,-2-1-1427,2 11 1,-4-2 512,-6-3 1,-6-3-3020,-4 10 4113,-3-9 0,-1-20 0,0-9 0</inkml:trace>
  <inkml:trace contextRef="#ctx0" brushRef="#br0" timeOffset="180069">31615 8791 14103,'4'0'784,"0"0"-727,-4 0-57,19 41-2073,-12-21 2073,14 30 0,-19-38 0,-1-4 0</inkml:trace>
  <inkml:trace contextRef="#ctx0" brushRef="#br0" timeOffset="180250">31606 8575 17118,'-3'-2'268,"1"1"-268,2 1 0,0 0 0</inkml:trace>
  <inkml:trace contextRef="#ctx0" brushRef="#br0" timeOffset="180602">31924 8244 16994,'0'-7'2712,"0"2"-2645,0 5-44,0 0 22,-38 50 11,24-3-222,-7-2 1,2 5 182,14 5 0,8 1-157,5-5 0,6-1-1827,5 3 1,4-5-2023,0-18 0,3-7 3989,29-1 0,-34-21 0,-5-1 0</inkml:trace>
  <inkml:trace contextRef="#ctx0" brushRef="#br0" timeOffset="181016">32078 8536 16423,'-13'-4'2991,"4"0"-2878,9 4 201,0 0-258,-7 34-34,8-15-11,1 25-11,13-28 0,8-6-213,13-8 45,1-23 157,2-12-22,-16-18 122,-12 12 561,-10 6-180,-3 22-470,0 12 11,0 13-11,4 13 0,4 7-436,4 5-1200,6-2-3889,0-3 5525,0-6 0,-6-12 0,-4-7 0</inkml:trace>
  <inkml:trace contextRef="#ctx0" brushRef="#br0" timeOffset="181450">32347 8078 20233,'22'57'49,"-1"0"0,0-1 0,-4 2 1,-2 0-1,-2-1-270,-4-4 1,-1 0 0,-3-3-1624,-1 9 0,-3-5-2033,-1-14 0,-1-6 4005,-2-8 1,1-13 0,1-9 0</inkml:trace>
  <inkml:trace contextRef="#ctx0" brushRef="#br0" timeOffset="181616">32598 8603 19000,'5'0'-448,"0"0"-4819,-5 0 5267,15 1 0,-11-1 0,11 1 0</inkml:trace>
  <inkml:trace contextRef="#ctx0" brushRef="#br0" timeOffset="182202">32888 8371 19953,'-28'28'14,"1"0"1,1-1 0,5 3 2,9 5 0,7 1-17,4 25-347,27-8 190,6-28 123,15-33-45,-15-11 35,-5-19 32,-8-9 18,-11 4 0,-3-7-6,-1-12 0,-3-2-528,-1 1 1,-1-1 544,-1-1 0,-1 5 100,-1 24 1,0 5 207,-4-13-67,2 21-124,0 13-134,1 15 34,-3 44-18,6-5 1,1 4-11,1 2 0,2 2 199,3 8 0,4-3-345,2-18 0,2-2-857,2-2 0,2-1-3698,0-5 0,1-1 4695,17 17 0,-15-22 0,-6-9 0</inkml:trace>
  <inkml:trace contextRef="#ctx0" brushRef="#br0" timeOffset="182667">33197 8508 18451,'-1'-8'1412,"1"2"-1367,0 6 0,12 29-57,-6-11 1,11 22-11,-9-21-101,3-6-180,0-5-582,12-6 325,7-16 549,1 2 22,-2-11 101,-14 11 369,-8 1 292,-3 3-291,-3 2-123,-1-1 335,0-2-21,-3-1-483,2 0-44,-3 3-68,3 3-44,1 4-68,0-1-22,0 9 56,0 3-11,0 10 11,1 2-78,3 0-538,4-2-4483,15 0 5099,-1-10 0,0-1 0,-10-10 0</inkml:trace>
  <inkml:trace contextRef="#ctx0" brushRef="#br0" timeOffset="183267">33374 7772 19291,'24'-31'415,"-1"0"0,17-19-371,-22 45-10,-5 3-34,-6 2 22,-2 4-55,-2 10 100,5 36-39,0-6 0,0 5-17,1 2 0,1 4-328,-1-11 1,-1 1 0,1 0 299,4 13 0,-1 1-485,2 4 1,0 1 501,-5-21 0,0 1 0,1 2 7,2 12 1,2 4-1,-2-2 52,-4-7 1,0 0 0,0-2-12,0-1 1,1 0 0,-3-4-10,-2 3 0,-5-8 51,-10-9-56,-7-16-34,-8-9-4045,-17-20 4262,8 3 0,3-6 0,18 10 0</inkml:trace>
  <inkml:trace contextRef="#ctx0" brushRef="#br0" timeOffset="206015">28794 10403 16165,'63'11'557,"0"0"1,-16-4-1,1-1 1,6-5-413,0-6 1,4-4 0,5-3-1,3-1 1,2-1-834,-13 4 0,2-1 0,1-1 0,2-1 0,1 1 0,2-2 0,2 1 1,1-1 693,-10 3 1,2-2-1,1 1 1,1-1-1,1 0 1,1 0-1,1 0 1,1 0-1,-1 0 1,1 0-1,0 1 1,0 0-98,-1 0 0,1 1 1,1-1-1,0 1 1,1-1-1,0 1 0,0 0 1,0 1-1,0-1 1,-2 1-1,0 0 0,-1 0 1,-2 0 90,8 0 0,-1 0 0,-1 0 0,0 0 0,-2 0 0,0 1 0,-1 1 0,0 0 0,-1 0 0,-1 1-54,8 0 0,0 1 1,0 0-1,-1 1 1,-2 0-1,-3 1 1,-4 1-1,-5 0 54,10 0 0,-7 2 0,-4 0 0,-3 1-347,5-3 0,-3 1 0,-19 5-1883,-21 10 1048,-50-1 0,-28-1 627,13-1 0,-7 0 1,-3 0-1,2-1 67,0 1 1,1-1 0,-1 0-1,0-1 136,7 0 0,-1-1 1,0 0-1,1 0 0,1 0 242,-1-1 1,3 0 0,-1 0 0,-4 1 109,2-1 0,-4 0 0,-3 1 0,1-1 0,3 0 0,7 0 0,-5 0 0,6 0 0,-3 0 0,-3-1 0,0 1 0,0 0 0,0 0 0</inkml:trace>
  <inkml:trace contextRef="#ctx0" brushRef="#br0" timeOffset="206217">29914 10402 16826,'45'22'448,"1"-1"0,-1 1 0,9-14 1,5-5-1,7-4 0,3-4 1,4 0-1010,-19 0 1,3-2-1,2-1 1,3-1-1,2-2 1,0 0 0,1 0-1,0 0 1,-2 0-1,-1 0 561,-1 0 0,-2 0 0,0 0 0,-1 0 0,1 0 0,0-1 0,1 1 0,2-1 0,1 0 0,1 1-82,-6 1 0,2 0 0,1-1 1,2 0-1,1 1 0,1-1 1,0 0-1,0 0 0,-1 1 1,0 0-1,-1 0 0,-3 1 1,-1 1-1,-2 0 35,11-1 1,-2 1 0,-2 0 0,-2 1 0,-1 0 0,0 1 0,-1 0 0,0-1 0,1 1 5,6-2 1,1 0 0,0 0 0,-1 1 0,-1-1 0,-2 2 0,-4 0 0,-3 2-510,6 0 1,-1 1 0,-5 2 0,-8 1 0,-13 1-638,2 4-573,-64 2 2235,-40-2 1,21-4 0,-1-1 0</inkml:trace>
  <inkml:trace contextRef="#ctx0" brushRef="#br0" timeOffset="-214280.73">22976 16695 19975,'62'-21'59,"-1"1"0,1-1 0,-14 7 1,1 0-1,3 0 0,2 1 0,2 0-31,3 1 0,5 0 0,1 1 0,2-1 0,-1 1 0,-1 1-964,-2-1 0,0 0 0,-1 1 0,0 0 1,1 0-1,2 0 936,-4 0 0,2 1 0,1-1 0,0 1 0,-1 0 0,0 0 0,-3 0-180,3 0 0,-3 0 1,0 0-1,-1 0 1,0 1-1,2-1 195,2-1 0,0 1 0,0-1 0,1 0 0,-1 1 0,1-1-89,0 1 1,-1 0 0,0-1 0,1 1 0,1 0-1,3 0 79,-6 0 1,2 1 0,2 0-1,1-1 1,0 1 0,1-1 0,-2 1-1,-1 0-128,-4 0 0,0 1 1,0-1-1,-1 0 1,0 1-1,0 0 1,-1-1-1,1 1 124,7-2 1,0 1 0,0 0-1,-1 0 1,0-1 0,-3 1 0,-1 1 34,-2-1 0,0 0 0,-2 1 0,-2 0 1,-3-1-1,-4 1-18,14-2 1,-7-1 0,0 0 348,3 0 1,1-1 0,-5 1-598,5-1 1,-5 0 738,-5 1 1,-8 1-555,-7 2 2541,-36 6-2530,-7 6 2600,-5 1-2566,-3 5-599,-6 3-7759,-3-3 8358,-1-2 0,9-6 0,8-3 0</inkml:trace>
  <inkml:trace contextRef="#ctx0" brushRef="#br0" timeOffset="-213378.73">29277 10617 7997,'-10'0'-146,"2"0"-156,-34 13 638,29-9 975,-31 10 224,38-14 1849,2 0-1972,2 0-964,0 0 459,7 0 763,53-4-1499,-8-7 1,12-6 0,7-3-643,-22 8 1,3-2 0,3 0 0,4-1 0,1-1 0,2 1 0,2-1 476,-6 1 1,3 0 0,2 0 0,1-1-1,2-1 1,0 1 0,1 0 0,-1 0-1,0 0 1,-2 1-243,-2 0 0,-1 0 0,0 0 1,0 1-1,0-1 0,0 1 0,0 0 1,1 0-1,0 1 0,0-1 234,4 1 1,2-1 0,0 1 0,1-1 0,0 1 0,-1 1 0,-1 0 0,0 0 0,-3 2 0,-2 0-250,8-1 1,-3 2 0,-3 1 0,0 0-1,0 0 1,1 1 0,3 0 39,-6 1 1,1 0-1,2 0 1,1 1 0,0 0-1,0 0 1,-2 0 0,0 0-1,-3 1-289,6 0 1,-1 1-1,-1-1 1,-1 2-1,-2-1 1,1 0 0,-1 0 499,6 0 0,2 0 0,-2 0 0,-2 1 0,-3-1 0,-7 2 0,17 0 0,-9 1 0,-15 0 0,-14 0 0</inkml:trace>
  <inkml:trace contextRef="#ctx0" brushRef="#br0" timeOffset="-207811.73">3785 16263 14227,'-7'4'313,"1"-1"-178,6-3 627,64 14-499,-12-8 0,5-1-203,-7 0 0,2 2 0,3-2-686,-7-2 0,3-1 1,0-1-1,0 0 713,-2 0 0,-1 0 0,3-1 0,4 0-15,2-2 1,3 0 0,5 0 0,2-1 0,1 0 0,1-1-315,-9 1 0,2 0 1,1 0-1,1-1 1,1 0-1,1 0 1,-1 0-1,0 0 249,-6 1 1,1-1-1,-1 0 1,1 0-1,0 0 1,0 0-1,0 0 1,1 0-1,0 0-200,3-1 1,1 0-1,1 0 1,0 0-1,1 0 1,-2 0-1,-1 0 1,0 1-1,-3-1 194,6 0 1,-3 0 0,-1 0-1,0 1 1,-1-1 0,1 1-1,1-1-142,-6 0 0,1 1 1,0 0-1,1-1 0,-1 1 1,1-1-1,-1 1 1,1 0 144,0-1 0,-1 1 0,-1 0 0,1-1 1,1 1-1,1-1 0,2 1 0,3-1-31,-9 0 1,1 1 0,2-1 0,2 0-1,0 0 1,2 0 0,0 0 0,1 0 0,-1 0-1,1 0 1,0 0 0,0-1 42,-2 1 0,-1 0 1,1 0-1,0-1 0,0 1 1,0-1-1,1 1 1,0-1-1,1 0 0,1 1 1,0-1-1,1 0 1,2 0 10,-9 0 0,2 1 0,1-1 0,2 0 0,-1 0 0,2 1 0,0-1 0,0-1 0,1 1 0,-1 0 0,0 0 0,0 0 0,-1 0 0,-1 0 0,-1 0 1,0 1-1,-2-1-13,9-1 1,-2 1-1,0-1 1,0 1 0,-2 0-1,0-1 1,0 1 0,-1 0-1,0 0 1,0-1 0,-1 1-1,1 0 1,0 0-2,2-1 0,1 1 0,0-1 0,0 0 0,0 1 0,-1-1 0,0 1 0,-1-1 0,-1 1 1,-2 0-1,-1 0 0,-2 0-11,11 0 1,-2 0 0,-3 0 0,-1 0 0,-1 0 0,0 0-1,-1 1 1,2-1 6,-3 1 1,1 0 0,-1 0 0,0 0 0,-1 0 0,1 0 0,-1 0 0,0 0-9,5 0 1,0 0-1,0 0 1,-1 0 0,1 0-1,1 0 1,2 0 8,-8 1 1,1-1-1,1 1 1,1-1-1,0 0 1,0 1 0,0-1-1,-1 0 1,-1 0-7,2 0 0,0 0 0,-1-1 0,-1 1 1,1-1-1,-1 1 0,-1-1 0,1 1-3,5-1 1,1 0 0,0 0-1,-1 0 1,-1 0 0,-2 0-1,-3-1-1,10-1 0,-2 0 0,-3 0 0,-4 0 0,-5 0-8,1-1 1,-6-1 0,-3 0 418,13-4 0,-6 0-411,-11 2 0,-6-2 1536,11-15-1412,-42-2 1987,-33-7-1999,-13 6 6,6 8 0,1 0 28,-7-9 1512,15 10 0,-1-2-1602,4-2 0,0-2-40,1-5 1,1-2-17,0-1 0,2 0 139,2-4 0,2 1-139,5 4 0,1 0 0,0-5 0,1-2 5,0-5 1,1-4 20,-1-2 0,-1-5 1,0-3-16,2 12 0,-1-2 0,0-1 1,-1-3-553,0 2 0,0-3 0,-1-1 0,1 1 0,-1 2 546,0-4 1,1 2 0,-1 1 0,-1 0-4,0 1 1,0 1 0,0 1 0,-1 3 0,0-1 1,-1 2 0,0 0-243,-1 1 0,-1-1 1,0 1 238,-1 1 0,1-1 0,-3-1 11,-4-10 0,-2-4 0,-1 2-11,-2 1 0,0 2 0,-2 0 0,1 2 0,0 0 0,-2 3-266,1 5 0,-2 2 1,0 5 265,-6-1 0,-2 5 0,-3-1 0,-3 3 45,-1 2 0,-4 1-23,2 6 0,-5 1 1,-2 1-35,-1 1 1,-2 0 0,-3 1 113,4 2 1,-2 0-1,-1 1 1,2 2-103,-6-1 0,2 1 0,1 2-8,-2 0 1,0 2-1,3 2-198,11 4 1,1 1-1,-1 1 224,-4 0 1,0 1 0,-2 1-19,-3 0 0,-1 1 0,-4 1-27,7 0 0,-3 1 0,-4 0 1,0 0-1,-2 1 4,3 0 1,-2 2 0,-1-1-1,-1 1 1,-1 0 0,1-1-196,-1 1 0,0-1 0,-1-1 1,1 2-1,-2-1 0,1 1 218,6 0 0,-1 0 0,0 0 0,-1 1 0,2 0 0,0-1 0,3 1-255,-10 0 1,2-1 0,1 1-1,0 0 1,-1 0 252,8-1 0,0 1 0,0-1 1,0 1-1,-1 0 0,0 0-63,-1 0 1,1 0-1,0 1 1,-1-1-1,-3 1 1,-3 0 49,8 1 0,-2-1 0,-3 1 0,0 0 0,-2 0 0,-1 1 0,0 0 0,0 0 0,-1 0-49,3 1 1,-1-1 0,0 1 0,-1 0-1,-1 1 1,1-1 0,-1 1 0,0 0-1,0-1 1,1 1 50,-2 0 1,1-1 0,-1 1-1,0 0 1,0 0 0,1 0 0,-1 0-1,0 0 1,1 0 0,-1 1 8,1-1 1,-1 1-1,0 0 1,-1 1 0,1-1-1,1 1 1,0-1-1,1 0 1,2 1 0,2-2-18,-3 2 0,2-1 0,2 0 0,1 0 0,0 1 0,1-1 0,-1 0 0,-1 0 5,-1 0 1,1 1-1,-1-1 1,0 1 0,0-1-1,0 1 1,0 0-1,0-1 10,-1 1 1,0 0-1,0 0 1,-1 0-1,1-1 1,0 1-1,0 0 1,-1 0 3,1 0 1,0 0-1,0-1 1,0 1 0,0 0-1,0-1 1,0 1-1,0 0 2,1-1 0,1 1 0,0-1 0,0 0 0,0 1 0,-2 0 0,-1-1 0,-2 1 0,6-1 0,0 0 0,-3 1 0,0-1 0,-1 0 0,-1 1 0,0 0 0,0-1 0,0 1 0,0-1 0,1 1-1,-1-1 0,1 0 0,0 1 0,0-1 0,0 0 0,0 0 0,-1 1 0,0-1 0,-1 0 0,0 1 0,-2 0 1,3-1 0,-2 0 0,0 1 0,-2-1 0,0 1 0,-1 0 0,1 0 0,-1 0 0,2-1 0,0 1 0,1-1 0,2 0 0,1 0 2,-5 0 0,1 1 0,2-1 1,0 0-1,1-1 0,1 1 1,1-1-1,0 1 0,0-1 1,0 1-3,-1-1 0,-1 1 0,0 0 0,1-1 0,0 1 0,2-1 0,2 0 0,1 0 0,2-1 3,-6 1 1,5 0 0,1-1-1,1 0 1,-2 0 0,-2 1 38,-2 0 0,-2 1 0,-1 0 0,0 0 0,-1 0 0,1 0 1,1 0-34,2 0 1,2-1-1,-1 1 1,1 0 0,0-1-1,0 1 1,0 0-9,-9 1 1,1 0 0,-1 0 0,1 1 0,2-1 0,1 0 4,-3 0 1,0 1 0,2 0 0,3-1 0,4 0-7,-9 2 0,5 0 0,1 0 176,3-1 1,2 0 0,0 0-181,6 0 1,2-1-1,1 0 4,-15 5 0,5-1 709,9-2 0,3 1-670,6 1 0,5 1 1397,-2 8-1436,11-2 2787,23-8-2820,1-4 1814,0 4-1781,0 5-11,7 18-11,31 12-18,-6-9 1,6 6 46,0-1 1,5 3 0,-1 0-782,-3-3 0,-1 0 0,0 3 765,-5-5 1,0 3 0,0 0-1,-2-2-25,3 6 1,-2-2 0,1 4-254,-7-8 1,0 2 0,1 2 0,-1 2 0,0-1 66,1 4 0,-2 1 1,1 1-1,-1 0 1,0 0 60,1 0 0,-1 1 0,0-1 0,0 0 0,0 0-418,-2 0 0,0 1 0,-1-1 0,0-1 0,-2-3-31,1 0 0,-1-3 1,0-2-1,0 1 608,2 1 0,0 1 0,0-3 0,-2-3 0,4 12 0,-1-6 0,-3-10 0,0 0 0</inkml:trace>
  <inkml:trace contextRef="#ctx0" brushRef="#br0" timeOffset="-198481.73">16834 6537 8277,'-8'-10'0,"1"3"0</inkml:trace>
  <inkml:trace contextRef="#ctx0" brushRef="#br0" timeOffset="-197980.73">16179 6586 16983,'64'-7'226,"1"0"1,-20 2 0,1 1 0,0-1-175,-2 1 1,0 0 0,5 0-726,6-1 0,6 0 0,3 0 0,0-1 677,-10 2 1,1 0-1,1 1 1,0-1-1,-1 0-324,-1 0 1,1 0 0,-1 0-1,-1 0 1,-1 1 291,6-1 0,0 1 0,-3 0 0,-8 1-124,3 1 1,-10 0 819,5 1-668,-49 7 22,-44 3 62,8-2 0,-8 1-38,-8 1 0,-7 0 0,0 0 249,3 0 0,1-1 0,0 0-195,1 0 1,0 1 0,5-2 11,-10 0 1,25 0 998,39-5-1167,38-9 26,4 0 0,11 0 1,1-1-613,5 1 1,2 0 0,0 0-144,0 0 1,1-1 0,-4 1-834,-7 3 1,-2 1 0,-10 1 1617,-1 1 0,-22 0 0,-17 0 0</inkml:trace>
  <inkml:trace contextRef="#ctx0" brushRef="#br0" timeOffset="-196980.73">9704 6589 14675,'-6'0'1176,"2"0"-1108,4 0 44,41-9-68,0 3-337,-1-1 1,5 0 292,-7 2 0,1 1 0,3-1 0,-1 1-45,-1 1 0,-1 0-118,-4 1 1,-3 0-157,14 1 1014,-62 16-124,-20-1-129,-5 1 1,-4-1-283,5-2 1,1-1 214,3-1 0,2-1-39,-19 6-145,24-7 240,52-4-661,9-7 1,6-2-46,4 2 1,2 0-835,7-2 0,-1-1-1581,15 2 2690,-15 3 0,-22 1 0,-13 0 0</inkml:trace>
  <inkml:trace contextRef="#ctx0" brushRef="#br0" timeOffset="-171580.73">29638 10497 14922,'-48'2'2364,"10"0"-2073,52-12-67,15-6-140,1 2 1,6-2-1002,12-4 0,6 0 928,-8 4 0,4 0 1,1 0-492,9-1 1,3 0-1,7-1 410,-13 5 1,5 0 0,5-1 0,1 0 0,-1 1 0,-3 0-367,-8 3 0,-1-1 1,-1 1-1,0 0 0,2 0 1,3-1 376,-1 1 0,2 0 0,2-1 0,1 1 1,0-1-1,0 1 0,-1 0 0,-3 1-221,9-1 0,-3 0 0,0 1 0,-1 0 0,0 0 0,2 0 225,-7 1 1,0 0-1,0 1 1,0-1-1,1 0 1,0 1-1,0-1-85,3 0 1,-1 1 0,1 0 0,0-1 0,0 1 0,2-1 0,1-1-133,-8 1 1,2 1 0,1-1-1,0 0 1,1 0 0,-1-1-1,-2-1 1,-1-1 0,-3-1-372,11-5 0,-4-1 0,-1-2 1,-2-1-1,-1 0 0,1 0 643,-3 1 0,2-1 0,0 1 0,-4-2 0,-6 0 0,-8-2 0,13-24 0,-23 1 0,-27-9 0</inkml:trace>
  <inkml:trace contextRef="#ctx0" brushRef="#br0" timeOffset="-163812.74">24879 16272 13656,'-4'0'1153,"1"0"-749,3 0 481,19-3-599,11-3 0,6-2-202,1 1 0,4-1-844,18-4 0,3 0 799,-10 2 0,-1 1-39,1 1 0,0 1 138,-6 2 1,-1 2-845,-3-1 0,-4 3-113,0 8 999,-33 4 67,-25 3 55,-18 0 1121,12-6-1166,-1-1 169,12-2-235,3-2-191,19-3-34,10-5-89,14-4-247,12-6 23,9 2 0,4-1-522,-21 8 1,-1 1 128,8 0 2723,-19 1-1366,-35 7-449,-22 1-168,0 3 0,3 0 0,14-2 0,6-3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02:47:48.08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24756 16308 17695,'57'-32'381,"0"0"0,-5 8 0,5 2 0,0 4-370,-4 8 0,-1 3 0,1 0-464,-1-1 0,0 1 0,-2 1 453,16 2 0,-8 4 0,-12 3 731,-41 14-675,-56 10 22,1-5 1,-6 1 92,12-7 1,-1-1 0,1 0 6,-10 2 1,4-1 56,-12 5 245,60-16-155,29-9 0,20-8-264,15 0 1,5-1-153,-21 3 1,1 1-1,0-1 91,3 1 0,-1-1 0,-5 2-107,-7 2 1,-6 2-823,11-2-741,-23 1 1729,-16-7 1,-4 7 0,-4-5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03:02.87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3216 5491 17678,'11'38'74,"0"-1"1,0 3 0,0 2-38,-1 0 1,-1 3-1,-1-1-1101,0 7 1,-1 0 1074,1 16 1,-3-4-1,-3-26 0,-2-3 922,1 20 1330,-1-29-1417,-10-43-589,-2-22-207,1 2 1,-1-4-243,1 1 0,0-4 207,1-5 0,-1-4 0,3-1 11,1 1 0,2 0 1,1-1-2,-1 2 0,1 0 1,3 2-54,4-10 0,5 10-51,14 7-49,13 17 128,7 13-12,11 11-279,3 17-174,-23 7 0,-5 8 358,-13 10 1,-11 7 156,-15 14 1,-13 0-282,-3-8 1,-7-4 202,-13-2 0,-3-7-208,16-17 1,1-4-733,-2-2 1,2-4 967,-7 1 0,6-6 0,27-7 0</inkml:trace>
  <inkml:trace contextRef="#ctx0" brushRef="#br0" timeOffset="516">4542 4662 19762,'-44'5'224,"0"1"0,-1 0 0,-19 5 0,5 6-196,17 4 0,5 3-28,5-3 0,5-1 0,5 1-11,9-5-56,7 2 156,9 29-66,8 9-436,-2-11 0,1 3 419,2 2 0,0 1-552,0 8 0,-2 4 579,-4-18 1,0 2 0,-2 0 11,0 3 0,-1 0 0,-1 1 0,0-1 0,-1 0 0,0 2-4,-2 10 0,1 2 0,1-2-41,2-10 0,1-2 0,1-1-17,1 19 0,4-5-45,4-23 1,4-10-242,14-13-224,3-10-212,1-16-527,-1-8-707,1-13 1973,-9 5 0,-1-1 0,-2 2 0,9-8 0</inkml:trace>
  <inkml:trace contextRef="#ctx0" brushRef="#br0" timeOffset="1083">4915 5569 18440,'7'61'283,"-1"-1"1,-2-7 0,0-5-261,2 7-1,-4-23 561,-2-24 11,0-12-382,0-12 203,0-47-393,-1 9 1,2-5-23,0-2 0,2-2-244,0 15 0,1-1 0,1 3 249,4-3 1,4 3-6,1 3 0,4 4 0,-2 7 0,5 4-34,6 2 1,4 8-180,17 13-56,-8 19 67,-22 37 179,-24-19 1,-7 1-415,-1 5 1,-3 1 363,-7 2 0,-3 0 62,0 0 0,0-2 11,2-4 0,2-2-140,1-4 0,3-3 128,0 1 573,6-10-561,14-22 168,8-5 33,7-6 867,11 0-1012,10 5-33,29 12-23,-28 14 0,0 4-96,0-3 1,-2 3-269,-2 8 0,-6 4-1933,0 13-1715,-10-1 4012,-8-5 0,-5-16 0,-3-9 0</inkml:trace>
  <inkml:trace contextRef="#ctx0" brushRef="#br0" timeOffset="1517">5749 5584 20714,'-39'7'112,"0"0"0,3 0 1,6 2-181,7 14 12,11-3 34,11-4 22,13-3 0,9-3 89,32 5-89,5 6-89,2 6 89,-23-2 0,-22-3 33,-22-8 34,-20 0-1142,-9-7-762,-2-2-1570,8-10-794,18-2 4201,5-5 0,3 6 0,3 1 0</inkml:trace>
  <inkml:trace contextRef="#ctx0" brushRef="#br0" timeOffset="1952">6228 5395 17554,'-2'-4'4370,"1"1"-4179,1 3-46,36-8-111,11 17-34,16-7-56,-10 19-224,-26-5-56,-9 0 202,-8-2 111,-6-3 46,-2-2 212,-2-6-146,0-1 68,0-2-168,-5 0 0,-4 6 11,-10 12-11,-7 14-241,1 2 0,1 4-1334,5-2 1,1 1-2051,-1-2 0,2-1 3636,3 11 0,14-35 0,0-5 0</inkml:trace>
  <inkml:trace contextRef="#ctx0" brushRef="#br0" timeOffset="2931">6968 5471 17218,'0'-6'2488,"0"1"-2432,0 5 45,-9 55-67,6 2-34,1-16 0,2 0-56,13 16 0,9-37 168,23-18 11,7-37-45,-1-7-206,-27 9 1,-5-3 329,2-19 111,-6 7 91,-6 13-281,-5 16-123,0 11 12,6 32 32,12 21-27,-4-14 0,4 0-196,18 19 288,7-23-109,-8-25 33,-10-18 1,-1-7-23,-4-7 0,-3-6-11,0-13 0,-5-3-11,-10 9 0,-7 1-1,-5 5 1,-5 5-112,-17 3 22,-1 14 68,3 8-1793,4 30 1826,18 5 0,-1 1 0,13-7 0</inkml:trace>
  <inkml:trace contextRef="#ctx0" brushRef="#br0" timeOffset="3233">7981 4629 18709,'-18'-49'1546,"3"11"-1277,11 90-124,2-11 1,1 7 0,0 1-1328,1 2 0,-1 3 1,0 2 1181,1-3 0,-1 4 0,1 0 0,0-3 0,0 6 0,0-3 0,0 1 3,0 0 1,0 0 0,0 0-1,0-2 1,0-1 0,0 2 34,-1 6 0,1 3 0,1-4-1368,0-11 1,0-3-1,1-2 1330,0 18 0,0-8 0,3-3 0,-1-45 0</inkml:trace>
  <inkml:trace contextRef="#ctx0" brushRef="#br0" timeOffset="3965">8504 5027 16972,'-4'-5'2667,"0"1"-2527,21 31 0,12 17-95,11 4-64,-7-6 0,5 8 1,-2-3-3052,3 4 0,-2-3 3070,1-1 0,-4-3 0,-14-13 0,-4-5 0,-7-8 0</inkml:trace>
  <inkml:trace contextRef="#ctx0" brushRef="#br0" timeOffset="4165">8855 5000 18026,'0'-7'1837,"-48"23"-1820,22 12 0,0 6-180,-11-1 1,0 3-1400,8 11 0,6 2-864,11-14 1,4-2 2510,-2 29 0,6-28 0,4-10 1</inkml:trace>
  <inkml:trace contextRef="#ctx0" brushRef="#br0" timeOffset="4583">9240 5102 16726,'-4'-2'2688,"-35"14"-2463,8 10-225,-16 12-34,24-4-10,21-7 44,14-10 123,23 7-101,15 9-44,-1-1-34,-6 4 11,-26-12 45,-9-1 34,-11 0 33,-10 0-56,-9-2-123,-17-4-4191,9-6 4303,2-9 0,15 1 0,11-4 0</inkml:trace>
  <inkml:trace contextRef="#ctx0" brushRef="#br0" timeOffset="4900">9879 5163 17431,'6'0'2443,"-1"0"-2107,-5 0-11,62-18-325,-21 7-246,5-1 0,2 1-683,8 3-3150,-5 3 4108,-14 5 1,-17 0-1,-11 0 1</inkml:trace>
  <inkml:trace contextRef="#ctx0" brushRef="#br0" timeOffset="5049">10132 5298 19594,'-6'1'773,"2"0"-1109,47-19-1333,-19 13-1873,36-13 3542,-31 17 0,-12 0 0,-5 1 0</inkml:trace>
  <inkml:trace contextRef="#ctx0" brushRef="#br0" timeOffset="5236">10707 5210 16602,'3'37'-41,"-1"0"1,4 16 0,-2-33-1,0-16 1</inkml:trace>
  <inkml:trace contextRef="#ctx0" brushRef="#br0" timeOffset="5400">10602 4986 16782,'-5'0'-4897,"1"0"4897,4 0 0,0 0 0</inkml:trace>
  <inkml:trace contextRef="#ctx0" brushRef="#br0" timeOffset="5965">10941 4622 19482,'12'-31'481,"-1"0"1,15-26-381,2 30-22,4 2-23,-1 5-101,7 7-90,-8 14 135,-1 11 45,-7 17-45,-6 11 11,2 16 17,-9-24 0,1 4-198,6 23 1,2 7 210,-5-15 0,1 1 0,0 1-467,1 0 0,-1 1 1,1 0 451,0 1 0,0-1 0,0-2-26,1 5 0,0-2 5,-1-3 1,-2-1-431,0-4 0,-2-3 442,-2-7 0,-1-3-17,4 19-56,-7-18 545,-35-20-590,-27-24-252,25 2 0,-1-2-381,-3-5 0,2-1-2873,-3-4 3912,12 1 0,12 8 0,7 3 1</inkml:trace>
  <inkml:trace contextRef="#ctx0" brushRef="#br0" timeOffset="6383">13028 4936 21364,'34'-4'-2017,"1"0"0,27 0 2017,-42 25 0,-4-13 0,-16 13 0</inkml:trace>
  <inkml:trace contextRef="#ctx0" brushRef="#br0" timeOffset="6483">13075 5141 19325,'52'-1'-1639,"1"-1"1,-10 2-1,-3-3 1,14-13 0,-30 9-1</inkml:trace>
  <inkml:trace contextRef="#ctx0" brushRef="#br0" timeOffset="7053">14646 4963 16299,'-5'9'2690,"2"-1"-2220,56-6-223,-6-10-113,17-2 1,3-4-124,-29 1 0,-1 0-11,10-6 0,-5 0-33,-12-3-1,-15 2 34,-18 2 23,-14 0 189,-14 3 225,-34 5-207,28 17 0,-1 4-129,0-1 0,2 4-79,3 7 0,5 5 23,2 20-78,13 2 33,15 2-673,14-17 1,9-2-1300,12-4 0,5-5 84,2 0 0,3-4 1888,8-6 0,-4-6 0,-6-6 0,-11 0 0</inkml:trace>
  <inkml:trace contextRef="#ctx0" brushRef="#br0" timeOffset="7234">15274 4936 19852,'35'27'-172,"0"-1"0,-2-2 0,-4-3-2315,4-2-4472,-4-6 6959,-4-6 0,-11-4 0,-5-3 0</inkml:trace>
  <inkml:trace contextRef="#ctx0" brushRef="#br0" timeOffset="7382">15420 4892 17465,'-36'39'-165,"0"-1"1,4-1 0,3-1-4038,-2 19 4202,14-7 0,9-22 0,8-10 0</inkml:trace>
  <inkml:trace contextRef="#ctx0" brushRef="#br0" timeOffset="7817">15746 4911 18082,'-5'38'347,"0"1"0,-1 1 0,4 0-297,5-2 1,4 0-560,0 2 1,2 1 541,4-1 1,1 1-23,0-3 0,1 0-11,-1-4 0,-1-2 23,10 20 322,-6-18 160,-4-23 562,-7-51-658,-6-4 1,-3-5-287,-2-6 0,-2-3-533,1 11 1,-1-2 0,-1 2 459,-4-15 0,0 2 45,0-4 1,1 0 4,2 3 1,0 2-22,4 7 0,0 3 27,2 10 1,1 4 340,1-11-548,21 39 78,6 21 12,21 31-62,-23-18 0,-2 1-101,0 1 1,-2 1-107,10 29-96,-19-23 1,-9 0 353,-14-3 0,-6-2-506,-17 25 18,6-34 1,-3-6-2808,-13-3 3317,10-6 0,15-6 0,10-1 0</inkml:trace>
  <inkml:trace contextRef="#ctx0" brushRef="#br0" timeOffset="8449">16999 4188 20468,'-40'-15'224,"1"1"0,-23-9-179,10 26-34,21 4-11,-3 9-101,10 2 79,3 3-1,12-6 23,6-2 23,3 3 10,0 8-33,0 11 90,0 13 56,0 12-68,0-5 1,1 6-336,-1-15 1,0 3 0,0 2 282,0 13 0,0 4 0,1-3-464,-1-11 1,0-2 0,0-1 437,2-3 0,0-1 0,1-4-23,0-3 1,4-3 16,7 0 1,4-3 83,22 4-33,3-9-45,0-37-258,-11-9 230,-1-8-1025,-3 3 1429,4 1 0,-18 11 0,1 2 1</inkml:trace>
  <inkml:trace contextRef="#ctx0" brushRef="#br0" timeOffset="9001">17777 4856 20311,'48'-7'-1639,"1"0"1,-2-1-1,-7 1 1,-11 2 0,-7 0-1</inkml:trace>
  <inkml:trace contextRef="#ctx0" brushRef="#br0" timeOffset="9682">19307 4350 17431,'7'-57'2779,"-4"11"-2376,-7 36-302,-13 9-101,0 14 0,-10 19 23,0 19-23,13-18 0,2 3-128,1 1 0,2 4 178,2 20 1,5 5-29,6-22 0,2 2 1,1-1-415,1 22 1,3-3 385,4-6 1,2-6-51,4 7-57,-8-15 45,-6-13 68,-4-10 101,-4-9-22,-18-5-4516,-10-8 4637,-7-2 0,9-1 1,15 1-1</inkml:trace>
  <inkml:trace contextRef="#ctx0" brushRef="#br0" timeOffset="10298">18804 5427 20356,'-32'11'0,"0"1"0,-20 17 0,42 1 0,13 0 22,15-4 12,12-3 44,4 2-78,2 2-134,-5 1 44,-10-1 1,-11-2-12,-8-4-246,-13-3-472,-6-8-1623,-9-4-3901,-3-11 6343,0-10 0,12 6 0,4-4 0</inkml:trace>
  <inkml:trace contextRef="#ctx0" brushRef="#br0" timeOffset="11148">18275 3925 14495,'4'-10'4785,"-1"3"-3844,-3 7-918,0 0-12,-22-26 23,8 26-23,-20-2-202,24 32 225,26 8-12,10-11-11,4-14 1,2-1-236,6 11 101,-9 11 190,-43 4-280,-8-8-863,-15-6-1064,17-16-1535,3-4 3675,7-4 0,5 0 0,3 0 0</inkml:trace>
  <inkml:trace contextRef="#ctx0" brushRef="#br0" timeOffset="11400">18536 3917 18216,'0'-4'549,"0"0"-504,18 40-34,-7-13 11,14 30-22,-12-23-1826,1 3-5458,-2-14 7284,-3-1 0,-3-14 0,-6-4 0</inkml:trace>
  <inkml:trace contextRef="#ctx0" brushRef="#br0" timeOffset="11566">18553 4085 16490,'-4'0'1984,"0"0"-1884,42-20-1971,19 2-1283,-23 3 0,2 1 3154,1 3 0,-5 2 0,-7 2 0,-8 2 0</inkml:trace>
  <inkml:trace contextRef="#ctx0" brushRef="#br0" timeOffset="12152">18992 3942 18720,'-5'58'-90,"9"-14"34,23-39-22,4-9 78,-1-5 112,3-18 314,-9 1 22,-3-1-291,-12 13-146,-4 11 56,1 6 12,5 4-57,2 3 1,4 2 44,13-2-45,-4-6 34,10-7-33,-11-8-23,-5-8 0,-8-6-68,-7-13-862,-20 0-2118,0 3-3327,-4 13 6375,7 15 0,10 7 0,0 0 0</inkml:trace>
  <inkml:trace contextRef="#ctx0" brushRef="#br0" timeOffset="13298">19977 4580 17644,'-8'42'325,"1"-1"0,-2 1 0,-1 0-303,-1-6 1,-2 0-23,-1 0 0,-1 1-2129,-4 6 0,1-3 2129,-6 9 0,2-4 0,18-37 0</inkml:trace>
  <inkml:trace contextRef="#ctx0" brushRef="#br0" timeOffset="13515">19760 4444 19773,'49'15'22,"-1"0"1,-2 4 0,-5 5-18,-17 9 1,-5 7-79,6 15 0,-2 4-213,-4-2 0,-2 0-754,1-1 0,-3-2-193,-4-10 1,-1-6 1232,7 0 0,-7-18 0,-2-9 0</inkml:trace>
  <inkml:trace contextRef="#ctx0" brushRef="#br0" timeOffset="13698">20397 4934 17566,'3'-3'67,"0"0"-1856,-3 3 0,0 0 0</inkml:trace>
  <inkml:trace contextRef="#ctx0" brushRef="#br0" timeOffset="13866">20411 4687 18104,'0'0'0</inkml:trace>
  <inkml:trace contextRef="#ctx0" brushRef="#br0" timeOffset="14266">21052 4265 20636,'-35'42'47,"-1"-1"1,14-2 0,3 4-1,4 3-182,4 14 1,5 3 0,4 0-737,1-10 1,3-1 0,3-3 214,7 16 1,8-9-824,2-26 0,3-7 1479,28 13 0,-22-19 0,-5-10 0</inkml:trace>
  <inkml:trace contextRef="#ctx0" brushRef="#br0" timeOffset="15565">21316 4629 16199,'0'-6'594,"0"2"22,0 5-247,0 4-99,-1 2-57,-1 5-56,0 1 11,-1 2-68,1 1 1,1 2-22,1-3-23,0 0 11,0-2 56,0-6 45,0-2 124,0-4-68,0-1-179,0-3-23,0 3-1064,0-4 179,1 3-358,1-1 134,1-1-1737,1 0 2824,1 1 0,-2 0 0,1 2 0</inkml:trace>
  <inkml:trace contextRef="#ctx0" brushRef="#br0" timeOffset="15632">21327 4742 6630,'0'0'0</inkml:trace>
  <inkml:trace contextRef="#ctx0" brushRef="#br0" timeOffset="16166">21330 4740 19493,'44'5'19,"1"0"1,-1 0 0,17 3 0,-9-9-20,-19-27-34,-10-7 34,-13 1 157,-18-2 78,0 13-22,-7 7 56,9 12 33,3 2-190,1 1-213,1 1 101,1 23 79,11 12-79,-2 8-639,9 1-459,-4-18 1098,4-2 0,-10-11 0,2-3 0</inkml:trace>
  <inkml:trace contextRef="#ctx0" brushRef="#br0" timeOffset="16484">21871 4223 20233,'21'40'50,"-2"0"0,1 3-61,-4-5 0,1 1-659,4 16 1,-2 0 473,-9-15 0,-3-1-460,-2 12 0,-5-1-3469,-5-9 0,-2-2 4125,1-2 0,-1-4 0,-7 0 0,9-27 0</inkml:trace>
  <inkml:trace contextRef="#ctx0" brushRef="#br0" timeOffset="16699">22363 4679 16378,'0'0'0</inkml:trace>
  <inkml:trace contextRef="#ctx0" brushRef="#br0" timeOffset="17234">22924 4488 14439,'0'-4'3227,"0"1"-2923,0 3 110,-28-7-134,-10 24-23,1 1 1,-1 4-191,7 3 1,3 4-180,-2 6 1,5 1 133,1 12-44,12-5-1,13-8-537,13-10 336,9-10 280,33-14 28,-25-14 0,1-5 6,0 3 0,-2-3 10,-2-10 1,-4-3 101,1-20-96,-15 8 1,-4-6 5,-1-7 0,-3-4-401,-3 10 0,-2-2 0,0 3 395,-2-11 1,-1 3 33,-2 7 0,-2 6 398,-6 6-291,3 13-247,1 14-22,2 6-1,2 18-33,1 15 56,3 26 22,3 2 1,2 5-29,3-13 1,1 1 111,0 17 0,3-1-420,2-22 1,2-1-1407,3 10 0,2 1 1665,1-5 0,-1-4 1,-4-7-1,-1-4 1,7 11-1</inkml:trace>
  <inkml:trace contextRef="#ctx0" brushRef="#br0" timeOffset="17766">23272 4574 16927,'-6'-5'2622,"1"0"-2521,5 5 45,0 0 190,-17 44-235,15 4-101,-3-14 0,3-1-23,22 18 23,11-30 101,10-10-90,9-6 12,7-12-23,7-8-51,-19-3 1,0-7 44,-8-2 1,-4-2 10,1 2 1,-5-2 5,-2-22 112,-27 25 550,-10 7-460,0 10-90,-5 15-67,6 8-11,4 14-23,5 3-22,0 4-493,3 2-146,3-1-605,6-4 1244,17 0 0,-15-17 0,6-1 0</inkml:trace>
  <inkml:trace contextRef="#ctx0" brushRef="#br0" timeOffset="18316">24044 4036 19269,'16'-39'235,"-1"0"1,3 2-1,6 3-151,17 4 0,4 5-84,-11 5 0,0 2 17,11-4 0,-2 2-17,1 4-112,-11 8 369,-18 20 158,-5 27-303,-10 8-84,0-13 0,0 0-659,0 26 631,0-25 0,0 1-12,1 4 1,0 2 11,1 4 0,0 3 96,1 1 0,1 3-11,0-1 1,0 4 0,0-1-60,0 0 0,0 0 1,-1 0-13,0-1 1,0-1 0,0-2 13,0 13 0,-1-8 17,-2-2-11,0-17 11,-12-22-819,-20-28-996,-5-8-1748,-15-17 3518,10 14 0,18 10 0,3 4 0</inkml:trace>
  <inkml:trace contextRef="#ctx0" brushRef="#br0" timeOffset="21967">8760 5050 12344,'2'-6'3395,"-1"2"-862,-1 4-1783,-29 42-705,4-13 11,0 5 0,-3 1-624,-18 10 568,23-21 0,0 1-23,-20 22-2928,6 8 2951,21-24 0,4-3 0,15-24 0</inkml:trace>
  <inkml:trace contextRef="#ctx0" brushRef="#br0" timeOffset="30764">4481 7896 17711,'1'21'-2921,"0"-9"1,-1-2-1</inkml:trace>
  <inkml:trace contextRef="#ctx0" brushRef="#br0" timeOffset="30965">4346 8442 13140,'0'0'0</inkml:trace>
  <inkml:trace contextRef="#ctx0" brushRef="#br0" timeOffset="31166">4563 8420 15583,'0'3'-112,"0"0"-1405,0-3 1,0 0-1</inkml:trace>
  <inkml:trace contextRef="#ctx0" brushRef="#br0" timeOffset="31932">5760 7804 19235,'12'52'71,"-1"-1"1,1 1 0,-1-2 0,-1-1 0,0-4-55,0 3 0,0-1 22,-2 11 0,-2 1 34,-3-14 0,0-1 246,-1-4 0,-1-3 354,-1-4-382,0-40-112,-2-16 79,-5-21-157,-5-17-101,3 22 0,0-3-458,-2-6 0,0-4 458,1-3 0,-1-6 0,2 1-4,2 3 0,1 0 1,0 0-5,-1 0 1,0 1-1,2 4 8,5-9 0,5 11-78,10 6 61,9 24 0,9 5-84,10 3 1,7 7-113,12 7 0,2 7-264,-10 1 1,-4 7 364,-7 9 0,-10 5-56,-13 26 168,-25 6 11,-5-30 1,-5-1-7,-6 2 1,-4-2 11,-3 0 0,-3-1-1,-11 5 1,-1-2-347,8-9-1,0-3-50,1 0 0,2-5 522,-6-5-444,22-10-1625,1-2 1928,5 11 0,3-8 0,3 8 0</inkml:trace>
  <inkml:trace contextRef="#ctx0" brushRef="#br0" timeOffset="32734">7325 7097 16670,'0'-8'3227,"0"2"-3071,-48-7 12,12 15-112,-14 2 0,-5 5 28,18 7 0,2 5-84,-5 3 0,3 3 0,-6 12 0,24-8 23,16-10-68,2-2 56,2 4 68,16 26 66,-5-5 1,1 7-939,-3 4 0,1 5 1,-2 0 851,-1-3 1,-1-1 0,-1 3-27,-2-9 1,-2 3 0,0-2-1,-1-2-237,0 2 1,-2-3-1,1 1 219,0 9 0,0 2 0,2-2-58,2-11 0,1-2 1,3-1-3,4 21 0,4-8-268,19-2-270,3-42-291,-11-24 833,-5-7-8531,-3-5 8788,-7 2 0,-5 10 1,-4 3-1</inkml:trace>
  <inkml:trace contextRef="#ctx0" brushRef="#br0" timeOffset="33499">7871 7638 19213,'6'54'269,"0"1"0,-2 7 0,-1 2-243,1-18 0,-1 0 0,-1-2-21,0 9 1,-1-5 6,-1 14 32,0-46 673,-1-9-257,-2-13-202,-3-11-34,-3-19-174,2-9 0,2-8-50,2 10 0,1-3 0,1 0-373,1 0 1,1 0 0,2 0 360,1 0 1,1 0 0,4 5-6,5 4 0,5 5-219,15-1 0,4 4 180,-9 13 0,3 3-146,11-4 0,0 9-405,-7 15 0,-4 7 417,3 15 11,-14 29 123,-31-27 0,-8 0-127,-5 3 0,-4 0 116,-4 1 0,-3 0 50,0-2 0,1-1-62,3-3 1,2-2 461,1-3 0,3-2-92,-4 0 558,8-12-367,17-19-48,8-8 373,20-3-347,22 7-449,-12 15 0,2 5-11,-4 2 0,-2 4-138,1 8 0,-3 4-120,6 20-347,-8 1-269,-4-5-8068,1 1 8942,-8-21 0,-1-2 0,-11-19 0</inkml:trace>
  <inkml:trace contextRef="#ctx0" brushRef="#br0" timeOffset="33866">8652 7918 18541,'0'-9'2767,"0"3"-2543,0 6-67,0 0-168,-43 13-56,28 8 22,-27 8 45,63-3 0,2-8-146,33 9-111,-23 12 21,-4 18 247,-27-9-11,-15-5-728,-10-20-3586,-8-8 4314,9-7 0,3-5 0,12-3 0</inkml:trace>
  <inkml:trace contextRef="#ctx0" brushRef="#br0" timeOffset="34615">9431 7580 11672,'3'-2'4291,"-1"0"-1377,-2 2-2421,4-2-101,-2 1 191,-13 7-303,-32 24-168,10-4 0,-3 1-112,3 0 0,1 0 33,1 1 1,4-1-12,2 5 45,10-7-55,8-5 55,5-6-44,6-6 324,25-4-313,32-6-46,-27 2 1,2-1-433,6-1 0,-1 0-564,15 1-8823,1 3 9504,-24 0 0,-7-1 0,-20 1 1</inkml:trace>
  <inkml:trace contextRef="#ctx0" brushRef="#br0" timeOffset="34916">9301 8197 20423,'34'-9'-51,"0"-1"1,25-1-745,-33 15-6556,27 2 7351,-4-5 0,-4-1 0,-19-1 0</inkml:trace>
  <inkml:trace contextRef="#ctx0" brushRef="#br0" timeOffset="35551">10083 7782 19112,'-18'63'673,"3"-7"-651,19-23-22,9-7 45,10-10-45,11-8 11,25-26 34,-14-3-34,-16 3 0,-3-3 56,4-11 605,-7-2 348,-12 16-953,-3 5-44,-7 20 10,-1 7-21,1 6-12,5-2-23,3-4-78,10-7 101,7-5 68,34-30-68,-10 3-317,-16 1 0,-4-2 295,3-13 44,-16 1 1,-13 0-12,-31-12-190,-8 10-1860,-12 6-1346,16 23 3540,17 22 1,12-3 0,2 2-1</inkml:trace>
  <inkml:trace contextRef="#ctx0" brushRef="#br0" timeOffset="35883">11014 6836 20356,'0'52'40,"0"0"0,0 0 0,0 0 0,-1 10 0,-1 2 0,-1 1 0,1 0-1272,0-1 0,1-1 0,-1 1 1,-1 0 1116,0 3 0,0 0 0,-1-1 0,1-4-117,0-1 1,1-3-1,0-2 8,1-4 1,-1-2 0,1-1-1301,0 13 0,2-5 1524,1-13 0,0-5 0,-1 2 0,3-21 0</inkml:trace>
  <inkml:trace contextRef="#ctx0" brushRef="#br0" timeOffset="36433">11405 7383 18250,'-3'-6'1389,"1"2"-1064,29 39-112,2-4-191,-1 0 0,2 3-306,-3-7 0,0-1 284,0 0 0,1 1-387,-1-1 1,-1-1-2729,21 19 3145,-10-7 1,-17-18-1,-8-6 1</inkml:trace>
  <inkml:trace contextRef="#ctx0" brushRef="#br0" timeOffset="36649">11698 7412 18070,'-31'45'138,"0"-1"0,1 1 1,4-2-543,10-8 1,3 0-438,1 1 1,1 1-1765,2-2 0,2-1 2605,-2 28 0,6-28 0,2-11 0</inkml:trace>
  <inkml:trace contextRef="#ctx0" brushRef="#br0" timeOffset="37133">12123 7595 16770,'0'-6'3339,"0"1"-3025,0 5-269,-37 11-90,19 2 34,-27 18-101,35-3 67,21 4 34,6-11-56,15-4 44,-8-4-178,-4-1 156,-7 2-168,-6-2 213,-4 2-796,-22 7-5355,-3-4 6151,-8-2 0,10-8 0,14-7 0</inkml:trace>
  <inkml:trace contextRef="#ctx0" brushRef="#br0" timeOffset="37415">12844 7656 17857,'32'-10'-2337,"0"-1"1,19-5 2336,-37 16 0,-8 1 0,-4-1 0</inkml:trace>
  <inkml:trace contextRef="#ctx0" brushRef="#br0" timeOffset="37565">12854 7793 16849,'2'2'2229,"37"-15"-2229,-11 3-235,34-12-2320,-16 9-3248,1 1 5803,-2 4 0,-19 3 0,-6 1 0</inkml:trace>
  <inkml:trace contextRef="#ctx0" brushRef="#br0" timeOffset="37750">13420 7639 17510,'1'-5'1647,"1"1"-1423,-2 4-224,1 42-291,-1-22-6242,2 35 6533,-2-42 0,0-2 0,0-11 0</inkml:trace>
  <inkml:trace contextRef="#ctx0" brushRef="#br0" timeOffset="37900">13329 7352 14473,'0'0'0</inkml:trace>
  <inkml:trace contextRef="#ctx0" brushRef="#br0" timeOffset="38333">13708 6810 20871,'10'-51'449,"3"10"-449,2 33-34,15 9 0,5 35 34,0 7-490,-18-5 1,-2 5 478,-5-4 0,-1 3 29,-2 4 1,0 4 0,-2 2 22,1 5 0,-2 1 0,0 4-13,0-5 0,-1 3 0,1 1 0,-1-3-449,0 6 0,0-3 1,0 0 412,0-3 1,1-1 0,0-5 1,2 0 0,1-4-39,-1-5 1,1-2-23,4 22 33,-6-19-11,-3-17-44,-26-15-360,0-14-604,-24-13-1827,8-13 2880,1-5 0,17 13 0,7 3 0</inkml:trace>
  <inkml:trace contextRef="#ctx0" brushRef="#br0" timeOffset="38699">15268 7266 19045,'2'-4'1120,"-1"2"-1019,-1 2-571,39-2-9361,-20 11 9459,22-2 0,-32 5 1,-9-5-1</inkml:trace>
  <inkml:trace contextRef="#ctx0" brushRef="#br0" timeOffset="38849">15364 7485 18630,'36'-8'-2272,"1"0"0,13-2 1,-35 5-1</inkml:trace>
  <inkml:trace contextRef="#ctx0" brushRef="#br0" timeOffset="39416">16886 7028 19135,'-1'42'239,"0"0"0,0 2 0,1 1-189,2-1 1,2 0-486,0 3 0,1 1 435,1-1 0,1 1-275,0-4 1,2 1-4642,5 7 1,2-3 4151,9 13 0,0-8 1,-12-42-1</inkml:trace>
  <inkml:trace contextRef="#ctx0" brushRef="#br0" timeOffset="39865">17658 7443 19325,'-7'-2'1647,"1"-1"-1647,6 3 0,0 0-560,56-20-1278,-13 7 1838,19-9 0,1-1 0,-18 11 0,17-10 0</inkml:trace>
  <inkml:trace contextRef="#ctx0" brushRef="#br0" timeOffset="40582">19196 7318 17801,'46'-1'556,"1"0"1,-1-1-1,0-5-472,8-9 1,-2-3-564,-14 3 0,-2-1 484,9-4 1,-5-1 83,-9-7 451,-14 3-80,-13 2-7,-17 1-4,-8 2 88,-33 4-246,-10 17-179,22 18 0,1 7-106,7-2 0,4 6-46,2 12 0,6 4 40,8-8 0,4 0 0,2-1 0,3 1-17,0-3 0,4-1-263,13 26-504,10-10-11,20-13-23,12-15-2258,-8-15 0,2-7 3076,-10-4 0,-2-2 0,1 4 0,-4-2 0,-3-9 0</inkml:trace>
  <inkml:trace contextRef="#ctx0" brushRef="#br0" timeOffset="40866">20058 7206 21017,'23'25'-8,"0"0"1,1-2-1,3-1-1073,12-3 0,2-3 1081,-4-4 0,0-1 0,24 9 0,-26-14 0</inkml:trace>
  <inkml:trace contextRef="#ctx0" brushRef="#br0" timeOffset="41015">20295 7145 18138,'-28'37'-45,"-1"0"0,2 1 0,3 0-1361,5-4 0,2-1 1406,1 2 0,2-2 0,-1 6 0,5-12 0</inkml:trace>
  <inkml:trace contextRef="#ctx0" brushRef="#br0" timeOffset="41515">20572 7310 17162,'-1'38'467,"-1"0"0,0 2 0,3 2-193,5 22 1,4 2-1236,-3-13 1,1 0 1042,1-6 0,1 2 1,-1-3 6,2 2 1,-1-3-18,-1-4 1,-1-1 301,4 20-173,-4-19 672,-4-23-32,0-15-640,-2-26-22,0-14 1,-2-9-136,-3 2 1,-3-4 0,1-2-249,0-1 0,0-2 0,-1-1 208,-3-6 0,-2-3 0,1 4-4,1 11 0,1 1 0,0-1-42,0-13 0,0-4 0,1 4 68,1 12 0,2 2 0,2 1 7,3-1 1,2 0 0,4 8-45,18-14-156,25 39 133,4 27-67,3 11-257,-5 16 44,-10 10-55,-17 9 251,-20-14 0,-10 2 118,-13-1 0,-6-2-84,2 1 0,-3-4-303,-9-7 1,-2-7-1822,-7-4 2208,1-11 0,23-7 0,2-5 0</inkml:trace>
  <inkml:trace contextRef="#ctx0" brushRef="#br0" timeOffset="42068">21805 6255 16782,'5'-5'4011,"-1"2"-3855,-4 3-111,-56-4 45,19 8-62,-5-3 0,0 2-28,-7 13 0,7 2 34,6 3-34,5 16 0,13-2 34,4 21-571,11 6 542,3-22 1,0 2-448,0 9 0,0 5 450,0-10 1,0 5-1,-1 2 1,1-1-7,-1 3 1,0 0 0,0 1 0,1 1 25,0 8 0,0 2 0,1 0 0,2-2-14,1-9 0,1-2 0,2-2 0,-1-3-3,4 18 0,4-8-11,5-18 0,2-8 11,6-6-11,1-13-324,-3-9-1682,3-15 2127,-4-11 1,-8 5 0,-5-2 0</inkml:trace>
  <inkml:trace contextRef="#ctx0" brushRef="#br0" timeOffset="42333">22200 7144 17084,'-11'0'1412,"2"1"-1412,9-1-493,47-17-3586,-11 6 4079,4-3 0,-1 0 0,-9 4 0,-5 1 0</inkml:trace>
  <inkml:trace contextRef="#ctx0" brushRef="#br0" timeOffset="42916">23584 6446 16994,'6'-42'2163,"0"0"0,4-20-1872,-12 37-146,-7 18-111,-10 10-56,-11 16 22,2 11 0,3 11 0,5 16 0,6 10-675,4-5 0,2 4 0,4 0 682,5-7 1,3-1-1,3-1-7,2 4 0,2-1 0,0-4-198,3 2 0,-1-2 159,-3 11 0,-4-2-27,-9-13 1,-4-2-445,-2 0 0,-5-7-667,-18 1-2061,3-29-6387,13-14 10105,1-5 0,8 4 0,1-4 0</inkml:trace>
  <inkml:trace contextRef="#ctx0" brushRef="#br0" timeOffset="43417">23203 7702 17644,'0'-5'1524,"0"2"-1390,-44 13-122,24 1 44,-31 10-23,38-2-33,7 2 56,10 6 79,24 5-135,0 3 11,13 1 68,-14-6-79,-11-1 0,-7-3 0,-7-5-191,-12-5-2789,-23-6-1592,-3-10 4572,-17-9 0,30 2 0,4-3 0</inkml:trace>
  <inkml:trace contextRef="#ctx0" brushRef="#br0" timeOffset="44315">22829 5896 20031,'-4'-47'694,"-5"11"-660,-18 38-12,-8 13-33,7 4 0,1 3-45,-8 14-123,-1 13 67,28-23 67,29 1 67,20-5-22,-11-7 0,2 0-11,19 10-90,-16 5-33,-28-3 134,-16 1-134,-6-3-348,-11-3-739,0-7-5391,-2-6 6612,11-6 0,4-2 0,8-2 0</inkml:trace>
  <inkml:trace contextRef="#ctx0" brushRef="#br0" timeOffset="44599">23172 5924 14305,'3'-6'3496,"-1"1"-2913,-2 5-415,5 47-134,-4-16-34,2 4 0,0 1-325,-3 3-1244,0-1-1467,0-6 3036,0-7 0,0-13 0,0-5 0</inkml:trace>
  <inkml:trace contextRef="#ctx0" brushRef="#br0" timeOffset="44734">23087 6131 17970,'40'-18'-651,"0"1"1,-1 0 0,-1 3-5748,21 0 6398,1-1 0,-27 7 0,-8 1 0</inkml:trace>
  <inkml:trace contextRef="#ctx0" brushRef="#br0" timeOffset="45148">23511 5968 17879,'-12'51'180,"19"-14"-180,16-37 34,13-12-12,-3-10 280,-6 4 1,2-1 739,29-9-683,0 3-180,-14 15-67,-21 15-90,-4 5 23,-4 4-34,-1 2 12,-2-4-23,2-4 0,2-4-45,19-19 67,-6-6-17,-3-8 1,-1-4 95,-1-15-6,-9 15 1,-4 0 363,-7-12-627,-19 22-3910,-3 22 4078,-3 17 0,9 5 0,12-9 0</inkml:trace>
  <inkml:trace contextRef="#ctx0" brushRef="#br0" timeOffset="48331">24378 6886 17745,'1'-4'1199,"1"1"-841,-12 51-302,-6-1-765,2-2 1,-1 3 708,-2-8 0,-1 0-62,-1-1 0,0-2-476,1-1 1,1-2-2040,-13 20-4528,8-18 7105,5-17 0,8-12 0,4-7 0</inkml:trace>
  <inkml:trace contextRef="#ctx0" brushRef="#br0" timeOffset="48515">24188 6753 19818,'41'22'153,"0"0"0,2 15 0,-7 8-304,-10 11 0,-6 7-1203,-3-8 0,1 3 0,-3-3 1354,0 3 0,-2-4 0,-2-6 0,-1-5 0,2 6 0</inkml:trace>
  <inkml:trace contextRef="#ctx0" brushRef="#br0" timeOffset="48682">24735 7241 9196,'0'0'0</inkml:trace>
  <inkml:trace contextRef="#ctx0" brushRef="#br0" timeOffset="48833">24716 6965 11224,'12'10'0,"-3"-1"0</inkml:trace>
  <inkml:trace contextRef="#ctx0" brushRef="#br0" timeOffset="49316">25439 6419 20199,'-22'57'76,"0"1"1,-1-1 0,1 0 0,2-2 0,-1 0 0,3-2 0,3-3-77,5-2 0,3-2 0,1-1-934,-1 20 0,2 0 754,4-9 1,5-1-370,4-9 0,4-4-1037,4-7 1,3-5 1642,32 8 1,-21-20 0,-4-12 0</inkml:trace>
  <inkml:trace contextRef="#ctx0" brushRef="#br0" timeOffset="49716">25626 6919 20277,'-3'51'112,"8"-3"-145,27-1-348,24-21 280,-15-21 0,1-6 73,-5-5 0,-1-5 17,-1-6 0,-3-4 11,4-14 22,-8-12 538,-14 14-168,-8 4-336,-8 18-11,-2 14-11,1 7-1,1 9-33,1 6-638,13 14-3564,5-1 4202,4-4 0,-5-14 0,-9-15 0</inkml:trace>
  <inkml:trace contextRef="#ctx0" brushRef="#br0" timeOffset="50116">26259 6346 21084,'49'43'48,"-27"-10"1,-1 8 0,-3 4-165,-1 12 0,-5 5 0,0 1-1124,1-1 1,0 1 0,-2-1 970,-5-1 0,-1-1 1,-4-5-618,-3-3 1,-2-4-833,2-8 1,-1-2 1717,-6 19 0,5-29 0,2-14 0</inkml:trace>
  <inkml:trace contextRef="#ctx0" brushRef="#br0" timeOffset="50282">26687 7004 18933,'0'-4'-527,"0"0"-515,0 4 0,0 0 0</inkml:trace>
  <inkml:trace contextRef="#ctx0" brushRef="#br0" timeOffset="50716">27281 6681 20311,'-38'25'64,"0"0"1,-1 0-1,-6 3 1,6 3-65,15 14 0,8 2-12,5 13-380,28 2 124,20-27 245,8-10 23,7-39 23,-17-16-12,-5-19-636,-5-11 630,-16 23 1,-2-2-6,-2-5 0,-1-4 26,-2-1 0,-1-4 0,-1-1 97,-4 2 0,-1-1 1,1 1-5,1 1 1,0 0-1,-1 2 357,-8-12 1,0 11-331,0 18-135,-2 17 34,4 78-45,5-5 0,2 8-269,3-5 0,2 5 0,0-2-528,2-6 0,1 0 0,2-2 87,2-3 1,1 0-1,3-7-2002,5-3 1,4-5 2817,0-4 0,-1-4 1,5 3-1,-5-13 0</inkml:trace>
  <inkml:trace contextRef="#ctx0" brushRef="#br0" timeOffset="51133">27702 6824 20221,'-4'60'146,"9"-11"-101,35-33-45,13-12-23,1-10 23,-7-12 0,-23-10 34,-10-7-23,-6-4 101,-4-1 347,-2 4 852,0 7-716,-1 13-472,1 22-123,0 15 45,2 21-45,2 3-673,-1-10 1,2 0-1687,2-1 1,3-2 2358,16 28 0,-8-24 0,-6-27 0</inkml:trace>
  <inkml:trace contextRef="#ctx0" brushRef="#br0" timeOffset="51583">28481 6131 18552,'-16'-65'1513,"6"7"-1401,24 25-34,7 8 0,5 1-28,8 1 1,2 1-46,-1 0 1,0 3 0,-2 4 0,-4 4 5,-2 5 0,-11 9 23,-5 16 55,-6 15 1,-2 8 22,0 20 0,-1 5-634,0-20 1,0 0 0,0 2 539,-1 7 1,1 1 0,-1-2 48,1 12 1,0-1-12,0-18 0,0 0 0,0 0 7,-1 2 1,1 0-1,-1 0-22,1-1 0,1 0 1,-1 0-20,-1-2 0,1-1 1,-1 2-77,1 7 1,0 1-1,-1-1 71,-1 11 0,-4-2 11,-7 0 0,-5-7-17,-15 0-22,-22-40-415,5-29-1373,10-1 1,-3-1 1798,2 2 0,1-1 0,-21-10 0,19 15 0</inkml:trace>
  <inkml:trace contextRef="#ctx0" brushRef="#br0" timeOffset="52884">5831 9282 15762,'16'34'750,"0"1"1,1 13 0,-3 4-258,-6-3 0,-3 1-348,1 9 1,1-2-45,0-9 0,3-6-56,12 8-45,19-31 79,14-16-74,5-8 1,11-3-674,-22 2 1,3-2-1,4 1 1,3-1 667,-4 2 0,4-1 0,2-1 0,2 1 0,-1 0 0,-1 0-354,-4 0 1,-1 0 0,0 0 0,0 0 0,1 0 0,1 0 353,6 1 0,2 0 0,1 0 0,0 0 0,-2 0 0,-2 1-311,1 0 0,-3 1 0,-1-1 1,2 0-1,6 0 311,-10 0 0,3 0 0,2 0 0,3-1 0,0 0 0,2 0 0,0 0 0,0-1-131,-8 1 0,0-1 1,1 1-1,0-1 1,1 0-1,0-1 1,2 1-1,0-1 0,2 0 1,1 0 130,-5 0 0,2 0 0,1 0 0,2-1 0,0 1 0,1-1 0,0 0 0,0 0 0,0 1 0,-1-1 0,0 0 0,-2 0 0,-2 1-33,4-1 0,-2 0 0,0 0 1,-1 0-1,-1 1 0,0-1 1,0 0-1,0 0 0,-1 0 1,1 1-1,0-1 32,-1 0 0,1 0 0,0 0 0,1 0 0,-1 0 0,-1 0 0,0 0 0,-1 1 0,-1-1 0,-2 1 0,-2 1 1,13-2 0,-4 1 0,-1 1 0,-1 0 0,-1 0 0,-1 0 0,2 0 0,-2 1 0,1-1 0,-1 1 0,0 0 0,0 0 0,0 0 0,-1 0 1,-2 1 1,-1 0-1,-1 0 1,1 0 0,0 1-1,1-1 1,2 0 3,0 0 1,3 1-1,0-1 1,1 0 0,1 0-1,-2 1 1,1-1 0,-3 1-27,3-1 0,0 1 0,-2 0 0,0-1 0,0 1 0,0 0 0,0-1 0,0 0 0,2 0 0,0 0 1,-1 0-1,-2 0 0,-2 0 1,-5 0 28,13 0 0,-4 0 1,-5-1-1,-8 0 87,8-3 1,-17-4 1367,-25-4-376,-39-15-359,-11-2-504,-8 2 1618,1 8-1831,19 15 2615,5 3-2626,9 3 2482,3 1-2908,6-7-683,7-5 123,-3 0-5614,5 1 6600,-8 12 0,-1 2 0,-1 2 0</inkml:trace>
  <inkml:trace contextRef="#ctx0" brushRef="#br0" timeOffset="53348">10688 9569 16513,'-2'-9'1759,"0"42"-1597,5-1 1,2 3-163,-2 7 0,1 1-570,2 4 1,0-2-1325,2 15-2555,-4-8 4500,-2-9 0,-1-19 0,-1-10 0</inkml:trace>
  <inkml:trace contextRef="#ctx0" brushRef="#br0" timeOffset="53566">10622 10066 17050,'-5'0'2286,"1"0"-1591,4 0-460,32-2-179,-13-5 11,26-6-22,-24-4 0,-1-8-359,-9 8-2140,-3 1 449,-7 11-1895,0 9 3900,4 1 0,-2-1 0,2 1 0</inkml:trace>
  <inkml:trace contextRef="#ctx0" brushRef="#br0" timeOffset="54083">9465 11096 19773,'-39'-4'183,"-1"1"0,3 3 0,4 6-149,2 31-34,9 10 0,11 1-605,39 8-874,2-38 0,7-4-762,1 3 0,3-6 2241,10-12 0,-4-5 0,-7 1 0,-8-7 0</inkml:trace>
  <inkml:trace contextRef="#ctx0" brushRef="#br0" timeOffset="54499">9998 10979 19829,'-40'-48'740,"-1"16"-673,10 52-39,6 9 0,2 7-34,6 4 1,4 3-119,-4-1 1,5 0-68,12-6 1,8-6-370,17-7-247,37-20 773,-29-18 1,-2-9 78,5-8 0,-4-5 39,-10-3 0,-6-2-323,-5-4 0,-6 0 306,-8 10 1,-4-2 184,-5-18 0,-4-2 50,-3 7 0,-2 1-5,-3 2 0,-1 5-286,-7 2-11,14 60 0,13 29-51,8-12 1,3 3-536,1 5 0,3 3-673,3-1 0,4 3 1,0-2 1258,4 5 0,0-2 0,-1 1 0,-1-6 0,-1-12 0</inkml:trace>
  <inkml:trace contextRef="#ctx0" brushRef="#br0" timeOffset="54866">10474 10466 20793,'-5'44'48,"1"0"1,4 7-1,3 2-43,4 6 1,5 5-621,-1-14 0,2 6 0,2 1 0,-1 0 480,0 1 1,0 2 0,0-1 0,0 0-339,0 1 1,0 0 0,0-1-1,-2-2 409,1 11 1,-1-3 0,-3-6 29,-3-8 1,-4-6 967,-11 20-620,-9-44-135,-18-37 11,2-27 1,-2-13-551,12 12 0,1-3 0,1 0 367,-2 0 1,1-1-1,3 0-7,4 2 0,3-1 0,3 5-23,4 0 1,3 4 228,4 3 1,3 0-1204,9-24 997,10 24 0,3 3 0,-4 1 0,19-4 0</inkml:trace>
  <inkml:trace contextRef="#ctx0" brushRef="#br0" timeOffset="55599">11960 10629 19224,'-44'7'388,"0"0"1,3 1-1,4 3-388,-10 20 34,16 0-34,15-2-325,14-6-1154,42-10 1031,1-16 397,-5-4 1,0-5 50,19-22 168,-8-9 348,-11-6-7,-23 10 1,-5-2-79,-4 1 1,-3-1 94,-3-2 1,-2 2-191,-6-10-101,0 27-201,8 21-34,2 1 0,0 2-134,15 10 38,0 17 1,1 9-73,1-2 0,-2 5-312,-1 1 0,-2 5 1,-2-1 439,-1 18 1,-4 0 31,-1-17 1,-2 0 0,1 1 7,-1-1 0,0 0 0,1 3-112,3 9 1,1 3-1,3-4 67,2-9 1,3-2-1,1-1-84,5 19 0,6-8 0,3-22 0,2-12 6,19-22 89,1-26 34,-26 6 0,-2-6 39,-3-6 1,-3-4 83,-2-2 0,-6-4-5,-11-19 0,-12-3-96,-4 22 1,-7 2-1,-2 1-146,-3-4 1,-2 0 0,-1 5-252,-12-4 0,1 8-2124,-10-2-6320,44 24 8819,23 2 0,-10 5 0,11 1 0</inkml:trace>
  <inkml:trace contextRef="#ctx0" brushRef="#br0" timeOffset="56349">11292 11902 19403,'6'48'284,"0"-1"0,0 2 0,2 1-267,1-3 0,-1 1-643,0 3 1,-1 0 625,-1-1 0,-1 0-23,-2 4 1,-1-4 232,1 11-53,-3-12 360,-6-54 32,-5-22-258,-8-24-190,7 18 0,1-2-247,-1-7 0,0-2 168,1-3 1,1-4-8,3 4 0,2-4 0,3 1 7,9-15 1,7 2-163,4 1 0,6 7-124,1 20 1,3 14 213,23 30-711,-29 27 178,-15 9 0,-9 7 544,-10 4 0,-6 0-239,5 2 0,-4-3 311,-6-5 1,-1-7 0,0-3 134,9-14 426,9-15 372,3-6-540,9-7-157,23-4-247,20 4-319,-12 9 0,2 4-135,-5-2 1,-2 2-678,0 8 0,-2 2-5199,9 7 6505,-3-5 1,-17-11 0,-4-5-1</inkml:trace>
  <inkml:trace contextRef="#ctx0" brushRef="#br0" timeOffset="56599">11891 12271 22182,'-56'-11'325,"11"8"-516,35 17-839,20 14 33,34-1 929,12 1 68,-4-10 23,-21-4 100,-27-5-123,-14 4-56,-4 0-4191,-24 7 4247,10-5 0,0-1 0,18-8 0</inkml:trace>
  <inkml:trace contextRef="#ctx0" brushRef="#br0" timeOffset="56899">10643 13327 19516,'46'-30'183,"1"-1"1,-1 0 0,5-1-1,1 0 1,6 1-137,-5 6 0,7 0 0,2 0 0,1 1 0,-3 2-1471,2 0 1,-1 2 0,0 1-1,4-1 1312,-10 4 0,4 0 0,0-1 0,1 2 0,-2 1 0,-4 3-292,5 1 1,-3 3 0,-2 1 0,0 2 474,-1-1 0,0 2 0,-1 0 0,-6 1 0,9 0 0,-5 0 0,-11 2 0,1 0 0</inkml:trace>
  <inkml:trace contextRef="#ctx0" brushRef="#br0" timeOffset="57033">11438 13236 20335,'41'-27'41,"1"-1"1,0 0-1,-1 1 1,7-3 0,0 1-1,2 1 1,2 0-1251,5 1 1,1 1 0,2 1-1,2 0 330,-9 5 1,2-1 0,0 1-1,1 0 1,0 1 776,2 1 0,2 0 0,-1 0 0,-2 2 0,-4 1 0,6-3 0,-4 3 0,-4 1 0,11 0 0,0-1 0</inkml:trace>
  <inkml:trace contextRef="#ctx0" brushRef="#br0" timeOffset="67364">26954 2336 13061,'9'-1'3597,"-1"-1"-2656,-8 2-683,0 0 11,0 20 11,0 34-252,0-10 0,0 6-1558,-1 10 1,0 0 1487,1-10 1,-1-4-1,-1 15 1,2-42-1</inkml:trace>
  <inkml:trace contextRef="#ctx0" brushRef="#br0" timeOffset="67749">27513 2550 16894,'-9'0'2520,"1"0"-2564,8 0-875,52-5-1199,-12 1-269,2 0 1,2 0 2386,16-2 0,-26 2 0,-8 1 0</inkml:trace>
  <inkml:trace contextRef="#ctx0" brushRef="#br0" timeOffset="68116">28192 2523 17375,'55'-14'329,"0"1"0,-12 2 0,-6-1-251,9-15 146,-32 6-11,-8 1 156,-12 1 226,-20 2-170,-12 13-246,-5 14-67,-1 21 0,14 13-112,3 6-22,8 3-717,20 13-1038,16-36 1,8-4-3140,10 0 1,4-5 4770,1-6 0,1-6 1,17-4-1,-32-6 1</inkml:trace>
  <inkml:trace contextRef="#ctx0" brushRef="#br0" timeOffset="68399">28787 2278 18798,'2'-7'1143,"0"2"-1143,-2 5-112,41-22-4638,-7 17 4750,19-17 0,-28 22 0,-18 0 0</inkml:trace>
  <inkml:trace contextRef="#ctx0" brushRef="#br0" timeOffset="69514">29266 2086 16894,'-2'-7'1692,"0"1"-1659,2 6 1,0 0-1,-18 39-21,7-8 10,-2 0 0,-2 2-22,-2 12-975,-2-4-1064,3-7 2039,2-7 0,7-14 0,2-4 0</inkml:trace>
  <inkml:trace contextRef="#ctx0" brushRef="#br0" timeOffset="69714">29202 1963 20826,'27'46'-681,"-1"0"1,0 0-1,7 8 1,-5-4-1153,-11-13 1,-3-4 1832,3 3 0,-7-16 0,-4-8 0</inkml:trace>
  <inkml:trace contextRef="#ctx0" brushRef="#br0" timeOffset="70031">29558 2253 19246,'-2'-9'1614,"1"1"-1525,1 8 248,12-60 10,-8 4-286,1 10 1,-3-1 22,-6 12 0,-3 4 40,-9-12 21,-9 6-156,7 23 0,2 36 11,13 13-224,15 28-325,9-14-560,12 1-258,4-6 1367,9 3 0,-22-23 0,1-1 0</inkml:trace>
  <inkml:trace contextRef="#ctx0" brushRef="#br0" timeOffset="70182">29575 2068 19762,'50'-23'-2458,"0"0"0,-5 8 1,2 3-1,-3 3 2423,-3 7 0,-3 2 0,5 0 1,-5 0-1,-10 0 0</inkml:trace>
  <inkml:trace contextRef="#ctx0" brushRef="#br0" timeOffset="70733">25806 3214 16546,'59'0'922,"-1"-1"1,-1 1 0,2 0-841,-8 1 0,3-1 1,0 1-1559,4 0 0,0 1 0,9-2 1495,-19-2 0,5 0 0,3-1 0,3 0 1,2-1-1,1 0 0,0-1-182,-3 1 0,1 0 0,1-1 0,2 0 0,0-1 0,2 1 0,1-1 0,2 0 0,0 1 163,-9 0 0,1-1 0,1 1 0,2 0 0,1-1 0,0 0 0,1 1 0,0-1 0,0 0 0,-1 0 0,-1 0 0,0 0 0,-2 1-61,4-2 1,-1 1 0,0 0 0,-1-1 0,0 1 0,-1 0 0,0-1 0,0 1 0,0 0 0,-1-1-1,0 1 58,4 0 1,0 0 0,1-1 0,0 1 0,-1 0 0,-1-1-1,-2 1 1,-1 0 0,-3 1 0,-3-1-205,9 0 1,-4 0-1,-2 0 1,-2 0-1,-2 1 1,0-1 102,16-2 0,-2 0 0,-3 0 1,-4 1-43,4-1 1,-5 0 0,-7-1-2365,-1-2 0,-16-4 2341,-31 1-1613,-62-4 1782,7 13 0,-1 2 0,-10-3 0,7 3 0</inkml:trace>
  <inkml:trace contextRef="#ctx0" brushRef="#br0" timeOffset="70950">27945 3031 15840,'62'-21'184,"1"0"1,0 0 0,-1 0 0,-10 5 0,0-1 0,0 1 0,2 1 0,3 0-25,2 1 1,4 1 0,2 1 0,1 0-1,0 1 1,-2 0-1531,-1 3 1,-1 0 0,0 1 0,0 0 0,0 0 0,-1 0 1369,-1 0 0,0-1 0,0 1 0,-1 0 0,-4 1 0,-3 1 0,24 1 0,-6 2 0,-16 1 0,-10 0 0</inkml:trace>
  <inkml:trace contextRef="#ctx0" brushRef="#br0" timeOffset="71482">26121 3116 15605,'-8'0'3462,"2"0"-2812,6 0-347,-17-55-169,13 3-494,-1-2 0,4-5 360,9 7 0,4-2-197,2-5 1,2-5 0,-1-1 207,-5 12 0,-1-1 1,-1-1-1,0 0-445,1-7 0,1-3 0,-2 2 0,-2 3 426,-1-3 1,-2 4-1,-1 5 2,-1-6 1,-2 12-264,1 18-2677,2 19-709,22 32-894,2 2 4549,24 21 0,-25-24 0,-4-4 0</inkml:trace>
  <inkml:trace contextRef="#ctx0" brushRef="#br0" timeOffset="72065">30099 2603 18832,'-2'-50'579,"-1"1"0,0 0 0,-3 2-490,-2 10 1,-1 1-46,0-3 1,0-1 33,-2-12 1,1-1-34,3 12 0,0 2-85,0 0 1,1 5 6,1 1-214,2 27-660,2 4-202,0 7-5256,1 23 6365,6-1 0,-5 3 0,5-15 0</inkml:trace>
  <inkml:trace contextRef="#ctx0" brushRef="#br0" timeOffset="88959">4037 15065 15090,'8'47'372,"0"1"1,0 0-1,3 19 1,-3-2-267,-10-11 1,-3-2 10,0-7 1,0-2 571,-1-1 0,-1-5-218,-4-5-191,3-46 68,0-24-18,1-8 0,0-8-170,1 8 1,-1-2 0,1-4-153,1 5 0,1-4 0,0 0 0,1 1 89,1-16 0,0 0 0,3 4-357,2 13 0,1 3 1,3 3 281,5-7 0,6 8-22,17 6 0,-2 22 0,4 6-17,2 10 1,1 8-130,6 11 1,-5 8-41,-10 0 1,-6 5-186,-8 9 0,-11 1 119,-11-10 0,-7-1 11,-1 2 1,-4-1-58,-5-2 1,-4 0-288,-9 7 0,-2-1-541,7-10 0,0 0-874,0 1 0,3-3 2000,1 2 0,18-16 0,8-7 0</inkml:trace>
  <inkml:trace contextRef="#ctx0" brushRef="#br0" timeOffset="89528">4981 15143 15527,'-1'-9'3630,"1"1"-3126,-48-3-302,2 32-191,4-2 0,2 6 17,13 16 0,9 6-266,4-5 0,7-1 238,9-1 0,8-5-12,14 1-341,27-16 364,1-46 6,-23-2 0,-3-5-12,-7-5 1,-5-4-330,-5-3 0,-3 0 335,-4 9 0,-3 1-6,-2-3 1,-1 0-62,0 0 1,-2-1 150,-6-10 1,-2 0 326,3 14 1,-1 2-64,-10-23-370,11 56 11,12 37 0,11 29-185,-3-27 0,3 2 54,2 2 0,2 2-4390,8 12 0,0 0 4521,-6-18 0,-2-2 0,1 0 0,-2-6 0,-4-9 0</inkml:trace>
  <inkml:trace contextRef="#ctx0" brushRef="#br0" timeOffset="89878">5317 14615 19975,'-28'36'112,"0"0"0,5 7 0,8 5-95,21 8 0,10 7-640,-4-13 0,3 5 1,0 3-1,1 0 572,0 3 1,1 2 0,0 0-1,-1 2-454,-2-6 1,0 2-1,0 1 1,-1-2-1,-1-3 446,-1-1 0,-1-1 0,-1-4 1,-2-2 13,-1 3 0,-3-4 0,0-9 940,-3 4-828,-6-24 12,-5-33 72,-5-18 1,-3-10-96,4 3 0,0-5 0,0 0-20,0-1 1,1-1 0,0 0-37,2-3 0,1-1 0,3 5-112,1-3 0,6 4-594,3 4 0,4 3-1797,16-24 2503,23 14 0,-18 24 0,4 8 0</inkml:trace>
  <inkml:trace contextRef="#ctx0" brushRef="#br0" timeOffset="90396">7157 14955 16143,'0'-6'2476,"0"1"-2207,-36-3-45,15 6-179,-29 2-23,26 14 23,2 19-23,11 1-22,12 1-78,10-15-56,11-13-90,1-13-448,6-14-91,-12-4 80,-1-7 122,-16 11-761,-2 6-3250,-2 6 4572,1 0 0,3 5 0,0-1 0</inkml:trace>
  <inkml:trace contextRef="#ctx0" brushRef="#br0" timeOffset="90929">7118 14911 16569,'-34'16'556,"0"0"1,2 2-1,2 3-522,7 4 0,3 2-1057,-13 31 1090,15 0 142,28 5-1956,38-24 1074,6-7 398,-17-32 1,0-8-307,14-16 581,-4-18 336,-10-8 583,-22 13 0,-7-3-370,-11 7 0,-3 0-314,-11-28-235,-23 29-89,6 27-356,2 8-2233,10 3 2678,9-1 0,8 0 0,5-5 0</inkml:trace>
  <inkml:trace contextRef="#ctx0" brushRef="#br0" timeOffset="91363">7462 14602 15482,'21'15'1344,"-9"15"1,-4 11-1274,0 11 0,-1 10 0,0-1-1323,0-3 0,0 0 1,3 2 1256,-1-11 1,2 2-1,0-1 1,0-2 1,1 3 1,-1-4-1,1 1-7,-1-2 0,-1-1 0,0-1 221,3 15 0,-1-2-882,-2-2 0,-1-4 1412,-1 5 728,-27-51-762,-6-42-510,0-3 1,-2-4-601,3 3 1,1 0 470,-2-4 1,0 0-29,1 0 1,2 0 804,0-9 0,5-1-1315,9 12 1,6 1-679,3 3 1,8 4-3961,33-8 5171,15 26 1,-23 8 0,-3 4-1</inkml:trace>
  <inkml:trace contextRef="#ctx0" brushRef="#br0" timeOffset="91980">8418 14666 18765,'12'57'134,"-1"-1"0,0-1 1,-2-2-113,-2-10 1,-2-2-376,-1-1 0,-2-1 370,-1-4 0,0-1-17,-1 19 166,-4-17-178,-1-18 142,-5-10-40,-2-22 392,-8-40-381,7 3 0,2-7 3,4 4 1,0-3-1,1 0-327,1 7 0,0 0 1,3 1 255,3 1 1,2 0 0,4 5 27,1 3 1,8 4-174,16-2 1,10 6 105,11 9 1,6 8-841,3 9 0,-1 10 241,-11 6 0,-8 11-51,-16 11 1,-13 5 274,-19-2 0,-10-1 84,0 2 0,-3-2 145,-4-3 1,-3-1 230,-10 2 0,-2-3 789,3-8 0,0-3 303,0-1 0,3-3-880,-7-4-89,27-7 1171,24 3-1340,8 5 232,16 9-265,-3 1 0,2 3 5,4 4 1,1 1-439,-2 1 0,1-1 97,-4 0 0,-2-2-1781,5 6-3576,-7-9 5693,-6-8 0,-13-9 0,-3-5 0</inkml:trace>
  <inkml:trace contextRef="#ctx0" brushRef="#br0" timeOffset="92297">9142 14884 18272,'0'-10'1793,"0"2"-1614,0 8-112,0 0-22,-44-4-23,6 28-11,-14-11-11,25 23 23,39-14-1,13-4-11,19 3-5,-8-8 0,1 2-29,17 22 12,-16 13 11,-43-9-314,-33-3-974,-5-15 1288,-15-2 0,31-11 0,-4-1 0</inkml:trace>
  <inkml:trace contextRef="#ctx0" brushRef="#br0" timeOffset="92849">4868 16413 19897,'60'-14'140,"0"-1"1,0 1 0,0 0-1,-2 1 1,3 1 0,3 0-1,2 0 1,3 0 0,2 0-700,-14 3 1,2 0 0,3-1 0,1 1 0,2 0 0,0 0-1,0 0 1,0 0 0,-1 0 0,-1 0 559,-3 0 0,0 1 0,0 0 0,-1-1 0,1 1 0,-1 0 1,1 0-1,0 0 0,1 0 0,0 0-108,3-1 0,2 0 1,0 0-1,1 1 1,1-1-1,-2 0 1,0 1-1,-1-1 0,-2 1 1,-2 1 106,1-1 0,-2 1 0,-1 0 0,-2 0 0,0 0 0,1 0 0,1 0 0,2 0-76,-3 1 0,1-1 0,1 1 0,1-1 0,0 1 0,1-1 1,-1 1-1,-1-1 0,0 1 0,-3 0 8,6-1 1,-1 1 0,-1 0 0,0-1 0,-2 1 0,1 0 0,-1 0-1,0 0 8,8-1 1,2 0 0,-1 0 0,-1 0 0,-2 0 0,-4 0 0,-6 1 28,7-1 0,-4 1 1,-7 0-1,-8 0-137,22-7 145,-88 5-22,-16 3 0,-9 1-566,-16-3 1,-4 1 461,22 1 1,0 1 0,0 0-394,0-1 1,0 0-1,4 1-904,-1 1 1,4 0 1843,1 1 0,4 0 1,-5 1-1,11 1 1</inkml:trace>
  <inkml:trace contextRef="#ctx0" brushRef="#br0" timeOffset="93281">6314 16349 18488,'48'-21'115,"-1"-1"0,1 1 1,-1 0-1,3 0 0,0 0 1,0 1-1,1 2-832,-1 3 1,1 1 0,0 1 0,1 0 741,3-1 0,1 1 0,1-1 1,5 1-352,-6 2 1,4-1-1,2 1 1,0-1-1,-1 2 1,-3 0 325,-1 0 0,-3 1 0,0 1 0,0-1 0,2 1 0,0-1 0,4 1 0,0-1 0,-1 0 0,-2 2 0,-4 0 6,2 0 1,-3 2 0,-3 0 0,0 0-7,8-1 0,-1-1 0,-3 2-187,13-2 0,-5 1 187,-18 1 0,-4 2 958,6-2-935,-32 4 2557,-38 6-2524,-11-2 1729,-2 3-1740,16-5 879,18-3-1293,4-5-573,6-5-7360,20-16 8302,2 3 0,1 4 0,-13 10 0</inkml:trace>
  <inkml:trace contextRef="#ctx0" brushRef="#br0" timeOffset="93715">9884 14793 19213,'6'1'-1446,"-1"0"729,-5-1 0,0 0 0</inkml:trace>
  <inkml:trace contextRef="#ctx0" brushRef="#br0" timeOffset="93847">9973 15063 20020,'6'3'761,"-2"-1"-1598,-4-2 1,0 0 0</inkml:trace>
  <inkml:trace contextRef="#ctx0" brushRef="#br0" timeOffset="98267">11739 14858 15392,'2'-2'1838,"1"1"-1222,53-6-504,4-4-140,-17 5 0,0-1-812,20-7-382,-36 6 931,-14-2 1120,-17 0 886,-8 1-1357,-2 2-313,8 13-45,16 10-325,7 13-3216,4 24 3541,-12-3 0,0-9 0,-12-16 0</inkml:trace>
  <inkml:trace contextRef="#ctx0" brushRef="#br0" timeOffset="99037">13449 14644 18597,'-2'42'231,"-1"-1"1,4-2-1,5-5-208,20 0 66,13-7-89,8-13-45,4-7-179,0-16 157,-2-9 67,-24-5 0,-3-4 303,6-22 145,-6 3-369,-18 21-57,-4 27 23,0 11-34,1 10 11,7 7-22,7 0-89,26 1-113,-4-15-157,18-6 46,-3-37 313,-22 0 22,0-24 56,-27 5-72,-13 14 0,-6 0-62,-21-14-1715,-17 10-2688,15 35 4459,16 22 0,19-7 0,4-3 0</inkml:trace>
  <inkml:trace contextRef="#ctx0" brushRef="#br0" timeOffset="99351">14197 14660 19762,'35'-15'-30,"0"-1"0,-3 1 1,-5-2-5,5-26 34,-30 5 56,-13 4 67,-27 16 23,-1 18 123,2 13-113,5 9 24,-1 35-141,22-25 0,6 1-235,10 8 0,7-2-1126,22 18-257,-1-36 1,6-5-618,-1-9 0,1-3 2196,9-1 0,-1-1 0,7-2 0,-4 0 0</inkml:trace>
  <inkml:trace contextRef="#ctx0" brushRef="#br0" timeOffset="99753">15728 14422 19224,'-35'5'599,"0"0"1,-27 17-578,21 17 12,24-1 0,4 2-34,-3 20-527,15-21 0,6-1-504,17 3-1770,21-11 1158,11-13 1643,-2-16 0,-1-3 0,-3 1 0,-13-3 0,0 0 0</inkml:trace>
  <inkml:trace contextRef="#ctx0" brushRef="#br0" timeOffset="100187">16178 14532 19639,'-43'-10'433,"0"0"0,6 7 0,3 4-433,-6 13 45,20 10-45,17-9-269,23-2 191,13-7 78,20-7 0,-7 0 0,-8-5-79,-16 7 1,1 13-605,3 4 526,6 3-101,8-6-190,5-12 168,9-8-578,4-8 712,-5-9 135,-10-11 16,-26 3 1,-5-5 39,-6-11 0,-5-6 526,-5-12 0,-4-1-481,1 10 0,-2 3 335,-1 8 1,1 6 326,2 9-349,1 16-381,3 47-11,1 13 6,0-5 0,2 7-62,7 14 0,3 1-920,-2-16 1,1 0 84,7 12 0,2-4-750,-3-22 0,0-3 1630,16 18 0,-15-21 0,-3-13 0</inkml:trace>
  <inkml:trace contextRef="#ctx0" brushRef="#br0" timeOffset="100435">17190 14309 20322,'-53'25'213,"-1"0"0,11 3 0,8 3-208,16 1 1,8 1-6,9 28-179,18-24-281,12-8-515,12-7-1513,-4-15 1,3-3 2487,26-3 0,-4-1 0,-31-4 0</inkml:trace>
  <inkml:trace contextRef="#ctx0" brushRef="#br0" timeOffset="100753">17448 14433 20905,'29'59'-2118,"20"-15"1653,-11-27 0,2-7 364,26-11 101,-12-16 78,-32-11 1110,-10-12-22,-7 8-337,-4 4-795,-1 16 11,0 14-1,0 9-88,-1 8 32,1 9-1848,25 12 852,6-12-85,-2-12 1,4-4 1092,15-6 0,-1-5 0,-2 2 0,18-5 0</inkml:trace>
  <inkml:trace contextRef="#ctx0" brushRef="#br0" timeOffset="101054">18210 14055 17185,'-5'-59'3697,"-2"29"-3506,3 56-56,-2 27-91,5 13-185,-1-29 1,2 1 140,-1 0 0,2 2-252,2 11 0,4 1-2079,3-4 0,1-1 2331,2-3 0,1-3 0,7 8 0,-10-35 0</inkml:trace>
  <inkml:trace contextRef="#ctx0" brushRef="#br0" timeOffset="101522">18746 14300 20445,'-43'-3'82,"-1"1"0,5 1 1,8 6-318,16 25-202,8 1-67,5-4-740,26 0 1065,12-15 302,21-5 280,-11-12-33,-7-3-113,-19 4-77,2 2-101,2 9-46,2-3-33,4 4 123,-1-6-111,3-2 21,1-10-10,-4-6 33,-6-12 145,-12-33-145,-12 18 0,-2-3 11,-2-11 1,-1 2 161,-1 8 1,1 5 319,-4-19-157,9 46-291,0 9 0,8 70-101,2-10-6,0-1 1,1 5-1301,4-2 1,0-2-1816,-5-15 1,0-1 3120,1 8 0,-2-6 0,-3-11 0,-5-12 0</inkml:trace>
  <inkml:trace contextRef="#ctx0" brushRef="#br0" timeOffset="101836">18990 14180 20770,'47'-9'8,"0"0"1,0 0-1,19-4 1,-5-1-256,-25 5 1,-2-3-51,5-4 0,-4-3 275,6-24 201,-22-9 146,-31 16 45,-17 13-34,3 20 123,-2 31-179,2 28-274,16-11 0,2 3-275,2-5 0,3-1-636,8-1 1,5-4-2828,19 6-4055,22-11 7787,-14-21 0,-2-3 0,8 0 0,-1-5 0</inkml:trace>
  <inkml:trace contextRef="#ctx0" brushRef="#br0" timeOffset="102189">20856 13679 16053,'-3'0'919,"-3"44"-729,5-1-179,2-4 1,1 9-1,0-1-644,5 19 0,0 0-1359,1 0 0,0-1 1992,0-6 0,0-9 0,-2-15 0,-4-13 0</inkml:trace>
  <inkml:trace contextRef="#ctx0" brushRef="#br0" timeOffset="102636">20536 14019 20210,'59'-17'-23,"0"-1"1,-1 1 0,1 0-1,-2 0 1,0 0 0,-2 0-1,-2 2-78,1 1 1,-4 2-1,1-2-718,0 0 0,1-1 1,-2 0 418,-4 0 0,-1 0 1,-1-3 152,-1-2 1,0-3 0,-10-4 558,-9-13 1,-10-4 51,-6 2 1,-10 2-91,-25-3 1,-11 7-187,1 12 0,-3 6 147,0 4 1,-1 5-1,0 1 0,-1 8-122,-10 18 0,1 14-63,7 12 1,5 10-48,11-3 1,3 5 0,4 0-109,6-7 0,3 1 0,4-1 75,3 0 0,4 0 0,2-5-43,3 0 0,3-3 229,3 5 0,5-4-167,16 6 33,2-11 655,-3-46-531,-6-13 187,2-6-176,-2 5 1094,-3 8-1251,-5 8-23,7 19-1299,9 15-5043,21 7 6365,-6-5 0,-11-13 0,-20-15 0</inkml:trace>
  <inkml:trace contextRef="#ctx0" brushRef="#br0" timeOffset="102786">21618 14057 19751,'0'-6'605,"0"2"-4998,0 4 4393,9 28 0,-6-21 0,6 21 0</inkml:trace>
  <inkml:trace contextRef="#ctx0" brushRef="#br0" timeOffset="102920">21618 14047 9252,'0'0'0</inkml:trace>
  <inkml:trace contextRef="#ctx0" brushRef="#br0" timeOffset="103104">21872 13950 17868,'5'-1'1950,"0"0"-1647,-5 1-303,32 39-280,-8 2-186,-2-6 1,-2 1-723,-6 12-380,-18-22-3149,-10-15 4717,-1-14 0,5 2 0,5-2 0</inkml:trace>
  <inkml:trace contextRef="#ctx0" brushRef="#br0" timeOffset="103587">23031 13442 19403,'-6'51'58,"0"1"1,1 0-1,-1 5 1,2 1-1,1 3-70,4-10 1,2 2 0,1 0 0,0-3-613,1 4 1,1-2 0,2-3 449,9 9 1,4-11-107,18-9 739,2-20-470,2-30 166,-16-14 1,-3-11 112,-5-10 1,-7-5 6,-6-9 0,-7 2-318,-7 12 1,-8 7 42,-8 12 0,-5 10 0,-22 14-696,-7 35 696,25 9 0,4-3 0,26-8 0</inkml:trace>
  <inkml:trace contextRef="#ctx0" brushRef="#br0" timeOffset="104054">23471 13898 19628,'48'36'-15,"-1"-1"0,-3-4 0,-2-8-277,9-17 236,0-11-11,0-10 89,-20-2 1,-3-6 369,7-23 471,-3-4-617,-30 20-201,-7 24-23,-3 27 0,1 16 1,0 10-18,1 16 1,0 6-709,2-9 0,1 4 1,-1-3 612,1-7 1,1-3-1,-1-1 11,1 19 1,-2-8 11,1-25 0,-5-4-370,-23 19 280,-16-41-1418,11-24 1,1-8-2611,5-2 0,3-4 4185,-1-8 0,5 1 0,6 6 0,8 10 0</inkml:trace>
  <inkml:trace contextRef="#ctx0" brushRef="#br0" timeOffset="104621">25348 13864 20031,'-42'-9'115,"0"1"1,2 5 0,3 9-99,7 23 0,6 10-12,7 2 1,7 1-225,7 6 1,9-2-263,21 12 245,29-30 236,-8-42-34,-1-12 57,-2-20 10,-23 5 1,-4-6 184,-5-11 1,-6-2-279,-1 0 0,-5-2 183,-6 12 0,-3-2 0,-2 6 112,-1 8 1,-1 5-85,-1-7 1,-3 10-51,-6 24-79,10 62-78,12-5 0,6 5-325,1 2 0,5 1-574,5 6 1,5-5-127,-4-22 0,2-3 1078,5 4 0,-1-4 0,0 0 0,3 0 0</inkml:trace>
  <inkml:trace contextRef="#ctx0" brushRef="#br0" timeOffset="104754">25585 13962 17554,'-4'-3'224,"0"0"-908,4 3 1,0 0 0</inkml:trace>
  <inkml:trace contextRef="#ctx0" brushRef="#br0" timeOffset="104870">25634 13733 16243,'-2'-11'-896,"0"2"896,2 9 0,0 0 0,0 0 0</inkml:trace>
  <inkml:trace contextRef="#ctx0" brushRef="#br0" timeOffset="105155">25913 13589 19706,'0'-4'829,"5"54"-734,3-6 0,3 8-91,0 5 0,2 6 0,0-1-1030,-1-7 1,1-1 0,0 1 969,0 3 0,1 2 0,-3-5 6,-1 2 0,-2-4 416,-2-4 0,-3-2-405,-2-8 0,-5-3 474,-22 19-435,-14-47 0,-7-22-112,22-10 0,4-6-284,6 0 0,4-2-81,1-2 1,4-1-437,-1 0 0,5-2-2129,10-17 0,5-2 3042,-2 13 0,2 2 0,0-1 0,1 6 0,5 2 0</inkml:trace>
  <inkml:trace contextRef="#ctx0" brushRef="#br0" timeOffset="105438">26212 13517 17946,'-6'-8'1805,"1"2"-1368,5 6-213,-2 49-213,15 0-469,-5-1 0,3 6 458,6-6 0,5 3 0,0 2-176,-1 3 1,0 2 0,-1 2-283,-4-8 0,0 2 0,-2 0 0,-1-2 454,1 1 1,-2-2-1,-4-3 4,-6 9 0,-7-9 0,-11-11 23,-9-18 10,-2-30-5,5-15 0,1-9-11,-1-16 0,2-5-141,1-1 1,3-2 117,2-4 0,6 3-202,10 18 1,5 3-745,0 4 0,4 2-2131,21-23 3083,10 15 0,-18 20 0,-2 8 0</inkml:trace>
  <inkml:trace contextRef="#ctx0" brushRef="#br0" timeOffset="106055">26690 13820 19347,'40'-12'146,"1"-1"0,-8-1 0,-4-4 335,9-28-290,-30 8-113,-22 5 0,-11 18-44,-2 7 0,1 7 22,-6 32-56,15-2 11,-1 25 0,30 6-134,8-16-34,22 5 157,9-26 0,-5-14 0,5-5-67,-1-6 0,0-7 72,2-7 1,-3-6-1,-15 1 1,-8-5 140,-6-36 89,-27 17 258,-14-7 235,-6 16-616,-4 5-134,14 21 22,11 15-247,18 5-357,10 4-584,41-2 868,-26-8 1,1-2 173,4-5 1,-3-3 145,15-1 257,-30-8 214,-23 6-101,-2 5-202,-4 1 33,-7 11-77,2 5-68,-2 11-34,8 3-22,3 2-594,10 1-784,6-1-840,16-3 2218,1-11 0,0-3 0,-1 2 0,15-2 0</inkml:trace>
  <inkml:trace contextRef="#ctx0" brushRef="#br0" timeOffset="106338">27686 13733 18653,'-1'-9'1277,"0"1"-1210,1 8-67,50-28-56,-15 13-22,3-4 0,1-1-113,5 3 11,-11-6 180,-24 0 292,-31 1-124,-8 7-78,-14 9 44,15 15-111,-3 16-23,16 3-12,1 13-447,22-10-1301,11 1-379,19-3-282,20-4 2421,-20-15 0,0-1 0,7 1 0,-4-5 0</inkml:trace>
  <inkml:trace contextRef="#ctx0" brushRef="#br0" timeOffset="106555">28308 13625 19347,'-8'-61'2353,"4"7"-2364,29 22 11,0 12-11,19-1-11,-9 15-258,7 24-471,-6 21 173,-17-8 1,-3 4-1193,6 24-1076,-9-3 2846,-1-28 0,-7-12 0,2-8 0</inkml:trace>
  <inkml:trace contextRef="#ctx0" brushRef="#br0" timeOffset="106756">28674 13166 19729,'4'41'-101,"0"-1"0,5 16 0,2 1-1513,2-5 1,1 0 1613,0 8 0,-1-3 0,-2-22 0,-2-4 0,-3 7 0</inkml:trace>
  <inkml:trace contextRef="#ctx0" brushRef="#br0" timeOffset="106972">28652 13517 18171,'0'-8'1961,"0"2"-1793,50-16-152,-16 15 1,4 1-95,22-7 0,4 1-567,-11 6 1,-4 4 252,-12 1 0,-6 4 258,-2 5-136,-29 5-772,-11 8-4930,1-6 5972,-3-1 0,8-10 0,5-4 0</inkml:trace>
  <inkml:trace contextRef="#ctx0" brushRef="#br0" timeOffset="107122">29130 13186 16546,'0'-7'236,"0"0"-236,0 7 0,0 0 0,0 0 0</inkml:trace>
  <inkml:trace contextRef="#ctx0" brushRef="#br0" timeOffset="107571">29615 13351 20300,'-52'7'22,"12"-3"-67,37 14-55,8-7 88,20 1 12,17 0 12,20 2-12,-9-2 11,-5-1-22,-17-2 22,-2-3-11,-4-1 0,8-3-67,-3-23-45,0-25 11,-13-14-210,-12 20 0,-2-1 316,-4 4 1,-1-1 16,-1-4 1,-2 0-1,-1-3 0,-2 0 191,-4-9 0,-1 3 381,5 16 0,-2 5-516,-10-7-55,11 64-7,5 4 1,2 6-17,0 6 0,2 4-352,3-1 1,2 2 0,2 1-860,3-2 1,2-1 0,0 0 1173,-1 0 0,1-2 0,0-3 1,6 1-1,-3-8 0,-4-10 0</inkml:trace>
  <inkml:trace contextRef="#ctx0" brushRef="#br0" timeOffset="107790">29867 13284 17823,'-4'-5'1020,"2"2"-1020,41-15-11,-3 9-146,0-3 0,3 1-493,25 0-3742,-21 6 0,-1 1 4392,14-1 0,-4 1 0,-38 4 0</inkml:trace>
  <inkml:trace contextRef="#ctx0" brushRef="#br0" timeOffset="107921">30284 13219 15751,'-7'6'2700,"1"-1"-2700,6-5-493,0 0 493,12 29 0,-9-22 0,9 22 0</inkml:trace>
  <inkml:trace contextRef="#ctx0" brushRef="#br0" timeOffset="108056">30312 13067 18866,'-3'-6'896,"0"1"-1916,3 5-3059,0 0 4079,28 25 0,-20-18 0,20 18 0</inkml:trace>
  <inkml:trace contextRef="#ctx0" brushRef="#br0" timeOffset="108438">30618 13183 19459,'63'-10'-344,"0"-1"1,-5 1 0,-4-4 718,-13-4 0,-5-2 253,7-9 111,-28-13 281,-26 22-863,-1 22-124,-1 53 17,8-21 1,3 3-543,4 21 0,3 3 492,-1-9 0,3 2-26,1-6 0,2 3 0,-2-1-178,0 15 1,-7-1 203,-11 1 0,-9-6-96,0-24 1,-6-8-698,-16-12 1,-3-9-172,7-6 1,1-3-1172,-5-1 1,-1 0 2134,-3-1 0,2-1 0,-8-2 0,8 3 0</inkml:trace>
  <inkml:trace contextRef="#ctx0" brushRef="#br0" timeOffset="109188">14323 15678 18709,'14'56'-12,"1"0"1,-1 1 0,-3-3 0,-2-1 0,0-1-651,4 15 1,-3-4-899,-5-9 0,-3-7 1560,-7 3 0,4-23 0,-3-11 0</inkml:trace>
  <inkml:trace contextRef="#ctx0" brushRef="#br0" timeOffset="109672">14092 16081 20199,'20'-34'47,"0"0"1,10 5 0,8 2-1,3 3-55,11 2 1,4 4 0,1 0-1120,1-2 1,1 0 0,0 1 980,-1-1 0,0 1 1,-5 1-91,-1 0 1,-4-1 375,-8 2 0,-4-2-342,11-17 663,-35-24-164,-24 29 0,-8 0 151,-6-4 1,-6 4-265,-6 9 1,-2 8-39,-22 17-146,9 34 67,35-8 0,3 5-45,-5 22 1,4 6-29,5-2 1,5 2 319,5-16 1,4 0 0,1-3-327,4 2 1,5-6 0,28 6 198,-8-37-176,16-21 22,0-17 91,5-6-113,-16 6-11,-13 17 0,-8 13 768,3 7-868,3 3-1088,15 13-7910,7-5 9098,-2-1 0,-12-10 0,-18-7 0</inkml:trace>
  <inkml:trace contextRef="#ctx0" brushRef="#br0" timeOffset="109939">15267 15988 20669,'7'-66'79,"-9"11"-135,-9 43 33,-6 6 12,0 2 11,-3 21-67,9 18-202,1 6-436,19 11-1514,9-15 34,20-3-359,16-5 2443,-15-17 0,0-2 0,5 1 0,1-5 0</inkml:trace>
  <inkml:trace contextRef="#ctx0" brushRef="#br0" timeOffset="110374">17189 15662 19134,'-42'-5'343,"1"1"1,2 2 0,3 8-249,3 17 1,5 9-63,3 6 1,3 3-34,0 0 0,3 1-140,8-2 0,11-2-1631,19-10 1,8-5-4202,21 6 5972,-4-14 0,-1-5 0,-5-7 0,-3-3 0</inkml:trace>
  <inkml:trace contextRef="#ctx0" brushRef="#br0" timeOffset="110790">17589 15758 19437,'-39'-38'500,"1"1"1,2 5-1,1 7-500,-4 16 45,-3 17 34,-1 15-108,17 9 1,5 7 28,9 2 0,7 3-39,1 0 0,7-2-96,12-6 1,7-7 134,27-6-33,6-12 10,-2-11-5,-19-13 0,-2-7 84,-6-8 0,-4-6 67,2-17 1,-5-4-40,-7 5 0,-6 0-626,-7-6 1,-5 2 591,0 10 0,-2 2-28,-4-2 1,-1 1 10,0 2 1,0 2 100,-4-1 1,0 4 44,-8-4-134,3 44-45,19 39 0,8-1 0,6 3-724,3 1 1,3 0 342,4 2 0,4-1-207,0-2 0,3 0-3207,9 7 0,0-2 3795,-10-16 0,-2-3 0,0 0 0,-3-5 0,-6-9 0</inkml:trace>
  <inkml:trace contextRef="#ctx0" brushRef="#br0" timeOffset="111107">17891 15471 20905,'-1'64'6,"0"0"1,0 1 0,1-3-1,1-1 1,3-4-7,8 7 0,2-4-885,1 2 0,0 0 790,-1-4 0,-1 1-77,-3-12 0,-2 2 0,0-4 122,-1 4 0,-1-3 50,1-2 0,-4-7 632,-7-16-464,-8-44 23,-10-16-91,-8-19-100,3 11 0,-1-4-174,4 5 1,1-2-1934,-2-8 1,6 1 2122,13 15 0,5 5 0,2-5 0,15 21 0</inkml:trace>
  <inkml:trace contextRef="#ctx0" brushRef="#br0" timeOffset="111707">19716 15588 18037,'-6'50'82,"1"0"0,6-9 0,8-5-15,31 4-33,13-23-23,-11-26 90,13-23 45,-11-10 391,-5-1-133,-19 13-393,-14 23 34,5 9-11,2 6 10,10 5-10,22 2-124,13-8-22,1-11 112,-6-12 0,-29-10 12,-11-5-12,-8-6 0,-14-6 0,-5-3 0,-4 13 0,-5 4-2253,-25-6-2879,0 9 5132,9 40 0,27-1 0,5 3 0</inkml:trace>
  <inkml:trace contextRef="#ctx0" brushRef="#br0" timeOffset="112124">20444 15599 20524,'0'-36'140,"0"0"0,1-27-51,2 22 23,-5 17-100,-8 7-1,1 26-34,0 12 23,7 6 0,8 0-89,7-2-337,32-6 269,-12-15 1,3-4 156,0-2 0,0-3-12,3-3 1,-3-4 11,7-12 0,-13 2 11,-14 4 314,-11 2 123,-12 6-403,-2 11-56,-1 13 11,5 15-45,3 8-3608,18 20 3653,2-17 0,2-2 0,-6-25 0</inkml:trace>
  <inkml:trace contextRef="#ctx0" brushRef="#br0" timeOffset="112340">21018 15232 20277,'4'58'-603,"1"0"1,0 0 0,0 8 0,1-4-715,1-14 1,0-6-4824,1 2 6140,1-11 0,-5-16 0,0-9 0</inkml:trace>
  <inkml:trace contextRef="#ctx0" brushRef="#br0" timeOffset="112508">21051 15472 20490,'19'-14'-4112,"7"-2"4112,40 7 0,-35 3 0,13-2 0</inkml:trace>
  <inkml:trace contextRef="#ctx0" brushRef="#br0" timeOffset="112625">21283 15433 15829,'-5'0'4101,"2"0"-5053,3 0-2085,-2-3 3037,3 2 0,-2-3 0,3 4 0</inkml:trace>
  <inkml:trace contextRef="#ctx0" brushRef="#br0" timeOffset="113509">22203 15331 19134,'-6'51'180,"15"-10"-203,13-45 12,13-24 101,1-15 67,-12 2 78,-6 10-22,-12 23-112,5 8 33,10 16-55,23-1-79,4 2 0,12-8-23,-11-18-111,-8-5 11,-10-11-79,-20-20-2185,-39 1 2387,0 23 0,-4 3 0,-14-5 0,-1 21 0</inkml:trace>
  <inkml:trace contextRef="#ctx0" brushRef="#br0" timeOffset="155410">19853 8639 15291,'-14'-58'1748,"3"12"-1188,11 33-280,0 7-167,0 6-57,0 25-45,2-1 34,1 25-45,3-6 11,1-10 0,1 1-11,2-1 0,2-1 22,1 6 1,3-1 0,16 16-23,-7-22 0,0-16 11,-1-12 22,11-3 12,11-10 11,7-4 0,11-1-840,-18 4 1,4 0-1,2 0 1,0 1 799,2-2 1,1 1 0,1 0 0,2 0-8,-4 2 0,2 0 0,1 0 0,-1 1 0,-2 1-254,3 0 1,-2 0 0,0 1-1,4 1 258,-7 0 0,3 0 0,2 1 0,1-1 0,0 1 1,0 0-14,2 1 0,1 0 0,0 0 0,0 0 0,2 1 0,2 0-184,-8 0 0,0 0 0,3 0 0,-1 0 0,2 0 1,0 1-1,-1-1 0,0 1 186,2 0 1,0 0 0,1 1 0,-1-1 0,1 1 0,-2 0-1,0 0 1,-2 0-241,8 0 1,-1 1 0,-1-1 0,-1 1 0,0 0-1,1-1 238,-1 1 0,0-1 0,1 1 0,-1 0 0,-2 0 0,-2 0 6,-1 0 1,-2 0 0,-2 1 0,0-1 0,1 0 34,2 0 0,-1 0 0,1 0 0,0 0 0,-1 0-44,1-1 1,-1 1 0,0 0 0,2 0 0,3 0-50,-6 0 0,2-1 0,2 1 0,1-1 1,0 0-1,0 0 0,0 0 61,1-1 1,-1 0 0,1-1-1,0 1 1,0-1 0,0 0-1,-1 0-48,1 1 1,0-1-1,0 0 1,0 0-1,-1 0 1,0 0-1,-1-1 39,5-1 0,0 0 0,-1-1 0,-1 0 0,-2 0 0,-3 0 8,7-2 1,-3 0-1,-3-1 1,1 1 100,-2 0 0,0 0 1,-1-1-1,0 1-107,-4 0 1,0 1 0,0-1 0,2 0 129,-3 1 0,2-1 0,0 1 1,0-1-1,-1 1-127,5 0 1,-2 0 0,0 0-1,-1 1-3,-2-1 1,0 1 0,-2 0 0,-5 0 3,21 0 0,-12 1 1134,-18 2-1140,-21 2 2388,-11 0-2096,-4 0 1809,-1 0-1665,4-3 1078,7-8-1491,3 0-12,9-7-11,0 3-45,18-9 45,0-5 0,1-2 56,-9-2-67,-5-20 11,-3 2-257,-8 11 1,1-1 256,-1 6 0,1 0 0,1-2 0,1 1 11,1 2 0,-1 0 11,1 0 1,-2 2-650,1-9-942,-7 10-1143,-17 22 2712,-1 11 0,1-2 0,3 1 0</inkml:trace>
  <inkml:trace contextRef="#ctx0" brushRef="#br0" timeOffset="155893">23981 9028 18261,'-2'65'-2791,"1"1"1,-1-4 0,1-3 2790,1-13 0,0-4 0,0 11 0,0-36 0</inkml:trace>
  <inkml:trace contextRef="#ctx0" brushRef="#br0" timeOffset="156094">23888 9411 19235,'45'8'-706,"0"0"0,-5-6 1,-4-6-371,3-11-874,-16-16-1803,-17 7 3753,-4 2 0,-2 10 0,0 5 0</inkml:trace>
  <inkml:trace contextRef="#ctx0" brushRef="#br0" timeOffset="156660">23255 10065 13824,'0'-9'5109,"0"2"-4823,-28 9 0,-9 9-118,8 9-118,-11-4 0,4 2-38,22 18 32,7-3-44,19-8-33,23-6-135,18-26 168,2-9 0,-7-19 0,-26 1-90,-9 4-67,-7 6-1378,-14 8-5042,-6 8 6577,-1 11 0,3-1 0,8 5 0</inkml:trace>
  <inkml:trace contextRef="#ctx0" brushRef="#br0" timeOffset="156892">23614 9999 19224,'-42'16'239,"1"0"0,3-2 0,9 3-239,18 12-156,6 0-282,11-3-2273,21 0-3452,17-11 6163,7-3 0,-15-11 0,-18-2 0</inkml:trace>
  <inkml:trace contextRef="#ctx0" brushRef="#br0" timeOffset="157094">23934 10000 19280,'-38'25'131,"0"-1"0,4-1 0,6 2-131,13 19-2544,9 11-5277,30-16 7821,1-6 0,5-20 0,-13-13 0</inkml:trace>
  <inkml:trace contextRef="#ctx0" brushRef="#br0" timeOffset="157478">24117 10088 19168,'-6'52'179,"6"-8"-201,15-32-135,21-5 101,-1-8-11,15-8 11,-12-6-45,-2-4 67,-9 1 180,-10 0 504,-11 7-359,-7 2-246,-3 7-34,-2 2 23,2 5 11,2 4-23,1 8-22,1 3-3014,16 14 3014,13-3 0,-6-5 0,1-11 0</inkml:trace>
  <inkml:trace contextRef="#ctx0" brushRef="#br0" timeOffset="157860">24757 10179 19056,'0'-3'1210,"0"0"-1176,0 3 11,2 62-191,2-32 51,-1 10 0,0-1-73,3-13-359,0-8 527,-4-28 560,-2-32-325,-7-13-401,3 17 1,-1-1 277,-2 6 0,-1 0 50,2-1 1,0-1 27,2 1 1,0 1 44,-1-27-168,4 12 68,6 13-236,20 22 0,3 17-314,14 20-134,-12 10 422,-8 5-479,-9 0-1578,-7 7-3318,-12-15 5502,-3-5 0,0-17 0,3-9 0</inkml:trace>
  <inkml:trace contextRef="#ctx0" brushRef="#br0" timeOffset="158177">25411 9881 19549,'-44'1'396,"1"-1"0,4 1 0,6 5-284,4 18-79,13-1-22,3 9-11,10-10-336,20 2 45,10-10 246,5-2 45,1-11 0,-12-3-56,-3 0-100,-2 0-1010,3 0-3014,-1 9-1545,0-4 5725,-1 5 0,-10-7 0,0-1 0</inkml:trace>
  <inkml:trace contextRef="#ctx0" brushRef="#br0" timeOffset="158344">25507 10014 16625,'-5'-6'3384,"2"0"-2824,20-32-504,-6 27-56,18-27-448,-1 50-393,-2 1-549,8 13-1444,-7-4 2834,3-4 0,-14-7 0,-2-6 0</inkml:trace>
  <inkml:trace contextRef="#ctx0" brushRef="#br0" timeOffset="158529">25979 9828 20826,'-28'21'0,"1"0"0,-15 18-280,40-9-2499,33 1 2779,22-15 0,-11-2 0,3-14 0</inkml:trace>
  <inkml:trace contextRef="#ctx0" brushRef="#br0" timeOffset="158910">26284 9801 18888,'-2'-5'1501,"0"1"-1467,2 4-650,81-22 526,-33 10-187,6-1 1,1-1-16,-11 5 177,-16 3 115,-15 3 448,-20 3 672,-17 25-716,0 3-303,-2 29-79,17-1-22,14 9-6,3-32 1,3 1-121,3 2 0,3 0 126,3-3 0,2 2-6,4 10 1,-2 0-1,-9-5 0,-3-1 6,-2-2 0,-7-2 304,-25 9-326,-20-31-147,1-17 1,-3-8-818,-2-9 0,0-7 986,-5-8 0,4-3 0,14 12 0,6-1 0,1-16 0</inkml:trace>
  <inkml:trace contextRef="#ctx0" brushRef="#br0" timeOffset="159511">27904 9754 17062,'6'62'724,"-1"1"1,0-6-1,2-6-668,7 3-56,-2-11-56,-1-14-123,-4-15 201,-3-38 270,-9-6-34,-5-33-12,-8 2-345,8 26 0,0-1 155,0-3 0,1-1-17,2 1 1,1 0 49,1 3 1,2 1 55,5-1 1,5 4-34,26-6-101,8 8-11,21 32-67,-9 15-73,-22 5 0,-3 6-365,-11 3 1,-4 2-4412,0 6 1,-6-1 4342,-10 15 0,-4-22 0,5-25 0</inkml:trace>
  <inkml:trace contextRef="#ctx0" brushRef="#br0" timeOffset="159744">28442 9618 20233,'22'-50'425,"0"13"-862,8 32 225,-10 11 55,0 4 0,-12 6-695,-5 14-8979,-1-3 9302,5-4 1,-5-9 0,6-12 0</inkml:trace>
  <inkml:trace contextRef="#ctx0" brushRef="#br0" timeOffset="159994">28860 9444 21252,'-43'13'246,"-1"0"1,7-5 0,10 4-550,23 21-190,23-14-146,15-5 135,11-8-280,14-13 392,-22-12-258,-17-11-2106,-29 3-5716,-19 4 8472,3 11 0,11 6 0,3 1 0</inkml:trace>
  <inkml:trace contextRef="#ctx0" brushRef="#br0" timeOffset="160311">29106 9005 22182,'-13'56'-23,"0"1"1,0 0 0,4-4-1,2 0 1,4-1-23,4-5 0,3-1 1,3-3-291,5 10 1,6-8 99,20-3 442,2-20-173,0-14 172,13-46 63,-22-20-253,-16 23 1,-8 0-17,-11 0 0,-9 5-112,-26 1-380,-13 14-719,1 8-805,11 7-4609,16 3 6625,13-3 0,9 2 0,2-2 0</inkml:trace>
  <inkml:trace contextRef="#ctx0" brushRef="#br0" timeOffset="160444">29469 9339 18384,'9'-22'0,"-1"5"0</inkml:trace>
  <inkml:trace contextRef="#ctx0" brushRef="#br0" timeOffset="174112">7143 9902 17218,'63'-15'196,"0"1"0,-15 3 1,0 0-1,7-2-137,-8 2 1,3 0 0,5-2 0,1 1 0,3-1 0,1 0-727,-3 1 0,2 0 0,2 0 0,1-1 0,2 1 0,0 0 0,0-1 0,-1 1 694,-4 1 0,0-1 1,0 1-1,0 0 1,1-1-1,0 1 1,1 0-1,0 0 0,0 0-134,-1 1 0,1 0 1,1-1-1,0 1 1,1 0-1,-1 0 1,0 0-1,-1 1 1,-1 0-1,-3 0 122,4 1 0,-2 0 1,-2 1-1,-1 0 1,1 0-1,0 1 1,2-1-1,3 1-39,-2 0 0,3-1 0,0 1 1,2 0-1,1 1 0,0-1 1,0 0-1,0 1 0,0-1 0,-2 1 39,-3 1 1,0-1 0,-1 1 0,1 0-1,-1 0 1,0 0 0,0 0 0,1 0-1,0 0 1,1-1-99,-2 1 0,1 0 0,1-1 0,1 1 0,0 0 0,-1-1 0,0 1 0,-1 0 0,-2 0 0,-1 0 0,-3 0 84,11-1 1,-1 1 0,-2 0-1,-2 1 1,-2-1 0,-2 0-1,-2 0 10,7-2 0,-3 1 1,-2 0-1,-4 0 0,-6 0 513,17-4 1,-9 1-677,-12 1 0,-10-1 1412,-17-4-2896,-55 2 252,0 3 0,-4 1-1064,2 0 0,1 0 2901,4-2 1,5-1 0,9 0-1,8 1 1</inkml:trace>
  <inkml:trace contextRef="#ctx0" brushRef="#br0" timeOffset="-129482.73">30804 15381 16457,'-44'-6'631,"0"-1"0,0 0 0,0 3-569,7 3 0,0 1-707,-7 2 1,-1 2 689,-6 1 0,-3 2-758,-8 4 1,-4 2 719,17-3 1,-1 1-1,-2 1-403,-7 0 0,-3 2 1,0-1 395,10-2 0,0 0 0,-1 0 0,-1 0-471,-5 1 0,-1 0 0,0 0 0,-1 0 471,8-2 0,0-1 0,-1 1 0,0 0 0,0 0-250,-3 0 1,-1 1 0,0-1 0,0 0 0,-1 1 246,-2-1 1,-1 1 0,0 0 0,-1 0-1,0 0-20,10-2 1,0 0 0,0 1 0,-2-1-1,-1 1 1,-4 1-46,1-1 1,-2 1 0,-3 0 0,-2 0 0,0 1 0,-2 0 0,0-1 0,1 0 63,9-1 1,-1 0 0,0-1-1,0 1 1,-1-1 0,0 1 0,-1-1-1,-1 1 1,-1 0 0,-1 0-19,2 0 1,-1 0 0,-2 0 0,-1 1 0,-1-1 0,0 1 0,0 0 0,0-1-1,1 0 1,0 1 0,2-1 0,2-1 25,-3 1 1,0 0-1,2-1 1,1 1-1,0-1 1,0 0-1,1 0 1,0 0-1,1 0 1,-1 0-12,-2 1 1,-1-1 0,0 1-1,0-1 1,1 1 0,1-1 0,2 0-1,2 0 1,3-1 6,-8 2 0,5-1 0,2 0 0,1-1 0,-2 1 0,-2 0 43,1 1 1,-3-1-1,0 1 1,-1 0 0,0 0-1,0 0 1,2-1-31,-4 1 0,1 0 0,0 0 0,1 0 0,-1 0 0,-1 1-12,5-2 1,-2 1 0,-1 0-1,0 0 1,2 0 0,2 0 0,3-1-2,-3 0 0,3 1 0,1-2 0,3 1 0,1 0-8,-20 3 1,4 1-1,7-2 427,6 0 0,6-1-419,7-2 0,1-1 1614,-19 2-1592,13-6 2425,24-14-2436,13 0 2034,16-4-2045,6 5 966,-1 5-977,4 0 22,1 0 67,0 0-78,-6 2-44,-5 1 44,-6 7-12,0 12-10,-1 16 44,0 13 1,0 7-661,0-6 1,0 3 637,0-3 0,-1 4 0,3 2 15,3 11 0,3 3 0,0-3-15,-2-12 0,0-2 0,1 2 8,2-1 1,1 2-1,1-1 1,-1-3-6,1-1 1,0-4 0,1 3-16,6 13 1,1 2 0,1 0-587,1-5 1,1 0-1,0 0-355,-1-2 1,1 0 0,-1-4 952,8 14 0,-3-10 0,-6-15 0,-9-14 0</inkml:trace>
  <inkml:trace contextRef="#ctx0" brushRef="#br0" timeOffset="-128486.73">25206 16959 16457,'-1'-52'2509,"-3"9"-2072,-1 29-89,-3 6-146,3 4-158,-1 2-10,1 12-34,-1 14 56,0 24-39,3-13 0,0 2-739,1 8 0,0 2 710,1 5 1,0 1 5,1 3 1,0 0-485,0 0 1,1 0 444,0-3 1,1 0-7,-1-4 1,1-2 5,-1-4 0,1-2 0,-1-7 1,-2 0-23,-5 29-539,-18-27-2509,-20-10 631,-1-26 2484,-4-11 0,30 2 0,6 2 0</inkml:trace>
  <inkml:trace contextRef="#ctx0" brushRef="#br0" timeOffset="-128069.73">25586 17310 17420,'0'36'205,"-1"0"1,-1 2 0,0-1-206,-3-3 0,0-1-40,-1 1 1,0 0-1855,-8 29-6050,2-13 7944,3-12 0,5-19 0,2-9 0</inkml:trace>
  <inkml:trace contextRef="#ctx0" brushRef="#br0" timeOffset="-127835.73">25467 17177 19168,'40'34'149,"0"1"1,-9-8 0,-2 2-150,0 15 0,-5 2-158,-7-15 1,-3 0-695,4 6 1,-2 0-4852,9 21 5703,-1-7 0,-13-26 0,-7-20 0</inkml:trace>
  <inkml:trace contextRef="#ctx0" brushRef="#br0" timeOffset="-127335.73">26151 17496 17678,'-9'-5'908,"2"1"-908,7 4-2189,0 0 0,0 0 1</inkml:trace>
  <inkml:trace contextRef="#ctx0" brushRef="#br0" timeOffset="-126187.73">26667 17283 15594,'0'-6'2947,"0"1"-2734,0 5-101,-45 9-12,20 12-100,-32 13 11,44-4 1,9 5-35,14 24 46,16 1-23,10-29 0,2-20 0,-13-21 22,2-23-11,-17 2 1,-3-6-1,1-18 0,-2-4-454,-3 6 1,-2 0 442,-1-5 0,-2 2 0,1 16 0,-1 4 56,-3-25 235,0 16 370,-1 16-649,0 23-12,2 43 11,1 12-11,4-8 0,3 2 0,0-7 0,3 1-286,5 13 1,3 0-1688,1-5 1,1-1 1972,1-2 0,-1-4 0,5 6 0,-11-32 0</inkml:trace>
  <inkml:trace contextRef="#ctx0" brushRef="#br0" timeOffset="-125187.73">27063 17299 18810,'-1'64'347,"7"-9"-314,17-30-10,21-8-23,-9-7-45,12-8-22,-18-13 67,0-23 33,-12-21 102,-4 0 470,-10-7-224,-5 39-303,-1 3-33,-3 20-45,1 10 0,1 22-526,13 14-897,7 1-1054,16-6 2477,7-21 0,-17-10 0,-1-5 0</inkml:trace>
  <inkml:trace contextRef="#ctx0" brushRef="#br0" timeOffset="-124984.73">28095 17117 19056,'-2'-4'1244,"1"0"-1524,1 4-3205,29-6-4773,-17 4 8258,20-2 0,-27 5 0,-5 1 0</inkml:trace>
  <inkml:trace contextRef="#ctx0" brushRef="#br0" timeOffset="-124834.73">28097 17263 18679,'40'-12'-508,"0"0"0,-2 0 1,0 1-1532,16-6-6982,2 1 9021,4 1 0,-27 6 0,-5 3 0</inkml:trace>
  <inkml:trace contextRef="#ctx0" brushRef="#br0" timeOffset="-120050.73">29465 16885 15963,'-6'5'1379,"2"-1"-1111,4-4 1851,0 0-1940,-1-2-22,1-7-12,-1-6-22,1-9 1,6-7 312,10-30-178,-3 24 0,0-2-68,2-8 1,-1 1-102,-3 9 1,-1 3 22,4-15 202,-9 29-123,-3 6-180,0 6 112,-2 4-100,0 2-68,0 1 45,4 8 0,0 0 11,3 9-11,-1-2-67,4 3 67,4 6-11,14 26 22,-2-7-150,-9-11 0,1 0 139,8 17-23,0 2 23,-1 0-11,-1 1-18,-2-2 0,-7-12 1,0-1 28,8 17-6,-9-17 1,1-1-17,8 9 22,0-2-12,2-6 12,0-6 279,1-2-200,7 1-84,-5-6 5,-3-3 12,-12-9-1,-10-8-11,-1-2 11,-1-1 23,0 0-34,1 0 11,-1 0 0,1 0-78,-1-1 32,0-1 35,-1 1-33,0-1-1,0 0 12,-1 0-12,-4 1 12,-3-1 11,-8 2-12,-6-1 12,-7 1-11,-9 3 22,-7 3-17,9 2 0,-1 1-39,-20 5 33,20-5 1,1 0-23,-23 4-22,22-6 45,0 1-1,28-7-33,6 0-3630,2-1 3686,1-3 0,0 2 0,0-1 0</inkml:trace>
  <inkml:trace contextRef="#ctx0" brushRef="#br0" timeOffset="-119386.73">30452 16509 14406,'0'-6'3676,"0"1"-2960,0 5-391,-23 58-224,16-17 0,1 3-96,-7 10 1,1 3-458,7 0 0,4-3 452,5-17 0,2-3-348,10 28-951,10-10-1727,3-13 3027,1-14 1,-14-12 0,-3-8 0</inkml:trace>
  <inkml:trace contextRef="#ctx0" brushRef="#br0" timeOffset="-118887.73">30616 16822 14764,'-2'-1'3104,"0"-1"-2666,2 2-270,-2 41-45,14-21 34,4 31-135,16-34-22,1-7 11,12-4-89,-1-19-1,-4 1 1,-11-13 78,-19 5 0,-7 1 0,-2 0 235,-1-2 448,-1 5-368,-1 3 32,-1 6-157,1 6-145,1 0-34,1 12-11,3 3-33,15 29-606,6 2-750,5 0-1737,1-10 3126,-6-21 0,-10-7 0,-1-4 0</inkml:trace>
  <inkml:trace contextRef="#ctx0" brushRef="#br0" timeOffset="-118536.73">31052 16413 17297,'0'-9'2656,"0"2"-2444,0 7-66,67 39-124,-30 4-481,8-3 0,-2 5 397,-22-5 1,-7 4-981,2 19 0,-10 5 1042,-12-23 0,-5 0 0,2-2 0,7 9 0,-2-4 0,-15-12 0,0 0 0</inkml:trace>
  <inkml:trace contextRef="#ctx0" brushRef="#br0" timeOffset="-110253.73">30855 3843 11246,'-12'7'1244,"3"-1"-729,9-6 4236,0 0-4729,-2 1-22,1 0 56,-1 1 1300,0-2-1076,1 0-44,0 0-236,8-7 0,-1-1 45,11-9 0,-2 1 100,9-12 79,5-11-151,-8 11 0,0 0-39,16-22 66,3 0-77,-11 19-1,-2 4-22,-5 6 0,-4 7 11,-6 4 23,-5 5-12,-3 3-10,-3 1 245,-1 1-257,0 3 11,0 2-11,0 1 0,0-1 12,1-2 156,-1-3-67,2 1-23,2 3-55,0 0-23,2 2 33,-3-2-33,0 0 0,-1 0 23,0 0 55,1-1-78,0-1-67,0 0 67,1 2 22,-2-1-22,1 1 0,-2-2 12,-1-1-12,2 0 11,-1 1-11,1-1 11,0 1-11,0-1 0,-1 2 0,2-1 0,-2 1 0,2 0 0,-2 2 11,2-2 0,-2 1-11,3-1 12,-2 0-12,4 3 0,2 2 0,2 2 11,2 2-11,5 3 0,-4-2 0,7 6 0,-5-4 0,0 1 0,2 3 0,0 0-11,0 2 22,8 10-11,-5-8 0,3 10 0,-7-10 0,10 12 0,7 0 11,7 4-11,-7-10 11,-6-8-22,-11-7 11,1 0 0,-5 2-45,2 0 34,-2 2 11,5 11 22,4 5-10,0 1-12,-1-2 11,-3-10 34,12 9 22,13 3-67,-13-12 0,1 0 11,22 11 0,-4-2-22,-22-13 22,-9-4-11,-6-4 0,-5-5 0,-4-3 112,1-3 213,-3 0-303,2-2 79,-2 0-45,1-3-11,-1 2 11,0 1-78,0 0 89,0 1-67,0 0-56,-3-2 67,-3 0 34,-1 1-45,-3 0 0,1 1-34,-7-1 79,-4 1-45,-15-1 0,1 1-22,-11 0 33,1 1-22,-7 0 22,-3 0-34,-6 0 46,-1 0-23,15 2 0,-2 0 0,3 0 0,1 0 0,1 1 0,2 1-11,-19 1 11,35 0 0,7-3 11,6 0 0,-2 0 0,6-2-11,-4 1 23,2-1-12,0 0-11,-1 0 0,-1 1 11,2 0-11,-6 0 67,2 0-67,0 0-11,5 1 11,5-2-67,3 1-460,1 1-1232,1 3-4403,0 2 6162,-1-1 0,1-2 0,-1-3 0</inkml:trace>
  <inkml:trace contextRef="#ctx0" brushRef="#br0" timeOffset="-107869.73">33125 3530 12490,'4'0'2432,"0"0"-1839,-4 0-301,-23-41 88,9 19-88,-18-33-79,8 19 101,-16-9-270,-3-1-449,12 19 1,-3 2 432,2 5 0,-2 0 11,-5 0 1,-1-1-215,-3 1 1,-4 0 267,2 2 1,-3-2-1,-1 2 23,-2-1 0,-1 1 0,-3 0-18,6 2 0,-3 1 0,1 1 0,2 1-425,-4-1 0,3 2 1,0 2 367,4 3 0,1 1 0,3 2 9,1 1 1,0 3-115,-14 2 1,-3 3 91,-4 2 0,0 1-22,0 0 0,1 1 19,1 3 1,2 0-26,15-4 0,2 0 0,-1 1 0,0 0 5,-2 0 1,0 0 44,-1-1 1,0 1-46,0-1 1,-1 1 187,-14 1 1,-2 0-149,6 0 0,0 1-34,3-1 0,2 0-11,10 1 0,5 1-22,-7 11 22,0 10 11,-1 10-11,9-5 0,-1 4-6,-3 3 1,0 1 216,1-1 0,1 1-217,2-5 1,5-2-7,-4 13-67,5-1 79,5 3-22,3 6 22,11-29 0,0 2 44,-3 19 1,0 6-67,1 5 0,2 3-27,3-10 0,1 3 1,1-2-81,1-10 1,2-1-1,2-1 112,5 21 0,4-4 11,2-18 1,5-1-91,5-2 1,5 1 0,3 1 136,3 2 0,2-1 0,1 1-34,0 0 1,1 0 0,0-1-133,0-2 1,0-1 0,-2-3 124,2 3 0,-3-2 0,-2 0 0,0-1-274,-2-2 0,-1-1 274,0-1 0,0-1 241,1-1 0,4-3-215,1-5 0,6-2 0,2-2-23,11-1 1,4-3 0,0-1 0,2 1 0,0-1 0,1-2-215,-10-5 1,1-2-1,-1 0 1,-2-1 232,3 0 0,-2-1 1,0 0 10,0 0 1,0 0 0,0-1 68,-2-1 1,-1 1-1,3-1-91,12 0 0,2 0 1,0-2 100,-3-5 0,0-1 0,-2-1-56,0 1 0,0 0 0,-3-3-13,-7-4 0,-2-1 0,-4-2 108,1-5 0,-3-2-62,1-2 1,0-1-17,-1 0 0,0-1-6,0-1 0,0 0 12,-1 2 0,0-1 170,11-9 0,0-1-188,-3 1 1,-1-2-6,-11 8 0,0-2 0,-2 2 472,3-6 1,-4 0-501,-4 2 0,-5 0 73,5-17 286,-15 8 0,-4-6-331,-2-5 0,-2-5-15,-5 9 0,-2-3 0,-1 2 52,-1-13 0,-3 2-88,-4 2 1,-2 4-6,2 18 0,0 3-6,-1 1 1,-2 1 4,1 2 1,-2 0 5,-8-11 1,-3-1 11,-3-5 0,-2-1-10,4 6 1,-1-1-1,1 1-175,-7-10 1,1 3 167,2 1 0,3 4-11,-6-9 100,6 0-179,7 18-145,2 4 919,3 16-1232,-6 9 264,-10 0-187,-9 3-66,-4-1 408,0-2-7927,-4-2 8056,19 3 0,6 0 0,17 6 0</inkml:trace>
  <inkml:trace contextRef="#ctx0" brushRef="#br0" timeOffset="-104204.73">31491 6059 17241,'8'3'2454,"-2"0"-2420,-6-3 44,8 38-67,1 27-73,-3-26 1,-1 2-428,0 4 0,-2-2-1113,-1 12 1620,2 0 0,-3-28 0,3-2 1</inkml:trace>
  <inkml:trace contextRef="#ctx0" brushRef="#br0" timeOffset="-103970.73">31338 6253 15000,'-6'-7'3518,"2"2"-3014,4 5 113,29-53-303,2 11-253,-10 7 1,1-1 5,10-1-67,-17 21-146,-7 8 12,-2 11 22,-4 12-785,4 11-7776,17 30 8673,2-12 0,-1-3 0,-9-25 0</inkml:trace>
  <inkml:trace contextRef="#ctx0" brushRef="#br0" timeOffset="-102836.73">31270 7007 18194,'-33'-6'201,"1"0"1,-32 8-124,29 23 1,2 9-79,3 7 0,2 3-477,0-1 1,5 1 465,6-3 0,9-2-157,26 3-588,8-21 1,8-6-1475,11-4 0,3-5 2230,2 0 0,-1-3 0,-12-3 0,-5-2 0,-4-3 0</inkml:trace>
  <inkml:trace contextRef="#ctx0" brushRef="#br0" timeOffset="-102519.73">31543 7286 15347,'0'-10'3138,"0"2"-2701,0-36-34,0 26-67,0-31-112,-7 38-190,-14 15-12,1 7-22,-8 11-11,13 0 0,8 0-45,3-4-302,16-2 391,12-9 68,17-14-45,-5-2-22,-4-8-34,-20 9-34,-5 7-145,-5 19-539,2-2-895,3 11-2388,8-11 4001,8-7 0,-9-4 0,2-4 0</inkml:trace>
  <inkml:trace contextRef="#ctx0" brushRef="#br0" timeOffset="-102120.73">31932 7191 18238,'0'-8'1031,"0"2"-739,-6 58-281,5-16-217,-2 4 1,0 3 239,3 11-34,4 0 0,-3-5 0,4-8 108,-4-10-52,1-11 364,-8-26-118,-1-16-95,-2-19 0,-1-7-106,3 8 0,1-1-188,-1-18 1,1-3 433,2 1 0,2 3-62,3 13 1,2 2-286,-2 1 0,3 5 122,7 3-144,3 26-46,19 18-44,-4 8-190,11 15-572,-12 23 90,-12 3 179,-11-2-617,-13-13-1120,-4-28-4905,2-8 7247,5-6 0,2-2 0,3 0 0</inkml:trace>
  <inkml:trace contextRef="#ctx0" brushRef="#br0" timeOffset="-101936.73">32247 7101 16389,'4'61'-415,"0"-15"1,-4-41 0</inkml:trace>
  <inkml:trace contextRef="#ctx0" brushRef="#br0" timeOffset="-101786.73">32239 6883 13700,'0'0'0</inkml:trace>
  <inkml:trace contextRef="#ctx0" brushRef="#br0" timeOffset="-101569.73">32432 6742 16871,'0'-4'1031,"0"0"-818,6 50-134,0-7-79,-1 2 0,0 2-420,-1-9 1,0-1 94,-1 3 0,0-1-227,-1-2 0,-1 1-2361,0 6 0,0-1 2913,-1 11 0,0-6 0,0-32 0</inkml:trace>
  <inkml:trace contextRef="#ctx0" brushRef="#br0" timeOffset="-101351.73">32360 7089 18933,'33'-17'-1647,"0"0"0,0 2 0,-1 2-8184,21 3 9218,-7 5 0,-20 2 0,-11 3 0</inkml:trace>
  <inkml:trace contextRef="#ctx0" brushRef="#br0" timeOffset="-100953.73">32615 7050 15639,'-6'-6'3361,"1"2"-3327,5 4-135,5-4 101,-3 4 56,5 0-45,-3 5-11,2 4-34,2-3-10,2-1 44,5-3 22,1-1-22,5-5 45,13-15-45,3-20-90,0-7-333,-8-14 423,-15 8 213,-7-4 235,-5-2 190,-10 21 1,-6 1 348,-15-23-662,-6 9-325,8 26-90,20 22 90,6 18 11,11 15-11,9 24-213,-4-21 1,3 4-806,2 2 1,3 4 0,0 2 1017,-1 3 0,0 3 0,-1-4 0,7 8 0,-2-4 0,-8-7 0,0-1 0</inkml:trace>
  <inkml:trace contextRef="#ctx0" brushRef="#br0" timeOffset="-100051.73">31360 8113 17398,'-4'44'149,"1"0"0,0 0 1,1-3-117,0 18-1175,1-1 1063,1-5-2333,17 3 2412,10-17 0,-4-9 0,0-19 0</inkml:trace>
  <inkml:trace contextRef="#ctx0" brushRef="#br0" timeOffset="-99700.73">31742 8348 19325,'-6'-12'2062,"1"3"-1805,-44-5-257,25 21 12,-38-5-12,41 26-146,4 15-493,9-6 449,11-5 134,12-14 56,10-15 67,4-10-56,3-3 67,-1-7-22,-2 0-33,-3 1-34,-13 8-1,-4 3 1,-9 7-45,0 5-246,0 4-337,0 4-201,1-2-2824,20 1 3664,21-8 0,-12-1 0,7-5 0</inkml:trace>
  <inkml:trace contextRef="#ctx0" brushRef="#br0" timeOffset="-99269.73">32048 8465 16546,'-1'-6'3552,"0"1"-3395,1 5-157,-6-13-235,4 10 145,-4-10 169,6 7-79,2-2 0,3-6 56,4-1-112,13-7 22,4 3-11,1 3-560,2 9-67,-15 14-91,1 5-166,-9 15 761,-4-2 168,0-3 213,-2-10 145,0-10-190,3-8 168,-1-4 102,3-9-102,0-4 504,4-5-661,1 11-268,3 2-349,-4 21-951,3 7-1434,-1 6 2823,8 0 0,-9-9 0,2-3 0</inkml:trace>
  <inkml:trace contextRef="#ctx0" brushRef="#br0" timeOffset="-98870.73">32714 8273 20557,'-61'-5'1143,"10"10"-1008,25 29-169,11 18-55,2 0-124,16-4-157,10-28 101,8-8 179,6-11 12,8-35 94,-18 2 1,-4-8 28,-2-2 0,-1-6 0,-2 1-697,0-19 0,-2 1 670,-4 16 1,0 0 0,-2 4 54,-2 0 1,-4 3 172,-4 5 0,-5 6-156,-24 4-12,-2 21-89,4 33 11,21 13-67,9 9 45,17 8-415,1-25 1,3-1-57,5 1 0,5 1-4423,16 9 1,4-2 4491,-11-11 1,-1-3 0,0 1 0,-2-5 0,-5-6 0</inkml:trace>
  <inkml:trace contextRef="#ctx0" brushRef="#br0" timeOffset="-98536.73">33053 8247 21129,'-32'13'-11,"-1"0"0,-14 5 11,33 13-67,11-18-46,7-5 169,11-9-34,1-6 24,8-5 77,-6 0 101,-4 2-112,-5 6-90,-3 1-22,-2 2-33,3 6-1368,9 6-5030,22 2 6431,1-1 0,-6-7 0,-14-4 0</inkml:trace>
  <inkml:trace contextRef="#ctx0" brushRef="#br0" timeOffset="-98103.73">30997 9129 17823,'61'-13'697,"0"1"0,-1 0 0,-4 2 0,0-1 0,4 1-1506,-9 1 0,4 0 1,2 0-1,1 0 0,-3 1 868,7-1 0,-2 1 0,2 1 0,4 0-45,-6 1 1,3 0 0,4 0 0,-1 0 0,-1 1 0,-3 1-317,-1-1 0,-3 1 1,-1 1-1,1-1 0,3 1 302,-1 0 0,3 0 0,1 0 0,0 0 0,-2 1 0,-1 0-27,1 1 0,0 0 0,-1 1 1,-3 0-1,-4 0 55,11 1 1,-4 0 0,0 1-104,5-1 1,1-1-1,-13 2-81,-1 2-304,-32-3 1376,-20-1-3257,-36-13-612,4 7 1,-4-1 2952,-2-2 0,0 0 0,-22-2 0,31 8 0</inkml:trace>
  <inkml:trace contextRef="#ctx0" brushRef="#br0" timeOffset="-97669.73">31289 9267 19112,'55'-16'365,"-1"0"0,1 0 0,-1-1 0,1 2 0,0 0 0,0 0 0,-1 2-354,7 1 0,-2 2 0,6 0-630,-9 2 0,3 0 0,3 0 0,1 0 0,-2 2 616,1 0 1,-1 1 0,1 1 0,-1-1-1,0 1-418,0-1 0,0 1 0,0-1 1,-2 1-1,-1 1 174,3 1 1,-1 0-1,-3 1 1,-6 1-247,7 0 0,-7 2 325,-12-1 0,-5 0-1390,11 4 561,-26-1-168,-20-2 1495,-37 0 1,22-2-1,-20 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11:01.83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10596 5029 15056,'-36'24'246,"0"1"1,3 0-1,6 3-33,8 31 67,9 5-111,18 2-35,10-6-519,16-11 385,11-14 11,5-17 0,2-15 168,-6-22 415,-10-13-113,-12-19-128,-15 6 1,-7-6-287,-5 8 0,-4-2 0,-1-3-264,0 1 0,0-3 0,-1-2 1,-1 2 339,-4-3 0,-1-1 0,0 1 0,0 3-436,-1-6 1,0 2-1,0 4 461,-4-11 0,1 10 247,2 16-404,6 19 34,6 25-23,6 24 0,5 12-15,5-1 1,2 5 0,1 1-416,-1 2 0,-1 0 0,2 2 337,5 6 0,1 1 0,0-4-299,1 4 1,-1 0-1382,-7-9 1,0 3 0,-1-4 1750,2 6 0,-3-3 0,0-1 0,-3-6 0,-3-12 0</inkml:trace>
  <inkml:trace contextRef="#ctx0" brushRef="#br0" timeOffset="2250">12112 4395 13532,'2'-3'2925,"-1"1"-1424,-1 2-1142,-25-7-12,6 6-145,-23-6-79,15 7 0,-1 7-123,10 11 11,5 41 0,10-18 0,3 6 1,0 0-919,-1 0 0,1 1 0,1 1 907,-1 15 0,0 4 0,0-3 0,0-11 0,0-2 0,0-1-291,-1 1 0,1 1 1,1-2 290,-2-3 0,1-1 0,2 1-58,2 6 0,2 1 0,2-3 58,6 7 0,3-3-23,0-3 1,4-8-449,22-3-414,-11-34-8673,12-24 10147,-13-1 0,-3-3 0,-19 8 0</inkml:trace>
  <inkml:trace contextRef="#ctx0" brushRef="#br0" timeOffset="2584">12659 4958 17297,'13'40'63,"0"-1"1,0 14-1,-2 2-3884,-5-9 0,-2 0 3821,0 0 0,0-4 0,-3 11 0,-1-37 0</inkml:trace>
  <inkml:trace contextRef="#ctx0" brushRef="#br0" timeOffset="2819">13437 5098 17868,'4'-5'706,"0"2"-672,43-13-34,-6 7-207,0-1 0,6-1-4709,4 2 1,-1 2 4895,-12 1 0,-2-1 0,1 1 0,-4 0 0,-7 0 0</inkml:trace>
  <inkml:trace contextRef="#ctx0" brushRef="#br0" timeOffset="3333">15064 5079 16927,'-3'0'1379,"0"0"-943,3 0-133,67-7-264,-32-1 0,1 0-22,14-1 0,-1-1-17,-11-1 0,-8-3 0,-8-5 0,-13-4 11,-19-1-11,-9 0 146,-15 2 325,-25 7-270,-3 31-178,4 9-131,33 0 1,6 5 107,6 26 0,6 4-135,17 0-739,9-24 0,5-3-919,21 11 454,-11-20 1,3-6 1338,15-7 0,-22-8 0,-8-3 0</inkml:trace>
  <inkml:trace contextRef="#ctx0" brushRef="#br0" timeOffset="3500">15503 5041 16311,'6'-2'2319,"-2"-1"-2151,39 41-212,2-11-987,-12-3 0,2-1-3911,16-4 4942,-22-14 0,-13-4 0,-6-1 0</inkml:trace>
  <inkml:trace contextRef="#ctx0" brushRef="#br0" timeOffset="3650">15801 4941 18765,'-40'29'44,"-1"0"1,6 5 0,4 4-4258,7 4 0,7 1 4213,5 19 0,13-25 0,9-30 0</inkml:trace>
  <inkml:trace contextRef="#ctx0" brushRef="#br0" timeOffset="4083">16134 4922 16423,'-6'45'631,"1"1"0,0 1 1,2-1-543,5-2 1,4-1-1404,-1 5 0,2 0 1342,2 1 0,2 0-23,-1-2 1,0-1 11,-2-5 0,-1-2 5,1 25 712,-4-17-364,-3-24 299,-2-22-388,-6-32 66,-2-31-213,1 21 1,-1-7-289,0-7 1,-1-7 0,0-2 343,3 13 1,0-2 0,0 0-1,0 0-164,1 2 0,0-1 1,0 1-1,1 1 11,-1-9 1,0 1-1,3 10 31,3-15 10,1 33-168,2 20 68,5 21 22,10 7 503,9 6 1,6 4-655,7 1 0,2 0-96,-1 1 0,0 0 763,-3-4 0,-5-1-673,-11 5 157,-36 18-101,-15-20 0,-9-2-2000,-8 6 0,-2-3 2101,1-5 0,3-5 0,-14 4 0,43-17 0</inkml:trace>
  <inkml:trace contextRef="#ctx0" brushRef="#br0" timeOffset="4800">17217 4348 18227,'-41'-18'986,"3"3"-694,15 18-147,-3 0 68,0 4 134,-7-2-33,7-1-213,4-1 44,10-3-111,10 0-90,0 13 78,13 46-22,-6-18 0,-2 5 0,1 2-530,0-1 1,1 0-1,-1 2 530,-1 12 0,-1 2 0,-2-3 0,-2 5 0,-1-4 11,0-2 0,0-2-11,0-7 0,0-2-98,2-5 1,0-2 97,1-5 0,2-2-123,1 1 0,3-3-146,12 5 79,3-9-472,6-34 160,-6-9 502,2-15 0,-11 16 0,-1-4 0</inkml:trace>
  <inkml:trace contextRef="#ctx0" brushRef="#br0" timeOffset="5135">17835 5079 16524,'0'-4'706,"0"1"-3698,31-6 0,14 0 2992,11-5 0,-13 3 0,-1 1 0,-5 1 0</inkml:trace>
  <inkml:trace contextRef="#ctx0" brushRef="#br0" timeOffset="5619">19356 4401 19874,'-29'-19'78,"0"0"1,-6 13-1,3 13-100,10 23 0,7 9 27,-3 3 1,3 2-729,4 9 1,6 1 722,9-11 0,5 0 5,10 16 1,4 2 83,1-7 0,1 1-106,0 5 1,-3-2-40,-7-19 0,-7-3-168,-17 12-190,-13-24-9417,-26-8 9400,8-8 1,3-4 0,20-4 0</inkml:trace>
  <inkml:trace contextRef="#ctx0" brushRef="#br0" timeOffset="6750">18769 5353 17902,'-36'3'50,"1"1"1,-27 17-96,29 24 45,19-5 0,27-7 56,14-15-11,12-2-45,5-3 0,10 6 0,-22-2-11,-8 0-91,-33-7-805,-16-7 907,-28-14 0,28 9 0,-11-9 0</inkml:trace>
  <inkml:trace contextRef="#ctx0" brushRef="#br0" timeOffset="7466">18476 3944 19426,'-58'-12'191,"17"13"-292,28 41 101,21-7-79,12-3 79,4-10 0,-3-3-34,-7-3-100,-7-3 100,-9 0-828,-24 1-3934,-6-5 4796,-3 0 0,13-8 0,16-1 0</inkml:trace>
  <inkml:trace contextRef="#ctx0" brushRef="#br0" timeOffset="7684">18727 3920 19123,'18'56'-404,"0"-1"1,-5-3 0,-1-5 0,0 0-1,-8-16 1</inkml:trace>
  <inkml:trace contextRef="#ctx0" brushRef="#br0" timeOffset="7818">18713 3994 14764,'55'-6'-410,"-1"0"0,-14 0 0,-6 2 0,-9 4 0</inkml:trace>
  <inkml:trace contextRef="#ctx0" brushRef="#br0" timeOffset="8268">19139 3994 15269,'-8'0'862,"2"0"-772,6 0-56,-4 29 10,3-20 46,2 20-45,5-27 11,7-8-33,2-5 10,1-7 931,8-10-617,-4 11-269,-1 1-10,-6 14-12,-4 7-33,1 3 10,2 4 1,8 3 100,4-7-100,3-2-34,-1-13-45,-6-8 45,-3-8 56,-4-3-56,-2 1 392,-8 5 561,0 5-808,-3 7-145,0 4-22,0 4-707,0 6-2991,-6 1 3720,1 3 0,-1-4 0,3-3 0</inkml:trace>
  <inkml:trace contextRef="#ctx0" brushRef="#br0" timeOffset="8834">19835 4627 16288,'0'-3'1020,"0"0"-908,-9 63-22,-2-16-1130,1 4 0,-2 2 1006,0-16 1,-1-3-443,0 2 0,-1-1-1470,-12 25 1946,3-12 0,11-20 0,4-12 0</inkml:trace>
  <inkml:trace contextRef="#ctx0" brushRef="#br0" timeOffset="9037">19672 4477 19841,'36'44'-70,"0"0"0,-1 0 1,1 1-1,-1 0 1,-1 1-716,-3-1 1,-2 1 0,-1-2-1296,5 8 0,-4-2 2080,-5-6 0,-5-6 0,-6-8 0,-4-11 0</inkml:trace>
  <inkml:trace contextRef="#ctx0" brushRef="#br0" timeOffset="9251">20278 4903 15583,'10'61'-83,"-3"-17"1,-6-34 0</inkml:trace>
  <inkml:trace contextRef="#ctx0" brushRef="#br0" timeOffset="9401">20220 4724 17286,'0'0'0</inkml:trace>
  <inkml:trace contextRef="#ctx0" brushRef="#br0" timeOffset="9601">20681 4525 19516,'-13'46'47,"1"0"1,0 0 0,-1 6-1,2 0-120,2 6 1,6-3-326,5-20 0,6-2-3782,8 2 1,4-3 4179,17 4 0,1-5 0,-21-26 0</inkml:trace>
  <inkml:trace contextRef="#ctx0" brushRef="#br0" timeOffset="9937">20928 4792 18149,'-10'0'1288,"2"0"-1176,8 0-78,18 36-12,40-26-190,-13 5 0,3-4-6,-1-14 1,-2-6-40,-1-2 0,-5-3 123,-4-12 90,-18 0 23,-9 0 615,-18-3 91,2 11-606,-5 3-22,5 12 0,6 7 11,1 17-79,4 13-2240,13 17-6040,-1-14 8247,10-8 0,-15-22 0,-3-4 0</inkml:trace>
  <inkml:trace contextRef="#ctx0" brushRef="#br0" timeOffset="10152">21438 4436 20233,'31'23'-8,"1"0"1,-3 2-1,-5 4-127,-10 7 1,-6 3-79,-1-2 1,-2 3-1996,-1 10 1,-2-1 2207,-6 17 0,2-6 0,-2-42 0</inkml:trace>
  <inkml:trace contextRef="#ctx0" brushRef="#br0" timeOffset="10321">21811 4789 13824,'0'0'0</inkml:trace>
  <inkml:trace contextRef="#ctx0" brushRef="#br0" timeOffset="10766">22413 4480 17364,'-55'24'511,"-1"0"1,13-4 0,4 5-490,10 11 1,8 5-583,8-9 0,5 0 583,-3 30 10,11-6-10,17-10 349,12-14-467,5-20 0,4-6-96,22-11-174,-19-3 1,-1-5 364,-12-7 0,-3-4 5,-3-3 1,-1-2-43,-2-3 1,-2-5 204,-3-22 0,-5-5 308,-6 1 1,-6-2-291,-3 19 1,-3 0 0,-1 3 169,-4-3 1,-3 9-312,-20 1-45,18 36-79,4 17 79,4 15 0,5 22 0,3 13-381,13-12 1,7 2-4128,5-2 1,4-2 4507,3 0 0,0-4 0,-5-16 0,-2-8 0,-2-8 0</inkml:trace>
  <inkml:trace contextRef="#ctx0" brushRef="#br0" timeOffset="11100">22926 4616 19090,'-9'62'560,"9"-8"-560,14-31-885,26-4-348,8-17 785,5-29 448,-16-3 258,-21-15 459,-13 19 134,-3 10-548,0 9-146,-1 6 11,-4 11 0,-2 20-112,1 15-157,3 1-717,13-1-840,7-19 1658,32-8 0,-27-7 0,13-7 0</inkml:trace>
  <inkml:trace contextRef="#ctx0" brushRef="#br0" timeOffset="11567">23319 3986 18518,'19'-36'504,"0"0"1,-1 3-1,1 7-448,10 12-56,1 7 0,0 3-22,-2 7 22,-13 7 11,-3 7 0,-11 7 11,-1 21-11,2-14 1,1 5 4,3 20 1,3 3-611,0-4 1,1 2 622,-1-12 1,1 1 0,0-1 48,5 12 1,0-1 5,2 4 0,0-1-28,1-1 0,0-1-28,-2-3 0,0-1-6,-2-7 1,-3 0 10,-2 2 1,-5-1 28,-9-13 0,-5-2-62,-12 22-113,-23-31-301,3-20-1659,10-11 0,-1-5 2073,-26-12 0,12-1 0,19 6 0</inkml:trace>
  <inkml:trace contextRef="#ctx0" brushRef="#br0" timeOffset="14322">24138 3875 17734,'57'7'72,"-25"4"1,-1 7-73,-1 16 0,-2 8-656,5 5 1,-1 9 646,-12-11 1,-1 5-1,0 3 1,-4-3-609,1 3 1,-3-1 0,-1 3 672,-1-1 0,0 3 0,-2 0 0,-4-5 71,-5-2 0,-4-5 0,0 2 156,0 8 1,-2 1-1,1-3-221,-2 10 0,1-3-29,2-2 1,1-6 67,2-4-359,-7-35-268,-16-18-1087,-15 2 1060,-6-1 553,2 4 0,18 0 0,9 1 0</inkml:trace>
  <inkml:trace contextRef="#ctx0" brushRef="#br0" timeOffset="15916">11874 6799 15314,'-11'1'1703,"57"2"-1401,-12-2 1,6-1-1550,7 1 0,7 0 0,3 0 1339,-8-3 1,2-1-1,2 0 1,2-1-391,-1 0 1,2 0 0,2-1-1,2 0 1,0-1 343,-1-1 1,1 0 0,1-1-1,1 0 1,2-1 0,1 1-107,-10 0 1,1 1 0,1-1 0,1 0 0,0 0 0,1-1 0,1 1 0,0-1 79,-2 1 0,1-1 0,0 1 0,1-1 0,0 0 0,0 0 0,2 0 0,-1 0 0,1 0-129,-2 1 0,1-1 0,0 0 1,0 1-1,1-1 0,0 0 1,1 0-1,-1 0 0,1 0 1,1 0 115,-4 1 0,1 0 0,0-1 0,0 1 0,0-1 0,1 1 1,0-1-1,0 1 0,0-1 0,1 1 0,-1-1-26,3 0 0,-1 1 1,1-1-1,1 0 0,-1 0 1,0 1-1,1-1 1,0 0-1,0 1 0,0-1 1,-1 0 21,-3 1 1,0 0 0,-1 0 0,1 0-1,0 0 1,0 0 0,1 0 0,-1 0-1,0 0 1,0 0 0,0 0 0,0 0-2,-1 0 1,1 0 0,0 0 0,0 1 0,-1-1-1,1 0 1,0 1 0,-1-1 0,1 1 0,-1-1-1,1 1 1,-1-1 2,5 0 0,0 1 0,-1-1 0,1 0 0,0 0 0,0 1 1,-1-1-1,0 1 0,0-1 0,0 1 0,0 0 3,-3 0 0,0 1 0,0-1 0,0 1 1,-1-1-1,1 1 0,-1 0 0,0 0 0,0 0 1,-1 0-1,0 1 5,4-1 0,-1 0 1,-1 0-1,1 1 1,-1 0-1,0 0 1,0 0-1,-1 0 1,0 0-1,0 1 14,2-1 0,-1 1 1,0 0-1,-1 0 1,1 1-1,-1-1 1,1 1-1,1 0 1,1 1-17,0-1 0,1 1 0,0 0 0,2 0 1,0 0-1,0 1 0,-1 0 0,0 0 0,-2 1 1,-1 0-11,0 0 0,0 1 0,-2 1 1,0 0-1,-1 0 0,0 1 0,0-1 1,-1 1-1,0-1-50,3 0 0,2 0 0,-1 0 0,-1 0 0,0 0 0,-3 1 0,-1 0 0,-3 0 17,13 3 1,-1 1 0,-4 0 0,-6 1 0,-7-1-743,12 3 1,-13 2-2987,-2 12 3760,-97-11 0,23-1 0,-8-11 0,-1 0 0</inkml:trace>
  <inkml:trace contextRef="#ctx0" brushRef="#br0" timeOffset="16600">17694 6924 17734,'-25'-24'678,"0"-1"0,-27 3-611,7 54-23,6 15 1,1 10-456,6 1 1,4 3 421,12-16 1,3 2-1,6-3-11,6 4 0,12-8 0,15-15 0,8-10 28,1-12 0,2-8-11,2-4 0,0-5-1,-1-5 1,-2-5-6,-1-4 1,-4-3-12,-5-2 0,-4-5 11,-3-21 0,-8-6 4,-13 16 0,-4-3 0,-2 1-4,2 0 0,-1 1 0,-4 0-230,-4 1 0,-4 2 1,1 4 223,-2 5 1,0 5 263,-1 5 0,1 4-258,-3 2-11,18 58 0,21 22 5,1-6 1,3 4-605,-2-5 0,1 0 599,0-1 0,1 0-141,-1-1 1,-1-2-119,0-5 1,-1-1-1008,-1-4 0,1-1 1266,8 0 0,-1-3 0,-2 1 0,8-4 0</inkml:trace>
  <inkml:trace contextRef="#ctx0" brushRef="#br0" timeOffset="17000">18264 6924 17666,'-24'52'168,"25"-11"-123,39-43-28,-8-6 0,1-3-17,21-6 0,-4-4-11,-20 16 11,-6 9 33,-3 7-22,-3 5 1,0 2 44,13-2 336,9-12-190,2-12 33,0-18 79,-15-12-107,-16 5 1,-3-3-158,-2 0 1,-4 1-79,-4 0 0,-4 3-701,-7-8-1097,-7 42-3104,5 16 4930,3 14 0,6-14 0,2-2 0</inkml:trace>
  <inkml:trace contextRef="#ctx0" brushRef="#br0" timeOffset="18917">4465 9485 15672,'-5'-3'3104,"1"1"-2578,4 2-526,28-12-1479,9 4-6207,20-5 7686,-20 12 0,-15 2 0,-20 2 0</inkml:trace>
  <inkml:trace contextRef="#ctx0" brushRef="#br0" timeOffset="19066">4509 9673 16109,'-3'6'258,"0"-1"-258,3-5 0,40 1 0,-30-1 0,29 2 0</inkml:trace>
  <inkml:trace contextRef="#ctx0" brushRef="#br0" timeOffset="20166">6436 9149 17935,'-35'-14'370,"-1"0"0,3 2 0,2 7-348,-6 26 12,3 20-29,17-10 1,2 5-1067,1 4 1,4 1 1065,0 1 1,4 2 102,5 6 0,9-3-713,13-16 0,5-5 229,-3 1 1,4-7 285,9-20 1,-1-11 89,9-22 659,-11-23-345,-23 22 0,-2-2-34,-3-5 0,-2-2-106,-3-2 0,-2-5-188,-4 1 0,-1-5 1,-1 0 289,0 4 1,0 1-1,-1 0 75,-1 1 1,-1 0-1,1 4-20,-3-5 0,0 10-152,-4 17-123,1 55-34,13 13 1,7 10-236,5-2 0,5 5 0,2 2-519,-1-9 0,1 2 1,2 0-1,0-2 246,6 7 1,0-2 0,1-4-849,-2-6 1,0-3 0,-2-5 1333,-3-5 0,-2-6 0,3 5 0,-8-15 0</inkml:trace>
  <inkml:trace contextRef="#ctx0" brushRef="#br0" timeOffset="20784">8059 8200 18798,'-41'-24'519,"1"0"0,-6 2 1,0 7-352,-11 16-123,4 9-45,19 12-12,21 6 12,7 10 12,3 12 88,8 14-100,-1-25 0,1 4-260,0 6 1,1 6 0,-1 1 259,-2-6 0,0 1 0,-1 1 0,1 0-424,-1 1 0,1 0 1,-1 1-1,0-1 455,-1 0 0,-1 0 0,0-1 0,0-3 25,2 18 0,1-3-78,0-16 1,2 1-1,2-3 39,6 10 0,4-3-40,5 1 1,4-7-113,-6-18 0,3-7-212,21 3-190,-18-16-293,-6-1-241,-7-1-1943,-6-3 3503,-4-2 1,-2-1 0,-1-1 0</inkml:trace>
  <inkml:trace contextRef="#ctx0" brushRef="#br0" timeOffset="21483">8725 8762 15627,'0'-7'3272,"0"1"-3171,0 6-11,0 0 33,-2 87-454,1-41 1,2 3 330,3 3 0,2 3 0,-1-4 0,-4-5 0,2-6 0,15 12 0</inkml:trace>
  <inkml:trace contextRef="#ctx0" brushRef="#br0" timeOffset="21934">9511 8867 15336,'0'5'2835,"0"-1"-2096,0-4-1904,72 5-2040,-28-11 3205,9 3 0,-1-1 0,-20-6 0,-4 0 0</inkml:trace>
  <inkml:trace contextRef="#ctx0" brushRef="#br0" timeOffset="26250">11140 8875 13633,'0'5'1894,"0"-1"290,0-4-1444,28 1-594,-7-2-57,28-8-21,-11-7-40,-10-2 0,-1-5-196,11-25 212,-13-10 214,-32 16 134,-24 14 34,-7 19-168,-4 11-68,-1 17-111,-1 15-63,22-9 1,2 4 0,-3 19 0,5 5-486,6 0 1,6 2 373,2 0 0,7-2-225,8-7 1,8-5-992,30 1 1311,-5-27 0,0-4 0,-3 1 0,17-9 0</inkml:trace>
  <inkml:trace contextRef="#ctx0" brushRef="#br0" timeOffset="27767">11707 8887 15381,'-2'-7'3205,"0"2"-3149,2 5 224,0 0-224,37 42-3451,3-3 3395,-11-9 0,-1-2 0,6 3 0,-22-23 0</inkml:trace>
  <inkml:trace contextRef="#ctx0" brushRef="#br0" timeOffset="27933">11902 8839 16389,'-38'51'-2301,"-1"1"1,7 2-1,4-1 2301,6-6 0,5-2 0,-2 16 0,19-42 0</inkml:trace>
  <inkml:trace contextRef="#ctx0" brushRef="#br0" timeOffset="28384">12153 8873 16299,'7'51'305,"1"0"1,0-3-1,0 3 1,0-1-277,0-3 1,0 0 0,-1-1-528,1 0 1,-1 1 0,-1-3 514,1 11 0,-2-6-6,-4-7 1140,-1-22-42,-20-49-700,3-11 0,-2-8-241,-3-6 0,0-4-697,4 9 0,0-3 0,2 2 613,-2-15 0,2 1 79,1-1 0,4 1-159,2 6 0,5 1 63,2 2 0,7 4 532,24-7-605,1 39 1,5 11-57,-3 12 1,1 9-276,8 8 1,-4 5-45,-12-1 0,-6 5-140,-1 13 0,-9 5-1009,-13-2 1,-6 0-550,2-1 1,-5-3 2078,-9-7 0,-2-8 0,5-10 0,4-8 0</inkml:trace>
  <inkml:trace contextRef="#ctx0" brushRef="#br0" timeOffset="29100">12937 7990 10316,'4'0'3519,"0"0"-270,-4 0-2005,0-3-919,0 0 11,1-3-135,-1 1 23,0 0 23,0 0 313,0-3-11,0 4-448,-1 0-67,-3 7-34,-5 19 33,-8 26-522,5-7 1,-2 10 541,1-4 0,0 6 0,-1 4 1,1 0-357,0 6 0,1 1 0,0 3 0,2 1 303,1-5 0,2 3 0,0 1 0,1-1 0,2-4-405,2 1 0,0-3 0,3-2 0,4-3 251,4 6 1,5-4 0,4-9-368,5-8 1,5-8-4396,9-7 1,1-5 4519,12 1 1,-3-12 0,-33-9 0</inkml:trace>
  <inkml:trace contextRef="#ctx0" brushRef="#br0" timeOffset="29451">13374 8748 19381,'1'-8'1378,"0"2"-1277,-1 6-101,60-16-762,-14 5-1366,3-2 1,3-1 2127,-14 2 0,-4 2 0,7-3 0,-9 1 0</inkml:trace>
  <inkml:trace contextRef="#ctx0" brushRef="#br1" timeOffset="33000">15442 9042 24575,'0'0'0</inkml:trace>
  <inkml:trace contextRef="#ctx0" brushRef="#br0" timeOffset="44322">14414 8381 13476,'-5'1'3866,"2"1"-2186,3-2-1411,7-42-134,17-5-62,-7 3 0,1 0-51,0 14 1,0 2 122,11-20 12,-16 29 89,-7 8-66,-2 6-80,-3 4-66,1 7 0,1 9-34,0 1 0,1 3 22,-2-9-11,3-1-11,-1-1 11,1 1-11,-2-3 0,0 1 12,3 0 10,1 4-22,4 4 34,16 20-34,-8-9 0,2 1 0,2 2 0,1 0-217,4 5 1,-1 0 199,-3-8 1,-1 0 38,2 1 1,-1 0-40,0 0 0,1 0 39,5 7 1,1 0-18,-7-8 1,-1 0-28,21 22 22,-24-27 22,-14-14 280,-6-7 904,-4-8-926,-6 0-202,-7-2-78,-3 3 23,-1 7-23,-3 8 0,-2 2 0,-7 8 5,4-3 1,-4 0 11,-5-1 0,-3 0-1,-8 0 1,0-1 5,11-5 1,3-2-12,-19-2-22,36-4-11,7 0 10,6-2-122,4 0-1188,10 0 90,3 1-1458,9 3-7141,2-1 9725,-2 1 1,-8-1 0,-4-1 0</inkml:trace>
  <inkml:trace contextRef="#ctx0" brushRef="#br0" timeOffset="45150">13995 7758 17890,'0'47'105,"0"0"1,0 0-1,0 6 1,0 2 0,0 0-62,0 2 1,0 1 0,1 5-742,1-9 0,1 5 1,0 2-1,0 1 0,2-2 701,1-1 1,0-1-1,2 1 1,0 0 0,2 1-4,0-5 1,1 2 0,1 0 0,0-1 0,2-2 0,-1-3-215,5 6 0,-1-3 0,3-4 0,2-3-598,5 1 1,3-5 0,2-10-2612,4-11 0,0-9 3422,1-3 0,-3-4 0,6-3 0,-10-3 0</inkml:trace>
  <inkml:trace contextRef="#ctx0" brushRef="#br0" timeOffset="46233">15527 8055 18451,'7'-19'818,"-7"26"-751,-8 45 0,-5 21-49,6-18 1,-1 2 0,0 1-984,0 1 1,1-1 0,0 1 971,1-2 1,1-1 0,3-5-8,4-6 0,5-3-481,8 0 0,7-5 481,7-14 0,2-5 0,15 16 0,-4-31 0</inkml:trace>
  <inkml:trace contextRef="#ctx0" brushRef="#br0" timeOffset="46553">15891 8434 19807,'-53'17'56,"11"5"-56,36 24 0,23 1-112,-2-16 0,4-2-90,20 13 101,1-3 90,-25-17 44,-19 9-44,-29-6-1513,-11-5-4380,2-17 5904,14-16 0,21 2 0,5 0 0</inkml:trace>
  <inkml:trace contextRef="#ctx0" brushRef="#br0" timeOffset="46835">16378 8456 16479,'4'38'616,"-1"0"0,1-2 1,-1-2-539,5 11-313,3 14-3306,-1-14 3541,-1-6 0,-3-21 0,-6-16 0</inkml:trace>
  <inkml:trace contextRef="#ctx0" brushRef="#br0" timeOffset="47000">16258 8696 16344,'0'-6'1535,"0"1"-1496,24-10 1,13-1-382,0 5 0,3 1-2935,3-4 0,3-2 0,-2 3 3159,9 2 0,-5 3 0,15-2 0,-39 5 1</inkml:trace>
  <inkml:trace contextRef="#ctx0" brushRef="#br0" timeOffset="47437">16777 8563 16255,'-4'50'213,"6"-12"-168,8-36 22,15-15 11,9-12 516,0-2 22,0-3-44,-15 16-247,-6 7-213,-2 4 190,8 15-22,7 5-156,16 3-57,-3-5-44,1-11 21,-10-13 1,-1-6-34,-3-10 45,-2-16-11,-11 11-34,-4-4 281,-21 20-270,3 7-11,-8 5 34,9 2-247,4 0-1758,2-2 1960,5-10 0,-2 8 0,3-8 0</inkml:trace>
  <inkml:trace contextRef="#ctx0" brushRef="#br0" timeOffset="47934">17353 7982 20412,'26'38'62,"-1"-1"1,0 0 0,-1 1 0,0 0-1,-4 4-51,0 16 0,-4 4 1,-2-2-943,-4-15 1,-1-2 0,-1 2 605,1 10 0,0 2 0,-3-6-975,-5-7 1,-3-4-6069,-4 19 7368,-1-21 0,1-21 0,3-10 0</inkml:trace>
  <inkml:trace contextRef="#ctx0" brushRef="#br0" timeOffset="48267">18374 8274 18093,'5'-5'1221,"43"-13"-1210,-8 10-11,1-2 0,3-1-807,-9 4 0,1 0 807,20-7 0,-3-1 0,-2 2 0,-18 3 0,0 0 0</inkml:trace>
  <inkml:trace contextRef="#ctx0" brushRef="#br0" timeOffset="49703">19635 8034 15751,'-5'-1'3249,"0"1"-2632,30-49-270,6 0-319,-10 12 0,1-1 11,-3 9 0,-1 2 40,3-6 167,-6 2 449,-6 11-337,-5 6-335,-4 10-46,0 4 79,3 0-78,-1 0 22,1 0 11,-1 0 0,-2 0 1,2 0-12,1 0 11,5 1 0,4 5 0,10 9-11,-1 4 11,5 8-11,-1 4 12,5 7-12,3 5 11,-10-10 0,0 1-11,-2-3 0,-1 0 0,2 5 0,-2-1 22,5 7-22,-11-12 0,-8-16 12,6 2-1,4-4-11,2 2 11,-4-6-22,-6-1 44,-5-2-44,-1-2 22,-1-1 1,1 1-24,-1 1 12,1 1 0,1 1 34,-1 1-34,2 3 22,2 2-22,8 13 34,10 2-34,5 5 0,-5-10 22,-8-9 1,-9-9-1,-4-2 12,-2-2 885,0 0-919,-10 3-22,-5 1 22,-13 3 0,-9 1-6,1 0 0,-6 0 0,-8 0 1,-2-1 5,-11 1 0,1-1-162,13-3 0,2 0 140,-18-3-1,40-2-314,9 0-1086,8 0-1512,5-1-1491,9 5 4426,4-1 0,-2 1 0,-2-1 0</inkml:trace>
  <inkml:trace contextRef="#ctx0" brushRef="#br0" timeOffset="50300">20704 7686 11593,'7'-9'5469,"-1"2"-4337,-6 7 403,0 0-897,2-18-134,-11 29-335,-15 29-169,10-8 0,2 5-611,-6 15 0,2 2 628,9-8 0,3 0-12,-1-1 1,3 1-81,6-5 0,5 1-82,8 7 0,8-4-712,10-9 1,7-5-2096,16 0 1,3-9 2963,-9-14 0,-2-7 0,-10-1 0,-5-3 0,-5-10 0</inkml:trace>
  <inkml:trace contextRef="#ctx0" brushRef="#br0" timeOffset="50668">21104 7804 20658,'-61'6'112,"12"5"-89,37 16-46,6-2-10,11 0 21,25 6-21,17 3 10,-17-11 1,-1 0-336,11 15 22,-19-1 268,-28-12 68,-8-5-190,-9-4-1233,-15-6-8408,12-13 9748,2-5 0,16-2 0,9 3 0</inkml:trace>
  <inkml:trace contextRef="#ctx0" brushRef="#br0" timeOffset="51119">21417 7616 15829,'0'-6'3709,"0"2"-2902,0 4-516,64 64-146,-36-13-563,-3-17 1,4 6 0,-6-2 428,-10 6 1,-5-1 4,0 2 1,-2-1-17,-2-2 0,-1 1-252,-1 9 0,-1-1-1267,-4-10 1,-1-3-662,3-2 1,0-3 2179,-6-1 0,6-27 0,1-5 0</inkml:trace>
  <inkml:trace contextRef="#ctx0" brushRef="#br0" timeOffset="52451">21766 7383 13240,'0'-4'2197,"0"1"-1749,0 3 706,-1-2 12,0 1 134,-1 0-1166,2-1 23,-1 1 212,1-2-178,0-1-23,0-3 0,0 2-123,0-1 11,0 3-23,1-1 12,1 0-11,1-2-23,0 3-11,-1 1 213,-2 2-123,3 0-23,5 0-45,8 0 68,9 5-34,9 13-45,9 20-19,-20-6 1,1 8 0,-3 4-443,-2 10 0,-3 5 0,-1 3 464,-2-3 0,0 3 0,-2 1 0,-1-3-385,-5-7 0,-1-2 0,-1-1 0,-2-1 367,0 12 0,-2-1 1,0-6-20,0-6 1,-1-5-152,1-7 1,1-2-388,3 15-9064,1-22 9625,-4-29 0,2 1 0,-4-13 0</inkml:trace>
  <inkml:trace contextRef="#ctx0" brushRef="#br0" timeOffset="53517">22197 7277 19157,'12'-60'728,"2"10"-638,2 35 78,1 4-134,0 4 22,5 4-23,-4 2-22,4 1-11,-4 6 45,17 32-17,-11-2 0,-1 8-185,-3-2 0,0 5 1,-1 3 256,0 11 1,-2 4 0,-1-1-571,-3-8 0,-2 0 0,-1-1 530,-2 3 0,-1 1 0,-1-4-15,-1 4 0,1 0-107,-3-9 0,1 2 0,-1-1 77,0-4 0,-1-1 0,-1 1-4,-1 4 0,-1 2 0,-2-5 17,-1 3 0,-2-5-17,-2-11 1,-2-5 21,-5-1-10,3-12 503,3-8-526,-9-17-3395,-27-26 3395,-9 5 0,9-5 0,15 23 0</inkml:trace>
  <inkml:trace contextRef="#ctx0" brushRef="#br0" timeOffset="56766">9073 10283 15646,'56'16'257,"0"0"1,0 0 0,5-1 0,2-3 0,8-3-225,-15-6 1,6-4-1,3-1 1,2-1 0,0-1-1,-3 1-782,-5 0 1,-1-1 0,-1 0 0,2 0 0,1 0 0,3-1 765,-8 1 1,3 0-1,2 0 1,0-1-1,2 0 1,0 0-1,0 0 1,-2 0-1,-1 0-131,1-1 1,-1 0 0,0 0 0,-1 0 0,0-1 0,0 1 0,1 0 0,1-1 120,4 1 0,0-1 0,0 1 0,1-1 0,0 1 0,1-1 0,0 1 0,1-1-47,-6 1 0,0 0 0,1 0 1,-1 0-1,1 0 0,2 0 0,1 0 1,2 0-1,3 0 55,-11 0 0,2 1 0,1 0 0,2 0 1,1-1-1,2 1 0,0-1 0,1 1 1,0 0-1,1-1 0,0 1 0,0 0 0,0-1 1,0 1-52,-8 0 1,1 1 0,-1-1 0,0 1 0,1-1-1,0 1 1,0-1 0,1 1 0,0-1 0,1 1-1,-1-1 1,2 1 0,0-1 0,1 1 0,0-1 0,1 0-1,0 1 47,-5 0 1,0-1 0,1 1 0,2-1-1,-1 1 1,2 0 0,0-1 0,1 0 0,0 1-1,0-1 1,0 1 0,1-1 0,-1 1-1,0-1 1,0 1 0,0-1 0,-1 1 0,0 0-1,-1-1 1,-1 1 0,-1 0 0,-1 0-4,5 0 0,0-1 0,-1 1 0,-1 0 0,0 0 0,0-1 0,-1 1 0,0 0 0,-1 0 0,0 0 1,0 0-1,0 0 0,0 0 0,-1 1 0,1-1 0,-1 0 0,1 0 0,-1 0-6,6-1 1,1 1 0,-1 0 0,1-1 0,0 1 0,0 0-1,-1-1 1,0 1 0,0 0 0,-1 0 0,-1 0 0,-1-1 0,-1 1-1,-1 0 1,-1 0 0,-2 1 0,8-2 0,-2 1 0,-2 0 0,-2 0 0,0 0 0,-2 0 0,1 0 0,0 0 0,2-1 1,1 1-1,2 0-3,-5 0 1,2 0 0,0 0 0,1 0 0,1 0-1,0 0 1,1-1 0,0 1 0,0 0 0,0 0-1,0 0 1,0 0 0,-1 0 0,-1 0-28,3 0 0,0 0 0,-1 0 1,0 0-1,0 0 0,0 1 1,-1-1-1,1 0 0,1 0 1,-1 1-1,1-1 0,1 0 1,0 1-88,-4-1 0,0 1 1,2 0-1,1-1 1,0 1-1,0-1 0,1 1 1,-1 0-1,0 0 1,-1-1-1,-1 1 1,-1 0-1,-1 0 0,-2 1 1,-1-1-99,10 0 0,0 0 0,-2 0 1,-1 0-1,-2 0 0,0 0 1,-2 1-1,-1-1 0,-1 1 0,-1 0-542,12-1 0,-1 1 0,-1 0 0,-2 0 1,-3 1-1,-5-1 0,-5 1 838,18-1 1,-8 0 0,-8 1 0,-3 0 0,-8-1-1,2 1 1</inkml:trace>
  <inkml:trace contextRef="#ctx0" brushRef="#br0" timeOffset="57666">14646 10430 17644,'-44'41'222,"0"0"0,1 1 0,8-10 0,3-1 0,5 1-183,3 16 0,9-2-17,7 11-44,35-4-258,25-35 263,-11-26 0,1-11 28,-5-3 1,-4-7-307,-1-13 1,-9-4 316,-11 8 1,-5-1 38,-1-3 1,-4-1 16,-4 0 1,-4-2-126,-8-16 0,-6-1 221,-1 11 0,-3 3 61,-1-1 1,-1 5 66,-7-1-268,19 49-12,12 24-5,12 17 0,6 11-21,-4-13 0,1 3 0,3 2-827,5 11 0,2 2 0,0-3 125,-3-10 1,-1-1-1,0-3-1199,8 10 0,-1-8 2035,7-2 1,-15-22-1,-5-10 1</inkml:trace>
  <inkml:trace contextRef="#ctx0" brushRef="#br0" timeOffset="58168">14972 10527 16826,'-3'-3'2196,"1"0"-2050,2 3 235,-8 65-347,17-24-12,-2-1 1,5-4-12,18-11 34,10-32 22,-9-12-45,-3-13 46,-3-7 122,1-14 34,-12 20 22,0 2-89,-9 25-157,0 13 34,3 6-23,2 8-11,5 2 45,12-5-12,7-20 57,2-34 123,-11-10-23,-17 14 1,-4-2-45,-15-14-68,-5 6-78,-11 10-526,-14 12-3105,12 36-5792,3 7 9423,20 27 0,7-25 0,2-4 0</inkml:trace>
  <inkml:trace contextRef="#ctx0" brushRef="#br0" timeOffset="59700">5897 12857 18686,'45'2'314,"4"-1"-527,-13-2 0,0 0-2017,11 1-3114,2 2 5344,-37 13 0,-11-7 0,-2 5 0</inkml:trace>
  <inkml:trace contextRef="#ctx0" brushRef="#br0" timeOffset="59818">6016 13202 16008,'-3'4'740,"54"-38"-740,-22 11 0,2-2 0,2 2 0,-2 0 0,17-16 0</inkml:trace>
  <inkml:trace contextRef="#ctx0" brushRef="#br0" timeOffset="63533">9073 12843 14283,'-6'0'2868,"1"0"-1254,5 0-1390,-4-6 22,34-3-67,26-11-145,-6 8 0,3 2-29,-6 0 1,-3 0-6,-2 2 0,-5 1-11,-4 2-113,-18 2 12,-8 3 90,-37 0 22,-22 4 0,15 0 0,-2 1 34,-25 3-34,19 1 33,30-6 34,8-1 68,19-1-101,39-10-34,5 2-193,-15 0 0,1 2-1096,16 0-2118,-12 3 3407,-13 2 0,-18 0 0,-7 0 0</inkml:trace>
  <inkml:trace contextRef="#ctx0" brushRef="#br0" timeOffset="67800">11010 12697 16479,'9'0'2263,"-1"0"-1781,38-12-78,11-11-354,-17 9 1,0-1-35,-4-2 1,-3-1 84,4-8-79,-12-8 23,-29-1-67,-26 4 22,-10 11 56,-16 25-23,12 20-228,-2 23 212,23-17 0,3 4-12,-2 22 1,8 5-6,8 1 0,10 1-127,6-15 0,7 0 0,2-4-680,9 7 1,7-10-432,11-10 1,3-10-601,-12-13 1,-1-5 1837,-1-3 0,-2-3 0,5 1 0,-11-4 0</inkml:trace>
  <inkml:trace contextRef="#ctx0" brushRef="#br0" timeOffset="68084">11612 12675 19499,'31'45'89,"0"-1"1,11 9 0,3-5-2007,-7-17 1,1-3 1916,-1 0 0,-2-4 0,10 3 0,-32-24 0</inkml:trace>
  <inkml:trace contextRef="#ctx0" brushRef="#br0" timeOffset="68268">11951 12625 18552,'-7'37'246,"-3"6"-246,1 2 0,-1 5-532,-1-4 0,0 0-376,1 1 1,1 0-3568,1-4 1,1-1 4474,3-7 0,1-3 0,1 3 0,2-15 0</inkml:trace>
  <inkml:trace contextRef="#ctx0" brushRef="#br0" timeOffset="68750">12342 12757 17084,'-5'0'1031,"0"59"-762,4-1-1328,1 1 1,-1 4 1114,1-6 0,0 0 0,-1 4 0,-2 1-6,1 1 1,-1-1-51,-2-5 0,0-1 217,1 5 1,1-4-235,1-19 0,1-3 596,5 10-389,1-56 158,0-40-141,-3 15 0,-2-6-306,0-9 0,-1-8 0,0-2 157,0 9 1,0-2 0,0 0 0,1-2-118,0-6 1,1-3-1,0 2 1,0 2 129,1-3 0,0 3 0,1 6 41,2-3 0,2 13 298,5 21-410,-3 14 11,4 16-22,31 33-23,-15-4 1,1 6-431,-7-2 1,0 3-1,-3 0 195,5 13 1,-5-1 49,-6-1 1,-9-4 1624,-15 5-1586,-30-6-330,7-34 1,-6-5-2063,-13 0 1,-2-4 2571,9-5 0,3-3 0,-19-3 0,40 3 0</inkml:trace>
  <inkml:trace contextRef="#ctx0" brushRef="#br0" timeOffset="69700">13509 11966 14081,'4'-7'3877,"0"0"-3070,-4 7-135,0 0-336,-55-18-235,22 21-40,-6-9 1,0 4 129,-4 21-68,-7 7 0,12-5-22,4 3-23,19-7-44,9 2 56,5 4 55,1 11 57,3 10 16,2 5 1,1 7-152,-3-8 0,-1 3 1,1 3-612,-1-1 1,1 4 0,0 0 0,-1-2 543,0 10 0,-2-1 0,1-1 11,-1-1 0,0-1 0,0-5-95,-1 0 1,2-4 72,3 6 0,3-4-6,2-14 0,3-3-90,4-4 1,4-6 61,15-7-380,5-29-13,-3-8-77,4-7 1409,4 1-894,-12 8 0,-2 1 0,-2 0 0,10-2 0</inkml:trace>
  <inkml:trace contextRef="#ctx0" brushRef="#br0" timeOffset="69952">14109 12865 19852,'39'-2'-699,"-1"-1"1,1 1-1,-1 0-3805,26-4 4504,0 2 0,-29 2 0,-10 1 0</inkml:trace>
  <inkml:trace contextRef="#ctx0" brushRef="#br0" timeOffset="71184">15649 12247 16670,'-19'35'478,"0"-1"0,1 0 0,1-2-366,-6 17 0,4-3-78,5-7-12,7-7 68,4-16 145,3-15-179,0-18 56,1-15 11,3-8 0,1-5-78,8-19 134,1 11 303,2 0-246,-4 26-91,-3 15-89,-1 10 303,10 1-46,9 18 1,16 20-246,-4 13-285,-18-17 1,-2 3 244,-4-4 0,-2 0-12,1 4 1,0 1-17,-1 0 0,1 1-97,4 15 0,1 3 108,-1-4 0,1 0 6,2 5 0,-2-3-6,-5-17 0,-1-5-11,3 4 23,-11-28 761,-3-13-493,-25-16-291,-24 4-22,-11-1 54,21 19 1,2 6-660,-16 9-1053,9 8-1189,12-6 2869,15-6 0,9-7 0,6-4 0</inkml:trace>
  <inkml:trace contextRef="#ctx0" brushRef="#br0" timeOffset="71738">16452 12040 16502,'0'-5'1030,"-16"25"1,-7 15-538,-6 24-915,10-23 1,-3 6-1,3-1 472,0 12 1,5 1-707,2 0 0,3 1 656,1-2 0,7 0-1020,13 13 1,9-3 1057,5-14 0,3-3 1,-7-4-1,2-6 1,20-2-1</inkml:trace>
  <inkml:trace contextRef="#ctx0" brushRef="#br0" timeOffset="72067">16850 12341 19112,'-35'16'213,"0"0"0,-22 16-179,40-1-1,17 13-33,30-1 0,0-1 12,17-6-12,-19-13-45,-7 5 90,-18-3-57,-23-4-77,-5-9-1435,-9-11-5110,16-11 6634,10-5 0,4 3 0,4 1 0</inkml:trace>
  <inkml:trace contextRef="#ctx0" brushRef="#br0" timeOffset="72283">17446 12326 18675,'-6'0'672,"1"0"-593,2 54-46,3-16-44,-2 17 0,1 3-1132,6 3-416,-3-21 0,2-2 1559,5 6 0,-3-21 0,-2-8 0</inkml:trace>
  <inkml:trace contextRef="#ctx0" brushRef="#br0" timeOffset="72435">17335 12523 17946,'45'-21'-1296,"1"-1"0,1 2 1,-1 3 1295,-4 9 0,-4 3 0,9-3 0,-7 2 0</inkml:trace>
  <inkml:trace contextRef="#ctx0" brushRef="#br0" timeOffset="72850">18006 12299 19011,'-8'-3'1154,"2"1"-1109,-17 38 0,14-11-11,-15 30-12,22-15-145,22-17 0,14-14 123,9-24 11,6-20 34,-13-4 111,1 0 80,-4 7 683,-4 7-751,-11 14-124,-2 5-10,2 27 0,-1-5-34,9 16 22,-3-14 0,17-7-10,4-28 66,1-25-67,-16-8 23,-19-10-34,-20 19-235,-7 7-729,-8 11-3204,-9 11 4168,12 13 0,3 0 0,13 4 0</inkml:trace>
  <inkml:trace contextRef="#ctx0" brushRef="#br0" timeOffset="73117">18583 11656 21454,'26'56'96,"0"0"0,0-1 1,-2 7-1,-3 1 1,-4 2-243,-8-14 0,-2 3 1,-3-1-1,-1-3-1054,0 6 1,-2-3 0,-2-3-1978,-3 12 0,-3-10 3177,-8-11 0,7-21 0,3-13 0</inkml:trace>
  <inkml:trace contextRef="#ctx0" brushRef="#br0" timeOffset="74149">15077 11794 9241,'2'4'1311,"-1"-2"918,-1-2-1186,6-26-2,-4 12 293,5-22 111,-6 26-985,0 3-90,-1 6-158,0 1-32,0 4-24,0 5 35,-5 22-119,-3 5 1,-3 8 136,-4 13 1,-4 9-1,0 0-863,6-18 0,-2 1 0,1 0 1,0 3 675,-1 1 0,0 2 1,0 1-1,1-1 1,1-1-15,0 1 0,1-3 1,2 1-1,4 2-170,2-2 1,2 2 0,3 0 0,3 0 0,5-3-35,9 3 0,6-2 0,4-2 0,4-1-851,-2-6 0,4-1 1,2-1-1,2-3 1,1-6 1046,5-2 0,3-5 0,0-5 0,-2-2 0,2-3 0,-1-3 0,-7-4 0,13-2 0</inkml:trace>
  <inkml:trace contextRef="#ctx0" brushRef="#br0" timeOffset="74783">19724 12184 17286,'-2'7'2622,"49"-13"-2572,1-5 1,6-3-253,5 0 0,3 0-946,-11 3 1,1-1 0,-2 1-2360,5 0 0,-3 1 3507,-1 0 0,-4 0 0,7 0 0,-16 2 0</inkml:trace>
  <inkml:trace contextRef="#ctx0" brushRef="#br0" timeOffset="76418">21530 11708 14899,'0'-11'3463,"0"3"-2556,0 8-347,2-20-492,-2 15-35,2-6 12,-6 24-11,-5 23 10,-2 0-44,-2 0 0,3-10 12,3-15-12,1-3 0,1-2 11,2-3-22,2-2 145,0 0-190,-2 3 56,0 2 0,-4 6 22,0 2-22,-1 3 0,0 4 0,0 4 0,0 4 0,-5 13-11,4-4-112,0-1-11,5-19 111,4-15 23,0-15 23,11-31 38,-5 10 1,0-2-12,3-1 1,-1 0 5,-1-3 0,0 2 56,2-13-12,0 5-10,0 8-34,1 8-34,-2 8 1,3 6 10,-6 7 12,0 4 11,-4 3-33,1 1 55,2 4 45,1 5 191,9 24-56,7 26-185,-10-27 0,0 2-246,3 7 0,0 0 184,-2-7 0,-1 0 28,1 2 0,1 0-28,1 1 1,0 1-12,0 1 0,0 0 5,0-2 1,1 2-51,3 12 1,-1 1 44,-3-9 0,-2 0 22,1 2 1,-2-3-23,-2 6 45,-8-26 56,-12-17-12,-26-2 421,-29-2-740,20-1 1,-2-1-337,8 1 0,0 0-166,3 0 0,3 0-2551,-3 0 3283,11 0 0,12 0 0,8 0 0</inkml:trace>
  <inkml:trace contextRef="#ctx0" brushRef="#br0" timeOffset="77200">22564 11495 15795,'0'-7'3710,"0"3"-3128,0 4-302,-37 75-741,24-35 1,0 5 0,0 4 507,0 2 1,-1 5 0,1 1 0,1-2-432,-1 9 0,2 0 0,4-2 384,6-4 0,4-1 0,3-6-169,4-6 1,5-6 129,4-4 0,5-5-482,0-7 0,4-4-2936,13-4 1,1-7 3456,22-7 0,-4-2 0,-36-8 0</inkml:trace>
  <inkml:trace contextRef="#ctx0" brushRef="#br0" timeOffset="77618">22954 11857 19885,'-36'-11'504,"1"0"0,-29 3-448,25 44-67,11 20-11,13-15 11,21 12-1,31-13 12,3-12 6,-11-11 0,1-1-6,12 4-314,2 9 180,-24 0-214,-25 5-122,-13-15-1267,-16-6-3776,16-11 5513,5-9 0,7 6 0,3-5 0</inkml:trace>
  <inkml:trace contextRef="#ctx0" brushRef="#br0" timeOffset="78118">23272 11448 15291,'-1'-4'2622,"1"1"-1837,0 3-382,13 66-134,2-9-1488,0 2 0,0 6 1236,0-12 0,-1 0-12,0 4 1,0 3-275,-6-7 0,0 4 1,-1-3-225,0 5 0,-2-1-540,-1-12 0,-2 1 1,-2-5 1032,-7 21 0,4-30 0,-4-16 0</inkml:trace>
  <inkml:trace contextRef="#ctx0" brushRef="#br0" timeOffset="79000">23611 10996 13117,'-4'-5'5099,"2"1"-4472,2 4-313,20 16 123,6 12-219,-3-2 1,2 7-507,0 8 0,0 8 0,0 3 388,-5-7 1,0 3 0,-1 2 0,1 2-492,-2-2 0,1 3 0,0 1 0,-1-1 0,-2-1 388,1 3 0,-1-2 1,-2-1-1,-1 0-76,1 10 1,-1-1 0,-4-6-124,-3-4 1,-4-3-455,-3 5 1,-6-2-2634,-6-14 1,-3-3 3288,-15 20 0,1-32 0,17-22 0</inkml:trace>
  <inkml:trace contextRef="#ctx0" brushRef="#br0" timeOffset="81166">24640 12020 19269,'0'9'1456,"1"-1"-962,-1-8-1256,0 0 762,-1-10 0,0 8 0,0-8 0</inkml:trace>
  <inkml:trace contextRef="#ctx0" brushRef="#br0" timeOffset="90533">25767 11542 19639,'-37'-23'347,"0"-1"0,3 2 1,3 8-315,1 23-5,3 17 0,1 10-23,0 17 1,2 9-922,7-9 0,2 3 0,3-2 901,4-5 0,3-2 0,5-2-176,7 14 1,10-9 362,32-5-200,-3-29 0,4-12 112,-2-17 0,0-10-23,1 3 1,-5-7-237,-9-18 1,-9-5 241,-13 4 1,-7 0-63,0-5 1,-3-2-526,-1-4 1,-3-1 541,-2-2 1,-2 0-18,0 0 1,-3-2 528,0 10 1,-3-2 0,0 3-300,-6-8 1,-1 4-79,-1 0 0,-1 9-146,-7 12 45,12 52-45,11 27 34,5 14 0,4 10-191,2-11 0,3 3 0,1 3 160,-2-3 0,1 3 0,1 1 0,0-3-175,0-8 0,1-1 1,0-2-1,0 0-187,3 12 1,-1-1 0,1-7-348,0-2 0,0-6-1951,-1-6 1,2-4 2645,15 16 0,-14-25 0,-4-16 0</inkml:trace>
  <inkml:trace contextRef="#ctx0" brushRef="#br0" timeOffset="92084">27220 11076 14115,'0'-17'975,"0"4"907,0 13-1132,-2 15-189,-5 2-236,-5 17-90,-7 4-44,-4 5-124,-5 1-56,2-2 34,4-9-45,9-8-67,7-13 67,4-5 179,9-14-123,4-11 0,7-14 56,2-11 101,-2-5 381,-1-15 44,-8 14-324,-3 5-146,-5 22-100,-1 18-57,0 2-45,0 2 101,8 0 1,3 6-1,6 2 56,2 6-56,1 3-56,4 6 23,7 7-34,-5 0 0,2 5-6,3 6 1,1 3 5,-4-6 0,1 1 0,-2-1-317,7 10 1,-3-3 288,-1-4 0,-3-3 17,4 5-45,-10 0 89,-14-7 1,-13-4 11,-12-9-23,-8-9-22,-4-2 465,-3-2-935,-2-1-225,-1-1-527,-14 7-1399,5 0 951,5 0-2241,15-2 3911,18-8 0,4-2 0,3-1 0</inkml:trace>
  <inkml:trace contextRef="#ctx0" brushRef="#br0" timeOffset="92536">28169 10860 20244,'-33'26'537,"1"21"-503,17-3 0,2 9-472,3 0 1,1 5-1,3 1 277,3 0 1,3 0 0,1-1-426,2 0 1,1-1 0,4-2 129,2-8 0,4-3 1,4-7-924,6-5 1,3-8 1378,28 11 0,-24-19 0,-6-11 0</inkml:trace>
  <inkml:trace contextRef="#ctx0" brushRef="#br0" timeOffset="92867">28519 11190 20457,'-47'11'22,"0"-1"0,5 0 1,8 3-23,13 20 0,10-2 0,17-2 0,12-5 78,14-3-61,0-10 0,4-2-51,25 7-44,-4-1-23,-41 0 101,-38-4-269,-22 3-4549,-21-4 4818,21-4 0,4-3 0,29-3 0</inkml:trace>
  <inkml:trace contextRef="#ctx0" brushRef="#br0" timeOffset="93134">29036 11117 19751,'14'45'-989,"1"0"0,-1 0 0,5 17 0,-4-5-1840,-10-21 0,-2-5 2829,0 14 0,-3-32 0,0-7 0</inkml:trace>
  <inkml:trace contextRef="#ctx0" brushRef="#br0" timeOffset="93319">28976 11353 19527,'54'-33'-217,"1"-1"0,-3 2 1,0 5-1011,-12 13 0,1 3 1119,17-6 1,-2 1 0,-2 0-1,-20 7 1,0-1 0</inkml:trace>
  <inkml:trace contextRef="#ctx0" brushRef="#br0" timeOffset="93785">29531 11148 14462,'-7'11'3081,"0"-2"-2756,7-9 90,0 0-191,21 37-101,12-34-89,11 22 212,1-43 23,-14-4 180,3 0-236,-9 10-79,3 10-100,-13 9-12,1 7 45,0-5 12,21-1-1,19-15-61,-17-3 0,0-2-17,-7 0 0,-2-2 11,19-19-22,-35 15-12,-8 5 12,-4 7 45,-18 6 22,4 6-23,-7-2 180,9 1-56,6-5-68,0-4-324,-2-8-3967,0 1 4202,-1-1 0,3 7 0,1 5 0</inkml:trace>
  <inkml:trace contextRef="#ctx0" brushRef="#br0" timeOffset="94067">30325 10417 19572,'12'44'403,"-1"-1"0,1 1 0,0 2-381,1-2 1,1 4 0,-2-2-1555,2 12 0,-2 1 1382,-2-5 1,1 2 0,-2-2-389,-2 7 0,-6-1 528,-10-5 1,-4 1 0,2-5-1,7-12 1,-1-2 0,-12 10 0,-1 0-1</inkml:trace>
  <inkml:trace contextRef="#ctx0" brushRef="#br0" timeOffset="94452">26422 12446 19661,'59'-12'131,"0"-1"0,1 1 0,-1-1 1,0 0-1,0 1 0,0-1 1,0 1-1,1 0 0,-2 0 1,-1 1-1,1 0 0,-1 0 1,3 1-1,2-1-760,-5 1 0,3 0 0,1 0 0,1 1 0,1-1 0,0 0 0,-1 1 0,-1 1 1,-2 0 628,8-1 0,0 2 0,-2-1 0,0 2 0,-1-1 0,1 1 0,0 0-162,1 0 0,0 0 0,1 1 0,-1 0 0,0 0 0,0 0 0,-1 1 24,-3 0 0,-1 1 1,0-1-1,-1 1 0,0 0 1,1 1-1,-1-1-772,0 1 1,1 0-1,1 0 1,-2 0-1,-1 0 1,-3 0-1,-4 0 910,11-1 0,-6 0 0,-3 0 0,0 0 0,14 2 0,-2 0 0,-20-2 0,-25-4 0</inkml:trace>
  <inkml:trace contextRef="#ctx0" brushRef="#br0" timeOffset="95085">28108 12628 16737,'-24'-27'2599,"-1"7"-2072,-14 21-382,6 19 1,-1 12-124,3-1 1,-2 4-1,3 2-489,2 0 0,1 1 0,3 1 474,1 5 1,2 1 0,5-3-8,5-1 0,8-4 289,19 27-435,18-20 73,10-27 0,9-12 28,5-18 1,1-10-686,0 2 0,-3-7 737,-21-1 1,-2-5 0,-6-1 8,-4-9 1,-7-3-198,-5-2 0,-4-1 231,-2-1 1,-7-1-25,-6 6 0,-5-2 1,-1 2 40,-9-11 0,-3 3 62,-1 0 0,-3 6 83,5 19 1,2 8 1011,-3 9-1112,9 8-101,6 15 34,6 14 0,4 24-12,10 1 1,4 7-98,-1-15 1,1 2-1,2 0-269,1 1 1,2 1 0,0-1-348,2-1 0,1-2 1,1-3-2481,4 2 0,1-4 3160,1-3 0,-1-4 0,5 5 0,-8-13 0</inkml:trace>
  <inkml:trace contextRef="#ctx0" brushRef="#br0" timeOffset="95518">28656 12674 19336,'-47'37'269,"11"-10"-269,40 12 12,9-23-12,12-6 22,7-11 34,5-13-45,1-7 124,11-23 111,-12 12-112,-1 2-55,-19 26-23,-7 11-34,-1 6 135,9 3 33,20-9-140,-7-15 1,1-5 16,24-13-45,-27 2 1,-5-3 123,-7-11-67,-15-1-79,-16 2-1076,-23 3-6219,-7 21 7295,1 14 0,18 7 0,17 5 0</inkml:trace>
  <inkml:trace contextRef="#ctx0" brushRef="#br0" timeOffset="97769">23990 10933 12277,'0'-5'2465,"0"1"-1725,0 2-326,0-1 23,3-4-11,1-3-135,6-1-22,3-2-11,4 1-34,1 0 68,-1 2-23,-3 1-45,-4 4-269,-5 2 45,-3 8 45,-7 6-538,-7 23-2836,3 8 3329,8 4 0,2-18 0,10-16 0</inkml:trace>
  <inkml:trace contextRef="#ctx0" brushRef="#br0" timeOffset="99320">24009 10966 17364,'-24'-27'1782,"5"0"-1502,18 19-280,11 1 79,7 12-68,11 10 11,-2 10 1,-1 10-9,-5 1 1,-3 6 0,-1 4-676,-1 5 0,-3 5 1,-1 3-1,0-1 666,-1-4 1,-1-1 0,-2 2 0,-2 3 43,-5 5 0,-2 6 0,-2 2 1,-1-3-1,1-6 52,0 6 0,0-5 0,-2 2-43,-1-6 1,-1 2 0,0 0 0,1-3 20,0 1 1,2-3 0,1-4 60,-1 7 1,2-4 161,0-4 1,1-7-12,0-13-291,-9-40-426,-12-13-203,-10 5 0,-8 2 629,-5 6 0,0 1 0,8 0 0,2 1 0,-24 9 0</inkml:trace>
  <inkml:trace contextRef="#ctx0" brushRef="#br0" timeOffset="125633">26410 11683 19112,'37'-19'-11,"0"0"0,21-9-57,-29 19 68,-17 7 68,-20 2-35,-4 0 135,-22 7-45,3 0-44,2 3-23,13-4-33,13-5 134,11-1-101,7 0 224,28-16-79,8-1-190,2-5-11,-19 9-44,-20 9-24,-14 4-122,0 1-348,-4 0 538,-8 0 0,5 1 0,-4-2 0</inkml:trace>
  <inkml:trace contextRef="#ctx0" brushRef="#br0" timeOffset="128049">26308 10885 15706,'-5'39'736,"1"1"1,-1 1 0,0 3 0,-2 5-698,0 3 0,-1 6 0,-1 0 1,1 0-709,0-5 0,1-1 0,-1 1 0,1 3 689,0 3 0,-2 4 0,2 1 0,2-2 1,6-4-436,5-5 0,3-2 1,5-3-1,2 1 355,6 4 0,4 0 0,2-3 0,-1-6 0,11 12 0,2-13 0,5-23 0,-1 0 1</inkml:trace>
  <inkml:trace contextRef="#ctx0" brushRef="#br0" timeOffset="128851">31013 10038 19549,'-20'2'807,"9"27"-531,12 15 1,6 15-1,-1 4-1680,-3-6 0,0 5 0,0 1 1,-1-1 1400,1 3 0,1 1 0,-1 0 1,-3 0-59,0-10 0,-2 1 1,-1 0-1,-1-2 0,-1-3 27,-3 13 0,-2-5 1,-5 4-192,0-15 1,-3 3 0,-3 1 0,0-1 0,0-1-583,-1-1 0,0-2 1,-1 1-1,-1-1 1,1-1 773,-7 12 0,0 0 1,0-2-1,2-5 1,1-3-1,1-4 1,4-8-1,-5 7 1</inkml:trace>
  <inkml:trace contextRef="#ctx0" brushRef="#br0" timeOffset="135483">6281 16410 17890,'24'-2'-1180,"-6"-3"0,-16 10 0</inkml:trace>
  <inkml:trace contextRef="#ctx0" brushRef="#br0" timeOffset="135633">6281 16410 16400,'34'33'0,"0"-1"0,-7-6 0,0 1 0</inkml:trace>
  <inkml:trace contextRef="#ctx0" brushRef="#br0" timeOffset="136800">6254 16466 15627,'-5'0'2981,"1"0"-2656,4 0-292,61-41-33,-16 26-1989,10-8 1,0 4 1988,-8 22 0,-3-1 0,-38 7 0</inkml:trace>
  <inkml:trace contextRef="#ctx0" brushRef="#br0" timeOffset="136966">6367 16670 19056,'51'-18'-210,"0"-1"1,0 3 0,-3 2 0,11-3 0,-16 9 0</inkml:trace>
  <inkml:trace contextRef="#ctx0" brushRef="#br0" timeOffset="138783">10648 16217 17319,'-7'0'2039,"3"0"-1456,4 0-459,45-19 66,-2 0-112,-2 2 1,3-3-35,2-1 1,-3-2 5,-9 2 1,-3-2-29,-1-4 1,-7-2-1,-16-10-22,-29 5 79,-14 17-91,5 9 1,-4 6 28,-2 12 0,1 7-12,-6 9 1,3 5-6,9 1 0,8 5-17,7 14 1,14 1-556,17-13 1,10-4-1401,9 4 0,5-5-2432,0-10 1,3-8 4403,1-5 0,-5-6 0,-6-5 0,-9 0 0</inkml:trace>
  <inkml:trace contextRef="#ctx0" brushRef="#br0" timeOffset="138984">11295 16032 19684,'17'32'-12,"0"0"1,18 24-3955,17-16 3966,-17-15 0,-2-5 0,-23-15 0</inkml:trace>
  <inkml:trace contextRef="#ctx0" brushRef="#br0" timeOffset="139167">11464 16023 18026,'-48'45'-307,"0"0"1,12-11-1,4 1-2646,8 2 1,6-2 2952,7 8 0,7-20 0,4-8 0</inkml:trace>
  <inkml:trace contextRef="#ctx0" brushRef="#br0" timeOffset="139618">11584 16107 16255,'-3'38'440,"1"0"1,8 16 0,4 2-430,2 4 0,1 1-760,-2-12 0,1 1 1,-1-2 753,1 9 1,-2-4 11,-4-11 0,-3-8 805,-3-12 254,0-13-352,0-25-494,-4-16 0,-1-9-159,3-1 0,1-6 0,-1 0-525,-1-3 0,-1 0 1,2-2 572,1-7 1,1-2-1,2 3 127,3-8 1,2 1 146,1 15 0,1-1 1,1 3-266,1-3 1,2 4-123,4 1 0,3 11 5,10 25-22,13 37-6,-19-5 0,0 5-398,8 17 0,-2 3 314,-10-11 1,-4 1 10,5 9 1,-8 0 5,-16-7 0,-9-4-79,-8-7 1,-5-2-186,2 1 1,-3-4-695,-7-9 0,0-6-2630,-8-2 3672,8-6 0,15 1 0,8-2 0</inkml:trace>
  <inkml:trace contextRef="#ctx0" brushRef="#br0" timeOffset="140167">12771 15069 19370,'-27'-53'885,"-4"7"-672,-1 33 156,-26 4-302,25 7 1,-1 2-46,-1 3 1,1 3-18,1 2 1,2 3 62,-11 18-46,6 7 56,10 5-66,13 7 144,8 7-122,15-3 0,5 7-919,-4-9 0,1 3 0,1 0 933,1 0 1,0 2 0,0 0-49,0 4 0,-1 2 0,-2-4-175,-2 5 0,-3 0 186,-3-10 0,-1 2 1,0-2-92,0 16 0,0-3 80,1 2 0,0-5 5,1-25 1,0-7-29,5-3 1990,-1-26-3334,-2-9-1445,2-6 2812,5-7 0,-6 9 0,2 1 0</inkml:trace>
  <inkml:trace contextRef="#ctx0" brushRef="#br0" timeOffset="140502">12982 15867 20983,'51'-10'-2370,"-1"0"0,1-1 0,7-2 1,-2-1 2369,8-1 0,-7 1 0,-12 0 0,-13 3 0</inkml:trace>
  <inkml:trace contextRef="#ctx0" brushRef="#br0" timeOffset="142367">14511 15096 10955,'7'-3'2263,"-2"0"-1702,-5 3 951,0 0-974,1-6 44,-1 4-200,1-4-35,-1 6 1614,0-1-1726,1-2-22,-2-1-33,-2-2-46,-2 1 34,-5 2 11,-3 1 79,-24 30-118,8 13 0,-1 8-84,-1 3 0,0 5-639,8-5 1,0 4-1,3-1 590,6-8 1,3-1 0,3 2-1,1 12 1,4 3-1,6-2-385,8-6 0,6-2 1,5-1-991,5 4 1,5-2 0,3-7 1367,-1-14 0,2-5 0,-2-4 0,7-2 0,-5-7 0,-3-10 0</inkml:trace>
  <inkml:trace contextRef="#ctx0" brushRef="#br0" timeOffset="143468">15403 15399 18586,'0'56'336,"-10"-12"0,-6 3-207,-4 0 0,-3-2-512,1 2 0,-2-3 388,0-6 1,4-6 280,7-6-264,7-13 202,5-8 425,13-24-55,7-27-515,3-8-175,-10 18 0,-2 0 118,-1-20 34,0 0-33,-2 3-23,1 4 399,3 6-343,7-2 213,-4 16 78,1 5-291,-9 15 12,-5 8 272,-1 1-329,3 0 11,1 2-10,4 1 10,0 0-22,-1 2 0,-4-2 0,0-1 0,-2 1 11,0 0 0,0 1-11,0 3 0,0 1 12,2 2 32,7 20 102,17 27-107,-2-11 0,2 4-544,-1-3 0,2 0 510,4 6 1,0-1 5,-9-12 1,-1-2-24,0 0 1,-1-1 5,-3-2 1,-2-1-40,12 24 45,-9-14 56,-5-12 348,-9-16 67,-2-7-214,-8-9 955,-4-2-1100,-21-2-56,-19 1-168,10 0 0,-1 1-34,5 2 1,1 0-113,-2-1 1,2 2-494,-5 0-246,9 1-113,13 1-1265,7 0-4001,8-1 6376,7 0 0,-4-1 0,4-1 0</inkml:trace>
  <inkml:trace contextRef="#ctx0" brushRef="#br0" timeOffset="143967">16383 15209 20132,'-37'18'287,"1"-1"1,0 7-1,5 5-203,7 11 1,6 5-668,-1 3 1,4 5 600,5-6 1,2 3 0,5-1-322,8 18 0,6-2-218,-3-2 1,7-5-719,8-15 1,6-10-8593,17-9 9559,6-13 1,-24-8 0,-3-3 0</inkml:trace>
  <inkml:trace contextRef="#ctx0" brushRef="#br0" timeOffset="144268">16613 15571 21700,'-37'9'-1031,"24"7"785,30 23 33,19-3-44,-6-13 167,-4 3 45,-9-2 56,-13 10 68,-27-8-79,1-3-224,-14-12-2230,15-10 2454,6-4 0,8 2 0,3-3 0</inkml:trace>
  <inkml:trace contextRef="#ctx0" brushRef="#br0" timeOffset="144501">17159 15468 17834,'0'-6'1088,"0"2"-943,2 44-89,4-8-45,-3 1 1,2 2-12,5 14-504,0-1-1480,-2-4 1984,-1-9 0,-4-15 0,0-9 0</inkml:trace>
  <inkml:trace contextRef="#ctx0" brushRef="#br0" timeOffset="144651">17073 15654 18216,'-4'-6'-78,"2"1"-4838,35-1 1,18 3 4487,6 1 1,-9-3 0,-2 1 0,-10 4 0</inkml:trace>
  <inkml:trace contextRef="#ctx0" brushRef="#br0" timeOffset="145033">17607 15554 20535,'8'45'-582,"5"-8"99,9-24-9,12-6 570,0-25 280,-1 1 69,-8-17 32,-10 14-78,-5 7-370,-3 6 0,1 21 11,2 15-391,16 10 156,1-5 101,9-15-90,-6-18 169,-4-12 33,-6-9 381,-9-31-247,-20-11-313,-5 3-460,-13 11-1132,2 33 1771,5 10 0,9 4 0,5 3 0</inkml:trace>
  <inkml:trace contextRef="#ctx0" brushRef="#br0" timeOffset="145235">18279 15094 22933,'13'61'-794,"0"0"0,1 0 0,-1 0 0,-1-3 0,-1-1 0,-1-1 0,-2-3 794,-1 0 0,-2-2 0,0-5 0,-2 4 0,-1-9 0,-1-13 0</inkml:trace>
  <inkml:trace contextRef="#ctx0" brushRef="#br0" timeOffset="145435">18870 15402 21185,'44'-10'67,"-1"1"0,1 0 1,-3 1-1581,19 1-4090,-2 3 5603,-4-1 0,-26 3 0,-8 1 0</inkml:trace>
  <inkml:trace contextRef="#ctx0" brushRef="#br0" timeOffset="146167">20696 15055 19661,'-13'44'82,"-1"0"0,-1-2 1,0-2-50,-10 19 1,2-15-34,17-30 134,1-6-55,6-29-57,17-27-11,-2-8-288,-1 18 0,1 1 367,7-19 405,-9 21 0,-1 0 569,3-17-223,-2 5-841,-10 28 11,-2 15-11,4 16 427,5 8-416,6 17-11,8 12 56,5 9-56,-3-11 0,3 4-1014,1 4 1,0 0 990,0 1 1,0-2 16,-6-4 1,-5-3-33,-4 7 16,-9-9 22,-11-8 78,-22-6-78,-16-14-33,-7-5-214,-7-19-582,14-5 1207,-3-6-2338,0 1-3833,3 4 5794,3 6 0,19 3 1,6 3-1</inkml:trace>
  <inkml:trace contextRef="#ctx0" brushRef="#br0" timeOffset="146700">21479 14928 17857,'0'-6'1793,"0"1"-1547,-21 36 1,-6 19-113,6 8-697,3-17 1,-2 5 0,4-2 551,8-1 0,6-1-346,3 14 1,7-1 356,8-12 0,1-4 0,-7-2 0,1-5 0,18-3 0</inkml:trace>
  <inkml:trace contextRef="#ctx0" brushRef="#br0" timeOffset="147034">21704 15109 20434,'-54'-16'11,"10"7"-22,31 28-112,7 0-90,22 8 68,15 3-135,5 1 44,3 1 157,-20-7-178,-7-1 257,-6-2-235,-13 1-1211,-19-9-5793,-11-3 7239,0-8 0,13-3 0,15 0 0</inkml:trace>
  <inkml:trace contextRef="#ctx0" brushRef="#br0" timeOffset="147285">21943 14925 20300,'32'48'-4,"0"-1"0,-2 1 1,-8 0-216,-16-10 1,-4 2-1699,0 17 1,0 1 1916,-2-17 0,0-3 0,0 3 0,0-7 0,0-11 0</inkml:trace>
  <inkml:trace contextRef="#ctx0" brushRef="#br0" timeOffset="147752">22355 14463 21689,'45'14'415,"3"25"-397,-22 6 1,-1 14 0,-1 3-1435,-4-10 1,-1 4 0,-1 1 0,0 0 1387,1 1 0,-1 0 0,-1 1 0,-2 0-90,-1 0 1,-3 1-1,-1-2 1,-3-3 229,-4-3 1,-3-4 0,-3 2-789,-3 4 0,-3 1 0,-2-3 676,-3 6 0,-3-4 0,3-6 0,-1-8 0,-4-7 0</inkml:trace>
  <inkml:trace contextRef="#ctx0" brushRef="#br0" timeOffset="148666">22869 14361 19751,'58'-33'392,"2"13"-364,-23 29 0,-2 11-6,-6 16 1,-7 8 21,-4 0 1,-6 5-534,-7-4 0,-2 2 0,-1 0 590,-2 15 0,-2 1-68,1-19 1,-1 1 0,0 1-8,0-1 0,0 0 0,0 3-48,-1 15 0,0 3 0,1-1 82,0-6 0,1 0 0,0-1-53,-1-1 1,1-1 0,1-4 3,0 6 0,1-8 34,0-10-45,-2-18-931,-27-15-4424,-17-19 5355,-9-2 0,14-3 0,22 10 0</inkml:trace>
  <inkml:trace contextRef="#ctx0" brushRef="#br0" timeOffset="149202">24077 15222 18440,'0'0'0</inkml:trace>
  <inkml:trace contextRef="#ctx0" brushRef="#br0" timeOffset="150583">25101 14812 17510,'-24'52'295,"0"-1"0,-4 2 0,-1 1-2155,8-13 0,0 0 0,1-4 1860,-2 1 0,1-4 0,-6 16 0,25-46 0</inkml:trace>
  <inkml:trace contextRef="#ctx0" brushRef="#br0" timeOffset="151117">24851 14718 16266,'-1'-36'1012,"0"1"0,4 0 0,1 3-507,7-12-79,11 4-57,3 8-89,4 10-122,2 11-125,6 15 46,6 21-46,-19-3 1,0 4-205,2 7 0,0 6 193,-1 2 1,-1 4-1,0 1-453,-2-1 1,0 1 0,-1 0 426,0-1 0,0 1 1,-1-1-25,3 11 0,-2-6-907,5 7 241,2-13-625,2-11-1628,5-15 3028,2-9 0,-15-7 0,-4-2 0</inkml:trace>
  <inkml:trace contextRef="#ctx0" brushRef="#br0" timeOffset="151734">26113 14232 18563,'-28'49'174,"-1"1"1,1-1 0,4 6 0,2 2 0,2 0-175,1-1 0,2 0 0,4-1-466,5-2 0,5 0 0,4-6 438,7-2 0,6-6-174,3-3 1,3-4-412,3-4 0,3-4 613,7-2 0,1-4 0,-2 1 0,7-6 0</inkml:trace>
  <inkml:trace contextRef="#ctx0" brushRef="#br0" timeOffset="152084">26556 14630 17868,'-61'14'30,"1"-1"0,12-1 0,12 7 26,26 35-56,32-15 23,33-5-12,-1-12-11,0 0 0,-6-1-22,-15 9-12,-37 0 0,-12-3-482,-30-9-1444,7-12 1960,-3-10 0,21 3 0,1-5 0</inkml:trace>
  <inkml:trace contextRef="#ctx0" brushRef="#br0" timeOffset="152333">27027 14571 18630,'12'36'26,"0"-1"0,-2 1 1,-1-2-27,-1 21-504,-4-1-1009,-1-3 1513,-3 0 0,0-26 0,0-1 0</inkml:trace>
  <inkml:trace contextRef="#ctx0" brushRef="#br0" timeOffset="152468">26924 14797 17756,'37'-17'-968,"0"1"1,1 1 0,0 4-1918,-2 5 0,0 2 2885,5 0 0,-3 1 0,7-1 0,-7 0 0</inkml:trace>
  <inkml:trace contextRef="#ctx0" brushRef="#br0" timeOffset="152901">27708 14579 18664,'-1'50'-493,"5"-8"-12,9-30 371,6-6 134,4-3 90,17-21 493,7-10-180,-3-4-157,-8 2 57,-21 20-292,-8 5 0,-3 4 34,0 9-34,2 4 34,9 16-45,13-3-146,4-5-156,7-10 302,-8-15 45,0-24 257,-15-20-246,-20-17-56,-13 14-437,-15 17-784,5 26-1995,3 6 3216,5 10 0,8-6 0,5 5 0</inkml:trace>
  <inkml:trace contextRef="#ctx0" brushRef="#br0" timeOffset="153187">28398 13881 19897,'20'57'-143,"0"1"1,0 0-1,0-1 1,-2 1-1,0 1 1,-3 0-1,-4 0 143,-4 4 0,-4 2 0,-2-2 0,0-6 0,4-5 0,0-4 0,-5-4 0,-12 2 0,-1 1 0</inkml:trace>
  <inkml:trace contextRef="#ctx0" brushRef="#br0" timeOffset="154283">12386 17738 15829,'-4'1'2365,"1"0"-3542,3-1 1177,36 4 0,-26-3 0,27 3 0</inkml:trace>
  <inkml:trace contextRef="#ctx0" brushRef="#br0" timeOffset="154416">12391 18030 13218,'34'-15'141,"1"1"0,25-8 1,-35 16-1,-8 3 0</inkml:trace>
  <inkml:trace contextRef="#ctx0" brushRef="#br0" timeOffset="157416">20306 17381 16479,'0'0'0</inkml:trace>
  <inkml:trace contextRef="#ctx0" brushRef="#br0" timeOffset="168454">28147 18105 17689,'55'-25'26,"1"0"1,-1 11 0,8 1 0,5 3 0,3 2-85,-12 4 0,2 1 0,3 2 1,0 0-1,2 1 0,-1 0-866,-8 0 0,2 0 0,-1 0 1,1 0-1,0 1 0,1 0 0,-1 0 791,5 1 0,1 0 0,1 1 0,-1 0 1,0 0-1,-3 1 0,-2 0-459,8 1 0,-3 2 0,-2 0 0,0 0 0,0 0 139,1 0 0,-1 1 1,1-1-1,-1 0 1,0 1 218,-2 0 0,-1 0 1,0 0-1,2 0 1,1 1-223,1 0 0,3 1 1,1 0-1,-1 0 0,-1-1 1,-4 0 264,-4-1 0,-3 0 0,-1-1 0,0-1 1,2 1 190,8 1 0,5 1 0,-1-1 0,-5-1 0,-9-1 0,5-1 0,-10-1 0,-13-3 0,0-1 0</inkml:trace>
  <inkml:trace contextRef="#ctx0" brushRef="#br0" timeOffset="202933">14702 17496 15011,'6'-6'1961,"-1"2"-1311,-5 4-337,-3 41-144,-4-6-119,1 1 1,-1 3-51,-10 17-583,3 0 583,4 1 0,6-28 0,3-2 0</inkml:trace>
  <inkml:trace contextRef="#ctx0" brushRef="#br0" timeOffset="203183">14514 17344 19897,'48'40'85,"0"0"1,0 2 0,-3 2-75,-11 3 1,-1 4-447,-1-4 1,3 3 0,0-1 310,0-2 1,0-2 0,3 1-355,5 4 0,2 0 0,0-4-1696,-8-11 0,0-4 0,-1-4 2174,1-3 0,-3-6 0,5-5 0,-32-13 0</inkml:trace>
  <inkml:trace contextRef="#ctx0" brushRef="#br0" timeOffset="204183">14600 17611 16927,'-4'46'370,"0"4"-320,0-8 1,0 2-57,-2 4 0,0 1 28,-1 0 1,0-1-23,1-6 0,0-5-437,-1 2-4672,4-10 5109,6-13 0,-1-6 0,2-10 0</inkml:trace>
  <inkml:trace contextRef="#ctx0" brushRef="#br0" timeOffset="204649">15612 17264 19403,'-24'61'18,"0"-1"0,0 0 0,2-2 0,1-1 0,6-3-18,4 2 0,6 0-930,4-10 0,2 2 0,5-3 930,15 6 0,2-3 0,-13-4 0,3-6 0,28-4 0</inkml:trace>
  <inkml:trace contextRef="#ctx0" brushRef="#br0" timeOffset="204967">16107 17537 17319,'-3'-8'2264,"0"1"-2174,3 7-90,-45 2 44,22 20-100,-24-4-78,40 17-225,38 0-201,15 3-11,4-1 504,-9-1 67,-29-12 44,-13 11-10,-25-4-3071,-6-6 3037,-1-15 0,14-11 0,15-5 0</inkml:trace>
  <inkml:trace contextRef="#ctx0" brushRef="#br0" timeOffset="205202">16718 17503 17890,'-7'-3'819,"0"1"-741,7 2-33,5 39-45,4-8-79,-2 1 1,1 2-729,2 1 1,0-1-1671,3 17 2477,-1 12 0,-9-40 0,-1-6 0</inkml:trace>
  <inkml:trace contextRef="#ctx0" brushRef="#br0" timeOffset="205368">16527 17779 18082,'-7'-10'750,"2"3"-750,60-30-661,-1 20-1224,-1-6 0,4 0-87,-8 13 1,-1 3 1971,3-1 0,-5 1 0,10-1 0,-16 2 0</inkml:trace>
  <inkml:trace contextRef="#ctx0" brushRef="#br0" timeOffset="205767">17211 17545 18798,'19'50'-425,"6"-22"514,17-59 12,-7-2 504,-7-9 68,-11 22-550,-6 9-123,-2 6 67,7 25-67,14 9 22,2 5-22,10-3-145,-10-21-46,-2-5 113,-5-6 78,-3-25 235,-11-18-123,-8-9-45,-14-5-55,-8 23-12,-6 9-101,1 11-684,3 8-1859,6 6 2644,7 3 0,4-1 0,4 1 0</inkml:trace>
  <inkml:trace contextRef="#ctx0" brushRef="#br0" timeOffset="205999">17930 16930 20602,'-3'-8'1457,"0"1"-1424,3 7 12,9 47-40,7-2 1,5 6-185,-4 5 0,1 4-711,0-12 1,1 1 0,-3-2 362,0 6 1,-4-1-34,-3-2 0,-2-1-283,-3-5 1,-2-1 842,-3-1 0,0-4 0,0 2 0,-3-7 0</inkml:trace>
  <inkml:trace contextRef="#ctx0" brushRef="#br0" timeOffset="206149">18390 17475 19538,'0'0'0</inkml:trace>
  <inkml:trace contextRef="#ctx0" brushRef="#br0" timeOffset="206619">19114 17459 18082,'-6'0'745,"29"-11"0,16-5-572,-7 5 1,3-2-1250,7-2 0,4-3 1,0 2 1080,11-4 1,-2 1-6,-3 0 0,-3 0 505,-9 4 0,-5-1-449,6-11 375,-40-4-532,-53 2 101,-10 8-248,16 11 0,0 6 259,9 9 1,3 6-7,0 0 1,1 5 861,3 6 1,4 5-863,2 14 1,9 5-1048,14-1 0,13 1 1042,24 6 0,7-4 0,-18-17 0,2-6 0,13-9 0,0-1 0</inkml:trace>
  <inkml:trace contextRef="#ctx0" brushRef="#br0" timeOffset="206785">19936 17282 19336,'-5'-1'538,"2"0"-560,43 46-2029,-9-19 2051,1 5 0,-1-3 0,-5-11 0,-7-7 0</inkml:trace>
  <inkml:trace contextRef="#ctx0" brushRef="#br0" timeOffset="206951">20066 17274 17868,'-44'43'-623,"1"0"0,-1 0 0,5-4 0,2 0 0,10-4 623,6 18 0,13-24 0,8-11 0</inkml:trace>
  <inkml:trace contextRef="#ctx0" brushRef="#br0" timeOffset="207417">20430 17279 19134,'-6'51'103,"0"1"1,1-1 0,1 11 0,4-3-93,9 3 1,4-4-7,1-19 1,1-2 5,1 5 0,1-4-89,5 5 145,-5-34 796,-18-74-673,-3 24 0,-1-4-349,-2-16 1,-1 0 292,0 7 1,2 1 10,1-4 1,0-1 5,2 1 1,1-1-22,2 11 1,1-1 0,1 3-58,4-5 0,2 3-73,-1 2 0,3 8 0,21 12 0,2 43-79,0 9 1,1 5-90,-9-4 0,-1 2-79,9 10 1,-5 3-80,-13-4 1,-8-1 68,-7 15 33,-17 5-179,-19-31-180,-10-8-1524,-1-9-6337,4-5 8444,10-17 0,15 10 0,8-10 0</inkml:trace>
  <inkml:trace contextRef="#ctx0" brushRef="#br0" timeOffset="207884">21546 16380 20749,'-41'-28'261,"0"0"1,3 4 0,2 6-139,-4 12-12,-4 22-66,17 33-45,4 13-522,18-16 0,4 4 533,2-4 1,1 3-12,-1 4 0,0 5 0,-1 0 33,-2 3 1,-2 1-1,1 1-8,1-8 0,-1 1 1,1-1-1,-1-2-7,-2 1 1,0-3 0,0-3-2,1 8 0,5-9 293,12-6-310,8-16-57,10-13-637,-1-8-1021,-6-10 1715,-10-12 0,-7 8 0,-5-6 0</inkml:trace>
  <inkml:trace contextRef="#ctx0" brushRef="#br0" timeOffset="208134">21751 17117 17958,'-1'-7'1501,"-1"2"-4117,37-4 0,15 2 2616,3-2 0,-5 1 0,-3 0 0,-14 3 0</inkml:trace>
  <inkml:trace contextRef="#ctx0" brushRef="#br0" timeOffset="208751">23429 16289 21465,'-48'9'18,"0"0"1,9 23 0,9 11-2,8 15 0,10 8-917,10-15 0,5 3 0,4-4 877,6 10 1,4-3 16,5 0 1,2-1 292,0-5 0,-1-1-282,-2 5 1,-4-1 0,-9-13 0,-4-2-6,-9 27 463,-23-35-1427,-3-26-8867,-8-10 9490,11-2 1,4-1-1,15 3 1</inkml:trace>
  <inkml:trace contextRef="#ctx0" brushRef="#br0" timeOffset="209368">22725 17357 18552,'-43'17'164,"1"-1"0,4-2 1,9 2-132,18 6 12,11-2 0,14 0 11,24 8-56,5-1-11,-2-1-23,-18-3 12,-29-14-348,-13-1-1255,-13-6-4246,-5-5 5871,0-6 0,16 4 0,5-3 0</inkml:trace>
  <inkml:trace contextRef="#ctx0" brushRef="#br0" timeOffset="210084">22877 16226 19269,'-33'-13'5,"0"-1"1,-12-1-6,35 33 11,24 3-11,13-6-168,22 14-515,-10 3 325,-6 8-998,-42-9-1054,-8-14 2410,-15-10 0,21-7 0,3 0 0</inkml:trace>
  <inkml:trace contextRef="#ctx0" brushRef="#br0" timeOffset="210333">23101 16060 17868,'5'-10'1412,"-2"2"-1345,-3 8-67,2 49-45,0-19-481,0 4 0,1 2-6993,5 7 7519,-2-16 0,0-4 0,-3-18 0</inkml:trace>
  <inkml:trace contextRef="#ctx0" brushRef="#br0" timeOffset="210484">23083 16203 17420,'42'-11'-942,"0"0"1,-2-1 0,-4 3 0,-8 4 0,-6 0 0</inkml:trace>
  <inkml:trace contextRef="#ctx0" brushRef="#br0" timeOffset="210884">23379 16103 15650,'-1'-6'1938,"0"2"-1826,1 4-45,2 15-257,4-9-113,6 9 303,-1-19 23,5-6 212,-5-6 348,2 0 168,-1 2-158,-1 1-77,0 6 66,2 1-458,6 4-113,1 4-11,4 3-191,-2 1-705,17-3 291,-2-13 594,-3-11 280,-15-5-11,-16-5-12,-14 7-246,3 9-101,-6 2-370,6 12-6565,2 18 7036,2-2 0,3 5 0,1-9 0</inkml:trace>
  <inkml:trace contextRef="#ctx0" brushRef="#br0" timeOffset="211218">24122 16629 16748,'-26'40'274,"1"0"1,-1-1-1,-2 7 1,2-2-886,2-3 1,4-4-6326,5 3 6936,8-15 0,5-14 0,2-7 0</inkml:trace>
  <inkml:trace contextRef="#ctx0" brushRef="#br0" timeOffset="211434">24039 16354 21465,'31'53'-104,"1"1"1,-1-1 0,2 1 0,2 0 0,-2-1-203,0 2 0,-1 1 0,-1-4-371,-7-12 1,0-2 0,-2-2-327,3 7 0,-5-5-7927,-7-6 9045,-5-14 0,-5-10 1,-3-7-1</inkml:trace>
  <inkml:trace contextRef="#ctx0" brushRef="#br0" timeOffset="211602">24597 16907 18216,'0'-7'291,"0"1"-975,0 48-3304,3-20 3988,1 30 0,0-37 0,-1-8 0</inkml:trace>
  <inkml:trace contextRef="#ctx0" brushRef="#br0" timeOffset="211751">24569 16670 15919,'0'0'0</inkml:trace>
  <inkml:trace contextRef="#ctx0" brushRef="#br0" timeOffset="212017">24942 16405 19213,'-28'39'545,"-1"-1"0,3 2 1,4 0-518,11-2 0,6 2-28,1 15 0,8 2-740,11-4 1,8-3 739,9 2 0,2-6 0,-10-15 0,1-8 0,21-4 0</inkml:trace>
  <inkml:trace contextRef="#ctx0" brushRef="#br0" timeOffset="212367">25188 16730 21342,'40'48'45,"1"-4"-314,1-18-157,3-6-537,21-9 637,-33-17 1,-1-4 325,30-12 23,-17-22-12,-28 3 202,-8 2 67,-6 4 538,-11 4-549,-1 17-180,-3 12-89,3 38-235,6 2-1020,12 17-3888,7-14 5143,11-6 0,-10-16 0,-5-6 0</inkml:trace>
  <inkml:trace contextRef="#ctx0" brushRef="#br0" timeOffset="212600">25848 16382 22294,'26'49'-9,"-1"0"0,0 0 0,-3-2 0,-1-1 0,-6-2 9,-8 5 0,-5-2-740,-1-3 0,0 0 135,-3-7 0,-1 0-3368,0-1 0,0-2 3973,-3 2 0,1-6 0,5-28 0</inkml:trace>
  <inkml:trace contextRef="#ctx0" brushRef="#br0" timeOffset="212769">26240 16814 11302,'0'0'0</inkml:trace>
  <inkml:trace contextRef="#ctx0" brushRef="#br0" timeOffset="213220">26929 16474 17868,'-38'6'702,"0"-1"1,-8 14-1,4 9-657,13 12 0,5 5-592,-1-1 0,4 2 553,6 1 0,7-2 5,17 10 343,30-2-539,-10-36 0,5-8 130,10-7 1,0-11 54,-1-17 0,-5-10 22,-9-3 1,-6-5-367,-6-11 0,-6-1 349,-8 5 1,-4 1 22,-4-5 0,-2 0 0,0 0 0,-4-1 316,-1 12 0,-4-1 0,0 3 82,-5-7 0,0 5-270,0 2 1,1 7-134,-9 8-1,20 46 34,4 21-45,4-7 0,4 4-261,6 7 0,4 5 0,2 1-755,1 2 1,2 1-1,0-1-2272,1 0 0,1 0 0,0-2 3144,7 16 1,-3-11 0,-9-17-1,-7-15 1</inkml:trace>
  <inkml:trace contextRef="#ctx0" brushRef="#br0" timeOffset="213634">27261 16614 20434,'-13'37'117,"-1"0"1,5 25-73,37-39-45,15-8-157,6-6-78,-12-11 0,1-7 117,-2-7 1,-2-5 111,1 1 1,-3-2 5,-7-5 0,-6-1 0,-5-8 224,-8 10 11,-7 11 90,-7 9-146,-2 9 157,-9 19-246,7 12-90,1 5-717,15 1-449,11-13 1166,36 14 0,-27-23 0,17 7 0</inkml:trace>
  <inkml:trace contextRef="#ctx0" brushRef="#br0" timeOffset="214150">27816 15979 19022,'32'-38'721,"1"1"0,-6 7 0,0 4-486,28-10-156,-10 18 89,9 6-67,-14 15-90,-7 37 5,-23-4 1,-7 4-17,-1 2 0,-2 2-150,2 5 0,0 0 161,1-12 0,1-1 11,2 2 1,1-1 16,1 1 0,1 1 17,5 20 0,2 4 45,-6-18 0,1 1 0,-1 0-386,0 0 1,0 0-1,-1-1 341,4 20 1,-2-6-7,-6-22 1,-1-3 5,1 23-23,-3-14 57,-10-8-23,-17-18 205,-4-5-452,-17-16-929,5-3-1793,-4-4 3150,-3 4 1,21 3 0,4 4 0</inkml:trace>
  <inkml:trace contextRef="#ctx0" brushRef="#br0" timeOffset="-214030.73">17142 18632 17208,'63'-12'138,"1"1"0,-1-1 0,1 1 1,-1 0-1,-4 0 0,-2 1 0,1 0 1,1 1-1,3-1-859,-4 1 1,2 0-1,2-1 1,1 1-1,1 0 1,-1 0-1,-1 1 764,-1 0 0,-1 0 0,0 0 1,0 1-1,0 0 0,2-1 0,0 1-159,-2 0 1,0 0 0,0 0 0,1 0 0,2 0 0,1 0 0,3 0 0,3 0 129,-15 2 0,2 0 1,2 0-1,1 0 1,2-1-1,1 1 0,1 0 1,0 0-1,2 0 1,-1 0-1,1 0 1,0 0-1,0 0 0,-1 1-33,-3 0 0,1 0 0,0 1 1,0-1-1,1 1 0,0-1 0,0 1 1,1 0-1,0-1 0,0 1 0,0 0 1,0 0-1,0 0 0,0 0 0,-1 0 1,1 0 20,0 0 0,-1 0 0,1-1 0,1 1 0,-1 0 0,0 0 0,0 0 0,0-1 0,0 1 1,0 0-1,0 0 0,0 1 0,-1-1 0,1 0 0,-1 1 0,-1 0-70,3 0 0,0 0 0,0 0 0,1 0 0,-1 1 0,1-1 1,-1 1-1,-1 0 0,0 0 0,-1 0 0,-1 0 0,-1 0 1,-2 0-1,-1 0 0,-2 0 49,14 0 0,-4 0 1,-1 0-1,-3 1 0,0-1 1,-1 1-1,1-1 0,1 0 1,1-1 14,-1 1 1,2-1-1,0 0 1,1 0-1,0-1 1,-1 1-1,0-1 1,-1 0 0,-1 0-1,-3 0-96,5-1 1,-2 0-1,-1-1 1,0 1 0,-2-1-1,0-1 1,-1 1-1,0-1-652,7-2 1,0 1 0,1-1 0,-2-1 0,-3 0 0,-4 0-1,-5-1 752,5-2 0,-4-1 0,-7 0 0,-8 0 0,1-4 0,-17 0 0,-29 2 0</inkml:trace>
  <inkml:trace contextRef="#ctx0" brushRef="#br0" timeOffset="-213728.73">22716 18117 18295,'63'-14'20,"0"-1"1,0 1 0,-11 3-1,1 0 1,2 0 0,0 1-1178,3 2 0,1 1 0,2 1 0,7 0 1162,-14 1 1,3 1-1,3 0 1,3-1 0,2 2-1,1-1 1,0 1 0,0-1-220,-6 2 1,0 0 0,1 0 0,1 0 0,1 0 0,0 1 0,1-1 0,1 1 0,2 0-1,0 0-178,-6 1 1,2-1 0,1 1-1,2 0 1,0 0 0,1 0 0,0 0-1,0 0 1,-1 1 0,0-1 0,-1 0-1,-1 1 1,-2-1 367,3 1 0,0-1 0,-1 1 1,0 0-1,-1-1 0,-1 1 0,0 0 1,-2 0-1,-1 0 0,-2 0 0,-2 0 1,14 1-1,-1 1 0,-2-1 1,-3 1-1,-3-1 0,-4 1 0,-5-2 1,8 1-1,0 0 0,0-1 0</inkml:trace>
  <inkml:trace contextRef="#ctx0" brushRef="#br0" timeOffset="-209196.73">12891 16891 13824,'48'-7'481,"0"1"1,3-1 0,1 1-264,0 1 1,1 1-1056,-9 1 1,0-1-1,3 1 956,7 0 1,2 0 0,2-1-601,-9 1 0,2 0 1,0 0-1,2 0 537,5 0 0,2-1 0,1 1 0,1 0-277,-7-1 0,0 1 0,1 0 0,0 0 0,2-1 227,3 1 1,2 0 0,0-1 0,1 1 0,0 0-235,-7 0 1,0 0-1,1 0 1,1 0 0,-1 0-1,1 0 228,4 0 0,-1 0 0,1 0 0,0 0 0,1 0 0,0 0-88,-8 0 0,-1 1 0,0-1 0,1 1 0,1-1 0,3 1 0,2-1 94,-6 0 1,3 0 0,1-1 0,2 1-1,1-1 1,0 1 0,2-1 0,-1 1-1,1-1 1,-1 0-15,-4 1 1,1-1 0,0 1 0,0-1 0,1 0-1,0 1 1,0-1 0,1 0 0,1 0 0,1 1 0,1-1 7,-6 0 0,0 0 0,2 1 0,1-1 0,0 0 0,1 0 0,0 0 0,1 0 0,-1 0 0,0 0 0,1 1 0,-1-1 0,-1 0 0,0 1-54,3-1 1,0 0-1,1 0 1,-1 1-1,0-1 1,-1 0-1,1 1 1,0-1-1,-1 1 1,0 0-1,0 0 1,-1 0-1,1 0-199,1 0 0,1 0 0,0 0 0,0 0 0,-1 0 0,0 1 0,0-1 0,-2 1 0,0 0 0,-1 0 0,-1 0 0,-2 0-72,6 0 0,-2 0 0,0 0 0,-2 0 0,-1 1 1,0-1-1,-2 1 0,0 0 0,-1 0 325,9 0 0,1 0 0,0 1 0,-3-1 0,-3 1 0,-5 0 0,-7 0 0,8 0 0,-8 0 0,-4 0 0,7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02:40:02.77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2396 4242 15565,'42'-6'262,"1"0"0,-1-1 0,1 1 0,-5 0 0,1 0 0,1 0 0,2-1 0,4 0-627,-6 0 1,4-1 0,2 0 0,3-1 0,0 0 0,1 0 0,0 0 0,-2 1 0,-1 0 157,3-1 0,-2 1 0,-1 1 0,0-1 0,1 0 0,1 0 0,1 0 0,3 0 124,-9 1 1,3 0 0,0-1 0,2 1 0,1-1-1,0 0 1,0 1 0,0-1 0,0 1 0,-1-1 0,-1 1-1,-1 1 68,1-1 1,0 1-1,-2-1 1,0 1-1,-1 0 1,1 1-1,0-1 1,1 0-1,2 1 1,2-1-169,-7 1 0,2 0 0,1 0 0,1 1 1,1-1-1,0 0 0,0 0 0,1 1 1,0-1-1,0 1 0,-1-1 0,0 1 1,-1 0-1,0 0-70,-1 0 1,1 0 0,-1 1 0,0-1 0,0 1 0,0 0 0,-1-1 0,0 1 0,0 0 0,0 0 0,0 0 0,0 0 0,0 0 103,2-1 0,0 1 0,1-1 0,0 1 0,0-1 0,-1 1 0,0 0 0,-2 0 0,0 0 0,-2 0 0,-1 0 0,-3 1 0,10 0 0,-1 0 0,-1 0 0,-3 0 1,-3 1-1,-5-1 0,-5 1 0,8 0 0,-1-1 0</inkml:trace>
  <inkml:trace contextRef="#ctx0" brushRef="#br0" timeOffset="117618">6061 5791 11470,'-3'0'3276,"0"0"0,3 0-2432,-7 20-520,27-4-212,-3 2 0,7-1-768,6-8 1,7-1-1,7-3 1,4-1 0,1 1 579,-10-2 0,3 0 0,2-1 0,1 0 1,2 0-1,2-1 0,1 0 0,1 0 1,2 1-14,-10-1 0,1-1 0,1 1 1,1 0-1,1-1 0,1 1 1,0-1-1,2 0 0,0 1 1,2-1-1,0 0 0,1 0 1,1 0-1,1 0 0,1 0 88,-13 0 0,0 0 0,3 0 0,0 0 0,1 0 1,0 0-1,2 0 0,0 0 0,1 0 0,0 0 0,1-1 1,0 1-1,0 0 0,0 0 0,0-1 0,0 1 0,0 0 1,0-1-1,-1 1 0,0 0 0,-1-1 0,0 1 0,-2 0 1,1-1-1,-2 1 0,-1 0-81,7-1 0,-1 1 1,-1-1-1,-1 1 1,0-1-1,-1 0 0,0 1 1,-1-1-1,0 0 1,0 1-1,0-1 0,0 0 1,0 1-1,0-1 1,1 1-1,0-1 0,0 1 1,1-1-1,1 1 63,-3 0 1,1 0 0,1 0-1,0-1 1,1 1 0,0 0-1,1 0 1,0 0 0,0 0-1,0 0 1,0 0 0,-1 0-1,1 0 1,-2 0 0,0 0-1,-1 1 1,-1-1 0,-1 0-1,-1 0 1,-2 0 0,-1 0-1,-2 0-279,15 1 0,-3-1 0,-1 1 0,-1-1 0,-2 1 0,-2-1 0,-1 1 0,-1-1 1,-1 1-1,-1-1 0,-1 0 45,13 0 1,-4 0 0,-1 0 0,-2 0 0,-1 0 0,1 0 0,6 0 0,3 1 0,-3 0 0,-6-1 0,-11-1 0,6-4 0</inkml:trace>
  <inkml:trace contextRef="#ctx0" brushRef="#br0" timeOffset="119569">1137 7252 15213,'3'3'3182,"22"-13"-3048,5-5 1,4-4-135,4-2 0,2-2-1032,-4 3 1,1-1-1,0 0 931,-3 1 0,-1 2 1,4-2-720,4 0 1,5-2 0,0 0 0,-2 2 491,-9 3 0,0 1 0,-2 1 1,1 0-1,12-5 0,0 0 1,-6 3-1,-12 6 0,0 0 1</inkml:trace>
  <inkml:trace contextRef="#ctx0" brushRef="#br0" timeOffset="122434">1446 8630 15717,'-2'5'1569,"21"-34"-1256,11-2-1598,-1-2 1,5-2 1325,-7 13 0,2 0 1,2 0-582,4-3 0,2-1 1,2 1 539,-6 4 0,1 0 0,1 0 0,0 0-113,0 0 1,1 0 0,1 0 0,1 0 112,-2 1 0,2-1 0,0 0 0,-2 2 0,-3 1 0,-1 0 0,-3 3 0,1-1 0,1-1 0,1 0 0,0 0 0</inkml:trace>
  <inkml:trace contextRef="#ctx0" brushRef="#br0" timeOffset="124802">5909 9988 18586,'43'-2'271,"-1"0"1,0 1 0,0-1-1,0 0 1,2 1 0,1-1-1,-1 0 1,0 0-928,-4 1 1,0-1-1,0 0 1,0 1 0,1-1 329,5 0 0,2 0 1,1 1-1,-2-1 0,-1 0 340,2 1 0,-2 0 0,-1 0 0,4-1 7,-8 1 1,2 0 0,2 0-1,0 1 1,-1-1 0,-2 0-22,2 0 0,0 0 0,-2 1 0,0-1 0,0 0-3,8 0 0,1 0 0,-3 0 1,-5 1-38,13-1 1,-14 0 1017,-24 0-978,-13 0 0,-10 0-101,-24 1-241,3 0 0,-4 0-426,-14 0 1,-5 0 450,12 0 1,-2 0-1,2 0-411,-12 0 0,2 0-51,-1 0 0,3 0 646,13 0 0,-1 0-106,0 0 0,-2 0 0,-1 0 855,-3 0 0,-1 0 0,0 0-71,0 0 1,1 0-1,0 0-364,3 0 0,1 0 1,4 0 479,3 0 0,3 0 908,-10 0-773,17 0-449,26 0-224,26-5 0,10-3-50,1 3 0,5 0-362,-13 0 1,4-1 0,1 0-1,0 1 292,-3 1 0,0 1 0,-1-1 0,2 1 5,1 0 0,2 0 1,-1 0-1,0 1-6,0 0 1,-1 0 0,1 1 0,-2 0-3,9 0 0,-1-1 0,-3 2-127,-7-1 0,-2 1 1,-2 1-215,6 2 1,-15 3-1430,-32 5-392,-22 2 523,-7-7 1,-5-2 1627,4-1 1,3-2 0,-7 1-1,8-2 1</inkml:trace>
  <inkml:trace contextRef="#ctx0" brushRef="#br0" timeOffset="125769">5953 9152 16411,'4'44'22,"0"1"1,-1-12 0,-1-2-12,2-3 1,-1-4-12,-1 1 0,-2-10 268,0-7 1200,0-20-717,-9-31-701,6 18 1,0-2-462,-3-12 1,1-1 432,2 4 1,2 1 66,-1-2 1,1 0 39,3 1 0,3 2-51,0 3 1,2 3 22,16-17-84,-3 26 0,5 5-1,3 6 1,2 5-28,-1 2 0,0 4 5,-1 5 1,-2 6-18,0 20-39,-18-6 1,-7 5-23,-13 2 0,-8 2-365,4-8 0,-2 1 1,-1-2 358,-10 5 1,-1-3-130,4-6 1,2-5-230,6-4 336,10-9 891,5-5-779,12-10 56,5-7 224,8 0 0,6 0-207,5 5 0,2 1-68,1-1 1,0 4 301,0 9 1,-4 6-319,5 16-179,-14 10 190,-11 6 61,-19-13 1,-6 0-46,-7-1 1,-4-2-67,0-1 0,-2-2-410,-3-5 0,2-5-2015,-3-5 2475,9-7 0,11 0 0,6-2 0</inkml:trace>
  <inkml:trace contextRef="#ctx0" brushRef="#br0" timeOffset="126138">6565 9237 18510,'-29'3'48,"0"0"1,-2 5 0,6 4-49,9 13 678,0 6-801,13-13 114,5-6-103,7-4 166,17-8-9,10-15-23,-2 2 372,-4-7-382,-19 10-12,-4 6-45,-4 1 34,0 3-1,-2 4-604,4 9-2661,4 4 447,3 0 2830,6-4 0,-8-11 0,0 0 0</inkml:trace>
  <inkml:trace contextRef="#ctx0" brushRef="#br0" timeOffset="126369">6966 9220 20569,'-27'0'44,"1"0"1,-20 7-45,28 17 0,5 4-123,6 9-1166,27-3-134,2-6-862,21-13-992,-2-11 2457,3-7 1,-18 2 0,-5-1 0</inkml:trace>
  <inkml:trace contextRef="#ctx0" brushRef="#br0" timeOffset="126585">7211 8949 21073,'-26'-26'23,"5"14"-23,26 43-264,3 0 1,2 3-1376,5 5 1,1 1 1359,2 0 1,-1-2-1,-4-9 1,-2-5-1,1-4 1</inkml:trace>
  <inkml:trace contextRef="#ctx0" brushRef="#br0" timeOffset="126835">7487 9034 18474,'-30'-2'179,"0"0"0,2 3 0,3 3-179,-7 10-11,6 9 11,6 3 0,8 11-314,15-1-257,10-4-202,13-9-818,7-14-1686,3-5 3017,2-2 1,-16-2 0,-4 0 0</inkml:trace>
  <inkml:trace contextRef="#ctx0" brushRef="#br0" timeOffset="127255">7670 9143 15475,'-7'24'-174,"0"0"1,12 15 624,13-38-473,15-8 213,-7-4-191,1-5 243,-4 3 172,2 0 621,-7 6-912,1 1-113,-8 6 0,0 3 0,-2 2 34,3-1-11,5-1-12,20-7-22,-13-3 0,1-1-39,0 0 0,-1-1-34,-1-3 0,-2-1 62,-3-7 11,-8 1 67,-7 0-78,-11-1-1491,-5 8-1400,-3 1 2902,1 9 0,9 2 0,3 0 0</inkml:trace>
  <inkml:trace contextRef="#ctx0" brushRef="#br0" timeOffset="127902">8506 8963 19717,'-31'-6'198,"1"-1"0,1 2 0,2 4-176,-4 12-22,2 7 0,5 5-358,9 8-371,15-2 382,12-5 157,15-10-314,6-11 392,6-4 67,2-6 34,-14-1 0,0-1 67,18-9-34,-5 0-22,-21 9 0,-12 7 0,-5 4-11,1 3-79,0 1-437,10 3 101,14-5 382,2-1 44,8-9 156,-14-3 460,-6-7 348,-8 1 583,-4-5-684,-9 7-751,-1 1-68,-4 7-44,2 5-44,2 0-282,2 0-727,7 5-123,17-4 593,18 1 572,2-9 11,3-2 23,-20-2 89,-8 3 504,-7 1 448,-6 2-907,-3 3-157,0 7 11,-3 4-11,-1 10-101,-1 2-829,1 2-2347,7 11 2457,11-10 1,-7-1 0,6-15 0</inkml:trace>
  <inkml:trace contextRef="#ctx0" brushRef="#br0" timeOffset="128286">9442 8973 21835,'-34'-7'37,"1"-1"0,1 4 1,2 5-61,8 13 1,4 6-455,4 2 1,4 2 73,-4 22-79,29-23 1,9-6 200,17-4 275,-8-11 1,2-6 89,1-11 0,-2-8-1100,-1-9 1,-3-6 1043,1 0 0,-5-3 33,-6-6 1,-7 0 162,-7 11 0,-4 1-56,-6 1 0,-3 1 28,-2 4 1,-5 2 208,-6 5 1,-4 4-317,-4 6 1,-3 4-85,-15 5 1,1 9-6,13 14 0,4 6 0,-5-2 0,8 5-277,21 12 1,13 3-38,5-6 0,6 0 34,-1-10 0,3 0 0,1 0-337,2 1 1,2 0 0,4 1 477,2 2 0,5 2 1,0-2-1,-5-3 1,1 3-1,0-3 0,-3-4 1,0 1-1,0-1 1</inkml:trace>
  <inkml:trace contextRef="#ctx0" brushRef="#br0" timeOffset="129384">1221 10082 17566,'6'0'498,"25"-18"1,9-9-376,-8 7 1,7-4-671,-7 5 1,7-4 0,5-2 0,2-1 0,1 0 0,-1 2 77,-3 3 1,2 0 0,0 1 0,1-1 0,1 1 0,-1 0 0,0 0 58,-6 2 0,0 0 1,1-1-1,-1 1 1,0 0-1,1 1 0,-1-1 1,0 2 220,5-2 1,2 0-1,0 0 1,0 1 0,-3 1-1,-4 2 1,-4 1 0,4 0-1,-5 2 1,-3 1 0,-1 1-1,1 0 1</inkml:trace>
  <inkml:trace contextRef="#ctx0" brushRef="#br0" timeOffset="135670">1389 11664 15919,'-6'2'3159,"1"-1"-2430,5-1-729,23-46 11,7 8-599,-11 12 0,2-4 0,2 1 595,0 6 1,3 1-1,3-1-10,6-4 0,4-2 1,2 0-1,1 2-29,-8 6 1,1 0 0,1 1 0,0 0-1,0 1-470,2-1 0,2-1 0,-1 1 0,-1 2 0,-2 1-58,9-4 0,-3 3 0,-5 5-511,-5 4 1,-9 8 1172,-18 9 1,-5-3 0,-1 3-1</inkml:trace>
  <inkml:trace contextRef="#ctx0" brushRef="#br0" timeOffset="150169">1389 13373 15314,'-3'-1'1199,"14"-33"-796,12 6-724,-2-2 0,5-4 634,4 4 1,6-1 0,2 0-358,-4 3 0,2 0 0,1 0 0,1 0 84,-1 2 1,1-1-1,0 1 1,0 0-1,-1 2-222,0-1 0,-1 2 0,-1 0 0,-2 3 182,5 0 0,-3 3 0,-7 4-11,-3 3 44,-14 7 1,-11 3 387,-2 3-387,1 1 1150,-2 5-1217,3 0-1573,0 9 1606,0-2 0,0-3 0,0-6 0</inkml:trace>
  <inkml:trace contextRef="#ctx0" brushRef="#br0" timeOffset="157051">1568 16312 20938,'23'-44'134,"0"0"1,-5 8 0,3 4-152,7 5 0,4 5-151,-9 7 0,2 2-1471,12-1 1,-1 1 1379,-11 4 0,-1 0 1,2 2-1,-4 0 0,-7 2 1</inkml:trace>
  <inkml:trace contextRef="#ctx0" brushRef="#br0" timeOffset="161103">6403 13737 18709,'24'-10'291,"-1"0"0,21-9-258,-19 7 1,0 0-1334,0 3 1,-1 0 1299,0-3 0,-2 2 0,6 1 0,-19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02:48:03.63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17001 18511 14428,'-6'0'662,"2"0"761,4 0-34,44 50-930,-9-33 1,5-2-253,15 16 0,7-2-926,-13-18 0,3-5 0,1-1 789,2-2 1,2-2 0,2 0-573,-6-1 0,2-1 0,1 1 1,2-1 518,-6-1 1,1 1 0,1-1 0,1 0 0,1 0-383,6 0 1,2-1-1,0 0 1,1 0-1,1 0 423,-8 0 0,1 0 0,-1-1 0,3 1 0,2 0 0,3-1-161,-6 0 0,2 1 1,3-1-1,1 0 0,2 0 1,0 0-1,1 0 0,0 0 1,0 0 118,-10 1 0,1 1 0,-1-1 1,1 0-1,0 1 0,1-1 1,0 1-1,1-1 0,1 1 1,0-1-1,1 1-46,-1-1 1,1 1-1,1-1 1,2 0-1,0 0 1,0 1-1,1-1 1,-1 0 0,0 1-1,-1-1 1,0 1-1,-3 0 1,-1-1 29,7 1 0,-1 0 0,-1 0 0,-1 0 0,-1 0 0,0 0 0,-1 1 0,-1-1 0,0 0 0,0 1-10,1-1 0,1 1 0,0-1 0,-1 1 0,0 0 0,-2-1 0,-2 1 0,-2 0 0,-2-1-9,5 0 0,-5 1 1,-1-1-1,-1 1 1,0-1-1,4 0-39,-2 0 1,2 0 0,0-1 0,1 1 0,0-1 0,-1 1 0,-1-1-386,4 1 1,-1 0-1,-1-1 1,1 1-1,-1 0 1,2-1-1004,4 1 1,2-1-1,0 0 1,0 0-1,-3 1 1,-4-1 1445,7 0 0,-4 1 0,-3-1 0,-6 1 0,-2 0 0,-5 1 0,-8-1 0,4-2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16:47.83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2618 3774 17386,'56'26'322,"1"1"0,-15-11 1,3-2-1,7-2-262,4-6 1,6-2-1,6-3 1,3-1 0,2 1-731,-16-1 0,4 1 0,1-1 1,1 0-1,2-1 0,0 1 0,0-1 1,0 1 673,-5 0 1,0 0 0,0 0 0,1 0 0,0-1 0,0 1 0,1 0 0,1-1 0,0 1-102,0-1 1,1 1-1,1-1 1,0 0-1,1 0 1,0 0-1,0 0 1,-2 1-1,-1-1 1,-1 1 96,5-1 0,-2 1 0,-1 0 0,-1-1 0,0 1 0,0 0 0,0 0 0,1 0-43,-5 0 0,0 0 1,1 0-1,-1 0 1,0-1-1,1 1 1,-1 0-1,1 0 0,0 0 53,0 0 0,1 0 0,-1 0 0,1 0 0,-1 0 0,1 0 0,0 1 1,-1-1-1,0 0-136,7 0 1,0 1-1,0-1 1,0 1 0,-1-1-1,1 1 1,-1 0-1,0-1 138,-1 1 1,0 0 0,-1 0-1,-1-1 1,2 1 0,0 0 0,2 0-1,2 0-3,-10 0 0,2 0 0,1 0 0,1 0 1,1 0-1,0 0 0,0 0 0,0 0 1,1 1-1,-2-1 0,0 0 1,-2 0 0,-1 0 0,1 0 0,-1-1 1,0 1-1,0 0 0,0 0 0,1 0 1,0 0-1,0 0 0,2 0-10,-2 0 0,3 0 0,0 1 0,1-1 0,0 0 0,0 0 0,0 0 0,-1 1 0,-1-1 0,-2 0 0,-1 0 0,-2 0-6,11 0 0,-1 0 1,-3 0-1,0 0 1,-3 0-1,0 0 1,-2 0-1,-1 0-11,6 1 1,0 0 0,-1-1-1,-4 1 1,-3 0 0,-5-1-283,10 1 0,-7 0 0,-2 0-1673,16 1 1,-9-1 1971,3 1 0,-20-3 0,-43 0 0</inkml:trace>
  <inkml:trace contextRef="#ctx0" brushRef="#br0" timeOffset="367">6651 3956 13992,'-44'13'694,"-1"-1"1,5-1-1,17-1 853,47 5-1239,13-13 0,16-5 0,8-3 0,-2 0-1398,-9 3 1,2-1-1,1-1 1,2 0 0,4 0 1114,-2-1 1,5 0-1,1-1 1,3 0 0,0 0-1,-1 0 1,-1 0-177,-1 0 0,-1 0 1,-1 0-1,1 0 0,0 0 1,1 1-1,0-1 155,-4 1 0,1 0 0,0-1 1,1 1-1,0 0 0,0 0 0,1 1 1,-1-1-58,2 0 1,0 1 0,0 0 0,0 0 0,1 0 0,1 0 0,2 0-1,2 0 53,-12 1 0,1 0 0,2 1 0,1-1 0,1 1 0,1-1 0,0 1 0,1 0 0,-1-1 0,0 1 0,0 0 0,-1 0-112,0-1 0,1 1 1,-1 0-1,0 0 1,1 0-1,-1 0 1,1 1-1,-1-1 1,0 0-1,1 0 1,-1 0-1,-1 0 89,6 0 1,-1 1-1,1-1 1,-1 0 0,0 0-1,0 0 1,0 0 0,-1 1-1,0-1 1,-2 0 0,0 0 5,7 0 0,-1 0 1,1 0-1,-2 0 1,0 0-1,-2 0 1,-2 0-1,-3 0 1,-2 0-20,3-1 1,-3 1-1,-3 0 1,-2-1-1,0 1 1,0 0-37,7-1 0,-1 0 0,-1 0 1,-1 0-1,-1 1-152,5-2 0,0 1 0,-3-1 0,-1 1-325,7 0 0,-2-1 0,-4 1-1129,9-2 0,-7 0 1678,-22-1 0,-7 1 0,1-1 0,-27-1 0</inkml:trace>
  <inkml:trace contextRef="#ctx0" brushRef="#br0" timeOffset="6600">12874 3058 17230,'37'3'373,"-1"0"1,22-6-1,3-2-1124,-3 0 1,0 0-2048,0-3 1,-3 0 2797,-8 4 0,-9 1 0,-15 2 0,-13 1 0</inkml:trace>
  <inkml:trace contextRef="#ctx0" brushRef="#br0" timeOffset="6867">13216 2860 17823,'-54'38'366,"-1"-1"0,6 4 1,4 4-362,12 3 1,6 0 72,6-10 1,11-5-68,41 12-258,4-32-1803,30-3 2050,-24-9 0,-3-1 0,0 0 0,11 0 0</inkml:trace>
  <inkml:trace contextRef="#ctx0" brushRef="#br0" timeOffset="12736">14749 2603 19325,'7'53'18,"-1"0"1,1 4 0,1 2-19,2 6 0,1 2-917,-4-20 0,0 1 1,-1-1 916,1 0 0,0 0 0,-2 0 3,0-1 1,-1 0 0,0-1 24,0 16 0,-1-2-58,-1-6 0,-2-2 30,-1-8 0,-2-3 596,-2 19-607,-5-21 44,-18-26 91,-19-52-130,12-2 1,0-6 107,3-3 1,2-2-103,1-8 0,5 1-12,11 18 1,5 1-227,-1-5 0,7 2-3045,27-17-5009,4 8 8292,31 29 0,-32 18 0,-2 1 0</inkml:trace>
  <inkml:trace contextRef="#ctx0" brushRef="#br0" timeOffset="13068">15063 3055 18238,'-23'35'41,"1"0"0,0 8 1,10 1-434,28 16 223,7-4 158,21-28 22,-3-22 56,11-28 0,-12-13 136,-8-23-203,-26 9-34,-20 11-303,-11 21-1276,-5 9-1435,-2 4 3048,2 5 0,13-1 0,5 1 0</inkml:trace>
  <inkml:trace contextRef="#ctx0" brushRef="#br0" timeOffset="13652">15505 3374 18373,'27'-46'571,"-7"-1"-257,-17 12 157,-8-2 21,-5 3-44,-6 5-179,-5 8-55,-7 9-214,7 11-135,3 9-291,13 7-78,19 4-56,12-4 11,16-4 106,-6-7 1,2-3 346,-5-6 1,0-2 95,29-3 773,-27-10 471,-27 8-796,-5 6-325,-6 9-100,-4 34-46,2 23-392,3-27 1,3 1-1233,13 31-4347,11-30 5994,12-11 0,-16-12 0,-2-8 0</inkml:trace>
  <inkml:trace contextRef="#ctx0" brushRef="#br0" timeOffset="14268">16582 2816 18978,'4'65'186,"-1"0"1,0-2 0,1-3-182,-1-11 1,-1-2-291,0-3 0,0 0 307,-1-5 1,-1-1 88,0-1 1,0-2-22,0 6 56,0-9-67,0-39-23,7-16 45,6-16 323,11-7-374,-3 17 1,5 3-51,28-7-79,10 23-402,-17 29-192,-15 25-817,-15-3-1916,-2-2 3406,2-7 0,-8-16 0,-1-5 0</inkml:trace>
  <inkml:trace contextRef="#ctx0" brushRef="#br0" timeOffset="14535">17248 3193 19650,'-30'20'325,"0"0"0,-19 20-325,35-7-1222,18 6-895,38-15 1231,23-12 875,-31-15 0,-1-5 11,25-19 258,-37-1 358,-13-5-414,-31 15-1368,-1 5-1825,-21 20 2991,15 4 0,13-3 0,7-2 0</inkml:trace>
  <inkml:trace contextRef="#ctx0" brushRef="#br0" timeOffset="14968">17658 3255 17678,'-8'0'359,"2"0"-270,6 0-89,0 0-460,7 39 248,13-26 144,11 27 12,12-36 56,0-12 56,-4-6 157,-8-9 449,-8-4-1,-8 1-90,-5 6 101,-6 6-649,-1 12-23,0 11-112,10 19-202,3-6 191,13 5 33,12-19 124,-5-21-23,-2-4 12,-18-16-23,-13-10-45,-9 10-314,-6-7-1512,-8 22 1871,-15 13 0,19 4 0,-6 6 0</inkml:trace>
  <inkml:trace contextRef="#ctx0" brushRef="#br0" timeOffset="15383">19172 2717 20927,'-6'61'48,"0"0"1,0-3 0,2 2-572,5-13 0,1 2 1,1-4-885,2 6 1,4-2 1406,4-3 0,3 1 0,-1-8 0,5 2 0,12-1 0</inkml:trace>
  <inkml:trace contextRef="#ctx0" brushRef="#br0" timeOffset="15651">19569 3097 20423,'-33'25'48,"0"0"1,4 1 0,6 0-49,12 23-1110,23 12 461,31-24 615,-13-20 0,3-6 90,24-15 23,-12-19 89,-32-6 0,-6-1-168,-9 0-347,-24 1-5850,-8 12 6197,-5 4 0,13 11 0,18 2 0</inkml:trace>
  <inkml:trace contextRef="#ctx0" brushRef="#br0" timeOffset="15983">20031 3216 18373,'15'-49'1871,"1"12"-1782,14-1-89,-3 17-22,0 9 11,-3 5-213,7 25-258,-9 4-134,5 19-370,-9-1-370,1-1-358,2-1-3307,4-8 5021,3-8 0,-11-11 0,-3-6 0</inkml:trace>
  <inkml:trace contextRef="#ctx0" brushRef="#br0" timeOffset="16368">20692 3062 19706,'-46'-5'276,"0"-1"1,6 0-1,6 4-265,12 6 34,10 1-45,6 5-314,16-4 135,32-5 168,20-16 11,1 1 0,-11-6-11,-36 13 33,-8 5 1,-10 15 167,-19 43-39,10-2 0,3 7-847,-5 1 1,3 2 702,7-14 1,4 2 0,4-1 3,6 2 0,5-1 0,0-3-62,3 7 1,1-1-36,-3-11 0,2 1 1,-4-5 12,-3-5 0,-6-4 118,-16 26 89,-39-30-134,-6-20-118,16-15 1,1-7-889,8-6 1,3-3-547,0-3 0,1-1-1244,3-1 1,1-2 2795,3 1 0,2 1 0,-2-4 0,8 9 0</inkml:trace>
  <inkml:trace contextRef="#ctx0" brushRef="#br0" timeOffset="17182">22554 3196 14215,'-4'-8'4763,"-29"-2"-4506,-14 8-257,-8 9-28,22 19 0,8 8-1036,18 26 537,2-20 1,11-3-18,32-11 1,8-11 599,8-7 95,-5-13 0,-4-6 992,-17-11 1580,-4-38-2264,-20 37-358,-10-12-347,0 94-740,28-9-1283,1-3 0,7-2 2269,1-20 0,2-6 0,20 5 0,-31-19 0</inkml:trace>
  <inkml:trace contextRef="#ctx0" brushRef="#br0" timeOffset="17536">22885 3403 18563,'19'-54'1120,"-1"0"1,-9 14-1,5 12-1776,39 29 1,3 22-152,-32 10 1,-3 6 666,15 2 0,-4 0 140,-22-4 0,-7-6 0,-3-16 157,0-7 11,0-10 123,4-33 12,3-3-107,0 6 0,0-1 330,11-20 136,-1 8-158,-2 12-381,-4 17-123,-4 9-56,3 44-67,-2-2-169,-2-1 1,1 2-974,5 21-214,4-4-2163,3-7 3642,3-12 0,-10-16 0,-2-7 0</inkml:trace>
  <inkml:trace contextRef="#ctx0" brushRef="#br0" timeOffset="17947">24269 2833 19022,'-6'-5'2421,"0"1"-2186,6 4-201,72-11-811,-27 9 0,5 1 0,0-1 777,-4-2 0,0 0 0,-1 0 0,4 3 0,0 0 0,-11 1 0,-4 0 0</inkml:trace>
  <inkml:trace contextRef="#ctx0" brushRef="#br0" timeOffset="18119">24607 2860 15829,'-3'36'1068,"0"1"0,0-2 1,1-1-1002,-1 15-34,3-12 1,-1 1-1115,2 0 0,0-1-1065,2-2 0,0-1 2146,5 17 0,-2-36 0,-2-6 0</inkml:trace>
  <inkml:trace contextRef="#ctx0" brushRef="#br0" timeOffset="18287">24359 3379 19381,'-10'0'2599,"3"0"-2599,7 0-123,103-14-1149,-57 12 1,3 1-284,-1-3 1,5 0 0,-4 1 1554,6 4 0,-9 1 0,-10 2 0,-12-2 0</inkml:trace>
  <inkml:trace contextRef="#ctx0" brushRef="#br0" timeOffset="18667">25472 3191 16602,'6'0'1244,"-1"0"-1457,1 46-1345,-1-25-4224,4 32 5782,-2-42 0,-3-7 0,0-4 0</inkml:trace>
  <inkml:trace contextRef="#ctx0" brushRef="#br0" timeOffset="18818">25536 2888 17610,'26'30'-748,"0"-1"0,5 12 0,-13-31 1</inkml:trace>
  <inkml:trace contextRef="#ctx0" brushRef="#br0" timeOffset="19033">25751 3310 17801,'-5'-3'2656,"1"-41"-2141,28 2-493,-4-17 46,20 21-68,-11 28-124,6 25-1063,-8 33-1290,-11-13 1,-3 2 2476,-2-1 0,-3-2 0,1 12 0,-4-30 0</inkml:trace>
  <inkml:trace contextRef="#ctx0" brushRef="#br0" timeOffset="19301">26844 2838 19000,'0'-4'381,"0"0"-325,0 34 0,0 16-33,0 10-1078,0 5 1,0 2 1037,0-19 0,0-2-218,0 2 0,0 1-227,0-4 0,0 1 462,-2 12 0,-1-3 0,2-3 0,-4 8 0</inkml:trace>
  <inkml:trace contextRef="#ctx0" brushRef="#br0" timeOffset="19718">26474 3398 18754,'36'-32'619,"1"-1"1,-3 6 0,4 3-620,24 7 0,4 6-929,-7 0 0,3 1 750,-2 0 0,5-1 0,0 0-124,-3-1 0,-1-2 1,1-2 160,1-4 0,0-2 0,-6-3 142,3-5 0,-14-5 190,-25-2 1,-14-3 39,-15 6 0,-7 1 27,-4 0 1,-3 1-57,-3 2 1,-3 4 358,-8 1 0,-4 8-487,4 9 0,0 10-51,-6 21 1,4 10-1,10 1 0,6 6-90,2 17 0,6 3 73,7-14 1,2 1-6,0 13 0,4 1 11,2-12 1,2-2 4,4-3 1,2-4 39,12 1 935,9-41-845,-1-11 0,4-5-146,1-1 466,6 8-1979,-13 21 169,-1 6-1491,-13 17-4370,0-6 7205,5-5 0,-7-12 0,1-4 0</inkml:trace>
  <inkml:trace contextRef="#ctx0" brushRef="#br0" timeOffset="19868">27642 3384 14103,'5'3'0,"-1"0"0</inkml:trace>
  <inkml:trace contextRef="#ctx0" brushRef="#br0" timeOffset="20002">27698 3224 9409,'0'0'0</inkml:trace>
  <inkml:trace contextRef="#ctx0" brushRef="#br0" timeOffset="20235">27844 3241 21342,'-3'1'-168,"4"6"146,7 19 10,7 3 12,4 1-67,2 15-673,-10-1-1276,-31 7-4181,-9-19 6197,-28-10 0,31-17 0,5-4 0</inkml:trace>
  <inkml:trace contextRef="#ctx0" brushRef="#br0" timeOffset="20969">24370 4325 18832,'-36'17'194,"0"0"0,4 10 0,6 7-211,8 1 1,6 4-52,1 3 1,7-1-381,16 9-1076,32-2 190,-8-33 1,5-6 1333,12-4 0,0-4 0,-18-1 0,-2-3 0,18-12 0</inkml:trace>
  <inkml:trace contextRef="#ctx0" brushRef="#br0" timeOffset="21917">24668 4491 19695,'-14'30'-230,"0"1"0,3 18-106,38-21 213,5-19 101,10-21 22,-13-8 123,1-24 527,-11 4 0,-5-1-460,-10 20-190,-4 14 0,1 12 22,3 27-33,11 18-90,7 6 1,14-3-136,8-27 57,10-10-784,10-7 873,-31-7 1,1-2 10,-1-2 1,1-4-197,4-6 0,-3-3 275,6-14 67,-5-14 718,-44 3-360,-4 14 23,-12-3 690,5 16-824,-5 2 184,6 5-632,4 10-202,12 8-191,14 9 1,11-1 234,12-3 24,7-9 250,-9-5 1,1-2 40,22-8-23,-5 2 79,-26-2 201,-22 4 201,-3 3-481,-7 20-22,6 10-381,-2 8-214,17 0 438,13-17 157,18-5 22,14-8-45,-8-7 0,2-3-215,-14-3 0,0-1 266,10-2 0,-3-3 50,-5-14 123,-20-2 281,-13-4-57,-20 0-67,-6 1 505,-25-2-629,-1 13 218,-1 4-430,17 14-190,17 9-270,20 5 1,9 4 134,17-1 129,4-9 0,5-4 139,6-3 1,1-4 34,-2 1 0,-1-2 22,-5-6 0,-7-1 56,-12-3 157,-15 0 437,-22 7-460,-5 4-100,-6 21-90,11 3-426,4 18-560,13-6-1445,10 1-1055,9-6 3486,9-3 0,-13-12 0,-3-3 0</inkml:trace>
  <inkml:trace contextRef="#ctx0" brushRef="#br0" timeOffset="22233">26457 4626 17767,'43'-11'18,"1"0"1,-2 0 0,-3-1-64,13-9 113,-4-14 190,-24 6 380,-11-8-167,-24 11 112,-15 1-225,-11 12-268,-12 26-90,13 10 0,8 24-359,20-6-761,6 0-1446,15-3 2566,31 2 0,-23-21 0,18 0 0</inkml:trace>
  <inkml:trace contextRef="#ctx0" brushRef="#br0" timeOffset="22467">26963 4622 21241,'-16'-29'185,"0"-1"0,-5-23-185,34 26-101,24-7 101,-4 13 0,13-1-112,-18 17-179,0 25 77,-13 7-77,-3 23-1043,-10-14 1,-3 1 1333,4 26 0,-2-10 0,1-25 0</inkml:trace>
  <inkml:trace contextRef="#ctx0" brushRef="#br0" timeOffset="22651">27349 4273 19123,'-2'-5'572,"1"0"-426,-1 53-494,1 15-341,2-22 0,1 2 689,3 7 0,2-6 0,0-11 0,4 3 0</inkml:trace>
  <inkml:trace contextRef="#ctx0" brushRef="#br0" timeOffset="22785">27308 4481 15739,'56'-11'-1156,"-1"0"1,0-1-1,2 2 1,-1 0 0,-8 3-1,14 4 1,-7 1-1</inkml:trace>
  <inkml:trace contextRef="#ctx0" brushRef="#br0" timeOffset="23250">28711 4334 19505,'-35'-17'151,"0"-1"0,-26 7-151,49 46 101,28 18-101,7-9-45,19 0-45,-14-14-213,-10 5 203,-42-3 77,3-10-895,-31-7-1536,24-15-6398,10-6 8852,9-5 0,8 3 0,1-1 0</inkml:trace>
  <inkml:trace contextRef="#ctx0" brushRef="#br0" timeOffset="23485">29041 4099 18698,'-3'44'-68,"0"1"1,1-1 0,-1 2 0,2-1 0,0-2-331,4 5 0,0-2-437,-1-2 0,0-3-3097,-1 7 3932,-2-12 0,1-18 0,-1-8 0</inkml:trace>
  <inkml:trace contextRef="#ctx0" brushRef="#br0" timeOffset="23653">28890 4417 18984,'53'-19'-972,"1"0"1,-5 2 0,1 4-3769,0 10 1,-2 3 4748,-12 0 1,-1 0-1,32 0 1,-42 0-1</inkml:trace>
  <inkml:trace contextRef="#ctx0" brushRef="#br0" timeOffset="24117">29448 4315 20210,'-34'1'5,"0"0"1,-26 8-6,35 19 0,5 2-930,11 6 303,18-7 627,6-7 34,13-12 66,-1-12 113,0-7 112,-2-2-22,-3-4-113,-5 3 34,0 5-224,-1 11-22,1 6 11,2 10 11,2 0-45,9-1-22,8-3-141,-4-10 1,4-2-230,-3-3 0,-1-4 330,0-10 1,-4-5 196,7-19 235,-40-26-56,-11 3-113,4 26 1,-2 0 84,1 0 0,1-1 252,-1-3 0,1 3 180,-3-8-673,3 8-68,7 41 57,3 20 0,0 21-90,4 17-739,4-14 0,1 3-2785,1-2 0,2-1 3537,0 0 0,-1-4 0,3 10 0,-9-38 0</inkml:trace>
  <inkml:trace contextRef="#ctx0" brushRef="#br0" timeOffset="24436">29682 4373 18698,'0'-3'1400,"0"0"-1310,0 3-34,95-19-51,-49 12 1,2 0-47,-2-2 0,3 0 0,-3-1-111,13-3 1,-9-3 151,-10-8 0,-7-12 236,-36-12 234,-13 7-78,0 4-111,-5 20-136,7 19-33,-4 12-67,-3 11-34,5 5 0,2 6-454,3 1 1,4 4-1463,4 10 1,8-1-595,6-10 0,6-3 2499,11-4 0,2-6 0,4-6 0,-3-7 0</inkml:trace>
  <inkml:trace contextRef="#ctx0" brushRef="#br0" timeOffset="24701">30478 3973 20468,'30'-58'369,"-1"0"1,1 4 0,4 8-314,-2 21 0,1 6-11,0 2 0,0 3-45,27-4-56,-10 27 22,-25 44 34,-17 6-423,-14-14 0,-5-1 373,-2-8 0,-2-2-404,-1 3 0,0-1-580,-1-1 1,0 1 1033,0 7 0,2-2 0,-4 0 0,5 2 0</inkml:trace>
  <inkml:trace contextRef="#ctx0" brushRef="#br0" timeOffset="24850">30847 4448 25858,'2'-22'-3799,"0"5"-1758,-1 13 5557,-1 4 0,0 0 0</inkml:trace>
  <inkml:trace contextRef="#ctx0" brushRef="#br0" timeOffset="25351">24768 5080 16961,'51'-4'401,"-1"-1"0,1 0 0,9-1 0,3 0 0,3 0-1568,-5-1 0,1 0 0,3 0 1,2 0 1231,-5 1 0,1 0 0,2 0 0,1 0 0,1 0-261,-5 1 1,1 0 0,0 1 0,2-1 0,0 1 0,1 0 207,-5 0 1,-1 1 0,1 0 0,0 0 0,3 1 0,2 0-1,3 0-62,-10 1 0,2 0 0,3 0 0,1 0 0,1 1 0,2 0 0,0 0 0,1 1 0,-1 0 0,0 0 0,-1 1-26,-3-1 0,0 2 1,1 0-1,-1 0 0,1 0 1,0 1-1,0-1 0,0 1 1,0 0-1,-1 0 0,1 0 1,-1-1-182,-1 0 1,0 1-1,1-1 1,-1 0 0,0 0-1,0 0 1,0 0 0,0 1-1,-2-1 1,0 1-1,0 0 1,-2 0-309,5 2 0,0-1 0,0 1 1,0 1-1,-1-1 0,-2 0 1,-1 1-1,-4-1 0,-2-1 1,-4 0 590,25 3 1,-7-1 0,-5-1 0,-6 0 0,-6 0 0,-5-1 0,-5-1 0,-8-2-1,1-1 1</inkml:trace>
  <inkml:trace contextRef="#ctx0" brushRef="#br0" timeOffset="25517">27686 5052 17009,'51'-1'20,"1"-1"1,-1 1 0,0-1 0,7 1 0,1-1-1,0 1 1,2-1-906,-9 1 1,1 0 0,1 0-1,0 0 1,2 0 745,7 0 0,0 0 0,2 1 0,1-1 0,0 1-528,-8 0 0,1 0 1,0 0-1,1 0 1,0 1-1,-1-1 660,4 1 0,1-1 1,0 1-1,-1 0 1,-3-1-1,-4 1 0,1-1 1,-5 1-1,-2 0 1,-1-1-1,6 1 0,-1 1 1,1-1-1</inkml:trace>
  <inkml:trace contextRef="#ctx0" brushRef="#br0" timeOffset="49883">3902 9238 18185,'56'9'96,"0"0"0,0 0 0,-1 0 0,6 0 0,0 0 0,3-2 0,6-3-74,-16-4 0,3-2 1,4-2-1,2 0 1,1-2-1,-1 1 0,0 0 1,-3 1-802,1 0 0,-2 0 0,0 0 1,-1 1-1,2-1 0,1-1 0,3 0 780,-7 1 0,3-2 0,1 1 0,2-1 1,0 0-1,1 0 0,-1 0 0,-1 0 0,-1 1 1,-3-1-129,4 0 0,-3 1 0,-1-1 0,-1 0 0,1 1 0,0 0 0,2-1 0,3 1 134,-1 0 1,2 0 0,2 0 0,1 0 0,1 1 0,1-1 0,-1 1 0,0-1 0,-1 1-1,-1 0-61,1 0 0,1 1 0,-2-1 0,1 1 0,-1 0 0,0 0 1,-1 0-1,2 0 0,-1 0 5,1 0 1,2 0-1,1 0 1,0 0-1,-1 0 1,-1 0-1,-3 1 1,-3 1-1,-3 1-261,18 0 0,-1 0 0,-6 2 0,-9 2 0,-14 3-317,11 18 526,-79-9 0,-19 0 82,-9-5 1,-8-2-1,1-2 341,8-2 1,1-2 0,-4 0-366,-1-1 1,-4-1 0,-1 1 0,-1-1-62,-2 0 1,-2-1-1,1 1 1,-1-1 224,0 0 1,-1 1 0,1-1 0,0 1-122,1 0 0,0 0 0,2 1 0,3 0 37,-2 1 0,3 0 1,2 1 469,0 1 1,1 0-1,1 1-391,5-1 0,1 1 0,0 1 269,-19 2 0,5 1-38,20-4 1,11 1 865,21 0-911,62-15-249,-12 1 0,12-1 0,3-1 1,-3 1 71,5-3 1,0 1 0,3-1-126,-12 3 0,3-1 0,1 0 0,2 0 0,-2 0-157,1 2 0,0-1 1,0 2-1,-1-1 0,-1 1-910,3 1 0,-2 0 1,-1 1-1,0 0 1067,12-2 0,-1 0 0,-7 1 0,-6 4 0,-16 1 0,-28 0 0</inkml:trace>
  <inkml:trace contextRef="#ctx0" brushRef="#br0" timeOffset="52320">26631 8669 15347,'1'-7'3687,"-1"2"-3239,0 5-11,0 0-303,3 48-89,0-14-28,0 2 0,0 3 28,3 13-12,-1-16 214,-1-8 403,-2-19-370,-2-15-224,0-10-34,-5-12 34,-4-34-11,-2 1 0,0 1-68,6 27 23,3 34 34,2 20-34,0 19-11,0 15 16,0-15 1,0 1 50,0 24-45,1-8-11,1-32 0,3-32 23,2-14-23,1-19 5,-4-3 1,0-4-1,-2 0 1,0 1-17,0 0 0,-1 3-68,-3-7 68,-2 57 0,-2 26-292,2 19-403,1 8-639,9-17 1,4 3 1344,0 0 0,1-1 0,0-10 0,-1-3 0,7 16 0</inkml:trace>
  <inkml:trace contextRef="#ctx0" brushRef="#br0" timeOffset="53101">26648 10325 20893,'4'-47'572,"0"-4"-549,0 0 44,-2 10 0,-1-1 17,-3 5 0,-1 1 157,-2 0 0,-2 5-230,-7 2-11,-4 45 22,6 26-17,8-10 1,1 3-137,0 6 0,2 4 67,3-2 1,2 5-1,2-1-459,1-2 0,2-1 1,0 0-290,5 21 1,2-5-41,0-14 0,1-9-2016,4-11 2868,-5-16 0,-7-7 0,-4-3 0</inkml:trace>
  <inkml:trace contextRef="#ctx0" brushRef="#br0" timeOffset="53338">26327 10319 21353,'42'-16'72,"1"1"1,-1 0 0,20-6 0,1 1-734,-18 8 0,1 2 0,-2 0-3757,3 0 1,-2 1 4417,9-1 0,-6 1 0,-18 6 0,-14 1 0</inkml:trace>
  <inkml:trace contextRef="#ctx0" brushRef="#br0" timeOffset="55467">26545 7600 19101,'-13'21'157,"4"-1"-68,7 5 91,0-10 44,0-8 112,0-6 78,2-1 237,-2 0-394,1 0-257,-1 0 112,0 0-67,0 0-11,-2-6-12,-3-7-22,0-2 22,1-4-10,0 6-12,2 0 22,0 3 79,0 1-101,1 5-79,1 1 79,1 8 0,1 7 0,0 10 0,0 10 34,0 25-34,-1-1 34,11 2-34,4-26-124,12-19-335,1-18-370,-1-4-370,-4-6-5636,-6-12 6835,-8 7 0,-4 1 0,-4 11 0</inkml:trace>
  <inkml:trace contextRef="#ctx0" brushRef="#br0" timeOffset="55700">26425 7333 17252,'0'-7'706,"0"0"-5154,0 7 4448,0 0 0,0 0 0</inkml:trace>
  <inkml:trace contextRef="#ctx0" brushRef="#br0" timeOffset="56516">26093 8842 18709,'2'-6'1557,"-1"1"-1579,-1 5-460,-10-7-952,-1 7-3227,-12-6 4661,-4 9 0,13-3 0,-1 0 0</inkml:trace>
  <inkml:trace contextRef="#ctx0" brushRef="#br0" timeOffset="56667">25601 8882 15123,'-19'-13'0,"3"3"0</inkml:trace>
  <inkml:trace contextRef="#ctx0" brushRef="#br0" timeOffset="56801">25323 8904 15818,'0'0'0</inkml:trace>
  <inkml:trace contextRef="#ctx0" brushRef="#br0" timeOffset="56935">25116 8886 16468,'-46'0'-482,"10"0"0,35 0 1</inkml:trace>
  <inkml:trace contextRef="#ctx0" brushRef="#br0" timeOffset="57002">25116 8886 12624,'-36'-3'0,"1"1"0,-22-1 0</inkml:trace>
  <inkml:trace contextRef="#ctx0" brushRef="#br0" timeOffset="57268">24592 8791 15616,'-34'0'-624,"12"0"1,13 0-1</inkml:trace>
  <inkml:trace contextRef="#ctx0" brushRef="#br0" timeOffset="57418">24031 9008 18003,'-6'0'616,"1"0"-6678,5 0 6062,-4-20 0,3 15 0,-3-16 0</inkml:trace>
  <inkml:trace contextRef="#ctx0" brushRef="#br0" timeOffset="57567">23865 9039 17992,'-10'0'-314,"3"0"-504,7 0-3563,-39-12 4381,24 5 0,-25-7 0,33 10 0</inkml:trace>
  <inkml:trace contextRef="#ctx0" brushRef="#br0" timeOffset="57685">23520 9067 13712,'0'0'0</inkml:trace>
  <inkml:trace contextRef="#ctx0" brushRef="#br0" timeOffset="57818">23280 9039 12848,'-10'0'0,"1"0"0</inkml:trace>
  <inkml:trace contextRef="#ctx0" brushRef="#br0" timeOffset="57934">23174 9080 13352,'0'0'0</inkml:trace>
  <inkml:trace contextRef="#ctx0" brushRef="#br0" timeOffset="58068">23067 9067 14764,'-4'0'-1315,"0"0"1,4 0 0</inkml:trace>
  <inkml:trace contextRef="#ctx0" brushRef="#br0" timeOffset="58868">22369 8860 15303,'0'-6'1747,"0"2"-1265,0 4-236,-5 39 2,4-9-136,-1 2 0,-1 3 78,3 30-145,2-11 11,-2-5 78,1-24-55,-1-28-57,0-14-22,-5-14 22,-3-10 113,-9-15 402,3 18-480,1 3-46,9 34-11,8 20 0,4 13 34,7 8-34,14 18-258,1-12-4516,6-9 4774,-16-30 0,-7-11 0,-13-8 0</inkml:trace>
  <inkml:trace contextRef="#ctx0" brushRef="#br0" timeOffset="59900">21377 10797 15627,'0'3'3059,"0"0"-1871,0-3-919,20-70-124,-17 30 1,-1-2-90,8-17 0,-2 0-270,-10 7 0,-4 5 360,-6-10 67,-4 16 351,1 14-430,-3 20-122,3 47-12,9-3 0,4 3-6,3 4 0,5 0-424,3 4 0,4-4-545,18 9-2942,17-8 3917,-10-23 0,-6-5 0,-17-17 0</inkml:trace>
  <inkml:trace contextRef="#ctx0" brushRef="#br0" timeOffset="60069">21210 10656 18037,'48'-33'-104,"-1"0"1,1 0 0,-3 2 0,0 2 0,0 3 103,19 2 0,-5 5 0,4-3 0,-29 12 0,0 0 0</inkml:trace>
  <inkml:trace contextRef="#ctx0" brushRef="#br0" timeOffset="60366">22128 10527 17442,'-4'0'2186,"1"0"-2018,3 0-3653,74-31 3485,-28 13 0,-4 0 0,-3 2 0,-12 5 0</inkml:trace>
  <inkml:trace contextRef="#ctx0" brushRef="#br0" timeOffset="60883">22681 10325 19146,'-11'37'67,"0"-1"0,11 15-67,34-34 11,8-28 0,-9-11 12,9-26 280,-7 9-169,0 3-111,-15 20-1,-7 20 12,-1 4-34,3 6 33,4 3-22,3-3 12,3-4-23,15-9-11,0-28 11,-5-2 44,-13-23 236,-17 11 370,-5 3-56,-2 9-179,-2 10-348,-1 9-67,0 8 0,3 6-23,2 4-100,0-2-56,0 0-740,-2-3-3776,-4-1 4695,-2-1 0,1 0 0,3-1 0</inkml:trace>
  <inkml:trace contextRef="#ctx0" brushRef="#br0" timeOffset="61618">23492 10174 17263,'-33'-30'134,"-1"-1"1,1 0-1,-17-14 1,1 2-96,8 12 0,-1 1-932,-5-4 1,-2 0 1032,-3-2 0,-7 0-270,11 11 0,-5-1 0,-5 1 1,-2 3 214,0 6 0,-3 3 0,-3 1 1,-1 2-1,0-1-388,11 1 1,-1-1-1,1 1 1,-2 1-1,0 2 1,-1 2 303,-6 3 1,-2 2 0,0 3 0,-1 1 0,2 2 0,3 1-337,1 2 1,2 2 0,1 1 0,1 2 0,0 1 340,-1 2 1,-1 1 0,1 1 0,0 2 0,2 1-77,1-1 1,2 1-1,0 1 1,0 3-1,0 4 83,2 2 0,-1 3 0,0 3 0,2 2 1,2 3-1,5 1-6,5-1 1,2 3-1,3 2 1,3 1-1,1 2 1,4 1 5,-1 7 0,3 3 0,2 1 0,3 1 0,5 0 0,6-4-122,4 1 1,5-1-1,5-1 1,5-3 0,6-2 114,5-3 1,7-2 0,5-2-1,3-4 1,2-7-7,9-2 0,4-7 0,3-5 0,2-2 61,-8-4 0,3-2 0,0-2 1,2-1-1,0-2-61,4 0 0,0-2 0,1-1 0,2-3 0,5-2 9,-9-3 1,3-2 0,2-2 0,2-1 0,1-2-1,0 0 1,1-2 0,-1-1-9,-4 1 0,0-2 0,1-2 1,1 0-1,-1-1 0,1 0 1,-1-1-1,0 0 0,0 0-45,0 0 0,0 0 1,0-1-1,1 0 1,-1 0-1,-1-1 1,0-1-1,-1 0 1,0-2 45,3-2 1,1-1 0,-1-1 0,0-1 0,-2-1 0,-2 0-1,-3 1 1,-3-1-1,7-5 0,-5-1 1,-2 0-1,-3 0 0,-1-1 2,-4 1 1,-2 0 0,-1-1-1,-2 0 1,-3-1 210,3-4 0,-2 0 0,-4-2 0,-8-2-219,-2-18 0,-10-2 1,-18 4-27,-21 11 0,-16 4 0,-8 4-57,-1 5 0,-8 4 1,-5 3-1,1 5-142,0 6 0,-1 4 0,-2 5 0,1 0-1,-1 2 0,-1 3 1,1 0-1,6 2-80,5 1 0,4 0 0,1 2 463,-16 0 0,4 2-915,14-1 1,5 2 1262,-10 18 0,28-12 1,18 6-1</inkml:trace>
  <inkml:trace contextRef="#ctx0" brushRef="#br0" timeOffset="66133">8868 12835 17364,'10'-50'2174,"-14"10"-1793,-20 33-11,-36 21-286,25 12 0,1 10-70,7 0 1,1 6 0,4 0-825,3-1 0,3 1 0,3 0 810,2 4 0,3 2 0,5-5-17,9 1 0,5-5 53,2-5 1,4-3-424,6-5 1,6-6-847,18-2 1,5-10-1194,2-12 1,1-7 2425,0 3 0,-3-4 0,-14-3 0,-7-1 0,-6 1 0</inkml:trace>
  <inkml:trace contextRef="#ctx0" brushRef="#br0" timeOffset="66452">9167 13368 16053,'0'7'2969,"0"-1"-2711,0-6-68,0 0 1,5-41-67,-3 15 122,2-35 68,-4 7-202,-4 14 291,-1-7 57,-2 27-225,1 8-213,0 8 23,1 16-45,-1 15 5,4 7 1,2 7-376,3 3 0,2 1-173,1 0 0,2-2-651,4-5 1,2-6-3356,13-3 4549,-1-11 0,-11-10 0,-5-6 0</inkml:trace>
  <inkml:trace contextRef="#ctx0" brushRef="#br0" timeOffset="66601">9139 13307 19695,'52'-27'-671,"0"0"1,1 1-1,-5 4 1,-2 7 0,-8 4-1</inkml:trace>
  <inkml:trace contextRef="#ctx0" brushRef="#br0" timeOffset="68969">9922 12783 15840,'-6'-4'2936,"2"1"-2634,4 3 158,0 0 67,50 19-382,-11-5-117,2 1 0,2-1 17,13 4-23,8 0 1,-26-3-90,-13 10 89,-36-2-22,-22 8 0,-10 0-123,-3 0-348,2 1-3507,-1 8 3978,15-1 0,7-11 0,14-8 0</inkml:trace>
  <inkml:trace contextRef="#ctx0" brushRef="#br0" timeOffset="69270">10348 13200 13420,'4'-1'3362,"0"-1"-1973,-4 2-1154,-73 48-201,30-14-335,-9 3 0,0 1 301,24-14 0,3-1-1046,-5 6 0,1-2 1046,-4 8 0,4-3 0,23-25 0</inkml:trace>
  <inkml:trace contextRef="#ctx0" brushRef="#br0" timeOffset="70101">10894 12906 19751,'-16'32'123,"5"27"-112,7-8 1,5 10-24,21-36-10,19-27 67,8-17-34,-20-3 0,-3-4-223,-5-1 1,-3-1 211,14-28 84,-5 7-84,-5 16 56,-6 43 0,-1 14-56,-1 34 0,4-5-33,6-5 66,7-10-33,7-16 418,3-10-295,19-40 145,-36-4 1,-3-5-151,0-2 0,-3-3-310,-6-10 0,-7 0 214,-6 15 1,-3 3-12,-9-24-11,-11 20-717,-28 25-4751,-1 43 5468,4 5 0,19 5 0,25-21 0</inkml:trace>
  <inkml:trace contextRef="#ctx0" brushRef="#br0" timeOffset="71300">12212 13160 18037,'-9'46'-1801,"0"0"1,0-4 0,-1-4 1800,-8-1 0,8-16 0,2-10 0</inkml:trace>
  <inkml:trace contextRef="#ctx0" brushRef="#br0" timeOffset="71666">13126 12576 19090,'33'35'67,"-1"0"0,1-1 0,-1-1 0,1 0 1,-1-4-292,8 1 0,0-2 95,9 4 1,-3-3 0,1 1 0,0-1 0</inkml:trace>
  <inkml:trace contextRef="#ctx0" brushRef="#br0" timeOffset="71835">13583 12478 18429,'-51'32'638,"6"5"-509,4 1 0,1 4-101,7-3 0,4 2-325,-4 17 0,5 2-1464,11-19 1,3 0 1760,0 9 0,6-5 0,9-15 0,3-14 0</inkml:trace>
  <inkml:trace contextRef="#ctx0" brushRef="#br0" timeOffset="72666">13832 13175 17644,'30'-42'631,"1"-1"1,-7 9-1,-5-1-564,-7 1 1,-4 0 88,-4-14 337,-10-1-246,-11 22-203,-3 9-32,-6 32-12,11 15 44,4 32-55,20 5-577,2-28 0,4-2-6583,21 16 7171,-5-26 0,-14-17 0,-14-9 0</inkml:trace>
  <inkml:trace contextRef="#ctx0" brushRef="#br0" timeOffset="72818">13732 13098 20244,'49'-17'-131,"0"0"0,1 0 0,-5 0 1,-1 2-1,-4 2 0,2 4 1,-6 3-1,12-5 0</inkml:trace>
  <inkml:trace contextRef="#ctx0" brushRef="#br0" timeOffset="73068">14511 12732 19168,'29'-2'-3037,"-5"6"3037,-16 6 0,-4-2 0,-3-2 0</inkml:trace>
  <inkml:trace contextRef="#ctx0" brushRef="#br0" timeOffset="73202">14545 12914 17823,'52'-23'71,"-37"20"0,34-23 1</inkml:trace>
  <inkml:trace contextRef="#ctx0" brushRef="#br0" timeOffset="73718">15146 12675 18474,'8'51'280,"1"0"0,0 0 0,1-1-191,0-11 1,1 0-770,2 3 1,0 2 718,0 0 0,1 1-22,-1-1 0,-2 2-12,-1 11 1,-4 0-29,0-18 1,-3-1 230,-5 6 1,-5-4-221,-10-5 240,-13-16-206,-30-19-67,24-18 0,-1-6-650,0 5 1,0-6-4222,-4-23 1,6-4 4531,17 18 0,4 2 0,-2 0 0,4 3 0,7 2 0</inkml:trace>
  <inkml:trace contextRef="#ctx0" brushRef="#br0" timeOffset="73886">15078 12490 14585,'0'0'0</inkml:trace>
  <inkml:trace contextRef="#ctx0" brushRef="#br0" timeOffset="74619">7062 14466 18216,'57'-5'86,"-1"1"1,1-1 0,0 0 0,0 1 0,-4-3 0,2 0-1,2-1 1,2 0 0,2-1 0,2 0 0,2-1 0,2 1-495,-11 1 0,2 0 0,2 0 0,2-1 1,1 0-1,1 0 0,1 0 0,1 0 0,-1 0 1,1 0-1,-1 0 0,-1 0 0,-1 1 409,-2-1 1,1 1 0,-2-1 0,1 1-1,0-1 1,-1 0 0,1 1 0,0-1 0,0 1-1,1 0 1,0 0 0,0 0 0,1 0-77,0 0 0,2 0 1,0 0-1,1 0 1,0 0-1,0 0 1,1 1-1,-1-1 1,0 1-1,-1 0 0,0 0 1,-1 1-1,-1 0 1,-2 0 75,5 0 0,-1 1 0,-3 0 0,0 1 0,-1 0 0,0 0 0,0 0 0,2 0 0,0 1 0,3 0 0,1-1-29,-6 1 0,2 1 0,1-1 0,0 1 1,2 0-1,1 0 0,0 0 0,1 0 1,0 0-1,0 0 0,0 0 0,-1 1 0,1-1 1,-2 1-1,0-1 25,-1 1 1,0-1 0,-1 1 0,1 0-1,-1 0 1,1 0 0,-1 0 0,0 0 0,0 0-1,0 0 1,0 0 0,0 0 0,0 1 0,-1-1-1,1 0-71,2 0 1,1 0 0,-1 0 0,1 1-1,0-1 1,0 0 0,-1 0 0,0 1 0,-1-1-1,0 0 1,-1 1 0,0-1 0,-2 0 0,-1 1 58,6-1 1,1 1 0,-1-1 0,0 1-1,-2-1 1,0 1 0,-2-1 0,-3 1-1,-1-1 1,-3 0 0,-3 1-36,22-2 1,-6 1-1,-4-1 1,-3 1 0,-1-1-58,2-1 1,-2 1 0,-3-1-1,-4 0 124,1 1 0,-4-1 0,-13-3-6158,-7-10 4522,-74 7 0,-31 3 1619,26 1 0,-2 0 0,-5 1 95,-2 1 1,-5 1-1,-1 0 1,3 0-96,-7 1 0,1 0 0,0-1 0,11 1 0,-2 0 0,1 0 0,6 1 0,-14-1 0,6 0 0,5 0 0,0 0 0</inkml:trace>
  <inkml:trace contextRef="#ctx0" brushRef="#br0" timeOffset="74887">9870 14166 17118,'53'1'28,"0"-1"0,0 1 0,-4-2 0,1-1 0,3-1 0,1-1 41,-1 0 0,0 0 1,3-2-1,4 0 1,4-1-595,-8 0 1,4 0 0,2-1-1,4-1 1,1-1 0,2 1 0,1 0-1,0 0 1,0 1 544,-9 1 1,0 0-1,2 1 1,0-1-1,1 1 1,1 0 0,0 0-1,0 0 1,1 0-1,-1-1 1,0 1-1,0 0-100,-4 0 1,0 0-1,0 0 1,1 0 0,-1 0-1,1 0 1,-1 0 0,1 0-1,0 0 1,-1 1-1,1 0 1,-1 0 0,1 0 79,5 1 0,1 0 0,0 0 0,1 0 0,-1 0 0,1 1 0,-2 0 0,0 0 0,-1 1 0,-2 0 0,-1-1 0,-2 2-55,10-1 0,-2 1 0,-2 0 0,-2 0 0,-1 1 0,0 0 0,0-1 0,0 1 49,-3 0 0,0 0 1,-1 0-1,1 0 1,-2 0-1,1 0 1,-2 0-1,0 0-124,3 0 1,-1 0 0,0 0-1,-1 0 1,-1 0 0,1-1 0,1 0-195,1 0 1,1 0 0,1-1-1,0 0 1,-3 0 0,-2-1-1,-4 0 381,12-2 1,-5-2 0,-3 0-1,0 1 1,-1 2 0,0 1 0,-5-1-1,-12-3 1,0-12 0</inkml:trace>
  <inkml:trace contextRef="#ctx0" brushRef="#br0" timeOffset="93117">16532 13875 17230,'62'13'526,"1"1"1,-1-1 0,1 1-505,-14-4 0,1 1 1,-1 0-2671,12 4 1,-2 0 2647,0-1 0,-7-2 0,-3 3 0,-45-12 0</inkml:trace>
  <inkml:trace contextRef="#ctx0" brushRef="#br0" timeOffset="93401">16733 13707 14137,'-38'-2'952,"0"0"1,2 4-1,2 1-515,-17 12-90,6 13-235,21-2 1,4 5-102,7 1 1,3 2-7,0 0 1,6-1-17,18 26-91,13-26-301,17-7-1065,6-11 1468,-14-9 0,-2-3 0,1-1 0,4-2 0</inkml:trace>
  <inkml:trace contextRef="#ctx0" brushRef="#br0" timeOffset="93901">17829 14336 12714,'11'0'2757,"-2"0"-2085,3 53-201,-8-17-236,3 15 0,-2 3-134,-3-1-12,-2 9-66,0-36 369,0-13 281,0-13-561,0-18 56,0-17 84,1-11 0,1-7-168,0 7 0,0-2-439,1 2 1,0-3 0,1 3 432,1-11 1,1 4 33,2 2 0,1 4-83,-1 9 1,2 4 15,8-3 56,-2 27-96,-2 35 1,-1 16-241,5 10 0,-1 7-501,-3-7 0,0 3 0,-1 0-552,-2-9 1,-1 0 0,-1-3-2198,2 12 1,-4-6 3484,-4 0 0,-3-22 0,0-11 0</inkml:trace>
  <inkml:trace contextRef="#ctx0" brushRef="#br0" timeOffset="94036">17891 14500 17678,'-1'-5'516,"-1"1"-2052,61-6-2475,-18 8 4011,3-4 0,0 1 0,-12 5 0,-9-1 0</inkml:trace>
  <inkml:trace contextRef="#ctx0" brushRef="#br0" timeOffset="94218">18385 14127 19874,'-5'40'104,"0"0"1,0 0 0,1-2-676,4 23-1122,5-2-3069,3-11 4762,7-9 0,-6-20 0,-2-8 0</inkml:trace>
  <inkml:trace contextRef="#ctx0" brushRef="#br0" timeOffset="94401">18611 14179 19549,'0'-6'661,"0"1"-560,-4 50-101,4-9-263,1 12 0,2 2-2091,8 3 2354,8 9 0,-8-43 0,-2-8 0</inkml:trace>
  <inkml:trace contextRef="#ctx0" brushRef="#br0" timeOffset="94900">19356 14458 18317,'27'39'328,"-1"0"1,-1 1-1,-2 0-317,-6-4 1,-3 0-749,-2 1 1,-1 0 741,-1-1 1,-3-2 5,1 28 487,-5-12-498,-4-15 270,-4-17-157,-6-9 10,-6-22 45,-2-10 0,-1-8-73,-3-21 1,3-8-7,5 5 1,1-4-1,1 0-179,2 6 1,1 0 0,4 0 220,5-1 0,3 1 0,3 4-58,3-1 0,4 5-29,4 5 1,3 5-45,21-15-11,-8 37 0,2 11 27,-2 21 1,-2 8-51,0-1 1,-4 4-405,-5 15 0,-9 3 197,-6-13 0,-5 0 0,-4 0 0,-1-1 442,-2 26-201,-3 0 0,5-31 0,3-3 0</inkml:trace>
  <inkml:trace contextRef="#ctx0" brushRef="#br0" timeOffset="95116">19917 14392 19997,'18'-41'474,"0"1"1,-1 3-1,0 5-373,10 6-179,4 14-157,-9 36-147,-4 22-10,-14 10-235,-6 0-505,0-25-1725,0-5 2857,5-7 0,-2-9 0,2-5 0</inkml:trace>
  <inkml:trace contextRef="#ctx0" brushRef="#br0" timeOffset="95367">20447 14303 21174,'-61'14'190,"15"13"-672,64 4 12,5-3 55,23-11-280,-3-18 617,-15-10 78,-6-20-246,-33-2-3194,-14 1 3440,-3 13 0,5 15 0,15 4 0</inkml:trace>
  <inkml:trace contextRef="#ctx0" brushRef="#br0" timeOffset="95669">20881 13881 20468,'-57'33'437,"0"0"0,12-5 0,7 7-432,17 16 1,9 5-1581,5-8 1,5-2 1574,5 0 0,5 0 0,2-5 0,6-1 273,17 5 0,10-7-536,3-13 0,3-6 111,0 1 1,-2-8 5,-3-13 0,-7-9-55,-3-17 677,-17-10-554,-23-4-202,-14 14 0,-9 2-1474,-6 7 0,-4 4 1754,-9-3 0,2 5 0,-14 5 0,26 7 0</inkml:trace>
  <inkml:trace contextRef="#ctx0" brushRef="#br0" timeOffset="95833">21267 14320 19101,'0'0'0</inkml:trace>
  <inkml:trace contextRef="#ctx0" brushRef="#br0" timeOffset="96368">22457 13992 17398,'-60'16'713,"0"-1"1,15-2-1,5 5-691,8 13 1,9 5-914,8 22 891,9-2 115,24-7-989,10-25 0,8-4 392,-4-7 1,4-4-276,15 2 1,1-4-264,-13-7 1,-1-4-673,-2 0 0,-3-2 1692,23-12 0,-26 5 0,-13 2 0</inkml:trace>
  <inkml:trace contextRef="#ctx0" brushRef="#br0" timeOffset="96734">22698 14246 19123,'-50'-19'975,"10"4"-941,33 15-23,4 6-56,18 0-145,20 1 134,24-2 33,-1-3-33,0 2 45,-17 1-314,-9-2 0,3-1-78,3 0 0,2-3-371,6-7 1,-1-3 678,-11 1 0,-4-4 95,9-32 235,-31-1 560,-10-10-481,-3 25 0,-3-2 207,-6-20 0,-3-3-362,0 5 0,-1 1 283,0 2 1,2 3-62,-6-11-347,15 46 10,3 22-32,1 16-12,3 15 0,3 7-802,12 10 1,5 2-1043,-4 3 1,4-2-223,-1-20 1,4-2-1,-1-4 2066,6-1 0,-3-6 0,6 5 0,-8-13 0</inkml:trace>
  <inkml:trace contextRef="#ctx0" brushRef="#br0" timeOffset="96937">23478 13737 19717,'-10'-56'661,"1"0"0,1 13 0,5 6-728,15 0 45,7 28-696,7 13-211,-4 15-3027,-7 38-470,-8-4 4426,-8-14 0,-1-2 0,0-6 0,-3-7 0</inkml:trace>
  <inkml:trace contextRef="#ctx0" brushRef="#br0" timeOffset="97034">23495 13904 19090,'41'-5'-662,"0"0"1,-5 1 0,-2-1 0,10-3 0,-19 4 0</inkml:trace>
  <inkml:trace contextRef="#ctx0" brushRef="#br0" timeOffset="97853">25185 13906 19442,'-39'-19'324,"-1"0"1,2 2 0,1 5-257,-14 16-1,2 10 20,8 10-87,16 10 45,12 3-12,22 0-112,38 3-123,-12-26 1,5-6 139,9-6 0,-1-6 62,-9-2 0,-5-6 0,12-24 44,-35 10 79,-8 6 113,-9 7-136,-11 7-32,-6 26-68,3 0-34,9 21 23,27-8-101,13-5 11,22-6-185,-6-15 1,2-7 201,-4-9 0,-1-6 106,2-5 1,-5-6 66,-14 1 1,-6-3 145,-7-27 191,-19 22 257,-7 1-470,-2 16-179,2 3-34,8 12 0,4 5 0,8 1 0,7 3 0,9-2-280,6-3-236,3-3 516,-14 0 0,-2 2 11,-16 6-11,-3 8 0,-1 11 11,1 4-11,2 4-907,25 12-2735,17-3-6095,9-7 9737,6-15 0,-34-18 0,-5-4 0</inkml:trace>
  <inkml:trace contextRef="#ctx0" brushRef="#br0" timeOffset="98118">25913 13988 18899,'0'-9'1356,"0"2"-1418,22-15 1,11-3-825,21-11 617,-16 5 1,-2-1 10,6-5 258,-36 15 67,-20 5 236,-10 4 672,-36 12-656,26 12 0,0 6-224,-3 5 1,3 5-96,9 0 0,5 2-202,4 29-930,34-20 1132,15-14 0,4-2 0,-4 0 0,-2-9 0,0-1 0</inkml:trace>
  <inkml:trace contextRef="#ctx0" brushRef="#br0" timeOffset="98386">27095 13708 20439,'-35'-22'288,"1"0"0,2 2 0,3 6-277,-2 11 14,12 25-25,27 22-45,10 11-146,7-12 1,1 2-12,-10-9 1,-2 1 169,-2 4 1,-7-2-1000,-33 14-1487,-5-26 2518,-9-32 0,28 2 0,7-9 0</inkml:trace>
  <inkml:trace contextRef="#ctx0" brushRef="#br0" timeOffset="98701">27537 13777 18250,'-49'-9'1680,"10"3"-1574,2 9 1,-1 3-85,1 8-22,2 13-44,27-3-427,17 7 191,25-10 268,5-3 24,15-12 44,-16-10-45,-2-3 68,-8-4 167,-6-1-291,-12 7-1187,1 7-1290,-3 6-2486,9 6 5008,9-3 0,-10-5 0,1-1 0</inkml:trace>
  <inkml:trace contextRef="#ctx0" brushRef="#br0" timeOffset="99034">27821 13876 19370,'16'-32'745,"0"-1"0,18-12-880,8 37-1232,4 31 371,-9 6-1033,14 13 247,-10-23 1334,9-9 527,-14-21 626,-7-14 293,-14-9 447,-2-3 12,-5 2 11,1 4-1210,-4 15-214,4 17-44,-1 14 0,7 14-56,4-1-168,7-1-818,8-1 1042,17-1 0,-25-12 0,6-2 0</inkml:trace>
  <inkml:trace contextRef="#ctx0" brushRef="#br0" timeOffset="99319">28733 13776 18877,'1'-4'2286,"0"0"-2141,-1 4-122,42-26 44,-11 11-168,10-7 0,1-5-269,-6-12 348,1-1 44,-42 3 1,-15 16 77,-17 9 69,-6 6 66,-20 26-156,16 21-141,25-7 0,7 3-689,17 27 185,12-31 1,8-4-669,8-8 1,5-4-6,7 1 1,5-3 1238,9 0 0,-2-4 0,11 3 0,-8-6 0</inkml:trace>
  <inkml:trace contextRef="#ctx0" brushRef="#br0" timeOffset="99668">30315 13599 20154,'-46'6'11,"0"0"0,0 1 1,-6-3-1,7 5-190,-5 29-79,38-16-22,24-4 291,28-14 157,21-16 191,-2-4 156,-10-9-33,-29 12-280,-8 5-202,-5 5-23,1 7-224,5 6-615,13 5-1850,4-5 0,4-2 2712,26 1 0,-2-2 0,-27-7 0</inkml:trace>
  <inkml:trace contextRef="#ctx0" brushRef="#br0" timeOffset="99851">30800 13451 19807,'-41'-24'705,"1"-1"1,4 4 0,2 4-650,-4 6-44,17 9-1,13 19 33,25 10 1,15 6-331,9 12 1,5 2-339,-15-15 0,1 0 1,0 0 63,19 15 0,-8-2-2286,-12 5 2846,-55-4 0,15-25 0,-29-1 0</inkml:trace>
  <inkml:trace contextRef="#ctx0" brushRef="#br0" timeOffset="100550">18368 15214 16860,'-6'56'482,"0"-1"0,0 6 0,2 1-449,3 2 1,2 1-977,0-18 1,1 1-1,-1 0 947,0 1 0,0 0 0,0 0-4,1-2 0,0-1 0,0-1-169,-1 16 1,0-2 28,0-8 0,-1-3 302,-1-10 1,0-3-431,-4 13 122,-14-27 504,-16-59 46,-4-10 125,16 4 0,2-3-401,4 9 1,3 0-34,1 0 1,2 1-29,2 2 0,3 1-67,0-29 588,15 9-1961,8 24 1,6 3 1372,11 5 0,3 4 0,13-12 0,3 17 0</inkml:trace>
  <inkml:trace contextRef="#ctx0" brushRef="#br0" timeOffset="101067">18523 15682 19269,'-36'39'149,"-1"-1"1,4-3-1,10-1-149,22 10-650,39-1 571,-6-29 1,5-7 78,17-7 0,1-10 106,-1-12 1,-4-7 44,-12-1 1,-8-5 357,-10-11 1,-13-1 17,-15 12 0,-9 3-443,-3-1 0,-6 3-51,-7 10 1,-3 8-34,-17 10 0,11 17-11,30 11-90,15 2-336,17 2 106,11-14 1,7-5 83,9-1 1,3-5-25,0-1 1,0-4 270,-3-3 0,-5-3 34,2-7 22,-19 2 0,-13 3 224,-10-2-247,-5 3-44,1-5 11,7 1 351,8-3-486,12-3 124,21-11 0,-6 5-101,-2 1 112,-19 17 0,-17 18 0,-6 11-11,-3 11 11,-1 5 0,0 3-1603,6 17-1388,11-19-3463,10 7 6454,18-28 0,-15-11 0,0-5 0</inkml:trace>
  <inkml:trace contextRef="#ctx0" brushRef="#br0" timeOffset="101718">20108 15512 14944,'7'50'810,"-1"0"1,-1-12-1,-2-1-782,1 1 0,0-4-17,-2 5 57,-2-13-68,1-12 1255,-1-16-706,0-16-90,-2-17-229,2-7 0,0-4-169,-1 6 1,1-2-309,0-18 0,2-1 263,0 13 1,5 0 50,6-9 1,7 4-46,4 17 0,5 7-22,6 4 0,2 11-179,20 34-129,-32 6 0,-6 7-632,-10 2 0,-5 4 520,-2 2 0,-6 2 223,-4-1 1,-6 1 168,-17 10 0,-7-3 56,10-15 0,-3-4-17,-10 5 0,1-6 136,-2-11 659,15-11-39,14-12-319,12-8-89,15-5 66,31-7 239,-12 16 0,3 4-653,9 8 0,1 4-34,-9 0 1,-3 3-191,-4 7 1,-4 2-651,2 8-437,-8-4-3977,-4-5 5277,-7-8 0,-4-5 0,-3-5 0</inkml:trace>
  <inkml:trace contextRef="#ctx0" brushRef="#br0" timeOffset="101985">20767 15638 20020,'-48'-1'22,"0"-1"1,6-1-1,9 7-134,16 31 101,24-10 22,15 9-33,16-12 22,16 11-90,-19 2-863,-21 12-3013,-34-11 3966,-29-2 0,21-22 0,3-3 0</inkml:trace>
  <inkml:trace contextRef="#ctx0" brushRef="#br0" timeOffset="104283">21794 15678 19617,'53'-16'-494,"0"1"1,0-1 0,0 1 0,1 0 0,-1 2-333,-7 3 1,-1 1 0,-1 0-503,13-3 1,-9-2 1327,-8-5 3462,-29-6-224,-33 8-2196,-13 4-840,0 18-79,14 13-101,16 7-223,17 19-5088,-3-2 5289,5-2 0,-8-17 0,-6-16 0</inkml:trace>
  <inkml:trace contextRef="#ctx0" brushRef="#br0" timeOffset="105052">24017 15231 20098,'-63'-20'179,"4"16"-235,19 55 50,33-16 1,9 3-23,13 10 0,9-2 28,2-9 0,6-4 5,6-4 1,1-6-6,4-2-56,-18-7 12,-13-3 44,-45 0-2130,-12-6 2130,-18-7 0,22 0 0,22-5 0</inkml:trace>
  <inkml:trace contextRef="#ctx0" brushRef="#br0" timeOffset="105251">24269 15256 18093,'-10'47'-255,"0"0"1,3-2 0,5-1-3180,10-2 0,4-2 3434,4 18 0,0-5 0,-13-34 0</inkml:trace>
  <inkml:trace contextRef="#ctx0" brushRef="#br0" timeOffset="105400">24207 15499 17902,'38'-18'-1386,"1"-1"1,-1 3-1,4 3 1386,13 11 0,-3 4 0,-1-2 0,-15 0 0,0 0 0</inkml:trace>
  <inkml:trace contextRef="#ctx0" brushRef="#br0" timeOffset="105984">24718 15366 18798,'-50'12'623,"-1"-1"1,9 3 0,5 3-612,2 20-12,19-1 0,15-13-471,25 1 202,18-11 163,-6-12 0,2-3 83,28-11 23,-6-9 0,-30 5-22,-10 5 22,-9 6-34,3 7-134,8 12-258,5-4-201,13 5 492,1-10-111,9-3-46,4-9 202,-16-5 1,-2-7 178,-5-9 1,-4-8 325,0-9 0,-5-4-218,-9 8 0,-6 1 122,-8 4 1,-5 4 184,-9 3-123,-6 14-123,-5 9 34,-15 20-281,9 5 11,-5 19-22,23 1 0,10 6-392,20-2-359,12-5 177,19-10-356,-4-21 0,3-8 879,4-12 1,0-6 50,-2 3 0,-2-4 5,-7-7 1,-7-3 61,-12-8 505,-12 7 559,-14 6-424,-1 7-159,-4 7 69,-3 7-550,5 30-67,1 6-325,5 32-952,11-5-1446,6 6-2454,11-6 5121,4-7 0,-12-23 1,-4-12-1</inkml:trace>
  <inkml:trace contextRef="#ctx0" brushRef="#br0" timeOffset="106183">25721 15074 21073,'10'60'-609,"-1"0"0,-1 0 0,1-1-4307,2 5 1,0-4 4842,-5-17 0,-1-6 0,-2 3 0,-3-31 0</inkml:trace>
  <inkml:trace contextRef="#ctx0" brushRef="#br0" timeOffset="106334">25655 15378 18429,'-3'-11'851,"0"2"-851,3 9-146,48-15-2946,14 11 1988,-19-4 1,0 1-3093,-1 7 1,-3 3 4195,12 0 0,-24 0 0,-7-2 0</inkml:trace>
  <inkml:trace contextRef="#ctx0" brushRef="#br0" timeOffset="106517">26066 15301 20479,'31'-23'-1042,"-1"0"0,17-14-392,-45 43 492,-3-3-32,-1 3-1223,0-5 2197,2-1 0,0 0 0</inkml:trace>
  <inkml:trace contextRef="#ctx0" brushRef="#br0" timeOffset="106818">26209 15141 16916,'-2'-6'627,"1"2"-2670,1 4 0,0 0 0</inkml:trace>
  <inkml:trace contextRef="#ctx0" brushRef="#br0" timeOffset="107118">26557 15189 20669,'3'-48'325,"-1"12"-437,-1 35 112,9 34-123,3 8-127,-2-5 0,1 4 199,-1 0 1,2 1 39,5 20 0,0 4-51,-5-7 1,-2 1 61,-1 6 0,-5-5 0,-8-21 0,-6-7 77,-19 2-413,-9-28-1199,-4-17-5916,-5-8 7451,-3-13 0,21 12 0,5 3 0</inkml:trace>
  <inkml:trace contextRef="#ctx0" brushRef="#br0" timeOffset="107468">24688 16361 17823,'9'54'-639,"0"-1"1,0 0-1,0-2-2526,-1-10 0,-1-2 3165,4 23 0,-8-43 0,-2-8 0</inkml:trace>
  <inkml:trace contextRef="#ctx0" brushRef="#br0" timeOffset="107618">24600 16567 18250,'44'-15'-2458,"0"-1"0,0 1 1,18-5-1,-4 5 2140,-20 12 1,-6 4-1,9-1 1,-13 0-1</inkml:trace>
  <inkml:trace contextRef="#ctx0" brushRef="#br0" timeOffset="107751">25115 16526 16782,'-4'0'-1334,"1"0"-6397,3 0 7731,6-24 0,-5 18 0,5-17 0</inkml:trace>
  <inkml:trace contextRef="#ctx0" brushRef="#br0" timeOffset="107835">25111 16386 10597,'-7'-25'5288,"2"11"-11932,2 5 6644,11 14 0,-4 0 0,4 1 0</inkml:trace>
  <inkml:trace contextRef="#ctx0" brushRef="#br0" timeOffset="108168">25326 16474 19796,'27'-49'-291,"-1"10"77,-4 38-167,-1 2-324,-3 4 267,1 6 438,-8 0-11,0 2 56,-5-9-45,0-2 56,4-11-56,5-5 202,12-25 168,-2 6-325,-1 2-34,-10 19-11,-9 23-23,0 6-582,0 10-1669,4 4-4203,4-2 6477,8-3 0,-9-12 0,2-4 0</inkml:trace>
  <inkml:trace contextRef="#ctx0" brushRef="#br0" timeOffset="108450">25845 16510 18966,'22'-40'30,"-1"-1"0,0 3 0,-2 2 60,12-15 437,-14 18-259,-13 3 24,-16 30-24,-10 13 35,-6 21-314,12 4-527,4-1-1031,33-12-190,26-17 218,-5-6 1,4-4 1418,16-4 0,-1-2 1,-22 5-1,-3 0 0,0-3 1,0-1-1</inkml:trace>
  <inkml:trace contextRef="#ctx0" brushRef="#br0" timeOffset="108800">27893 15562 19751,'27'29'-1640,"-8"-13"0,-15-2 0</inkml:trace>
  <inkml:trace contextRef="#ctx0" brushRef="#br0" timeOffset="108903">27924 15789 18776,'-1'4'224,"-1"-2"-3093,2-2 2869,45-21 0,-34 16 0,33-16 0</inkml:trace>
  <inkml:trace contextRef="#ctx0" brushRef="#br0" timeOffset="109486">29005 15629 17510,'7'0'2364,"15"-39"-2084,-10 6-258,-1-2 1,1-2 89,1-25-84,-7 14 0,-4-1 11,-1 14 0,-3 1 90,-3-10 0,-5 5 264,-16 5-102,-11 17-134,-5 13-101,-2 22 0,3 16-51,21 9 1,8 8-264,11 3 1,9 3-777,3-12 1,5 0 0,2-2-659,9 7 0,4-7 1692,4-10 0,-2-9 0,-8-8 0,-10-9 0</inkml:trace>
  <inkml:trace contextRef="#ctx0" brushRef="#br0" timeOffset="109651">28798 15461 20255,'56'-26'-1630,"0"-1"1,1 0 0,-2 3 0,1 1 0,-2 6 1629,15 7 0,-6 6 0,-23 0 0,-3 1 0,23 1 0</inkml:trace>
  <inkml:trace contextRef="#ctx0" brushRef="#br0" timeOffset="110218">29967 15331 20143,'55'-14'-165,"-1"1"1,0-1 0,-3-2-1,-6 3 1,18 5 0</inkml:trace>
  <inkml:trace contextRef="#ctx0" brushRef="#br0" timeOffset="110651">30456 15165 19078,'15'55'415,"17"-17"-392,7-41-1,10-13 12,-15-11 78,-2 0 235,-5 3 493,-2 3-717,-11 12-77,3 10-35,-6 9-11,9 7 33,3-3-89,8-6 56,3-4-34,12-18 102,-17-2-68,-1-15 0,-22 0-11,-15-1-326,-9 0-772,-15 3-1490,-7 10 2599,-14 12 0,27 5 0,-3 7 0</inkml:trace>
  <inkml:trace contextRef="#ctx0" brushRef="#br0" timeOffset="112150">24489 17899 14798,'-1'9'2454,"0"-2"-1972,1-7 213,0 0-494,68-37-178,-32 11-308,8-3 0,-2-2 330,-13-6 671,-12-9-425,-38 12 90,-29 10-269,7 33 0,-2 11-112,6-2 0,2 5-155,2 14 1,7 3 98,6 21-1692,29-24 1,9-3 1747,24 12 0,1-8 0,-9-27 0</inkml:trace>
  <inkml:trace contextRef="#ctx0" brushRef="#br0" timeOffset="112385">24997 17921 21353,'-10'-38'37,"0"-1"1,10 3-1,9 4-60,17 11 1,5 6 0,24-8-505,0 45-78,-31 1-403,0 23-6511,-2-4 7519,-4-17 0,0-3 0,-9-20 0</inkml:trace>
  <inkml:trace contextRef="#ctx0" brushRef="#br0" timeOffset="112750">25486 17600 21017,'-42'23'18,"0"0"1,8 5 0,6 4-423,12 9 1,10 1-134,13 16-58,23-27 114,9-34 363,-12-16 1,0-7 296,1-9 0,-4-6 48,-5 1 1,-2-3 0,-2-1-513,2-12 0,-6 0 403,-3-1 0,-6 2 5,-6 19 0,-3 2 325,-9-21 12,-9 20-415,-14 26-45,10 26-23,-5 25 1,22 17-562,11-24 1,5 0 202,5 4 0,5-1-348,4 3 1,4 0-643,3 0 1,4 1 1370,-2-1 0,2 2 0,-3-5 0,-6-9 0,0-1 0,4 9 0,1 0 0</inkml:trace>
  <inkml:trace contextRef="#ctx0" brushRef="#br0" timeOffset="113050">25235 18431 17028,'1'-8'538,"0"2"-516,-12 46-22,9-15-1019,-6 32-2343,16-29 3362,1-6 0,-1-11 0,-4-4 0</inkml:trace>
  <inkml:trace contextRef="#ctx0" brushRef="#br0" timeOffset="113201">25108 18578 19000,'-1'-11'325,"45"-24"-1064,-8 26-2488,14-5 0,3 2 3227,8 12 0,-3 0 0,-36 1 0</inkml:trace>
  <inkml:trace contextRef="#ctx0" brushRef="#br0" timeOffset="113334">25566 18547 18496,'5'-3'907,"-2"0"-1758,-3 3-1749,0-37 2600,-1 12 0,0-16 0,0 26 0</inkml:trace>
  <inkml:trace contextRef="#ctx0" brushRef="#br0" timeOffset="113468">25560 18338 15090,'0'0'0</inkml:trace>
  <inkml:trace contextRef="#ctx0" brushRef="#br0" timeOffset="113850">25869 18415 16625,'-8'0'2610,"2"0"-2419,6 0-191,0 0-12,4-30-77,7 17-79,13-24-101,5 30-246,8 14 168,-11 1 144,-2 7 136,-9-8 67,-1-4 11,-1-1 12,-1-8-23,-4-11 0,-2-3-616,-4-10-460,-2 5 404,0-1 425,0 3 147,19 3 223,12 10-123,5 3-112,1 7-1535,-20 5 1647,-3 8 0,-9-5 0,1 2 0</inkml:trace>
  <inkml:trace contextRef="#ctx0" brushRef="#br0" timeOffset="114200">26372 18269 12826,'3'2'3462,"-1"0"-3148,35-4-280,-11-6-6,13-3 0,3-4-28,3-12-23,-16 7 1,-2 0 22,0-11-179,-13 3 179,-10 0 1210,-27-4 482,-9 14-1143,-7 0-101,3 23-202,16 9-190,6 13 0,6 7-56,4 4-67,13 1-3137,33 3 3204,10-28 0,3-5 0,8 13 0,-19-22 0,0 1 0</inkml:trace>
  <inkml:trace contextRef="#ctx0" brushRef="#br0" timeOffset="114419">27852 17634 17252,'0'-10'2421,"0"2"-2309,0 8-112,48-23-2320,-16 17 2320,26-7 0,-37 14 0,-17 8 0</inkml:trace>
  <inkml:trace contextRef="#ctx0" brushRef="#br0" timeOffset="114535">27981 17733 19112,'44'-19'-1639,"1"1"1,5-1-1,-4 2 1,-3 5 0,-2 2-1</inkml:trace>
  <inkml:trace contextRef="#ctx0" brushRef="#br0" timeOffset="114934">29660 17592 12624,'6'8'5973,"44"0"-5268,-26-20-234,10-7 0,-1-5-146,-13-27-551,-9 12 0,-4-2 304,-5 7 1,-5-1-18,-3-1 1,-3 0-45,-1 1 0,-3 2 106,-21-23 89,1 16-122,-12 29-68,10 53-28,19-4 1,6 6 5,6 2 0,7 3-154,6-6 1,5 1 0,2-3-155,2-5 0,2-2-286,5 8 0,2-2 594,10 11 0,-18-26 0,-2-3 0</inkml:trace>
  <inkml:trace contextRef="#ctx0" brushRef="#br0" timeOffset="115084">29558 17507 19246,'61'-15'-275,"-1"-1"0,1 0 0,0 0 0,5-1 0,-3 1 0,-3 2 0,-13 3 0,-2 1 0,-6 2 0,21-3 0</inkml:trace>
  <inkml:trace contextRef="#ctx0" brushRef="#br0" timeOffset="146084">6369 10436 16838,'0'-6'694,"0"1"-189,0 5-393,3 55-34,1-20-56,-1 5 1,0 0-1,1 3-22,0-6 23,-3-9-12,0-10 34,-1-8 448,0-8-292,0-11 237,-5-12-114,-3-17-229,-1 3 1,-2-4 44,3 3 0,0 1 28,1-2 0,0 3-123,1 1 11,9 38-45,4 23 11,3 14-17,-2-8 1,-1 2 6,4 29-24,-2 0 24,-5-31-1,-2-22 67,-2-18-44,-2-35-12,-3 5 1,0-3 184,0-7 1,0 0-74,-1 8 0,0 3-100,1-4-12,4 34-22,1 15 23,2 9-23,5 14-23,2 9-1254,13 20-8554,2-5 9400,2-5 1,-9-24 0,-8-20 0</inkml:trace>
  <inkml:trace contextRef="#ctx0" brushRef="#br0" timeOffset="146767">6292 11306 16389,'0'-7'3025,"0"2"-2778,0 5-101,0 0-146,-47-13 45,23 19-34,-37-6-11,34 34 11,13 4-11,26 9 0,13-10 11,25-4 12,-7-7-23,3 12-34,-22-1 34,-22 4-1736,-37-17-4002,-7-12 5738,-9-15 0,31 2 0,6-4 0</inkml:trace>
  <inkml:trace contextRef="#ctx0" brushRef="#br0" timeOffset="148750">6209 9953 19561,'11'-61'190,"-2"4"-179,-11 26 90,-10-14 190,-1 12-89,-3 3-45,6 17-157,7 12 33,1 24-10,10 21-40,-2-11 0,2 2-426,4 1 1,0-3-454,12 12-640,-2-22-469,-6-19 2005,4-19 0,-10 11 0,1-12 0</inkml:trace>
  <inkml:trace contextRef="#ctx0" brushRef="#br0" timeOffset="149018">6058 9521 17129,'2'-6'1725,"-1"2"-2241,-1 4 1,0 0 0</inkml:trace>
  <inkml:trace contextRef="#ctx0" brushRef="#br0" timeOffset="153199">6838 10624 15963,'-1'-9'3866,"0"1"-3339,1 8-236,0 0-694,-6-4-1804,24 3 2207,24-8 0,-12 8 0,13-4 0</inkml:trace>
  <inkml:trace contextRef="#ctx0" brushRef="#br0" timeOffset="153352">7331 10579 19011,'41'-11'-1147,"-23"3"1,7 5-1</inkml:trace>
  <inkml:trace contextRef="#ctx0" brushRef="#br0" timeOffset="153487">7681 10577 15023,'4'1'3619,"-2"0"-5211,-2-1 1592,17 0 0,-13 0 0,13 0 0</inkml:trace>
  <inkml:trace contextRef="#ctx0" brushRef="#br0" timeOffset="153635">8141 10590 11269,'40'-23'0,"-8"5"0</inkml:trace>
  <inkml:trace contextRef="#ctx0" brushRef="#br0" timeOffset="153784">8658 10516 15538,'3'1'1916,"0"0"-5905,-3-1 3989,32-17 0,-25 13 0,25-13 0</inkml:trace>
  <inkml:trace contextRef="#ctx0" brushRef="#br0" timeOffset="153917">9088 10472 11739,'27'-12'0,"-6"2"0</inkml:trace>
  <inkml:trace contextRef="#ctx0" brushRef="#br0" timeOffset="154067">9490 10471 17868,'3'1'-1770,"-1"1"-75,-2-2 0,0 0 0</inkml:trace>
  <inkml:trace contextRef="#ctx0" brushRef="#br0" timeOffset="154200">9817 10336 16602,'-4'0'1793,"1"0"-3720,3 0-1457,0 2 3384,11-6 0,-9 5 0,9-6 0</inkml:trace>
  <inkml:trace contextRef="#ctx0" brushRef="#br0" timeOffset="154384">9950 10301 12244,'9'0'6230,"-2"0"-5177,2-1-571,-7 1-359,7-2-123,-8 2-448,2 0-975,5 0 1423,18 0 0,-15-1 0,10 1 0</inkml:trace>
  <inkml:trace contextRef="#ctx0" brushRef="#br0" timeOffset="154551">10354 10339 17521,'0'3'1860,"0"0"-1580,0-3-1322,12-5 1042,4-1 0,-2-1 0,-1 2 0</inkml:trace>
  <inkml:trace contextRef="#ctx0" brushRef="#br0" timeOffset="155117">10605 10217 20916,'-4'38'74,"0"0"1,-1 2 0,3-1-114,2-1 0,2-1-40,3 19-100,3-37 212,8-15 124,-3-34 101,-2-31-191,-10 27 1,-3-2-57,-1-5 0,-3 3 112,-9-13 202,-3 7-224,5 21-101,2 14 0,7 24 11,2 12-11,2 11 11,0 4-11,0 1-11,3-5-437,7-2 123,1-20 34,0-24-90,-8-9-224,-11-17-560,-4 16-5704,-3 8 6869,6 19 0,3-4 0,4 7 0</inkml:trace>
  <inkml:trace contextRef="#ctx0" brushRef="#br0" timeOffset="155666">10191 11120 20647,'-12'-49'785,"-5"10"-774,-12 42 0,1 4-11,3 3 22,9 8-22,9 1-67,25 8-78,4-4-214,21 4-45,-6-2 158,-1 5 100,-3 3 124,-2 14 22,-15-8 56,-5-4-22,-20-19-34,-5-13-34,-8-13-548,-3-2-3128,-10-15 3710,7 9 0,5 2 0,13 11 0</inkml:trace>
  <inkml:trace contextRef="#ctx0" brushRef="#br0" timeOffset="155902">10511 11092 17790,'4'64'-374,"1"0"1,-1-7 0,2-6-6194,1 0 6567,4-23 0,-5-23 0,0-5 0</inkml:trace>
  <inkml:trace contextRef="#ctx0" brushRef="#br0" timeOffset="156051">10458 11336 16838,'-5'0'772,"0"0"-2895,38-23 0,19-9 2123,1 5 0,-6-3 0,-2 2 0,-13 15 0</inkml:trace>
  <inkml:trace contextRef="#ctx0" brushRef="#br0" timeOffset="156451">10977 11114 19269,'-13'58'89,"2"-13"-178,28-41 78,6-22 123,14-6 135,-9-7 111,-8 9-257,-13 16 56,-1 11-101,2 13-34,8 3-56,25-2 12,3-13 22,19-19 22,-11-9 6,-24 2 0,-4-3 275,2-18-281,-26-1-403,-17 18-795,-15 15-2622,11 8 3798,7 1 0,6 0 0,5-1 0</inkml:trace>
  <inkml:trace contextRef="#ctx0" brushRef="#br0" timeOffset="158369">10464 9668 19919,'26'-22'123,"0"-1"0,2-1 1,1-1-147,1 0 1,2-2-387,12-10 0,2 0-1631,-11 8 1,-2 2 2039,-3 1 0,-4 3 0,-4 5 0,-24 18 0</inkml:trace>
  <inkml:trace contextRef="#ctx0" brushRef="#br0" timeOffset="158800">10807 9285 17252,'0'-3'2902,"0"0"-2611,0 3-279,56-11-460,-16 18 201,26-4 113,-39 24 134,-25 3 0,-13 3 33,-5-1-33,-5-4-235,3-8-4382,7-9 4617,6-9 0,5-2 0,0-5 0</inkml:trace>
  <inkml:trace contextRef="#ctx0" brushRef="#br0" timeOffset="159266">11348 9171 20613,'9'48'89,"0"0"1,-1-2 0,2-4-79,8 14-22,-4-23 0,0 0-123,3 18 134,1-6 11,-22-23 11,-12-17-22,-14-3-459,-10-7-1882,-20-21 2341,12-13 0,8 8 0,22 4 0</inkml:trace>
  <inkml:trace contextRef="#ctx0" brushRef="#br0" timeOffset="159417">11366 9025 15695,'0'-5'257,"0"1"-257,0 4 0,0 0 0</inkml:trace>
  <inkml:trace contextRef="#ctx0" brushRef="#br0" timeOffset="159867">11711 9179 16714,'-8'34'1322,"0"1"0,-5 24-951,23-28-215,19-13-111,25-12-123,-1-18-101,4-14 22,-26-3 146,-11 0 11,-9 3 67,-7-3 22,-6 14 57,0 1-146,-1 12 34,1 7-34,1 5-12,1 8-178,4 6-3273,18 14 3463,15-5 0,-9-6 0,0-12 0</inkml:trace>
  <inkml:trace contextRef="#ctx0" brushRef="#br0" timeOffset="160218">12226 9257 21129,'23'-30'-135,"-1"-1"1,13-17-236,-9 52-111,-8 7-517,4 18 864,-6-1 223,-2-1 651,-6-17-493,-4-20 10,3-12 68,4-12 560,14-19-246,3 18-583,10 11-34,-8 35-22,-4 23-403,-7 5-807,-2 2-1210,-2-2 2420,-2-7 0,-6-14 0,-2-7 0</inkml:trace>
  <inkml:trace contextRef="#ctx0" brushRef="#br0" timeOffset="160634">12794 9135 19426,'0'-5'1243,"0"1"-1052,0 64-146,0-15-34,0 3 0,2 4-151,3-2 0,1-1-353,0-3 0,0-2 302,1-1 1,0-3 190,1 10 236,-6-39 581,-7-29-268,-10-42-527,5 2 1,0-4-614,0 1 0,1-1 591,4 16 0,1-1 0,1 3 16,1-4 1,3 4 56,3-2 1,3 3 486,11-11-471,9 14-66,5 35-23,12 40-123,-10 1 22,-13-5 0,-3 2-224,-4 21 218,-9-16 1,-6 0-6,-26 23-661,-1-5-1177,-24-27-3899,7-21 5849,-1 2 0,20-7 0,6 3 0</inkml:trace>
  <inkml:trace contextRef="#ctx0" brushRef="#br0" timeOffset="168450">5696 10753 6081,'0'0'0</inkml:trace>
  <inkml:trace contextRef="#ctx0" brushRef="#br0" timeOffset="168650">5521 10739 14933,'-20'0'0,"5"0"0</inkml:trace>
  <inkml:trace contextRef="#ctx0" brushRef="#br0" timeOffset="168801">5256 10700 17050,'0'0'0</inkml:trace>
  <inkml:trace contextRef="#ctx0" brushRef="#br0" timeOffset="168951">5138 10758 15930,'-14'-5'-244,"0"2"0,10 3 1,0 0-1</inkml:trace>
  <inkml:trace contextRef="#ctx0" brushRef="#br0" timeOffset="169085">4796 10803 10541,'0'0'0</inkml:trace>
  <inkml:trace contextRef="#ctx0" brushRef="#br0" timeOffset="169216">4796 10803 11795,'0'0'0</inkml:trace>
  <inkml:trace contextRef="#ctx0" brushRef="#br0" timeOffset="169351">4473 10833 10496,'0'0'0</inkml:trace>
  <inkml:trace contextRef="#ctx0" brushRef="#br0" timeOffset="169486">4202 10872 12098,'-6'0'-829,"1"0"829,5 0 0,0 0 0</inkml:trace>
  <inkml:trace contextRef="#ctx0" brushRef="#br0" timeOffset="169652">4191 10872 9621,'0'0'0</inkml:trace>
  <inkml:trace contextRef="#ctx0" brushRef="#br0" timeOffset="169851">3661 10976 13611,'10'-14'0,"-1"3"0</inkml:trace>
  <inkml:trace contextRef="#ctx0" brushRef="#br0" timeOffset="170001">3797 10918 16288,'-4'7'-288,"1"-2"1,3-5 0</inkml:trace>
  <inkml:trace contextRef="#ctx0" brushRef="#br0" timeOffset="170999">3203 10833 18462,'-1'59'153,"0"0"0,0 3 1,2-6-143,3-6 370,0-7 414,-4-42-470,-5-22-123,-3-23-113,-3-11-11,3 9 1,0-3 184,2 9 1,0 0-175,0 0 1,1 4-78,0 0-12,4 35-12,6 39 12,1 0 11,0-5 1,0 3-85,1-1 0,1-1-274,4 13 381,-4-7 22,-4-37-56,-4-45 0,0-15-180,0 2-727,1 25 369,1 46-829,3 25-2634,7 20 3949,-1-26 1,-1-1 0,4 6 0,0-8-1</inkml:trace>
  <inkml:trace contextRef="#ctx0" brushRef="#br0" timeOffset="171969">2493 11854 18933,'-22'-30'325,"0"0"0,-12-16-314,-11 53 12,16 7-46,4 23 23,12 8 0,17 1-11,19-1 0,16-13-45,5 0 33,-2-2-302,-7 3 325,-24-2-381,-30-1-1949,-26-11-965,-4-10 3295,6-8 0,28-1 0,7 0 0</inkml:trace>
  <inkml:trace contextRef="#ctx0" brushRef="#br0" timeOffset="172269">2725 12007 19325,'35'-10'-2634,"0"0"1,-1 1 0,-2 1 2633,10-2 0,-18 4 0,-8 1 0</inkml:trace>
  <inkml:trace contextRef="#ctx0" brushRef="#br0" timeOffset="172868">3123 11890 18899,'6'40'-22,"3"-12"-23,16-16 11,1-11 34,-2-8 0,2-4 56,5-19 124,-5 5-102,-3 0-11,-7 14-33,-6 11 44,2 8-44,7 3 22,3 8 33,2 0-89,5 2 91,-12-8 21,-1-3-34,-13-14 0,-3-10 46,0-15-113,-4-13 0,1 2 0,1-3 0,0 6 1,-1 2-169,0-29-1289,3 49-1814,0 70 3260,0-4 0,0 3 0,0-32 0</inkml:trace>
  <inkml:trace contextRef="#ctx0" brushRef="#br0" timeOffset="181633">1577 10214 17902,'9'6'594,"2"13"-460,2 20 1,0 6-85,-6-8 1,0 3-18,0 5 1,-1 6-1,-2-4-33,-4 0 0,-2-4 0,-1 3 0,-6-10-2498,-17-23 761,-3-36-39,9-2 0,0-4 1776,-18-22 0,15 21 0,3 6 0</inkml:trace>
  <inkml:trace contextRef="#ctx0" brushRef="#br0" timeOffset="181851">1480 10049 19034,'-5'-2'-247,"1"1"-4694,4 1 4941,20 32 0,-15-24 0,15 24 0</inkml:trace>
  <inkml:trace contextRef="#ctx0" brushRef="#br0" timeOffset="182217">1637 10226 19168,'3'38'28,"1"0"0,9 21-28,13-50-179,6-7 112,4-13 67,13-22 22,-15-16 224,-4-1 80,-22 5 211,-8 25 180,0 7-560,0 7-235,-1 4 78,0 17-840,-1 16-225,3 2-2789,5 7 3854,3-19 0,-1-10 0,-3-4 0</inkml:trace>
  <inkml:trace contextRef="#ctx0" brushRef="#br0" timeOffset="182683">2109 10297 17958,'-7'-4'135,"1"1"-236,6 3-460,24 42 550,-17-19 11,16 23 538,-24-33 157,-5-11-90,-4-9-258,-3-7 23,-3-31 257,4-11-235,2-8-369,14 18-23,7 24-34,9 16-11,3 6-425,11 12-437,-4 4 816,-3 4 91,-10-5 46,-13-11 66,-2-2 11,-1-7 448,-1-15-33,4-2-617,4-2-637,9 21-517,0 17-1904,6 13 3137,-5 3 0,-7-13 0,-3-5 0</inkml:trace>
  <inkml:trace contextRef="#ctx0" brushRef="#br0" timeOffset="183101">2552 10099 19964,'-5'-4'1311,"1"0"-1266,4 4-57,0 0 24,3 58 10,9-13-11,1 16 0,4 6-61,0-16 0,2-4-200,0 1 1,-2-3 204,-4-10 1,-1-5 150,-2-8 95,-4-21 203,-7-42-259,-9-8-95,2 8 1,-2-2-612,-3 4 0,-2-1 595,-1-3 0,1-1-29,-2-1 1,2 1 110,1 3 0,1 2-15,-6-24-123,10 18-68,30 25-78,28 23-90,6 16 45,-23-3 1,-3 3-135,-1 18 167,-18 19-223,-34-2-247,-2-4-482,-21-16 1435,13-23 0,17-5 0,2-5 0</inkml:trace>
  <inkml:trace contextRef="#ctx0" brushRef="#br0" timeOffset="183435">3151 9853 19829,'12'62'-377,"0"1"0,-3-15 0,0-3-1097,2-6 1,-1-4-5923,3 4 7396,-4-10 0,-5-14 0,-2-6 0</inkml:trace>
  <inkml:trace contextRef="#ctx0" brushRef="#br0" timeOffset="183567">3103 10181 16916,'-5'-10'-3339,"43"-25"3339,-9 28 0,18-21 0,-29 28 0</inkml:trace>
  <inkml:trace contextRef="#ctx0" brushRef="#br0" timeOffset="183817">3361 10080 21062,'-11'41'-1098,"9"-7"504,20-20 414,9-6-156,3-4-22,8-18 470,-15-9 146,-1-4-180,-23-2-78,-10 13-11,-8 5-560,-4 6-6802,-9 10 7373,12 5 0,1-1 0,14-1 0</inkml:trace>
  <inkml:trace contextRef="#ctx0" brushRef="#br0" timeOffset="184217">3868 9994 18048,'1'-4'1580,"0"0"-1233,-1 4-347,0 46-291,0-25-2152,3 33 2443,4-42 0,-3-6 0,2-5 0</inkml:trace>
  <inkml:trace contextRef="#ctx0" brushRef="#br0" timeOffset="184351">3830 9853 12154,'21'17'0,"-4"-3"0</inkml:trace>
  <inkml:trace contextRef="#ctx0" brushRef="#br0" timeOffset="185299">3075 10833 15247,'-4'0'1938,"1"0"-1221,3 0-526,4 48-113,0-16-45,0 2 1,0 1 0,2 1-12,1-9 46,-1-10 133,0-14 202,-2-32 34,-2-23-167,-5-5 43,0 4 12,-1 30-213,3 11-112,0 33-11,3 3-101,2 24-616,2-9-1872,4-5 2600,1-9 0,-5-12 0,0-7 0</inkml:trace>
  <inkml:trace contextRef="#ctx0" brushRef="#br0" timeOffset="185966">3785 9712 16243,'0'0'0</inkml:trace>
  <inkml:trace contextRef="#ctx0" brushRef="#br0" timeOffset="194263">4572 11288 13913,'-1'-9'3686,"0"2"-2834,1 7-57,0 0-582,-4 0-67,2 40-78,-7 0-221,4 0 1,1 2 152,-2-6 0,-3 0-280,-2 14 0,-1 0-2258,3-8 0,1-2 2538,0-2 0,1-4 0,1 1 0,6-30 0</inkml:trace>
  <inkml:trace contextRef="#ctx0" brushRef="#br0" timeOffset="194631">4352 11321 18877,'18'-31'156,"-1"1"1,19-18-123,-3 42-34,-1 4 0,-3 1 11,-1 8 236,-8 8 44,0 13-156,-8 0-90,0 4 22,-3-6-179,2 17-5939,-6 3 6051,0-2 0,-5-15 0,0-18 0</inkml:trace>
  <inkml:trace contextRef="#ctx0" brushRef="#br0" timeOffset="196178">4022 12438 12031,'2'-5'3462,"0"1"-313,-2 4-2500,7-33-144,-6 22 178,-10-24-269,-22 36-256,-24 32-113,4 5-229,25-8 1,5 4 171,-1 22 12,14-19 0,6 1-280,26 23 28,-1-31 0,5-6-471,11-8 0,3-8-213,-6-7 1,-1-5-2337,27-9 3272,-27-3 0,-17 6 0,-6 3 0</inkml:trace>
  <inkml:trace contextRef="#ctx0" brushRef="#br0" timeOffset="196796">4312 12749 14933,'2'5'3261,"0"-1"-2265,-2-4-614,15-40 32,-11 21-179,10-34 157,-14 24 35,-5 3-237,1 3-22,-5 10-34,2 10-122,0 2-1,0 8 0,1 23-11,4 17-45,9 5-1311,17 6 572,-2-33-639,9-1-5938,-12-18 7361,-9-6 0,-1 0 0,-8-2 0</inkml:trace>
  <inkml:trace contextRef="#ctx0" brushRef="#br0" timeOffset="196946">4316 12758 20177,'42'-29'-1147,"0"-1"0,0 0 0,7-7 1,-10 8-1,-16 20 0</inkml:trace>
  <inkml:trace contextRef="#ctx0" brushRef="#br0" timeOffset="199545">8319 10038 15179,'2'-7'1513,"-1"1"-595,-1 58-884,-4 8-264,3-19 1,0 1-572,0-7 0,-1-3-2998,2 4 3799,0-10 0,0-12 0,0-7 0</inkml:trace>
  <inkml:trace contextRef="#ctx0" brushRef="#br0" timeOffset="199812">8200 10331 15885,'-4'-2'2745,"0"1"-1837,4 1-549,13 43-158,8-24-156,18 23-123,-4-44-258,0-14-124,-12-8-1848,1-3-5244,-10 12 7552,-1 3 0,-10 11 0,-2 2 0</inkml:trace>
  <inkml:trace contextRef="#ctx0" brushRef="#br0" timeOffset="200896">8006 9495 19291,'0'63'59,"1"0"1,-1-7 0,0-7-60,0-10 12,-5-8 145,-1-18-79,-4-35-50,6-9 0,1-5-17,2-4 1,1-1-210,3-8 0,3 0 203,0 13 1,4 2 139,8-8 1,5 4-96,1 12 1,3 4-118,3 3 0,-1 7-45,12 22-67,-18 26 11,-19 8 91,-13-9 0,-6 2-427,-3-1 0,-3-2 363,-7 3 1,-1-3 230,-17 6 79,20-26 245,19-19-89,7-3 22,20-1-224,19 14-168,-4 7 1,2 3-281,-3-1 0,-1 1-560,2 5 0,-2-1-2869,10 1 3754,-7-7 0,-16-6 0,-7-5 0</inkml:trace>
  <inkml:trace contextRef="#ctx0" brushRef="#br0" timeOffset="201194">8537 9543 20591,'-45'45'246,"20"-7"-223,47-27 89,15-2-90,3-3-33,8 5-45,-23 8-101,-33 14-504,-24-3-364,2-12 0,-4-2 1025,-22 5 0,23-10 0,10-4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02:48:19.56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6529 3970 15426,'58'-3'71,"1"0"1,-1-1 0,-4 0-1,-2 0 1,4-1-70,-2-1 1,3 0 0,1 0 0,-2-1-685,-6 1 0,-1 0 0,0-1 0,3 1 684,1 0 0,3-1 0,1 2 1,-1-1-1,-3 1 3,1 0 1,-2 0 0,-1 1-1,-2 0 661,9-2 1,-2 1 0,-13 4-163,-14 6-173,-57 1 0,-18 1-214,0 0 1,0 1 24,2-2 1,1 0-143,-23 0-2197,52-6 2197,45-8 0,0 3 0,10-3 0</inkml:trace>
  <inkml:trace contextRef="#ctx0" brushRef="#br0" timeOffset="21334">4508 4096 15504,'-4'0'863,"59"-7"-647,-11 2 1,9 0 0,6-1-1277,-2 1 0,6-1 0,5 1 0,2-1 0,4 2 1060,-14 0 0,3 1 0,3 0 0,1 0 0,1 0 0,1 1 0,-2-1 0,-1 1-148,-3-1 1,0 1 0,-1-1 0,0 1 0,0 0-1,0 0 1,1 0 0,1 0 97,-4 1 0,2 1 0,1-1 1,-1 0-1,1 1 0,-1 0 0,-1 0 1,-2 0-1,-2 1-126,12 0 0,-3 0 0,-1 0 1,-2 1-1,0 0 0,0 0 23,-2 0 0,0 0 0,0 0 0,-1 0 0,-1 1 0,0 0-176,4 0 1,0 1 0,-1-1 0,-1 1 0,0 1-2,0-1 1,0 1 0,0 0-1,-3 0 1,-5-1-1056,9 0 1,-6-1 0,-2 1 1384,18 2 0,-13-1 0,-32-5 0,-27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3:27:52.86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4044 4478 13768,'39'14'411,"0"-1"1,5-3 0,4 0 0,4-3-317,-4-3 0,4-2 0,0-1 0,2 1-1240,2 0 1,0 0 0,2 0 0,1 0 1152,-3-1 1,1 1 0,1-2 0,0 1 0,-2 0-368,6 0 1,-1-1-1,0 0 1,1 1 405,-7 0 0,1 0 0,0 0 0,1 0 0,1 0-29,3 0 0,-1 0 0,2-1 0,3 1 0,5 0 33,-15-1 0,3 1 0,2-1 0,2 0 0,1 1 0,2-1 0,1 0 1,-1 1-1,1-1-74,-5 0 1,-1 0-1,1 0 1,1 0-1,1 0 1,0 0-1,1-1 1,1 1 0,1 0-1,1-1 1,2 1 25,-11-1 1,1 1-1,2-1 1,1 0-1,1 0 1,0 0-1,1 0 1,1 0-1,0 1 1,-1-1-1,1 0 1,-1-1-1,-1 1 1,0 0-1,-1 1 1,-1-1-90,7 0 0,-1-1 0,-1 1 1,0 0-1,-1 0 0,0 0 0,0 0 1,0 0-1,0 0 0,-1 0 1,1 0-1,1-1 0,-1 1 83,-2 0 1,-1-1-1,2 1 1,-1-1 0,1 0-1,0 1 1,-1-1 0,0 0-1,0 0 1,-1 1 0,0-1-1,-2 0 1,0 1 0,-2-1-19,10 1 1,-2-1 0,-2 0 0,-2 1 0,1-1-1,-1 1 1,1-1 0,2 0 0,2 1 0,3-1-7,-10 1 0,2 0 0,1 0 0,1-1 0,1 1 0,1 0 0,1-1 0,1 1 1,0 0-1,0 0 0,1-1 0,-1 1 0,1 0 0,0 0 0,-1-1-20,-5 1 0,0 0 0,0 0 0,0 0 1,1 0-1,-1 0 0,1 0 0,-1 0 1,2 0-1,-1 0 0,1 0 0,1 0 0,0 0 1,1 0-1,0-1 0,1 1 0,1 0 30,-8 0 1,2 0 0,0-1 0,2 1-1,0 0 1,1 0 0,0 0 0,1-1-1,0 1 1,0 0 0,0-1 0,1 1-1,-1 0 1,0-1 0,0 1 0,0 0-1,-1-1 1,-1 1 0,0 0 0,-1-1-1,-1 1 1,-1 0 0,8-1 1,-1 1 0,0-1 0,-1 1 0,-1 0 0,0-1 0,0 1 0,-1 0-1,-1-1 1,1 1 0,-1-1 0,0 1 0,0-1 0,0 1 0,0-1 0,0 1-1,0-1 11,3 0 1,-1 0 0,1 0 0,-1 0 0,1 0 0,0 0 0,-1 0-1,1 0 1,-2 0 0,0 0 0,0-1 0,-2 1 0,0 0 0,-1 0-1,-2 0 1,-1-1-35,10 1 0,-2-1 1,-3 1-1,-1-1 0,-1 1 1,0-1-1,0 0 1,0 1-1,2-1 0,2 0 1,3 0-111,-11 0 1,0 1-1,2-1 1,1 0-1,1 0 1,0 0-1,1 0 1,0 0-1,1 0 1,0 0-1,0 0 1,0 1-1,0-1 1,0 0-1,-1 0 1,0 0 148,1 1 0,-1-1 0,2 1 0,-1-1 0,1 1 0,0 0 0,0-1 0,0 1 0,-1-1 0,0 1 0,0 0 0,-1 0 0,-1-1 0,-1 1 0,-1 0 0,-2-1 0,9 1 0,-2-1 0,-1 0 0,0 0 0,-2 1 0,0-1 0,0 0 0,-2 0 0,-1 1 0,0-1 0,-1 1 0,0 0 0,3 0 0,0 0 0,-1 0 0,1 1 0,0-1 0,0 0 0,0 0 0,0 0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02:49:15.85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4616 7388 20311,'58'9'137,"1"0"0,-15-3 0,2 0 1,5-1-82,-1-3 0,5 0 0,4-1 0,1 0 0,1 0-998,-3 0 1,2 0-1,0-1 1,2 0 0,-1 1-1,0-1 944,0 0 0,0-1 0,0 1 0,0-1 0,-1 1 0,0-1-49,9 0 1,1 1 0,-2-1-1,-3 0 1,-7 0 46,2-1 0,-7 0 0,-5 2 502,6 3 0,-24 6-497,-50 6 1,-20 2 12,-11 0 1,-11-1 0,-5-1-279,17-4 1,-3-1 0,-2 0 0,0 0-1,3-2 265,-5 1 1,2 0 0,1-2 0,4 0 158,-4 0 0,3-1 0,14-6 1946,11-11-2133,56-4 1,26 0 5,-13 6 0,7 1 1,4 0-1,3 1-194,3 0 1,4 0 0,2 1 0,1 0 0,-3 1 138,-4 1 0,-2 0 0,1 1 1,-2 1-1,0 1-57,9 1 0,0 1 0,-4 1 0,-7 0-700,3 1 0,-12 1 829,-7 4 0,-19-3 0,-33-5 0</inkml:trace>
  <inkml:trace contextRef="#ctx0" brushRef="#br0" timeOffset="26003">4867 7661 18126,'30'-6'6,"7"1"0,8-1 50,2 0 0,6-1 0,0 0-1496,6-1 1,1 0-1,2-1 1482,-4 0 0,2 0 0,1 0 0,-1 0-324,-4 1 0,-1-1 0,1 1 1,0 0 345,5-2 0,1 1 1,0 0-1,1 0-11,-11 2 1,0 0 0,0 0 0,1 1 0,3-1 0,0 1 1,3 1 0,1-1 0,0 1 0,-1 0 0,-3 1-60,1 0 1,-2 0-1,0 1 1,-2 0 0,0 1-106,10 0 1,1 1-1,-5 1 1,-8 2 109,5 1 0,-25 5 1405,-47 13-1372,-33-3 1105,10-8 0,-1 0-2522,6-4 1,1 0-4310,-29 5 6068,32-13 0,24 1 0,5-2 0</inkml:trace>
  <inkml:trace contextRef="#ctx0" brushRef="#br0" timeOffset="33836">17653 3773 14439,'50'27'277,"-1"0"1,-9-11-1,3-1 1,2-5-166,8-4 0,3-5 0,9-2-828,-14 0 0,5-1 1,4-1-1,4-1 0,2 0 1,1 0-1,2 1 768,-9 0 1,3 1 0,2-1-1,1 0 1,1 1 0,1-1-1,1 0 1,0 1 0,0-1-1,-1 0-129,-4 0 1,1 0-1,0 1 1,0-1-1,1 0 1,0 0-1,0 0 1,1 0-1,0 0 1,0 1-1,1-1 79,-6 1 1,2 0-1,0 0 1,1 0 0,0 0-1,1 0 1,-1 0 0,0 0-1,0 1 1,-1-1-1,-1 1 1,-1 0 0,-2 0-34,7 0 1,-2 1-1,-2-1 1,-1 1-1,0 0 1,-1 0-1,2 0 1,1 1-1,1 0 1,3 0 63,-8 1 1,2-1-1,1 1 1,1 0 0,1 0-1,1 1 1,0-1-1,1 1 1,-1 0 0,1 0-1,-1 0 1,0 0-1,-1 1 1,-1-1-46,3 0 0,-1 1 1,-1 0-1,0 0 0,1 0 1,-1 0-1,0 0 1,0 0-1,0 1 0,0-1 1,0 1-1,1 0 1,0-1 25,-2 1 0,0 0 1,2 0-1,0 0 1,0 0-1,0 0 0,0 0 1,0 1-1,-1-1 1,-2 0-1,0 1 0,-2-1 1,-2 0-1,-2 1-38,12 0 0,-2 0 1,-1 1-1,-2 0 1,-2-1-1,-2 0 1,-2 0-1,-4 0 0,-3 0 79,25 2 0,-4 0 1,-11 0-1,-15-2-537,-7 2 914,-86-8-1738,-6-6 1,-5-1 509,8 1 1,0 0 1215,2-1 1,4-1 0,-3 0-1,41 8 1</inkml:trace>
  <inkml:trace contextRef="#ctx0" brushRef="#br0" timeOffset="40585">17353 9359 18317,'-6'-49'1781,"1"12"-1725,4 33-56,-1 5 0,1 9 23,0 22 77,0 14-21,1 9-68,0-17 0,0-15 68,0-18 985,0-8-1030,0-31 11,-7-18-57,1-5 57,-2 5-11,3 31-90,3 13 33,1 32 23,7 15 0,-3 5 12,6-4-12,-6-25 22,-1-8 23,0-6-45,-1-30 0,-1-25 11,-3 18 0,-2 0-33,1-23-23,-6 26-134,8 34-2040,2 34 2219,20 14 0,-14-6 0,14-9 0</inkml:trace>
  <inkml:trace contextRef="#ctx0" brushRef="#br0" timeOffset="41617">17328 10014 15437,'1'-7'3933,"0"0"-3182,-1 7-147,-10-38-189,1 23-34,-11-29-314,0 37 1,-21 7-91,-7 28 23,1-2-22,11 18 22,25-15-23,7-3 12,14-5 0,23 1-11,21 3-90,-21-6 0,-1 2 22,15 15 90,-21 7 11,-28-13 56,-23 0-414,-8-13-583,-16-11-112,13-15-359,9-9 236,16 1-1311,5 2-2925,4 4 5401,8 0 0,-4 6 0,4 0 0</inkml:trace>
  <inkml:trace contextRef="#ctx0" brushRef="#br0" timeOffset="42201">17509 9408 19034,'29'-7'-7149,"2"-1"7149,-1 0 0,-12 4 0,-2-1 0</inkml:trace>
  <inkml:trace contextRef="#ctx0" brushRef="#br0" timeOffset="42367">17951 9384 17566,'1'4'2129,"-1"-2"-2656,0-2-762,3 17-369,11-13-941,12 13-707,16-18 3306,12-5 0,-22 4 0,-3-5 0</inkml:trace>
  <inkml:trace contextRef="#ctx0" brushRef="#br0" timeOffset="42502">18429 9409 15493,'49'-12'-979,"-16"2"1,-22 9-1</inkml:trace>
  <inkml:trace contextRef="#ctx0" brushRef="#br0" timeOffset="42651">19006 9386 17566,'32'-3'-1293,"-16"3"1,0-5 0</inkml:trace>
  <inkml:trace contextRef="#ctx0" brushRef="#br0" timeOffset="42801">19580 9364 18910,'-4'0'224,"2"0"-1946,2 0 1,0 0-1</inkml:trace>
  <inkml:trace contextRef="#ctx0" brushRef="#br0" timeOffset="42935">19883 9359 10159,'24'-38'0,"-5"7"0</inkml:trace>
  <inkml:trace contextRef="#ctx0" brushRef="#br0" timeOffset="43067">19883 9359 17767,'0'0'0</inkml:trace>
  <inkml:trace contextRef="#ctx0" brushRef="#br0" timeOffset="44783">17338 8492 16131,'4'10'1647,"0"-3"-1007,20-67-204,-5 9-195,-2 2 0,-3-2 5,-8 14 1,-3 3-45,-10-16-23,-8 11-44,-4 20 21,-5 8-167,3 25 0,5 30 0,8 7-29,8-18 1,2 1-319,4 12-2141,16 4 2499,13-22 0,-10-3 0,-1-22 0</inkml:trace>
  <inkml:trace contextRef="#ctx0" brushRef="#br0" timeOffset="44968">17386 7921 11638,'0'0'0</inkml:trace>
  <inkml:trace contextRef="#ctx0" brushRef="#br0" timeOffset="46566">20110 9099 17599,'-6'40'-11,"0"16"33,2 2-16,2-23 0,0-2-6,0 1 123,0-7-34,2-40 349,-2-12-169,-2-27-135,-3-1-56,1 11 1,-1-1 72,2 8 0,0 1 556,-5-30-707,6 35 0,3 31-23,1 14 23,7 31 0,8 15 0,-6-26 0,1 0 23,7 15-23,-7-23 0,-8-23 11,0-6 0,-2-9-11,0-18-112,-7-3-370,4 0 0,-4 16-370,5 26-380,2 11-1681,0 17 2913,4 5 0,-3-18 0,3-4 0</inkml:trace>
  <inkml:trace contextRef="#ctx0" brushRef="#br0" timeOffset="47333">19884 10033 18922,'-33'-51'1535,"-12"17"-1535,-1 47 0,-5 10 0,16 4-79,5 0-134,11-2 12,12-2 167,19-7 23,16 0 11,15-7-51,-4 0 1,2 0 39,21 7-28,-23-6 0,-2 4-85,-3 13 113,-24 2 0,-29 4-706,-6-11-270,-15-10-43,14-9-494,6-5-505,7-3 2029,7-6 0,4 4 0,2-1 0</inkml:trace>
  <inkml:trace contextRef="#ctx0" brushRef="#br0" timeOffset="47834">20246 10036 18798,'-5'26'-806,"4"13"671,6 7-750,1 3-930,-1-15-1984,-3-4 3799,-1-3 0,-1-13 0,0-4 0</inkml:trace>
  <inkml:trace contextRef="#ctx0" brushRef="#br0" timeOffset="48085">20137 10225 18933,'46'-18'-874,"0"0"0,0 0 0,9-4 0,-5 4 0,12 7 0,-37 7 0</inkml:trace>
  <inkml:trace contextRef="#ctx0" brushRef="#br0" timeOffset="48553">20659 10110 18563,'0'-4'1076,"0"0"-1087,0 4-12,0 41-280,4-23-100,5 27-358,6-37 581,6-5 135,4-10 45,3-6 79,9-25 929,-3-7-795,-4 3 79,-10 11-169,-13 22-112,-1 7 34,-2 13-34,7 22-348,8 9 24,2-3 201,9-15 112,-4-19 33,4-18 79,-3-6 830,-3-36-640,-15-6-526,-14 0-807,-12 15-1579,-6 30 2610,2 8 0,9 6 0,4 2 0</inkml:trace>
  <inkml:trace contextRef="#ctx0" brushRef="#br0" timeOffset="49970">19883 8486 10910,'0'-9'1367,"1"2"-628,-1 7 4965,0 0-5390,-1 2-1,-2-1 46,-2 1 190,-4-4-11,-2-15-247,-2-15-134,-2-27 34,6 5-102,1-6-44,5 18-23,4-22-22,8 29 0,3-2-6,6-8 1,2 1-154,2 9 0,1 4 159,3 2 0,0 6 0,15 1-11,-9 13 0,3 7 0,4 14 0,-1 11 5,6 15 0,-3 8-546,-7 2 0,-7 4 530,-7 9 0,-5 0-6,-9-17 0,-2-2-34,-1-4 0,1-1-106,0 28-381,3-5-2058,0-25 2607,-2-11 0,-2-19 0,-3-9 0</inkml:trace>
  <inkml:trace contextRef="#ctx0" brushRef="#br0" timeOffset="50438">20187 8511 14978,'-1'-5'4156,"0"0"-3629,1 5-459,6 12-35,3 4 1,10 11 11,17 6-23,8-11 12,2-3-23,-5-18 11,-15-12 1,-4-8-12,-4-9 0,-6-3-11,-6 1 0,-4-2-684,-3 10-164,-1-12 0,0 24 0,1-8 0</inkml:trace>
  <inkml:trace contextRef="#ctx0" brushRef="#br0" timeOffset="51066">20525 7333 17050,'-27'30'-452,"0"1"0,1-3 1,4 0-7036,3 9 4249,1-1 3590,3-6 0,6-14 0,3-5 1</inkml:trace>
  <inkml:trace contextRef="#ctx0" brushRef="#br0" timeOffset="51301">20221 7592 15639,'-4'-3'1557,"0"0"-1523,4 3-12,-18 34 0,18-19-22,-7 24 0,27-31 0,7-5-224,3-2-3686,11-14 3910,-12 3 0,-3-5 0,-17 9 0</inkml:trace>
  <inkml:trace contextRef="#ctx0" brushRef="#br0" timeOffset="51817">20746 7120 17230,'0'37'-1502,"0"0"1,0 7-1,0-3 1502,0 0 0,0-3 0,0-25 0</inkml:trace>
  <inkml:trace contextRef="#ctx0" brushRef="#br0" timeOffset="52137">20924 7235 19358,'-40'9'-22,"8"3"-23,28 8-145,8 4 55,13-4-380,5 3 414,0-8 57,-9-2 44,-9-4 0,-16 6-1849,-9-2 1849,-8-1 0,8-5 0,8-7 0</inkml:trace>
  <inkml:trace contextRef="#ctx0" brushRef="#br0" timeOffset="52420">21137 7115 13824,'0'-3'1568,"0"0"-1534,0 3 369,2 39-392,-2 8-44,2 18-561,-5-9-963,-2-24 1557,-1-3 0,1-14 0,3-3 0</inkml:trace>
  <inkml:trace contextRef="#ctx0" brushRef="#br0" timeOffset="52566">21044 7330 15863,'0'-8'414,"0"2"-728,54-15-1030,-18 13 1344,18-6 0,0 0 0,-19 11 0,15-3 0</inkml:trace>
  <inkml:trace contextRef="#ctx0" brushRef="#br0" timeOffset="52888">21734 7192 15627,'7'-4'717,"0"44"-582,-4-7-46,0 4 1,1 2 34,5 16-63,-3-16 1,-2 1 66,0-5 1,-2-1 106,-4 2 1,-3-2 55,-5 5-44,-12-22-202,4-15-45,-1-12-415,-2-7-2083,-10-27-237,8 5 2735,-4-13 0,18 29 0,3 7 0</inkml:trace>
  <inkml:trace contextRef="#ctx0" brushRef="#br0" timeOffset="53053">21725 7029 9129,'0'0'0</inkml:trace>
  <inkml:trace contextRef="#ctx0" brushRef="#br0" timeOffset="53485">21930 7172 14978,'0'-4'2464,"0"2"-2441,0 2-34,-33 44-281,26-10-133,-1 29 99,49-37 248,24-21 78,-12-14 0,-12-7 135,-25-1 739,-8-4 67,-4 6-638,-7 2-315,0 8 1,-2 10-112,2 6-1726,1 18 1849,10-4 0,-5-1 0,6-13 0</inkml:trace>
  <inkml:trace contextRef="#ctx0" brushRef="#br0" timeOffset="54252">22377 7216 14227,'0'-6'1725,"0"1"-1613,0 5 67,16-7-111,-3 5-12,14-5-68,-7 7 12,-5 0 45,-4 4 57,-4 1 54,-1 8-21,0-1 134,-1 2-57,-3-8 35,-1-3 202,-1-3-449,-5 0 0,1 0 0,-4 1 0,3 1 0,-1 1 44,2-1 91,-1-1 167,3-7 68,0-4-135,2-8 79,7-14 89,12-1-235,9-5-145,3 15-23,-1 9 0,-6 12-45,7 16-190,-10 11-113,-1 15 135,-16-3 112,-8-5-33,-1-15-56,-1-6 122,2-3 124,1-5 79,2-11-90,9-15 55,4-2-88,15-13-12,-10 23 0,3 0-45,-12 13-986,-5 19 1031,0 5 0,-3-1 0,0-4 0</inkml:trace>
  <inkml:trace contextRef="#ctx0" brushRef="#br0" timeOffset="54966">22664 7282 17767,'41'-21'3,"-1"0"1,-3 4 0,-3 7-586,2 18-315,-14 9-559,-17 6-1973,-4-1 3429,-1-2 0,0-9 0,0-4 0</inkml:trace>
  <inkml:trace contextRef="#ctx0" brushRef="#br0" timeOffset="55467">23046 7241 15762,'0'-5'1356,"-1"0"-1323,5 50 337,13 14-242,-6-8 1,0 3-73,0-5 0,-1-2 107,-2-11 0,-2-3 27,-6 13-10,-5-33 200,-4-16 461,2-40-550,4 2 0,2-4-67,3-6 0,2-2-728,1-11 1,1-1 738,1 12 1,1 2-96,-1 0 0,1 2-45,-1 5 0,0 3 90,2 3 0,1 5-207,15-4-46,2 19 46,6 33-57,-4 14 1277,0 7-1578,-7 1-439,-9 14-345,-25-7 536,-11-2-683,-22-13-706,-1-14-4627,2-2 6644,5 1 0,17-7 0,8-1 0</inkml:trace>
  <inkml:trace contextRef="#ctx0" brushRef="#br0" timeOffset="57101">20961 8327 10451,'5'6'4268,"0"-2"-3192,-5-4-257,0 0 839,0-14-1434,0 10-78,0 0-46,0 21-44,2 13-280,2 26-2286,2 4 2510,4 4 0,-7-27 0,3-19 0</inkml:trace>
  <inkml:trace contextRef="#ctx0" brushRef="#br0" timeOffset="57437">21182 8367 14775,'-8'0'640,"2"0"-618,-36 32 437,21-10-235,-27 18 23,34-23-101,9-11-68,3-2 135,1-2 358,1-1-123,11 0-425,2-1-23,11 0-314,-1 0-1691,1 0-4853,-1 0 6858,-1 0 0,-10 0 0,-3 0 0</inkml:trace>
  <inkml:trace contextRef="#ctx0" brushRef="#br0" timeOffset="57919">21360 8117 16423,'-47'-29'425,"1"0"1,7 5 0,2 4-342,4 9 0,1 4 85,-23-1 156,-3 3-191,0 2-134,17 13 0,1 5 0,9-3 0,0 2-279,-8 11 0,1 4 267,10-3 1,4 2 11,0 1 0,3 3-6,1 1 1,4 2 10,4 2 1,3 1-17,1-1 0,5 3 11,11 12 0,9 1 84,9-4 0,9-3 199,1-13 1,7-3 0,0-4-603,17 4 1,3-10 348,-16-12 0,1-4 0,-2-4 3,7-5 1,-2-7-190,-9-2 1,2-5 0,-3-5 91,-4-5 1,-2-4 0,-1-2-1,-1 2 1,-2-2 0,-4-2-288,3-22 1,-9-1 350,-12 16 0,-6 2-6,-6 2 0,-5 3 6,-14-26 257,-16 18-829,-9 20-306,7 19 0,-4 7 878,-2 9 0,1 3 0,8-8 0,3 2 0,-19 17 0</inkml:trace>
  <inkml:trace contextRef="#ctx0" brushRef="#br0" timeOffset="59800">20296 9260 13588,'0'-6'3003,"0"1"-1827,0 5-817,0-2-515,5 2-2164,10 0 2320,15 0 0,-12 2 0,4-2 0</inkml:trace>
  <inkml:trace contextRef="#ctx0" brushRef="#br0" timeOffset="61085">20403 9265 10036,'-7'-3'4325,"2"1"-3507,5 2-392,-1 0-314,5-2 90,6 0-23,4 0-78,6 0 78,11 2-67,-3-2 0,12 1-100,-6-1 301,18-5-223,5-2-12,-21 3 1,1-2-12,-1 1 0,-2 0-45,21-4-22,-2 1 12,-11 4 4,-10 1 1,3 0-23,2 0 1,2 0 66,12-1 1,0 0-29,-9 1 1,-2 1-214,1 1 1,-1 1 191,20 0-12,-17 1 0,4 1 11,3 0 0,1 0-11,1-1 0,0 0-6,-2 0 1,2-1-1,6-4 1,1 0 5,-11 2 0,0-1-262,-4 1 0,2-1 1,-1 1 249,7-1 1,2 2 11,-1 0 0,5 1 0,1 0 7,2 0 1,1 1 0,3 1-3,-3 0 1,2 0-1,1 1 1,-4 0-563,8 0 0,-3 0 0,-1 0 557,1 2 0,-1-1 0,-3 0 15,-14 0 0,-4-1 0,4 0-126,2 0 1,4-1 0,1 0 0,-1-1 213,3-3 1,-1-2 0,1 0 0,-1 1-102,1 1 1,-1 1 0,0-1 0,-2-1-234,13-4 1,-2-2 0,-6 2 230,-2 1 0,-7 2 0,-5 2 0,-4 0 484,17 0-786,-24 4 1778,-20 0-1185,-10 0 1098,-5 0-1389,7 0 1416,-1 0-1416,9 0 11,0 0-11,16 0-34,2 3 12,-2-1-303,-11 1 112,-14 0 168,-8 0-89,-3-1 22,-9 1-1,-4-2-335,0 1-952,6-2-3990,7 0 5390,3-4 0,2 2 0,1-2 0</inkml:trace>
  <inkml:trace contextRef="#ctx0" brushRef="#br0" timeOffset="62102">24597 8865 16905,'-18'46'1322,"3"-6"-1266,15-17 34,0-8-34,0-11 112,8-2-90,2-16-55,6-11-23,-3-5 11,-3-4 0,-6 17 370,-1 5-247,-2 7-100,-1 6 111,0 20-21,0 1-68,0 17 23,0-7-46,3 0-10,5-4 33,10 2 22,-3-14 45,0-3-100,-10-19-23,-5-9 0,-1-10 0,-3-2 0,-1-1-12,0 14 35,2 18 33,2 15-45,1 19-11,1 3 34,2 5-34,0-1-2947,0 17 2947,-2-20 0,-1-3 0,0-27 0</inkml:trace>
  <inkml:trace contextRef="#ctx0" brushRef="#br0" timeOffset="63116">24611 10090 20143,'33'-31'123,"0"1"0,0 0 0,7-18 1,-10 0-119,-15 10 1,-8 1-6,-8-2 0,-4 3 11,-8-13 101,-17-2 11,-2 24-111,0 16-1,4 30 0,10 19-11,5 11-34,6 7 34,8-16 0,5 2-465,8-4 1,6-2-735,5 5 0,5-5-1687,6-12 1,1-6 2885,19 0 0,-22-15 0,-24-3 0</inkml:trace>
  <inkml:trace contextRef="#ctx0" brushRef="#br0" timeOffset="63319">24572 9916 19695,'64'-17'-420,"1"0"0,-1 0 1,-13 2-1,-3 1 1,-5 3-1,-1 4 1,-7 3-1,-9-1 1</inkml:trace>
  <inkml:trace contextRef="#ctx0" brushRef="#br0" timeOffset="66350">24760 7893 20065,'7'57'0,"-1"1"0,7 0 0,3 1-12,-2-14 1,1 1 0,0-2-79,5 12 1,-2-5 89,-2-16 0,-5-4 11,-17 7 56,-13-26-22,-41-14-196,25-11 0,-1-5-970,-10-3 0,2-3 37,9 0 1,4 0-4845,-17-21 5928,26 19 0,12 12 0,4 4 0</inkml:trace>
  <inkml:trace contextRef="#ctx0" brushRef="#br0" timeOffset="66568">24738 7537 14204,'0'0'0</inkml:trace>
  <inkml:trace contextRef="#ctx0" brushRef="#br0" timeOffset="69620">11119 7175 16927,'0'7'1513,"0"-1"-1071,29-7 1,18-6-182,8-1 1,10-1-1,3-1-1595,-8 2 0,1 0 1,4-1-1,2 0 1348,-9 1 1,2 0 0,2-1 0,1 0 0,0 0 0,-1 0-182,-2 1 1,-1 0-1,0 0 1,2 0 0,2 0-1,4 0 174,-12 2 1,3-1 0,3 0 0,1 0 0,1 1 0,1-1 0,1 0 0,0 0 0,-1 1 0,-1 0-51,2 0 0,-1 0 0,1 0 0,0 0 0,0 0 1,0 1-1,0-1 0,1 1 0,0-1 0,0 1 42,-1 0 0,0-1 0,2 1 0,0 0 0,0-1 0,0 1 0,-1 0 0,-1 1 0,-2-1 0,-1 1 0,-2 0-196,4-1 0,1 1 0,-3 0 1,0 1-1,-3 0 0,-3 0 1,-2 0-1,-4 1 188,16-2 1,-3 1 0,-9 2-1,-17 3 1013,-15 7-1161,-45-3 0,-20 0-146,0 0 1,-7-1-1,2 0-677,-18-1 0,2 0-886,-1-1 1,5 0 1865,22-3 0,7 0 0,13 0 0,11 0 0</inkml:trace>
  <inkml:trace contextRef="#ctx0" brushRef="#br0" timeOffset="84534">19732 10692 12542,'49'-21'553,"0"1"1,0-1-1,1 2 1,0-1-1,-1 3-448,-5 3 0,-1 2 0,0 0-287,2 1 1,1 1 0,-1 0 203,20-2 1,-1 1-7,-6 3 1,-3 3-157,-2-1 0,-7 5 561,-13 7-421,-57 12 0,-38 3 28,15-8 0,0 0 16,12-3 0,3-1 91,-24 9 517,15-1-629,20-3 1073,20-3-1018,67-3-67,-4-5 1,7-2-568,-19-1 0,1 0 1,2 0 547,9-1 1,3 0-1,-4 0 8,-13 0 0,-3 0 0,2 0 184,8 0 0,2 0 0,-5 1-179,0-1 1,-4 1 5,-3 0 1,-19 0-12,-32 1-236,-38 0-548,-2 0-572,5-1-559,11-6 1915,14-3 0,9 0 0,7 2 0</inkml:trace>
  <inkml:trace contextRef="#ctx0" brushRef="#br0" timeOffset="86100">15464 7150 15023,'-3'1'1815,"0"0"-549,3-1-247,18 20-604,8-9-79,28 14-263,-21-19 0,3-4-589,11 0 1,3 0 627,10 0 0,8-3-369,-20-1 0,5-2 0,4-2 0,2 1 0,0-1 275,1 1 1,3-1 0,1 0-1,2 0 1,-1 0 0,1-1-366,-8 2 0,0-2 0,0 1 0,1 0 0,0-1 1,0 1-1,0 0 347,4 0 0,1-1 0,0 1 0,1 0 0,-2 0 0,-1 0 0,-3 1-213,7 0 0,-4 0 0,-1 1 0,1 0 0,2 0 216,-3 2 1,3 0 0,1 0-1,-1 0 1,-1 1 0,-4-1-16,-2 1 0,-2-1 1,-2 1-1,-1 0 1,0 0-26,10 0 1,0 1-1,-3 0 1,-9 0 53,2 0 0,-16 0 1003,-26 0-1009,-17 0 2382,-1 0-2370,-2 0 2049,3-1-2027,3 0 964,3-4-2073,1 1-135,0-2-1222,0 4-3427,0 1 5848,0 0 0,0 0 0</inkml:trace>
  <inkml:trace contextRef="#ctx0" brushRef="#br0" timeOffset="87617">16369 6231 13420,'0'-9'2958,"0"1"-2465,0 8 2331,0 0-2824,-6-1 0,-20 13 22,-22 13-22,14-4 0,0 2 0,4-2 0,2-1 0,-20 18-11,21-15 0,13-10-34,3-3 45,9-8 34,9-2 313,12-11-145,-1 2-1,7-7-89,-12 8-11,-5 2-135,2 4-100,5 1-180,10 10 225,-1 1 33,3 11-146,-7 0 169,4 1-46,1 2-134,17 11-638,0-4 10,-3-2-268,-13-11-740,-19-12 1849,-4-5 0,-3-1 0,0 0 0</inkml:trace>
  <inkml:trace contextRef="#ctx0" brushRef="#br0" timeOffset="96467">19475 6195 13218,'6'-23'1737,"-1"4"-1098,-5 17 817,0 1-1064,0 8 23,0 17-348,-4 3 1,-2 13-23,-5-5 44,-3 3 57,-2 3-101,-4-1-34,1-2-56,-4 6 23,8-12-225,3-3-190,9-15-179,3-11-4595,9-2 5211,-1-8 0,2 5 0,-4-4 0</inkml:trace>
  <inkml:trace contextRef="#ctx0" brushRef="#br0" timeOffset="96834">19558 6346 12893,'3'-11'3687,"-1"3"-3396,-2 8-168,0 0-22,-30 7-34,-1 12-67,-24 11 0,20 1 0,8-4-11,15-12 11,5-4 0,4-3 0,2-2 179,4-3 853,15-1-696,13-1-336,18 4-23,-9 1-1187,-2 5-1950,-18 0 3160,-3 0 0,-9-4 0,-2-2 0</inkml:trace>
  <inkml:trace contextRef="#ctx0" brushRef="#br0" timeOffset="106671">8484 6888 10854,'-3'-4'2274,"1"0"-1097,2 4-560,-6 0-91,4 0 303,-5 0 12,6 0 828,1 0-1344,-3 0-90,-2 1-112,-5 3-66,-3 4-23,-19 18-12,-10 11-22,15-12 0,0 0 11,-16 16-22,12-8 11,20-15-45,4-4 79,7-6-1,13-4 113,0-8 67,10-1-79,-8-3-100,-3 4-34,-1 2 0,6 12 0,9 15 0,15 15-45,-4 2-45,3-3-380,-14-14-2870,9-3 3340,-1-10 0,-10-2 0,-6-10 0</inkml:trace>
  <inkml:trace contextRef="#ctx0" brushRef="#br0" timeOffset="114750">20122 3621 16344,'45'-18'316,"0"1"0,0 0 0,4 0 0,1 0 0,1 2-260,1 3 0,1 3 1,2-1-1202,-4 1 0,2 0 0,1 0 1,2 0 1144,-5 1 0,1 0 0,1-1 0,3 1 0,4 0-187,-4 0 0,4 0 1,3 0-1,2 0 1,3 0-1,0 0 1,1 0-1,0 1 209,-12 1 0,1 0 1,0 1-1,1-1 1,1 1-1,0 0 1,2-1-1,0 1 0,2 0 1,0 0-1,2 0-58,-7 0 0,1 1 0,2-1 0,2 1 0,0-1 0,1 1 0,0-1 0,1 1 1,0-1-1,0 1 0,-1 0 0,0 0 0,-1 0 0,-1 0 0,-1 1 37,3-1 1,-2 1 0,1-1 0,-2 1-1,1 0 1,-1 0 0,-1 0 0,1 0 0,-1 0-1,0 1 1,1-1 0,0 1 0,-1 0-96,7 0 1,-1-1 0,2 1 0,-1 0 0,1 1 0,-1-1 0,-1 0 0,0 1 0,-1-1 0,-1 1 0,-2 0 0,-2 0 98,5 0 0,-3 0 0,-2 0 0,-1 0 0,-1 1 0,0-1 0,2 1 0,0-1 0,4 1-11,-4-1 0,2 1 1,2-1-1,0 1 1,1 0-1,1-1 1,-1 1-1,0-1 1,0 0-1,-1 0 1,-1 0 18,2 0 0,-1 0 1,0 0-1,-1-1 1,0 1-1,0-1 1,0 0-1,1 0 1,0 1-1,0-1-2,-1 0 0,2 0 0,0 0 1,1-1-1,0 1 0,-1 0 0,0-1 1,-1 1-1,-2 0 0,-2-1 0,-2 0-11,11 0 0,-2 0 0,-2-1 0,-2 1 0,-1-1 0,-3 0 0,0 0 48,9 0 1,-2-1 0,-2 0-1,-4 0 1,-4 1-49,4 0 0,-6 1 0,-2 0 288,-6 0 1,-1 1 0,-2 1-289,12-1 0,-3 1 787,-4 1 1,-4 0-1976,3-2-1650,-21-4 2838,-39-3 0,-1 2 0,0 1 0</inkml:trace>
  <inkml:trace contextRef="#ctx0" brushRef="#br0" timeOffset="116634">4484 7710 12624,'-6'0'2667,"1"1"-964,5-1-784,42-3-695,-1-2 0,11-3 1,6-2-1018,-2 1 1,7-1 0,4-2 0,2 1 0,-2-1 793,-8 2 1,-1 0 0,1-1 0,1 1 0,1-1 0,1-1-204,1 1 1,2-1 0,1 0 0,0-1 0,1 1 0,-2 0 0,-2 1 206,1-1 1,-2 1-1,-2 1 1,2-1 0,1 1-1,3-1-4,-11 3 0,3-1 0,1 1 1,2-1-1,0 1 0,1 0 1,-2 0-1,0 0 0,-1 1-139,1 0 0,-1 1 0,0-1 0,-1 1 1,0 0-1,0 0 0,-1 1 0,0-1 51,7 0 1,1 0 0,-1 0-1,0 0 1,-2 1 0,-4 1 0,-4 1-4,11 0 0,-3 0 1,-8 3-1,-16 6-1366,-11 14-2246,-75 8 3702,10-14 0,-1-2 0,-8 2 0,7-6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02:51:23.83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18464 3829 12748,'-42'27'1228,"0"0"1,4-2 0,2-5 329,-7-6-1424,21-3 124,5 4 397,47-5 1,19-3-455,1-2 1,7-1-901,-8-2 0,5 1 1,4-1-1,0-2 761,-6-2 1,-1-1 0,2-1 0,4-1 0,5-1-301,-7 2 1,3-2 0,4 0 0,2 0 0,3-1 0,1 0 0,1 0-1,1 0 1,0 1 245,-12 0 1,-1 1 0,2 0-1,0-1 1,1 1 0,1 0 0,1-1-1,0 1 1,1-1 0,1 1 0,1 0-1,1 0 1,1-1-87,-8 2 1,1 0 0,2-1 0,0 1-1,2-1 1,0 1 0,1-1 0,0 1-1,1 0 1,0-1 0,0 1 0,-1 0 0,1 0-1,-1 0 1,0 0 0,-2 0 0,0 1-1,-1-1 88,6 0 1,-1 1-1,0-1 1,-1 1-1,0-1 1,0 1-1,-1 0 1,0-1-1,0 1 1,0 1-1,0-1 1,0 0-1,0 1 1,0-1-1,0 1-75,0 0 1,0 0 0,1 0 0,0 0-1,0 1 1,0-1 0,0 1 0,-1 0 0,1 0-1,-2 0 1,0-1 0,-2 2 0,0-1 0,-2 0-1,-1 0 85,12 0 0,-2 0 0,-2 0 0,-1 1 1,-1-1-1,0 1 0,-1-1 0,-1 1 1,2-1-1,-1 1-28,0-1 0,0 0 0,-1 1 0,1-1 0,-1 1 0,0-1 1,0 1-1,-1-1 0,1 0 0,-1 0 8,3 1 0,0-1 0,-1 0 0,0 0 0,0 0 0,0 0 0,1 0 0,0 0 0,2-1-60,-7 1 1,1-1 0,1 0 0,1 1 0,0-1 0,0 0 0,-1-1 0,1 1 0,-2-1 0,-1 1 0,-1-2-789,3 1 0,0-1 0,-1 0 1,-1-1-1,-1 0 0,0 0 0,-1 0 1,0 0-1,-1 0 861,5-1 0,0 0 0,0 0 0,0-1 1,-2 1-1,-2-1 0,-4 0 0,-3 1 0,15-3 1,-3 0-1,-7 0 0,-12-2 0,16-13 1</inkml:trace>
  <inkml:trace contextRef="#ctx0" brushRef="#br0" timeOffset="3651">4436 6600 18910,'54'2'101,"1"1"0,0-1 0,0 1 0,8-1 0,-2 0 0,2-1-99,-7 1 1,2-1 0,1 0 0,-3 0-915,8-1 1,-3-1-1,4-1 909,-12 0 1,2 0 0,2-1 0,0 0 0,-2 0-69,7 0 1,-1 0 0,-1 0 0,-1 0-289,-2-1 1,0 0 0,-2 1-1,-6 0-1260,19-1 0,-20 1 1825,-38 3 0,-12 0 0,-10 0 1</inkml:trace>
  <inkml:trace contextRef="#ctx0" brushRef="#br0" timeOffset="10835">17247 8367 16008,'0'-4'964,"0"1"-718,0 3 68,1 37 157,2-8-213,1 32-113,0-19-66,-2-2-1,-1-7-44,0-7-34,-1-9 213,1-8 907,-1-5-593,0-4-494,-3-8 438,-11-26-410,3 3 1,0-3-62,-1-1 0,-1 0 78,2-4 1,1 2 291,0-7 302,4 11-706,3 27 23,10 40 11,4 9 0,-3-10 0,1 0-34,7 13 23,-3-9 0,-3-8-168,-3-12 257,-4-16-123,-16-26-447,3 2-181,-11-12-559,11 23-7138,5 25 8370,7 10 0,-1 1 0,3-6 0</inkml:trace>
  <inkml:trace contextRef="#ctx0" brushRef="#br0" timeOffset="11701">17266 9257 13969,'6'-7'3305,"-1"2"-1221,-5 5-941,3-41-683,-8 26-213,0-33-91,-11 37 57,-4 0-67,1 5-79,-13 1-67,-6 28-56,-5 23 11,12 7 34,12 6 11,20-25 0,27-4-45,24-3 45,-14-8 0,1-1 0,-5-3 0,-3 1 0,20 23-11,-34-5 11,-10 1 0,-15 0-179,-23 4-2298,-21-18-319,17-17 1,0-3 2795,-19-9 0,20-7 0,25 9 0</inkml:trace>
  <inkml:trace contextRef="#ctx0" brushRef="#br0" timeOffset="12886">16703 7777 19941,'18'-36'250,"0"0"0,-2 3 1,-3 1-150,-7-6-23,-3-1-44,-7 3-23,-4 1 56,-6 6 180,-1 6-34,0 9-79,4 6-134,1 10-22,4 31 22,2-2-11,10 22 11,4-16-12,8-2-55,4-10-1311,8-5-2578,-1-14 3956,-6-29 0,-9 13 0,-12-17 0</inkml:trace>
  <inkml:trace contextRef="#ctx0" brushRef="#br0" timeOffset="13052">16660 7125 18866,'-1'-3'-236,"-1"1"-799,2 2 1,0 0 0</inkml:trace>
  <inkml:trace contextRef="#ctx0" brushRef="#br0" timeOffset="16000">17308 8503 15571,'19'0'560,"-4"0"-392,0 0 35,-2 0-80,7-1-101,3 0-33,5 0-45,-5 1-135,-3 0 146,-6 0 12,8-1 55,-1-4-67,5 0-11,-8-2-582,0 4-270,-5 2-223,3 1 32,3 0-906,11 0 1422,5 0 941,10-4 225,-12 0-515,-5-2-68,-14 1-124,2 2 124,3 0 0,-7 1 0,-1 1 0</inkml:trace>
  <inkml:trace contextRef="#ctx0" brushRef="#br0" timeOffset="16305">17973 8428 15000,'53'-20'1726,"-11"4"-1726,-28 12 0,-7 1-12,7 1 1,8 0-179,4 0-35,7 0-156,9 1 359,-10-2-23,11 0 45,-16-2 258,3-2 571,-10 1 123,-3 0-907,-9 4-45,-2 0 0,3 1-862,16-5-2208,17-3 3070,14-2 0,-18 3 0,-9 3 0</inkml:trace>
  <inkml:trace contextRef="#ctx0" brushRef="#br0" timeOffset="16454">18675 8299 14887,'34'-6'-2969,"0"0"0,22-4 2969,-13 4 0,-24 3 0,-4 1 0</inkml:trace>
  <inkml:trace contextRef="#ctx0" brushRef="#br0" timeOffset="17152">19033 8263 13432,'3'0'2767,"0"0"-2667,-3 0-100,22-12 0,-15 9-100,19-11-393,-21 13-818,-1 0 1120,-1 1 113,-3 0 1243,6-3-549,0 0-459,7-4 179,0 1 169,1 0-360,3 0-89,5 3-56,-4 1 0,0 2 0,-7 0 0,-6 0 0,3 0 0,6 0 0,6 0 0,11-2-11,34-8-6,-23 3 1,2-1 4,16-2 1,0 0-313,-12 3 0,-1 0 296,-3 3 0,-3 0-28,3 3 45,-5 0 22,-15 0 191,-1-2 67,-10-2-90,4-2-11,0 0 312,8-1-469,4 3 23,27 2-68,9 1-61,-22 4 0,1 1-51,-9-2 0,-1 1 124,29 3-325,-23-3-203,14-1 427,-4-1-90,-4 0 124,-10 0 55,-18 0-78,0 0 112,0-1 146,3-2-1,4-3-100,13-4-414,6 1-7665,15 0 8034,-10 4 0,-15 2 0,-17 2 0</inkml:trace>
  <inkml:trace contextRef="#ctx0" brushRef="#br0" timeOffset="17367">21291 8015 13016,'51'-8'-1859,"0"-2"1971,-14 3-112,24-5-717,2 5-505,-2 0 1222,-14 7 0,-31 0 0,-5 0 0</inkml:trace>
  <inkml:trace contextRef="#ctx0" brushRef="#br0" timeOffset="17902">21762 7964 10686,'7'0'3989,"-3"0"-2824,-4 0-1109,30-10-33,-9 4-23,29-5 0,-15 7-1076,21 3-739,2 3 1187,0 1 561,-7 2-314,-20-1 381,-4-2-11,-6 0 302,-7-2 1312,-6 0-1256,-1-1-235,-2-2 112,2-1-79,3-3 103,5-1-237,10-1-79,13-2-526,0 3-538,24 0 136,-19 5 828,13 1 89,-10 1 303,-15-2 1535,-3-1-1736,-16-1 167,-6-2-145,3 1-56,13-4-79,16 1-695,19 0 248,-8 5 145,-4 3 336,-24 1 56,-8 0 11,-7 0 1177,-2 0-1379,-2 0-3473,4-1 3664,1-2 0,-1 1 0,-2 0 0</inkml:trace>
  <inkml:trace contextRef="#ctx0" brushRef="#br0" timeOffset="18034">22978 7812 12938,'3'0'168,"0"0"-1198,-3 0-3027,28-6 4057,-8 5 0,12-5 0,-20 6 0</inkml:trace>
  <inkml:trace contextRef="#ctx0" brushRef="#br0" timeOffset="18102">22984 7812 11414,'0'0'0</inkml:trace>
  <inkml:trace contextRef="#ctx0" brushRef="#br0" timeOffset="18918">23291 7713 13028,'0'-12'2756,"0"2"-2409,0 10-44,0 0 705,0 18-761,0 19-214,0-3 1,1 2-34,0 29 5,1-30 1,-1-3 5,1 7 1,-1-9 55,-1-12 146,0-7 874,0-11-672,-2-28-348,-2-5 23,-3-23-23,1 8 235,0-15 236,3 12-281,1 5-88,2 21-23,0 19-146,0 3-90,0 2 90,0 11 22,0 6-22,4 34 12,1 6-24,3 6 12,-2-23 12,-1-21-1,-4-15 34,0-17-23,1-24-44,5-15 22,-1 3-12,0 17-235,-4 25-279,-11 20-673,-7 13-3717,-4 11 1,-2 4 4807,6-9 0,1 1 1,-3 1-1,3-3 1,5-4-1</inkml:trace>
  <inkml:trace contextRef="#ctx0" brushRef="#br0" timeOffset="19801">22780 9337 19762,'25'-36'325,"0"0"0,-2 1 0,-6 0-124,-8-17-122,-6 14 0,-2-3-23,-1 0 0,-3-2 11,-2-3 0,-1 1 45,-6-18-34,-2 29-78,5 27-33,2 38 27,4 1 1,2 5-169,-1 16 0,3 4-448,4 7 1,1-2-288,-1-14 1,1-4-224,3-7 1,1-6-2981,4-5 4112,2-12 0,-7-8 0,-2-5 0</inkml:trace>
  <inkml:trace contextRef="#ctx0" brushRef="#br0" timeOffset="20038">22669 9114 16053,'0'-6'235,"41"-15"-235,-6 13-140,-1-2 0,4 0 140,3 3 0,-4 2 0,0 0 0,10-1 0</inkml:trace>
  <inkml:trace contextRef="#ctx0" brushRef="#br0" timeOffset="20401">23343 9168 15807,'-7'2'1232,"1"-1"-1176,6-1-762,68-33-3070,-28 19 3776,8-7 0,-3 2 0,-17 11 0,-7 3 0</inkml:trace>
  <inkml:trace contextRef="#ctx0" brushRef="#br0" timeOffset="20884">23881 9047 15213,'-4'-5'2902,"1"1"-2465,3 4-112,-16 24-280,12-7 67,9 13-101,16-18-11,23-14-67,-5-9-79,1-7 146,-2-6 11,3-6 168,-13 11-145,-4 2 56,-12 17 33,-4 9-90,2 5 135,1 1-89,3-3 257,13-4-235,-5-4-34,6-12 12,-10-7 212,-5-10-45,-5-4-78,-4-2-168,-6-1-817,-10 0-9014,-9 17 9734,-6 13 0,8 7 0,7 6 0</inkml:trace>
  <inkml:trace contextRef="#ctx0" brushRef="#br0" timeOffset="27350">23025 6396 15728,'0'-5'3104,"1"0"-2678,-1 5-438,0 11 12,2 7 0,0 16 0,4 30-6,-2-25 1,1 1-1760,5 7 1,2-1 1764,-3-10 0,1-4 0,8 7 0,-8-31 0</inkml:trace>
  <inkml:trace contextRef="#ctx0" brushRef="#br0" timeOffset="27901">23272 6393 18664,'-46'40'235,"1"-3"-190,14-9 45,-1-2-57,2-3 23,-1 0-22,13-10 336,3-3 67,12-8-79,11-5-55,4-1-79,29-4-224,14 4-45,3 3 11,1 11-223,-19 4-460,-2 6-1042,-2-3-2421,-1-4 4180,-2-6 0,-15-5 0,-4-2 0</inkml:trace>
  <inkml:trace contextRef="#ctx0" brushRef="#br0" timeOffset="28320">23600 6258 17095,'-22'-41'582,"1"1"1,-1 2 0,1 4-135,-10-7-56,5 15 1,-6 3-113,-7 5 0,-3 3-213,-1-2 0,-2 5-511,-6 11 1,2 9 443,7 2 0,2 9 11,-1 8 0,-2 9 1,3 3-24,2 6 1,3 5 0,3 5 5,7-2 1,2 5-1,3 1 1,5-1-523,2 8 1,5-2 0,8 1 530,8 1 1,7 0 0,6-7-4,1-16 0,3-5 0,3-2 11,2-1 0,2-3 1,2-2-239,1-3 0,3-4 0,4-2 204,17-1 1,7-6 0,0-7-19,-5-8 0,0-8 0,0-6 1,-10-3 1,2-4 0,-3-4 0,-5-4-379,0-9 0,-5-4 1,-7-6 428,-6-7 0,-6-4 0,-6 0-11,-5 8 0,-5 1 0,-1-3-3,0-1 0,-1-3 0,-3-1 0,-2 4 6,-7-8 1,-4 2 0,-2 2-42,3 1 1,-1 2 0,-8 8-591,-20 3 1,-8 18-774,3 27 1,-2 12 1400,-12 4 0,4 3 0,21-6 0,4 1 0,1 1 0,0 0 0</inkml:trace>
  <inkml:trace contextRef="#ctx0" brushRef="#br0" timeOffset="35534">23493 7550 15818,'-8'-9'1098,"0"1"-784,2 6-180,1 0 90,-1 1-34,5 0-111,-1 0-1995,2 0-3384,-3 1 5300,-1 0 0,2 0 0,-1 0 0</inkml:trace>
  <inkml:trace contextRef="#ctx0" brushRef="#br0" timeOffset="37169">24034 7277 13016,'-3'0'3205,"0"0"-1692,3 0-124,-11-43-391,8-4-780,-3 10 0,1-2-212,4 4 0,2 0 174,4-29-18,1 10 1,2-7-119,-1 18 1,1-2 0,1-1-388,3-7 0,1-2 0,-1 3 348,4-10 1,0 4 5,1 12 0,0 5-389,7-8 378,2 4 0,4 3 16,-5 15 1,3 1 57,3 6 0,2 4-214,9-1 0,1 6-17,22 14-68,-10 20 1159,-29 11-979,-3 23 22,-16-24 1,-3 1 22,1 0 0,-2 0 428,-3 30-518,0-23-145,0-7-34,2-7-292,1-9-88,1-6-842,1-5 281,-2-5-2823,-1 0 4033,-2-2 0,0 0 0</inkml:trace>
  <inkml:trace contextRef="#ctx0" brushRef="#br0" timeOffset="37703">24630 6462 16860,'-2'-4'2498,"-1"1"-2498,3 3-11,0 41 0,4-10 11,-1 2 0,0 2-470,7 11-1502,0-2-4549,1-7 6521,0-11 0,-4-14 0,-1-6 0</inkml:trace>
  <inkml:trace contextRef="#ctx0" brushRef="#br0" timeOffset="38152">24527 6825 16479,'-5'0'3485,"2"0"-3093,3 0-437,-2-3 11,17 24 23,6 1-67,10 14 55,3-4-89,-8-16-89,2-5 201,-1-6 45,15-15 246,3-27 89,-17 4 1,-3-4-241,-5 2 1,-3-1-24,-3-3 1,-3 2-17,-5-7-34,-2 4-380,-13 19-1817,5 9-290,-5 21-5603,7 12 8023,6 9 0,-3-12 0,4-2 0</inkml:trace>
  <inkml:trace contextRef="#ctx0" brushRef="#br0" timeOffset="40717">25397 6537 17890,'7'64'53,"0"-1"1,-1-16-1,-1 1 1,1 0-6,1 6 1,1 0 0,-1-2-726,1 12 1,-2-5 972,-2-10 1,-1-6 298,-4-1 1272,-12-14-1306,-8-17-306,-8-16-266,-5-16-448,5-10-1458,-11-23 147,15 15-570,-2-10 2340,19 24 0,5 13 0,2 3 0</inkml:trace>
  <inkml:trace contextRef="#ctx0" brushRef="#br0" timeOffset="40952">25365 6325 13745,'0'0'0</inkml:trace>
  <inkml:trace contextRef="#ctx0" brushRef="#br0" timeOffset="42870">25176 5185 15034,'4'-1'974,"0"-1"-929,-52 41-45,21-4-392,-6 0 0,1 3 257,15-7 1,3 0-404,-1-1 0,1 3 573,-7 11 0,2-3 1,1 0-1,-5 8 1</inkml:trace>
  <inkml:trace contextRef="#ctx0" brushRef="#br0" timeOffset="43153">24752 5695 16927,'-12'39'498,"0"-1"1,0 27-207,33-48 78,5-7-258,3-5-583,14-18-6263,-2-10 6734,-3-5 0,-15 6 0,-16 12 0</inkml:trace>
  <inkml:trace contextRef="#ctx0" brushRef="#br0" timeOffset="43885">25340 4350 18798,'9'57'22,"0"0"1,0 1 0,0-1-23,-1-6 0,0-1-408,1 1 0,-1-1 368,-2-3 1,0 0-393,-2 5 1,0-2 375,-2 13 56,-10-1 276,-8-44-265,-10-10 237,-4-16-125,-4-12 101,1-15-202,14-1 1,3-6 5,5-1 0,3-1 51,-3 1 0,5 0-214,7 8 1,5 4-68,9 5-515,13 12-1143,7 8 1860,27 5 0,-32 1 0,11 0 0</inkml:trace>
  <inkml:trace contextRef="#ctx0" brushRef="#br0" timeOffset="44069">25599 4655 14563,'0'-7'1020,"-3"37"-2141,1-15 1121,-3 25 0,3-33 0,0-4 0</inkml:trace>
  <inkml:trace contextRef="#ctx0" brushRef="#br0" timeOffset="44234">25535 4395 15045,'0'-7'-292,"0"2"1,0 5 0,0 0 0</inkml:trace>
  <inkml:trace contextRef="#ctx0" brushRef="#br0" timeOffset="44467">25772 4713 20020,'6'-35'196,"0"-1"0,12-16-331,15 45-357,-3 18-539,1 16-852,-9 1-649,-3 0 2532,-2-5 0,-8-11 0,-3-4 0</inkml:trace>
  <inkml:trace contextRef="#ctx0" brushRef="#br0" timeOffset="44902">26242 4530 20244,'-18'-12'-739,"3"2"536,18 27 91,3-6-67,5-4 0,5-3-583,15-1 381,14-5 213,2-5 89,3-5 68,-16-3 0,-8-3 11,-8 0 841,-9-17 178,-16-8-615,-3-1-259,-10 1 124,5 18 101,3 5-57,3 8-145,2 6-168,5 4-22,0 33-493,5 28-12,1-23 0,0 2-689,2 6 0,2-1-6179,10 18 7395,1-5 0,-7-27 0,-3-8 0</inkml:trace>
  <inkml:trace contextRef="#ctx0" brushRef="#br0" timeOffset="45634">26162 5217 18216,'10'55'-52,"-1"0"0,1 0 1,1-2-1,0-2 1,1-1-201,6 15 0,0-5 252,-4-19 0,-3-5 291,-2 2 550,-16-31-360,-19-39-952,3 3 1,-2-5-1737,-8-20 0,0-4 2110,5 7 1,1 2 0,8 10-1,3 5 1,4 6 0</inkml:trace>
  <inkml:trace contextRef="#ctx0" brushRef="#br0" timeOffset="45803">26193 5050 16434,'3'-9'986,"-1"1"-1568,-2 8-83,0 0 0,0 0 0</inkml:trace>
  <inkml:trace contextRef="#ctx0" brushRef="#br0" timeOffset="46169">26441 5173 18104,'8'53'-34,"6"-9"-78,15-32-90,23-7-134,5-21 330,-25 3 1,-2-1 5,9-19 11,-20 3 347,-17 16 102,-2 5-437,0 6-46,-4 8-10,2 4-169,-3 5-7597,11 12 7799,6-13 0,-2 5 0,0-16 0</inkml:trace>
  <inkml:trace contextRef="#ctx0" brushRef="#br0" timeOffset="46585">26927 5185 19594,'29'-20'-174,"-1"0"0,23-10 51,-31 35-22,-1 3 21,-4 5 80,-1 2 21,-1-3-22,2 0 57,-5-6 156,-2-2-45,-5-5 78,-1-6 80,0-5-12,3-9-79,9-16 180,5 2-101,5 3-269,-2 14 0,-4 15-23,-2 8-817,11 16-4281,3 11 5121,-1 0 0,-9-8 0,-12-17 0</inkml:trace>
  <inkml:trace contextRef="#ctx0" brushRef="#br0" timeOffset="46971">27550 5079 18698,'-3'-3'1400,"1"1"-1310,2 61-90,3-14-493,-1 3 1,1 4 374,2-17 1,0 1-304,1 7 1,0 0 353,1 10 384,1-4 345,-8-49 262,1-50-717,-1 2 0,0-6-157,0-3 1,1-3-319,-1 15 0,0-1 0,1 2 576,1-7 0,1 3-23,1 3 1,1 1 187,-1 7 0,2 1-70,0 1 0,1 3-335,6-2-147,27 27 1,1 29-354,-8 1 0,1 3-145,-6-2 0,-3 1 305,1 6 1,-10 2-951,-32 21 1222,-22-26 0,-7-6 0,-13 4 0,17-22 0,0 1 0</inkml:trace>
  <inkml:trace contextRef="#ctx0" brushRef="#br0" timeOffset="52134">23545 7893 15347,'1'-3'1547,"0"0"-1379,-1 3-213,44-8-852,-16 1 897,11-4 0,-1 0 0,-14 2 0,5-5 0</inkml:trace>
  <inkml:trace contextRef="#ctx0" brushRef="#br0" timeOffset="52317">24058 7881 16299,'0'3'1535,"0"0"-1501,0-3-1311,19-20-1211,-7 15-2408,16-15 4896,-13 19 0,-7 1 0,-2 0 0</inkml:trace>
  <inkml:trace contextRef="#ctx0" brushRef="#br0" timeOffset="52420">24226 7849 8680,'13'0'0,"-3"0"0</inkml:trace>
  <inkml:trace contextRef="#ctx0" brushRef="#br0" timeOffset="52586">24582 7848 15919,'55'-15'-953,"-27"5"1,3 6-1</inkml:trace>
  <inkml:trace contextRef="#ctx0" brushRef="#br0" timeOffset="52718">25008 7807 15146,'4'-4'1703,"0"2"-3653,-4 2-2218,10-8 4168,1 5 0,1-5 0,-4 8 0</inkml:trace>
  <inkml:trace contextRef="#ctx0" brushRef="#br0" timeOffset="52869">25472 7780 15370,'13'-1'-1442,"-6"1"0,0 0 1</inkml:trace>
  <inkml:trace contextRef="#ctx0" brushRef="#br0" timeOffset="53019">25924 7749 13521,'0'0'0</inkml:trace>
  <inkml:trace contextRef="#ctx0" brushRef="#br0" timeOffset="53185">26247 7689 16737,'0'-8'1927,"0"2"-1994,0 6-1536,0 0 1603,5-9 0,-3 7 0,3-7 0</inkml:trace>
  <inkml:trace contextRef="#ctx0" brushRef="#br0" timeOffset="53335">26535 7672 18563,'57'-14'-2697,"-17"3"1,-29 11-1</inkml:trace>
  <inkml:trace contextRef="#ctx0" brushRef="#br0" timeOffset="53485">26620 7718 19246,'-2'-4'-684,"1"1"1,1 3 0</inkml:trace>
  <inkml:trace contextRef="#ctx0" brushRef="#br0" timeOffset="54068">26620 7718 12725,'16'-35'2330,"0"0"1,9-22-190,-27 44-1603,0 5-169,2 1-369,0 5-67,0 14 56,8 28 11,-2-7 0,-1 3 0,2 0 0,-1 0-12,0 3 1,-2-2 11,-1 11-33,-2 0 122,-1-26-33,0-38 23,-1-48-63,0 26 1,0-2 28,1-6 0,-1 1 415,0-19-80,1 27 1,0 1 326,0-13-707,0 9-135,-2 27 123,1 25 12,-1 6 12,1 18-12,1 25-45,6-5-325,-2-5 370,2-25 23,-4-39-23,-2-10 22,0-21-11,-9-17-78,-1 13-146,-2 5-44,0 25-450,7 31-457,0 9-2165,3 17 3329,1 10 0,1-21 0,0-4 0</inkml:trace>
  <inkml:trace contextRef="#ctx0" brushRef="#br0" timeOffset="54735">26777 8638 16916,'0'3'2734,"13"-38"-2387,-4 7-100,9-36 33,-11 18 22,-3-1 35,-4 4 122,-2 5 314,-8 8-684,-5 14-77,-5 17-12,6 16 11,4 14 0,7 6-11,8 27-297,4-29 0,2 1-706,4 7 1,2 0 173,-1-12 0,1-3-4000,17 14 4829,-12-29 0,-10-6 0,-3-5 0</inkml:trace>
  <inkml:trace contextRef="#ctx0" brushRef="#br0" timeOffset="54953">26632 8512 17017,'-5'-3'2745,"1"0"-2622,50-26-117,-8 12 0,5 0-550,7-8 1,3 0-2675,4 3 1,-1 2 3217,-17 4 0,-5 3 0,7-3 0,-15 4 0</inkml:trace>
  <inkml:trace contextRef="#ctx0" brushRef="#br0" timeOffset="70453">9947 6568 12636,'-5'0'705,"2"0"640,3 0-1087,-6 7 705,4-5 248,-3 5-158,2-7-728,2 0-56,-2 0 100,2 0-369,4 1-11,4 2-11,3 0 44,0 1 1,-1-2-23,0 1 11,1-2 22,1 0 57,1 0 11,14-1-101,13 0 33,19-1-33,-6 1 12,3-1-12,-15 1 11,26-1-11,-26 0 0,2-1 11,3 1 0,0 0-341,4-2 0,-1 1 330,-7-1 0,0 1-17,4-1 0,2-1 17,3-1 0,1 0-6,5-1 1,1 0-1,2-1 1,4-1-344,-1 1 1,5-1 0,2 1 353,-12 1 1,0 1 0,3 0 0,1-1-471,-1 1 0,3 0 0,2 0 1,-2 1-1,-2 0 462,3 0 0,-1 0 0,-2 0 1,-1 1 2,-1 1 0,-1-1 0,-2 1 0,-4 1-105,-4 0 0,-5 0 0,1 1 108,7-1 1,2 1 0,-3 0 24,16 0 0,-2 0-23,-3-1 1,-3 0 11,-12 0 1,-4-1-18,11-2 455,0-2-298,-1 2-135,-1-1 851,-4 1-705,2-1 2533,-17 3-2600,-8 0 455,-17 1-544,-7 1 148,0 0-171,-4 1 11,0 2-235,-6 0-1065,0 2-2240,-3-1 3540,-1-2 0,5-1 0,2-1 0</inkml:trace>
  <inkml:trace contextRef="#ctx0" brushRef="#br0" timeOffset="79285">13805 6629 14451,'10'-3'2006,"46"-10"-1284,-10 5 1,9 0-1747,-5 2 0,8 0 1,3 0-1,-2 0 1094,-3 1 0,-1 0 0,2 0 0,1 1-43,-2 1 0,1-1 0,1 1 0,0 1 0,-3-1-2,2 1 0,-1 0 0,-1 0 1,0 1-7,0 0 1,-1-1-1,0 1 1,-1 0-2,14 0 1,-1 1 0,0-1 164,-11 1 0,1 0 0,-1-1 0,-4 1-183,0 0 0,-4 0 0,-1 0 224,19 0 1,-9 0 369,-15 0 421,-45-2-970,-15 0-34,-18-1-5,-9 1 0,-8 1-14,9 0 1,-2 1-1,-1-1 385,-1 0 0,0 0 0,-1 1-381,-2 1 0,0 2 1,3-1 3,-3 2 0,3 2-6,5 1 1,2 1 5,7-1 0,3 1-191,-10 7 191,48-3 17,21-6 0,13-4-2,3-2 0,5-2 0,2 0-206,-2 0 1,1-1-1,2-1 191,-1 0 0,4-1 0,-1 0 0,-6 1-39,12-2 0,-7 1 272,-1 0 1,-13 1-3192,-28 2-4411,-50 2 7369,-8 0 0,18 0 0,6 0 0</inkml:trace>
  <inkml:trace contextRef="#ctx0" brushRef="#br0" timeOffset="80967">22952 9704 17778,'49'-15'433,"-1"0"1,5 0-1,1 1-287,1 3 0,4 1-1033,-12 4 1,5 0 0,1 0 0,-3 1 889,4 1 1,-2 0 0,2 1-2,-2 0 1,2 0 0,-1 1 0,-4 0-212,15 2 1,-6 0 202,-11 1 1,-4 0 387,14 3-449,-31 0 67,-34 1 224,-52 0 118,16-1 0,-3 0-146,0 0 0,0 0 799,5 0 1,5 1-772,5 1 1847,27-3-2060,57-3-11,-3-1 0,3 0-281,2 0 1,0 0-223,4 0 1,-6 1 65,5 0-494,-19 0-1421,-14 0-2052,-13 1 4404,-11-1 0,-1 0 0,-3 0 0</inkml:trace>
  <inkml:trace contextRef="#ctx0" brushRef="#br0" timeOffset="85834">17157 6542 14305,'48'-4'1031,"-1"1"0,12-2 0,8-1 0,5-1-881,-18 2 0,4-1 0,1 1 0,2-1 0,-1 1-1224,3-1 0,0 1 0,1-1 1,1 1-1,1 0 1115,-6 0 0,2 1 0,1 0 1,-1 0-1,-1 1 0,-3-1-230,0 2 1,-3-1-1,-2 1 1,1 0-1,-1 0 204,1 1 1,0-1 0,0 0 0,0 1-1,-1-1-71,10 0 0,0 1 1,-1-1-1,-1 1 56,-4-1 0,0 1 0,-2-1 0,-1 1-102,11-2 1,-3 1 0,0 0 93,-2-1 1,-2 0 0,-6-1 546,-6 0 1,-7 1-731,7-4 1598,-82 5-3245,-24 2 1838,17 1 0,1 0 0,0 0 0,-7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02:53:09.4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3211 3980 16053,'-5'1'246,"1"1"320,23 35 0,24 14-379,-3-24 0,8-2 0,2 2-1360,-5 2 1,2 5 0,1-2-1,5-4 1247,-1-8 0,4-3 0,2-3 0,1-1 0,0-2-261,1-2 0,1-3 0,0-1 0,2-2 0,1 1 211,-1 0 0,1-1 1,2-1-1,0 0 1,2-1-1,1 0-74,-11 0 0,-1-1 0,1 0 0,1-1 1,2 0-1,2 0 0,2 0 0,4-1 53,-13 0 0,2 1 0,2-1 0,2 0 1,1-1-1,2 1 0,1-1 0,1 1 1,1-1-1,0 0 0,1 0 0,0 0 1,0 1-1,0-1-62,-8 0 0,1 0 0,0 0 0,1 1 0,0-1 1,1 0-1,1 0 0,-1 0 0,2-1 0,-1 1 1,0 0-1,1 0 0,0 0 0,0 0 0,-1-1 1,1 1-1,-1 0 0,0 0 59,-2 0 1,0 0-1,1 0 1,-1 0 0,0 0-1,0 0 1,1 0-1,-1-1 1,1 1 0,-1 0-1,1 0 1,0 0-1,0 0 1,-1 0 0,1 0-1,0 0 1,0 0 0,0 0-1,0 0-5,2 0 0,-1-1 0,2 1 1,0 0-1,0 0 0,0 0 1,0 0-1,0-1 0,0 1 1,0 0-1,0 0 0,-1 0 0,0 0 1,-1 0-1,0 0 0,-2 0 1,0 0-1,-1 1 0,-1-1-7,8 0 0,-2 0 0,0 0 0,-2 1 0,0-1 0,-1 1 0,-1-1 0,0 1 0,0 0 0,-1-1 0,1 1 0,1 0 0,-1-1 0,1 1-53,1 0 0,0 0 0,0 0 0,0-1 1,0 1-1,1 0 0,-1 0 0,0 0 0,0 0 1,0 0-1,0 0 0,0 0 0,0 0 0,0 1-162,0-1 1,1 0-1,-1 0 1,0 1-1,0-1 1,0 0-1,0 1 1,0-1 0,0 0-1,0 1 1,0-1-1,0 1 1,0-1-1,0 0 227,0 1 0,2-1 0,0 1 0,0-1 0,1 1 0,-1-1 0,0 1 0,-1-1 0,0 1 0,-2 0 0,-2-1 0,-1 1 0,-2 0 0,-3 0 0,14-1 0,-3 1 0,-3 0 0,-1 0 0,-3 0 0,0 0 0,-1 0 0,-1-1 0,8 1 0,1-1 0,-1 1 0,0-1 0,0 1 0,0-1 0</inkml:trace>
  <inkml:trace contextRef="#ctx0" brushRef="#br0" timeOffset="6881">1615 5842 16714,'-4'0'1412,"48"-48"-1367,-16 27 0,4 0-973,4-7 1,6-4-1,4 0 740,5 4 0,6 0 1,3 1-1,-1 0 84,-9 6 1,1 0-1,1 1 1,-1-1-1,-2 2 1,2-4 0,0 1-1,-2 1 1,-2 2-1,1 3 1,1-1 0,-1 1-1</inkml:trace>
  <inkml:trace contextRef="#ctx0" brushRef="#br0" timeOffset="31446">23892 4964 18328,'49'-25'46,"0"0"1,0 0 0,-3 4-1,2 1 1,1 0 0,0 2-96,11-4 1,-1 1-1,1 2-1343,4 0 0,1 1 0,-7 3-1633,-2 3 0,-6 3 3025,-13 2 0,-4 2 0,2-1 0,-22 4 0</inkml:trace>
  <inkml:trace contextRef="#ctx0" brushRef="#br0" timeOffset="31979">24160 4796 13296,'2'-4'2152,"-1"1"-1749,-1 3 281,-25 5-247,9 1-123,-24 10 33,-3 19-157,7-3 1,-11 15 33,20-13-134,9 2 56,26-14-102,32-6-44,11-21-616,-5-6 0,0-3-2824,11-10 3440,-21 9 0,-4 0 0,-7 4 0,-11 4 0</inkml:trace>
  <inkml:trace contextRef="#ctx0" brushRef="#br0" timeOffset="51146">25688 4908 16232,'6'0'2768,"17"-38"-2432,-11 6-207,2 0 0,-2-4 123,-5-4 0,-3 0-73,2-25-129,-5 22 1,-3 0 139,-3 6 1,-2 3 224,-9-13-415,-2 6-90,3 35 79,7 26 11,2 17 11,3 21-22,5-7 0,3 4-225,6-1 1,2 1-902,3 7 0,3-2-2191,1-17 0,1-6 3328,7 3 0,-13-26 0,-11-14 0</inkml:trace>
  <inkml:trace contextRef="#ctx0" brushRef="#br0" timeOffset="51332">25533 4698 17622,'43'-14'-423,"0"0"0,0 0 0,9-4 0,-3 2 0,-7 2 0,-4 1 0,-1 0 0</inkml:trace>
  <inkml:trace contextRef="#ctx0" brushRef="#br0" timeOffset="51897">26160 4876 17476,'14'-64'1602,"-3"5"-974,-23 7-370,-2 14 55,-13-8-145,2 23 34,2 9-202,2 7 0,4 5-45,2 7-56,5 16 90,3-1-45,16 14-280,12-14-280,16-3-191,9-8 594,5-5 202,3-8 11,-19-7 0,-2-3 123,17-18 303,-6-5 269,-27 8-101,-15 18-505,-2 5-156,0 4 67,-4 21 0,2 5 0,-2 22-347,4-11 0,3 1-2998,7 0 0,3 0 3345,-2-1 0,2-2 0,12 8 0,-10-28 0</inkml:trace>
  <inkml:trace contextRef="#ctx0" brushRef="#br0" timeOffset="52246">26751 4660 21443,'-36'-51'190,"2"13"-246,15 51 23,-10 30-57,6 14-89,3 1-449,14-9 79,14-27 213,5-9-23,6-7 247,2-4 112,-2-9 135,4-11 380,-8-1-515,-3 1-22,-7 10-12,-5 9 1,0 7-46,0 3-3854,9 15-1053,17-4 4986,5 0 0,-4-11 0,-11-7 0</inkml:trace>
  <inkml:trace contextRef="#ctx0" brushRef="#br0" timeOffset="52430">26908 4795 16479,'8'-63'3328,"4"8"-3283,6 31-68,18 3 12,10 12-45,-1 14-538,-3 17-1322,-23 12 1916,-9 20 0,-6-27 0,-4 6 0</inkml:trace>
  <inkml:trace contextRef="#ctx0" brushRef="#br0" timeOffset="52699">27390 4527 23056,'-55'-36'-78,"9"12"-12,29 36-896,9 22-202,31 13 729,4 2 44,-2-24 1,1-3-169,9 9 46,-9-2 380,-12-1 213,-30 9-23,-28-3-1781,-2-5 1748,-7-12 0,34-14 0,9-3 0</inkml:trace>
  <inkml:trace contextRef="#ctx0" brushRef="#br0" timeOffset="52863">27680 4765 17174,'0'0'0</inkml:trace>
  <inkml:trace contextRef="#ctx0" brushRef="#br0" timeOffset="53413">28324 4864 17398,'10'-37'915,"0"0"0,-1-9 0,-5 2-579,-14-7 247,-6-14-146,-9 25-168,1 11-68,-2 10-201,3 10-78,1 7-23,-1 28 67,12-2-66,0 23-573,25-10-201,9-4-313,21-6-483,8-9 841,4-8 806,-16-10 1,1-4 224,-2-8 0,-2-2 464,-2 3 1,-2-3 375,11-22-134,-33 15-225,-7 6-145,-4 4-213,-2 5-325,0 3-90,-7 8 79,3 22-11,-1 0-1110,6 18-1670,12-11-3651,6-2 6453,12-4 0,-12-12 0,-1-6 0</inkml:trace>
  <inkml:trace contextRef="#ctx0" brushRef="#br0" timeOffset="53947">29125 4616 19829,'-37'-8'-17,"0"-1"1,-28 1 16,36 29-11,7 0-12,10-3-10,6-2-23,7-5 33,19-3 34,13-8 1,5-7-12,4-4 56,-18 0-23,-3 4-33,-6 4-33,6 7 21,1 10 12,2-1-11,3 5-45,-3-13-89,4-2-438,1-10 359,6-19 246,-13-25 336,-3-8-287,-16 23 1,-3 0 253,-4-28-22,-2-2-29,2 33 0,0 0 433,-4-28-24,4 13-134,0 14-582,1 32 22,2 55-12,0 13-510,1-16 0,2 2-151,0-11 1,2 0-4233,3 12 1,2-2 4003,-3-15 1,2-2 0,5 29 0,-8-44 0</inkml:trace>
  <inkml:trace contextRef="#ctx0" brushRef="#br0" timeOffset="54482">29230 4466 20065,'61'-10'15,"-1"0"1,0 1 0,-1-2-1,1-1 1,-4 0-16,-11 3 0,-1 0 0,-2-1 0,12-6 0,-9-1 67,-9-9 314,-24-19 112,-37-6-381,-3 3 135,-20 12-23,14 26 123,-12 26-302,23 7 0,1 7-40,1 12 1,4 4-262,3-2 0,6 1 256,10-1 0,7-3-12,15 9-77,16-10-253,7-11 74,3-15 256,1-7-10,-19-17 0,-2-9 78,-6-8 0,-3-5-23,2-3 1,-3-2-157,-6-7 1,-3 1 200,7-16 46,4 11 562,2 14-652,0 14 199,0 12-278,15 29 34,-15 2 0,-2 5-359,0 0 1,-3 2 21,-1 6 0,-5 0-21,-7 9 369,-24-7-11,-11-10-152,-2-17 0,-5-5 163,2 0 0,1-3 0,-20 0 0,19-3 0</inkml:trace>
  <inkml:trace contextRef="#ctx0" brushRef="#br0" timeOffset="58030">31305 4226 14361,'2'-7'3317,"0"1"-2107,-2 6 135,4-40-875,-7 21-201,-3-30-101,-55 35-168,12 17-11,5 3 0,0 7 5,6 13 1,6 6-35,8-1 1,6 2-12,4 2 1,9-1 16,26 5-201,28-21-45,4-27 168,1-12 112,-4-18 11,-21 0 1,-3-8 16,-3-10 0,-3-2-124,1 0 0,-2-2 148,-8 12 1,-1-1-1,-1 5 116,-2 10 0,-1 3-163,1-7 1,-1 9-106,-3 23 88,-13 73 30,4-21 1,-2 7 0,1 0-577,0 1 0,0 2 0,1 1 554,-2 9 1,1 1-1,2-4-13,1 1 0,5-3-41,8 7 1,5-4 40,-2-19 0,4-7 140,8-4 0,3-15-67,20-64-56,-31 13 0,-4-7-306,1-18 1,-6-3 114,-10 12 1,-7 1-1603,-12-12 1,-6 5 1792,3 22 0,-2 3 0,0-3 0,1 9 0,-1 18 0</inkml:trace>
  <inkml:trace contextRef="#ctx0" brushRef="#br0" timeOffset="59097">25434 5825 15079,'0'-7'1949,"0"2"-1871,0 5 57,-3 38-34,5-15-23,-2 31 12,5-27 134,-1 1 1445,-2-13-705,-1-7-863,-2-22-68,-1-14-21,-2-12-12,3 6 0,0-3-6,1 3 0,2 1-83,10-30 33,12 42 78,1 38-55,5 25-23,-10 7-202,-8-16 0,-1-1-616,4 13 762,2-10 123,-8-38-11,3-24 202,-2-18 235,4-11-247,-6 24 1,0-1 33,5-11 0,3 2-45,13-12-291,8 29 124,-10 50-12,-14 7 0,-4 5 0,-2-1 0,0 2-998,2 15 1,0 2 997,1-8 0,0-3 0,-4-5 0,1-5 0,5 5 0</inkml:trace>
  <inkml:trace contextRef="#ctx0" brushRef="#br0" timeOffset="59930">26225 5731 20356,'-57'11'0,"9"5"-34,33 20 57,6-2-46,6-4-10,6-4-259,9-7-291,30-6 191,1-6 386,-10-7 1,1-1 5,20-8 0,0-7 11,-5-6 1,-12-1 122,-12 2 1110,-14-1 145,-18 9-638,-7 2-739,-4 9-12,5 2-102,8 5 80,3 5 22,1 8-516,16 14-21,24-1 150,-8-14 0,3-4 29,27 4 67,-3-11 145,-33-9 101,-9-12 650,-13-8-90,-7-2-212,-4 2 11,0 10-146,2 4-134,2 0-135,3 0-112,6-1-112,5-2 11,8 0 168,0 2 146,1-3 0,-3 0 23,-3-2 10,-3 0 292,-3-3 684,-2 5-875,-2 2-134,-2 7-134,-1 6 134,2 9 11,1 9-11,3 14-67,2 8-818,2-8 0,1 0-695,9 18-460,-4-19 1,2-3 2039,13 3 0,-13-16 0,-2-8 0</inkml:trace>
  <inkml:trace contextRef="#ctx0" brushRef="#br0" timeOffset="60166">27095 5610 21432,'-7'-58'1064,"1"12"-1244,6 40 124,0 19 12,-1 17 44,-2 22-6,-2-6 0,-1 3-252,1-1 1,1 1-1065,-1 5 0,3-2-1244,8 13 2566,12-33 0,-6-26 0,1-6 0</inkml:trace>
  <inkml:trace contextRef="#ctx0" brushRef="#br0" timeOffset="60445">27230 5739 16972,'-38'28'582,"0"1"1,5-5 0,8 0-471,11 7-90,12-10 34,14-4-56,8-8-1714,36-3 1714,-22-4 0,0-1 0,18 0 0,-10-1 0</inkml:trace>
  <inkml:trace contextRef="#ctx0" brushRef="#br0" timeOffset="60697">27503 5783 19594,'-48'40'-2891,"16"-1"2813,42-25-23,10-1 291,10-12-167,-8-7-1,3-2-22,-15-3-224,-5-1-3485,-4 1 3709,-3 0 0,2 4 0,-2 2 0</inkml:trace>
  <inkml:trace contextRef="#ctx0" brushRef="#br0" timeOffset="61066">27822 5803 16546,'0'-5'3765,"0"1"-3731,0 4-23,3 20 22,6-8-10,6 15 10,7-18-10,2-3-12,-1-5-11,-1-5 0,-4-6 11,-2-15-134,-9-3-1535,-4-2-1256,-7 13 2914,-2 9 0,1 7 0,3 0 0</inkml:trace>
  <inkml:trace contextRef="#ctx0" brushRef="#br0" timeOffset="61345">28597 5417 19034,'47'-19'-4,"0"-1"0,0 3 0,1 4-848,7 8 1,-2 6 851,-12 4 0,-2 1 0,-1-6 0,-4 3 0,-8 9 0</inkml:trace>
  <inkml:trace contextRef="#ctx0" brushRef="#br0" timeOffset="61580">28920 5439 17006,'-9'4'2499,"-13"34"-2455,17-12 12,-11 35-44,15-15-12,4-9 0,3 3 5,-2-1 1,0-1 16,2 5 1,-1-2-1,-2 10 90,-10-27-34,-8-20-10,-20-14-1323,-7-13 1255,-8-10 0,19 8 0,13 7 0</inkml:trace>
  <inkml:trace contextRef="#ctx0" brushRef="#br0" timeOffset="61913">29106 5690 16479,'-7'-2'963,"0"1"-851,7 1-22,0 0 33,28 43-67,3-32-11,14 32-11,-9-48 168,-17-4 952,-6-16-538,-6 0-571,-8 2-112,-3 10 11,-5 11-1166,4 7-1646,1 1 2868,4 5 0,0-5 0,0-1 0</inkml:trace>
  <inkml:trace contextRef="#ctx0" brushRef="#br0" timeOffset="62181">29461 5714 18238,'57'-27'784,"-9"7"-784,-36 17-145,5 7-1402,-1 17-3226,0 11 4773,-8 11 0,-3-16 0,-5-10 0</inkml:trace>
  <inkml:trace contextRef="#ctx0" brushRef="#br0" timeOffset="62313">29640 5819 14708,'19'-41'1557,"1"0"1,-4 9 0,0 2-1558,11-20-67,-9 24-841,-4 9-604,-3 10 1512,1 19 0,-7-9 0,3 11 0</inkml:trace>
  <inkml:trace contextRef="#ctx0" brushRef="#br0" timeOffset="62729">30027 5562 20053,'0'40'0,"0"0"0,0 0 0,0-2 0,0 26-22,-2-3 22,-3-7 22,-5-2 191,1-25 280,0-23-22,5-27 55,4-26-201,0-9-224,0 23 0,0-2-12,2-3 1,1-3-596,1-1 1,1-3-1,0 2 556,2-5 1,2 0-46,2-13 1,1 6-6,9 3-78,1 20-12,2 20 33,2 11 24,6 23-662,-8 8 1,-3 9 21,-4 7 1,-8 4 464,-8 7 1,-8 0 600,-5-12 1,-7-6-854,-12-7 1,-5-9-1580,-19 0 2039,4-6 0,22-8 0,10-3 0</inkml:trace>
  <inkml:trace contextRef="#ctx0" brushRef="#br0" timeOffset="63447">30768 5497 18742,'35'10'745,"-1"0"1,18 7-713,-23 41 46,-14-18-35,0-2 169,-3-17-157,0-6 0,-1-23-45,0-33-33,-4 0-112,2-19-337,-4 20-1983,6 7-4437,20 16 6891,8 12 0,-7 8 0,-9 2 0</inkml:trace>
  <inkml:trace contextRef="#ctx0" brushRef="#br0" timeOffset="64014">31424 5419 20356,'-45'7'138,"-1"0"0,9 3 0,8 5-698,15 34 224,24-11 123,13-13 202,9-17 11,17-4 45,-13-2-34,6-3 0,-19 0-11,-7 0 0,1 0 0,-2 1 0,3 3 0,4 0 12,5 0 21,14-1 12,-5-15 313,-3-14-10,-17-7-57,-13-8-90,-5 8-88,-5 2-1,-2 5-90,-10 5-66,0 12-35,1 9 23,6 13-56,9 10-426,9 5-22,8-1-157,29 0 694,13-13 34,-23-10 1,0-3 111,15-10 303,-19-7 67,-21 1 448,-5-3-403,-2 8-628,-1 0 12,0 15 78,0 10-11,0 9-595,4 10-738,4 1-2488,7-2 3832,10-4 0,-10-14 0,0-3 0</inkml:trace>
  <inkml:trace contextRef="#ctx0" brushRef="#br0" timeOffset="64348">32203 5383 19168,'0'-11'2230,"0"3"-2230,0 8-134,0 0 134,16 2-897,17 4-123,18-3 1054,-5-7 403,-15-5 258,-20-7-45,-11 3-146,0 5-280,-3 3-269,-4 25 56,3 13 0,1 6 0,0 1 1,1 3-517,5 17 0,4 2 516,1-11 1,1-3-12,4-1 0,0-1 0,-1-4 0,-4-1-252,-6 0 0,-9-5-326,-15-11 1,-10-8 577,-16-5 0,-3-8 0,15-2 0,2-4 0,0-7 0,-1-1 0</inkml:trace>
  <inkml:trace contextRef="#ctx0" brushRef="#br0" timeOffset="65314">26138 6808 16916,'7'-6'-22,"0"43"33,1-11 17,5 10 0,5-1-6,35-8-11,6-1-299,6-29 333,-17-12 242,-19-4 1,-2-5 127,16-22-415,-4 3-79,-11 20 91,-10 26-1,10 11 206,2-2-184,27-5 2,2-32 32,-29 5 0,-4-4 79,10-29-23,-37-3-123,-16 21-639,-26-2-3720,3 18 4359,4 2 0,17 16 0,17 3 0</inkml:trace>
  <inkml:trace contextRef="#ctx0" brushRef="#br0" timeOffset="65482">27098 6687 15594,'3'-4'-774,"-1"1"774,12 40 0,-11-27 0,11 27 0</inkml:trace>
  <inkml:trace contextRef="#ctx0" brushRef="#br0" timeOffset="65630">27109 6479 8893,'0'0'0</inkml:trace>
  <inkml:trace contextRef="#ctx0" brushRef="#br0" timeOffset="65846">27443 6419 18720,'-5'-11'1367,"1"2"-1389,4 9-12,0 0 12,-3 40-382,11 0-521,-2 14 1,1 6-2174,2-9 0,-1-2 3040,0 2 1,-1-4 0,-1 12 0,-6-41 0</inkml:trace>
  <inkml:trace contextRef="#ctx0" brushRef="#br0" timeOffset="66281">27343 6706 18037,'48'-35'364,"1"1"0,-2 7 0,5 0 0,1 5-334,-1 4 0,1 4 0,1 0-1000,10-5 1,1-1-1,-3 1 839,-14 4 0,-2 2 0,-4-2-26,5-5 1,-11-1 916,-15-11-760,-25-6 759,-17-5-350,-4 12 0,-4 1-28,-17-10-180,17 16 1,-1 8 0,-17 20-202,15 22 22,-6 23-11,17 13 0,8-14 1,3 3-24,3-5 1,2 0 11,0 3 0,1-4-44,8 7 1613,5-30-1536,5-25 1,2-10-1,2-8-33,7-12-56,-1 13 45,0 3 0,-2 26-594,-3 7-403,5 10-304,6 2 1312,21 6 0,-27-17 0,11 0 0</inkml:trace>
  <inkml:trace contextRef="#ctx0" brushRef="#br0" timeOffset="66681">29001 6382 19673,'-3'49'-606,"1"1"1,-1-1 0,0-2 0,1 0 0,1-1 605,2 19 0,0-6 0,-1-22 0,1-5 0,4 7 0</inkml:trace>
  <inkml:trace contextRef="#ctx0" brushRef="#br0" timeOffset="66846">28898 6675 19653,'46'-14'11,"0"1"0,-2 2 1,-4 6-191,9 18-245,-7 9-2175,-10 6-1655,-13-2 4254,-9-4 0,-6-9 0,-4-6 0</inkml:trace>
  <inkml:trace contextRef="#ctx0" brushRef="#br0" timeOffset="66997">29232 6480 9845,'0'0'0</inkml:trace>
  <inkml:trace contextRef="#ctx0" brushRef="#br0" timeOffset="67380">29522 6711 20961,'4'-48'130,"-1"-1"1,-1 11 0,4 5-164,17 3-91,-4 21-10,8 13-695,3 18 381,-2 1 33,-2 10 168,-11-13-167,-4-6 414,-2-6 33,-1-4 326,0-6 347,9-22-23,6-17-324,1-5 179,-1-1-146,-11 25-392,-5 10-146,-3 9 135,-4 34-493,0 20-269,0-14 0,0 2-1782,3 24-963,5-18 3518,8-28 0,-6-10 0,0-4 0</inkml:trace>
  <inkml:trace contextRef="#ctx0" brushRef="#br0" timeOffset="67695">30031 6612 21017,'44'-10'336,"-1"-1"0,0 0 0,-2 0-280,21-9-56,-9-1 0,-12 2-11,-20-9 45,-30-4 201,-7 2 158,-19 5-102,4 16-45,-5 11-78,-4 14-67,9 6 0,1 7-107,7 6 1,3 3-23,-3-1 0,5 1-84,15-1 0,9-3-616,22 5-718,21-10-1478,10-12-3968,3-10 6892,-3-5 0,-26-2 0,-10 0 0</inkml:trace>
  <inkml:trace contextRef="#ctx0" brushRef="#br0" timeOffset="67897">30789 6711 21185,'-9'-3'0,"2"1"0</inkml:trace>
  <inkml:trace contextRef="#ctx0" brushRef="#br0" timeOffset="95295">1775 8091 16468,'-4'0'2554,"2"0"-1063,2 0-999,40-41-397,1 7 1,7-5-925,-11 8 1,2-1 0,2-1 693,10-6 1,4 0-1,-2 1-257,-5 6 0,-1 1 0,4-2 392,-7 6 0,4-3 0,1 0 0,-3 1 0,-5 4 0,15-10 0,-3 3 0,-5 3 0,-1 0 0,1 0 0</inkml:trace>
  <inkml:trace contextRef="#ctx0" brushRef="#br0" timeOffset="108499">7350 7509 18451,'52'-6'616,"0"1"0,7-2 1,3-1-520,-14 1 0,1-1 0,3 1-1372,9-3 1,3 1 0,2-1 1296,-11 3 1,1-1-1,2 1 1,5-1 29,-3 1 0,4-1 1,3 1-1,2-1 1,-1 1-1,-2 1-30,-2 0 1,0 0-1,-1 1 1,0 0-1,0 0 1,0 1-48,-1-1 1,2 0 0,-1 0 0,-1 1-1,-3 1 1,-6 1 402,25-1 0,-7 2 1,-32 10-401,-43 16 22,-39-4 0,-24-3-135,13-3 0,-8 1 0,-4 0 1,1-1 138,13-3 1,0 0-1,-1-1 1,-1 0-1,1 0 31,-5 0 1,-1 1 0,0 0 0,2-1 0,4-1 117,-12 1 0,5-1 0,7-1 43,6-2 0,15-4-162,26-5-34,38-10 0,-4 3 0,8-2-15,18-2 0,12-2 0,2 2 230,-12 3 0,0 1 0,2 1 0,1 0-246,2-1 0,3 0 1,-2 1-1,-4 2-48,0-1 1,-3 2 0,-10 2 67,2 3-12,-88 8 19,3-2 1,-10 1-1,-1-1 11,-6 2 1,-1-1-1,-1 1 119,-5-1 0,-1 1 0,4-2-126,-6 1 0,10-2 11,6-2-22,59-3-112,23-3-504,29-3-1525,-1-3 1,6-2 2166,-7-3 1,-2 0 0,-4 4 0,-4 0 0,6-9 0</inkml:trace>
  <inkml:trace contextRef="#ctx0" brushRef="#br0" timeOffset="109230">7656 6843 15627,'0'-6'1211,"0"2"-35,0 4-1019,2 43-90,1-10-56,-1 2 1,1 1 77,1 8-77,-1 2 32,0-22 2096,-1-6-1579,-3-47-348,-3-5-191,1 3 0,-1-5-16,-2-16 0,1-3-6,2 12 0,1-2 7,-1-1 1,0-4-1,4 5-24,6 4 0,2 5 17,-3 0 0,3 5-33,22 5 33,-4 20-67,3 9-1,-3 10-32,-8 26 55,-13 19-258,-9 2-336,-8-3-235,1-22-672,3-4-303,3-4-3226,0-5 5075,2-1 0,1-11 0,1-2 0</inkml:trace>
  <inkml:trace contextRef="#ctx0" brushRef="#br0" timeOffset="109482">7985 6865 18149,'39'-49'0,"9"11"264,-22 35-376,13 10 101,-23 3-22,-1 9 73,-13 8-1900,0-1-1225,-2-2 3085,3-9 0,-3-12 0,3-2 0</inkml:trace>
  <inkml:trace contextRef="#ctx0" brushRef="#br0" timeOffset="109845">8500 6673 21532,'-55'13'-11,"11"4"0,35 13-67,3-2-281,6-2-638,18-6 750,11-9 247,6-11 23,1-10-23,-15-9 616,-2-7-56,-7 9-548,-2 2-35,-8 11 23,-1 6 0,-1 5-303,2 2-537,2 3-728,3-1-405,7-4-5489,21-3 7462,-2-7 0,-1 2 0,-15-4 0</inkml:trace>
  <inkml:trace contextRef="#ctx0" brushRef="#br0" timeOffset="110067">8917 6651 21152,'-46'49'-415,"10"-14"-45,43 6-88,6-20-125,11-7-77,6-6-2399,20-10 3149,3-24 0,-15 15 0,-8-14 0</inkml:trace>
  <inkml:trace contextRef="#ctx0" brushRef="#br0" timeOffset="110247">9171 6418 18686,'2'56'-363,"1"1"1,0-3 0,3-1-3302,3-7 0,1-4 3664,2 16 0,-6-27 0,-6-24 0</inkml:trace>
  <inkml:trace contextRef="#ctx0" brushRef="#br0" timeOffset="110446">9144 6694 19347,'35'-3'-129,"0"-1"1,29 2-399,-25 7-694,-2 3-359,-5 1-874,-7 1-313,-9 1 2767,-6 3 0,-7-7 0,-1 0 0</inkml:trace>
  <inkml:trace contextRef="#ctx0" brushRef="#br0" timeOffset="110797">9476 6502 17185,'-4'10'0,"1"-2"0</inkml:trace>
  <inkml:trace contextRef="#ctx0" brushRef="#br0" timeOffset="111130">9840 6507 20949,'-36'12'95,"-1"0"1,-17 10-96,23 29 0,19-9-22,5-3-124,5-4-2386,28-1-6376,28-16 8908,-21-9 0,1-3 0,21-5 0,-26-3 0</inkml:trace>
  <inkml:trace contextRef="#ctx0" brushRef="#br0" timeOffset="111582">10052 6659 20804,'-12'-16'213,"3"4"-213,6 12-12,-1 2 12,-1 3 0,2 1 0,0 6-123,8-4 22,5 1 45,8-5-56,5-1-201,17 3-617,7 0 806,11-1 124,-12-5 0,-9-11 0,-18-8 12,-4-11-1,-5-6 482,-5-6 56,-3-3-146,-8 8 1,-3-2 33,-1 1 0,0 0-157,-2 1 0,0 2-56,-7-14-224,15 37-33,1 43-421,11 8 0,3 8-928,0 1 0,1 5 0,1 0-1895,0-3 0,1 0 0,1 0 2678,2 4 0,1 1 0,-2-9 0,4 13 1,-4-15-1</inkml:trace>
  <inkml:trace contextRef="#ctx0" brushRef="#br0" timeOffset="125195">23910 8304 16636,'52'-4'235,"-1"0"0,-2 0 1,1 1-248,-3 0 1,-1 3-4718,-8 1 1,-2 2 4728,29 5 0,-38 0 0,-25-2 0</inkml:trace>
  <inkml:trace contextRef="#ctx0" brushRef="#br0" timeOffset="125663">24102 8180 13039,'1'-5'2958,"1"1"-1770,-2 4-1031,-44-2-79,20 13-11,-35 4 68,31 15-91,4 3 12,6 0-22,7-2 0,5-2 22,11 5 56,21-10-67,3-4-45,18-12-213,-7-8-952,0 0-2656,-5-1 3821,-5-1 0,-15 0 0,-5 1 0</inkml:trace>
  <inkml:trace contextRef="#ctx0" brushRef="#br0" timeOffset="129179">25215 8298 19426,'-15'2'44,"2"11"-44,10 48 0,2-23 0,0 0 0,2 1 0,0-1 12,1 27-12,1-36 1187,-1-13 68,-1-21-1019,-7-34-169,-3-11-39,0 10 0,0-2-293,-1 5 0,-1 0 276,1-3 0,0 1-11,0 1 0,1 1 6,2-4 0,2 1-40,5-13-112,11 11-514,15 28-304,10 19-941,8 7-2140,1 10 4045,-6 7 0,-16-12 0,-11-3 0</inkml:trace>
  <inkml:trace contextRef="#ctx0" brushRef="#br0" timeOffset="129347">25097 8492 18978,'36'-7'-208,"0"1"1,29-3-7625,-17 3 7832,-22 13 0,-5-5 0,-21 6 0</inkml:trace>
  <inkml:trace contextRef="#ctx0" brushRef="#br0" timeOffset="129513">25187 8732 18350,'63'2'-3126,"-23"-3"0,-2 0 3126,4-7 0,-2 3 0,-25-1 0</inkml:trace>
  <inkml:trace contextRef="#ctx0" brushRef="#br0" timeOffset="129864">25751 8385 21600,'-35'-4'-23,"1"0"1,-29 4 11,17 42-45,22-8-23,8 0 57,32-16-1,16-11 12,10-4-34,6-1 45,-4 0 0,-8 1-89,-12 6 89,-12-1 11,-15 7-11,-10-1-281,-9 1-794,-1-1-1670,2-3-3339,8-5 6084,6-3 0,4-3 0,3 0 0</inkml:trace>
  <inkml:trace contextRef="#ctx0" brushRef="#br0" timeOffset="130116">26019 8194 19986,'18'37'-8,"1"0"1,-3 0 0,-2-1-385,0 27-359,-3-4 247,-3-3-1883,-3 7 2387,-7-15 0,1-11 0,-4-19 0</inkml:trace>
  <inkml:trace contextRef="#ctx0" brushRef="#br0" timeOffset="130314">25942 8553 20457,'45'-13'-9,"-1"0"1,0-1-1,7-4 1,-5 5-474,8 18-201,-31 4-169,-8 7-548,-3 5-281,-5-2-3047,-3 0 4728,-2-3 0,-2-8 0,0-3 0</inkml:trace>
  <inkml:trace contextRef="#ctx0" brushRef="#br0" timeOffset="130481">26308 8304 16860,'0'0'0</inkml:trace>
  <inkml:trace contextRef="#ctx0" brushRef="#br0" timeOffset="130880">26541 8538 18227,'-5'0'2835,"1"0"-1973,4-45-526,3 20-235,5-36-34,4 32-55,6 5-24,2 7-21,2 8-23,2 8-874,9 32-1177,0 18 797,-2 7-1010,-7-2 1390,-11-27 146,-2-9 1882,-4-8 101,1-12 1837,-1-25-1254,3-12-1188,0-4-213,1 6-236,-5 23-145,-2 7 0,1 5-22,-1 5-12,3 6-873,11 17-2769,1 9-3618,0-1 7294,0-7 0,-14-18 0,1-5 0</inkml:trace>
  <inkml:trace contextRef="#ctx0" brushRef="#br0" timeOffset="131380">27365 8365 20938,'-35'-4'-6,"0"0"1,-18-4 5,38 21 0,10-8 45,2-2-23,3-2 225,13-1-68,16 0-145,5 0-23,10 0-22,-12 0 0,-1 0 0,0 1-45,-3-1-101,-4 1-180,0-7 259,-13-16 100,-1-5-22,-12-14 0,-6-1 79,-5-6-12,-6-11 45,9 14 0,0-1 426,2 10 0,0 1-471,-4-29-67,8 45-11,3 77 11,7 4-431,-2-8 1,2 1-46,2-9 0,1 0-3121,5 12 1,1 0 3596,-4-18 0,-1-3 0,1 0 0,-2-5 0,-2-11 0</inkml:trace>
  <inkml:trace contextRef="#ctx0" brushRef="#br0" timeOffset="131648">27435 8271 17140,'-4'-3'1098,"61"1"-1221,-12 2-902,5-3 0,3-1 896,-15-1 1,0 0-304,1-3 1,1-1 203,-3 0 1,0 0-1964,-1 0 1,-4 0 2204,2 0 3571,-31 8-3249,-22 8-336,-14 4-781,16 0 781,7-3 0,5-4 0,4-2 0</inkml:trace>
  <inkml:trace contextRef="#ctx0" brushRef="#br0" timeOffset="131946">27942 8257 17678,'9'2'1412,"3"39"-3440,-11-21 2028,3 30 0,-4-39 0,0-3 0</inkml:trace>
  <inkml:trace contextRef="#ctx0" brushRef="#br0" timeOffset="132081">27935 7899 9308,'0'0'0</inkml:trace>
  <inkml:trace contextRef="#ctx0" brushRef="#br0" timeOffset="132380">28232 8232 21667,'44'-25'-75,"0"-1"0,-4 2 1,-7 8-329,-12 19-46,-4 5-167,-5 6-908,5 10-762,6-3 2286,20-5 0,-19-8 0,4-8 0</inkml:trace>
  <inkml:trace contextRef="#ctx0" brushRef="#br0" timeOffset="132729">28865 8000 20916,'-29'-23'678,"0"0"0,-19-12-611,28 28-56,5 10-22,8 6 0,3 7-12,12 3-268,4 1 45,11-5-23,2-3 190,-1-3-201,-2 3 303,-10 17 167,-3 10 169,-16 28-611,3-31 1,-1 2 257,-2 6 0,0 1-12,1 1 0,1 3-432,3-5 0,0 2 0,3 0-1120,6 17 1,1-1 907,-3 2 1,2-5 940,3-21 0,-3-6 1211,-14-5-214,-14-39-761,-22-12-527,15 3 0,-2-4-2185,-3-3 0,-2-4 1,1 1 2184,-4-5 0,1 0 0,-2-1 0,5 4 0,8 3 0</inkml:trace>
  <inkml:trace contextRef="#ctx0" brushRef="#br0" timeOffset="133346">29776 7779 20053,'10'51'-143,"0"0"0,-3-7 0,1 3 1,-2-2-3948,-1 12 0,-1-1 4090,0 0 0,0-3 0,-4 7 0,0-41 0</inkml:trace>
  <inkml:trace contextRef="#ctx0" brushRef="#br0" timeOffset="133830">29649 8091 21017,'53'-21'-79,"1"0"1,-1 0-1,-3 2 1,0 0 0,-4 5-556,-1 6 1,-3 3-616,-3-2 0,-1 0-1216,24-10-2275,-18-15 7978,-34-14-1468,-17-5-190,-25-6-716,-2 15 391,2 4-164,3 8-430,3 9-515,4 11-135,-8 22-22,6 43 11,3 6-314,14-15 1,3 0 319,4-9 0,2-3-6,1 0 0,0-1 467,6 25-456,3-6 101,-1-24 549,9-18-537,-1-22 10,8-12 569,0 2-703,0 8-22,0 7-45,13 21-987,2 18 304,1 5-752,-6 6-1411,-13-18-6902,-1-7 9815,0-6 0,-11-6 0,-2-4 0</inkml:trace>
  <inkml:trace contextRef="#ctx0" brushRef="#br0" timeOffset="134163">30651 8122 20378,'1'-35'-95,"0"0"0,0-27 95,-1 28 964,0 3-113,-10 15-795,-1 8-34,-11 24-11,2 11 12,1 32-12,12 4-11,13-2-11,18-16-258,11-26-269,4-10-257,1-5-3104,12-6 3899,-10-4 0,-9 2 0,-16-2 0</inkml:trace>
  <inkml:trace contextRef="#ctx0" brushRef="#br0" timeOffset="137814">25259 9187 16524,'0'-6'347,"0"2"-246,6 55-11,1-4-634,0 0 0,1 3 544,-1-10 0,0-1-527,0 0 0,0 0-1994,0-4 0,0-2 2521,1 23 0,-3-27 0,-3-10 0</inkml:trace>
  <inkml:trace contextRef="#ctx0" brushRef="#br0" timeOffset="137979">25152 9543 16546,'46'-14'-533,"0"1"1,0-1 0,6-3 0,-9 4 0,-16 10-1</inkml:trace>
  <inkml:trace contextRef="#ctx0" brushRef="#br0" timeOffset="138397">25572 9604 19729,'-3'-65'664,"-1"0"1,-4 9 0,-3 7-620,-10-1-45,-10 25-34,8 28-33,-4 28 11,13-2-123,0 19-1144,42-8 326,1-16-101,32-3 134,-1-21 449,3-11 437,-2-9 145,-27-1 0,-3-3 2118,8-22-1098,-6 4-337,-26 14-425,-7 21-258,0 4-67,-5 7 0,-2 24-56,2 19-280,-1 7-728,13 2-6611,14-14 7675,2-20 0,-1-2 0,-10-18 0</inkml:trace>
  <inkml:trace contextRef="#ctx0" brushRef="#br0" timeOffset="138883">26182 9328 20669,'-63'-17'23,"10"12"-23,36 19-34,6 20-111,9 0 100,10-4-101,9-11 113,7-15 33,2-3-12,0-6 12,4-6 0,-9 3-78,-1-1 67,-10 14-303,-5 4-739,0 6-382,1-1-189,1-2 100,10-3 1345,0-4-12,0-7 191,-6-5 885,-9-6 202,-2-5-302,0-1 784,2-12-595,9-2-503,7-2-460,4 12-11,4 11 0,-2 12-89,20 21-2970,0 8 3059,1 15 0,-19-17 0,-17-10 0</inkml:trace>
  <inkml:trace contextRef="#ctx0" brushRef="#br0" timeOffset="139181">26841 9136 21476,'-38'5'-11,"0"0"0,-24 9-23,46 16-190,6 0-146,8 0 57,9-5 290,6-4-10,20 3-113,-7-8 135,7 5 11,-17-9-79,-7 2 68,-4 0-325,-16 8-3104,-11-4 3440,-1-1 0,2-8 0,14-9 0</inkml:trace>
  <inkml:trace contextRef="#ctx0" brushRef="#br0" timeOffset="139347">27073 9301 16367,'5'-2'336,"-1"1"-2689,-4 36 2353,0-19 0,0 21 0,0-31 0</inkml:trace>
  <inkml:trace contextRef="#ctx0" brushRef="#br0" timeOffset="139497">27071 9074 16143,'0'0'0</inkml:trace>
  <inkml:trace contextRef="#ctx0" brushRef="#br0" timeOffset="139712">27372 9061 20020,'-1'47'-146,"0"0"1,2-1-1,1-2-398,0-10 1,2-1-735,5 31 1278,-4-27 0,-1-2 0,2 0 0,-2 1 0</inkml:trace>
  <inkml:trace contextRef="#ctx0" brushRef="#br0" timeOffset="139866">27354 9307 20524,'43'0'-1061,"1"-1"0,-7 5 1,-5 5 1060,3 34 0,-19-15 0,-12-10 0</inkml:trace>
  <inkml:trace contextRef="#ctx0" brushRef="#br0" timeOffset="140016">27606 9174 16468,'0'0'0</inkml:trace>
  <inkml:trace contextRef="#ctx0" brushRef="#br0" timeOffset="140298">27909 9329 21051,'-29'23'89,"1"0"1,-16 18-236,48-14-369,23-1 492,13-12 34,15-13-11,-15-12 12,-15-9-12,-18 4-124,-4 2-2038,-6 0-2365,-5 2 4527,-3-1 0,2 7 0,2 1 0</inkml:trace>
  <inkml:trace contextRef="#ctx0" brushRef="#br0" timeOffset="140512">28189 9463 21947,'2'-61'381,"4"27"0,6 3-414,19 5 21,4 2-123,-2 33-974,-12 13-1362,-8 9 1,-2 4 2470,6 20 0,-3-2 0,-10-28 0</inkml:trace>
  <inkml:trace contextRef="#ctx0" brushRef="#br0" timeOffset="142782">29165 9563 16154,'4'2'3552,"-1"-1"-3126,-3-1-247,37-20 23,-19 0-79,27-22-67,-30 2 33,-7-7 96,-6 9 1,-5-2 99,-7 3 1,-3 0-202,3 0 0,-2 4 5,-25-9-89,11 33 0,-1 14-33,3 12-68,6 28-56,23 6-448,34 1 291,9-22 109,-14-24 1,2-7 192,17-15 23,-17-5 1,0-5 274,-7-1 0,-2-1 234,1-1 1,-4 1-521,-1-7 0,-19 28-11,-4 24-123,-3 37-1076,4-19 0,5 0 1210,10 7 0,3-3 0,-3 9 0,20-24 0</inkml:trace>
  <inkml:trace contextRef="#ctx0" brushRef="#br0" timeOffset="143181">30016 9262 19762,'-41'-1'969,"-1"-1"0,-20 7-991,34 5 11,18 3 0,17 0 11,5-7 0,12 0-12,4-2 12,4 1-11,1-2-336,20 1-1,-12-3-39,-6-1 1,1-4-118,6-8 145,11-10 1,-19-26 716,-17-14 29,-13 18 0,-4 0-231,-3 8 1,-3 1 78,-2 1 1,-1 2 235,-4-4-124,2 14-347,2 11-56,-2 37-101,7 38-1048,6-11 1,3 4-909,1-6 1,2-2 2112,4 3 0,0-7 0,1-11 0,-5-10 0</inkml:trace>
  <inkml:trace contextRef="#ctx0" brushRef="#br0" timeOffset="143680">30185 9169 19807,'53'-3'56,"0"-1"0,-4 1 0,-2-1-594,-11-1 0,-2-1 415,21-9 840,-10-12-78,-29 3 89,-25 0-190,-7 10-348,-3 7-145,0 4 78,-6 22-145,8 20 11,2 7-112,15 8-359,14-22-123,10-8 347,8-10 157,14-10 101,-7-26 415,5-19-214,-18-6 80,-4-6 156,-5 22-57,0 7-156,1 9-179,9 7-78,3 18-371,3 17-32,-12 5 99,-9 8-122,-22-13-1435,-17 2-6050,-13-13 7944,-2-4 0,15-12 0,16-2 0</inkml:trace>
  <inkml:trace contextRef="#ctx0" brushRef="#br0" timeOffset="143963">31446 9038 18978,'2'57'-258,"1"-8"-2655,-3-32 2913,0-7 0,0-5 0,0-5 0</inkml:trace>
  <inkml:trace contextRef="#ctx0" brushRef="#br0" timeOffset="144112">31418 8835 16468,'-9'-7'-90,"2"2"-3563,7 5 3653,0 0 0,0 0 0</inkml:trace>
  <inkml:trace contextRef="#ctx0" brushRef="#br0" timeOffset="144363">31620 9006 19941,'-5'-9'2690,"2"1"-2612,3 8-111,0 0-1,-28 5-404,41 19 326,-19-1-190,44 14-45,-7-8 134,-11 0 112,-8 1 23,-16 2-203,-19-1-1904,-8-6 0,-5-1 2185,5-5 0,0-2 0,-2 1 0,3-2 0,3-2 0</inkml:trace>
  <inkml:trace contextRef="#ctx0" brushRef="#br0" timeOffset="145395">25513 10270 18574,'23'41'45,"0"0"0,2-3 0,2-4-40,-1-7 1,1-3 61,20 4 392,-24-24 505,-1-33-202,-6-22-650,-9 12 0,-1-3-118,-2 3 1,-2 1-208,-1-12-941,-1 25-650,1 25 1804,20 16 0,-15-10 0,15 10 0</inkml:trace>
  <inkml:trace contextRef="#ctx0" brushRef="#br0" timeOffset="146014">26021 10262 17095,'5'4'1614,"-1"-2"-1379,-4-2-134,40-15 33,-16 3 101,8-4 1,0-5 638,-8-15-415,-2-2-89,-22-1-135,-12 12 79,-20 2-336,-5 17-34,-1 37 0,16 9-112,16 27-258,17-17 0,6-9 101,10-7 291,9-11 124,0-13-12,-3-13 124,-4-13 56,-10-9-67,1-4 100,-1 0 146,2-4-258,-9 14-302,-1 3 100,-9 19-122,-2 5-57,0 3-67,0 2 0,0-3-291,15-3 549,9-7 22,6-5 0,1-5 101,-15 1 90,-5 3 134,-6 4 79,-4 3-247,-1 7-90,-3 16-78,1 1-11,-1 10-56,2-12-763,7-3-290,3-5-3048,16-4 4168,-3-4 0,-3-3 0,-9-2 0</inkml:trace>
  <inkml:trace contextRef="#ctx0" brushRef="#br0" timeOffset="146382">26601 10184 17162,'5'0'2129,"-1"0"-1994,-4 0-124,37-5-11,-11-2 16,13-3 1,3-1-17,4-7 23,-12 2 0,-3-1 10,-6-2 35,-3-3 1220,-28 10-784,-5 9-269,-2 25-212,2 5-1,8 23-33,7-2 11,5 8-11,6 7-85,-6-27 1,1 0-191,-2 2 1,0 2 89,0 12 0,-2-1 173,-2-13 1,-1-2 22,-4 7 0,-4-5 0,-7-1 11,-13-16 0,-2-11-22,-19-32-1143,23-2 0,2-6 1154,0-13 0,2-2 0,-5-16 0,19 10 0</inkml:trace>
  <inkml:trace contextRef="#ctx0" brushRef="#br0" timeOffset="146863">28114 10190 20300,'-32'-19'306,"0"-1"0,0 2 1,3 7-251,-11 24-45,1 8-11,5 14 0,10 19-314,26-4-392,31-7 471,8-22-191,13-30-33,-20-10 391,-6-15 68,-7-7 140,-12 3 0,-2-4 219,-3-6 0,-1-1 77,-3-5 1,-1 2-291,-1 13 0,-1 4-45,-8-1-101,2 36-34,-2 38-1046,16 5 1,7 9 0,-1-4-2328,-3-3 1,1-1 3318,5 8 0,4 4 0,-1-15 0,-1-18 0,-3-8 0</inkml:trace>
  <inkml:trace contextRef="#ctx0" brushRef="#br0" timeOffset="147014">28413 10273 12232,'0'0'0</inkml:trace>
  <inkml:trace contextRef="#ctx0" brushRef="#br0" timeOffset="147148">28404 10073 17084,'-7'-3'-1135,"2"1"1,5 2-1,0 0 1</inkml:trace>
  <inkml:trace contextRef="#ctx0" brushRef="#br0" timeOffset="147430">28638 10041 20367,'-5'-10'885,"2"1"-851,-1 45 0,1 20-34,2-22 0,0 1-702,0 12 0,-1 7 0,2-3 612,3 3 1,1-3-124,2 2 0,1-2-56,0-4 0,0 1 327,-1 5 0,-2-2 21,-4 15 436,-9-10 363,-12-46-687,-6-28-180,-4-16-11,-3-18-969,13 6 0,4-4-1659,6-1 1,4-1 2528,2-1 0,3 4 1,6-15-1,7 41 1</inkml:trace>
  <inkml:trace contextRef="#ctx0" brushRef="#br0" timeOffset="147732">28773 10176 19785,'9'48'5,"0"1"1,1-1-1,-1 11 1,-1-1-6,-2 4 0,-2-2-1051,-3-15 1,-1-3 1078,-2-2 0,-2-1 28,2-3 0,-2-1 318,-2 1 0,-1-3-127,-2 6 544,-1-10-691,2-39 80,-5-19-113,-3-15-67,-5-11-241,6 13 0,2-2-677,4 4 0,2-1 918,6-7 0,3 4 0,1-3 0,14 18 0</inkml:trace>
  <inkml:trace contextRef="#ctx0" brushRef="#br0" timeOffset="147898">29042 10356 18250,'-6'0'974,"1"0"-2868,-1 56-1176,7-35 3070,-1 41 0,4-54 0,2-4 0</inkml:trace>
  <inkml:trace contextRef="#ctx0" brushRef="#br0" timeOffset="148049">29089 10201 17745,'-6'-6'-101,"1"1"-3540,5 5 3641,0 0 0,0 0 0</inkml:trace>
  <inkml:trace contextRef="#ctx0" brushRef="#br0" timeOffset="148297">29417 10212 20423,'-34'21'115,"0"1"1,1 8 0,8 3-138,15 29-1300,21 3-1020,11-24-885,24-22 3227,2-18 0,-19-1 0,-4-1 0</inkml:trace>
  <inkml:trace contextRef="#ctx0" brushRef="#br0" timeOffset="149079">29597 10295 20535,'-18'10'22,"10"-1"-22,20 3-11,14-2-67,0-4-124,6-1 12,-11-3 44,-5 2 34,-9 3-157,-2 2-213,1 1-391,9-1 480,22-9 421,-4-8 0,3-4 50,-3 3 1,1-3 50,4-5 0,-2-1 185,8-8 582,-9-16-56,-17 4-257,-10-6-180,-12 17 236,-3 11-124,2 11-437,1 2-54,3 2-24,0 1-12,0 8 0,0-2-21,0 6-169,1-4-246,0-2 157,1-1 201,1-3 124,-1 0-34,1-6 0,-1 0 0,-1-2 11,0 3 34,0 1 22,0 0 168,0-2-44,0-5-169,0-1-11,0-6-11,0 1 0,0-3 12,0-1-24,0-13 12,0 3-89,-2 3 55,-1 13 34,-2 21 0,0 7 11,1 8-33,1 0 44,3-2-55,0-5 44,0-1 11,0-8-22,0-1 45,0-5-2084,0-1-6432,1 8 8471,-4 1 0,2 1 0,-2-4 0</inkml:trace>
  <inkml:trace contextRef="#ctx0" brushRef="#br0" timeOffset="149346">30030 10040 20345,'-5'36'171,"0"1"1,-1-2 0,2-2-150,-2 13-44,2-1-45,3-4-1165,3-5-1974,8-7 3206,8-10 0,-6-9 0,0-6 0</inkml:trace>
  <inkml:trace contextRef="#ctx0" brushRef="#br0" timeOffset="149663">30345 9886 21308,'2'62'-67,"0"-11"-253,0-12 1,-1 0-1249,2 19 1568,-1-21 0,1-2 0,-1 0 0,2 6 0</inkml:trace>
  <inkml:trace contextRef="#ctx0" brushRef="#br0" timeOffset="149913">30632 9963 19258,'0'-7'1053,"0"1"-930,0 6-100,1 53-23,2-18-12,-1 4 1,0 1-325,3 7-796,2-2-851,0-3 1983,4 4 0,-6-23 0,2-1 0</inkml:trace>
  <inkml:trace contextRef="#ctx0" brushRef="#br0" timeOffset="150063">30554 10152 20468,'55'-18'-744,"1"-1"1,-11 3 0,-4 2 0,17 4-1,-33 4 1</inkml:trace>
  <inkml:trace contextRef="#ctx0" brushRef="#br0" timeOffset="150247">30982 10165 23437,'11'-14'-1192,"-2"5"1,-9 4 0</inkml:trace>
  <inkml:trace contextRef="#ctx0" brushRef="#br0" timeOffset="152363">24516 8912 17678,'34'-8'-266,"1"0"1,3-3 0,-2-1-642,0-9 828,-3-4 79,-30 8 213,-10 4 292,-3 5 469,1 3-346,4 1-639,2 4 0,19 17 44,13 4-33,2 7-11,-2-3 0,-20-10-2309,-32 9 2320,-4-2 0,-4-4 0,10-7 0</inkml:trace>
  <inkml:trace contextRef="#ctx0" brushRef="#br0" timeOffset="153195">24972 11349 16826,'-11'2'919,"3"0"-774,63-17-145,-1 1-297,-14 3 1,0 0-410,13-5 538,-32 7 762,-11-2 1389,-16 2-1030,-2 2-942,-2 4-11,4 8 0,9 5-561,3 8-1478,-2 4 2039,-14 15 0,7-20 0,-11 6 0</inkml:trace>
  <inkml:trace contextRef="#ctx0" brushRef="#br0" timeOffset="179431">26030 11476 11997,'24'-55'3250,"-3"8"-2209,-16 16-368,0 9 167,1-9-156,-2 11 133,-3 0 35,1 0 358,-4-10-515,-19 2-572,-21 4-134,6 25 0,-3 7 5,5 1 0,1 6 6,-3 8 0,6 4-44,-1 20-108,23-14 1,8 2 61,17 2 1,8-1 22,-2 1 0,4-1-413,13-1 1,3-2 372,-9-8 0,-2 0 51,-2-1 0,-2 1 39,-3-2 0,-3 2 28,-3 7 1,-6 2 133,-11 26-145,-11-26 0,-6-3-22,-19 6-314,-10-18-627,14-22-337,3-7 377,4-7-2708,9-13 3631,11 7 0,3 3 0,5 13 0</inkml:trace>
  <inkml:trace contextRef="#ctx0" brushRef="#br0" timeOffset="179712">26436 11676 17746,'-31'15'198,"-1"-1"0,1 8 0,8 3-905,11 23-66,12-3 209,15-16 564,13-22 9,2-7 182,1-11 767,4-18-566,-15 2-100,-3-6-192,-16 15-100,-9 3-1008,-3 7-1143,-8 3 2151,-1 4 0,9 1 0,3 0 0</inkml:trace>
  <inkml:trace contextRef="#ctx0" brushRef="#br0" timeOffset="179980">26659 11402 16905,'0'-5'1244,"0"1"-1143,0 4-90,0 37 0,3-2-11,2 13 0,2 8-1339,1-6 0,1 1 1339,2 8 0,0-3 0,-4-18 0,0-5 0,2 7 0</inkml:trace>
  <inkml:trace contextRef="#ctx0" brushRef="#br0" timeOffset="180130">26943 11753 16793,'0'58'-1457,"-4"-15"0,11-39 1</inkml:trace>
  <inkml:trace contextRef="#ctx0" brushRef="#br0" timeOffset="180280">26947 11582 14081,'-8'-3'-283,"1"0"0,7 3 0,0 0 0</inkml:trace>
  <inkml:trace contextRef="#ctx0" brushRef="#br0" timeOffset="180863">26941 11611 19773,'22'53'22,"0"0"1,0-5 0,3-5-18,3-11 1,2-5 50,16 4-45,-2-35 11,-14-18-5,-10-8 0,-3-7 5,-2-4 1,-2-2-29,0 2 1,-2 0 10,-4 4 1,-2 6-17,-2 5-90,-2 13-717,0 9-2353,0 23 3171,8 5 0,-6 0 0,6-5 0</inkml:trace>
  <inkml:trace contextRef="#ctx0" brushRef="#br0" timeOffset="181013">27474 11628 16804,'4'0'2386,"-1"0"-2386,-3 0-1624,2 42-8207,12-24 9764,-3 26 1,3-35 0,-8-9 0</inkml:trace>
  <inkml:trace contextRef="#ctx0" brushRef="#br0" timeOffset="181147">27507 11476 15482,'-6'-4'-45,"1"1"45,5 3 0,0 0 0,0 0 0</inkml:trace>
  <inkml:trace contextRef="#ctx0" brushRef="#br0" timeOffset="181400">27808 11653 18082,'37'-25'160,"0"0"1,-4 3-1,-2 6-844,2 13-2789,-3 13 772,-2-4 2701,-5 5 0,-14-7 0,-2-4 0</inkml:trace>
  <inkml:trace contextRef="#ctx0" brushRef="#br0" timeOffset="181663">28211 11443 21835,'-12'39'-60,"0"0"0,3 0 1,5-1-401,14 22-100,-1-27 0,1 1 375,1 1 1,-1 1-266,2 7 1,-2 1 354,-4-6 0,-2-2 95,-5 30-6,-15-24-128,-34-19-516,7-11-1658,-21-2-3328,15-13 5636,0-7 0,22 5 0,5-4 0</inkml:trace>
  <inkml:trace contextRef="#ctx0" brushRef="#br0" timeOffset="182283">29083 11261 16187,'0'-8'4113,"0"2"-3329,0 6-784,0 0-22,-1-13 22,1 31-11,3 4-326,5 41-862,1-10 1,2 4 1198,-2 0 0,1-2 0,-2-10 0,0-4 0,1 19 0</inkml:trace>
  <inkml:trace contextRef="#ctx0" brushRef="#br0" timeOffset="182797">29356 11358 15045,'0'-6'3787,"0"1"-2778,0 5-976,-32-10 1,-4 35-23,4-11 0,-1 4-6,6 13 1,4 3-6,-11 18 0,17-15 0,13-22 12,3-4 55,6-7 560,19-1-291,16-8-325,7 2-11,4-3-22,-16 4-516,-3 2-874,-6 6-5120,-1 9 6532,-10-3 0,-4 2 0,-6-11 0</inkml:trace>
  <inkml:trace contextRef="#ctx0" brushRef="#br0" timeOffset="183729">29735 11380 12277,'-2'-3'2218,"0"1"-951,2 2 189,-15-11 46,7 4-852,-9-7-347,12 9-303,2 3-12,3 13 12,-1 7-11,11 39-544,-2-24 1,1-1-1149,2 1 0,2-1 1703,14 18 0,-14-36 0,-2-5 0</inkml:trace>
  <inkml:trace contextRef="#ctx0" brushRef="#br0" timeOffset="183963">29961 11422 16378,'-10'0'1064,"3"0"-1064,-14 43-11,16-23 11,-7 39 11,26-43 1,9-4-248,-5-17-1231,-5-6-6074,-9-5 7541,-4 0 0,-1 7 0,-1 3 0</inkml:trace>
  <inkml:trace contextRef="#ctx0" brushRef="#br0" timeOffset="184347">29806 11386 16064,'-59'20'2634,"11"15"-2567,32 28-45,11-7 1,17-1-46,7-24-111,32-6-135,13-23-56,1-12 308,-33-4 1,-4-4 16,2-19 0,-11-4 11,-10 0 325,-27-15-247,-27 17-610,11 20 0,-3 5-1182,-27 11 1703,13 25 0,35-9 0,9 4 0</inkml:trace>
  <inkml:trace contextRef="#ctx0" brushRef="#br0" timeOffset="184580">30209 11203 21264,'11'63'-296,"0"0"1,-1-5 0,-1-4-2506,5 9-7030,-3-8 9748,-1-9 0,-4-22 0,-4-8 0</inkml:trace>
  <inkml:trace contextRef="#ctx0" brushRef="#br0" timeOffset="184747">30566 11488 16042,'0'0'0</inkml:trace>
  <inkml:trace contextRef="#ctx0" brushRef="#br0" timeOffset="185729">25754 12791 18003,'-33'-2'969,"-1"-1"0,-31 8-801,12 16-156,1 19-12,21 0 0,5 6-34,8-4 0,4 1-50,2 0 0,6-3-72,24 12 55,20-39-113,12-16 35,7-16 128,-16-10 1,-2-9 106,-5-11 0,-4-6-392,1 1 0,-6-2 420,-8-4 0,-8 2-62,-6 16 1,-2 3-124,-1 1 1,-1 2 324,-5-29 572,-7 9-605,-3 26-191,2 43-12,13 28 12,6 0 0,2 4-65,2 0 1,1 2-435,1 3 1,2 1-606,-2-2 0,1 2 1085,6 9 1,-1-4 0,-1 0-1,5 3 1</inkml:trace>
  <inkml:trace contextRef="#ctx0" brushRef="#br0" timeOffset="185880">26096 12954 17588,'-9'36'0,"2"-7"0</inkml:trace>
  <inkml:trace contextRef="#ctx0" brushRef="#br0" timeOffset="186013">26115 12727 9229,'0'0'0</inkml:trace>
  <inkml:trace contextRef="#ctx0" brushRef="#br0" timeOffset="186281">26308 12710 19796,'-4'60'89,"0"1"1,0 0-1,3-6 1,2 4 0,2-3-1,1-4-436,3 11 0,4-3-511,-1-7 1,2 2 0,1-2 83,-1-8 1,1 0 0,-1-3 622,-1 8 0,0-3 487,1-3 0,-4-6 1716,-14-4-965,-8-43-240,-15-15-724,-8-19-336,6 1 0,0-5-476,6-4 0,4-3-129,7 10 0,2-3 0,4 3-1258,6-9 1,8 3 2075,10 3 0,4 8 0,3 8 0,-3 8 0</inkml:trace>
  <inkml:trace contextRef="#ctx0" brushRef="#br0" timeOffset="186562">26614 12838 20121,'-14'40'253,"0"-1"1,5 18 0,8 3-484,14 1 1,5 1-1751,-3 2 0,1 1 1548,3 0 1,-1-4 111,-9-18 1,-2-2 648,-2-4 1,-2-2-330,-3 26 1255,-18-11-157,-10-33-997,-8-21-67,-3-35-34,9-20 386,15 24 1,2-1-757,1-1 0,3-3-526,2-11 0,5-2-3883,11 7 0,3 1 4779,-1 1 0,2 4 0,17-5 0,-14 31 0</inkml:trace>
  <inkml:trace contextRef="#ctx0" brushRef="#br0" timeOffset="186700">26835 13117 19000,'2'3'0,"0"-1"0</inkml:trace>
  <inkml:trace contextRef="#ctx0" brushRef="#br0" timeOffset="187063">27324 13050 15997,'-5'-8'2577,"2"2"-2039,49-19-180,-17 8-201,4-2 1,0-2 133,0-4 280,-6-11-347,-13 10-22,-8-5-112,-20 14-23,-8 2 23,-12 5 55,-2 5 12,2 3-79,-5 27-55,15 2-68,1 25-549,17-16 0,5 0-1456,10 18 565,-2-18 1,5-3 1484,23 2 0,-14-15 0,-1-9 0</inkml:trace>
  <inkml:trace contextRef="#ctx0" brushRef="#br0" timeOffset="187429">27799 12810 21555,'-34'-14'336,"0"1"0,-25 0-347,37 30-314,8 22-561,18-1 786,9-6 100,14-13-12,-2-17 12,-2-9 158,-4-1 872,-1-10-761,-10 9-191,-1 25 23,-7 43-96,0-26 1,0 3 0,0 9 0,0-1-6,3 22-163,3-26 1,4-1-499,17 16 213,5-9-281,4-34-839,-9-25-2959,1-9 4527,-4-8 0,-10 12 0,-5 3 0</inkml:trace>
  <inkml:trace contextRef="#ctx0" brushRef="#br0" timeOffset="187745">27979 12696 20961,'14'-32'0,"0"0"0,12-20-404,-9 46-548,-5 2-863,-6 12-1748,-4 7 3563,-2 12 0,0-10 0,0-1 0</inkml:trace>
  <inkml:trace contextRef="#ctx0" brushRef="#br0" timeOffset="187864">28048 12867 19067,'2'3'1042,"41"-32"-2521,-19 17-2128,31-23 3607,-30 28 0,-13 5 0,-4 0 0</inkml:trace>
  <inkml:trace contextRef="#ctx0" brushRef="#br0" timeOffset="188063">28219 12746 18810,'0'-9'2700,"0"2"-2633,0 7-78,0 0-359,37 13 23,-19 3-146,28 14-101,-31 2-1345,-4 11-783,-8-7 2722,-11-5 0,2-15 0,-3-13 0</inkml:trace>
  <inkml:trace contextRef="#ctx0" brushRef="#br0" timeOffset="188529">28892 12750 15034,'3'7'2274,"0"-3"-2050,-3-4-224,0 37-1064,1-17-2298,2 19 3362,0-28 0,0-11 0,0 0 0</inkml:trace>
  <inkml:trace contextRef="#ctx0" brushRef="#br0" timeOffset="188646">28947 12515 14238,'-7'0'-202,"3"0"1,4 0-1,0 0 1</inkml:trace>
  <inkml:trace contextRef="#ctx0" brushRef="#br0" timeOffset="188913">29128 12584 19863,'-51'12'482,"19"9"-807,69 7 123,-7-7 1,4-1 49,0 0 1,0-2-12,1 0 1,-3-2-353,-2 7 268,-13 2-683,-30-5-359,-6-4-2061,-17-9 3350,5-10 0,14 3 0,4-3 0</inkml:trace>
  <inkml:trace contextRef="#ctx0" brushRef="#br0" timeOffset="189580">29937 12558 14305,'-7'-5'1546,"0"2"-1333,7 3-101,4 39-56,6-18-56,9 33 123,22-25 35,-8-11 189,10-1-33,-19-13 313,-7-3 550,-8-1-337,-6-2-336,-2-3 168,-2-10-380,-2-10-247,1-2-45,-1-6 33,6 4 57,4-3-34,3-1-56,6-3-1703,-5 15-7586,4 12 9289,-4 16 0,-2 4 0,-2-3 0</inkml:trace>
  <inkml:trace contextRef="#ctx0" brushRef="#br0" timeOffset="190179">30394 12613 17420,'8'6'1076,"-2"0"-1076,36-40-45,-18 15 28,5-5 1,-1-1-18,-6 0 23,-8-1 11,-13-8 437,-22 9-202,-1 3 11,-11 16-100,11 18-90,3 11-44,4 15-91,9-5 0,5 2-1305,8 0 1,7 0 133,9 5 1,6-3 1249,2-12 0,3-5 291,6-6 0,0-6 147,18-7 10,-6-11 538,-10-7 1984,-8-31-1526,-18-10-872,-5-1-225,-17 10-89,-5 25-135,-5 10-112,0 6-11,0 5-67,5 3-784,7 3-986,23 4-293,15-2 942,10 1 920,1-12 268,-16-3 1960,-5-6-110,-12 7-1503,-3 1 78,-9 13-66,-2 4-168,0 7-124,-1 4-22,2 1-45,1 0-1412,11 8-3608,13-3 5020,6 0 0,-5-13 0,-12-7 0</inkml:trace>
  <inkml:trace contextRef="#ctx0" brushRef="#br0" timeOffset="190630">31278 12487 15583,'-1'-5'2162,"0"1"-1937,1 4-225,44 0-180,-21 0-268,34 0-662,-28-11 1021,-10-2 346,-3-2 438,-10 4-471,-5 9 370,-1 10 258,-4 10-639,1 16-34,-1 13-174,1-7 1,3 5-398,4 7 0,2 1-23,-4 0 0,1 1-130,3 2 1,-1-3 538,-2-15 1,-3-2-6,-5-1 0,-4 0 33,-14 24 140,-5-28 1,-7-5-348,2-8 0,-3-7 185,-8-5 0,1-5 0,-3-4 0,13-14 0</inkml:trace>
  <inkml:trace contextRef="#ctx0" brushRef="#br0" timeOffset="191449">26904 14078 17039,'-40'19'519,"1"0"0,5 10 1,5 4-520,8 3 0,5 3 5,5 1 1,4-1 5,11 8 0,23-8 1,21-29 32,5-17-44,-23-9 0,-4-5 0,5-30 12,-11-12-535,-14 28 0,-2-1 613,-2-3 0,-2-2-46,-1 0 1,-4-1 16,-3-11 1,-3 1 174,-1 12 0,-2 2-124,1 2 0,-1 5-112,-4 4 0,12 40 0,6 13-12,12 24-369,5-1 0,6 4-2117,7 4 0,3 1-236,-2 0 0,2-2 2734,-1-5 0,-3-9 0,-8-11 0,-7-13 0</inkml:trace>
  <inkml:trace contextRef="#ctx0" brushRef="#br0" timeOffset="191599">27250 14223 16031,'-8'0'1367,"2"0"-1323,6 0-1791,0 0 1747,1 19 0,0-14 0,0 15 0</inkml:trace>
  <inkml:trace contextRef="#ctx0" brushRef="#br0" timeOffset="191746">27252 14072 15291,'0'0'0</inkml:trace>
  <inkml:trace contextRef="#ctx0" brushRef="#br0" timeOffset="192014">27501 13967 18115,'9'46'395,"-1"0"1,2 1 0,1 3-385,2-3 0,2 3 1,-1-2-1246,5 10 1,0 1 1199,-1-7 1,0 2 0,-2-3-119,2 1 1,-2-3 90,-3-5 0,-2-1 11,-3-7 0,-3-1 503,0 24-117,-25-32 11,-1-19-347,-22-34 0,6-21-358,18 18 0,1-1-257,0-4 1,3-2-143,2 0 1,3-1-785,2 0 1,4 1 1540,4 1 0,1 2 0,1-4 0,3 11 0</inkml:trace>
  <inkml:trace contextRef="#ctx0" brushRef="#br0" timeOffset="192297">27833 14086 19426,'1'43'216,"-1"-1"1,5 2 0,2-2-217,5-5 0,4 0-795,10 20 0,3 3-34,-4 0 0,-1 1 644,0-3 0,-4-1 157,-5-3 0,-7-6 320,-11-11 454,-8-6 117,-19-48-936,9-7 0,1-7-969,-4-13 0,2-3 431,5 2 1,3 0-662,3 1 0,5 2-4655,12-6 5927,6 6 0,-4 21 0,2 6 0</inkml:trace>
  <inkml:trace contextRef="#ctx0" brushRef="#br0" timeOffset="192447">28083 14293 16053,'20'31'-623,"0"0"0,13 21 0,-28-39 0,-2-5 0</inkml:trace>
  <inkml:trace contextRef="#ctx0" brushRef="#br0" timeOffset="192612">28098 14075 14518,'0'0'0</inkml:trace>
  <inkml:trace contextRef="#ctx0" brushRef="#br0" timeOffset="192913">28445 14035 20636,'-27'33'18,"1"0"1,2 0 0,4 0-8,9 19-11,5 0-22,6-6-270,26 0-447,17-20-101,11-5-830,7-28-436,-15-9-628,0-14 2734,-6-2 0,-17 12 0,-8 5 0</inkml:trace>
  <inkml:trace contextRef="#ctx0" brushRef="#br0" timeOffset="193379">28713 14110 20244,'-20'28'-23,"11"-5"-257,23-10-224,9-7 56,3-2-157,14-15 583,-5-9 22,-4-2 33,-16-2 393,-13 13 269,-2 2-247,0 4-291,0 2 33,0 19-168,6 11-492,4 5-707,11-1-347,9-20 1222,13-5 56,12-11-180,-9-5 0,0-3-387,-6-2 1,-2-1 812,-1-2 0,-4-2 347,1-16 1177,-33 6-414,-12-3 22,-7-3 884,-13-12-335,7 7-1233,2 5-201,11 17-325,9 16 78,1 15-360,4 11-681,5 16-1139,1-7 1,2 1 2179,9 15 0,-2-2 0,-9-30 0</inkml:trace>
  <inkml:trace contextRef="#ctx0" brushRef="#br0" timeOffset="193683">29558 13613 20255,'0'60'34,"3"1"-135,7-1-224,1 2-1362,-3-22 1,2 1 1686,0-7 0,0-2 0,4 21 0,-2-26 0</inkml:trace>
  <inkml:trace contextRef="#ctx0" brushRef="#br0" timeOffset="193847">29575 13939 20009,'46'-21'-694,"0"1"1,-1-1 0,20-8 0,-10 7 0,-18 14 0,-11 4 0</inkml:trace>
  <inkml:trace contextRef="#ctx0" brushRef="#br0" timeOffset="194030">30061 13925 19179,'9'1'718,"-2"-1"-1772,-7 0-2223,0 0 0,0 0 0</inkml:trace>
  <inkml:trace contextRef="#ctx0" brushRef="#br0" timeOffset="214429">25229 15424 18451,'33'-5'17,"1"1"0,23-2-1340,-27 3 1323,-1-1 0,-15 3 0,-1-1 0</inkml:trace>
  <inkml:trace contextRef="#ctx0" brushRef="#br0" timeOffset="214612">25420 15295 20098,'8'26'23,"11"15"-886,4 5-313,-2-2-360,-12-9-246,-9-20-481,-4-6-773,-3-5 3036,-7-3 0,5-1 0,1 0 0</inkml:trace>
  <inkml:trace contextRef="#ctx0" brushRef="#br0" timeOffset="-211768.73">26374 15331 15795,'0'55'7,"0"0"1,2 0 0,2-2-456,2-14 0,1 1 448,1 18 0,-1-3 0,2-1 0,-7-20 0,0 0 0</inkml:trace>
  <inkml:trace contextRef="#ctx0" brushRef="#br0" timeOffset="-211482.73">26200 15464 19370,'13'-64'1467,"32"20"-1501,1 48 1,6 13 27,-3 3 1,0 6-577,-9 3 0,-1 5 1,-4 1 273,0 11 0,-7 5 9,-10-6 0,-3 3 0,-5 0 312,-4 19 1,-8 0-10,-7-20 0,-4 1 0,-3-4 12,-6 1 1,-6-7-17,-6-13 0,-3-8-88,-15-9-2388,18-20 0,2-6 2476,-8-11 0,2-7 0,29 15 0</inkml:trace>
  <inkml:trace contextRef="#ctx0" brushRef="#br0" timeOffset="-210916.73">27012 15825 17890,'-6'-9'2421,"1"2"-2354,5 7-33,0 0-57,-49 14 23,24 13 0,-29 2 0,40 5-22,11-20 22,2-7 45,8-5-12,15-12 1,12-6-56,1 0-12,-2 3 23,-12 11-12,-1 9 12,0 4 11,-1 6 11,1-1-22,14 0-862,8-8 379,0-8 102,-3-11 123,-17-10 213,-10-7 56,-5-8 101,-7 2 0,-2-1 224,-6-25-185,2 19 0,-1-2 185,-1 3 0,0 2 101,-2-10-225,2 2-201,7 36-11,0 21 11,1 14-11,5 9 0,4 6-628,1 3 0,3 3-3064,4 8 0,2-1 3703,-3-14 0,-1-4 0,4 5 0,-12-29 0</inkml:trace>
  <inkml:trace contextRef="#ctx0" brushRef="#br0" timeOffset="-210747.73">27228 15770 16580,'-5'0'224,"1"0"-202,4 0-22,58-5-224,-7-6-641,1 1 1,3-1-531,-11-1 0,-2-1 1395,3-2 0,-4 2 0,8-3 0,-13 5 0</inkml:trace>
  <inkml:trace contextRef="#ctx0" brushRef="#br0" timeOffset="-210450.73">27838 15570 22372,'-48'10'153,"0"0"1,10-4-1,6 6-164,-1 37-56,24-12-483,18 5-705,28-19 1233,3-3 22,16-27 157,-18-10 90,-6-9 246,-7 0-45,-9 6-448,-7 10-23,-5 11 23,-2 21-481,-2 1-842,3 12-1937,4-12-4796,8-3 8056,11-4 0,-12-9 0,4-2 0</inkml:trace>
  <inkml:trace contextRef="#ctx0" brushRef="#br0" timeOffset="-209900.73">28968 15864 19930,'-18'-44'668,"-1"-1"1,1 4 0,-3 4-641,-6 8 0,-3 5-96,-24-9-55,1 4 101,19 21-124,23 12 34,5 2 0,6 5-45,13-2-11,12-2 0,8-5 0,6-4 56,25-10-202,-18 3 0,1-3 314,-14-2 0,0-4-101,4-5 0,-1-1 281,10-7 123,-2-1-247,-33 28 190,-6 31-201,-4 3 575,-1 25-620,0-13 321,5 0-478,6-4-381,9-4-179,7-5-6521,21 0 7238,-11-15 0,-2-2 0,-21-12 0</inkml:trace>
  <inkml:trace contextRef="#ctx0" brushRef="#br0" timeOffset="-209600.73">29390 15671 18686,'-5'0'1300,"1"-1"-1121,4 1-145,47-6-34,-14-1-11,2 1 0,-1-2-90,1-6-123,-14-3 190,-15-10 236,-18 5 134,-10-5 404,-11 15 245,-18 15-727,-3 32-258,5 1-45,15 19 0,25-18-996,19-5-304,15-5-784,23-10 532,-16-11 0,5-2 1597,6-3 0,5-2 0,-5 0 0,19 0 0,-15-1 0,0 0 0</inkml:trace>
  <inkml:trace contextRef="#ctx0" brushRef="#br0" timeOffset="-209116.73">30286 15646 14843,'-20'-53'4045,"-3"4"-2667,0 32-885,-5 5-145,-14 3-68,2 10 44,6 11 1,-3 6-163,-6 13 1,2 4-169,8-7 1,2 1 5,-1 8 0,13-3-11,28-9-45,13-8-269,20-8-201,13-9 402,-12-11 1,2-8 162,-2-3 1,-2-3 10,-1 0 0,-3-1 420,-9-1 1,-7 3-471,-9 8-11,-8 10 33,-21 43 0,5-1 1,-1 3 16,-1 3 1,0 2-271,0 8 0,3-2 237,6-14 0,2-3-6,-1 27-232,7-11 221,5-15 11,7-13-67,21-16-1827,8-30 57,2-3-2836,-1-20 4673,-15 10 0,-12 17 0,-5 3 0</inkml:trace>
  <inkml:trace contextRef="#ctx0" brushRef="#br0" timeOffset="-208883.73">30604 15587 16714,'-3'-5'1928,"1"2"-617,2 3-1244,-5 30-22,3-14-34,15 26-515,7-31-2466,41-3-392,-18-18 3362,16-6 0,-36 4 0,-6 1 0</inkml:trace>
  <inkml:trace contextRef="#ctx0" brushRef="#br0" timeOffset="-208751.73">30877 15560 14339,'0'-4'4840,"0"0"-3271,0 4-1401,-14 24-885,16-3-1479,-6 14-3541,20-12 5737,7-12 0,-11-5 0,0-3 0</inkml:trace>
  <inkml:trace contextRef="#ctx0" brushRef="#br0" timeOffset="-208382.73">31167 15599 11795,'0'0'0</inkml:trace>
  <inkml:trace contextRef="#ctx0" brushRef="#br0" timeOffset="-208232.73">31131 15385 15493,'0'0'0</inkml:trace>
  <inkml:trace contextRef="#ctx0" brushRef="#br0" timeOffset="-207834.73">31323 15612 19997,'-4'-3'1871,"1"1"-1736,1-47-34,1 21 44,0-6 1,0 0 123,0 5 202,-2 3-606,1 14 135,0 8 0,9 13-56,5 7-44,10 2-124,4-4 111,5-5 23,1-5 113,3-9 55,-12-12-10,-4 0 22,-14-7-46,-5 12-44,0 4-44,0 4-35,0 13-482,-4 26-2217,3 19-23,-2 2-4315,7-5 7116,7-25 0,-4-12 0,2-5 0</inkml:trace>
  <inkml:trace contextRef="#ctx0" brushRef="#br0" timeOffset="-207533.73">31701 15571 15930,'-3'-1'1871,"0"1"-1882,3 0-437,43-39 67,-17 16 319,9-9 1,-1-3 2010,-7-6-1153,-4 1 10,-24 11-414,-10 15-168,-10 7 102,-4 6-147,-18 28-179,6 19-258,3 8-918,17 3-1794,17-23 2970,28-2 0,-18-17 0,17-1 0</inkml:trace>
  <inkml:trace contextRef="#ctx0" brushRef="#br0" timeOffset="-207167.73">31979 15497 18989,'0'-7'2577,"0"0"-2286,0 7-291,12-39-11,0 22-67,13-28-124,3 37 68,-5 20-146,-3 24-863,-11 19-112,-6-4-773,0-11 728,3-27-246,4-7 3495,3-26-302,1-3-33,0-23-729,-5 8-347,2 1-180,-3 7-235,-1 11-123,-3 10-213,0 11-279,1 9-987,4 7-8352,17 11 9148,-1-11 1,-1-1-1,-11-13 1</inkml:trace>
  <inkml:trace contextRef="#ctx0" brushRef="#br0" timeOffset="-206564.73">32418 15402 14652,'-4'-5'2790,"0"0"-1579,4 5-685,0 0-156,9-14-302,-5 8-35,7-11-33,-7 11 11,-2-3-11,-1-3 56,-3 1 79,-5 2-124,-5 6-11,-4 3 0,-1 10 0,1 6 11,4 11-11,5 17-201,14-5 178,6-4 23,11-17-11,3-15-23,2-3-44,0-6 78,1-4 34,-11-2-34,-4 3-12,-11 6-111,-3 3 44,-1 0-559,2 2-729,3 3 672,6 2 628,21-1-23,9-6 57,1-11-91,-5-12 46,-20-13 78,-7-8 179,-4-8 885,-5 11 1,-1-4-320,1-2 0,-1-1-67,1-5 0,-1 2-393,0 14 1,1 4-129,0-4-157,-1 30-145,0 11 145,0 13 22,4 41-420,2-18 1,1 4-892,1 13 1,-1 1-702,0-11 1,0-1 1989,-2-2 0,-3-7 0,-2-7 0,0-8 0</inkml:trace>
  <inkml:trace contextRef="#ctx0" brushRef="#br0" timeOffset="-206333.73">32786 15229 20961,'46'-1'67,"0"-1"1,21-1-80,-20 3-593,-27 7 314,-11 18 67,-10 3-235,-11 14-561,-9-11-840,-5-1-2297,-4-7 4157,-3-8 0,14-8 0,3-5 0</inkml:trace>
  <inkml:trace contextRef="#ctx0" brushRef="#br0" timeOffset="-204863.73">26138 16941 20199,'-46'-13'227,"0"-1"1,3 7 0,2 7-183,-10 22-45,7 18-22,15 7-12,14 0 23,13-3 11,19-7-34,12-11-67,17-12 101,-8-15 0,3-6 39,-1-10 1,-2-4 44,0 2 0,-3-2 190,-9-5 1,-8-1 240,-7-3-44,-19 9-392,-13 18-101,-3 28 22,4 3-12,11 17-11,21-17-122,7-5-102,14-10 146,33-11 123,-26-12 1,1-5-12,3 2 1,-2-3-12,-9-1 0,-6 0 0,1-5 0,-25 13-23,-10 2 57,1-2-34,-2 0 0,4-3 0,4-2-258,5-4-134,6-4 235,8 0 113,6 0 32,8 0-55,-6 13 67,-3 12 101,-10 16-34,-6 13-22,0 5-45,0 1 0,6 11-2409,6-7-997,3-5 3406,8-18 0,-17-15 0,0-4 0</inkml:trace>
  <inkml:trace contextRef="#ctx0" brushRef="#br0" timeOffset="-204567.73">26968 17028 19011,'-4'0'2331,"2"0"-2353,2 0-135,37-45-124,-16 22 146,4-6 1,0-1 11,-5 5 67,-9 0 56,-12 0 415,-22 19 67,-3 16-12,-16 26-167,11 13-259,4 6-32,13-1-931,27 11-1843,10-41 0,6-3 2762,-1 1 0,2-5 0,24-2 0,-28-15 0</inkml:trace>
  <inkml:trace contextRef="#ctx0" brushRef="#br0" timeOffset="-199199.73">28065 16827 14551,'18'32'544,"-1"0"0,16 26-253,-8-23 11,-3-6 460,-2-12 617,-6-8-662,-1-10-291,-3-14-23,1-14-179,0-16 0,1-14-196,-4 14 0,1 0-62,-3 11 1,2 1-359,11-29-762,2 55-1379,9 28 2533,10 16 0,-15-14 0,-3-5 0</inkml:trace>
  <inkml:trace contextRef="#ctx0" brushRef="#br0" timeOffset="-198783.73">28633 16763 17767,'-4'-5'1379,"0"2"-1256,4 3-101,37-24 617,-25 10-404,14-13-190,-39 22 0,-14 18-45,2 9-22,5 13 22,9 3 22,17 13-257,28-13 156,22-6 79,3-23 34,1-20-12,-24-9 214,3-13 447,-14 8-650,-4 3-33,-14 14-22,-3 7-12,0 6 34,4 6 0,1 5 0,5 4-156,15 2-2354,11-6-448,2-4 2958,4-7 0,-29-5 0,-3 0 0</inkml:trace>
  <inkml:trace contextRef="#ctx0" brushRef="#br0" timeOffset="-198450.73">29271 16758 19213,'-1'-7'1894,"1"2"-1872,0 5-11,0 0-11,-1 11-67,17 4-740,5 5 404,9-5-34,-4-7 425,-10-5-21,1 15 78,-1 29 157,0 10-425,-9-15 1,0 2 283,-2-6 1,0 1-40,-2 0 1,-1 0-6,1-1 0,0-1-6,-2 28-11,0-12 0,-14-6 0,0-22 90,-13-6-90,2-21-135,-3-13-1165,-2-12-3988,0-15 5288,4-6 0,10 19 0,6 6 0</inkml:trace>
  <inkml:trace contextRef="#ctx0" brushRef="#br0" timeOffset="-198031.73">30361 16526 18518,'0'-9'1435,"0"2"-1066,0 7-190,-1 48-134,1-8-12,0 0 1,-1 2-483,1 17 449,1-9 301,2-10-211,1-12-12,4-13 460,10-8-291,11-23-247,2 1 249,11-15-328,-20 18-33,2 3 56,-13 15-145,-2 6-1077,6 22-2397,3 5-3048,3-2 6723,1-13 0,-13-18 0,-1-4 0</inkml:trace>
  <inkml:trace contextRef="#ctx0" brushRef="#br0" timeOffset="-197883.73">30732 16802 18238,'10'10'0,"-2"-3"0</inkml:trace>
  <inkml:trace contextRef="#ctx0" brushRef="#br0" timeOffset="-197782.73">30855 16706 9487,'-2'3'0,"1"-1"0</inkml:trace>
  <inkml:trace contextRef="#ctx0" brushRef="#br0" timeOffset="-197466.73">31041 16645 21555,'-17'-12'-56,"5"10"56,10 31-494,14 30 58,2-10 301,-2-15 1,1 1 61,1 0 0,-2 0 51,1 18 16,-5-19 1,-3 0-29,-9 10 34,-18 16 22,-8-8 1,-4-5-23,7-19 0,15-21-191,3-4-2117,5-13-3877,1-10 6185,3-18 0,0 15 0,0 0 0</inkml:trace>
  <inkml:trace contextRef="#ctx0" brushRef="#br0" timeOffset="-197133.73">31342 16310 19246,'5'41'123,"0"1"1,0-1 0,2-2-124,3-4 0,2-1-51,1 9 1,0-1 50,9 18 67,1-9 213,-6-33 179,-3-24 135,2-6-90,1-6-235,0-1-269,-1 6-123,4 10-2611,7 28-4246,3-1 6980,6 17 0,-20-25 0,-1-5 0</inkml:trace>
  <inkml:trace contextRef="#ctx0" brushRef="#br0" timeOffset="-196983.73">32089 16866 20479,'7'0'2723,"-2"0"-2667,-5 0-190,0 0-5559,-11-12 5693,8 9 0,-8-10 0,11 13 0</inkml:trace>
  <inkml:trace contextRef="#ctx0" brushRef="#br0" timeOffset="-196614.73">26069 17918 20468,'63'-17'182,"0"-1"0,0 0 0,-1 0 0,-7 4 0,0-1 0,2 1 0,2 0 0,7-1-752,-16 5 1,3 0 0,2 0-1,3 0 1,1 1 0,2-1-1,2 0 1,1 1 0,1 0 0,2 0 401,-11 2 1,2 0-1,2 1 1,1-1 0,1 1-1,1 0 1,1 0 0,1 0-1,0 1 1,0-1 0,1 0-1,0 1 1,-1-1 0,1 1-1,-1 0-260,-1-1 1,0 1 0,0-1 0,0 1-1,1 0 1,0-1 0,-1 1 0,2 0 0,-1 0-1,1 0 1,0 1 0,1-1 0,0 1 0,0 0-1,1 0 1,1 0 427,-5 1 0,3 0 0,0 0 0,3 0 0,0 1 0,1-1 0,0 1 0,0 0 0,1 0 0,-1 0 0,-1 0 0,-1 0 0,-1 1 0,-2 0 0,-1-1 0,-3 1 0,-2 0 0,-3 0 0,-2 1 0,16-1 0,-5 1 0,-3 0 0,-3 0 0,-2 0 0,-2 1 0,1 0 0,-1-1 0,2 1 0,1 0 0,0 0 0,0 0 0,1 1 0,-1-1 0,0 0 0,0 0 0,1 0 0</inkml:trace>
  <inkml:trace contextRef="#ctx0" brushRef="#br0" timeOffset="-137433.73">17349 11546 13387,'0'-7'1568,"0"2"-1198,0 5 67,44-25-303,-3 16-460,0-5 0,5 1 393,-9 10 0,1 2-50,4 0 0,1 1-6,0 0 0,1 1-11,1 2 0,0 1 5,0 1 1,0 1-439,-1 3 0,0 1 433,-1-1 0,0 1 6,-2-2 0,0 1-12,-2-1 0,0 0-5,10 1 0,0 0 11,-12-2 0,0 0-151,7 1 1,0 0 150,18 1 243,-22-4 1,1 0-255,-2-2 0,0 0 504,4-1 0,0 0-560,23-1 33,-26-1 1,-12 0-46,-13 0 89,8 0-750,10 0 427,19 0 268,-4 0-45,7 3 34,-16 1 34,1 3 11,-1 1 11,10 3-12,-6-2 1,4-2 34,-15-5-23,-6-4 0,-4-2-23,8-2 34,0 1 12,8 1 33,-12 4-34,-1 0 1,-9 0-12,0 1-11,-1 1 11,2 2-22,-4 0 11,-1-1 0,-5-2 45,-2 1-45,-1-1-45,-1 2 56,7 1 11,17 1-22,5-1-22,12-1 22,-6-3 0,-1 0-56,-1-2 56,-4-3-11,-3-2 11,5-6 22,-10 4-22,6-4 0,-2 2 0,-5 2 0,7-2 0,-10 5-11,4-3 11,-8 4-313,-2 0-472,-9 2 662,-5 3 324,0 0-156,11-4-2006,27-1-997,6-3 2958,-10 5 0,-1 1 0,-3 0 0,-4 1 0</inkml:trace>
  <inkml:trace contextRef="#ctx0" brushRef="#br0" timeOffset="-136816.73">20825 11570 12042,'5'0'2297,"-1"0"-1087,-4 0-1188,6-30-22,6 19 0,27-24-22,-3 29-12,15 0-234,-14 3-394,-2-1-223,-4-1 347,4-5 516,-7-2 44,8-3-22,-10 4-22,1 4 22,-2 3 0,1 0 0,4 1 0,12-1 78,-1 0 236,-4-1 11,-11 1 112,-16 0 0,-3 0-370,0 0-45,5-2 1,15 2-46,19 1 12,1 1-56,8 2 0,-16 0-258,-2 0 146,-8 0 11,-4 0 112,-11 0 56,-2 0 11,0 1 0,7-1-11,9 0 23,7 0-57,27 0 23,-1 2 11,1-1 0,-25 2 22,-23-2-22,-13 0-145,0-1 66,2 0-33,-1 0-180,3 0-503,-2 0 112,0 1-595,0 0 1278,1 1 0,-2 0 0,0-2 0</inkml:trace>
  <inkml:trace contextRef="#ctx0" brushRef="#br0" timeOffset="-118084.73">5536 14844 14193,'52'0'579,"0"0"0,7-1 0,3 0-516,-16-1 1,1 0-1,2 0-1292,11 0 0,2-1 1,3 1 1261,-8-1 1,1 1-1,1 0 1,2 0-355,-7 0 1,0 1 0,2 0 0,0 0 0,2 0 322,3-1 0,2 1 1,1 0-1,0 0 0,0 0-159,-8 1 0,1-1 0,0 1 1,0-1-1,0 1 0,1-1 160,1 0 1,0 1 0,1-1 0,-1 0 0,1 0 0,-1 1-220,0-1 0,0 0 0,1 1 0,-1-1 0,0 1 0,-1-1 216,-1 1 0,0-1 0,-1 0 0,0 1 0,0-1 0,-1 0-84,9 1 1,-1-1 0,0 0 0,-1 0 0,-1 0 85,-5 0 0,0 0 1,-1 0-1,-2 0 1,0 0 65,5 0 0,0-1 0,-3 0 1,-2 1-69,5-1 0,-2 0 0,-5 0 176,3 0 1,-8 0-2620,-1-2 2894,-58 0 0,4 2 0,-18-2 0</inkml:trace>
  <inkml:trace contextRef="#ctx0" brushRef="#br0" timeOffset="-104634.73">5361 16186 13016,'-6'1'1177,"2"1"-101,4-2-583,23-7-101,-5 2-67,25-5 78,-3 5 12,16 0-603,-16 2 1,4 1 400,14-1 0,6-1-922,-9 1 1,3-1 0,3 0 764,-7 1 0,0 0 0,4-1 0,6 1-12,-6-1 1,6 1 0,4-1 0,2 0 0,0 0-1,-1 1 1,-3-1-422,1 1 0,-2 0 0,-2 0 0,1 0 0,2 0 0,4 0 379,-12 0 1,4 1-1,1-1 1,2 0-1,0 1 0,0-1 1,-1 1-1,-2 0 1,-3 0-227,3 0 0,-2 0 1,-1 1-1,-2 0 1,0 0-1,0 0 0,1 0 207,7 0 0,0 0 1,0 0-1,0 0 0,-1 1 1,-1-1-232,-4 1 0,-1 0 0,0-1 1,0 1-1,-2 0 0,-1 0 48,4 0 1,-1 0-1,-2 1 1,-1-1 0,-2 0-14,3 1 1,-2-1 0,-3 1 0,-2-1-1013,5 2 0,-3 0 0,-9-4 1574,5-16 0,-16 14 0,-52-15 0</inkml:trace>
  <inkml:trace contextRef="#ctx0" brushRef="#br0" timeOffset="91313.08">11210 14759 15632,'64'18'417,"-1"0"1,0 0 0,-11-8 0,3-2 0,1 0 0,2-1 0,-2-1-1479,0 0 1,-1-2-1,0 0 1,2-1 0,2 0 1069,-3-1 0,3-1 1,1 0-1,0 0 0,0-1 1,-3 0-4,3-1 1,-2 0 0,-1-1 0,2 0-1,4 0-89,-4 1 1,3-1 0,1 0-1,2 0 1,1-1 0,-1 0 0,-1 0 69,-1-1 0,0 0 0,1 0 0,-1-1 1,0 0-1,0 0 0,0-1-105,-2 1 1,1 0 0,0 0-1,0 0 1,-2-1 0,0 0-1,-3-1 73,14-3 0,-2 0 1,-1 0-1,-5-3 0,-6-1-67,4-4 0,-7-3 0,-5-8-83,-11-3 1,-2-7-1,-3-3 1,-7-4 191,-3-6 0,-7-4 0,-4-3 1,-5-3 13,-5 0 0,-5-4 0,-3-1 0,-4 0 1,-1 2-12,-2 6 0,-2 1 0,-3 1 0,-2 1 0,-4 1-5,-6-3 1,-3 1-1,-4 2 1,-2 2-1,-1 3-49,4 9 0,-2 3 1,-1 2-1,-1 1 0,-2 0 54,-3-1 0,-3 1 0,0 1 0,-2 0 0,-2 2-153,-2 0 1,-3 1 0,-1 1 0,-1 2 0,-1 1 62,7 6 0,0 0 1,-2 1-1,0 2 1,-1 0-1,0 2-81,-2 0 1,1 2 0,-1 0 0,-1 2 0,-3 1 0,-3 2 171,9 2 0,-2 0 0,-2 2 1,-2 0-1,-1 1 0,-1 1 0,0 2 1,1 1-1,1 1 60,-2 2 0,1 2 0,-1 2 0,0 1 0,0 1 0,0 0 0,1 1 0,-1 0 1,0-1 77,1 0 0,0 0 1,-1 0-1,0 0 0,1 0 1,0 2-1,1 1 1,1 1-1,1 2-81,-2 3 1,0 2 0,1 1 0,0 2 0,2 0 0,3 2 0,2-1 0,4 1-48,-9 6 0,6 0 0,3 1 1,1 3-1,1 4 72,3 0 1,-1 3-1,2 2 1,2 2-1,4 2 1,7 1-78,2 7 1,4 2 0,7 2 0,6 1 0,8 2-2,8-2 1,8 2-1,5 2 1,6-1 0,3-2-1,4-5-41,3-4 1,3-3-1,5-3 1,3-2 0,4-1-1,3-3-75,-2-7 0,3 0 1,3-3-1,3-1 1,1-1-1,1-2 0,-1-2 1,-1-1-121,4-1 1,0-3-1,1-1 1,-1-2-1,2-1 1,-1-1-1,2 1-222,-5-1 1,0-1 0,1 0-1,0 0 1,1-1 0,0 0 0,0-1-1,1 0 453,2 0 0,1-1 0,2 0 0,0-1 0,-1 1 0,-3-2 0,-2 0 0,-4 0 0,8 1 0,-5 0 0,-3-2 0,-1 0 0,-1 0 0,3-2 0,0 1 0,0 0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02:58:55.66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7474 6263 17106,'-19'-1'751,"4"0"-638,37 1 43,11 1-134,0 1 1,4 0-277,6 1 0,6 0 374,-3 0 0,6 1 1,4 0-1,1-1-484,-2 0 1,1 0 0,2 0 0,1 0 0,3 0 366,-2 0 1,4 1 0,0-1 0,1 1-1,-1-1 1,-3 0-387,2 0 1,-2 1-1,-1-1 1,-2 0-1,-1 0 383,4 0 0,0 1 0,-5-1 0,-7 0 0,0 2 0,-8-1 0,6 3 22,-31-1 389,-37 0-400,-22-1 95,-4-3 1,-6 0 100,4-1 1,-1 0 551,0-1 0,4 0-703,-16-2 2698,42 1-2743,11-2-11,25 2 0,49-1 5,-8 1 1,3 0-6,0 0 0,1 0-263,2 0 0,-4 0-62,-23 1 0,-3 1-3014,17 1 3400,-23 1 1,-14 0 0,-11-3 0</inkml:trace>
  <inkml:trace contextRef="#ctx0" brushRef="#br0" timeOffset="1467">21209 6324 13947,'-3'-5'2196,"1"2"-953,2 3-503,-3-3-168,2 2 257,-3-1-336,9 2-124,6 0 12,12 0-151,12-3 0,10-2-159,4-1 0,7-2 0,6 0-458,-9 2 1,5-1 0,3 0 0,2-1 0,0 1 78,-3 0 0,1 1 0,2-1 0,-1 1 0,0-1 0,-2 0 308,4-1 0,0-1 0,-1 0 0,-3 1 0,-3 1 0,17 0 0,-5 2 0,-13-2 0,8-7 0</inkml:trace>
  <inkml:trace contextRef="#ctx0" brushRef="#br0" timeOffset="10585">17032 7824 11179,'10'0'2084,"-3"0"-1255,30-13-482,-15 5-123,33-11 136,-21 10-13,22-4-291,9 4-12,-22 4 1,1 2 0,-8 0 0,-2 1-28,1 2 0,-2-1 83,18 1 46,-11 0 0,5 0-107,6 0 0,1 0-34,1 0 1,0 0-346,2 0 1,-2 0 344,-14 0 1,1 1-1,16 3 1,5 1 57,-17-2 1,1 0 0,3 0 130,13 1 0,4 1 1,-2 0-609,-9-2 0,-3 0 0,1 0 488,2 0 1,0-1 0,-3 0 98,7 0 1,-2 0-62,-1 0 0,-1-1-84,-2 1 1,2-1-217,-7 0 1,2 0 0,1 0 194,-2 1 1,0-1 0,1 1 3,11 0 0,2-1 0,-2 0 0,-12 0 1,-3 0-1,1 0-327,19 0 1,-2 0 387,-13-1 1,0 0-6,-3 0 0,4 0 1,0 0-40,-1 0 0,-1 1 0,3-1-21,8 0 1,2 1 0,-4-1-3,8 1 1,-4 0-6,-8-1 0,-5 0 0,17 0 11,-2 0 56,0 2-50,-31 0 0,1-1-6,0 1 0,3 1 564,15-1 0,4 1-558,4-2 0,0 1-12,1-1 1,0 0-49,-3 0 1,-2-1 81,-15 0 0,0 0 112,17 0 1,3-1-100,-17 0 0,0-1 1,3-1-42,10 1 0,3-1 0,-3 0-4,-9 0 1,-1 0 0,-1 0-3,21-1 1,-3 0-12,-17 2 1,-2 0-1,0-1 0,-1 1 6,0 0 0,-1-1 0,-2 1 0,0 0 6,-4 0 0,1 0 431,10-1 0,2 0-431,0 2 0,0-1-1,2 0 1,-1 0 10,-1 1 0,-1 1-16,-10-1 0,0 1-12,20-1 1,4 2 3,-18 1 1,0 0-1,2 1 8,9 1 0,3 0 0,-4 0 0,12 3 0,-5 0 0,-7 0 0,-5-1 11,7 0 81,-7-5-92,-6 1 0,1-2 851,0 0-851,18-1 0,1-1 0,-2 0 0,-9 0 0,-20 2 0,19 0 621,12 4-610,-17 1 0,4 2 17,9 2 0,0 2-750,-7-1 1,-1 1 743,3 0 1,-2 0 38,-13-4 1,-2-1-62,0 0 0,-1 0 22,-4-1 1,0-1 27,3-1 1,-3-1 27,10 1 34,-9-3-112,-25 0 1376,-9 0-2463,-13 0-5591,-8 2 6678,-6-2 0,7 1 0,10-1 0</inkml:trace>
  <inkml:trace contextRef="#ctx0" brushRef="#br0" timeOffset="11867">3387 8857 17801,'23'10'1580,"18"-4"-1350,-4-4 0,6-2-1357,9-3 0,3-1 1213,-11 1 0,2-1 0,1-1-811,5-1 0,2-1 0,1 0 788,4-1 1,2 0-1,1-1-58,-13 3 1,0-1 0,1 1 0,1-1-77,0 1 1,1-1-1,0 1 1,-1-1 89,0 1 1,0 0 0,0 0-1,-1 1-1,14-2 1,-2 1 0,-1 0 3,-8 1 1,-2 0 0,-2 1-7,12-1 1,-6 2-17,-14 0 0,-5 1 772,0 1-772,-17 0 2468,-18 0-2323,1-2 2088,2-3-2233,0-1 22,1-1-22,-2 1 0,1 1-67,-2 2-370,-1 2-549,-1 2-5625,-9 6 6611,-3 2 0,1 0 0,1-2 0</inkml:trace>
  <inkml:trace contextRef="#ctx0" brushRef="#br0" timeOffset="-52263.73">1613 8302 15930,'-49'14'3428,"10"-14"-3428,56-32 6,2 1 0,6-5-1100,1 3 1,5-2-1,6-3 677,-2 3 1,6-3 0,3-2 0,4-1-1,1-2 1,1 2 305,-3 4 0,2-2 0,3 1 0,1-1 0,0 0 0,-1 0 0,-1 2 0,-4 1 0,3-3 0,-2 1 0,-2 0 0,0 2 0,0 0 0,1 1 0,0 2 0,1 1 0,0-1 0,-1 1 1,1-1-1,-1 1 0</inkml:trace>
  <inkml:trace contextRef="#ctx0" brushRef="#br0" timeOffset="-46229.73">15448 10441 15213,'-32'-11'426,"6"2"-415,26 9 683,0-1-525,8 4-46,2 1 90,15 9-135,-8-4 191,6 3-168,-2-4 190,6-3-101,3 0-66,4-3 0,-5-1-91,3-1 12,1 0-23,17 0 1,1 0 22,13 5-23,-1 3-11,-11 2 23,0-1 11,-7-2-1,-10-2 1,4 0 0,15 3 0,1-1-40,-10-2 1,-1 1-120,8 1 0,-4-1 125,-2-2-11,-4-1 45,9 2-45,-3-2 0,5 3 11,-15-4-11,-10 1 0,-8-1 22,-2-1 218,1-1-207,13 0 1,10-2-12,2-1-10,5-3-12,-12 2 22,2 0-22,0 0-11,19-5 44,4-2-33,-24 5 0,-1 0 12,19-3-12,-9 4 0,-17 4 0,1 1 0,1 0 89,24 0 17,-21 0 1,0 0-85,1-1 1,0 0-1,2 0 1,-1 0 10,15-3 12,1 0-34,-2 1-6,-17 1 1,1 1-6,0 1 0,0 0 0,0-1 0,0 1 0,29 1-11,-15 0 11,2 1 0,2-1 0,3-1 0,0 0 0,-13-1 0,3 0 0,1-2 0,0 0 0,0 1 0,0-1 5,-5 0 1,-4 1-6,15 0 0,-4 1 0,2 1 6,-13 0 0,2 0-1,4 0 1,1 0-287,1 0 0,0 0 281,0 0 0,-1 0 11,20 0 6,-16 2 0,0 0-17,-12-2 0,-1 1 0,12 2 0,0-1 0,-3-2 0,1 1 0,2-1 0,0 0 5,0 0 1,0 0-216,-3 0 1,-1 0 231,19 0-10,3 0-12,-33 0 0,1 0-89,12 0 1,1 0 99,-4 0 0,-1 0-11,0 0 0,-2 0 0,21 0 546,-25-2-523,10-4-23,-12 0-23,11-3 12,6-1 11,12 2-6,-29 4 1,-1 1-1,4 1 1,-2 0-29,24 2 122,7 0-88,-31 2 0,1 0-6,2 0 1,1 0 5,0 1 0,2 1 5,16-1 1,1 1-234,-16-3 1,-1 0 132,10 1 0,-1-1-120,-13 0 0,-4-2-636,9-3-1211,-1-6 2062,-30-10 0,-8 7 0,-3-1 0</inkml:trace>
  <inkml:trace contextRef="#ctx0" brushRef="#br0" timeOffset="-42663.73">7860 11379 13633,'8'-1'314,"-2"0"100,-6 1 147,0 0 144,84-8-554,-35 6 1,5 1-758,-3-2 1,3 0 0,1 0 661,-2 2 0,1 1 0,-1 1-23,-5-2 1,-1 1 0,1 1 14,4-1 1,2 0 0,0 1-1,3 1 1,1 0-1,1 0-3,2 1 0,2 0 0,-1 0-1,2 1 1,-1 0 0,6 0-296,-10-1 1,5 1 0,1-1 0,3 0 0,-1 1 307,-5-2 1,0 1 0,2-1 0,-1 0 0,2 0 0,-1 1-426,1-1 1,1 0-1,-1 1 1,2-1 0,-1 0-1,-1 0 369,2-1 1,0 1 0,1-1 0,-2 1 0,-1-1 0,-2 0-240,-3 0 1,-3-1 0,-1 0 0,2 1 0,4-1 243,-2 0 0,2 0 1,2 0-1,2 0 1,1 0-1,1 0 0,-1 1-8,-5-1 1,1 1 0,-1-1-1,2 1 1,0-1 0,1 1 0,2 0-1,1 0-58,-10-1 0,3 1 0,1 0 0,2 0 0,0 0 1,0 0-1,0 0 0,0 1 0,-2-1 0,0 0 0,-3 0 60,5 1 0,-3-1 0,0 0 0,0 1 0,-2-1 0,0 1 0,0-1 0,0 1 0,0 0-49,7 0 0,-1 0 1,1 1-1,0-1 1,-1 1-1,-2-1 0,-2 1 1,-3-1 48,3 1 0,-4-1 0,-1 1 0,-1 0 0,-1 0 0,1-1 8,10 1 1,-1 0-1,0 0 1,-1 0-1,0-1-295,-2 1 0,-1-1 0,0 1 1,-1-1-1,-1 0-1364,-3 0 1,-1-1-1,0 1 1,-1-2 0,-1-1 1650,10-3 0,-1-1 0,-2-1 0,-5 2 0,13 1 0,-7-1 0,-16-6 0,0-1 0</inkml:trace>
  <inkml:trace contextRef="#ctx0" brushRef="#br0" timeOffset="-37846.73">25773 7758 14115,'0'-65'1008,"-3"27"0,-1 2-671,-5-2-315,-13-8 12,-22 13-6,13 17 0,-6 3 11,-18-2 0,-4 3-822,4 3 1,-1 2 789,12 4 1,-1 1-1,0 1-7,-12-1 0,-3 3-30,7 2 0,-4 2 0,1 4 33,4 4 1,0 3 0,1 6 1,6 2 1,0 4 0,1 2 0,4 2-459,-1 5 1,4 3-1,4 3 453,2 6 0,4 5 0,5-2-6,1 10 1,6 0-1,2 2 1,6 2-353,5-3 0,11 2 369,7-22 0,8 2 1,5-1-1,5-2 20,3-5 0,5-2 1,4-2-1,3 0 1,2-1-151,-4-5 1,2 1 0,3-1-1,2-1 1,0-1 0,0-1-1,-2-2 253,4 0 1,0-2-1,0-1 1,0-1 0,0-2-1,0-2-274,11 2 1,1-2-1,-1-2 1,-3-2-1,-4-5 177,9-3 1,-6-5-1,0-7 29,-7-3 0,1-5 1,-1-4-1,-4-5-148,-3-8 1,-3-6 0,-2-3 0,-1 0-179,0 1 0,-1-1 0,-3-2 1,-4-3 239,-4-4 0,-5-3 1,-4 0-1,-3 1 16,-6-1 1,-4 2-1,-2 0 264,-1 3 0,-1 0 1,-4 1-273,-5 5 1,-3 0 0,-2 3 537,-7-14 1,-7 6-533,-7 7 1,-8 6-3,-2 10 1,-6 5 0,-2 2 3,-5 3 0,-1 4 1,-4 1-244,0 3 0,-3 0 1,0 2-1,1 2-196,9 1 0,1 0 0,0 2 0,0 1-202,-3 1 1,-1 1 0,1 1 0,2-1 644,-5 1 0,2 1 0,5 0 0,1 0 0,5 0 0,7 0 0,0 1 0</inkml:trace>
  <inkml:trace contextRef="#ctx0" brushRef="#br0" timeOffset="-35262.73">26016 10341 15672,'7'0'1054,"-1"0"54,-6 0-54,0 0-920,0-15 124,1 4 56,1-14-191,-1 5 68,-3-18 10,-27-16-167,-2-3-262,3 24 0,-2 2 250,4 8 1,-2 1-7,-12-5 1,-3 2-1,-5 3 1,-4 4-17,5 4 0,-4 1 0,2 3-558,-13-1 1,0 5 557,17 2 0,-1 1 0,3 2 0,-5 2 0,3 3-11,1 4 0,1 3-193,3 4 1,1 8 199,7 7 1,0 8-1,3 4 0,1 7 0,4 5 1,0 2-309,6-5 1,0 3-1,2 0 1,2-2 296,-1 8 0,3-2 0,5-2 11,4-7 0,5 0 1,2-6-55,4-2 1,7-4 57,22 9 0,12-4 18,-2-15 1,5-4 0,2-1-287,2 0 0,0-1 1,4-3 289,-9-6 0,4-3 1,-1-1-1,-2-2 11,6-1 1,-2-3 0,0 0-23,2 0 0,0 0 1,0-2 6,-2-2 1,-1-2 0,0 0-8,-4 0 0,-1-2 0,-1-2-23,-4-1 0,-2-1 0,-1-7 27,1-7 0,-1-6 0,-7-5-53,-8-4 1,-5-6 0,-6-3-146,-6-15 0,-7-6 0,-7 2 124,-4 8 1,-6 2-1,-6 1-38,-8-3 0,-5 1 0,-3 6-1,5 14 1,-2 5 0,-5 0-455,-4 1 1,-5 1 0,-2 2 0,-2 1-1248,-5 3 1,-3 2 0,0 1 0,-1 2 1842,-1-1 0,0 0 0,0 2 0,4 2 0,-3 2 0,3 2 0,7 4 0,14 6 0,-1-1 0</inkml:trace>
  <inkml:trace contextRef="#ctx0" brushRef="#br0" timeOffset="-21696.73">27899 6985 16154,'35'11'758,"-1"0"0,3 0 1,1-2-586,-2-6 1,1-1-2333,11 1 0,4-1 2215,12 0 0,3 0-34,-17-1 0,2-1 1,6 1 1,-6-1 1,5 0 0,3-1-1,2 0 1,1 0-14,-3-1 0,3-1 0,0-1 1,2 0-1,-1 1 0,1-1-247,0 1 0,-1 0 1,1 0-1,1 0 1,2 0-1,2-2 237,-13 1 0,3-1 0,2 0 1,1 0-1,0-1 0,0 1 1,-1-1-1,-1 1 0,-2-1-5,6 0 1,-1 0 0,-2 1 0,0-1 0,0 0 0,0 0 0,2-1 5,-1 1 1,1 0 0,1 0 0,1-1 0,-1 1 0,-1-1 0,-2 1-1,-3 1 0,3-1 0,-2 0 0,-2 0 0,-2 1 0,-1 0 0,-2 0 3,12-1 1,-2 1-1,-3 0 1,-8 1 179,8 1 0,-8 2-196,-6 1 0,-3 1-127,-5 2 1,-1 0 120,-4 2 1,-1 1 650,1 1 1,0 1-753,16 5 1,2 2 33,2-1 0,0 1 67,-3 0 1,-1-1 1232,-8-1 0,-7-2-1317,-7 2 1183,-15-4-1104,-7-1 552,-19 3-530,-9 0 76,-3 1-1152,2 0-2184,15-3 3260,3 1 0,4-5 0,0-2 0</inkml:trace>
  <inkml:trace contextRef="#ctx0" brushRef="#br0" timeOffset="-20794.73">27882 11150 12826,'-47'10'433,"0"0"0,8-1 1,3 2-289,-14 10 191,27-5-10,19 0 133,9-5-44,5 0-147,10 0 831,41 1-617,-8-8 0,7-1-397,-17 0 1,2 0 0,2-1-643,13-3 0,3 0 1,0-1 604,-3 0 1,-1 0-1,7-1-386,-14 2 1,4-1 0,2 0 0,3 0 0,1 0 0,1 0 353,-2 1 0,1 0 0,1 0 0,1-1 0,2 2 0,1-1 0,3 0-223,-11 1 1,2 0 0,2 0 0,1 0 0,1 0 0,0 1 0,0-1 0,-1 0 0,-1 1 0,-2-1 206,8 1 0,-1 0 0,-2 0 0,1 0 0,-2 0 0,1 0 0,-1 1 0,1-1-175,-1 1 1,1 0 0,0 0 0,0 0 0,-2 0 0,0 0 0,-2 0 0,-2 1 174,4-1 0,-3 1 0,-2 0 0,0 0 0,-1-1 0,1 1-61,0 0 0,0-1 0,0 1 1,-1-1-1,1 1 0,-1-1 53,-1 1 1,0-1 0,-1 0-1,0 1 1,1-1 0,-2 0 7,11 1 0,-1-1 0,-1 0 0,1 1 0,-2-1-3,-3 0 1,-2 0 0,1 1 0,0-1-1,3 1 3,1-1 0,1 1 0,2 0 0,1 0 0,-1 1 0,-1-1-8,-5 1 1,1 0 0,-1 0-1,-1 0 1,0 0 0,0 0-31,7 0 1,0 1 0,-1 0 0,-2 0 0,-4 0 28,1 0 1,-2 0 0,-6 1 0,-9 0-194,14 7 897,-35-3-1771,-19-1 1855,-3 2-1540,0 0 2505,0-3-2898,0-2 2193,0-5-1039,-9-8 0,7 6 0,-7-6 0</inkml:trace>
  <inkml:trace contextRef="#ctx0" brushRef="#br0" timeOffset="-206430.19">16581 12946 17342,'41'-1'556,"0"0"1,7-2-1,1-1-377,4-2 1,2-1-852,-10 1 1,2-1 0,1 0 704,5-1 1,1 0 0,2 1-680,5-2 1,2 1 0,1 0 653,-14 1 1,2 1-1,-1 0 1,1 0-234,3 0 0,0 1 1,0-1-1,0 1 225,1 0 0,0 0 0,0 1 0,0-1 0,0 1 0,0 0 0,1 1 0,-1-1-9,0 1 1,0 1 0,-1-1 0,1 0 8,-1 1 0,-1 0 0,1-1 0,0 1 8,-1 0 0,0 0 1,0 0-1,-1 0-206,-1 0 0,-2 0 0,1 0 0,2 0 24,10-1 0,1-1 0,1 0 1,-2-1-572,-6-1 1,-3 0-1,1-2 1,0-1 744,7-2 0,1-2 0,-2-1 0,-7 2 0,10-3 0,-10-1 0,-16-1 0,-1 1 0</inkml:trace>
  <inkml:trace contextRef="#ctx0" brushRef="#br0" timeOffset="-200010.19">17052 14930 11964,'4'0'436,"-1"0"1637,-3 0-1501,22 0-34,-15 0 358,18-2-112,-22 1-123,0-1-347,-1 0-101,0 1-101,2-3-78,6 2-45,8-1-1,2 3 12,6 0 12,-4 1-12,6 2 0,1 1-12,18 4 12,8-2 6,-20-2 0,0-1-18,21 3 12,-6-1 0,-15-1 0,17 1-78,11 0 44,2-1-104,-31-3 1,-1 0 137,16 0-67,0-1 0,-3 0-124,-4 0-291,-3 0-246,8 0-45,6 0-1076,-20-2 0,1 0 1849,19-6 0,-18 2 0,-20-1 0</inkml:trace>
  <inkml:trace contextRef="#ctx0" brushRef="#br0" timeOffset="-192880.19">16839 15969 11358,'12'1'1770,"-2"0"-1590,-10-1 537,0 0-247,19-1-78,-14-1-77,16 1-102,-19 0-146,1 1-45,1 0 12,4 0 123,7 0 44,10 2-22,0-1 23,4 2-135,-3-2 0,13 3 46,3-1-91,11 1-22,-13 0 0,-4 1-11,-11 0 11,0 0 0,2 1 11,20 1 23,-15-5 0,3 0-23,16 0 0,2 0-319,-6-2 1,0 0 307,5 0 0,-2 0 0,-13 0 0,0-1 22,13-1 0,3 0-16,0-1 0,-1-1-12,1 0 0,-1 0-209,-4 0 0,-2 0 215,16-3 33,-3 1-22,-4 1 1,-4 2-1,-2 1 56,-14 2 0,1 0 378,1-1 0,2 2-344,21 0 0,0 0-90,-19 0 0,-1 0 0,6 1 0,-1 0 12,21 1 10,-3 1-33,0 0 23,-12-2 413,-19-1-413,1 1-1,1-1-22,1 2 11,4 1-11,24 2-11,-29-2 0,2 0 16,0-1 1,0 1-6,29 4 0,-24-4 11,0 2-11,-1-1 0,24 3 11,-28-4 1,1-1-12,-1 1 0,1 0 0,-1 0 0,-1-2 11,14 2-11,2-2 0,0-1 11,0-1-11,2 0-17,-15 0 0,2 0 23,-1 0 0,1 0-1,9 0 1,0 0-6,-13 0 0,-2 0 0,25 0 0,-21 0-34,7 0 34,-4 0 0,8 2 0,-13 1 0,0 2 0,-4 1 34,6 2 145,7-1-90,-8 0 1,4-1-51,2 1 1,3 0-18,11 1 1,0 1-255,-13-3 0,-2-1 232,-4 0 0,-2-1 0,8 0 11,19-2-6,-27-1 1,0 0 5,0 0 1,0 0-12,0 1 0,-2 0 0,14 0 11,-1 0-34,2-1 12,0 0 11,0-1 0,-14 0 0,2 0-28,3 0 0,1 0 22,0 0 1,1 0 102,1 0 0,-1 0-108,24 1 11,-17-1 0,3 0 0,-1 0 0,2 0 0,12 0 0,1 0 5,-3 0 1,-3 0-277,-12-2 0,-3-1 271,-2 1 0,-3-2 11,16-7-11,0-2-19,-1 1 8,-19 2 0,2 1 5,-1 2 1,0 0-1,1 0 1,0 1 5,-3 1 0,-1 3-12,20 0 12,3 2 0,-1 0 6,-21 1 0,-1 1-97,22-2-334,-7 2-218,-24-2-19,-19 0-841,-4 0 255,-2 0 0,0 0 1</inkml:trace>
  <inkml:trace contextRef="#ctx0" brushRef="#br0" timeOffset="-191430.19">3474 16753 17700,'-27'-4'785,"9"0"-640,32 3 102,15-2 190,20 3-320,-15-2 1,3 0-1057,11 0 0,3 0 1000,10-1 1,3-2-10,-14 2 1,1-1-1,2 0-34,5 0 1,1-1 0,1 1-19,4-1 0,1 0 0,1 0 2,-16 1 1,1 0 0,0 0 0,4 0 1,3 0 1,4 0-1,1 1 1,1-1 0,-1 0 6,-2 1 0,0-1 0,0 1 0,0 0 1,-1 0-314,-1-1 0,1 1 1,-2 0-1,0 0 1,-3 0 259,3 0 0,-1 0 0,-4 0 0,-6 0-306,4 0 1,-6-1-2516,-8-4 1,-4-1 2862,0-5 0,-11 0 0,-22 5 0</inkml:trace>
  <inkml:trace contextRef="#ctx0" brushRef="#br0" timeOffset="-155380.19">7178 6444 17241,'54'-10'328,"1"-1"1,1 0 0,3-1-251,-4 1 1,3 0-1,3 0-782,-8 2 1,1 2 0,2 0 0,2 0 709,-3 0 1,2 0 0,2 0-1,-1 1 1,-3 0-268,3 1 0,-2 0 0,-2 1 0,-1 0 261,9 0 0,-2 0 0,-8 1 0,-9 1 0,-7 0 669,9-2-613,-76 1-51,-10 2 1,-8 0 16,-7 0 1,-3 0-271,-8 0 0,3 1 304,20 1 0,4 0 56,-26 2 1080,23 1-1170,30 1 79,68-2-101,6-3 0,8-1 33,-21 0 1,3 0 0,0 0-38,11-1 0,1 1 1,-3-1 3,-13 1 0,-4 0 0,1 0-4,5 0 0,0 0 1,-5 2-59,-4 0 1,-5 1 763,8 2-579,-76 5-190,-22 0 0,-5 0-1009,-2 1-560,13-2 0,9-1 1636,30-5 0,8-1 0,3-1 0</inkml:trace>
  <inkml:trace contextRef="#ctx0" brushRef="#br0" timeOffset="-152450.19">11604 12724 10753,'-4'4'2835,"0"0"919,4-4-2970,49 7-235,-10-6-342,5 3 1,5-1-342,-8-2 1,4-2 204,12 0 0,10-1 1,3 0-666,-17 1 1,4-1 0,1 0 0,0 0 0,1 1 599,1-1 1,1 0 0,0 1 0,0 0 0,1-1-368,-6 1 0,2-1 0,0 1 0,-1-1 0,-1 1 0,-2 0 361,11 1 0,-4-1 0,0 2 0,4-1-151,-9-1 0,1 1 0,3 0 0,-1 0 0,1 1 0,-2-1 157,7 0 1,-1 0 0,-1 0 0,1 0 0,0 0-7,-7 0 0,0 0 0,1 0 0,-1 0 0,-3 0 0,-3 0-42,22 0 1,-6 0 0,-8 0 13,-2 0 0,-12 0 69,-18 0-210,-16-3 1951,-15 0-1794,-26-8 2693,-13-1-3174,-14-1 1802,12 4-2957,10 5-1220,9 4 2868,-24 2 0,27-1 0,-13 2 0</inkml:trace>
  <inkml:trace contextRef="#ctx0" brushRef="#br0" timeOffset="-152110.19">12405 12863 15605,'0'-7'515,"38"-5"-178,5 10 88,1 0 1,11-2 0,3 3-1724,-7 2 1,4 2 0,0 1-1,1-1 1303,3 0 1,0-1 0,1 0 0,1 1-4,-6 0 0,0 1 0,1 0 1,0 0-1,-4 0-127,3-1 1,-2 0 0,-1 0 0,0 0 126,2-1 1,0 0 0,0 0 0,0 0 97,-2 0 1,-1-1-1,1 1 1,1-1-115,8 0 0,2-1 0,-1 0 0,-4 1-494,3-1 0,-3 1 0,-3-1-266,-3 0 1,-3 0 0,-7 0-2050,10-1-1783,-70-4 5161,-13-2 1,7 1-1,2 0 1</inkml:trace>
  <inkml:trace contextRef="#ctx0" brushRef="#br0" timeOffset="26919.81">12691 14768 12736,'0'-5'1647,"0"1"-1143,-39 1-357,23 2 21,-28-1-79,36 2 46,3 0 55,3 0-22,1 0 807,1 3-303,6 1-33,5 1-202,10 1 34,31 4-309,-16-3 0,2-1-156,1 1 0,1 1-110,3-1 1,-3 0 182,17 1-45,-18-3 0,0 0-34,20 2 0,-22-3 0,3-1 0,0 0 0,2 0 0,4-2 0,1 0 0,2 1 0,-1-1-241,1-1 1,-2 0 240,-11 0 0,1 0 0,14-2 0,2-1-88,-2 0 1,2 0 87,10-2 0,-2 1-6,-17 0 1,-3 1 5,24-1-11,-33 3 11,-10 1 199,-5 0-255,-5 0 528,0 2-685,9 6 179,12 2 34,5 0 213,12-2-202,-3-5-22,-11 1 0,3 1 11,1 1 0,2 1-17,12 3 0,0 0-251,-11-1 1,-2 0 256,1 0 0,-3-2-23,20 3 23,1-3-11,4-2 22,-17-3 0,5 0 5,1-2 1,3 1-6,-11-1 0,1 0 0,-2 0-210,8 0 0,-3 0 221,-6 0 0,-5 0 12,10 0 190,10 0-34,-7-2 378,1 0-545,-23 0-24,-16 1 24,-11 1 441,0 0-453,1 0 11,2 0 1,6 0-1,17 0 11,21 2-22,5 5-113,-21-2 0,0 1 113,22 9 11,-15-3 0,3 0 6,0-2 0,3 0 11,11 0 0,1-1-326,-13-4 1,-1-1 297,-1-3 0,0 0 0,22 1 5,-29-1 1,1 0 5,1 1 0,1 1 6,1 0 0,1 0-17,-1 0 0,1 1-18,13 0 1,2 1 22,-5-1 1,-1 1-1,-1 0 1,-2 0 100,-10 0 1,-4-1-84,7 3-12,6 2 22,-8-2 598,3 1-619,-15-5-11,-6-2 10,-4-1-11,4 0 0,1 0 0,2 0 0,1 0-11,10-4 11,-9 1 11,9-3 0,-18 3-11,-1 0 56,-9 0-33,-2 0-12,-3-1-33,0-1 22,-1 0-12,0-2 12,-1-1 0,-4 0-22,-4-2 22,-9 0-78,-27-9 55,13 9 1,-2-1 16,-2 1 1,0 0-1,-4 0 0,1 1-5,-17-4 5,18 6 1,0-2 5,2 1 0,-1-1 0,-11-1 0,1 0 5,13 2 1,0 1-17,-31-8-23,22 6 34,2 0 0,2 1 0,0 0-11,4-1 22,-9-2-11,18 2 79,-2-4-79,22 7-23,5-3-33,31 5 23,36 0 33,-8 5 0,5 0-558,-5 0 1,2 1 540,5 1 1,-1 0 16,-18 1 0,-2-1 0,1 2 0,0-1-6,-4 0 1,0 1 5,-2 0 0,-1 0-12,27 3-21,-5-1-34,-28-3-68,-7-2 90,-32-1 22,-12-1 1127,-47-1-1116,18-1 1,-5-1 18,3 0 1,-3 0 0,1 0-429,4 0 1,2 1 0,-1-1 420,-2 0 0,-1-1 0,3 2-17,-8-1 0,3 1 11,2 0 1,0 0 5,6 1 0,2 0 0,7 0 0,2-1-11,-12 1-56,17-3 56,28 2 11,16-1 33,23 2 1228,12 1-1261,-6 2 0,5 1-12,7 2 1,2 1-408,-9-1 1,3-1-1,-2 1 413,10 2 1,-2 0 5,-5-3 0,-5-1-85,5-2 85,-18-1 0,-17 0 0,-21 0-11,-21-3 11,-12 1 0,-8-1-6,-21 0 1,-5 0-149,21 0 0,-1 1 0,-1-1 150,-9 1 0,0 1 1,1 0-1,11-1 0,1 1 0,-2 0-152,-17 0 1,-3 0-1,2 0 156,10 0 0,2 1 0,0 0-26,2 0 0,1 2 0,6-1 26,1 0 0,19 3 11,36 6 0,37 1-5,-8-6 0,5 0-792,9 1 0,4-1 789,-14-2 1,2-1 0,1 1 3,2 0 1,1 0 0,3-1-20,-2 1 1,4-1 0,-1 0 0,-2 0 7,0 0 0,-2 0 1,0-1-19,11 1 0,1 0 1,-5-1-2,-5 0 1,-4-1 94,-4 0 0,-2 0-117,-4-1 0,-1-2-11,1-2 0,-4-3-212,6-12 1474,-35-7-1273,-65 3 67,24 15 0,-3 2 17,-10 1 0,1 3-17,12 1 0,3 2 1716,-31-1-1716,7 1 173,23 0 1,0 0-174,-14 0-23,6 0-10,25 0 66,15 0-10,22 1-12,-20-1 0,-3 1-11,-42-1-23,7 0 1,-5 0-498,-11 0 0,-3 0 527,13-1 1,-2-1 0,0 0-430,-5 1 0,-1-1 0,0 0 425,-1-1 1,-1 0 0,-4 0 7,-2 1 0,-4-1 1,-3 0-1,0 0-9,11 0 0,-2 1 1,0-1-1,0 0 0,0 0-417,1 0 0,0 1 1,0-1-1,1 1 0,1-1 423,-11 0 1,0-1-1,3 1 1,5 0-9,9 0 0,4 1 0,2 0 0,-17-1 0,6 0-45,-4 1 819,67 0-763,51 2 17,0 0 0,8 0-285,-22 0 0,2 0 0,0 0 260,6 0 1,1 0 0,1 0-1,1 1 1,0-1 0,0 1-4,-1 1 0,0 0 0,-2 0 449,-4 1 1,-2 1 0,1 0-450,3 2 0,-1 1 0,-4 0-187,-1 1 0,-4 0 187,0 0 0,-17 0 34,-36-1-34,-35-5 5,-14-4 1,-12-3 275,13-1 1,-5-1-1,-3-2-284,15 3 1,-2 0 0,-2-1 0,-1 0 0,1 0 2,0-1 0,-1 0 0,0 0 0,1 1 0,3 0 2,-1-1 1,1 1 0,2 0 0,3 2 1,-4-1 0,2 2 0,9 1-4,-9 1 748,26 2-737,20 0 78,28 1 1,19 2-57,2-1 1,7 0 0,0 0-517,5 1 1,2 0 0,2 0 493,-6-1 0,3 1 0,0-1 1,-3 0-12,3 1 0,-2 0 0,2 1-133,-5 0 0,4 0 0,-2 2 0,-2-1 107,4 2 0,-2 1 0,-4 0 333,18 2 1,-17 2-342,-36 3 6,-46-11 0,-21-6 28,-8-2 0,-5-1-342,14 1 1,-2 0 0,0-1 337,-6-1 0,-1-2 0,-1 1 153,-2 1 0,-1-1 1,0 1-150,2-1 0,-1 1 0,-1 1 0,8 1 0,-3 1 0,2 0 0,3 1 22,0-1 1,3 0 0,2 2-7,-24-1 1,18 5 600,43 4-561,35 0 0,22 0-56,5-1 0,11 0 0,8 1 0,0 0-634,-13-1 0,2 1 0,2 0 1,2-1-1,1 1 0,1 0 634,-5-1 0,2 0 0,3 0 0,0-1 0,0 1 0,-1 0 0,-3 0 0,-4-1 0,11 2 0,-3 0 0,-2 0 0,-3-1 0,-1 0 0,-2-1 0,0 1 0,0-1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02:43:10.34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8296 4122 13958,'44'-1'484,"0"-1"0,-4-1 0,4-2 0,2 0 0,-2 0-400,-6 1 0,-2-1 0,1 0 0,6 0-494,-4-1 0,3 0 1,4-1-1,1 0 1,3 0-1,0 0 0,0 0 1,-1 0 197,-3 0 1,1 1 0,0 0 0,0 0-1,1 0 1,1-1 0,1 1 0,1 0 0,2 0 133,-9 0 0,2 1 0,1 0 1,1-1-1,0 0 0,1 1 1,1-1-1,0 1 0,0-1 1,1 1-1,-1 0 0,1 0 0,-1 0 77,-4 1 0,0 0 0,1 0 1,-1-1-1,1 1 0,1 1 1,-1-1-1,0 0 0,1 0 1,-1 1-1,1-1 0,-1 1 1,0 0-1,1-1 0,-1 1-52,3 0 1,0 0 0,1 0 0,-1 0 0,1 1 0,0-1 0,0 0-1,-1 1 1,0 0 0,-1 0 0,0-1 0,-1 1 0,-1 0 0,0 1 30,2-1 1,-1 0-1,0 0 1,-1 1 0,0-1-1,-2 1 1,1 0-1,-2 0 1,1 0 0,-2 0-1,1 0-160,8 0 1,0 0-1,0 1 1,0-1 0,-3 1-1,-1-1 1,-3 1-1,-3 0-247,12 0 1,-5 0-1,-4 0 1,0 0 529,7 0 1,-2 0-1,-5 0 1,-7 0 0,-4 0-1,11 0 1</inkml:trace>
  <inkml:trace contextRef="#ctx0" brushRef="#br0" timeOffset="31585">3962 12463 19997,'-2'47'74,"0"1"1,1-10 0,2 1-57,-1-3 1,1 3 0,1-3-13,0 3 0,0 0 55,-1 8 1,0-1-23,-1-12 0,0-2 381,0 1 1,0-10 654,0-21-873,-3-31-157,0-1 0,-1-4-736,-1-6 0,-2-4 693,1 7 1,0-4 0,-1-2 0,1 0-12,1-1 1,1 0 0,0 0 0,0-2-306,1 6 1,-1-2-1,1 1 1,0 0-1,2 3 295,0-11 1,3 4-1,1 4 8,2-2 0,4 8 11,13 9-57,22 12-5,-12 16 1,4 8-175,-6 1 1,2 3 0,-2 2-265,8 8 0,-3 3 455,-5 6 1,-7 2-30,-14-7 1,-7-1 73,-8 1 0,-5 1 279,-1-1 1,-6 1-389,-4-4 1,-5 1 0,0-1-647,1-2 1,0-1 0,0 1-339,-2 1 1,-1 0 0,2-2 436,0 0 1,3-3-1,2 1 1,17-16 0</inkml:trace>
  <inkml:trace contextRef="#ctx0" brushRef="#br0" timeOffset="32020">4450 12682 18328,'0'-9'2554,"0"2"-2453,0 7-123,0 0 22,0 18 0,5 7 5,1 7 1,3 3-1003,1-2 0,1 1 997,4 4 0,-1-3 0,3 5 0,-6-19 0</inkml:trace>
  <inkml:trace contextRef="#ctx0" brushRef="#br0" timeOffset="32234">4757 12634 19885,'0'29'-243,"0"1"0,4 6 1,1 0-1397,1-8 1,1-2 1320,-1 1 1,1-2 0,-1 6 0,-6-20 0</inkml:trace>
  <inkml:trace contextRef="#ctx0" brushRef="#br0" timeOffset="32419">4478 12819 20871,'35'-17'-1093,"0"0"1,0 2 0,-1 4 517,-3 8 0,-2 3 0,5-1 0,-7 0 0</inkml:trace>
  <inkml:trace contextRef="#ctx0" brushRef="#br0" timeOffset="32801">5097 12539 21936,'-38'5'26,"1"-1"0,2 3 0,4 4-49,6 9 1,4 3 11,-4 14-79,23-19 12,33-4 27,-3-9 1,3-2-40,4 0 1,1 0-428,6-1 0,-1 1 511,-12 1 0,-2 2-72,20 9 88,-15 3-100,-13 2 57,-11 0 33,-26 11-112,-12-6-1042,7-12 0,-2-2-1480,-15 1-643,8-15 2820,16-4 0,8 1 0,2 0 0</inkml:trace>
  <inkml:trace contextRef="#ctx0" brushRef="#br0" timeOffset="33284">6090 11817 14955,'0'-9'3276,"0"2"-804,0 7-1419,0 0-1053,-12-7 135,-4 29-40,-6 11 0,-3 9-80,10 0 0,1 6 0,1 0-666,-1 0 1,1 0 0,1 1 534,2 1 0,3 0 1,2-4-356,6 0 0,5-2-622,3-8 1,3 0 0,4-2 1035,13 7 0,3-3 0,-9-4 1,0-5-1,-1-14 0,0-1 0</inkml:trace>
  <inkml:trace contextRef="#ctx0" brushRef="#br0" timeOffset="34002">6615 11952 15706,'3'-2'3276,"-1"0"-1734,-2 2-1195,-37-1-66,15 2-130,-4 0 0,-1 1-5,-1 3-135,0 2 11,3 1-22,-9 8 11,10-4-11,-7 7 0,13-7-78,0 7 0,8 2 78,2 1 22,7 2-22,1-1 0,0 3 34,2 2-23,0 1-11,1-1 22,-1 4-44,4-10 190,5-3-67,4-21-23,7-14-33,1-12-29,-1 4 1,1 0-17,1 4 0,2 1 0,8 0 0,0 4-22,-6 9 0,-2 4-327,1 7 1,-2 5-21,10 16-237,-8 11 123,-9 4 242,-12-10 0,-5 2 224,-10 1 1,-6-1-7,-6 9 1,-3-2-610,-3-10 1,-2-3 31,-2-4 1,-1-5-2678,-14-5 3205,2-6 1,19-7 0,8 0-1</inkml:trace>
  <inkml:trace contextRef="#ctx0" brushRef="#br0" timeOffset="34552">6692 11653 22115,'33'21'123,"0"0"0,0 5 0,-2 4-123,-3 7 0,-3 5-1093,-9-11 1,0 0 0,-1 2 964,-3 2 1,0 1-1,-3 1-208,-1 1 0,-1 1 0,-4 0-150,-3 0 1,-2 1 0,-4 2 424,-4 1 1,-4 3 0,0-2 0,1-4 0,0 2 0,0-3-1,-3-4 1,1-1 0,-1 1 0</inkml:trace>
  <inkml:trace contextRef="#ctx0" brushRef="#br0" timeOffset="65818">7974 12231 20893,'46'-9'-410,"-1"0"0,0-1 1,0 1-1,-6 2 1,1-1-1,0 1 0,0 1 1,0-1 92,9 0 0,0 0 0,0 1 0,-4 1 0,4-1 0,-3 1 0,-9 1 0,1-2 0</inkml:trace>
  <inkml:trace contextRef="#ctx0" brushRef="#br0" timeOffset="66088">8161 12093 15515,'-5'0'3276,"1"0"-2779,-18 2 0,-7 3-313,3 6 1,-2 3-140,-3-1 0,-3 1 0,3 1-367,-2 7 1,4 2 321,3 0 0,5-1-22,4 9 156,7-3-179,6-5-526,31-5-634,-3-14 1,4-4-298,4-2 1,2-2 1457,9-4 0,-4-1 1,-3-3-1,-7 1 1</inkml:trace>
  <inkml:trace contextRef="#ctx0" brushRef="#br0" timeOffset="66635">9490 11845 19908,'42'-12'-248,"0"0"0,-1 0 0,1 0 1,-1 0-1,1 0 0,5-2 1,-2 0-1,-2 2 0,1 1-572,-2 3 1,0 1 0,-2 2 0,-5 0 387,1 2 1,-7 1 0,4 1 0,-21 1 0</inkml:trace>
  <inkml:trace contextRef="#ctx0" brushRef="#br0" timeOffset="66801">9914 11841 19661,'-10'37'47,"0"1"1,0-1 0,-2 7 0,3-1-211,4 2 1,4-2-930,3-14 0,2-3-2185,7 21 3017,10-13 1,-8-16 0,-1-9-1</inkml:trace>
  <inkml:trace contextRef="#ctx0" brushRef="#br0" timeOffset="67086">10118 11972 18440,'0'-4'1121,"0"1"-1009,0 3-112,-5 41 0,9-17-12,-3 4 1,3 0-78,19-2 66,-4-12 23,7-3 34,-7-14-12,2-5-22,1-2-33,0-2-23,-3 6-359,1 4-829,-1 19 359,2-2-460,4 10-1333,5-7 2678,7-6 0,-15-6 0,-1-3 0</inkml:trace>
  <inkml:trace contextRef="#ctx0" brushRef="#br0" timeOffset="67254">10671 12127 8837,'0'0'0</inkml:trace>
  <inkml:trace contextRef="#ctx0" brushRef="#br0" timeOffset="67718">10670 12130 14291,'34'-27'1092,"0"0"0,-3 3 0,-9 2 1257,-17 6-1754,-7 3-203,-6 4-159,-6 5-65,-15 6-164,7 9-16,-5 10 2,12 10-24,7 5-22,4 4-353,9-13 0,6-1 62,10-2 0,8-4 81,0-5 1,5-2 0,0-3-19,-1-1 0,-1-2 0,2-3 287,11-5 1,3-5 0,-7-1 86,-8 1 0,-4-3 251,6-5 1,-8-5 1305,-15-16-616,-19 1-818,-1 4-112,-6 9-90,8 13-22,1 3-1,4 1-525,6 0-751,27-4 604,1 1 448,-6 2 1,1-1-470,8-1 43,-8 1 662,-14 3 280,-7 2 550,-6 1 100,-8 3-706,1 15-213,-2-1-11,4 14-33,6-8-1659,9 1 683,11-1-630,7-10 1,3-3 1091,-5-4 1,-2 0 0,3-1 0,-4 0 0,0-5 0</inkml:trace>
  <inkml:trace contextRef="#ctx0" brushRef="#br0" timeOffset="68002">11620 12141 18082,'35'0'78,"0"0"0,0-1 1,-3-3-46,13-13 191,-7-11 953,-32 0-718,-14 3-151,-14 13 0,-6 6-129,-10 6 1,-9 12-152,26 7 0,3 6-28,6 4 0,2 2-504,-2 1 0,3-1-860,11 1 1,6-3-1914,21 10 1638,-1-21 1,4-2 1169,13 0 1,0-3 0,-18-5 0,-1-1 0,1-2 0,1 0 0</inkml:trace>
  <inkml:trace contextRef="#ctx0" brushRef="#br0" timeOffset="68336">12761 12082 18440,'5'28'-820,"1"-1"1,1 17 0,-4-43 0</inkml:trace>
  <inkml:trace contextRef="#ctx0" brushRef="#br0" timeOffset="68486">12821 11800 16535,'-8'0'-1109,"2"0"1109,6 0 0,0 0 0,0 0 0</inkml:trace>
  <inkml:trace contextRef="#ctx0" brushRef="#br0" timeOffset="68721">13117 11874 20860,'-37'2'280,"1"-1"0,3 3 0,4 1-291,-5 10-78,15 16 66,17-6-44,19 8 11,17-12-314,1-4 0,1 0 23,-9-4 0,-1 1-6,8 3 0,-5 2-107,-8 17-2643,-37-4-174,-5-5 2667,-24-12 1,27-13-1,4-2 1</inkml:trace>
  <inkml:trace contextRef="#ctx0" brushRef="#br0" timeOffset="69385">14406 11760 20333,'-1'36'149,"1"1"1,-1-3-1,1 0-93,1 1 0,0-2-11,0 12 34,2 4-79,-3-35 549,1-6-347,2-16-158,0-15-32,4-22-12,-4 13 0,2-2-133,0-6 1,2-2 259,0 4 0,1-3 0,0 2-285,0 0 1,0 1 263,3-6 1,-2 7-107,-1 16-22,-1 24 11,1 19 16,2 9 1,5 4-17,8 2 0,3 1-421,-1 1 1,3-3 380,5-6 0,1-7 45,-9-14 1,0-4 270,21-5-265,-8-19 12,-8-19-114,-18 10 1,-3-5 104,-3-5 1,-1-5 0,-3-1 59,-1-1 1,-2 0 0,-1 0-53,0 1 0,0 0 0,-2 2-11,-4-8 0,-4 10-56,-10 17-67,-7 16-269,-4 19-998,15 6 1,5 4 1389,14 6 0,3 1 0,-9 15 0,30-8 0</inkml:trace>
  <inkml:trace contextRef="#ctx0" brushRef="#br0" timeOffset="69670">15314 11481 22036,'-30'17'82,"1"0"0,0 12 1,9 5-179,17-1 1,7 1 0,-1 0 0,8-3 67,18-6 0,6-8 33,-10-13 1,1-4 50,9-4 0,0-7 140,-5-12 0,-5-8-56,-6-4 1,-6-5-35,-3-6 1,-6 0-434,-9 11 1,-6 4 202,-7 7 1,-5 7-471,-21 8-1045,14 16 1,-1 3 1264,-9 5 0,2 6 0,28-11 0</inkml:trace>
  <inkml:trace contextRef="#ctx0" brushRef="#br0" timeOffset="70302">16375 11677 19841,'0'40'1019,"0"-8"-503,0-36-516,0-24-6,-1 3 0,2-3-33,7-10 0,2 0 33,-4 4 1,3 3 5,6 4 0,3 6-45,10 7 34,4 9-34,4 18-476,-8 6 0,0 5 140,-3 7 0,-1 2 14,1-1 0,-4 1 311,-7-3 0,-4-3 56,-5-1 67,-5-10 247,0-8-78,0-12 55,0-13 207,0-10 1,0-6-34,0-11 0,0-1-656,0 1 0,0 1 275,1 1 0,1 6 5,1 9 334,6 15-423,4 16 0,3 12 0,2 6-162,3 10 0,0 3-724,2 0 0,-1 2 191,-3 2 0,-1-1-2241,3 6 2936,-2-7 0,-8-17 0,-2-8 0</inkml:trace>
  <inkml:trace contextRef="#ctx0" brushRef="#br0" timeOffset="70604">17211 11620 20311,'31'-19'-93,"0"-1"1,1 1 0,11-9 0,-4 1 19,-15 8 0,-5-1 62,-1-5 0,-8-2 123,-22-19 179,-7 7-213,-4 25 1,-2 7 134,-14 8-45,-2 16-134,20-4 0,2 5-23,-4 13 0,4 6-353,8-1 0,4 2-953,4 0 0,7-3 68,9-3 0,8-7-412,7-9 1,4-5 1289,4-1 0,0-2 1,8 1-1,-6-4 1</inkml:trace>
  <inkml:trace contextRef="#ctx0" brushRef="#br0" timeOffset="70804">17678 11642 21846,'-6'-39'328,"1"0"1,7-5 0,7 4-288,6 16 1,4 4-278,7-1 1,2 6-12,19 9-437,-24 21 0,-4 9-722,-9 7 0,-5 4 1406,2 8 0,-1-1 0,-5-13 0,-2-3 0,1 10 0</inkml:trace>
  <inkml:trace contextRef="#ctx0" brushRef="#br0" timeOffset="71085">18087 11114 21947,'12'40'76,"-1"1"0,1-1 0,-1 0 0,0-1 1,0-1-133,2 7 0,0-1-1117,-2 1 0,0-1 433,-2-2 1,-2-1-900,-2-3 1,-2-1 1567,-1-5 0,-1-3 0,-1 4 1,0-13-1</inkml:trace>
  <inkml:trace contextRef="#ctx0" brushRef="#br0" timeOffset="71254">18034 11516 21465,'38'-18'119,"1"0"1,-1 5 0,-1 7-120,-9 11 0,-2 6-62,1 3 0,-2 2-370,-3 0 1,-3 3-1208,-3 5 1,-3 0 1325,1 8 1,-8-3 0,-6-21 0</inkml:trace>
  <inkml:trace contextRef="#ctx0" brushRef="#br0" timeOffset="71387">18370 11376 6943,'-14'1'0,"4"0"0</inkml:trace>
  <inkml:trace contextRef="#ctx0" brushRef="#br0" timeOffset="71638">18656 11393 20669,'-27'22'56,"-1"-1"0,2 7 0,8 1-190,26 15-34,10-4 168,3-27 0,4-5-521,24-7 538,-23-4 0,0-3-6,-1 1 0,0-3 87,1-5 1,-5-4-905,-3-16 826,-35-4 1,1 16 0,-19 8-1</inkml:trace>
  <inkml:trace contextRef="#ctx0" brushRef="#br0" timeOffset="71886">19012 11501 20277,'19'-33'190,"-1"0"1,-1 3 0,1 4-102,11 2 1,-1 8-90,-7 26-538,-1 28-111,-8 8-528,-6-18 0,-1-1 1177,1 5 0,-3-15 0,-1-7 0</inkml:trace>
  <inkml:trace contextRef="#ctx0" brushRef="#br0" timeOffset="72519">20406 11534 19314,'-20'-24'672,"0"0"0,-1 4 1,-1 5-494,-19 10-67,-1 5-34,-4 3-111,23-1-23,3 1-146,32-2-44,12-8 100,20-9 146,-17 1 0,2-2-413,3-4 0,2-3 416,-3-2 1,3-3 0,1 0 175,0 2 0,1 0 0,-1 1-119,-3 0 0,-1 1 0,0 2-44,8-3 1,-7 10 106,-13 20 90,-24 25-174,-4-4 1,-5 6-40,-1 2 0,-3 5 0,-1 3 0,1 1-307,5-4 1,0 3 0,2 0 0,0 2-1,1 0 307,1-1 0,0 1 0,1 1 0,1 0 0,2 0 0,1-3-359,1 2 1,2-2 0,0 0 0,4-2 0,2-2 361,8 14 1,4-3 0,5-8 1,7-9 1,3-8 165,-1-7 0,0-5-143,-2-5 0,-3-8 135,3-21 0,-6-11-92,-13 4 0,-5-4 0,-2-1-64,-1-2 1,-2 0-1,-5-1-269,-4-2 0,-4 0 0,-4 4 222,-10 2 1,-4 5-169,2 7 1,-3 4 187,3 5 1,-2 5-1620,-4 6 1,3 4 1120,-9 5 1,5 1 0,28-3 0</inkml:trace>
  <inkml:trace contextRef="#ctx0" brushRef="#br0" timeOffset="73501">22421 11266 21107,'-36'-20'93,"1"0"0,-3 7 1,0 10-156,3 13 1,3 7-259,6 4 1,7 2 151,12 17 78,27-4 79,17-8 5,-3-5 1,1 4-29,-4-1 0,-2 2 51,0 5 0,-6 0 39,-11 13 0,-34-16-56,-12-22-437,2-3-1793,7-14 2230,11-32 0,8 22 0,6-19 0</inkml:trace>
  <inkml:trace contextRef="#ctx0" brushRef="#br0" timeOffset="73685">22689 11129 22227,'-3'48'-656,"0"1"1,0-1-1,1-3 1,1-1 0,4-4 145,10-2 0,2-5 0,3 7 0,-8-11 0</inkml:trace>
  <inkml:trace contextRef="#ctx0" brushRef="#br0" timeOffset="73836">22567 11414 19516,'33'-14'-656,"0"1"1,0-1-1,0 1 1,1 1 0,-1 4-984,10 5 1,-1 3 1091,5 0 1,-3 0 0,-17 0 0,-2 0 0,15 0 0</inkml:trace>
  <inkml:trace contextRef="#ctx0" brushRef="#br0" timeOffset="74435">23202 11324 20524,'-45'2'511,"1"0"1,3 2 0,3 3-490,6 8 1,4 3-113,-6 10-313,4 11-146,28-16 78,17-6 146,11-6 258,5-9 0,6-5 67,2-7 0,1-2-252,-1 2 0,-1 0 302,-5-6 1,-6 1 330,-7 3-191,-10 6-190,-7 4 23,-3 10-23,0 4-23,0 20-156,0 0-179,10-1 615,7-12-324,17-14-90,12-11 61,-19 0 1,2-4 78,14-11 1,1-4-297,-9 0 0,-3-2 615,1 1 1,-6 0 683,-7-15-527,-29 27-56,-6 2-257,-4 8-57,1 3-100,-1 0 592,10 8-1320,13-3-12,17 3 23,18-5-336,10-3 761,-22-1 1,2-1 290,9-4 1,-1-1 308,-10 0 0,-2 0 689,22-9-247,-33 7 1,-16 5-23,-3 3-415,-2-1-223,-3 2-68,0 4-11,0 21-1893,6 16-830,11 8 1084,2-22 1,5-1 982,5-7 1,0-3-1,5 3 1,-1-6 0</inkml:trace>
  <inkml:trace contextRef="#ctx0" brushRef="#br0" timeOffset="74621">24301 11063 22428,'-8'48'-881,"-1"-1"0,3-2 0,3 0-758,4 2 1,2-2 1204,-1-10 0,0-1 1,0-1-1,0-3 1,-2-6-1</inkml:trace>
  <inkml:trace contextRef="#ctx0" brushRef="#br0" timeOffset="74804">24190 11399 22148,'40'-17'-960,"1"0"0,0 9 1,-2 7-680,-9 8 1,-4 6 1520,-2 5 0,-4 0 1,-8-2-1,-6-3 0</inkml:trace>
  <inkml:trace contextRef="#ctx0" brushRef="#br0" timeOffset="74936">24429 11245 10316,'0'0'0</inkml:trace>
  <inkml:trace contextRef="#ctx0" brushRef="#br0" timeOffset="75335">24691 11358 18462,'-1'-9'796,"1"2"-791,25-4 1,11 1-17,4 3-568,7-4 1,1 0 572,-17 9 1,-3 3-7,2-2 1,-1 1-236,-1-1 1,-1 0 282,1-1 0,-2-2 535,5-8 417,-7-2-181,-30-3-247,-10 1 101,-10 3 355,-4 1-725,-6 8-256,10 39-81,13 7 1,5 8-52,5-15 0,2 1 0,2 1-776,2 11 0,1 2 0,2-2 596,0-10 1,1-2 0,0 0-8,1-1 0,0-1 1,-1 0-425,3 10 0,-2 0 646,-3-3 1,-7-5 318,-24 1-705,-6-23-1191,5-22 1,-1-10 1132,4-4 1,2-1 0,-5-4-1,4 1 1</inkml:trace>
  <inkml:trace contextRef="#ctx0" brushRef="#br0" timeOffset="75686">26284 11083 22350,'-1'42'-230,"5"-1"1,3 5-864,-3-9 1,0 2 0,0-1-1,1 1 1,1-1 0,-2 0 436,2 14 1,-3-6-1,-3-12 1,0-12 0</inkml:trace>
  <inkml:trace contextRef="#ctx0" brushRef="#br0" timeOffset="75869">26071 11383 19245,'43'-13'-9,"0"-1"1,-4 7 0,2 2-1,-1 4-350,7 12 1,-1 4-1159,1-3 0,-4 2 816,-13 3 1,-8 1-918,-9 1 1618,-9-6 0,-4-6 0,0-4 0</inkml:trace>
  <inkml:trace contextRef="#ctx0" brushRef="#br0" timeOffset="76019">26515 11173 8781,'29'15'0,"0"-1"0,-6-2 0,1-1 0</inkml:trace>
  <inkml:trace contextRef="#ctx0" brushRef="#br0" timeOffset="76403">26780 11450 21846,'0'-39'7,"1"0"1,-2 9-1,5 3-141,28-5 33,1 23-504,12 21-34,-9 5 102,-1 12-35,-12-10 191,-6-5 303,-2-6 313,-3-7 628,3-23-247,6-18-527,-11 17 1,0-1 50,2-2 0,0 1 264,6-7 89,-3 9-336,-4 11-169,0 17-133,3 30-258,3-1-45,-6-8 0,2-1-560,15 7-1480,7-6-789,7-9 2457,3-9 1,-18-5 0,-7-3 0</inkml:trace>
  <inkml:trace contextRef="#ctx0" brushRef="#br0" timeOffset="76685">27532 11225 19168,'-8'-4'1053,"1"1"-963,7 3-45,41-3-45,-6-4-464,0 1 0,2-1 442,-9-1 0,-3-3 94,4-4 1,-3-2-39,1-20 134,-35-2 89,-22 15-106,2 15 1,-1 5 107,-17 12 110,4 8-156,5 13-191,18-3 1,5 3-231,6 1 1,5 0-180,3 1 1,5-2-331,7-2 0,6-4-922,5-7 1,3-4 1396,5 0 0,-2-1 1,7 1-1,-5-5 1</inkml:trace>
  <inkml:trace contextRef="#ctx0" brushRef="#br0" timeOffset="77120">28509 11317 19617,'5'-2'1153,"0"0"-1293,-8 23 0,-7 9-2583,-13 6 2618,4 2 0,-2-1 1,-4-10-1,2-9 0</inkml:trace>
  <inkml:trace contextRef="#ctx0" brushRef="#br0" timeOffset="79002">9403 13033 20255,'-31'33'-1093,"18"-16"1,-8 1 0</inkml:trace>
  <inkml:trace contextRef="#ctx0" brushRef="#br0" timeOffset="79185">9131 13355 21387,'12'11'-820,"4"-4"1,4-4 0,-5-3 0</inkml:trace>
  <inkml:trace contextRef="#ctx0" brushRef="#br0" timeOffset="79352">9465 13336 18698,'6'-3'0,"-2"1"0</inkml:trace>
  <inkml:trace contextRef="#ctx0" brushRef="#br0" timeOffset="80019">10599 13157 15381,'-5'0'3014,"1"0"-2275,-34 26-694,27-11-28,-11 2 0,6 1 95,34-1 22,31-9-117,-9-12 0,3-4-366,-3 2 0,0-3 360,-1-4 1,-4 0-12,1 2 22,-12 5-22,-9 9 191,-1 19-180,6 6-6,-1-8 1,2-3-140,18 5-35,-14-14 1,0-5-291,14-11 375,-14-3 0,-4-5 386,-5-5 0,-4-5-94,-1-10 0,-5-2-175,-8 7 1,-5 2-34,-3-1 0,-3 5 0,-16 2-908,-1 12-758,3 11 1666,8 20 0,8-11 0,8 10 0</inkml:trace>
  <inkml:trace contextRef="#ctx0" brushRef="#br0" timeOffset="80319">11381 13163 19852,'7'2'806,"-1"0"-772,-6-2-34,0 0-202,72-43-111,-36 25 193,-5 0 1,5-4-1,-8 4 98,-6-1 22,-4-4 369,-35 4 203,-15 10-466,3 16 0,-1 5-100,3 0 0,2 3-196,-2 9 1,4 5 189,2 14-269,10 1-874,17-3 1143,17-17 0,3-4 0,-5 2 0,2-11 0,1 0 0</inkml:trace>
  <inkml:trace contextRef="#ctx0" brushRef="#br0" timeOffset="80653">12904 13091 9980,'0'0'0</inkml:trace>
  <inkml:trace contextRef="#ctx0" brushRef="#br0" timeOffset="80903">13051 13032 16636,'0'-7'3276,"-45"-5"-2575,19 21-522,-13 2 1,0 7-135,15 9 0,6 6-45,-1 7 0,5 2-475,8-8 0,6-1-91,10-4 0,6-4-689,6-10 1,3-5-385,6-2 1,2-2 1614,7-2 0,-2-2 1,7-2-1,-4 0 1</inkml:trace>
  <inkml:trace contextRef="#ctx0" brushRef="#br0" timeOffset="81152">13434 13168 19885,'-42'9'313,"-1"0"1,1 0 0,-7 0 0,8 3-364,18 4 0,8 2-690,7 4 12,21-6 100,13-7 230,5-6 1,5-6 369,-1-5 0,-2-4 688,3-2 1,-3-3-521,-11 0 1,-6-1-29,-5-14-22,-18 14-931,-10 7 841,0 8 0,0 2 0,11 5 0</inkml:trace>
  <inkml:trace contextRef="#ctx0" brushRef="#br0" timeOffset="81368">13713 13187 21577,'-1'-27'224,"1"-1"0,7 0 0,6 5-1053,22 9 314,5 7-337,-4 22-156,-19 11 291,-6 5-370,-4 1 1087,3 8 0,-6-21 0,2 1 0</inkml:trace>
  <inkml:trace contextRef="#ctx0" brushRef="#br0" timeOffset="81585">14307 13015 20977,'-40'-2'440,"0"1"1,-3 7 0,5 8-452,18 5 0,5 4-213,-2 2 0,5 2-197,7 5 1,8-2-331,16 12-888,10-17 1,6-4 1341,-5-7 1,1-3 0,0 2 0,-3-3 0,2-7 0</inkml:trace>
  <inkml:trace contextRef="#ctx0" brushRef="#br0" timeOffset="81820">14566 12755 21656,'-8'28'112,"0"0"0,1 3 0,2 0-112,4 4 0,1 2-378,-1-1 1,1 1 108,-1-2 0,2 0-1370,3 7 1,3-1 982,-1-14 1,1-2-1,6 22 1,-3-34 0</inkml:trace>
  <inkml:trace contextRef="#ctx0" brushRef="#br0" timeOffset="82153">14806 13023 21902,'13'33'-699,"0"-1"1,-3-6 0,4-6-8,15-7 0,3-7-683,15-3 985,-22-8 1,-1-4 1355,9-18 931,-7-11-864,-17 5 24,-8 11-271,-1 17-525,0 2-247,-1 2-23,-1 12-503,0 2-751,0 10-1234,11-1-766,14-4 3040,20-2 1,-15-9-1,1-2 1</inkml:trace>
  <inkml:trace contextRef="#ctx0" brushRef="#br0" timeOffset="82537">15648 12982 22709,'-42'-14'63,"0"-1"1,1 13 0,4 8-81,11 6 0,5 6-163,3 7 1,5 2-224,6 8-314,35 5 403,-6-27 0,4-4 191,13-3 0,4-5-215,-7-7 1,-1-5 393,1-6 0,-5-5 11,-9-1 1,-4-3-29,0-4 0,-3-3-11,-1-3 0,-4-4 5,-3-2 1,-2-5 0,-2-1 287,-2 2 0,-3-1 1,-2 0-162,-3-2 1,-2 0-1,-3 4-143,-3-4 0,-4 11-17,-4 17 0,-2 12-45,-8 23 17,17 14 0,5 9 28,6-2 0,4 3 0,3 3-684,4-3 0,3 1 0,2 2 0,1-3 437,2 9 1,2-2 0,3-2-184,5-3 1,3-2 0,-1-5-1210,4 0 1,0-5 1410,-2-2 0,-1-4 0,4 3 1,-8-10-1</inkml:trace>
  <inkml:trace contextRef="#ctx0" brushRef="#br0" timeOffset="82837">15924 13025 20199,'-1'-4'863,"0"2"-863,20-8 0,9 0-11,10-1-1010,0-3 1,2 0 975,-15 7 0,-1 1 512,16-7-467,-15-6 12,-21 4 373,-18-3-115,-34 10 189,7 8-280,12 4 0,1 3 0,-4 12-117,14 0 0,3 5-74,4 0 1,6 1-846,6 6 0,7-1 285,5-7 1,5-3-1068,14-3 1,5-5-1,5-5 1,3-3 1228,-8-2 0,2 0 1,-4-1-1,-1 1 1,-2-2-1,-3 0 0,1 0 1</inkml:trace>
  <inkml:trace contextRef="#ctx0" brushRef="#br0" timeOffset="83186">17559 12569 21241,'-10'40'-646,"1"0"1,-1 1 0,5 0 0,2 2-1,3-2 646,3 1 0,3 0 0,1-4 0,3 1 0,-1-5 0,-2 14 0</inkml:trace>
  <inkml:trace contextRef="#ctx0" brushRef="#br0" timeOffset="83620">17211 12982 20378,'35'-24'89,"-1"0"1,1 0 0,2 1-1,1 0 1,2 4-1183,-1 4 1,1 4 0,1 0 1024,3-2 0,1 1 1,1 0 104,1 0 1,1 0-1,0 1-22,-3 0 0,0-1 0,-1 1-15,-4 1 0,0-1 0,-3 1 0,9-5 0,-4 0 458,-12 2 1,-7-3-571,-17-31 89,-24 22 1,-9 1 0,-8-3 0,-5 4 36,2 4 1,-1 7-15,3 8 0,3 7 45,-12 20-45,23-4 0,1 4-6,-1 3 1,3 5-98,6-2 0,0 4 0,5 0 97,1 15 1,9 0-10,5-11 0,6 0 0,2-3 15,6 2 0,5-6 6,8-7 0,1-8 61,10-7 901,-19-8 1,0-1-789,12-4-224,-1 0 32,-17 8 508,-10 9-1403,0 7-669,2 2-1701,5-2 3051,25-2 1,-24-8-1,13-2 1</inkml:trace>
  <inkml:trace contextRef="#ctx0" brushRef="#br0" timeOffset="83735">18406 12975 19314,'0'-5'1579,"0"0"-3259,0 5-1597,2 5 2995,3-2 0,-2 3 1,1-4-1</inkml:trace>
  <inkml:trace contextRef="#ctx0" brushRef="#br0" timeOffset="84069">18460 12848 14585,'26'-1'-1639,"0"0"1,18 0 815,-20 10 4099,-11-1 0,-3 1-1044,-7 0-1638,1 4-460,1 4-134,1 6-280,0 18-583,-1 1-1512,-1 2-740,-10-18 3115,-4-14 0,1-11 0,1-1 0</inkml:trace>
  <inkml:trace contextRef="#ctx0" brushRef="#br0" timeOffset="84469">19407 12893 16311,'-2'10'1726,"3"2"-1648,8 0-3159,6 2 3081,0-5 0,-5-3 0,-6-5 0</inkml:trace>
  <inkml:trace contextRef="#ctx0" brushRef="#br0" timeOffset="84637">19483 12648 11448,'0'0'0</inkml:trace>
  <inkml:trace contextRef="#ctx0" brushRef="#br0" timeOffset="84903">19694 12761 20468,'-31'-1'149,"-1"0"0,4 1 1,5 4-161,12 5-146,6 8-448,14 12 527,8-5 44,15 10-529,7-7 355,-17-13 1,0 1-113,-2 0 1,-1 1-720,0 4 1,-4 2 1038,1 13 0,-6-7 0,-11-14 0</inkml:trace>
  <inkml:trace contextRef="#ctx0" brushRef="#br0" timeOffset="85584">20853 12804 13622,'0'-7'3276,"0"0"-1521,0 7-1789,0 0 34,0 18-33,0 4-517,1 4 1,2 4 549,9 17 0,-5-8 0,3-18 0</inkml:trace>
  <inkml:trace contextRef="#ctx0" brushRef="#br0" timeOffset="85769">20922 12611 17879,'0'-7'-448,"0"1"-1692,0 6 1047,0 0 1,0 0 0</inkml:trace>
  <inkml:trace contextRef="#ctx0" brushRef="#br0" timeOffset="86036">21156 12910 20165,'-4'-32'388,"1"0"1,2-4 0,5 1-339,9 13 1,4 3-51,13-18-23,15 16-10,-14 19 10,-3 14-190,-2 7-426,-11 5 1,0 4-1001,1 1 1,-1 1-1,2 1 1,1-1 1360,1-3 0,0-5 0,-1-4 0,0-8 0</inkml:trace>
  <inkml:trace contextRef="#ctx0" brushRef="#br0" timeOffset="86453">22063 12655 20177,'-47'-4'192,"0"0"1,0 0 0,8 2 0,2 0-1,3 6-192,-8 12 0,5 7-241,12-2 1,3 3 234,-1 10 1,7 3-63,11-4 1,5-1 39,3-1 0,7-4-17,11-8 0,4-6-95,2-7 0,2-5 67,1-4 1,1-4-629,0-1 0,-1-3 701,0-6 0,-2-2 0,-2-3 0,-3-5-85,-4-1 0,-3-5 0,-2-2 100,-3-7 0,-3-2 0,-2 0-12,2 1 1,-2-1 0,-2 0-343,-5-1 0,-1 1 0,-3 3 507,-3 2 0,-3 4-67,0 6 0,-2 3 382,-14-9-270,-10 17 707,6 42-931,15 8 0,4 6-90,4 4 0,6 3-280,4-8 1,4 2 0,3-2-220,5 9 1,5-3-59,-4-13 1,2-1 0,2 0-436,0-1 1,1-1 0,0-1 878,11 11 0,-2-3 0,-11-13 0,-1-3 0,9 8 0</inkml:trace>
  <inkml:trace contextRef="#ctx0" brushRef="#br0" timeOffset="86736">22269 12852 20658,'43'-24'-191,"0"-1"1,-1 2 0,0 3-287,-2 6 1,-1 2-28,-14-2 0,-1 0 504,1 1 0,-8 0 12,-24-8 324,-19 12 112,-12 4 123,-1 4-196,13 6 1,0 5-326,2 3 1,1 4-247,0 9 0,4 3-836,4-3 1,6 0-608,9 1 1,8-2 1353,17 10 1,-4-17 0,1-5 0</inkml:trace>
  <inkml:trace contextRef="#ctx0" brushRef="#br0" timeOffset="87168">22863 12758 22542,'0'34'-209,"0"1"1,0-1-1,3 12 1,1 3 0,0-2-76,-1-6 0,1-1 1,-1 0-253,1 0 1,1 0 0,-1-2 411,0 8 1,-3-7-112,-4-5 751,-2-16-516,-4-10 385,-2-40-346,7 1 0,2-6-36,-1-4 1,1-4 0,1-1-414,1 4 1,2 1 0,0-1 588,0-4 0,1 0 1,2 3 77,2-2 1,2 3-107,0 5 1,1 1 289,-1 5 0,1 2-396,2-3 0,3 2-45,9-5-67,14 2 11,-9 38 0,1 9-107,-7 0 1,-2 4-154,7 10-1,-4 4 205,-12-2 1,-6 2 15,-12 10 1,-7 2-130,-5-4 1,-4-1-1415,-1 2 1,0-3 982,3-15 1,4-3-1,4-2 1,12-16 0</inkml:trace>
  <inkml:trace contextRef="#ctx0" brushRef="#br0" timeOffset="87468">23417 12844 20927,'20'-20'-51,"-1"1"1,13-17-6,-22 21 79,-5-9 122,-16 6 35,-10 2-158,-5 9-10,-2 16 10,9 6-44,6 27-875,10-14 0,6 2-742,11 8 1,6 0 1091,1-5 1,2-4 0,-2-7 0,0-4 0,5-3 0</inkml:trace>
  <inkml:trace contextRef="#ctx0" brushRef="#br0" timeOffset="87669">23794 12858 19358,'-1'-31'489,"-1"-1"1,3 4-1,4 3-534,25-3-84,-5 20 1,2 5-35,-1 1 1,1 5-57,0 4 1,-3 5-611,1 18-112,-12 6-830,-8 2 1771,-12-12 0,0-1 0,3 0 0,-10 5 0</inkml:trace>
  <inkml:trace contextRef="#ctx0" brushRef="#br0" timeOffset="88086">24431 12775 21678,'-31'-15'0,"1"0"0,0 9 0,3 8-22,2 26 22,6 14 0,14-11-68,15 5-200,22-13 77,-6-13 0,3-5 157,-1-6 1,1-6-186,0-2 1,-2-5 201,-7-3 1,-4-4 4,-1-2 1,-3-2 11,-2-4 0,-2-4 15,-5-2 0,-3-5 0,-2 2-624,-4-7 1,-4-1 634,2 6 0,-2-1 0,-3 3 114,-7 2 1,-4 4-145,1 5 1,0 2 204,1 6 1,1 2 23,-11-3-192,9 10 308,7 23-437,10 9 1,5 7-264,7 1 1,3 3 0,1 1-19,-1 0 1,1 0 0,2 0-413,5 5 1,4 1 0,-1-4-851,4 5 1,-1-4 982,-1-1 1,-2-4-1,4 4 1,-10-13 0</inkml:trace>
  <inkml:trace contextRef="#ctx0" brushRef="#br0" timeOffset="88372">24801 12780 22238,'29'-12'-1131,"-5"-6"783,-19-2 281,-7-2 56,-7 0-1,-6 12 1,-4 4 11,0 7-33,-1 24-561,10 17-1045,11-10 1,6 2-1,3-6 1,5-1 982,8 0 1,2-5-1,2-6 1,0-4 0</inkml:trace>
  <inkml:trace contextRef="#ctx0" brushRef="#br0" timeOffset="88553">25195 12816 21689,'20'16'-2398,"3"0"953,3 2-639,7-1-1193,6-6 3015,5-3 0,-18-5 0,-5-2 0</inkml:trace>
  <inkml:trace contextRef="#ctx0" brushRef="#br0" timeOffset="88736">25569 12576 18048,'-4'-36'1092,"-1"0"0,0 5 0,2 9 439,3 17-1542,0 18-1,0 15-223,0 16-606,6-4 1,0 4-799,-3-3 1,0 0 982,3 1 1,0-4-1,-4 8 1,-3-32 0</inkml:trace>
  <inkml:trace contextRef="#ctx0" brushRef="#br0" timeOffset="88886">25527 12754 20188,'31'-28'179,"-1"1"0,1 0 0,2 2-575,-3 9 1,3 0-1,1 1-697,7-2 1,1 1 0,2-1 623,1 0 1,2-1 0,-4 2 0,8-1 0,-7 3 0,1 0 0</inkml:trace>
  <inkml:trace contextRef="#ctx0" brushRef="#br0" timeOffset="89486">26700 12353 19358,'-5'-27'325,"1"0"0,-9 3 0,-4 6-269,-25 12-67,3 5-45,13 5-33,21 1-169,32 1 258,-3-9 0,5-4 17,16-8 0,2-5-585,-3 2 1,-1-4 589,-13 5 0,-2-2 1,-1 1 111,1 0 1,-3 1 357,16-11 383,-14 10-573,-23 15-235,-19 19 0,-10 9-61,2-1 0,-2 2-739,0 3 1,-3 2-1,2 1 733,5-3 0,1 1 0,1 0-15,0 2 0,0 1 1,3 1 102,1-2 0,3 2 0,2 1-96,2 9 1,3 2 0,8-2-8,8-5 0,6-2 0,4-2 37,5 2 0,5-1 1,2-6-5,-2-8 1,2-5 0,0-4-19,14-6 0,-5-8-22,-4-16-258,-19-15-471,-24-8-611,-18 9 1,-8-1 268,7 10 1,-2 0 0,0 0 687,-1-1 0,0-1 0,2 3 0,-6 0 1,6 2-1,9-1 0</inkml:trace>
  <inkml:trace contextRef="#ctx0" brushRef="#br0" timeOffset="89703">28221 12306 9521,'0'0'0</inkml:trace>
  <inkml:trace contextRef="#ctx0" brushRef="#br0" timeOffset="89936">28221 12302 16495,'15'-37'702,"0"0"0,-3 3 1,-10 6-446,-42 17 103,10 6 1,-1 3-394,-14 8-23,4 3 59,32 9-160,25 1 67,10-5 1,6 1 72,6 2 1,1 1-136,0 4 1,-1 0 206,-7-6 0,-9 2-55,-21 8 112,-27-14-56,-20-3 112,20-5 1,0-2-1273,-1 1 1,3-3 1103,4-4 0,2 3 0,25-4 0</inkml:trace>
  <inkml:trace contextRef="#ctx0" brushRef="#br0" timeOffset="90136">28619 12088 20793,'-4'38'-258,"1"1"0,-1-1 1,1-1-1,0-2 1,4-2-449,5-4 0,2-1 706,-1 8 0,-2-2 0,1-1 0,-3 4 0</inkml:trace>
  <inkml:trace contextRef="#ctx0" brushRef="#br0" timeOffset="90836">28555 12358 16400,'46'-17'-200,"1"-1"1,-1 1 0,-2 1 0,0 1-1,-3 5-344,0 7 1,-1 4-449,9-2 1,-2 2 1624,-14-1 1,-3 0 2642,14-9-1130,-49 2-1435,-18-2 1,-7 2-308,-15 0-337,13 2 0,-1 3 28,3 8 1,2 5-85,-13 16-280,6 7-168,30 3-89,26-14-24,7-11 1,6-3 375,4-2 1,3-3 156,8 0 1,0-2 105,-9-5 1,-3-1 145,9-1-45,-21-2-156,-13 4 22,1-1-56,5-1 11,19-4-11,-5 1 0,14-4-11,-16 2 11,-5-4 0,-7-2 67,-9-3-33,-5-2 202,-4-10 380,-8 6-381,-3 1-235,-2 13-23,1 9 12,4 5-22,4 6-281,1 6-1613,26 13 901,5-14 1,5-3 207,0 1 0,2-1-821,11-3 1,0-3 919,-13-3 0,-2-1 657,-3-1 0,-1-1 62,13-7 3276,-15-17 0,-24-13-427,-13-7-2076,-5 11-89,0 16-606,8 15 1131,3 5-1220,-2 11-449,3 29-845,4-12 0,4 2-334,2 0 1,5 0 1564,5 1 0,2-5 0,4-6 1,1-7-1</inkml:trace>
  <inkml:trace contextRef="#ctx0" brushRef="#br0" timeOffset="91053">30129 12096 21723,'0'46'-456,"0"0"0,0-1 1,0-3-83,0-11 0,0 0-1101,0 8 1,0 0-1,-4-8 1,-1-2 982,2-3 1,-1-3-1,-5 0 1,4-22 0</inkml:trace>
  <inkml:trace contextRef="#ctx0" brushRef="#br0" timeOffset="91185">30068 12450 17823,'15'-31'336,"0"-1"0,6 5 1,5 8-836,0 14 0,2 6-579,3 1 0,-1 2-1297,18 6 2384,-17-2 0,-2 0 0,0-1 0,5 2 0</inkml:trace>
  <inkml:trace contextRef="#ctx0" brushRef="#br0" timeOffset="91319">30474 12272 12703,'30'0'-1093,"-11"-1"1,-9 4 0</inkml:trace>
  <inkml:trace contextRef="#ctx0" brushRef="#br0" timeOffset="91553">30767 12292 21924,'8'34'79,"-1"8"-79,-7-13 0,-1 3-355,3 3 0,2 4 0,-1 1 194,0-1 1,0 1 0,-4 0 107,-5 6 1,-5 1 0,-1-4-455,-3 5 1,-6-8 332,-14-10 1,-6-10-225,9-11 0,-1-5-740,0-2 1,-1-3-502,2-5 1,-1-1 1052,0-3 0,3 0 0,-5-5 0,9 3 0</inkml:trace>
  <inkml:trace contextRef="#ctx0" brushRef="#br0" timeOffset="92803">9878 14077 18003,'5'-1'941,"-11"37"-773,1-1-157,1-3 0,-2 6 1,2 0-1105,2-3 1,0-1 0,0 1-1,1-1 1,-1 1 0,1-1 436,2 10 1,0-6-1,0-12 1,2-9 0</inkml:trace>
  <inkml:trace contextRef="#ctx0" brushRef="#br0" timeOffset="92985">9625 14455 20132,'45'-13'24,"-1"0"1,1-1 0,-1 2-1,1 1 1,-3 3-111,-7 5 0,-2 3 0,1 0-1007,6 1 1,2 0 0,-4 1 545,0 1 1,-3-1 0,0 1 0,-7 0 0,-16 1 0</inkml:trace>
  <inkml:trace contextRef="#ctx0" brushRef="#br0" timeOffset="93086">10173 14472 8523,'0'0'0</inkml:trace>
  <inkml:trace contextRef="#ctx0" brushRef="#br0" timeOffset="93219">10224 14141 13308,'0'0'0</inkml:trace>
  <inkml:trace contextRef="#ctx0" brushRef="#br0" timeOffset="93621">10458 14402 20255,'9'-28'18,"1"0"1,-1 3 0,5 3-2,10 7 0,4 5-17,12-3-23,-13 6 1,-1 2-34,5 14-123,-6 6-325,-4 11-1200,-2 11 897,-7-8 718,-2-3 492,-8-16 684,0-22-516,1-2-257,2-16 247,13-9-102,8 6-448,11 3-11,-5 18 0,-4 20-11,-11 7-292,8 18-2974,2 1 3172,-5-16 1,0-2 0,0 4 0,3-13 0</inkml:trace>
  <inkml:trace contextRef="#ctx0" brushRef="#br0" timeOffset="93940">11225 14304 17028,'0'-4'2319,"0"0"-2184,41-21-135,2 5-34,-13 3 0,1-2-44,11-3-23,-28 4 90,-8 0 11,-13-2 561,-22-6 402,-14 10-515,9 15 0,0 4-280,7 4 0,1 5-209,0 7 0,3 3 52,7-2 0,5 3-11,0 8 0,6 3-370,8-3 1,8 0-365,13 6 0,8-4-26,2-9 1,5-5 247,-4-7 0,2-4 1,-1-2-582,-2-2 1,-1-2 0,1 0 894,3 0 0,1-1 0,-4-1 0,-1 1 0,-3-1 0,-5 0 0,0 0 0</inkml:trace>
  <inkml:trace contextRef="#ctx0" brushRef="#br0" timeOffset="94303">12179 14375 16860,'3'-6'2645,"-1"1"-2186,-2 5-168,-2 45-291,-3-17-498,2 4 1,-1 0-2192,-4 0 2715,2-6 1,3-12 0,1-6 0</inkml:trace>
  <inkml:trace contextRef="#ctx0" brushRef="#br0" timeOffset="94570">12734 14362 10125,'2'42'0,"0"-9"0</inkml:trace>
  <inkml:trace contextRef="#ctx0" brushRef="#br0" timeOffset="94737">12738 14121 18686,'-9'9'0,"2"-3"0</inkml:trace>
  <inkml:trace contextRef="#ctx0" brushRef="#br0" timeOffset="94953">12888 14272 16658,'0'0'0</inkml:trace>
  <inkml:trace contextRef="#ctx0" brushRef="#br0" timeOffset="95402">13208 14259 18104,'28'-8'130,"1"-1"1,2-1 0,-2-3 485,0-11-156,-4-3-147,-14-2-33,-14 5 56,-7 3 79,-6 3 235,-24 8-168,7 12-376,9 3 0,0 5-202,-12 18 124,18-9 0,1 2-11,1 1 0,2 1-17,3 1 0,2 1-112,-3 23-951,21-17 1,10-2 1062,14-5 0,3-3 0,-12-1 0,0-2 0,6-10 0,1 1 0</inkml:trace>
  <inkml:trace contextRef="#ctx0" brushRef="#br0" timeOffset="95553">13661 14392 20490,'-3'-2'964,"0"1"-4241,3 1 2457,-2 3 1,2-3 0,-1 3 0</inkml:trace>
  <inkml:trace contextRef="#ctx0" brushRef="#br0" timeOffset="96185">14763 14266 15269,'0'-4'2297,"0"0"-2219,2 50-112,2-22-1137,-2 6 1,2 0 1170,5-7 0,-3-10 0,-1-6 0</inkml:trace>
  <inkml:trace contextRef="#ctx0" brushRef="#br0" timeOffset="96352">14810 13956 11369,'0'0'0</inkml:trace>
  <inkml:trace contextRef="#ctx0" brushRef="#br0" timeOffset="96570">15020 13895 19762,'6'42'-378,"0"0"0,-1 0 0,1 7 0,-1-1-198,1-12 1,0 0 0,-1-2-1064,-1 2 1,-2-3 1401,0-1 0,-1-2 0,-1 3 0,0-9 0</inkml:trace>
  <inkml:trace contextRef="#ctx0" brushRef="#br0" timeOffset="96720">15013 14313 19908,'36'-24'-399,"1"0"0,0 1 0,-1 1 0,-1 1 0,-2 5-1240,0 7 1,-2 3 1018,7-1 1,-2 0 0,5-2 0,-5 2 0</inkml:trace>
  <inkml:trace contextRef="#ctx0" brushRef="#br0" timeOffset="97104">16370 14194 15403,'0'26'-656,"0"-1"1,0 16-1,0-34 1,0-4 0</inkml:trace>
  <inkml:trace contextRef="#ctx0" brushRef="#br0" timeOffset="97269">16450 13894 17778,'20'17'0,"-1"-1"0,11 11 0</inkml:trace>
  <inkml:trace contextRef="#ctx0" brushRef="#br0" timeOffset="97503">16626 14009 19505,'-37'2'462,"1"0"1,5 0 0,5 3-463,9 8 0,9 4-280,33 18 218,-4-15 1,4 0 10,9 7 1,2-1-297,-7-6 1,-1-1 250,-5-3 1,-6 0 32,-7 2-1865,-16 2 1928,-14-8 0,6-1 0,-3-8 0</inkml:trace>
  <inkml:trace contextRef="#ctx0" brushRef="#br0" timeOffset="97921">17749 13911 19459,'0'38'6,"0"-1"1,0 1 0,-1-2 0,1-2 0,1-2-131,0-1 1,0-3-633,-1-1 0,1-1-2521,1 20 3239,-1-7 0,-1-19 0,0-8 0</inkml:trace>
  <inkml:trace contextRef="#ctx0" brushRef="#br0" timeOffset="98104">17507 14269 19773,'35'-13'100,"-1"1"1,1-1 0,0 1 0,0 1 0,0 1-213,11 0 0,1 3-981,-5 2 1,3 1 0,-1 0 1051,-5 1 1,-1 1-1,-2 0 1,11-1 0,-5 1-1,-17 2 1,0 0-1</inkml:trace>
  <inkml:trace contextRef="#ctx0" brushRef="#br0" timeOffset="98235">18195 14156 17689,'-3'0'2499,"0"0"-2477,3 0-22,-5 25-616,4-12 616,1 22 0,1-26 0,4-2 0</inkml:trace>
  <inkml:trace contextRef="#ctx0" brushRef="#br0" timeOffset="98385">18213 13897 6899,'0'0'0</inkml:trace>
  <inkml:trace contextRef="#ctx0" brushRef="#br0" timeOffset="98802">18515 14193 18630,'-2'-4'2219,"0"1"-2074,2 3-88,-2-48-1,1 14-73,-1 3 0,3 0-5,7-2 11,6 17 11,11 5-12,5 5-11,-5 8 1,0 6-342,-2 4 0,-1 4 78,1 5 1,-2 3 27,2 18 78,-17-5 169,-6-20 45,1-8 33,7-14 236,10-28-101,5-1-198,-8 8 0,1 0 343,10-5 0,-1 7-302,-2 13-90,1 19 45,-8 31-717,-2 2-128,-10-13 1,-1 1-2159,6 7 3003,4-6 0,-5-15 0,0-5 0</inkml:trace>
  <inkml:trace contextRef="#ctx0" brushRef="#br0" timeOffset="99153">19282 14131 16042,'35'-20'1068,"1"0"0,-6 1 0,-3 1-440,3-3-113,-16 0-22,-10 8-67,-6 0-179,-7 3-124,-21 4-101,-18 17-39,22-4 1,1 3-228,0 6 0,3 2 233,-4 17 11,11-1-616,7-1-1267,21 5-1394,23-9 2910,-13-17 1,1-1 0,14-1-1,-13-10 1</inkml:trace>
  <inkml:trace contextRef="#ctx0" brushRef="#br0" timeOffset="99905">20420 13722 18059,'-1'-25'1894,"6"38"-1838,3 33-45,-1-12 0,0 3-319,0-7 0,0 1 308,1 11 0,-1 2 0,-3-5 0,-1-2 0,1 1 0,-1-4 0,-3 4 331,0-30-286,1-19 106,3-9-84,2-14 95,4 4 1,2-2-35,-3 8 1,2 0-122,6-7 0,1 2 83,10-2-90,2 11-56,-3 9 351,-3 13-317,-2 11-819,3 28-347,-14-14 0,0 2 1188,6 6 0,-1-2 0,-1 9 0,1-15 0</inkml:trace>
  <inkml:trace contextRef="#ctx0" brushRef="#br0" timeOffset="100153">21044 13974 19022,'15'31'-694,"3"-7"694,10-28 0,-4-4 0,0-12-325,-12 0-2952,-14 0 3169,-14 9 0,1 8 0,1 3 0</inkml:trace>
  <inkml:trace contextRef="#ctx0" brushRef="#br0" timeOffset="100720">21565 13980 15493,'6'41'2902,"-1"-8"-1501,-5-36-1054,0-6-78,0-6 44,0-7 24,10-10-147,12 3-201,15 5 11,0 13-11,-1 22-79,-12 9-78,-2 11-67,-4 3-180,-2 11 404,-6-16 11,-3 2 0,-3-22 0,-1-6 0,4-8 0,4-8-22,5-13 27,-1-3 1,2-4 94,3-2 1,2 0 73,2-3 0,1 2-174,-6 11 0,0 4-23,7 6 1,-17 28-23,-2 10-560,0 14-1034,0-6 1,-1 0 1104,6 17 0,-2-4 1,-5-26-1</inkml:trace>
  <inkml:trace contextRef="#ctx0" brushRef="#br0" timeOffset="101019">22369 13933 20513,'-32'25'138,"-1"0"0,4-2 0,8 1-160,18 11-34,15-4-124,9-6-50,5-14 1,4-4 184,2-4 1,1-4 44,7-7 0,-1-5-105,-10 2 0,-5-3 105,-5-5 0,-5-2-100,-6-7-819,-14 0-1042,-10 8 1961,-25 4 0,19 9 0,-8 4 0</inkml:trace>
  <inkml:trace contextRef="#ctx0" brushRef="#br0" timeOffset="101537">23040 13881 19561,'0'-43'1501,"-10"10"-1512,-20 38 0,-7 20-91,3 11-480,16 0-202,28-5 257,11-17 202,15-6 325,6-5 246,-9-9 1,0-3 582,-5-2 0,-1-2-487,-1 0 0,-2-2 251,-1-12-447,-20 17-101,-12 6-23,-7 14 34,-4 13 0,-1 8-38,7-1 1,2 4 0,1 2-532,2-1 0,0 4 0,2-1 0,2 0 513,1 7 0,3-1 0,3 0-101,2-2 0,2 0 1,1-4-538,5-1 0,-1-4 498,-4-2 0,-1-3 61,1 14-257,-39-17 319,5-26 1,-5-9 12,0-4 0,-4-5 1,2-1-448,4 1 0,1-2 1,2-2 214,-1-4 1,2-2 0,5 1-493,5-1 0,8 1-911,9-7 1,8 0 982,3 10 1,3 1-1,12-17 1,-5 24 0</inkml:trace>
  <inkml:trace contextRef="#ctx0" brushRef="#br0" timeOffset="101852">23293 14011 20020,'40'-15'58,"0"0"0,0 0 0,-5 1 1,0 0-1,-4 2-58,2 0 0,-4 0 0,5-8-34,-39 4 34,-13-1 45,-12 2 257,5 8 1,-2 2 381,-22 4-606,4 8-55,12 11-23,22 8-34,4 5-492,8 5-1015,12-8 0,6 1 1541,10-2 0,2-1 0,-9-3 0,-1-3 0,4-7 0,-1 0 0</inkml:trace>
  <inkml:trace contextRef="#ctx0" brushRef="#br0" timeOffset="102135">23729 13976 20009,'14'-28'436,"0"1"1,10-16-370,-5 23-55,-4 8-1,3 0-11,-1 5-34,7 3 1,-6 10 33,2 6 0,-9 8-359,-4 4-246,-3 1-302,-2 0-1996,-2 1 2903,2 4 0,-2-15 0,2 1 0</inkml:trace>
  <inkml:trace contextRef="#ctx0" brushRef="#br0" timeOffset="102504">24395 13792 19447,'-31'18'100,"0"1"1,2 5 0,10 4-11,27 21-23,8-3-51,2-27 1,4-5 51,18-4 130,-11-8 1,0-4-143,-3-5 0,-1-4-34,-1-3 1,-4-2-57,0-17-266,-33-1-472,-15 14-1235,-13 5-1270,-4 8 2967,6 4 1,16 3-1,9 0 1</inkml:trace>
  <inkml:trace contextRef="#ctx0" brushRef="#br0" timeOffset="102987">24842 13827 16894,'0'-6'3276,"0"1"-2261,0 5-914,-28 28-34,21-9-50,-9 3 0,4-1 5,23 5 34,30 3-269,-10-19 1,3-3 138,0 2 1,1-3-295,0-6 1,-2-4 211,7-8 156,-5-8 0,-10-5 33,-6-12 472,-11 6-203,-7 4-302,-4 14 0,-4 16 567,1 6-567,1 7 0,3 6-863,1 13-2414,19 0 2894,1-4 1,3-13 0,-8-14-1</inkml:trace>
  <inkml:trace contextRef="#ctx0" brushRef="#br0" timeOffset="103253">25491 13744 19413,'-35'-19'407,"1"0"0,0 0 1,6 9-226,12 22-284,4 3 135,23 18-33,6-2-12,3-7 1,1 2-101,-6-1 0,-1 2 101,2 5 0,-6 0-12,-12 14-122,-19-10-1614,-10-16-1518,-4-4 2457,0-5 1,14-6 0,5-1 0</inkml:trace>
  <inkml:trace contextRef="#ctx0" brushRef="#br0" timeOffset="104052">24125 13952 20121,'15'-21'115,"0"0"1,2-3 0,-2 1-116,3-8 0,-3 0 56,-9 2-56,-12 14 33,-5 3 12,-10 5 291,-22 4 1,0 18-281,21-3 0,2 3-23,-5 20-21,21 5 10,16-9-22,8-2 0,14 1-107,-4-11 1,2 0-706,3-2 0,0-1-539,0 0 1,1-2 1350,5-3 0,-5-4 0,-9-3 0,6-2 0</inkml:trace>
  <inkml:trace contextRef="#ctx0" brushRef="#br0" timeOffset="104685">25961 13954 19246,'-2'6'34,"0"-2"-1127,2-4 1,0 0 0</inkml:trace>
  <inkml:trace contextRef="#ctx0" brushRef="#br0" timeOffset="119185">4147 13504 17681,'44'-8'78,"0"-1"0,0 1 1,-1-1-1,1 1 1,0-1-1,0 1 1,0 0-1,2-1 1,2 0-1,0 1 1,1-1-1,0 1 1,0-1-1,0 1 1,0 0-1,-1 0-443,-3 0 1,0 1 0,0 1 0,-1-1 0,0 0 0,1 1 0,0-1 0,0 0 0,1 1 180,-2-1 1,1 0-1,0 1 1,1-1 0,0 0-1,-1 0 1,1 1-1,-2-1 1,-1 1 0,-1 0 39,8-2 0,-3 1 0,-1 1 0,0-1 0,0 1 0,1-1 0,3 0 144,-7 1 0,2 0 0,1-1 0,0 1 0,1-1 0,1 1 0,-1-1 0,1 1 0,-2 0 0,0 1-51,2-1 0,0 0 1,0 1-1,0 0 1,-1 0-1,1 0 0,-1 1 1,0-1-1,-1 0 45,5 0 0,0-1 1,0 0-1,-1 1 1,0 0-1,-1 0 1,-2 0-1,-1 1-194,2 0 0,0 1 1,-1 0-1,-4 0 0,-3 1 1,-5 0-658,13 0 0,-11 2 1934,-6 0-1133,-51-2-1221,-21 0 0,-11-2 1277,13 1 0,-1-1 0,0 0 0,-10 1 0,3-1 0,12 0 0,0 0 0</inkml:trace>
  <inkml:trace contextRef="#ctx0" brushRef="#br0" timeOffset="133303">3990 16545 16983,'0'47'387,"0"0"1,0 0 0,0-10 0,0-1 0,0-2-75,0 11 1,0-6-213,0 4 1266,0-8-101,-6-34-1143,-5-21 46,-8-23-147,8 18 1,-2-4-232,1-3 0,0-5 1,2-2 219,0-6 0,3-3 1,2-2-549,1 3 1,2-1-1,1-2 1,2 4 536,1 6 0,1 2 0,1 1 0,3 0 7,3-7 0,2 0 1,3 7-199,4 6 0,1 5 196,0 5 1,2 3-12,0 4 1,2 5-35,12 3 1,2 9-101,1 12 0,0 9-191,-10-3 0,0 3 1,-4 2 251,3 14 1,-7 2 61,-7 3 0,-9-1 947,-10-13 0,-7 0-1182,-11 10 0,-5-1-454,-4-3 0,-4-2-387,7-9 1,-1-1 0,1-1-547,-3 0 1,1-3 1529,5-5 0,4-3 0,7-4 0,6-3 0</inkml:trace>
  <inkml:trace contextRef="#ctx0" brushRef="#br0" timeOffset="133686">4346 16825 16647,'0'-7'3227,"0"2"-3171,0 5-45,-1 19-11,0 2-84,1 7 0,-1 3-1555,1 1 1,1 0 1354,2-1 1,0-2-1,-1 14 1,3-28 0</inkml:trace>
  <inkml:trace contextRef="#ctx0" brushRef="#br0" timeOffset="133903">4555 16843 18328,'10'32'-469,"-1"0"1,1 0 0,4 13 0,-2-6 0,-4-13 0,-2-6 0</inkml:trace>
  <inkml:trace contextRef="#ctx0" brushRef="#br0" timeOffset="134087">4285 17038 17420,'45'-19'-407,"-1"1"0,0 1 0,-4 3 0,-7 8 0,-5 2 0</inkml:trace>
  <inkml:trace contextRef="#ctx0" brushRef="#br0" timeOffset="134436">4926 16710 21812,'-30'26'-164,"0"-1"0,2-1 0,8-2-207,16 3-312,10 2 594,17-4 66,16 3 23,-14-13 0,0-1 11,13 8-33,-12 2 33,-19-7 12,-16 11-23,-17 0-1065,-4-1-2212,-7-10 3051,13-11 1,10-4-1,5 0 1</inkml:trace>
  <inkml:trace contextRef="#ctx0" brushRef="#br0" timeOffset="134988">5812 15518 20277,'-16'38'154,"0"0"0,1 0 0,-1 0 0,0 0 0,1 1 1,0-3-1,2 1 0,2 1-154,1 4 0,2 1 0,2 0 0,2-3-808,2-1 1,3-3-1,1 0 769,4 14 0,3-2-399,3-5 1,2-3-415,3-5 1,3-3-788,-1-6 1,3-2 1692,1-7 1,0-3 0,2 2 0,-3-11 0</inkml:trace>
  <inkml:trace contextRef="#ctx0" brushRef="#br0" timeOffset="135436">6143 15927 18216,'9'-27'560,"-1"0"0,2 1 1,3 6-405,19 6-88,4 6-68,3 6-28,-18 16 0,-4 8 28,-7 8 0,-6 4 0,-2 4 0,-5 0-468,-9 5 1,-4-3 545,-2-12 0,0-3-5,1-3 0,1 0 311,-8 12-339,9-4 67,18-16-112,13-5-135,18-17-369,10-6-408,-18 5 1,1-2-299,1 1 0,1 0-429,0 1 1,-1 0 1520,2 1 0,-3 1 0,4-1 1,-8 2-1</inkml:trace>
  <inkml:trace contextRef="#ctx0" brushRef="#br0" timeOffset="136123">6969 15708 19280,'-13'-3'236,"-20"-1"-91,9 4 1,-3 2-79,-9 1 0,-1 0-33,6 0 0,1 0 10,3 2 1,3-1 45,0 1-45,10-2-34,6-2 45,6 1 807,1-2-79,1 2-784,0 0 0,0-1-45,5 0 0,-1-1-11,3 0-112,-3 0-280,-2 0-1804,-1 1 2252,2 4 0,-2-3 0,1 4 0</inkml:trace>
  <inkml:trace contextRef="#ctx0" brushRef="#br0" timeOffset="136589">6783 15714 13824,'-6'-2'3276,"2"0"-1264,4 2-1519,-54 9-297,33 9 0,-1 3-129,-16-1 1,2 3-449,12 10 0,7 4 420,6-10 1,4 0 127,3 8 0,8 0-150,11-4 0,8-2 22,10 2 0,7-6-545,-4-12 1,3-3 0,0-4 499,10-1 0,-1-5 6,-1-5 0,-5-3 6,-16-2 0,-3-3 22,-1-8 0,-5-5-17,-6-6 0,-4-3-11,-4 0 0,-4-1-60,-5-4 0,-6 1 60,-2 9 0,-3 2-56,-2 1 0,-1 2 17,-1 3 0,-3 3-253,-10 2 1,-5 6-1065,1 6 1,-1 7 1355,-7 10 0,4 4 0,14-8 0,4 3 0,-6 20 0</inkml:trace>
  <inkml:trace contextRef="#ctx0" brushRef="#br0" timeOffset="136921">7322 16168 19538,'-13'45'-547,"0"0"1,5-10 0,-1-4 0,-9 6 0,13-25 0</inkml:trace>
  <inkml:trace contextRef="#ctx0" brushRef="#br0" timeOffset="137503">7882 15755 19975,'46'3'18,"0"-1"1,-5 2 0,-8 6-209,-15 25 33,-11 7 146,-25 3 72,-2-16 1,-5 0 83,0-4 1,0-2-96,-1 1 1,3-2 5,-1 3 0,26-15-56,17-8-146,9-5 1,6-4-853,9-3 1,3-1-452,0-1 1,0 0-191,0-1 1,-2-1 1457,-17 5 1,-3 1 0,5 0-1,-10 1 1</inkml:trace>
  <inkml:trace contextRef="#ctx0" brushRef="#br0" timeOffset="138153">8565 15645 18003,'6'-11'1266,"-2"1"-1098,-4 6 79,-4 1-79,-1 0-45,-6 0-11,-3 1 56,-11 0 0,-1 4-123,-5 6-45,11 0 0,8 4 0,8-2 67,2 7 79,1 14-124,0 2-22,1 8 34,-1-8-34,1-3 67,0-4-11,2-9-11,3-4 504,17-7 22,17-21-347,6 2-351,-18-1 1,0 0 294,14-2-123,-1 7-45,-5 5-11,-1 26-23,-16 18-67,-16-7 0,-4 1 56,-4-4 0,-3-1-140,-6-1 1,-3-4-264,-14 3-382,-4-7-436,-1-8 1363,-10-15 0,24 2 0,-3-6 0</inkml:trace>
  <inkml:trace contextRef="#ctx0" brushRef="#br0" timeOffset="138336">8551 15587 15515,'-4'-5'370,"0"2"-751,29 0 0,12 3-2896,8-3 2998,-12 1 1,4 0-1,-5 0 1,6-2-1,-5 1 1</inkml:trace>
  <inkml:trace contextRef="#ctx0" brushRef="#br0" timeOffset="138687">8951 15340 20725,'21'41'28,"1"1"0,-1-1 0,1 0 0,-1 0 0,1 2 0,-1-2 0,-2-1 0,-3 2-115,-4-3 0,-2 2 0,-3-1 1,-1-3-747,0 3 1,-3-3 0,-2 0 589,-1-2 0,-2-1 1,-1 0-78,-4 12 1,-5-1-161,0-13 0,-4-1 1,-1-3 479,-6-1 0,0-3 0,4 1 0,0-6 0,-1-10 0</inkml:trace>
  <inkml:trace contextRef="#ctx0" brushRef="#br0" timeOffset="162886">10916 15869 15079,'-6'-2'3276,"2"0"-917,4 2-2359,7-22 112,17 9-51,9-6 1,5-1-62,5 9 0,1 3-351,-1-1 1,-1 1-126,-8 3 0,-5 2-914,-6 3-1887,-9 10 2547,-7-1 0,-4 3 1,-3-7-1</inkml:trace>
  <inkml:trace contextRef="#ctx0" brushRef="#br0" timeOffset="163321">10944 16106 13465,'-3'7'3276,"1"-1"-793,2-6-1698,0 0-617,69-29-163,-36 20 1,2-1-364,-2-1 0,2-1 0,-1 1-23,2 4 0,-3 2-1053,-3 3-1130,-10 2-713,-10 0 2457,-4 1 1,-5-1 0,-1 1 0</inkml:trace>
  <inkml:trace contextRef="#ctx0" brushRef="#br0" timeOffset="164154">12506 15782 17364,'0'-7'2152,"0"1"-2152,0 6 0,0 0 0,-2 35 0,3 0 3,0-3 1,-1 6 0,0 1-704,-1-1 0,1 1 0,-1-1 700,0 2 0,0-1 0,-1 0 4,-1-1 0,1-1 0,-2-3-88,0-1 1,-1-3 88,2-3 1,0-2-6,0 12 23,3-10 290,0-19 68,0-12 393,0-38-718,0-4 432,0 11 1,0-4-463,-1 4 0,0-3 0,1-1 0,-1-4 0,0-1 1,2-2 3,1 6 1,0-1 0,1 0 0,0 1-105,-1-2 0,1 2 0,0 2 102,6-9 0,0 7-28,1-4 0,-2 11 0,-1 7-56,4 7-100,12 14 698,4 13-587,11 17-169,-7 14 397,-15-16 1,-2 1-346,-2 0 0,-3 2-163,0 9 0,-6 2 265,-6-2 0,-6-1 54,-7 4 1,-4-3 5,0-10 0,-4-5-135,-3-6 1,0-3-1301,-13-3-1063,2-2-779,7-1 3043,8 0 0,12-2 0,6 0 0</inkml:trace>
  <inkml:trace contextRef="#ctx0" brushRef="#br0" timeOffset="164872">13482 15274 14518,'0'-6'3276,"0"2"-1420,0 4-1800,-21 27 0,3 11 0,-1 7-56,5-15 0,0 0 0,0 2-689,-2 12 0,2 3 0,2-2 689,4-10 0,3-2 0,1 3 3,2 10 1,1 3 0,5-1-532,2-3 0,5-2 1,1 1-293,1-7 1,1 1 0,2-1 0,2-3-274,2 0 1,3-4 0,1-3 681,18 6 1,-2-9 0,-6-7 0,-4-9-1</inkml:trace>
  <inkml:trace contextRef="#ctx0" brushRef="#br0" timeOffset="165587">14519 15373 19897,'-23'-13'11,"1"0"0,-23-6-11,8 24-11,-2 4 11,14-1 0,0 1 11,-21 6-11,-1 1 0,19-7 0,13-5 0,13-3-22,1 1 33,1 11 11,0 16-11,-1 5 1,-4 12-1,-2-7-22,-4 0 22,3-4-11,0 1 0,5-12 145,1-7-111,4-11-12,6-13 68,7-3 156,27-16-229,-14 13 0,3 2-28,10-1 0,0 4-257,-7 5 1,-2 4 116,-1 5 0,-4 5-533,-2 17 124,-10 7 549,-8 3 11,-13-8 0,-4 0 0,-6 13-175,1-15 0,-2-3 186,-13 3-140,3-8 118,-1-9-78,2-5-1133,4-5 1222,-5-13 0,14 9 0,-1-9 0</inkml:trace>
  <inkml:trace contextRef="#ctx0" brushRef="#br0" timeOffset="165988">14864 15621 17633,'-28'23'870,"0"1"0,3-1 1,10 2-731,20-1 0,9-1-6,12 10-67,-1-20 1,3-4-24,21-4-190,-6-9 0,5-4 284,-14 0 0,2-2 1,-1-1-124,3-3 0,1-3 0,-4 0-55,5-6 1,-7-2 5,-14 1 1,-10-1-101,-29-10-23,-14 4 22,10 18 1,-4 2-200,-11 2 0,-3 5-994,6 7 0,1 5 1328,2 4 0,3 2 0,-3 8 0,29 0 0</inkml:trace>
  <inkml:trace contextRef="#ctx0" brushRef="#br0" timeOffset="166387">15579 15837 17129,'7'-3'2409,"-2"0"-2359,-1 25 1,-4 9-174,-2-1-970,2 6 0,-1 0-2184,-6-4 3076,0-7 1,3-12 0,2-6 0</inkml:trace>
  <inkml:trace contextRef="#ctx0" brushRef="#br0" timeOffset="167204">16585 15271 15851,'3'-5'2645,"-1"2"-2231,-2 3-358,-44-5 12,21 7-24,-6-3 1,0 0 45,3 9 44,1-3 57,-6-1 100,6-2-55,4-1-68,12-1-23,8 0-145,1 0-22,-1 3 33,-4 17-11,-6 22 0,2-11 0,0 1 0,2-2 0,0-1 0,0-3 0,1-3 0,2 3 0,1-7 11,2-8 224,0-5 169,16-13-90,18-17-281,7 0-5,-14 8 0,0 0-28,13 3 0,-14 8 0,1 4-56,-2 9 0,-1 5-174,3 5 1,-4 3 178,-6 2 1,-4 2 16,-5 3 1,-7-2 21,-15 11 1,-10-2 11,-10-5-207,10-14 0,-1-1-1474,-19 1-302,4-2-1294,16-19 3079,19-5 0,3 2 1,3 0-1</inkml:trace>
  <inkml:trace contextRef="#ctx0" brushRef="#br0" timeOffset="167886">17286 15323 16636,'4'-4'2902,"-2"1"-2723,-2 3-134,-46-11-45,17 10 17,-5-3 0,1 1-17,-4 7 0,-5 3 0,10-3 134,5 0 57,16-4-68,9 0-90,2 0 57,-1 4 112,1 4-23,-6 17-146,0-2-21,-5 11-1,-4 1 22,2-9-33,1 4 12,6-15 44,5-1 56,10-7 415,21-4-292,6-10-135,-10 1 1,1-1-673,19-8 639,-21 8 0,1 1-67,-2 1 0,2 2-53,7 0 1,-1 5 18,-4 7 1,-3 6-62,3 7 0,-5 3 72,-8 1 1,-5 1-6,-3 4 0,-6 0 28,-11 10 0,-5-15 0,-5-2-135,-4-4 1,-4-4-399,-7 1 1,-1-3 11,8-8 0,1-5-2756,-18-12 3194,23-7 0,10 6 1,5 1-1</inkml:trace>
  <inkml:trace contextRef="#ctx0" brushRef="#br0" timeOffset="168287">17735 15097 21790,'41'-11'156,"1"0"1,-2 7 0,-4 8-135,-11 15 1,-4 9-797,2 6 0,0 7 0,-2 3 765,-6-6 1,-1 3 0,-2 0-1,1 1-497,-1 1 1,1 0 0,-2 1-1,-2 0 472,-1 1 1,-2 2-1,-1-2 1,-4-2-203,-4 1 1,-3-3 0,-1 0-116,0-1 0,-2-1 0,-1 0-100,-2-4 0,-2-1 0,-1-1 451,-6 4 0,-2 0 0,3-5 0,4-5 0,1-3 0,-4 1 0,0 0 0</inkml:trace>
  <inkml:trace contextRef="#ctx0" brushRef="#br0" timeOffset="188187">11188 15395 19235,'-25'-2'235,"0"0"1,-21 10 55,35 22-28,5-5 1,2 3-197,2-2 0,0 1-314,1 5 0,1 0 280,0-4 1,0 1 22,0 15 0,0 3 0,0-13 0,-1-1 1,-1 2 96,-3 7 0,-1 1 0,-2 0-34,-2-4 1,-1-1 0,-1-2-92,-4 3 0,-1-3-28,1-8 0,2-5 145,4-3-156,7-7 11,3-6 45,1-1-45,1-4-79,1 0 170,2 2-1379,3 1-1989,5-1 2457,0-2 1,-3-2 0,-4-1 0</inkml:trace>
  <inkml:trace contextRef="#ctx0" brushRef="#br0" timeOffset="189105">11248 16788 15347,'0'-6'2746,"0"2"-1649,0 4-917,-1 49-130,6-17 0,2 3-879,-3 3 0,0 4 0,1-2 608,3-3 0,1 0 0,-1-4 0,-1 3 1,-1-5-1,4 6 0</inkml:trace>
  <inkml:trace contextRef="#ctx0" brushRef="#br0" timeOffset="189572">11008 16877 20536,'-20'-29'392,"0"0"0,0-6 0,9 2-145,34-8-247,-3 4-45,18 14 61,-12 18-38,11 27 20,-3 11-598,-12-6 1,0 2 167,-5-5 1,-1-1-808,0-1 0,1-2-2038,10 6 3070,1-3 0,-12-10 0,-4-4 0</inkml:trace>
  <inkml:trace contextRef="#ctx0" brushRef="#br0" timeOffset="190106">10866 17805 19953,'47'-10'-21,"0"0"0,0 0 0,0-1 0,-9 3 1,-1-1-1,0 1 0,0 2-506,2 0 0,1 2 1,-1 1-1,-3 0-1112,15-1 1,-5 1 982,-6 1 1,-5 0-1,4 1 1,-19 1 0</inkml:trace>
  <inkml:trace contextRef="#ctx0" brushRef="#br0" timeOffset="190322">11383 17776 18350,'-14'43'78,"0"1"1,1-5 0,4-1-976,7-8 1,3-2-2381,5 12 3172,0-14 1,0-3 0,2-6-1,1-7 1</inkml:trace>
  <inkml:trace contextRef="#ctx0" brushRef="#br0" timeOffset="190538">11692 17920 17118,'3'35'-656,"0"0"1,-2-7-1,0-6 1,5-11 0</inkml:trace>
  <inkml:trace contextRef="#ctx0" brushRef="#br0" timeOffset="190703">11747 17739 18272,'-7'-3'-213,"1"0"-3064,6 3 2995,0 0 0,0 0 0</inkml:trace>
  <inkml:trace contextRef="#ctx0" brushRef="#br0" timeOffset="191154">12002 17951 19941,'-27'-42'482,"8"6"-482,27 27-11,20 3-112,12 8-219,-14 6 0,0 3 6,12 8 224,-12 8 112,-17-10 190,-5-5 830,-1-5-930,1-19-90,1-7 0,4-18 0,4 3 33,4 0 102,3 7-169,5 9 12,-2 21-426,3 26-651,-9 8-150,-9-13 0,-1 1-2028,4 8 2457,0-5 1,-4-13 0,-2-6 0</inkml:trace>
  <inkml:trace contextRef="#ctx0" brushRef="#br0" timeOffset="191455">12502 17856 18754,'27'-19'-284,"0"1"0,-5 0 0,-8-1 990,-18-7 100,-12 7-234,-6 12 44,-17 15-325,-1 19-274,21-6 0,2 2-135,3-1 1,5 1-1116,12 18-2044,14-18 3172,13-7 0,-11-8 0,-1-5 0</inkml:trace>
  <inkml:trace contextRef="#ctx0" brushRef="#br0" timeOffset="191922">13457 17824 18395,'1'49'-1389,"1"-8"1389,10-30 0,-8-5 0,4-3 0</inkml:trace>
  <inkml:trace contextRef="#ctx0" brushRef="#br0" timeOffset="192053">13454 17558 15717,'0'0'0</inkml:trace>
  <inkml:trace contextRef="#ctx0" brushRef="#br0" timeOffset="193003">13747 17880 18485,'-4'-32'541,"-1"-1"1,1 2-1,4 2-289,8 5 0,5 2-72,13-11-197,-3 18 0,1 5 6,13 12 0,3 19-79,-9 11-358,-9-8 0,0 2-992,-1-1 0,0 1 1440,5 2 0,-2-3 0,2 6 0,-8-16 0</inkml:trace>
  <inkml:trace contextRef="#ctx0" brushRef="#br0" timeOffset="193454">14302 17368 21196,'-2'49'231,"0"1"1,2-12 0,2 1-232,4 7 0,2-1-544,0-14 0,-1-3 387,0-2 1,-1-1-146,2 16 472,-1-13-170,-4-11 335,-2-11-223,0-30 79,9-17-57,3-6-192,-1 22 0,2 3 58,15 1 256,13 8-1332,-1 27-235,-2 4-851,-9 20-718,-11-8 2880,0-3 0,-8-11 0,-3-6 0</inkml:trace>
  <inkml:trace contextRef="#ctx0" brushRef="#br0" timeOffset="193740">14862 17674 20311,'-35'15'100,"0"-1"1,5-1 0,6 1-101,13 9-515,20 0 280,27-10 257,-8-12 1,1-5-7,0-1 1,-1-4 84,-1-4 0,-3-3 123,1-9 22,-11-4-1063,-25 12-1839,-5 1 2656,-18 18 0,18-1 0,3 4 0</inkml:trace>
  <inkml:trace contextRef="#ctx0" brushRef="#br0" timeOffset="194504">15174 17711 14036,'0'5'1435,"0"-2"-1424,0-3-11,-2 27 0,2-13 22,-3 16 1088,3-23-349,0-6 102,0-7-336,0-4-12,0-9-156,0-5-113,7-2 258,17-17-325,-6 24 1,5 1-186,4 0 1,2 2-7,-4 5 1,-1 6-11,17 12-146,-17 10-381,0 27 269,-9 2 257,-9-20 1,-1-2 33,-2 6 135,-2-16-56,1-14-68,3-9 90,2-8 179,7-31-50,-4 22 0,1 0-95,-2 0 0,1 2 111,12-10-279,-11 30 11,0 14-1,2 27-431,-4-14 1,1 1-40,0 0 0,1 0-2745,12 17 3227,-1-23 0,-10-8 0,-1-5 0</inkml:trace>
  <inkml:trace contextRef="#ctx0" brushRef="#br0" timeOffset="194788">15892 17613 20501,'-4'27'-1087,"-1"0"1,4 16-875,37-35 1692,1-12 2477,1-15-1570,-16-3-224,-13-8-155,-11 10-125,-8 5-134,-8 7-3277,-22 4 2844,11 8 0,-1-3 0,19 3 0</inkml:trace>
  <inkml:trace contextRef="#ctx0" brushRef="#br0" timeOffset="195271">16331 17471 20143,'-35'-10'-15,"1"0"0,-5 6 0,6 7-30,5 18-694,10 6 123,28-9 179,15-10 55,3-7 708,17-10 1298,-3-3-1209,-2 0-393,-14 1 236,-19 18 100,-5 15-189,-11 21-552,3-12 0,-1 2 383,-4 5 0,0 3-12,2 1 1,2 4 0,1 1-206,2 1 1,2 2-1,2 0-342,2-7 1,0 2 0,2-1 0,0-3 513,2 0 0,-1-2 0,2-3 45,4 4 0,-1-10 303,-4-20 246,-9-31 0,-6-14-348,-9-9 1,-2-3-521,8 13 0,-1 0 0,0 0 266,-4 0 1,-1 0 0,2 4-284,1 5 0,3 3-904,-2-14-2037,7 7 2641,18 2 0,-8 13 0,9 1 0</inkml:trace>
  <inkml:trace contextRef="#ctx0" brushRef="#br0" timeOffset="195639">16686 17656 18227,'35'-22'470,"0"-1"1,-6 5 0,-3 1-269,12-9 100,-18 8 628,-8-4-448,-32 2-101,-5 3-225,1 10 1,-2 4 101,-19 2-89,5 10-57,6 4-90,10 12-11,13 5-11,9-4 0,7 2-370,11 0 0,7-1-661,11 7 1,5-3-609,0-9 1,2-4 1352,7-4 1,-4-5-1,-6-5 1,-8-4 0</inkml:trace>
  <inkml:trace contextRef="#ctx0" brushRef="#br0" timeOffset="196338">17211 17601 17062,'-5'-6'2745,"0"2"-2711,5 4 44,0 0-78,-11 41 11,8-16-11,-2 4 0,-1 0 0,6-2 0,1-5 0,1-8 79,1-7 895,4-14-514,8-23-410,-3 5 1,1-2-35,0-1 1,0 1-124,3-2 1,-1 2 117,9-4-111,6 10-35,-1 26-89,-1 10-314,-4 21 34,-7 1-740,1 1-1777,0-2-256,1-3 2457,0-4 1,-9-14 0,-1-5 0</inkml:trace>
  <inkml:trace contextRef="#ctx0" brushRef="#br0" timeOffset="196654">17686 17692 19325,'-4'0'1322,"0"0"-1322,4 0-1154,42-16-1871,-2-3 2425,-8 0 1,-1-2 599,2-8 1501,-18-2 337,-23 14 156,-24 7-1238,6 10 1,-3 4-567,-1 2 1,0 1-262,-2 5 0,3 3 71,-5 14-12,12 3-112,10 3-514,18-2-1110,14 0 1748,11-14 0,1-3 0,-2 1 0,-6-8 0,1-1 0</inkml:trace>
  <inkml:trace contextRef="#ctx0" brushRef="#br0" timeOffset="196988">18210 17573 20636,'-31'22'358,"0"1"1,4-2 0,5 1-270,14 25-44,34-7-280,3-4-145,-3-25 1,2-5 200,16-5 179,-1-11 0,-6-7 22,-6-10 85,-9-6-107,-13 8 0,-5-2-168,-16-22-807,-3 26 0,-4 2-2061,-18-3 3036,-5 23 0,28 1 0,5 4 0</inkml:trace>
  <inkml:trace contextRef="#ctx0" brushRef="#br0" timeOffset="197371">18569 17539 22507,'9'27'-8,"0"-1"1,1 0-1,2-3 8,20 11 12,2-7-12,4-6-129,-7-14 0,4-3-319,3-6 0,2-4-647,8-5 1,-1-3 1094,-10 1 0,-3-3 22,-6-1 1,-5-1 786,-6-2-327,-8-2-203,-22 8-750,-7 2-661,-5 10-2094,7 8 3467,12 3 1,5-2-1,1-1 1</inkml:trace>
  <inkml:trace contextRef="#ctx0" brushRef="#br0" timeOffset="197623">19353 17422 22059,'-31'-13'355,"1"0"0,3 2 0,4 3-456,6 5-112,13 29-420,17-4 0,6 3-325,1 12 0,1 0 300,1-4 0,0-1 456,-5-5 1,-6-1 244,-11 0-2150,-23-5 2107,5-10 0,-6-3 0,16-8 0</inkml:trace>
  <inkml:trace contextRef="#ctx0" brushRef="#br0" timeOffset="198271">20651 17479 16266,'2'30'1092,"1"0"0,-1 2 0,-1-3-312,-4-7-388,-1 2-123,-1-15 23,2-5 357,2-3-469,1-7-169,0-8-28,0-10 0,1-6-196,8-14 1,3-4-264,-2 9 0,1 0 1,0 1 570,6-11 0,2 5-95,-3 11 0,-1 7 0,-1 14 0,6 39-23,-4 1 1,1 5-329,-1-3 0,-1 3 0,1-1-196,6 12 1,-1-2 445,-2-5 0,-1-5-67,3-4 90,-2-14 78,1-7 1392,15-37-1320,-14 3 1,-1-5 87,-2 3 1,0-2 0,-2 0-54,4-9 0,-3 2 251,-2 7 1,-4 5 342,-3 11-768,-4 27 78,-3 32-168,-1 5-389,0-17 1,2 1-262,5 12-638,7-5-1832,9-7 3132,11-8 1,-14-13 0,0-6-1</inkml:trace>
  <inkml:trace contextRef="#ctx0" brushRef="#br0" timeOffset="198772">21692 17465 20613,'-32'-8'456,"-1"0"1,1 0 0,-11-1 0,2 5-480,11 5 1,3 5-34,-8 13-235,25 9-1020,23 14 868,8-22 1,6-2-124,11 1 0,3-3 44,-1-5 1,1-4 521,0-2 0,-3-5 78,11-5 612,-22-2 1,-3-4 709,6-14-593,-6-1-539,-26 4-167,-9 11-90,-10 4 1,-4 2 737,0 4-749,4 0-347,8 7-1535,22 6-1379,36 1 3087,-17-7 1,2-1-207,12-1 1,1-3 429,-7-2 1,0 0 223,8-2 1,-2 0 303,-13 0 1,-2 0 766,21-3-449,-36 3-56,-17 2-448,-2 1-178,-4 0 573,-2 2-787,2 4 282,3 13-3487,9 9 3205,21 2 0,-11-10 0,11-11 0</inkml:trace>
  <inkml:trace contextRef="#ctx0" brushRef="#br0" timeOffset="199004">22333 17139 21488,'17'39'-365,"1"-1"1,-1 1 0,3 6 0,0-2-439,-4-12 0,2-1 0,-2-2-836,1 0 1,-1-3 982,-1-3 1,-1-1-1,2 1 1,-5-9 0</inkml:trace>
  <inkml:trace contextRef="#ctx0" brushRef="#br0" timeOffset="199221">22658 17328 18418,'-33'7'747,"0"1"1,-1-1 0,-7 7 0,5 5-731,9 2 0,6 2-17,7 0 0,7-1-135,17 7-1422,29 1-82,-8-20 1,3-3 1091,3 1 1,-1-2 0,-8-4 0,-4-2 0,2 0 0</inkml:trace>
  <inkml:trace contextRef="#ctx0" brushRef="#br0" timeOffset="199486">22871 17400 22575,'-28'23'-146,"0"0"0,-5 10-269,52 6-335,14-18 156,-9-12 0,1-2 549,17-2 101,-4-16-22,-18-2-34,-16-9-347,-14 8-2930,-6 5 3174,-8 2 1,10 4-1,3 1 1</inkml:trace>
  <inkml:trace contextRef="#ctx0" brushRef="#br0" timeOffset="199971">23249 17451 21208,'1'-19'280,"-1"8"-280,2 26 44,6 0-55,20 5-325,15-10 257,-14-7 1,1-2 78,19-11 23,-10-9-1,-19-3-22,-7 0 0,-6 2-1255,-8 6-2022,-14 8 2457,4 6 1,-3 3 0,10 0 0</inkml:trace>
  <inkml:trace contextRef="#ctx0" brushRef="#br0" timeOffset="200522">24375 17343 19841,'5'35'407,"0"1"0,5 8 0,1 0-402,-1 0 1,1-1-690,0 2 1,-1-2 683,-5-13 0,-3-2 217,-6 4 0,-5-2-239,-19 7 66,3-23 1,-2-8-45,2-10 0,0-6-687,-1-8 0,2-4-877,7-1 1,2-3 1563,2-2 0,1 1 0,-1-5 0,6 5 0</inkml:trace>
  <inkml:trace contextRef="#ctx0" brushRef="#br0" timeOffset="200672">24556 17001 14305,'-13'23'0,"0"0"0,-8 13 0</inkml:trace>
  <inkml:trace contextRef="#ctx0" brushRef="#br0" timeOffset="201038">24752 17310 20983,'15'30'19,"-1"1"0,11-2 0,6-8-305,4-14 0,3-7 213,7-6 0,0-4-343,-10 1 1,-3-3 415,-7-5 0,-5-3 56,-4-4 247,-9 3-124,-4 7 9,-13 7-199,-5 19-1949,2 19-1317,7 4 2856,22 5 0,-6-24 0,5-5 0</inkml:trace>
  <inkml:trace contextRef="#ctx0" brushRef="#br0" timeOffset="201387">25422 17392 21835,'13'-45'-392,"2"11"-393,8 31-1791,15 19-562,-7 10 1782,-1 9 2622,-17-6 146,-11-14 0,-2-10-605,0-12 773,6-16-482,8-10-90,9-6-986,0 12-22,-2 14-235,-7 11-3042,7 22 3172,13 7 0,-13-2 0,4-3 0</inkml:trace>
  <inkml:trace contextRef="#ctx0" brushRef="#br0" timeOffset="201772">25968 17350 22754,'-1'35'-404,"1"0"1,0 0 0,0 5-1,0-2 196,0-7 1,1-4-5,0 0 212,0-10 89,0-9 897,2-21-611,-1-11 1,0-5-260,0-3 0,0-2 0,-1-1-516,1 1 0,0-1 0,0 0 471,-1-3 0,1-1 0,-1 3 35,2-1 1,-1 2 100,1 0 0,0 1-106,7-9-168,14 15-23,6 33-106,-7 7 0,1 3-377,0 3 1,-2 2-162,0 1 0,-2 1 45,-4-1 0,-3 0 191,-4 27-107,-20-18-1154,-16 1 1759,-2-24 0,-2-4 0,2 3 0,-12-5 0</inkml:trace>
  <inkml:trace contextRef="#ctx0" brushRef="#br0" timeOffset="202422">27178 17287 20266,'3'39'51,"0"-1"1,0 0-1,0-2 1,-1-1 0,2-3-52,2-2 0,0-3-6,-1-2 1,0 0 5,2 16 0,-2-8 616,-3-17 314,0-31-751,-2-16-140,1 2 0,-1-4-257,1 0 1,-1-2 217,0-3 0,-1-5 0,2 0-204,1-1 1,2-1 0,1-1 278,1 8 1,1-2-1,0 0 1,2 4-76,0-2 0,2 3 0,2 4 5,10-4 1,4 8-376,16 9 370,5 9-22,-22 12 0,0 6-236,7 12 0,-1 6-6,-10-3 1,-2 3-101,4 10 0,-7 4 235,-14-1 0,-7-2 95,-3-10 1,-3-1-163,-4 5 0,-3-3-1395,-15 2 1591,7-9 0,11-11 0,8-4 0</inkml:trace>
  <inkml:trace contextRef="#ctx0" brushRef="#br0" timeOffset="202653">27838 17183 22350,'45'-14'-463,"0"1"0,-4-1 0,-8 9-86,-15 28 482,-10-4-124,-4 6-918,-4-8 1109,0 3 0,0-11 0,0 0 0</inkml:trace>
  <inkml:trace contextRef="#ctx0" brushRef="#br0" timeOffset="202920">28315 17129 22575,'-27'8'-90,"0"0"0,-13 20-1209,62-2 671,3-1 387,-2-16 0,2-4-196,13-2 437,1-11 236,-16-9-236,-5 0-112,-27-3-1727,-8 13-1438,-11 3 2754,-1 4 1,12 0 0,6 0 0</inkml:trace>
  <inkml:trace contextRef="#ctx0" brushRef="#br0" timeOffset="203171">28746 16969 21644,'-14'34'33,"0"1"1,1 0 0,-2 6 0,8-2-460,15-7 0,7-4-387,2-9 1,5-4 812,14 2 0,-1-3 0,0 1 0,12-4 0</inkml:trace>
  <inkml:trace contextRef="#ctx0" brushRef="#br0" timeOffset="203455">28994 17213 20300,'-7'-3'1792,"3"0"-1780,4 3-12,39-23-280,-3 11-112,8-4 0,3-3-29,-19 7 1,-1 0 392,0 1 0,-5-2 28,-10-15 34,-29 9 145,-15 7 414,-13 5 18,8 14 0,-2 5-477,3 3 1,2 5-147,-1 9 1,4 3-366,10-5 1,8 1-297,13-1 1,8-2-2398,22 6 3070,-4-18 0,1-2 0,5 2 0,-2-6 0</inkml:trace>
  <inkml:trace contextRef="#ctx0" brushRef="#br0" timeOffset="203672">29456 17086 22933,'30'15'-941,"0"0"0,5 18 660,-44-10 1,-9-1-1983,-12 6 2263,-8-14 0,26-12 0,7-2 0</inkml:trace>
  <inkml:trace contextRef="#ctx0" brushRef="#br0" timeOffset="203888">29792 17012 20961,'-25'-6'969,"1"0"1,-15-4-1004,37 13 34,6 9-258,7 8-302,1 1 0,1 3-785,7 20 796,0 1-146,-20-14-986,-12-16 1681,-6-8 0,5-3 0,3-3 0</inkml:trace>
  <inkml:trace contextRef="#ctx0" brushRef="#br0" timeOffset="204073">30043 17189 22743,'0'0'0</inkml:trace>
  <inkml:trace contextRef="#ctx0" brushRef="#br0" timeOffset="-190625.73">20618 18131 21208,'38'-3'33,"1"-1"1,-1 0-1,1 0 1,6 1 0,2-1-1,2 1 1,2-1-1,-1 2 62,-3-1 0,0 1 1,1 0-1,1 1 0,1-1 1,3 0-461,-9 1 1,2-1 0,1 0 0,1 0 0,1 0 0,0 0 0,1 0 0,0 1 0,0-1 170,-5 0 1,0 1 0,1 0 0,1-1-1,0 1 1,0 0 0,-1-1 0,0 1-1,0 0 1,-1 0 0,-1 0 75,3 0 1,-1-1 0,-1 1 0,0 0 0,0 0-1,-1 0 1,0 0 0,0 0 0,-1 1 117,4-1 0,-1 1 0,1 0 0,0 0 0,-2 0 0,-1 0 0,-2 1 0,-3-1-14,15 1 0,-5 0 0,-1 0 0,-1 1 217,-1-1 1,1 0-1,-3 0 1,-3 0-231,-4 1 1,-3-1 0,-2 0-75,10 0 1,-7 0-427,-18-2-213,-22-4 1948,-8-3-2944,-9-2-1541,-23 2 2619,5 4 1,4 3 0,17 1 0</inkml:trace>
  <inkml:trace contextRef="#ctx0" brushRef="#br0" timeOffset="-190372.73">21814 18301 19701,'42'-3'24,"0"0"0,-1 1 1,1-1-1,0 1 1,-1-1-1,2 0 1,-1 1-1,0-1 1,1 1-1,1 0 1,2 0-435,-3 1 0,1 0 1,1 0-1,1 0 1,1 0-1,0 1 0,1 0 1,0 0 44,-1 0 1,1 1 0,0 0 0,0 1 0,2-1 0,-1 1 0,2-1 0,0 1 0,2-1 252,-7 1 1,2-1-1,1 0 1,1 1 0,1-1-1,0 0 1,-1 1-1,0-1 1,-1 1 0,-1 0-1,-3-1 1,-2 1-1,11 0 1,-3 1 0,-2 0-1,-1 0 1,-2-1-1,-1 1 1,1 0 0,-3-1-1,0 1 1,-1-1-1,1 1 1,0-1 0,0 1-1</inkml:trace>
  <inkml:trace contextRef="#ctx0" brushRef="#br0" timeOffset="-103159.73">21182 18024 17129,'40'-3'232,"-1"0"0,1 0 0,-1 0 0,3 0 1,0-1-1,0 0 0,1 0-190,-2-1 0,-1 0 0,1 0 0,5 0-589,-2 2 1,5-1 0,1 1 0,2 0 0,0 1 0,0-1 409,-7 2 1,0-1 0,0 1 0,1-1 0,0 1 0,0 1 0,0-1 140,-2 1 0,1 0 0,0 1 1,1 0-1,-1 0 0,-1 0 0,-2 0 1,-1 0-5,8 0 0,0 0 0,-3 1 0,-3 0 0,-3 1-49,4 1 0,-3 1 1,-12 2 1412,-9 3-1353,-37-2 1,-14 1 6,1-2 1,-4-1 0,-3 1-164,-1 0 0,-4 0 0,0 1 0,2-2 193,-8 1 1,2 0 0,2-1 59,3 0 0,1 0 1,8-1 470,-2-1-422,60-11-154,5 0 1,10-1 0,0 0-4,-1 1 0,0 0 0,3 1 120,-3-1 1,3 1 0,-1 0 0,-4 1-625,15 1 0,-6 2-1014,-8 1 0,-5 1-1759,7 2 2779,-22-2 1,-14 2-1,-5-2 1</inkml:trace>
  <inkml:trace contextRef="#ctx0" brushRef="#br0" timeOffset="-46891.73">12653 16507 12826,'0'-7'1893,"0"1"-1298,1 42-461,2-15-134,-2 4 0,1 1 67,4 1 146,-1 14 67,-1-2-3557,1 1 3214,-1-15 0,-1-16 0,-1-8 0</inkml:trace>
  <inkml:trace contextRef="#ctx0" brushRef="#br0" timeOffset="-46675.73">12764 16603 18037,'10'24'-656,"0"1"1,4 12-1,-8-24 1,-5-9 0</inkml:trace>
  <inkml:trace contextRef="#ctx0" brushRef="#br0" timeOffset="-46475.73">12628 16713 18093,'37'-9'-436,"1"0"1,5-2 0,-6 2 0,-13 5 0,5-3 0</inkml:trace>
  <inkml:trace contextRef="#ctx0" brushRef="#br0" timeOffset="-46073.73">13059 16492 16411,'0'-7'3026,"0"2"-2690,0 5-291,-42 31-45,29-14 11,-10 2 1,3 1-12,18-3-146,2-5 23,7-3 100,15 0 1,19 0 16,-14-2 1,2 2-1,-2 2 1,-3 0 27,10 12-22,-20 0 0,-18-6-549,-19 7-2728,-9-7 2617,-5-2 0,12-10 0,16-5 0</inkml:trace>
  <inkml:trace contextRef="#ctx0" brushRef="#br0" timeOffset="71943.27">18352 4463 7470,'1'5'247,"0"-1"3029,-1-4 0,1-5-651,-1 3-2121,-3-3-504,-4 17 0,-1 32 5,4-3 1,1 4-116,1 0 1,1 1 109,1-5 0,0 2 0,0-3 11,0-1 0,0-3 314,0 0 0,0-4 930,0-1-549,0-32-515,-2-19 10,-1-17-117,1 10 0,-2-3-361,2-8 1,-1-4 0,1-1 309,-1-5 1,1 0 0,0-2-29,0 8 1,0-1 0,1 1 0,0 1-6,1-1 0,1 2 0,2 3-17,5-5 0,4 9-50,13 11 22,15 7-213,-7 13 1,2 5-337,1 9 0,1 3 138,-2-3 0,-2 4 360,-7 7 1,-8 3 95,-19 16 34,-23 1-29,4-22 1,-4 0-186,-16 7 1,-3-2-1460,7-5 1,0-3 982,1 1 1,4-4-1,-1-2 1,28-13 0</inkml:trace>
  <inkml:trace contextRef="#ctx0" brushRef="#br0" timeOffset="72328.27">18725 4777 18518,'0'41'-1035,"0"0"1,1-9 0,0-2 1034,3 8 0,-1-25 0,1-5 0</inkml:trace>
  <inkml:trace contextRef="#ctx0" brushRef="#br0" timeOffset="72526.27">18907 4795 16490,'0'-7'112,"0"1"-112,7 46-695,3-10-235,-1 2 1,0 2-2348,10 10 2926,-2-2 1,-7-18-1,-3-7 1</inkml:trace>
  <inkml:trace contextRef="#ctx0" brushRef="#br0" timeOffset="72710.27">18777 4988 16983,'0'-6'-616,"0"1"616,25 1 0,5 2 0,-16 1 0,14-2 0,-1 0 0</inkml:trace>
  <inkml:trace contextRef="#ctx0" brushRef="#br0" timeOffset="73026.27">19365 4815 19773,'-1'49'-1093,"0"1"1,2-5 0,0-4 272,7-3 1,-3-17 0,1-7 0</inkml:trace>
  <inkml:trace contextRef="#ctx0" brushRef="#br0" timeOffset="73209.27">19555 4867 18821,'0'-5'33,"0"1"-33,5 45-1188,4-12 202,-2 3 1,1 0-2292,8 10 2846,-1-5 1,-5-17 0,-5-7 0</inkml:trace>
  <inkml:trace contextRef="#ctx0" brushRef="#br0" timeOffset="73360.27">19384 5040 17375,'38'-12'-747,"-1"-1"0,1 1 1,-2 3 746,-7 2 0,-3 3 0,8-1 0,-12 1 0</inkml:trace>
  <inkml:trace contextRef="#ctx0" brushRef="#br0" timeOffset="73709.27">18724 4575 19661,'45'-2'-2,"1"-1"0,-1 1 0,-7 0 1,1 0-1,0-1 0,0 1-248,3 0 1,-1 0 0,1 0 0,1 0-571,3-1 1,0 0 0,0 0 0,0 0 491,0 0 0,1 0 0,-2 0 1,-5 0-1,-3 0 0,-4 1 1,-2 0-1,4-1 0,0 0 1</inkml:trace>
  <inkml:trace contextRef="#ctx0" brushRef="#br0" timeOffset="78008.27">16281 4369 17084,'0'-3'1065,"0"0"-993,3 31 1,1 20-39,-3-4 0,0 2-1042,1-4 0,1 2 0,-1-1 698,-2-5 0,0-1 0,0-3-956,-1-1 0,2-4 1489,3 18 0,-3-24 0,3-11 0</inkml:trace>
  <inkml:trace contextRef="#ctx0" brushRef="#br0" timeOffset="78193.27">16894 4714 19841,'40'-11'-354,"1"-1"0,-1 1 0,-10 1 0,-2 1 1,7 0-1,0 1 0</inkml:trace>
  <inkml:trace contextRef="#ctx0" brushRef="#br0" timeOffset="78594.27">20618 4724 19807,'44'-3'-1093,"-1"0"1,-2 1 0,-4 2 328,10 7 1,-21-3 0,-12 2-1</inkml:trace>
  <inkml:trace contextRef="#ctx0" brushRef="#br0" timeOffset="78726.27">20823 4922 13633,'45'-9'0,"-10"2"0</inkml:trace>
  <inkml:trace contextRef="#ctx0" brushRef="#br0" timeOffset="79259.27">22176 4703 14361,'0'44'529,"0"0"0,0-1 0,0 3 0,0 0 0,0-1-522,0-6 1,0-2-1,0 0-525,0 13 0,0-5 529,0-3-11,1-19 858,1-13 1764,4-43-2123,-3-3 0,0-6-371,1-6 1,-1-2-546,-1 5 1,-1-2 0,1 1 431,-1 5 0,1 1 0,0-1-12,-1-3 1,2 0 0,0-1-4,0 1 0,0 0 0,3 0-110,0 7 0,2-1 0,1 1 0,2 2 102,4-2 1,2 3-1,1 2-31,8-12 0,4 8-84,0 16 0,1 10-203,17 22 191,-24-3 1,0 3-79,-2 7 1,-1 3-40,-3 2 0,-3 2-118,-3 1 0,-7 2 179,-12 12 1,-10 3 186,-1-14 1,-4-1-1,-1 0-254,1 0 0,-1-1 1,-2-1-631,-1-1 0,-1-3 1,3-1-752,3-4 1,3-1 1120,-5 11 1,11-15 0,8-4 0</inkml:trace>
  <inkml:trace contextRef="#ctx0" brushRef="#br0" timeOffset="79460.27">22634 4833 18126,'2'9'599,"-6"15"1,-3 3-600,4-1-774,-4 13 1,3 0 773,19-5 0,-10-1 0,9-21 0</inkml:trace>
  <inkml:trace contextRef="#ctx0" brushRef="#br0" timeOffset="79627.27">22954 4844 18250,'3'-1'1052,"-1"-1"-951,-9 38-2308,11-2 568,-5-8 1,1 0 1373,9 9 0,-5-23 0,-1-4 1</inkml:trace>
  <inkml:trace contextRef="#ctx0" brushRef="#br0" timeOffset="79776.27">22797 4971 19101,'43'-11'-410,"0"-1"0,-1 0 1,0 1-1,-2 0 1,-7 2-1,2 3 0,-7 1 1</inkml:trace>
  <inkml:trace contextRef="#ctx0" brushRef="#br0" timeOffset="80127.27">23357 4722 20389,'-40'5'254,"0"0"0,4 0 1,6 2-255,6 9 33,11 1-33,9 1 0,36 11-51,-7-11 1,2-1-57,4 2 1,0-1-223,2 1 1,-3 0-132,0 9-414,-14 1-112,-12 3-336,-22 2 974,2-16 1,-4 1-746,-7-1 1,-6 0 0,1-1 680,-9 4 0,0-2 0,1 1 0,3-3 0,0-3 0</inkml:trace>
  <inkml:trace contextRef="#ctx0" brushRef="#br0" timeOffset="82226.27">15655 4300 13701,'45'8'106,"-1"0"1,0-1-1,0 1 1,-3-1-1,1-1 1,0-1-1,1-1 1,2-1-654,-4-2 1,0-1 0,2-1 0,0-1 0,4 0 0,3 0 616,-10 1 1,1-1 0,2 1 0,2-1 0,2 0-1,0 0 1,2 0 0,0 0 0,1 0 0,1 0 0,-1 1-1,1-1-100,-7 1 0,1 0 0,0 0 0,1 0 0,1 0 0,0 0 1,1 0-1,0 0 0,0 0 0,0 0 0,1 0 0,-1 0 1,1 0-1,0 0 0,-1 1 0,0-1 35,-2 0 0,1 0 0,0 1 1,-1-1-1,1 0 0,0 0 1,0 1-1,0-1 0,0 0 0,0 1 1,1-1-1,-1 1 0,0 0 1,1-1-1,-1 1 0,1 0 1,-1 1-26,2-1 1,1 0-1,0 1 1,0 0-1,1-1 1,-1 1-1,1 0 1,0 0 0,-1 0-1,1 0 1,-2 1-1,1-1 1,-1 0-1,-1 1 1,-1 0-1,-1 0 1,0 0 23,6 0 1,-1 1 0,-1 0-1,-2 0 1,0 0 0,-1 0-1,0 0 1,1 1 0,0 0 0,0 0-1,2 0 1,2 0-48,-7-1 0,1 1 0,1 0 0,1 1 0,0-1 0,1 1 0,0-1 0,0 1 0,0-1 0,1 1 0,-1 0 0,-1 0 0,1 0 0,-1-1 1,-1 1-1,-1-1 51,2 1 1,0 0 0,-1 0 0,0 0 0,0 0-1,-1-1 1,0 1 0,0 0 0,0 0 0,0 0-1,0 0 1,-1-1 0,1 1 0,0 0-11,3 0 0,0 0 0,2 0 1,-1 0-1,0 1 0,1-1 1,-2 0-1,0 0 0,-1 0 0,-1 0 1,-3-1-1,-1 1 0,-2-1-3,12 2 0,-2 0 0,-1 1 1,-4-2-1,-3 0 0,-4-1 1,-6-2 438,20-2 1,-26-3-575,-55-7 0,-26-2 84,17 3 0,-6-1 0,-5-1 0,-3-1 0,-1 1 0,-1 1 53,11 2 1,-2 0-1,-1 0 1,0 1-1,-2-1 1,0 1-1,-2 0 1,0-1-1,-2 1 1,9 1 0,-2 0 0,-2-1 1,0 1-1,0 0 0,-2 0 1,1-1-1,-1 1 0,1 1 1,0-1-1,0 0 0,1 1 1,2 0 1,-4-1 0,1 1 0,0 0 0,1 1 0,0-1 0,1 0 0,-1 1 0,1 0 0,0 0 0,0 0 0,0 1 3,-3-1 0,0 1 1,-1 0-1,1 0 0,0 0 1,0 0-1,1 1 1,2 0-1,1 0 0,1 0 12,-11 0 0,3 0 0,1 1 0,2 0 0,0 0 0,0 0-4,3 0 0,0 0 0,1 1 1,1-1-1,0 1 0,1 0-19,-2-1 1,0 0 0,1 0 0,2 1 0,3 1 59,-18 1 0,4 2 0,28 3 71,43 8 1,22 1-123,-8-5 1,8-1 0,5 0 0,4 0 0,1-1 0,-1 1-2,-8-2 0,1 0 0,1-1 0,1 1 0,1 0 0,0-1 0,1 1 0,1-1 0,-2 0 0,1 1 0,1-1 0,1 0 0,0 1 0,1-1 0,-1 0 0,0 0 0,-1 0 0,-1 0 0,-1 0 0,-2-1 0,0 0 0,-1 1 0,0-1 0,1 0 0,1 0 0,1 1 0,1-1-4,-2 1 0,1-1 0,1 1 1,2-1-1,0 1 0,0 0 1,1-1-1,0 1 0,-1 0 1,0-1-1,-1 1 0,-1-1-8,0 0 1,0 0 0,0-1 0,-1 1 0,0 0 0,-1-1 0,1 1-1,-1-1 1,0 1 0,-1-1 0,1 1-60,6 0 0,1 1 0,1-1 0,-1 0 0,-1 1 0,-1-1 0,-2 0 1,-2-1-1,-3 0-159,15 3 1,4 0-1,-7 0 1,-14-5-1,-22-5-443,-28-10 568,-14 3 1,-14 0 0,-2 0 78,-3-1 1,-5-2 0,-1-1 0,-3 1 25,12 3 0,-2 0 0,-1 0 0,0 0 0,-1 0 0,0 0 162,-3 0 0,0 0 1,-1 0-1,0 0 0,-1 1 1,-1-1 198,2 2 1,-3-1 0,-1 0-1,0 1 1,2-1 0,2 1 0,4 1 185,-11-1 1,0 1-1,11 0 1,20-2-458,22-1-90,23 6 0,23 7 0,10 3 0,2 0-168,-18-4 1,3 1 0,3 0 0,2 1 0,1-1-1,0 1 1,-1 0 0,-1-1 167,-2 1 0,-1-1 0,-1 1 0,0 0 0,1 0 0,1 0 0,2 0 0,1 2-6,-5-2 0,1 1 1,1 0-1,2 1 1,0-1-1,1 1 1,0 0-1,0 1 0,0-1 1,-1 0-1,0 0 1,-1 0-61,4 2 1,-1-1 0,1 0 0,-1 1 0,0-1 0,-1 1 0,0-1 0,0 1 0,0-1 0,-1 1 11,3 0 0,1 0 0,-1 0 0,1 0 0,-1 0 0,-2 0 0,-1 0 0,-3 0 0,-3-1-45,13 4 1,2-1-1,-5 1 1,-14-2-1,-23-2-740,-58 3 749,6-10 0,-8-5 0,-5 1 20,11 0 1,-4 1 0,-1-1-1,-2 0 1,0-1-21,2 1 0,0-1 1,-1 0-1,-1-1 0,0 1 1,1-1-37,-2 1 1,-1 0 0,1 0 0,-1-1 0,0 1 0,-1 0 125,3 0 0,-2-1 0,-1 1 0,0 0 0,2 0 0,3 0 0,4 1 0,-5-1 0,5 1 0,1-1 0,0 1 0,1 0 0,-1 0 0,0 0 0,0 0 0</inkml:trace>
  <inkml:trace contextRef="#ctx0" brushRef="#br0" timeOffset="93558.27">1306 11821 18642,'0'48'1725,"0"-11"-638,-5-48-975,-2-8-45,-7-22-56,6 16 1,1-2-565,-2-6 0,0-1 553,1-4 0,1-2-8,2 5 1,2-4 0,3 3 94,8-10 1,6 3-481,4-1 1,6 6 84,2 15 0,3 9-269,0 10 0,-1 7-1776,6 13-924,-8 10 3082,-13 8 0,-8-15 0,-5-3 1</inkml:trace>
  <inkml:trace contextRef="#ctx0" brushRef="#br0" timeOffset="93726.27">1319 11692 16490,'31'-15'-266,"0"-1"0,0 0 0,10-8 0,-7 10-1886,-17 22 2152,-11 21 0,-6-15 0,-3 13 0</inkml:trace>
  <inkml:trace contextRef="#ctx0" brushRef="#br0" timeOffset="93876.27">1309 11963 17498,'41'0'-1093,"1"0"1,4 1 0,-5-1 320,-4-2 0,-3 2 0,-24 0 1</inkml:trace>
  <inkml:trace contextRef="#ctx0" brushRef="#br0" timeOffset="94076.27">1582 11781 18810,'-5'-1'436,"1"0"-525,4 1-986,46 23-842,-14-11 1917,10 4 0,1-1 0,-14-8 0,4-1 0</inkml:trace>
  <inkml:trace contextRef="#ctx0" brushRef="#br0" timeOffset="94226.27">1718 11759 18138,'-13'33'-656,"-1"-1"1,0 1-1,1 2 1,1 0 0,5-6-165,5 7 1,2-3 0,0-23 0</inkml:trace>
  <inkml:trace contextRef="#ctx0" brushRef="#br0" timeOffset="94460.27">1336 12205 19663,'40'0'-254,"0"-1"1,1 1 0,2-1 0,0-1-1,-1-2-340,-2-3 0,0-2 1,0-1-500,2 1 1,1 1 0,-1-1 623,-2 0 1,0 1 0,-3 0 0,-2 1 0,-4 0 0,13-3 0</inkml:trace>
  <inkml:trace contextRef="#ctx0" brushRef="#br0" timeOffset="94660.27">2264 11852 10686,'-10'12'0,"3"-2"0</inkml:trace>
  <inkml:trace contextRef="#ctx0" brushRef="#br0" timeOffset="94827.27">2295 12071 20535,'7'7'0,"-1"-2"0</inkml:trace>
  <inkml:trace contextRef="#ctx0" brushRef="#br0" timeOffset="100793.27">22554 5414 11403,'-6'-7'919,"1"2"840,5 5 662,0 0-1234,0-32 191,-14 17-873,-16-22-433,3 31 1,-3 4-45,3 1 0,1 0 11,-2 3 1,2 1 5,-3 1-1,6 6-32,11 2 10,6 12 0,12 2 12,3 11 33,5 3-198,-7-16 1,-1 2 208,0 3 1,-1 3 10,-1 3 1,-1 3-1,0 2-427,0 4 0,0 1 1,-1 2 390,-1-2 0,1 1 0,-1 1 1,0-2-453,1 5 1,-2-2 0,1-1 454,-1-2 0,0-1 0,0-4-22,0 0 0,0-2 10,2 5 1,2-2-6,3-8 0,5-3-17,2 0 1,3-3 44,19 1 1,2-18-46,-7-8 12,1-2 254,2 0-378,-10-3 0,2-1-1365,21 0 1455,-20 0 0,-2 1 0,2 0 0,-11 3 0</inkml:trace>
  <inkml:trace contextRef="#ctx0" brushRef="#br0" timeOffset="105227.27">24157 8302 10955,'0'-15'706,"0"1"1020,6 10 526,5-9-1378,4-2-213,4-6 55,-3 2-132,3-2-304,1 1 201,8-2-391,2 10-79,11 26-11,-5 14-433,-15 1 1,-1 3 432,-2-2 0,-1 4 30,0 2 0,0 4 0,-1 1 67,-1 4 0,-2 1 1,-1 3-6,-2-4 0,-1 3 1,0 1-1,-3-3-505,-3-7 1,-2-1-1,0 0 1,-2-1 449,-2 12 0,-3-1 1,-1-3 23,-7 4 1,-1-3-346,1-1 1,-1 0 288,2-5 1,0 1 16,0 1 1,1-1-12,4-11 0,1-2-11,-4 18 838,5-28-445,-3-15 1608,-7-2-2001,-10-5 424,1-1 0,-2-1-990,-2 1 0,-1 1-1073,-6-2 1,0 1 982,8 4 1,2 0-1,-4 1 1,16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02:54:17.96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5279 3921 12647,'30'26'1092,"1"0"0,11-1 0,4-6-842,-3-8 0,5-5-1070,-5-2 1,5-1 0,3-1 0,1 0 881,-12-1 0,2 0 0,0-1 0,2 1 0,2-1 1,2 0-212,-4 0 1,1-1 0,3 0 0,0 0 0,2 0 0,1 0 0,1 0 0,1-1 0,0 1 168,-8 0 1,0 0 0,1 0-1,1-1 1,0 1 0,1 0-1,1-1 1,0 1 0,1 0 0,0-1-1,1 1 1,0-1 0,1 1-57,-6-1 0,1 1 0,0-1 0,2 1 0,0-1 0,0 1 0,1-1 1,0 1-1,1-1 0,-1 1 0,0-1 0,1 1 0,-1-1 0,0 1 0,-1-1 1,0 1-1,-1 0 36,0-1 0,0 1 0,-1 0 0,1-1 0,-1 1 0,-1 0 0,1 0 0,0 0 0,-1 0 0,1 0 0,0-1 0,0 1 0,0 0 0,0 0 0,0 0 0,1 1-69,-1-1 0,1 0 0,0 0 0,0 0 0,0 0 1,1 0-1,0 0 0,0 0 0,-1 0 0,1 0 1,-1 1-1,0-1 0,-1 0 0,0 1 0,-1 0 0,0 0 1,-1 0 66,4 0 0,0 0 0,-2 0 1,-1 1-1,0 0 0,-1-1 1,1 1-1,-1 0 0,2 0 0,0 0 1,1 1-1,1-1 0,2 0-26,-7 1 0,1-1 0,1 0 1,0 1-1,1-1 0,0 1 1,1 0-1,1 0 0,0 0 0,0 0 1,1 0-1,-1 0 0,1 0 1,0 0-1,0 0 0,0 0 0,0 1 1,-1-1-1,1 0 8,-2 1 1,1-1 0,0 0 0,0 1 0,0 0 0,0-1 0,1 1 0,-1 0 0,1 0 0,-1-1 0,1 1 0,0 0 0,-1 0 0,1 0 0,0 0 0,-1 0 0,1 0 0,-1 0 0,1 0-1,-1 0 9,1-1 0,-1 1 1,1 0-1,-1 0 1,1 0-1,0 0 0,0 0 1,-1 0-1,1 0 1,0 0-1,-1 0 0,1 1 1,-1-1-1,1 0 1,-1 0-1,0 0 0,0 0 1,-1 0-1,1 0 1,-1 0 5,1 0 1,0 0 0,0 0 0,0 0 0,0 1 0,0-1 0,1 0 0,-2 0-1,1 0 1,-1 0 0,1 0 0,-2 1 0,0-1 0,0 0 0,-1 0 0,0-1 0,-1 1-1,-1 0 1,-1 0-23,8 0 0,-1 0 1,-2 0-1,0 0 0,-2 0 1,1 0-1,-2 0 0,1 0 1,-1-1-1,1 1 0,-1 0 1,1 0-1,1-1 2,-1 1 0,0 0 0,1 0 0,-1-1 0,1 1 0,-1 0 0,0-1 0,0 1 0,1 0 0,-1-1 0,0 1 0,0-1 0,0 1-61,3 0 0,-1-1 0,0 1 0,0-1 0,0 1 0,0-1 1,0 1-1,1 0 0,0-1 0,1 1 0,1-1 0,2 1-107,-9-1 0,1 0 0,1 1 1,2-1-1,-1 0 0,2 1 0,-1-1 1,1 0-1,0 1 0,0-1 0,0 1 1,-1-1-1,0 0 0,-1 0 0,-1 1 1,0-1-1,-2 0 80,8 0 0,0 1 0,-2-1 0,0 0 0,0 1 0,-2-1 0,1 0 0,-1 0 0,0 1 0,-1-1 0,1 0 0,0 0 0,2 1 0,1-1 0,1 0 0,-1 1 0,1-1 0,-2 0 0,-1 1 0,-1-1 0,-3 0 0,-3 0 0,-3 0 0,4-1 0,0 1 0,0 0 0,0 0 0,0 0 0</inkml:trace>
  <inkml:trace contextRef="#ctx0" brushRef="#br0" timeOffset="12582">19072 6872 17700,'40'-5'118,"-1"-1"1,1 1 0,1 0 0,0-1 0,2 1-119,-2 0 0,2 1 0,0 0 0,-3 1-1093,3-1 1,-3 1 0,2 0 272,-3 0 1,1 0 0,0 1 0,-6 0 668,3 1 1,-7 1 0,4 0-1,-18 0 1</inkml:trace>
  <inkml:trace contextRef="#ctx0" brushRef="#br0" timeOffset="12766">19523 6847 16535,'4'47'101,"-1"0"0,0 0 0,0-2-101,2-9 0,1 1-671,-3-4 1,0 4 0,0-2 670,2 14 0,-2-2 0,0-7 0,-1-4 0,1 10 0</inkml:trace>
  <inkml:trace contextRef="#ctx0" brushRef="#br0" timeOffset="12950">19867 7317 17834,'2'-8'382,"-1"2"-674,-1 6-1747,0 0-1238,1 30 2541,3-22 1,-2 22 0,0-29-1</inkml:trace>
  <inkml:trace contextRef="#ctx0" brushRef="#br0" timeOffset="13099">19865 7135 12076,'24'10'0,"0"1"0,15 6 0</inkml:trace>
  <inkml:trace contextRef="#ctx0" brushRef="#br0" timeOffset="13451">20121 7401 20233,'-5'-29'-4,"1"0"0,7-1 0,5 5-29,9 8 10,15 1-66,-9 13-191,10 18-650,5 9 683,-15-6 1,0 1 145,12 8 67,-6-8 34,-12-15-11,11-11 11,7-22 23,-1-1 44,-17 8 0,-3 1 123,0-5 180,-5 7-370,-3 10-78,-3 5 55,2 12-2050,6 25 2073,0-9 0,1 0 0,1 15 0,5-6 0</inkml:trace>
  <inkml:trace contextRef="#ctx0" brushRef="#br0" timeOffset="13753">20933 7332 19034,'35'-20'-189,"-1"-1"1,1 1 0,-5 1 0,0 0 0,-6 3-183,1-3 35,-20-10 1412,-35 2-258,5 14 0,-3 3-617,-2 3 1,-1 5-337,0 5 1,3 4 156,-9 14-22,8 10 88,12 3-1310,20 16-417,17-26 1,8-3 1521,1-4 0,4-1 0,-2-3 0,2 1 0,-2-4 1,4-5-1,0 0 0</inkml:trace>
  <inkml:trace contextRef="#ctx0" brushRef="#br0" timeOffset="14301">21930 6876 17924,'0'-3'392,"-4"23"1,-2 12-348,4 12-984,-3 1 1,2 3 938,7-12 0,1-2-56,0 0 0,1 0-353,1-2 0,1-2 162,-2-4 1,-1-1 561,2 13-91,-3-15 908,2-25-583,0-13-224,7-24-89,3-4 395,3-2-430,5 3 597,9 8-854,-3 24 34,-2 15-314,-9 22-762,-11 10-1749,-1 2 2847,-1 0 0,-3-18 0,1-5 0</inkml:trace>
  <inkml:trace contextRef="#ctx0" brushRef="#br0" timeOffset="14533">22615 7132 20423,'-31'-2'228,"-1"0"0,4 1 0,2 4-228,0 7-79,10 10-313,8 5-336,14 2-1346,30 4 1010,-12-22 0,2-2 1064,1 1 0,-2-2 11,16-14 112,-29-5-123,-7-7-2980,-9 0 2980,-2 0 0,1 9 0,-1 3 0</inkml:trace>
  <inkml:trace contextRef="#ctx0" brushRef="#br0" timeOffset="14901">22956 7252 19953,'24'-34'-1457,"0"8"1267,12 27-34,-8 5 32,6 3 148,-14 4 44,0-1 672,-5-5-112,0-2-122,-2-14-169,3-5 11,3-10-45,3-2-90,5-6-268,-11 14 0,0 1 78,-11 24-751,-1 7-929,1 11-1552,5 2 2849,5 0 1,-6-12 0,1-5 0</inkml:trace>
  <inkml:trace contextRef="#ctx0" brushRef="#br0" timeOffset="15167">23699 7164 20826,'-23'19'-258,"0"0"1,-5 15-415,59-13 436,9-9 528,8-14 223,-19-10-403,-17-10-112,-12 2-1199,-18 1-2078,1 7 2457,-4 2 1,9 7 0,11 2 0</inkml:trace>
  <inkml:trace contextRef="#ctx0" brushRef="#br0" timeOffset="15567">24279 7015 20457,'-33'-14'266,"0"0"0,0 0 0,-10-3 0,2 6-597,11 12 1,4 4-253,0 11 1,35 13-57,17-6 163,0-11 0,3-3 521,16 4 201,-4-2 437,-24-6-256,-19 4 133,-12 10-280,-12 13-180,8-7 1,-3 4 0,2 2-391,0 6 0,1 3 0,1 1 278,3-5 1,1 2 0,1 0 0,1-2-34,0 4 0,2-1 1,4-3 44,4 8 0,4-8 0,1-8 44,2-14 192,-2-8-158,-3-36-571,0 2 0,0-4 493,0-1 0,0-4 0,0 2 0,0 0 0,-1 3 0,2 0 0,0 1 0</inkml:trace>
  <inkml:trace contextRef="#ctx0" brushRef="#br0" timeOffset="15900">24254 7247 17230,'6'0'1187,"16"-1"1,6-1-952,10-3-743,1 0 0,2 0 512,-11-1 1,-2-1 0,-1 0 0,-2 0-18,16-9 169,-17-11-157,-18 4 237,-17-9-125,-13 10 173,1 11 1,-2 3 39,-14-2-145,-10 8-57,9 27 464,18 14-682,18-8 0,5 0-163,8-4 0,6-2-397,8 1 1,5-4-344,1-7 1,2-3 997,2-2 0,2-1 0,-4-1 0,16 5 0,-15-7 0,0 0 0</inkml:trace>
  <inkml:trace contextRef="#ctx0" brushRef="#br0" timeOffset="16316">24886 7254 20434,'-6'-25'370,"0"-1"0,-4-22-404,20 10 1,0 13-1,10-3-67,-2 21-302,10 18-1536,2 22 23,1 6 277,-18-15 1,-1 1 1202,2 10 0,-8-17 1,-1-4-1</inkml:trace>
  <inkml:trace contextRef="#ctx0" brushRef="#br0" timeOffset="16734">25353 7149 19818,'4'6'471,"0"-1"-393,-4-5-436,0 0-1536,14 14-1383,-6-10 2457,11 10 1,-14-14 0,-3 0 0</inkml:trace>
  <inkml:trace contextRef="#ctx0" brushRef="#br0" timeOffset="17633">19183 6239 16917,'-41'-12'192,"0"0"1,0 0-1,4 0 1,0 2 0,2 2-154,-4 4 0,4 3 17,7-1 1,4 0 753,-1 2-754,-2 8 287,1 25-287,13-1 0,2 8 52,5 0 0,2 5 1,2-1-777,1-1 0,3 1 1,0 0 681,1-4 0,1 1 0,1 0 0,0-1 8,1 5 0,1-2 1,0 4-192,-3-7 0,0 2 0,0 2 0,-1 0 1,-1-1 185,0 0 1,-1-1 0,0 1 0,0-1 0,-1 0 2,0 0 0,-1 0 0,1 0 1,-2 0-1,1-3 13,-1 4 1,-1-1 0,0-3-1,-1-3-27,-2 8 0,0-6-109,2-5 0,1-2 103,0 16 0,15-10 180,21-20-152,-2-11 0,4-5-99,-3-3 0,2-3 0,0 1 145,12-2 0,0-1-640,4 1 1,-2 0-668,-12 3 1,1 1 1349,-3 1 1,2-1-1,-4 1 1,17-1-1,-18 0 1,0 1 0</inkml:trace>
  <inkml:trace contextRef="#ctx0" brushRef="#br0" timeOffset="18533">26120 6875 16905,'-4'-3'526,"1"0"-425,3 3-90,65-4-1031,-40-1 1,1-1 570,17-4 1,-2-2 560,-4-10 438,-27-3 301,-10 10 1357,-3 2-2141,3 7 0,12 29-56,2 1 1,2 3-7,0 1 1,0 1-12,3 4 1,-3 0-488,-4 6-2784,-20 7 2760,-10-19 0,1-2 0,3-18 0</inkml:trace>
  <inkml:trace contextRef="#ctx0" brushRef="#br0" timeOffset="21083">25806 7998 17487,'1'39'280,"0"1"0,0-4 1,-1-1-91,0 10 326,0 4 201,-2-18 213,-1-5-437,-5-24-359,-1-18 12,-4-15-79,7 8 0,1-4-188,0-3 0,2-4 0,1-1 162,0-1 0,1-1 0,4-1-443,3-6 0,5-1 0,0 3 396,2-5 1,6 5 5,9 10 0,4 7-68,-6 14 1,2 5-455,17 1 1,2 7-117,-7 10 0,-2 7 480,-1 5 1,-8 4 140,-15 1 1,-11 0 16,-12 1 0,-8-4 0,-2-8 0,-3-4-191,0-1 1,0-1-920,-17 6-2167,0-8 2457,19-4 1,4-4 0,14-2 0</inkml:trace>
  <inkml:trace contextRef="#ctx0" brushRef="#br0" timeOffset="21468">26317 8149 15079,'6'0'2811,"-1"0"-2586,-5 0-3317,3 22 3092,-3-16 0,3 16 0,-4-22 0</inkml:trace>
  <inkml:trace contextRef="#ctx0" brushRef="#br0" timeOffset="21620">26374 7969 18518,'0'-4'-1882,"0"0"1882,0 4 0,0 0 0</inkml:trace>
  <inkml:trace contextRef="#ctx0" brushRef="#br0" timeOffset="21868">26607 8028 19762,'-1'41'145,"1"-1"1,-1 1 0,2-2-1,0-1 1,2-3-135,1-3 1,3-2-432,1 0 0,-1 0 420,-1-3 0,-2-1 0,3 18 272,-6-11-160,-22-8 61,-15-22-1812,8-16 1,-1-6 1605,4 0 0,2-3 0,6 0 1,4 1-1,3-2 0</inkml:trace>
  <inkml:trace contextRef="#ctx0" brushRef="#br0" timeOffset="22017">26568 7844 17823,'0'-4'-1792,"0"0"1792,0 4 0,0 0 0</inkml:trace>
  <inkml:trace contextRef="#ctx0" brushRef="#br0" timeOffset="22302">27118 7609 19168,'-20'36'340,"-1"1"0,2 0 0,4 2-340,10-4 0,3 2-581,-1 2 0,1 1 575,1-1 1,3 2-866,3-8 1,2 2 0,3-2 870,8 6 0,1-3 0,-4-3 0,0-4 0,15-2 0</inkml:trace>
  <inkml:trace contextRef="#ctx0" brushRef="#br0" timeOffset="22566">27278 8070 20893,'7'-26'67,"1"-1"1,3-3 0,1 1-35,4-13-28,-9 12 1,-4 0 6,-9-16-1,-7 4 11,0 23 12,4 8-45,4 26 33,1 8-22,14 24-197,-4-22 1,2 0-589,5 3 1,0 0-482,1 0 0,0 1-373,0-2 1,0 1 1072,-2-3 0,-1-1 0,3 3 0,-6-9 0</inkml:trace>
  <inkml:trace contextRef="#ctx0" brushRef="#br0" timeOffset="22718">27288 7904 20199,'42'-17'-1093,"0"1"1,0 0 0,0 3 436,-6 7 1,-4 2-1,9-1 1,-8 0 0</inkml:trace>
  <inkml:trace contextRef="#ctx0" brushRef="#br0" timeOffset="22900">27672 7626 21969,'2'38'74,"0"-1"1,0 3 0,1 0-114,1-2 0,0 2-1054,-2-1 1,1 5 0,-2-2 937,1-1 1,-2-1-1,1-2 1,0 12-1,0-4 1,-1-17-1,0 1 1</inkml:trace>
  <inkml:trace contextRef="#ctx0" brushRef="#br0" timeOffset="23218">28155 7771 15571,'45'3'0,"-9"0"0</inkml:trace>
  <inkml:trace contextRef="#ctx0" brushRef="#br0" timeOffset="23351">28123 8067 20255,'47'-8'-547,"-1"0"1,-9 2 0,-3 1 0,13 3 0,-27 3 0</inkml:trace>
  <inkml:trace contextRef="#ctx0" brushRef="#br0" timeOffset="25568">29803 7724 15157,'0'-6'3276,"0"1"-2474,0 5-679,-2 27 6,1-2 1,1 5-102,1 17 0,0 5-533,0-15 1,0 1 0,0-1 504,2 8 0,-1-3 0,-1-8 0,0-5 372,-1-6 681,0-12-560,-8-37-342,2-5 1,-1-7-141,0-2 0,-1-3 0,0 0-491,2 2 1,-1 1 0,1-1 483,0-2 0,1 0 0,0 2-4,1 0 0,2 2 499,2-5 1,5 4-528,8 12 0,6 4-404,13 2 1,5 8 95,1 11 0,2 8-655,7 4 0,0 5 156,-10 0 0,-4 5-773,2 8 0,-8 5 1546,-14-1 1,-6 1 599,-5 0 0,-6-2-434,-14-2 0,-7-5 75,0-9 0,-1-2-168,0-1 1,0-1-12,-21 6-583,9-3-1320,12-4 1903,12-1 0,9-4 0,4-1 0</inkml:trace>
  <inkml:trace contextRef="#ctx0" brushRef="#br0" timeOffset="26219">30270 7953 15235,'0'-3'919,"0"0"-930,0 3 11,5 24 11,-3-2-1300,3 18-1988,-5-17 3225,0-10 0,0-10 0,0-3 1</inkml:trace>
  <inkml:trace contextRef="#ctx0" brushRef="#br0" timeOffset="26385">30271 7830 16389,'0'0'0</inkml:trace>
  <inkml:trace contextRef="#ctx0" brushRef="#br0" timeOffset="26803">30485 7830 19123,'6'30'-1093,"0"0"1,3 7 0,-1-3 272,3 4 1,-1-2 0,-5-23 0</inkml:trace>
  <inkml:trace contextRef="#ctx0" brushRef="#br0" timeOffset="27084">30707 7810 17610,'0'-3'707,"0"1"-640,0 2-56,-45 42-11,23-16-6,-7 2 1,2 4 5,7 7 34,10-13 89,3 2 190,6-16-133,8-6-91,7-2-89,13-3-1075,10-5 1075,-2-2 0,0-1 0,-2 1 0,16-6 0</inkml:trace>
  <inkml:trace contextRef="#ctx0" brushRef="#br0" timeOffset="28266">31110 7315 18037,'-26'39'351,"-1"-1"0,3 0 0,5 3-307,11-9 1,5 3 0,1 0-415,-1 3 0,1 1 0,3 1 41,5 7 1,4 2 0,0-3-765,-1-9 1,0-2 0,4-3-547,13 10 1,4-8 1161,-5-17 1,-2-4-1,6 2 1,-7-9-1</inkml:trace>
  <inkml:trace contextRef="#ctx0" brushRef="#br0" timeOffset="29167">31323 7880 16849,'14'-1'2285,"6"-20"-2251,1-8-12,-1-15-22,-13 6 34,-4 10 0,-2-2 223,-3 3 1,-1 1 184,0-1 1,-1 3-129,-6-3-314,1 18-11,2 12 11,1 8 0,-1 10 5,4 4 1,3 4-90,2 3 0,2 2-241,2-1 0,1 0-541,3-1 0,3-4-1162,10 4-1249,0-7 2995,-3-8 1,-9-8-1,-3-6 1</inkml:trace>
  <inkml:trace contextRef="#ctx0" brushRef="#br0" timeOffset="29368">31325 7774 19280,'42'-9'-410,"0"0"0,-1 1 1,8-3-1,-5 2 1,-14 6-1,-6 1 0,-4 1 1</inkml:trace>
  <inkml:trace contextRef="#ctx0" brushRef="#br0" timeOffset="29617">31681 7509 21163,'10'37'-76,"0"0"0,0 0 0,2 7 1,-3-1-105,-1 0 1,-3-3-376,-3-12 0,-1-1-543,1 20-34,-2-7-1254,0-10-891,0-11 2783,0-9 0,0-7 0,0-3 1</inkml:trace>
  <inkml:trace contextRef="#ctx0" brushRef="#br0" timeOffset="29900">31999 7895 18149,'5'0'179,"-2"0"-392,-3 0 0,0 0 0</inkml:trace>
  <inkml:trace contextRef="#ctx0" brushRef="#br0" timeOffset="33384">30640 8781 15997,'0'34'291,"0"-1"1,0-6-1,0 1-230,0 5 1,0 1 0,0-9 0,0 1 324,-2 9 0,0 1-335,1-8 0,-1 0 335,0-1 1,0-3 666,0 0-773,2-27 0,1-12-28,0-8 0,-1-5-78,0-10 0,-2-4-85,-1 3 1,-1-3 0,1 2-452,0 4 1,0 1-1,0 1 395,-1-2 1,-1 1 0,2 2 11,1 0 0,1 2-17,-1 2 0,2 2-28,7-19-12,4 20 1,5 4 11,7 6 0,5 4-73,11 1 1,2 6-391,-6 8 1,0 4 210,0 5 0,-3 4-241,3 20 246,-21-10 1,-5 3 246,-8 0 0,-7 0 430,-7 3 0,-6-2-851,-7-6 1,-2-4 112,3-7 0,0-4-163,-17-1-324,24-7-2482,-1-1 3408,8 0 1,2 0 0,5 0 0</inkml:trace>
  <inkml:trace contextRef="#ctx0" brushRef="#br0" timeOffset="33818">30968 8962 16961,'-4'2'705,"1"0"-581,3-2-124,-1 35-482,1-13-448,-1 2 0,0 2-2347,1-1 2953,2-3 1,-1-10-1,1-4 1</inkml:trace>
  <inkml:trace contextRef="#ctx0" brushRef="#br0" timeOffset="34101">31149 8934 16266,'-37'29'11,"0"-1"0,8-6 0,5-1 1,4 7 291,17-16 973,1-1-155,11-6-1121,3-1-22,13-3-1166,5-1-2089,6 1 3213,3 0 1,-16-1 0,-5 0 0</inkml:trace>
  <inkml:trace contextRef="#ctx0" brushRef="#br0" timeOffset="34817">31344 8973 12008,'-4'0'3276,"2"0"-389,2 0-2428,-1 5-223,1 6-80,-1 9-88,7 10-46,1 9 23,5 9-160,-5-21 1,-1 0 120,-1 1 0,1 0 150,-1 8 1,0-1 174,-1-3 0,-3-1-102,-4 1 1,-2-4-85,-7 4-21,-11-18-124,3-19-1288,-8-20-1989,4-16 2621,12 16 1,1 0-1,1-10 1,6 17 0</inkml:trace>
  <inkml:trace contextRef="#ctx0" brushRef="#br0" timeOffset="34986">31355 8800 12826,'0'0'0</inkml:trace>
  <inkml:trace contextRef="#ctx0" brushRef="#br0" timeOffset="35435">31747 8618 18686,'-11'40'373,"1"0"1,-1 0 0,2-1-363,5-9 0,2 1 0,-3 14 1,3 2-909,5-3 1,2-1-743,1-1 1,4-4-1,3-8 1,5-6 1284,19-7 1,-16-8 0,-2-8 0</inkml:trace>
  <inkml:trace contextRef="#ctx0" brushRef="#br0" timeOffset="36667">31973 9049 14955,'0'8'1659,"0"-1"-1122,0-7-223,0 0 247,29-58-449,-20 27-68,7-8 1,-2-1 22,-13 3 695,0-7 135,-2 13-573,-3 7-312,-2 19-12,-2 17 0,1 9 22,-1 25-28,6-22 1,0 2-208,2 4 0,2-1-1546,12 14 526,0-20-537,7-14-1507,-8-9 3141,-1 0 0,-5 0 0,-3-1 0</inkml:trace>
  <inkml:trace contextRef="#ctx0" brushRef="#br0" timeOffset="37217">31927 8959 16143,'0'-5'1490,"0"2"-1356,0 3-1164,68-19-2247,-22 13 2621,-2-4 1,-1 1-1,-11 8 1,-20 1 0</inkml:trace>
  <inkml:trace contextRef="#ctx0" brushRef="#br0" timeOffset="38018">32042 8773 20053,'-23'-34'90,"3"12"-56,10 46 33,2 23-51,3-10 1,1 3-17,1-4 0,2-1-330,-1 3 0,0-2 335,2-10 1,0-1 78,0 7 1,-1 0-80,1-6 1,0-2-6,2 21 0,0-23 269,3-19 78,7-20-201,-2-2 492,7-19-582,-7 15 0,1-1 11,2 3 0,3 0-62,2-3 1,2 3-51,15-4 12,-3 13-34,-12 9-169,3 13-257,-5 13 235,-1 3 57,-6 8-113,-4-12-325,-2-1-650,2-6-772,0-4-1216,3-6 3065,-1-2 0,-3-3 1,-1 0-1</inkml:trace>
  <inkml:trace contextRef="#ctx0" brushRef="#br0" timeOffset="38334">32343 8568 17330,'2'-4'2477,"0"1"-1973,-2 3-325,55 76-157,-41-39 1,-1 2-534,5 0 1,4 2 0,-5-1 498,-7 8 1,-7-3-331,-3-12 1,-4-2-427,0 1 1,-1-2-419,-2-2 0,-2-1 1186,-1 4 0,-1-3 0,0-1 0,0 0 0</inkml:trace>
  <inkml:trace contextRef="#ctx0" brushRef="#br0" timeOffset="39833">28981 7286 18037,'19'-17'806,"0"0"1,14-11-549,-27 25-79,-2 0-179,-3 3 45,-1 0 44,-4 8 124,-14 21-84,1-4 0,-2 4-44,0-1 1,-3 2 0,1-1-598,-8 10 1,0 0 529,8-11 1,0 0 0,1-2 15,-2 2 0,2-1-18,2-1 1,1-1-17,3-3 0,1 1 0,-2 22 79,26-13 66,27-8-78,11-14-351,-18-12 1,0-2 328,18-6 499,-17 0 1,0-1-545,-7 3 0,-1 0-246,18-7 100,-25 17 202,-24 10-56,-9 12 0,-9 7 5,3-2 1,-2 4-16,5-7 1,0 3-1,0 0 21,-4 8 0,-1 0 1,1 0-1,5-6 0,2-1 0,0-1 6,-2 10 0,4-5-17,7 0 168,26-10 11,25-16-174,-19-8 1,1-3-145,7-3 0,-1-2-40,10-10-438,-9 4-99,-9 3-741,-9 4-1232,-7 3 2850,-4 2 1,-3 2-1,-1 0 1</inkml:trace>
  <inkml:trace contextRef="#ctx0" brushRef="#br0" timeOffset="40267">28399 8781 18395,'-1'26'-297,"1"-1"0,-1 22-1462,3-20 1759,4 1 0,-2-13 0,0-3 0</inkml:trace>
  <inkml:trace contextRef="#ctx0" brushRef="#br0" timeOffset="40534">28548 8718 16072,'-31'29'104,"-1"-1"1,3 2-1,7-2 607,13-3-520,4-3 204,5-12-126,4-9-42,12-1-2580,15 0-924,3-2 2985,4-3 0,-22 2 0,-3-1 1</inkml:trace>
  <inkml:trace contextRef="#ctx0" brushRef="#br0" timeOffset="40835">28798 8676 19785,'-22'27'145,"0"0"1,3-2-1,5-1-145,16 4-22,8-9-56,10-12-1021,20-3-2178,0-8 0,-2 0 2949,-14-5 0,-18 5 0,-3 0 1</inkml:trace>
  <inkml:trace contextRef="#ctx0" brushRef="#br0" timeOffset="41018">28732 8773 18462,'34'-2'-1093,"0"1"1,-3 0 0,-4-1 272,-1-2 1,-12 2 0,-5 0 0</inkml:trace>
  <inkml:trace contextRef="#ctx0" brushRef="#br0" timeOffset="41487">29097 8599 18406,'-25'10'78,"1"0"1,-14 8-79,32-6 23,4 2 10,4 0 12,5 0-11,4-1-23,7-3 0,5 4-213,-2 2 169,-5-1 33,-8-1 11,-8-7 34,-15 1-258,3-5-1389,-11 0 1602,9-3 0,7 0 0,1 0 0</inkml:trace>
  <inkml:trace contextRef="#ctx0" brushRef="#br0" timeOffset="41652">29255 8691 18418,'0'-4'604,"0"1"-3881,0 3 2457,3-1 1,-2 1 0,2 0 0</inkml:trace>
  <inkml:trace contextRef="#ctx0" brushRef="#br0" timeOffset="41968">29498 8585 20356,'-35'3'160,"-1"1"1,4 1-1,9 4-339,17 9-34,21 4 202,1-7 11,14-3 0,-7-5-45,-2 0-89,-4 0 22,-6 0 90,-6 0-102,-6 4-178,-18-1-2645,-5-1-330,-5-4 2698,8-3 1,14-2-1,4 0 1</inkml:trace>
  <inkml:trace contextRef="#ctx0" brushRef="#br0" timeOffset="42150">29694 8673 20501,'2'-5'0,"0"1"0</inkml:trace>
  <inkml:trace contextRef="#ctx0" brushRef="#br0" timeOffset="46003">32938 8347 18451,'4'-27'265,"0"1"0,4-2 0,3 5-209,11 9-22,10-3-23,-2 12 23,18 6 10,-20 16 1,-1 8-8,-2 3 1,-1 5 0,-3 2-665,-1 1 0,-3 2 1,-2 1 645,-4-2 1,0 1-1,-2 1 1,-2-2-17,-1 5 1,-2-2 0,-1 3 7,-3 1 0,-1 1 1,-2 2-1,-1-1-297,-2-1 1,-1-1 0,-1 1 0,0 0 289,2-5 1,-1 1-1,0 0 1,0-1-1,-1-1-4,-2 1 0,-1-2 0,1-1 0,0-3 0,-3 13 0,0-6 0,3-14 0,-1-7 23,-10-4-1,-2-11 1,-3-4-999,-6-3 1,-1-2 975,-8 3 0,2-2 0,13-1 0,2 0 0,-7 2 0</inkml:trace>
  <inkml:trace contextRef="#ctx0" brushRef="#br0" timeOffset="77350">11101 16191 18149,'10'34'81,"0"1"0,0-3 0,2 2 1,0 1-71,-1-1 0,-1-1 0,0 2-860,1 8 0,-1 1 0,-1-2 838,0 6 0,-2-2 5,-5-8 0,-2-5 785,0-3-734,0-11 440,-10-36-496,-1-10 0,1-7 7,2-3 0,1-5 1,0-1-492,0 2 1,0-1 0,2-1 650,1-6 1,3-1 0,1 2 4,2 8 0,2 3 0,0-3 151,1 1 1,1-1 0,0-1 0,1 1-130,3-6 0,-1 1 0,1 1-94,0 1 1,-1 0 0,0 5-23,1-2 0,0 7-67,4 6 0,1 13-11,9 7-34,1 15 1,3 7-220,5 7 1,-2 5 117,-8 0 0,-2 3 1,-2 0-155,6 10-1,-7 1 295,-11 0 1,-8 0-1,-4-13 1,-6-1 652,-9 7 0,-6 0-1510,-4-4 0,-3-1-776,-5 3 1,1-2 1202,9-9 0,2-4 0,-4 3 0,23-13 0</inkml:trace>
  <inkml:trace contextRef="#ctx0" brushRef="#br0" timeOffset="77835">11867 16616 17633,'6'45'-2095,"2"-9"-1182,-1-31 2580,0-2 1,-4-3 0,-1 0 0</inkml:trace>
  <inkml:trace contextRef="#ctx0" brushRef="#br0" timeOffset="77987">11867 16417 12008,'0'0'0</inkml:trace>
  <inkml:trace contextRef="#ctx0" brushRef="#br0" timeOffset="78385">12198 16487 18832,'24'39'266,"-1"-1"1,1 0 0,-2-2 0,0 0-1,-2-3-249,1-2 0,-3-1-313,1 2 0,-2 0 296,-1 0 0,-3 1 0,-2 11 0,-3 1 0,-3-6 0,-6-2 0,-6 0 0,-4-4 0,-15 3-3,-18-35-602,2-18-1034,9-4 1,-1-6 1463,4-3 0,1 1 1,4 5-1,2 2 1,-4-13-1</inkml:trace>
  <inkml:trace contextRef="#ctx0" brushRef="#br0" timeOffset="78567">12211 16222 15426,'0'6'0,"0"-1"0</inkml:trace>
  <inkml:trace contextRef="#ctx0" brushRef="#br0" timeOffset="79317">13246 15399 20479,'-22'35'54,"1"0"0,0 0 1,0 0-1,1 0 1,1 0-1,2 1 1,3-1-48,2 4 1,4 0-1,1 2-431,1 0 1,2 3 0,0 1-1,4-2 175,2-5 0,2 0 0,1 0 0,0-1-472,1 13 1,1-1 0,4-5-50,3-9 1,4-4 0,0-4-870,5-5 1,1-5 1486,1-4 0,-1-2 0,5 1 0,-8-8 0</inkml:trace>
  <inkml:trace contextRef="#ctx0" brushRef="#br0" timeOffset="79752">13755 15828 21644,'-41'-16'145,"0"0"1,-2 10 0,0 8-146,8 9 0,3 5-6,3 5 1,6 1-163,9 7-34,17-3 102,16-2-1,7-9 0,6-1 28,9 3 0,1 0-548,-1-1 1,0 1 552,-1 0 1,-6 1-101,-4 7 409,-14 0-241,-19-1 56,-30 5-493,-12-11-1202,15-8 1,1-4 1152,-11-9 0,20 1 0,13-4 0</inkml:trace>
  <inkml:trace contextRef="#ctx0" brushRef="#br0" timeOffset="80118">14439 16142 19930,'-2'33'-744,"-1"0"1,1-2 0,-3-1 743,-5-2 0,-1-4 0,1 1 0,-2 2 0</inkml:trace>
  <inkml:trace contextRef="#ctx0" brushRef="#br0" timeOffset="80500">15042 16170 18406,'18'-45'623,"0"0"1,-2 0 0,-5 1-551,-9 13 0,-2 0-446,0-4 1,0-1 433,0-1 1,-1 0 302,-3-8 1,-1 3 171,-1 11 0,-2 2-441,-4 1 0,-1 8 63,-7 17-158,3 26 0,11 19-134,10 1 0,6 5-861,1-14 1,2 2 0,1 1-99,2 6 1,0 2 0,1-3 623,-1-9 1,0-1 0,-2-3 0,1 0 0,-4-6 0,-4-6 0</inkml:trace>
  <inkml:trace contextRef="#ctx0" brushRef="#br0" timeOffset="80668">14917 15886 19650,'47'-10'-656,"-1"-1"1,1 1-1,-2 1 1,-1 0 0,-2 2 198,4 2 0,-4 2 1,-15 1-1,-3 1 1,11-2-1</inkml:trace>
  <inkml:trace contextRef="#ctx0" brushRef="#br0" timeOffset="80868">15480 15289 22286,'23'42'-365,"0"0"1,1 0 0,-1 0 0,0-1 0,-5 5 0,-1 1 0,-3 0 0,-1 1 0,-2-2 66,-1-3 0,-2 0 0,-2-1 0,0-1 0,-2-2 0,-1 14 0,-2-3 0,-3-7 1,-6-14-1,1 0 0</inkml:trace>
  <inkml:trace contextRef="#ctx0" brushRef="#br0" timeOffset="92167">17542 15676 12871,'0'-5'3276,"0"0"0,0 5-2814,5-23-473,6 17-246,8-15-685,7 27-2335,10 12 2642,-15-1 1,1 0-1,-20-9 1</inkml:trace>
  <inkml:trace contextRef="#ctx0" brushRef="#br0" timeOffset="92334">17565 15867 16860,'0'3'1278,"0"1"-797,0-4-481,48 0-1244,-24 0 0,2 0 1244,18 1 0,-1 0 0,3 0 0,-15 0 0</inkml:trace>
  <inkml:trace contextRef="#ctx0" brushRef="#br0" timeOffset="93834">21349 15504 15101,'2'-6'1804,"0"2"-1255,-2 40-258,0-1-893,0 0 1,0 4 713,0-7 0,0 2-68,0 1 1,0 3 0,0-1-77,-1 0 0,-1 0 0,1 0 35,0 3 1,0 0 0,0-3 157,-1 3 0,-1-5 1150,1-2-851,2-32-147,0-17-140,0-11 1,0-8-133,0 2 0,0-4 1,0-2-603,0 1 0,0-4 0,0 0 0,1 1 654,-1-8 1,1 1-1,0 1-41,0-1 1,0 1-1,1 4 87,1 1 0,0 2-55,2-7 0,0 1-1,-1 10 0,1 2-117,2 1 1,1 5 11,9-1 10,10 28-32,7 16 10,-12-3 0,0 3-61,2 3 0,0 4-225,5 10 1,-3 4-101,-7 2 0,-6 3 44,-8 7 1,-8 0 1480,-6-10 1,-6-3-1336,-9-5 1,-4-4-169,6-11 0,0-3-706,-7 0 0,-1-2 1104,5-4 0,0-2 0,-13 4 0,15-7 0</inkml:trace>
  <inkml:trace contextRef="#ctx0" brushRef="#br0" timeOffset="94384">21839 15881 16905,'-2'28'-751,"1"-7"-1691,0 6 2442,1-13 0,0-6 0,0-3 0</inkml:trace>
  <inkml:trace contextRef="#ctx0" brushRef="#br0" timeOffset="95050">21872 15560 16355,'12'10'0,"-3"-3"0</inkml:trace>
  <inkml:trace contextRef="#ctx0" brushRef="#br0" timeOffset="95450">22184 15693 16614,'0'-6'2218,"0"2"-1759,0 4-436,4 50-23,0-16-471,-1 4 1,0 2-763,0 8-1299,1-3-745,1-10 2638,1-10 0,-2-13 0,-1-6 0</inkml:trace>
  <inkml:trace contextRef="#ctx0" brushRef="#br0" timeOffset="95807">22419 15731 18586,'-12'-2'134,"-5"3"-100,-11 16-23,1 2 134,-7 7 102,7 7-79,6-7 90,10 2-34,15-17 45,8-1-79,30-3-207,-13-2 1,2-1-108,0 0 1,-1 0-499,-1 1 0,-3 1-2168,-1 3 2790,-8 2 0,-8-5 0,-5-2 0</inkml:trace>
  <inkml:trace contextRef="#ctx0" brushRef="#br0" timeOffset="96967">25687 15385 17241,'6'34'313,"0"-1"1,0 0 0,2 9 0,-2 1-311,-3-6 1,-1 1 0,-1-1-504,0 7 0,0 1 272,-1-5 0,1 1 0,-1-2 200,0 8 0,0-3 39,0 1 0,0-6 1076,0-4 222,0-34-794,0-19-22,0-18-314,-2 10 1,-1-5-422,-1-6 1,0-6-1,0-1 247,1 5 1,0-1 0,1-1 0,-1-2 23,1 1 0,0-2 0,0 0 0,1-1 0,0 3-324,2-3 1,0 1 0,1 1 0,1 1 305,1-10 0,1 2 0,1 5 23,4 2 0,2 5 61,1 0 0,2 5-129,12-6 1,23 33 10,-27 16 1,0 7-410,10 10 0,-1 4 359,-1 1 1,0 0-130,0 1 0,-1 2-84,-1-2 0,-4 2 302,-1 7 1,-9 2-79,-18-6 1,-11-1-89,-2-8 1,-5-1-1,-2-4-102,-14 4 0,-3-5 429,-5-3 0,3-4-1982,-2 2 1805,10 2 0,19-11 0,6 0 0</inkml:trace>
  <inkml:trace contextRef="#ctx0" brushRef="#br0" timeOffset="97386">26176 15780 16871,'0'-5'2196,"0"1"-2106,0 4-101,0 52-482,0-22-498,0 5 0,1 1-2157,0-4 3180,3-5 0,-2-13 0,1-6 0</inkml:trace>
  <inkml:trace contextRef="#ctx0" brushRef="#br0" timeOffset="97735">26491 15694 18888,'-36'20'56,"0"0"0,2-1 0,3 0-56,-8 10 11,3-1 79,5-2 336,4 0-280,12-9 66,5-2 113,10-9 22,9-3-279,8-1 10,10-2-56,7 0-313,-7 1 0,1 0-1348,-1 1 1,0 2 1276,1-3 0,-2 1 0,7 4 0,-21-6 0</inkml:trace>
  <inkml:trace contextRef="#ctx0" brushRef="#br0" timeOffset="98068">26744 15796 17151,'0'-5'2701,"0"1"-2488,0 4-202,10 41 0,0-7-11,-1-5 0,1 6 0,-2-1-151,1 10 1,-2 1 153,-2-8 1,-1 2 0,-2-3-244,-3 7 0,-4-3 262,-2-5 1,-2-5 0,-12 1 111,-10-10-134,-3-21-572,10-14 1,1-5-382,5 0 1,1-2-687,-2-8 1,3-2 1629,-4-13 0,9 19 0,3 6 0</inkml:trace>
  <inkml:trace contextRef="#ctx0" brushRef="#br0" timeOffset="98237">26802 15464 18810,'3'-5'739,"0"0"-1722,-3 5 1,0 0 0</inkml:trace>
  <inkml:trace contextRef="#ctx0" brushRef="#br0" timeOffset="103035">20361 15072 13162,'4'0'3227,"0"0"-1154,-4 0-1098,-8 14-667,-9 8 0,-6 6-282,-4 2 0,-3 3 1,0 1-891,-1-1 1,0 0 0,-1 1 868,4-6 1,-2 1 0,1-1 0,2-2-6,-10 9 0,2-2 140,6-3 0,3-2-140,6-5 0,4 0-12,-1 20-10,30-18 22,31-5-11,-17-19 0,3-4-326,9-3 0,1-2 331,-5-3 0,2-1 6,-3 0 0,2-1 0,-2 2 592,4 0 0,-1 2-620,1-3 0,-8 7 314,-16 17-241,-39 15-12,4-8 1,-3 2-787,-5 5 1,-3 1 841,-3 3 1,-1 1-27,12-9 1,0 2 0,-1 1-13,1 1 1,-2 3 0,0 0 0,2 0 26,-4 6 1,1-1-1,2 2-78,-1 2 0,2 0 0,6-2 0,5-3 0,11-5 17,35 0-68,-2-27 1,8-7-76,-5 0 0,4-3 0,2-1 0,1 0-694,1 1 1,0-1 0,1 0 0,0 0 457,-2-1 1,1 0-1,-2 0 1,-2 1 0,1 0-1,-2 2 1,-9 2 0,-3 2-1</inkml:trace>
  <inkml:trace contextRef="#ctx0" brushRef="#br0" timeOffset="103585">19418 16825 15112,'-3'-7'3276,"0"1"-2171,3 6-1071,0 0 22,-14 55-202,14-21 0,1 2-437,-7 13 1,1 1-967,8-4 0,3-2 1549,-2-15 0,0-3 0,1 5 0,-1-12 0</inkml:trace>
  <inkml:trace contextRef="#ctx0" brushRef="#br0" timeOffset="103919">19544 16897 15291,'-33'27'354,"0"1"1,3-3 0,5-2-74,12-3 66,6 1 785,18-10-706,4-1-247,16-9-134,2-3-45,5-3-538,4-2-1101,-14 2 1,1 1 818,13-2 1,-5 1 0,-23 4 0</inkml:trace>
  <inkml:trace contextRef="#ctx0" brushRef="#br0" timeOffset="104385">20049 16796 19538,'-37'8'272,"0"-1"1,2 2 0,2 3-234,10 4 0,3 2-11,-1 1 0,2 0-28,-10 22-11,12-4-11,10-2 22,20-6-12,8-8-66,18-9-325,9-6-992,-12-10 0,1-4 1395,-8 0 0,-1-1 0,-1 1 0,-3 0 0,-3-6 0</inkml:trace>
  <inkml:trace contextRef="#ctx0" brushRef="#br0" timeOffset="104552">19870 16983 20210,'48'-10'-1093,"-1"0"1,-4 3 0,-3 0 436,-3 0 1,-4 0-1,4 2 1,-27 3 0</inkml:trace>
  <inkml:trace contextRef="#ctx0" brushRef="#br0" timeOffset="104953">20378 16737 17297,'0'-6'2353,"0"1"-2286,0 5-55,-39 11 21,17 0-33,-4-1 0,1 2-67,1 14-45,14-4 56,23-2 56,9-8-146,19-5-112,-8 0-179,-2 4 303,-7 1-180,-9 9 370,-18 3 45,-21 5-134,-1-8-1592,-8-7-1652,19-11 2524,7-4 1,5 0 0,2-1 0</inkml:trace>
  <inkml:trace contextRef="#ctx0" brushRef="#br0" timeOffset="105120">20572 16843 15706,'0'0'0</inkml:trace>
  <inkml:trace contextRef="#ctx0" brushRef="#br0" timeOffset="105402">20739 16741 20300,'-32'0'246,"-1"-1"1,-1 4 0,2 3-842,5 9 248,4 4 269,35-1 78,12-8 33,13-1-33,3 0-56,-15-1 0,-3 4 23,6 21-1,-4 2 34,-27-9 0,-7 0-11,-5 2-2208,-14 2 2219,11-20 0,8-6 0,6-4 0</inkml:trace>
  <inkml:trace contextRef="#ctx0" brushRef="#br0" timeOffset="105570">21153 16864 19302,'-19'3'0,"5"0"0</inkml:trace>
  <inkml:trace contextRef="#ctx0" brushRef="#br0" timeOffset="119634">23217 14903 20109,'-27'33'78,"0"0"1,-1 0-1,1-1 1,3 2-1,0 1 1,1 2-1,1 1 1,1 3-40,1-1 0,1 2 0,1 2 0,1 1 1,1 0-1,2 0-586,0 1 1,2 1 0,1 1 0,1-1 0,2-1 0,1-1 111,0-1 1,2-1-1,1-1 1,3-2-1,2 0 401,4 3 0,2-1 1,3-2-1,3-5 170,13 7 1,7-6-1230,-2-11 1,4-2 0,0-4 545,4-2 1,-1-3 0,1 2 0,-4-5 0,-5-11 0</inkml:trace>
  <inkml:trace contextRef="#ctx0" brushRef="#br0" timeOffset="120369">23553 15538 20501,'-24'-15'138,"0"1"0,0 4 1,-1 7-134,-8 14 1,1 7-6,8-3 0,0 1 0,-7 6 0,4 1-22,2 6-113,23 8 90,19-20 1,8-1 38,-2 1 0,3-2-437,14 0 0,1-1 387,-8-4 0,-2 0-79,-2 1 1,-2 0 45,16 12 100,-21 9 90,-43 0-85,0-13 1,-4-3-45,-3-5 0,-1-2-465,0-3 0,2-2-1244,-3-4 58,6-6-1598,6-2 3017,8-2 1,5 4 0,5 3 0</inkml:trace>
  <inkml:trace contextRef="#ctx0" brushRef="#br0" timeOffset="120785">23777 15955 18541,'-3'50'-547,"-1"-1"1,3-3 0,-1-9 0,-2-18 0,4-7 0</inkml:trace>
  <inkml:trace contextRef="#ctx0" brushRef="#br0" timeOffset="121904">24290 15608 14955,'3'-6'1513,"0"1"-718,-3 5-235,-1 53-459,1-17-343,-1 5 1,1 1 241,-1-15 0,1-1 0,4 8 0,4-1-185,6-8 0,4-1 185,-1-2 0,3-4 0,7-7 0,0-6-4,19-17 217,0-7-90,-22 3 1,-1-3 94,4-11 1,-1-4 22,-5 0 0,-3-2 95,1-6 0,-5-1-45,-7 8 1,-5 2-203,-8-9-77,-6 18-12,-3 16-672,0 4-2605,6 2 0,3 5 2584,17 3 0,-7-1 0,8 0 0</inkml:trace>
  <inkml:trace contextRef="#ctx0" brushRef="#br0" timeOffset="122353">24834 14962 18619,'0'-32'1638,"-1"-1"0,0-17-1306,7 75-131,7 19-156,-1-3 0,1 5-769,-1-13 0,0 1 1,1 4 709,2 4 0,1 5 0,-1 2 0,-1 0-502,-4-7 1,-2 1 0,0 1-1,-1 0 1,1-1-141,0 0 1,2 1-1,-1 0 1,-2-1 0,-2 0 398,-3 8 0,-2 2 0,-3-3 0,1-8 0,1-2 0,-2-7 0,-3-6 0,-1-1 0</inkml:trace>
  <inkml:trace contextRef="#ctx0" brushRef="#br0" timeOffset="127551">27650 14762 16961,'0'-4'1860,"0"2"-1737,-11 20 0,-11 23 0,1 2-1216,6-2 1,1 3 0,-1 2 640,1-11 0,-2 2 0,0 1 0,0 0 0,3 0 457,-1 6 1,3 1 0,1-1 0,1-2 255,1-1 1,2-2 0,1 1-330,1 8 1,2 1 0,5-1-1026,6-5 1,5-2 0,2-1 1075,6 1 1,2-2 0,1-4 0,1 0 0,2-9 0,-2-14 0,1-1 0</inkml:trace>
  <inkml:trace contextRef="#ctx0" brushRef="#br0" timeOffset="128019">27901 15412 19941,'-14'42'186,"0"-1"1,5-2 0,7-4-142,19 4 0,15-6-23,4-9 0,-9-15 1,3-6 5,2-7 0,-1-5-17,0 0 1,-2-2-312,-1-8 1,-5-4 311,-1-16 32,-9-5-44,-8 0-45,-9 18 1,-4 1-494,-12-6-1613,-9 5-12,6 29-1114,10 11 2918,11 6 0,2-8 0,0-2 1</inkml:trace>
  <inkml:trace contextRef="#ctx0" brushRef="#br0" timeOffset="128435">28578 15635 18406,'-6'31'-262,"0"-1"1,0 0 0,0-1 261,-4 17 0,4-20 0,4-1 0</inkml:trace>
  <inkml:trace contextRef="#ctx0" brushRef="#br0" timeOffset="128868">29182 15676 17776,'13'-37'392,"0"0"0,0 0 0,-2-3 1,-3 0-1,0 1-392,0-6 0,-2 1-280,-4-1 1,-3 4 1097,-6-5-582,-4 14 193,-6 15-473,-8 22 44,8 15 221,0 20-372,18-1 0,5 4-230,2-10 0,3 1-375,3 12 1,2-1-584,0-14 1,1-3 1338,2 6 0,0-2 0,-1 0 0,2 0 0</inkml:trace>
  <inkml:trace contextRef="#ctx0" brushRef="#br0" timeOffset="129054">29119 15433 20781,'40'-3'-469,"0"-1"1,0 0 0,0 1 0,-1-1 0,13-1 0,-3 0 0,-1 1-15,-3 1 0,-1 2 0,-7 0 1,8-1-1,-18 0 0</inkml:trace>
  <inkml:trace contextRef="#ctx0" brushRef="#br0" timeOffset="129269">29676 14862 21880,'14'39'-113,"1"1"1,0 0 0,0-1 0,-1 1 0,-2 2 0,0 0 0,-3 0 0,0 1 0,-3 1 112,-2 3 0,-2 3 0,-2-1 0,0-2 0,-1-3 0,2 6 0,-1-5 0,-3-2 0,-5-9 0,0 0 0,0-1 0</inkml:trace>
  <inkml:trace contextRef="#ctx0" brushRef="#br0" timeOffset="138934">22316 12174 18843,'-1'33'78,"0"0"1,0 1-1,1 7 1,-1-4-68,0 1 751,1-21 67,-1-17-695,-7-28-123,3 3 1,0-2-29,0-15 0,0-1 45,1 0 0,1 2 5,2 10 1,1 4-34,2-4-22,0 32 33,1 32-11,-1-9 0,-1 2 0,0 2 0,-1 0 0,1-2 0,-1-2 0,0-3 0,0-10-33,4-9-695,17-31-404,-6 8 1,3-1-508,3-2 1,0 0 818,9-12 1,-13 25 0,-15 11 0</inkml:trace>
  <inkml:trace contextRef="#ctx0" brushRef="#br0" timeOffset="140319">22126 13157 19179,'-11'32'774,"2"-3"-595,9-8 0,1 5-123,10-5 22,8-2-78,4-9-280,2-7-594,-8-3 874,0-7 0,-8 5 0,-1-6 0</inkml:trace>
  <inkml:trace contextRef="#ctx0" brushRef="#br0" timeOffset="142304">22278 13002 20557,'-30'-10'45,"0"0"0,2 2 0,2 6 11,-16 26-56,8 9-12,19-12 1,2 1 23,-1 11-12,25-3 11,9-9-17,9-5 1,6-2 5,4 0 0,0 1-6,5 3 0,-4 1 0,-9-1 1,-10 2 28,-16 11-1,-27-9 0,-10-4-168,-1-6 1,-2-3-1133,-4 2 1,1-2-2000,-11-6 3177,24-9 1,19 1 0,4 0-1</inkml:trace>
  <inkml:trace contextRef="#ctx0" brushRef="#br0" timeOffset="143568">22608 12274 17902,'24'-3'-1093,"1"0"1,14-1 0,-1 1 969,-11 0 1,-1 1 0,2 0-1,-3 1 1,0-4 0</inkml:trace>
  <inkml:trace contextRef="#ctx0" brushRef="#br0" timeOffset="143752">23956 12237 19381,'7'-3'1042,"-2"0"-1232,-5 3-247,12-18-2840,29 13 2457,-3-15 1,5 20 0,-26-2 0</inkml:trace>
  <inkml:trace contextRef="#ctx0" brushRef="#br0" timeOffset="143902">24959 12217 10013,'27'-14'0,"-1"-1"0,15-8 0</inkml:trace>
  <inkml:trace contextRef="#ctx0" brushRef="#br0" timeOffset="144069">25701 12155 18978,'35'-1'-464,"-21"1"1,11-2 0</inkml:trace>
  <inkml:trace contextRef="#ctx0" brushRef="#br0" timeOffset="144218">26471 12116 14652,'41'-9'-322,"0"1"0,4-4 0,-8 10 0</inkml:trace>
  <inkml:trace contextRef="#ctx0" brushRef="#br0" timeOffset="144369">27517 12116 18966,'39'-10'-1093,"0"1"1,0 1 0,0 1 602,-8 2 0,-2 2 1,6 0-1,-3 0 0</inkml:trace>
  <inkml:trace contextRef="#ctx0" brushRef="#br0" timeOffset="144518">28635 12066 12322,'38'-3'819,"0"0"0,0 0 0,8 0 0,-6-1-17,-2-5-802,-23 4 0,-8 0 0,-4 3 0,-3-2 0</inkml:trace>
  <inkml:trace contextRef="#ctx0" brushRef="#br0" timeOffset="144652">29346 12045 18238,'41'-2'-547,"0"0"1,-4-1 0,-6 2 0,-14 0 0,-6 0 0</inkml:trace>
  <inkml:trace contextRef="#ctx0" brushRef="#br0" timeOffset="144769">29898 12075 18026,'7'0'-3228,"-1"0"3228,-6 0 0,0 0 0,0 0 0</inkml:trace>
  <inkml:trace contextRef="#ctx0" brushRef="#br0" timeOffset="145618">31131 11842 16299,'-37'24'2130,"18"9"-2035,21-9 0,6 2-5,7 13 291,-6-18 470,-6-14-795,-3-16 23,-9-23-46,2 6 1,-1-4 55,-3-7 1,0-1 257,0 7 1,1 3-348,-2-9-45,7 49 34,8 36-365,5-12 1,1 2-516,-1-2 1,0-2-749,5-2 1,-1-4 1109,1 3 0,-6-15 0,-4-6 1</inkml:trace>
  <inkml:trace contextRef="#ctx0" brushRef="#br0" timeOffset="146086">31029 12833 19594,'34'-33'392,"0"1"0,-11 3 1,0-2-1,-6 0-258,-5-9 1,-5 1-312,3 0 0,-5 1 238,-7 7 1,-4 6-28,-11 8 176,-7 11-210,-3 19 48,11 7 0,2 7-65,3 8 0,5 5-204,5-6 1,3 2 0,2-2-499,2 9 1,4-2 191,7-4 1,2-4-1637,4 4-813,-5-9 2976,-4-9 0,-8-10 0,-2-4 0</inkml:trace>
  <inkml:trace contextRef="#ctx0" brushRef="#br0" timeOffset="146271">30831 12706 19493,'39'-25'242,"0"0"1,1 3 0,5 3-389,-1 10 1,4 4 0,0 1-154,-1 1 1,1 0 0,-2 1 0,-5-1-1,-2 1 1,-2 1 0,1 1 0,0 0-1</inkml:trace>
  <inkml:trace contextRef="#ctx0" brushRef="#br0" timeOffset="147601">21767 11153 12983,'1'7'3276,"0"-2"0,-1-5-2186,1 7-407,13-24-615,0 3-68,9-28 0,-8 0-17,-9 9 0,-1-2 17,-2 4 0,-1 0 56,-4 0 0,-2 3-56,-4-4 22,-10 52 0,11 5 1,4 5-23,-2 12 0,4 3-348,11 3 1,4-3-328,-2-10 1,3-5 198,9-7 0,1-5-645,13-8-705,-1-7-897,-5-13 2723,3-20 0,-19 13 0,1-9 0</inkml:trace>
  <inkml:trace contextRef="#ctx0" brushRef="#br0" timeOffset="147852">21811 10492 17790,'13'5'-1093,"-4"-4"1,-6 5 0</inkml:trace>
  <inkml:trace contextRef="#ctx0" brushRef="#br0" timeOffset="148785">31159 10613 22014,'-9'23'45,"12"4"-40,10 13 1,4 5-388,0-8 1,2-1 250,-4-6 1,1 2-1,-3-1-43,2 8 1,-7 0 173,-7 0 0,-7-4 0,-22 1-56,1-25 0,-4-7-426,6-8 0,1-4-1157,-1-1 1,2-3 1594,1-6 0,3-2 1,-2-4-1,6 2 1</inkml:trace>
  <inkml:trace contextRef="#ctx0" brushRef="#br0" timeOffset="148918">31095 10383 16165,'0'0'0</inkml:trace>
  <inkml:trace contextRef="#ctx0" brushRef="#br0" timeOffset="166368">30003 12130 16400,'-4'-6'1738,"0"1"-1481,4 5-100,41-12 45,-7 7-421,3-2 1,6 0 285,-7 5 0,2 0 1,2 1-287,5-1 1,2 0 0,1 0 220,-6 1 1,1-1 0,0 1 0,-3 0-18,3 0 0,-3 0 0,-2 0-232,4 1 1,-9 0 246,-14 0 67,-22 0-67,-18 3-1389,-3 0 439,2 1-899,12-2-782,9-2 2631,1 0 0,0 0 0</inkml:trace>
  <inkml:trace contextRef="#ctx0" brushRef="#br0" timeOffset="167469">30767 12048 12434,'-7'-12'-45,"2"3"12,3 11 66,2 5 1,0 4 111,7 6 57,-3-2-79,5 0 247,-5-6 213,-2-3-292,-2-1 1681,0-3-1624,0-18-147,0 4 393,0-15-101,0 11 807,1 1-1099,-1 7-212,1 4 0,0 13 11,0 6 0,2 8 0,0 1 11,-1 0-33,-1-4-157,-1-4 268,0-10 34,-4-24-44,0-4-34,-2-20-12,3 6 337,2-3-78,0 16-337,1 13 45,0 35-11,0 7 22,2 14-22,2-13-314,2 5 22,-2-15 303,-1-2 89,-4-21-43,-3-14-24,-2-11 68,0-12-51,3 7 0,1-2 207,1 5 1,0 1 167,0-23-414,1 25-22,0 25 0,0 11 22,3 8 0,1 8 0,2 14-23,-2-5 124,-2-5-34,-2-16 23,-3-24-45,-1-13-34,2-8 0,0-4-22,1 0 0,-1-2 140,2 0 0,0 1-129,0-9-11,0 32 11,0 25 11,-2 10 34,2 14-57,0-8 1,1 3-1586,3 0 0,0 0 1597,-1-1 0,-1-3 0,7 9 0,-8-27 0</inkml:trace>
  <inkml:trace contextRef="#ctx0" brushRef="#br0" timeOffset="175086">26383 12092 19538,'4'-35'840,"-3"13"-773,-11 49-55,0 2-12,-5 17-34,6-14 34,2 3 67,3-15 157,2-8-190,2-21 67,2-15-34,1-10-34,2-7 1,-1-3 72,-3 17 1,1 0 341,-1-6-470,0 10 11,-1 35 22,0 19-22,0 11 27,0-11 1,1 2-23,2-6 1,0 0-62,-1-1 0,2-2 123,4 0-11,-2-26-45,0-15 0,1-13 22,-1-13-17,-2 5 1,-2-2 16,0 5 1,-1 0 50,0-1 0,0 3-73,-4-3-12,-1 35 12,-1 17 12,0 31-12,3-17 0,2 0 0,-1 1 0,0-1-6,1-2 0,1-4-139,2 1-853,1-7-1052,0-10-1227,-1-3 2184,-3-6 1,-1 0 0</inkml:trace>
  <inkml:trace contextRef="#ctx0" brushRef="#br0" timeOffset="175819">25944 12979 16411,'0'-6'3276,"0"1"-2529,0 5-702,-6-1 0,1 36-12,-2-7-27,4 2 0,2 1-340,7 14 357,6-3-12,9-7 0,8-8 0,6-12 17,-8-11 0,2-6 6,-1-10 0,-1-4-6,1 2 0,-4-3-28,-5-9 0,-5-1 0,-5-17-12,-11 15 1,-3 1-146,-14-14-369,1 6-718,-1 23-1221,14 17-812,11 8 2927,11 9 1,-5-7-1,3 0 1</inkml:trace>
  <inkml:trace contextRef="#ctx0" brushRef="#br0" timeOffset="179401">22868 11232 16098,'5'-3'2342,"-1"1"-2118,-4 2-235,16-8-1267,5 6-1999,19-5 2457,-8 7 1,-10 0 0,-13 0 0</inkml:trace>
  <inkml:trace contextRef="#ctx0" brushRef="#br0" timeOffset="179568">23446 11211 18518,'31'-5'-1093,"-1"-1"1,-1 1 0,0 1 272,17 4 1,-21 0 0,-3 0 0</inkml:trace>
  <inkml:trace contextRef="#ctx0" brushRef="#br0" timeOffset="179736">24150 11191 14686,'5'0'2118,"-2"0"-2051,36 0-67,-12 0-516,2 0 1,3 0-2762,10 0 2858,5 0 0,-22 0 0,-2 0 1</inkml:trace>
  <inkml:trace contextRef="#ctx0" brushRef="#br0" timeOffset="179870">24926 11231 17286,'2'-5'627,"0"0"-3904,-2 5 2457,49-6 1,-37 5 0,38-5 0</inkml:trace>
  <inkml:trace contextRef="#ctx0" brushRef="#br0" timeOffset="180003">25458 11249 14663,'32'-6'-820,"1"1"1,7-5 0,-18 10 0</inkml:trace>
  <inkml:trace contextRef="#ctx0" brushRef="#br0" timeOffset="180122">25825 11238 15728,'5'0'3276,"-1"0"-1913,-4 0-2102,-5-1-1917,4 2 2656,5 2 0,-2-1 0,6 2 0</inkml:trace>
  <inkml:trace contextRef="#ctx0" brushRef="#br0" timeOffset="180703">26195 10603 19482,'14'40'35,"1"0"1,0 0 0,-2-3 0,0-1 0,-3-4-333,-4-3 0,-2-3-1249,4 23-1731,-2-7 3200,2-11 0,-4-15 0,1-8 0</inkml:trace>
  <inkml:trace contextRef="#ctx0" brushRef="#br0" timeOffset="181070">26482 10703 12882,'-4'-1'3276,"-9"-1"-2014,-18 7-1016,1 3-22,0 5-66,12 4-80,5 0 12,6 1 67,12 7 100,31-5-257,3-1-554,-9-12 0,2-3-1418,15-1-1305,-6-2 2838,-7-1 1,-17 0 0,-6 0 0</inkml:trace>
  <inkml:trace contextRef="#ctx0" brushRef="#br0" timeOffset="181552">26665 10321 13555,'-26'-38'1092,"-1"1"0,1 2 0,-3 3-86,-9 6 0,-5 6-2645,-3 5 1,-1 4 1613,13 4 0,1 3 0,0 3 25,-1 5 0,1 5 0,1 2-119,-7 12 0,3 6 141,9-5 0,1 3 1,1 1-1,-2 4 1,1 2-1,1 1-11,1 3 0,1 1 1,2 1 14,1 0 0,2 2 0,4 3-24,5-4 1,2 4 0,4 0 0,7-2-14,6-3 0,7 0 0,3-2 0,1 0 11,-2 0 0,0 0 0,3-1 0,5-5-171,6-4 1,6-2 0,1-5 0,-1-3 177,4-3 1,0-5-1,0-2 153,0-1 1,0-1 0,-1-4-167,-2-3 1,0-2-1,0-5 237,6-7 1,0-6 0,-4-6-218,-14 1 0,-2-5 0,-2-2 0,-1 1-91,1-1 1,-1-1-1,-2-1 1,-3-1 3,-3-4 0,-4-1 1,-2-1-1,-2 2 13,-1-2 0,-3 1 1,-2 1 54,-1 2 0,-2 1 0,-2 1-197,-4-11 1,-4 3-242,-4 8 0,-4 5-420,-1 7 1,-5 4 1112,-13 5 0,1 5 0,1-1 1,-11 8-1</inkml:trace>
  <inkml:trace contextRef="#ctx0" brushRef="#br0" timeOffset="183987">27219 10805 14540,'26'0'213,"4"0"-135,-3 0 6,0 0 1,5 0-7,6 0 1,5 0-53,-4 0 0,3 0 0,-2 0-528,-5 0 1,0 0 0,-1 0 497,2 0 0,0 0 0,-3 0-2,1 0 1,-1 0 175,6 0 0,2 0-170,-3 0 0,1-1 33,-5-1 1,1-1-1,-1 0-327,7 0 0,0 0 451,3-3 0,0 0-107,-7 2 1,-1 1-18,2-1 1,1 1-34,2 1 0,4 0-4,0 1 0,3 0 1,3 1 11,-10-1 0,1 1 1,2 0-1,1 0-476,-1 0 1,2 1-1,2 0 1,-2 0-1,-1 0 465,3-1 0,-2 1 1,-1 0-1,-1 0 0,-1 1 0,0-1 0,-2 1 1,-2 0 119,-4 0 0,-2-1 1,1 1-126,7 0 1,0-1-1,0 0 8,-4 0 0,-2 0 0,1-1 0,15 1 0,-3 0 5,-11-1 1,-5 0-6,1-2 4,-9-1-4,-9 0 608,-3 0-596,-3 2 2719,5 0-2731,14 3-6,-3 1 1,2 1 5,2-1 0,1 1 0,9 1 0,1 1 73,-3-2 0,2 0-58,-1 0 0,3 0 0,0 0-15,-3-1 0,-1 1 0,0-1-12,0 0 1,-1 0 0,-2 0 0,4 0 0,-7-1 11,-8-2 123,-12-1 34,-7-4-67,-6 1-23,-1-4 34,-1 3-210,0 2-3168,-3 2 2841,0 3 1,0-1-1,1 1 1</inkml:trace>
  <inkml:trace contextRef="#ctx0" brushRef="#br0" timeOffset="184219">30747 10789 20244,'41'10'3,"1"0"1,-2 1 0,-4 3-4,-15 4 0,-5 4-129,0 5 0,-10 1-106,-26-3 0,-12-3-363,-1-3 0,-6-1 1,-1-3-496,-4-2 1,-1-2 0,-1-1 272,9-3 1,-2 0 0,2 0 0,2 0 272,-16 5 1,6 0 0,18-5 0,3-1 0,-14 6 0</inkml:trace>
  <inkml:trace contextRef="#ctx0" brushRef="#br0" timeOffset="191252">24963 17307 20625,'-46'-8'18,"0"0"1,2 2 0,4 7-36,14 11 0,3 6-11,1 4 0,6 4-84,11 1 0,9 0-28,15 9 0,9-1-556,-1-9 0,3-2 1,1-1 498,10 6 1,-1-1 50,-4-1 1,-8-1 145,-10 7 453,-30-13 0,-9-2-185,-10-3 1,-5-4-277,4-2 1,-3-1 0,1-3-694,-9-3 0,3-4-403,8-1 1,5-4-2174,11-13 3001,8-1 0,8 8 0,0 2 0</inkml:trace>
  <inkml:trace contextRef="#ctx0" brushRef="#br0" timeOffset="191770">25872 17337 19729,'-34'10'94,"0"-1"0,0 1 0,-2 3 0,1 2 0,2 2-66,-10 11 0,5 2 56,3-1 0,6 0-84,7 3 134,22 1-72,20-21 0,8-3-46,17 0 1,5-2-829,-16-4 0,1-1 1,1-1 127,4-1 1,2 0 0,-4 0-956,4 0 1,-2 0 1330,-3 0 0,-2 0 0,4 0 0,-12 0 0</inkml:trace>
  <inkml:trace contextRef="#ctx0" brushRef="#br0" timeOffset="192668">30264 17526 19269,'25'-29'325,"-2"-6"-303,-14 12 1,-2-3-264,1-3 0,-2-3 267,0-1 0,-1-4 0,-1 0 123,-1 3 1,-1-1-1,0 1 157,0-1 1,0 0-1,-2 3-306,-1-1 0,-5 9 173,-7 16-173,-6 30 39,7 9 1,3 7-24,3 7 1,5 5-847,4-10 1,2 3 0,1-3 11,3 9 0,2-4-751,5-8 1,0-4 1568,0-3 0,-8-15 0,-4-7 0</inkml:trace>
  <inkml:trace contextRef="#ctx0" brushRef="#br0" timeOffset="192818">30190 17273 15306,'34'-1'-656,"1"-1"1,-1 0-1,2 0 1,-1 1 0,0 0 558,16 0 1,-5 2 0,-16-1 0,-4 0 0,21 0 0</inkml:trace>
  <inkml:trace contextRef="#ctx0" brushRef="#br0" timeOffset="193320">29448 17268 19436,'-34'8'161,"0"0"0,0 0 1,1 2-1,0 2 1,2 2-118,-1 7 1,3 2 5,5 0 1,5-1-6,7 5 106,21-3-73,13-4-50,13-8 0,8-4-413,-9-2 1,3-2 0,0 0-709,-1 1 1,0-1 0,0 0 812,16-1 1,-6-1-1,-12-1 1,-16-1 0</inkml:trace>
  <inkml:trace contextRef="#ctx0" brushRef="#br0" timeOffset="194387">27394 17265 16075,'-2'43'523,"-1"0"0,0-9 0,2-2-478,3-1 0,4-2-12,8 7 23,8-16 0,6-4 79,8-4 0,5-6 44,-7-4 0,2-3 0,-1-2-737,10-4 0,-2-6 715,-5-5 0,-5-5-34,-15 5 1,-4-4 263,-3-7 0,-4-2-6,-2 5 0,-4 1-24,-5-2 1,-3 3 23,-5-3-213,-8 17-168,9 7 736,3 7-725,4 9 0,2 27-62,11-11 1,4 1-1407,5 10 1,5-2-183,2-6 1,3-4 982,5-2 1,-1-6-1,-3-6 1,-5-6 0</inkml:trace>
  <inkml:trace contextRef="#ctx0" brushRef="#br0" timeOffset="194954">25231 18213 17812,'40'-3'120,"1"0"0,0 0 0,0 0 0,3 0 0,1 1 0,2-1 0,6 1-530,-13 1 0,3 0 1,3 1-1,1-1 1,3 1-1,0 0 0,1-1 1,0 1 435,-6 0 0,1 0 0,1 0 0,0-1 0,1 1 0,1 0 0,1 0 1,1 1-1,0-1 0,1 1 0,1 0-76,-7-1 1,0 2 0,1-1 0,2 0 0,0 1-1,0 0 1,1-1 0,1 1 0,0 0 0,-1 0 0,1 0-1,-1 0 1,0 0 0,-1 0 0,-1 0 0,0 0 49,1 0 0,0-1 0,0 1 0,-1 0 0,0-1 0,0 1 0,-1 0 0,1 0 0,-1 0 0,0-1 0,0 2 0,0-1 0,0 0 0,0 1-59,2 0 1,1 0-1,0 0 1,1 1-1,-1 0 1,0-1-1,-1 1 1,0 0 0,-1 0-1,-1 0 1,-1-1-1,-1 1 1,-3-1-42,9 1 1,-2 0-1,-2 0 1,-1 0-1,-1 0 1,-2-1-1,1 1 1,-1-1-164,7 0 0,0 1 0,-1-1 0,-2 0 0,-1-1 1,-2 1-260,9 1 1,-1 1 0,-5-2 0,-8-7-1118,2-11 1,-20-5 1208,-48-12 1,5 10 0,-3 2-1,-4 9 1,0 1 0</inkml:trace>
  <inkml:trace contextRef="#ctx0" brushRef="#br0" timeOffset="195187">26626 18457 18362,'41'2'386,"0"-1"1,0 0-1,-5-1 1,0-1-1,4-1 1,4 0-345,-7-1 0,4 0 0,2-1 0,3-1 0,1 1 0,2-1 0,0 1 0,0-1-340,-5 2 0,0-1 0,2 0 0,1 0 0,1 0 0,0 0 0,0 0 0,1 0 1,-1 0-1,1 0 0,-1 0 125,-2 0 1,0 1-1,0-1 1,0 0-1,1 1 1,-1-1 0,1 0-1,0 1 1,0 0-1,0-1 1,0 1 0,0 0 82,3 0 0,0 0 0,1 0 0,0 0 1,0 1-1,1-1 0,-1 1 0,-1-1 0,0 1 1,-1 0-1,-1 1 0,-2 0 17,4 0 1,-1 0 0,-2 1 0,-1 0 0,0 1-1,0-1 1,0 1 0,2 0 0,1 0-226,-4 1 0,3 0 0,0 0 0,0 1 0,1 0 0,1 0 0,-2 0 0,1 0 1,-2-1-1,-1 1 0,-1 0 290,7-1 0,-2 1 0,-1-1 0,-1 0 0,0 1 0,-1-1 0,-1 1 0,0 0 0,2 1 0,1 0 0,0 1 0,-2-1 0,-1 0 0,-4 0 0,-4-1 0,5-1 0,1 0 0,0 0 0</inkml:trace>
  <inkml:trace contextRef="#ctx0" brushRef="#br0" timeOffset="-141276.75">21232 3346 19336,'3'34'67,"0"0"0,-1 0 1,1 11-1,-1 2 1,-1-1-65,-3-5 1,-1-2 0,0 2-931,-1 8 1,0 1 0,0-3 926,-4 5 0,1-5 0,0-10 0,2-5 839,2-7 79,2-11 377,1-32-1043,0-12 0,-1-5-207,0-2 0,0-6-674,0 2 1,-1-6 0,1-1 0,-1 3 631,1 3 1,0 2 0,0-3 10,0 1 0,0-2 0,0 0 0,0 2 320,2-2 1,1 3-1,0 2-323,2-7 1,2 4-52,4 1 1,4 7 28,14 4-22,16 18-46,-19 11 1,2 3-94,5 3 0,5 4 1,-2 2-117,-2 4 0,-1 2 1,-1 2-3,0-1 1,0 2-1,-5 2 256,2 14 1,-13 2 16,-20-8 0,-10-1 17,-3 1 0,-5-2 0,-8 2 0,-4-2 0,-3-2 0,-1-1-67,1-3 0,-2-2-1026,9-6 1,0-1 0,0-2 1060,-6-1 0,2-1 0,6 0 0,3-2 1,-2-6-1</inkml:trace>
  <inkml:trace contextRef="#ctx0" brushRef="#br0" timeOffset="-140775.75">21811 3525 19549,'4'43'71,"1"-1"0,-1-2 0,-1-3-799,-3 2-2549,0 7 2457,0-21 1,0-1 0,0-19 0</inkml:trace>
  <inkml:trace contextRef="#ctx0" brushRef="#br0" timeOffset="-140559.75">22062 3562 18754,'0'-9'2599,"0"2"-2599,0 7-101,0 0 101,11 24-291,-4-1-225,9 20-133,-7-7-1021,-2-6-1523,1-3-68,-2-8 3261,-2-5 0,-1-8 0,-2-4 0</inkml:trace>
  <inkml:trace contextRef="#ctx0" brushRef="#br0" timeOffset="-140410.75">21885 3680 16770,'0'-4'504,"0"1"-2128,45-6-1653,-5 6 2734,2-2 1,0 0-1,-5 4 1,-5 0 0</inkml:trace>
  <inkml:trace contextRef="#ctx0" brushRef="#br0" timeOffset="-139908.75">22474 3533 19852,'0'38'78,"1"0"1,-5 5-1,-2-2-67,-1-16 0,0-2-11,-8 21 0,2-21 146,11-18-79,0-15 460,2-8 168,-1-15-359,1-12-196,-1 4 0,2-3 95,5 0 1,1 0-124,-3 1 0,3 1 16,6 5 1,4 6-106,3 10-23,8 5-67,10 19-1,-3 15-55,-2 1 123,-14 8 34,-19-11-34,-7-1 0,-2-5 22,-5-2 1,3-5 10,2-2-402,3-4-293,1 0-985,2-2-1121,1 2 2768,0 2 0,1 1 0,0 0 0</inkml:trace>
  <inkml:trace contextRef="#ctx0" brushRef="#br0" timeOffset="-139325.75">22645 3385 20378,'10'-18'863,"-28"6"-874,-17 12 16,7 3 1,-1 2-17,-16 11 0,5 7 11,9 3-23,11 0 23,8 1 34,10 9 56,28 0-85,0-12 1,4-1 27,1-5 1,4-2-266,4 1 0,0-1 232,-11-5 0,-2 0-95,0 2 0,-3 2 72,-7 16 12,-18 0 11,-15-14 0,-6-3 11,-4-3 0,-2-1-316,-2-1 1,-2 0 231,0-2 0,0-1-101,2-2 0,0 0-207,2-2 1,2-1-831,-3-3 1,2-4-2067,-5-15 2457,7-1 1,20 0 0,9 12 0</inkml:trace>
  <inkml:trace contextRef="#ctx0" brushRef="#br0" timeOffset="-138858.75">23254 2804 20458,'-22'36'58,"1"1"0,0 0 1,1-2-1,1 1 1,3 1-119,2 6 0,2 2 0,4 1-1033,3 0 1,2 1 0,3-1 280,0 1 1,1-1 0,5-2 22,2-5 1,4-2 0,3-5-851,7-3 1,3-6 1411,2-3 1,-1-4 0,4 2 0,-5-9 0</inkml:trace>
  <inkml:trace contextRef="#ctx0" brushRef="#br0" timeOffset="-138542.75">23373 3220 20333,'43'-14'-45,"1"-1"1,-5 3-1,-6 9-313,-12 23 201,-10 11 157,-26 5-226,3-15 0,-3 0 237,-7 1 1,-3 0-7,-8 7 1,0 2-57,12-5 1,1 0-695,-3-1 0,7-2-1452,20 6-1080,15-20 0,18-5 2816,5-5 0,-16 0 1,-5-1-1</inkml:trace>
  <inkml:trace contextRef="#ctx0" brushRef="#br0" timeOffset="-138275.75">23729 3378 21051,'-25'13'-169,"0"0"1,-11 15-694,33 11 72,14-16 0,7-1 768,21 9 44,-15-17 0,0-2 57,19-4 470,-20-18 34,-5-6-281,-5-13-123,-5-5-78,-5-2-247,-17-4-2162,-20 16 2308,10 13 0,-1 3 0,-11 5 0,10 4 0</inkml:trace>
  <inkml:trace contextRef="#ctx0" brushRef="#br0" timeOffset="-138092.75">24100 3652 15471,'5'1'-2779,"-14"32"2779,-2-12 0,-4 15 0,8-23 0</inkml:trace>
  <inkml:trace contextRef="#ctx0" brushRef="#br0" timeOffset="-137709.75">24445 3315 19773,'45'0'-60,"-1"1"1,-9 0-1,-7 6-86,-12 15 0,-9 5 102,-10 20 32,-12-13 1,-6 1 11,-1-3 0,-2-2-289,-1 0 0,1-2 283,6-7 0,3-4 128,8-3-335,18-6-773,11-4-605,17-3-1686,8-5 3216,2-4 1,-21 2 0,-7-1 0</inkml:trace>
  <inkml:trace contextRef="#ctx0" brushRef="#br0" timeOffset="-137475.75">24889 3360 21432,'-30'-19'190,"0"0"0,3 0 1,7 7-258,14 15 55,6 11-122,11 6 0,6 4-225,5 8 0,2 4 127,-5-7 1,0 1 0,0 0-350,3 6 1,-3-2 316,-6-5 1,-7-4-481,-21-3-2533,-26-8 2457,1-11 1,-2-1 0,25-6 0</inkml:trace>
  <inkml:trace contextRef="#ctx0" brushRef="#br0" timeOffset="-137358.75">24906 3316 17394,'40'2'-269,"1"0"0,-3 1 0,-4-1 0,-10 4 0,-5-3 0</inkml:trace>
  <inkml:trace contextRef="#ctx0" brushRef="#br0" timeOffset="-137092.75">25248 2776 21275,'19'31'80,"0"1"1,0-1 0,-1 4-1,0 2 1,-4 0-74,-3 4 1,-3 1-1,-2 1-1056,2 5 1,-2 2 0,-1 0 964,-1-12 0,1 1 0,-2 1 0,-3 1-572,-4 1 1,-2 2-1,-3 1 1,0-1 0,-1-3 327,0-1 0,-2-3 0,0-1 1,-1 0-1,-3 13 0,-1-1 1,-1-9-1,0-17 0,-1 1 1</inkml:trace>
  <inkml:trace contextRef="#ctx0" brushRef="#br0" timeOffset="-135560.75">26052 3332 16221,'-3'0'3276,"0"0"-2496,3 0-1306,35-12-2751,0 9 2457,9-4 1,-18 8 0,-25 4 0</inkml:trace>
  <inkml:trace contextRef="#ctx0" brushRef="#br0" timeOffset="-135426.75">26024 3494 18518,'-2'3'134,"31"-5"1,17-5-1774,-9 3 1,3 1 1169,-3-2 1,2 0 0,-3 1 0,-2 2 0,-5 0 0,-8 2 0</inkml:trace>
  <inkml:trace contextRef="#ctx0" brushRef="#br0" timeOffset="-133976.75">25668 4683 18619,'0'39'30,"0"-1"0,0-7 0,0-2 3,0 8 124,-1-20 852,0-15-584,-4-28-207,3 2 1,1-4-141,-2-12 1,2-2-6,0 5 0,0 2 61,1 2 1,0 5-135,2 10-123,1 14 123,4 44 0,-5-9 0,-1 2-6,1 8 1,0-1-18,-2-8 1,0-3 22,-1 3 101,1-25-141,5-29 1,2-11-286,1 4 22,1-7 1,0 2-953,-1 17-975,-1 10-1047,-2 22 2978,-1 10 1,-1-5 0,-1-1 0</inkml:trace>
  <inkml:trace contextRef="#ctx0" brushRef="#br0" timeOffset="-133540.75">25293 5088 18149,'-3'-1'2554,"0"0"-2408,3 1-124,50-27 0,-14 20-28,11-7 1,1 3-275,-3 20-67,0 7 302,-33 12 12,-22 4 33,-11 2 11,0-12 0,-3 0-6,6-4 1,0 0-532,-13 16-1245,22-15-1506,22-14 3118,7-3 1,-3-2 0,-2 0 0</inkml:trace>
  <inkml:trace contextRef="#ctx0" brushRef="#br0" timeOffset="-133277.75">25803 5127 19291,'-6'-4'1614,"1"2"-1558,5 2-79,0 0 1,-31 26-57,23-13-257,-17 19 34,35-21 89,10-5 202,2-4 22,6-9 493,-11-9-459,-3-2-45,-12-2-101,-10 10-459,-6 5-852,-8 2 1412,-10 13 0,16-7 0,-2 7 0</inkml:trace>
  <inkml:trace contextRef="#ctx0" brushRef="#br0" timeOffset="-131943.75">26240 4760 19302,'47'-6'125,"-1"0"0,1 0 0,-1 2 1,4 0-1,-1 1 0,-3 1-114,-2 1 1,-3 1-1,2 1-831,0-1 1,3 0 0,1 0 0,1 0 747,-6 0 0,0 0 1,2 0-1,-1 0 1,1 0-93,0 0 0,0-1 1,0 1-1,1 0 1,2-1-63,-3-1 0,2 0 0,2 0 0,-2-1 0,0 1 0,-2-1-108,8 0 1,-2 0 0,-2 0 0,0-1 333,-5-1 0,0-1 0,-2-1 0,-2 1 0,-3-1 0,-3 1 0,2-1 83,0 0 0,2 0 0,1 0 0,1 0-80,0 0 0,1 0 0,1 0 0,1 0-6,1 1 1,2 0 0,1 0 0,-1 1-1,-1 0-343,2 0 0,-1 1 0,-1 0 0,0 1 346,2 0 0,0 1 0,-2 0 0,-2 1 0,1 1 0,-2 0 0,-1 1-41,-1 0 0,0 0 0,0 1-146,-2 0 1,0 0 0,1 0-235,-2 1 1,2 0 0,0-1 0,0 1 257,-1-1 1,0-1-1,1 1 1,0-1 120,7 1 0,2-1 0,0 0 0,-3 0 220,2 0 0,-1-1 0,-3 0-160,-2 0 1,-2 0 0,-3 0-2,1 0 0,-1-1 814,9-3 0,1 0-820,0-2 0,-1 0-342,-2 0 1,-1-1-365,4-2 0,-4 1 695,1-1 404,6-2 358,-23 4 2514,-6 1-1248,-4 1-799,-6 2-1464,-3 1 464,-2 1-1854,5 2-1652,11 2 3187,12 0 1,-11 0 0,0-1 0</inkml:trace>
  <inkml:trace contextRef="#ctx0" brushRef="#br0" timeOffset="-131826.75">31151 4524 16389,'0'0'0</inkml:trace>
  <inkml:trace contextRef="#ctx0" brushRef="#br0" timeOffset="-131259.75">31463 4441 17398,'1'-4'1848,"0"1"-1803,-1 3 34,12 35-68,-2-2-11,-1-2 0,1 4-62,-3 0 1,-3-2-175,3 12 1,-4 3 123,-7-34 112,-5-7 11,-6-12 113,-4-10 100,0-15 33,7 0 1,2-5 106,2 0 0,2-1 230,-1-2 0,2 1-112,2-11-303,3 28-179,0 16-34,0 18 46,3 27-35,2 5-213,-2-14 1,1 1 22,1 11-537,-2-5-24,-2-11-873,1-10-1630,0-10 3258,1-8 1,0 0 0,-1-3 0</inkml:trace>
  <inkml:trace contextRef="#ctx0" brushRef="#br0" timeOffset="-130842.73">31112 5203 19784,'47'-7'33,"1"0"1,-4 4-1,-3 5-246,-15 2 1,-4 6-847,-2 11 0,-6 4 230,-9 15 578,-12-11 1,-6-2 350,-8-6 1,-3-4 325,0 0 0,-1-1 202,-17 10 101,11-2-640,30-10-1552,18-3-1814,30-11 2672,-18-5 1,0-1 0,6 1 0,-5-5 0</inkml:trace>
  <inkml:trace contextRef="#ctx0" brushRef="#br0" timeOffset="-130642.73">31678 5251 22428,'-6'23'-212,"7"3"-203,26 8-156,-6-1-90,-7-4 101,-8-5-2717,-31-5 2953,1-10 0,-6-3 1,13-6-1</inkml:trace>
  <inkml:trace contextRef="#ctx0" brushRef="#br0" timeOffset="-130508.73">31717 5166 19336,'33'-4'-288,"0"-1"1,0 1 0,-2 2-2990,14 2 2457,-2 0 1,-21 0 0,-5 0 0</inkml:trace>
  <inkml:trace contextRef="#ctx0" brushRef="#br0" timeOffset="-129760.73">25227 4249 20625,'-1'25'-1639,"-1"0"1,-1 22 1454,9-10 1,-5-16-1,5-8 1</inkml:trace>
  <inkml:trace contextRef="#ctx0" brushRef="#br0" timeOffset="-129573.73">25522 4180 19000,'0'-9'1557,"0"2"-1568,0 7-291,0 34-2970,3 6 3272,-2-9 0,-1 0 0,3 5 0,-2-16 0</inkml:trace>
  <inkml:trace contextRef="#ctx0" brushRef="#br0" timeOffset="-129373.73">25202 4350 17924,'-3'-4'1446,"0"1"-1458,3 3-1792,71-33 1804,-33 22 0,0 0 0,5-8 0,-1 1 0,-13 12 0,0 0 0</inkml:trace>
  <inkml:trace contextRef="#ctx0" brushRef="#br0" timeOffset="-129007.73">25574 4064 18841,'-37'-19'170,"-1"1"1,4 7 0,-3 3 0,0 8-141,1 9 0,1 8 0,-1 0-736,-1-1 1,0 0 0,2 3 705,-2 6 0,1 3 0,6 1-11,2 6 0,7 2 5,5 0 1,6 1 180,4-2 1,9 0-232,11-6 0,6 0 0,6-4-109,5-4 1,6-3 0,2-4 186,0-2 1,3-2-1,2-3 1,-3-3-74,9-2 1,-2-5-1,0-6 112,-7-4 1,1-4 0,-3-4 0,-4-3 72,-3-8 1,-5-3-1,-3-4-101,-4 4 1,0-3 0,-4 0-1,-3 1-44,-3-5 0,-4 2 0,-5 0-4,-4 2 0,-4 1 0,-3 5-254,-8 1 0,-5 6-381,0 6 0,-3 3-476,-1 5 1,-2 4-514,0 8 1,-1 5 1492,0 3 1,2 2-1,-6 5 1,10 2-1</inkml:trace>
  <inkml:trace contextRef="#ctx0" brushRef="#br0" timeOffset="-128209.73">31524 3779 19258,'-31'-10'280,"0"-1"0,3 2 0,2 3-280,1 3-67,14 12 112,34 12-12,0-3 1,4 0-23,2-1 0,1 0-11,1 1 0,-1-1 0,3 5-156,-10 6 21,-29-4-2319,-32-1-823,-4-11 2733,15-8 1,3-3-1,7-1 1,8 0-1</inkml:trace>
  <inkml:trace contextRef="#ctx0" brushRef="#br0" timeOffset="-127856.73">31806 3682 15951,'-23'-35'367,"-1"1"1,0-1-1,0 4 1,-1 0 0,-1 6-296,-8 2 1,-5 8-10,-1 6 1,-5 4 0,0 7-50,7 6 0,-2 4 0,1 5 0,1 2-660,4 0 1,-1 2-1,1 3 1,2 2-1,2 0 646,-2 5 0,3 1 0,3 2 0,4 2-3,6 1 0,3 2 1,5 0-1,6-2-194,10 0 1,7-3-1,4-1 152,3-1 0,5-1 1,2-2-84,6-1 1,5-2 0,4-3 93,-7-8 1,5-1-1,1-1 1,2-3-1,-2-1 65,1-3 0,-1-2 1,2-1-1,-2-2 1,1 0 13,-1 0 0,0-1 0,0-1 0,-2-1 0,-1-4 25,3-3 0,-1-3 0,-4-3 0,-5-2 98,3-17 0,-10-6 81,-6-4 0,-6-3-193,-6 12 0,-2 0 0,-7-2-67,-6 0 0,-6-2 0,-4 1 0,-5 5-505,-7 5 1,-5 4 0,-5 2-1,-4 4 516,3 4 0,-5 3 0,-4 1 0,1 2 0,1 2 0,3 0 0,-1 0 0,2 2 0,1 3 0,0 2 0,-3 7 0,0 1 0,0-1 0,0 0 0</inkml:trace>
  <inkml:trace contextRef="#ctx0" brushRef="#br0" timeOffset="-125641.73">28285 4620 19863,'0'-25'504,"0"33"-504,0 23 5,0 5 1,0 3-101,0-9 0,0-1-191,0 1 1,0-2 352,0 0-22,0-30 582,-2-41-493,-2-3-203,2 11 1,0-2 202,-1 1 1,0 0 303,0-12-438,1 4-23,1 48 23,1 21-11,0 10 0,0 5 5,3 0 1,1 1-169,-3 6 0,1-2 101,2-14 0,-1-4 73,-1 0 101,-2-22-79,0-36-22,1-3 6,0 1 0,1-3 140,0-7 1,1 0-96,-1 11 0,0 3-388,1-7-537,-3 51-124,0 11 1,-1 6-642,0 1 1,1 0 1410,-1 3 1,0-2 0,1 5 0,0-8-1</inkml:trace>
  <inkml:trace contextRef="#ctx0" brushRef="#br0" timeOffset="-124875.73">28039 5375 19034,'-13'31'194,"1"1"0,1 9 1,5-1-162,14 9-406,-2-18 1,5-2 394,20 1 79,8-11-11,5-9 66,-11-16 1,1-7 257,-4-6 1,-1-4-253,0-1 1,-2-2 5,-9-3 0,-4 1 168,-5-6 101,-5 7 73,-4 8-185,0 6-112,0 5 67,0 3 297,0 2-510,0 1 119,0 1-97,0 0-100,-1 0 11,1-2 11,-3 1 12,3 0-57,0 1-156,-2 0 190,0 19 0,-1 4-12,1 18-133,1 1-634,3-14 0,3-1-2498,15 16 2457,2-8 1,-1-17 0,-11-17 0</inkml:trace>
  <inkml:trace contextRef="#ctx0" brushRef="#br0" timeOffset="-122759.73">26071 4221 12848,'0'-5'2455,"0"1"-2287,0 3-1782,0 1 1726,1-3 134,0 2 158,0-2-101,-1 2-483,1 1 213,2-1-33,-2 1 0,2 0 23,-2 0 750,0 0-750,1 0-23,0-1 33,0 0 57,-1 0 11,0 0-68,0 0 35,0 0-91,1 0 46,1 1-12,0 0 11,-2 0 90,2-2-45,-1 0 1,0 0-1,-1 1 101,0 0-134,1 0-34,1 0 0,2 1-45,1-2 45,2 2 0,1-1 45,2 0-45,13 0-23,1 0 1,4 0 16,3 0 0,3-1-764,13 1 1,3-1 671,-18 1 1,0-1 0,4 1 66,6-1 0,4 0 1,3 0-1,1 0 26,-4-1 1,2 1-1,0 0 1,3-1 0,1 1-428,-7-1 1,3 1-1,1-1 1,1 1 0,0-1-1,-2 0 1,-1 1 438,1-1 1,-2 0-1,0 1 1,-1-1-1,0 0 1,-1 1-267,-1-1 0,0 0 0,0 0 1,-1 0-1,-3 0 0,-2 0 266,10-1 1,-4 0 0,-2 0-107,9-1 0,-4 0 99,-14 1 0,-6-1 0,1-1 1026,-21 1-421,-33 2-459,-9 1-146,-4 5 2315,9 2-2920,21 3 1416,11 3-4088,9-3 3254,0-1 1,0-4 0,-7-3 0</inkml:trace>
  <inkml:trace contextRef="#ctx0" brushRef="#br0" timeOffset="-122192.73">28103 3998 18832,'1'12'-34,"0"-1"-402,-1 36-237,0-18 550,0-2 123,0-16 33,0-14 281,2-23 134,0 2 1,0-3-57,2-12 0,-1-1-290,0 5 1,0 2 267,-1 2 0,-1 3 313,0 4-683,-1 13-179,2 7 168,0 16 11,2 9 0,1 4 0,1 3-258,2 12 45,-1-13 0,0-2-384,2 0 316,-4-12-1130,-1-5-1866,-3-13 2762,-2-9 1,1 6 0,-1-4 0</inkml:trace>
  <inkml:trace contextRef="#ctx0" brushRef="#br0" timeOffset="-121659.73">28003 3212 19549,'0'20'12,"0"-1"-12,0 8 0,0 4-56,0 17-946,-1-23 1,0 0-926,0 23-1350,-1-4 2775,0-10 1,2-16 0,-1-9 0</inkml:trace>
  <inkml:trace contextRef="#ctx0" brushRef="#br0" timeOffset="-121376.73">28250 3169 17297,'-30'25'78,"-1"0"0,0 0 1,0 0-1,0 1 1,7-3 66,-1 10-66,11 2 90,28-17-113,18-8-56,11-9-298,-17-1 1,2 0-1087,0 0 0,0 0 1384,2 0 0,-3 0 0,5 0 0,-10 0 0</inkml:trace>
  <inkml:trace contextRef="#ctx0" brushRef="#br0" timeOffset="-115423.73">28335 3986 16580,'21'1'11,"12"-1"28,-8-1 1,4 0 44,9-1 0,1 1-45,-2-1 0,0 0-534,7 0 0,-1 0 567,-6 0 1,2 0-13,6-1 0,5 0 0,3 0-450,-15 1 0,2 0 1,2 0-1,1 0 1,2 0 389,-4 0 0,3 0 0,1 1 0,1-1 0,-1 0 0,1 0 0,-2 1-392,2-1 0,0 1 0,-1-1 0,0 1 0,0 0 0,0 0 392,2 0 0,0 0 0,1 0 0,-2 0 0,-1 1 0,-2-1 2,4 1 1,-3-1 0,-1 1 0,2 1-90,4 0 0,1 0 0,0 1 1,-4 1 82,0-1 0,-4 0 1,0 2 4,-4-1 1,0 1 0,-8 1 177,0 4 1524,-33-4-1456,-7-3 3029,4-1-3073,1-1 572,3 2-809,1-1 79,1 0 22,9 1-11,16-2 34,4 0 0,13 0 10,-8 0-66,1 0-34,-3 0 11,-5 0-11,-10 0 34,-8 0-23,-5 0 11,-4 0-22,1 0 0,2 0-112,-1 0-1255,1 0-1910,-8 3 0,-2-1 2882,-5 2 0,4-2 0,3-1 0</inkml:trace>
  <inkml:trace contextRef="#ctx0" brushRef="#br0" timeOffset="-115177.73">30852 3962 16994,'-7'-10'12,"3"2"-12,4 8 56,0 0 0,2 3 89,3 1-111,5 9 11,-4 7-2488,-26 10 2443,-9-7 0,-3-6 0,10-11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2:43:05.52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22056 16750 12748,'-9'0'2857,"2"0"-2577,7 0 67,0 0 841,30 1-582,28-12-382,-4 2 0,7-2-1013,-9-1 0,3-2 0,3 0 892,-7 1 1,3 1-1,1-1 1,1 0-64,-6 2 1,1-1-1,1 1 1,2-1-1,5 1-33,-7 2 0,3 0 0,3 0 0,2 0 0,1 0 0,1 1 0,0 0 0,-1 0-311,3 0 1,0 1 0,1 1 0,0 0 0,1-1 0,0 1 0,1 1-1,2-2 309,-8 2 1,3-1 0,0 1-1,2-1 1,-1 1 0,1 0-1,-1-1 1,-2 2 0,-1-1-1,-2 1-238,10-1 0,-1 1 0,-1 1 1,-2-1-1,-2 1 0,-1 0 1,-1 0 232,-1-1 0,0 1 0,-2 0 0,-2 0 0,-4 0 0,-3-1-55,11 0 0,-6 0 0,-1-2 55,1-1 0,-2-1 0,-4-1-130,-2-4 0,-4-2 130,-4-3 0,-7-2 0,-16-2 0,-16 4 0</inkml:trace>
  <inkml:trace contextRef="#ctx0" brushRef="#br0" timeOffset="620">26856 16628 17286,'52'-27'280,"0"0"0,-2 9 0,7 1 0,4 1 0,0 1-1401,-7 3 0,1 1 0,1 1 1,2 0-1,2 0 1121,1-1 0,2 1 0,3 0 0,0 0 0,-1 1 0,-2 0-150,4 1 1,-3 2 0,-1 0 0,3 0 0,3 0 149,-13 2 0,3 1 0,2-1 0,1 1 0,0-1 0,0 2 0,0-1 0,-2 0-101,3 1 1,-1 0 0,1 0 0,-2 1 0,1-1 0,-1 1 0,-1 0-9,0-1 0,-1 1 0,1 0 0,-1 0 0,-2 0 0,-1 0 0,-4 0-45,18 1 0,-3 0 0,-5 0 0,-11-1-205,-7 1 1,-10-2-1154,2-2-1661,-40-4 3173,-19-1 0,3 3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03:02:24.87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3699 3722 15325,'-6'4'90,"1"0"660,5-4 505,64 10-1012,-26-6 0,5-1 0,3 1-1063,-5 0 1,2 0 0,1 1 0,2-2 845,-1 0 1,2 0 0,2-1 0,-1-1 0,0 1-248,-1-1 0,-2 0 0,1 0 0,3-1 0,4 1 255,-13-1 1,2 0 0,2 1 0,2-1 0,1 0 0,1 0-1,1 0 1,1 0 0,0 0 0,0 0-151,-5-1 0,1 1 0,0 0 0,0-1 0,1 1 1,1 0-1,0-1 0,1 1 0,1-1 0,0 1 1,1 0-1,1-1 0,1 1 118,-8 0 1,0 0 0,2-1 0,0 1 0,0 0 0,2 0 0,-1 0 0,2-1 0,-1 1 0,1 0 0,1 0 0,-1 0 0,1 0 0,0 0 0,0 0 0,1 0 0,-1 0 0,0 0 0,1 0-42,-4 0 0,0 1 0,1-1 0,1 0 0,-1 0 0,1 1 0,1-1 0,-1 0 0,1 1 0,0-1 0,-1 0 0,1 1 0,0-1 0,-1 1 0,1-1 0,-1 1 0,0-1 0,0 1 0,-1-1 0,0 1 0,-1-1 0,0 1 40,2 0 1,0-1 0,0 1 0,-1 0-1,0-1 1,0 1 0,-1 0 0,0-1 0,0 1-1,0 0 1,0 0 0,0 0 0,0-1 0,-1 1-1,1 0 1,0 0 0,0 1 0,-1-1 0,1 0-3,3 0 0,-1 1 0,1-1 1,0 1-1,1-1 0,-1 1 1,0 0-1,0-1 0,0 1 1,0 0-1,-1 0 0,0 0 1,0-1-1,-2 1 0,1 0 1,-2 0-1,-1 0 0,0 0 1,5 1 1,-2-1 0,-1 0 0,-2 0 0,0 1 0,0-1 0,-1 1 0,0-1 0,1 1 0,1-1 0,0 1 0,1 0 0,2 0-1,-4 0 0,1-1 0,0 1 0,1 0 0,1 0 0,0 0 0,0 0 0,1 0 0,0 0 0,0 1 0,1-1 0,-1 0 0,0 1 0,0-1 0,0 0 0,-1 1 0,0-1 0,-1 0 1,0 0 0,-1 1-1,0-1 1,1 0 0,-1 1-1,0-1 1,0 1 0,0-1-1,0 1 1,1-1 0,-1 1-1,1-1 1,0 1 0,0 0-1,1-1 1,0 1-1,-1 0 1,1 0-1,0-1 1,1 1 0,0 0-1,1 0 1,0 0-1,0 0 1,0 1 0,-1-1-1,1 0 1,-1 0-1,0 0 1,0 0 0,-1 0-1,-1 0 1,-1 0-1,-1 0 1,-1 0-9,8 0 0,0 1 0,-1-1 1,-1 1-1,-1-1 0,0 1 1,-1-1-1,-1 1 0,0-1 0,-1 0 1,0 1-1,-1-1 0,0 1-26,6 0 0,0 0 1,0 0-1,-1 0 1,-1 1-1,-1-1 1,-1 0-1,-2 0 1,-2-1-1,-2 1-67,6 0 0,-4 0 0,-2 0 0,-2-1 1,1 1-1,1-1-446,2 1 1,1-1 0,1 1 0,-2-1 0,-2 0 0,-2-1 505,3 1 1,-4-1-1,-1 0 1,0 0 0,10 0-1,-1 1 1,-10-2-1,-3-2 1</inkml:trace>
  <inkml:trace contextRef="#ctx0" brushRef="#br0" timeOffset="3666">3873 5572 16569,'50'1'60,"0"0"1,0 0 0,0-1 0,-2 1 0,0 0 0,2-1-1,2 0-529,-12 0 1,3 0 0,0-1 0,2 1 0,0-1 0,0 0 0,0 1 225,-1-1 0,-1 0 0,0 0 1,1 0-1,1 0 0,2 0 0,3 0 202,-8 0 1,2 0 0,1 0 0,2 0 0,0 0-1,2 0 1,0 0 0,1 0 0,1 0 0,-1 0-1,0 0 1,0 0 61,-4 0 1,0 0-1,0 1 1,0-1 0,1 0-1,-1 1 1,2-1 0,-1 1-1,1-1 1,0 1 0,0-1-1,2 1 1,-1 0 0,1 0-44,-3-1 1,1 1 0,1 0 0,0 0-1,1 0 1,0 1 0,1-1 0,-1 0-1,1 0 1,0 0 0,0 0 0,0 1-1,-1-1 1,1 0 0,-1 1 0,-1-1-1,0 0 29,1 0 0,0 1 0,0-1 0,-1 0 0,1 1 0,0-1 0,0 0 0,-1 1 0,0-1 0,0 1 0,-1-1 0,0 1 0,-1-1 0,-1 1 0,-1-1 0,0 1-104,8 0 1,-1 0 0,0 0 0,-1 0-1,-1 0 1,-1 0 0,-1 0 0,0 0 0,-1 0-1,0 0 1,-1 0 92,2 0 0,0 0 1,0-1-1,0 1 0,-2 0 1,-2-1-1,0 1 0,-3-1 1,-2 1 45,7-1 1,-3 1 0,-2 0 0,-1-1 0,0 1-276,11 0 1,0-1-1,-1 1 1,-5 0 427,-2 0 0,-4-1 0,-2 1-503,13 0 0,-12 0 2201,-24-1-1893,-30 0 2832,-7 0-4983,-10 3 2554,1 1 0,7 0 0,9 0 0</inkml:trace>
  <inkml:trace contextRef="#ctx0" brushRef="#br0" timeOffset="4699">11715 5636 13128,'0'-3'2365,"0"0"-2264,0 3 56,0 28-90,1 1-67,0-1 0,0 3 0,1-5 0,-1 2-1639,0 8 1,0 0 1079,1 14 0,-2-5 0,0-30 0</inkml:trace>
  <inkml:trace contextRef="#ctx0" brushRef="#br0" timeOffset="5001">11971 5674 15840,'-29'15'171,"0"1"1,1-1 0,3 0-172,-2 12 12,3-1-12,8-4 11,3 1 22,9-6 35,23-3-68,4-8-22,21-4-371,-4-2-1246,-10 0 1,0 0 1384,14 0 1,-4 0-1,-24 0 1</inkml:trace>
  <inkml:trace contextRef="#ctx0" brushRef="#br0" timeOffset="5316">12170 5848 17375,'-3'33'63,"0"0"1,0-3 0,1-2-64,2 7 33,1-14 90,0-3 662,1-15-202,-1-28-146,-1-2-342,0 1 0,0-4-11,-1-13 0,2-3-131,2 0 0,3-1 63,0-2 1,3 3-56,-1 14 0,2 7-129,11 4-303,-5 21-2806,9 18 3272,-6 12 1,0-6 0,-12 0 0</inkml:trace>
  <inkml:trace contextRef="#ctx0" brushRef="#br0" timeOffset="5451">12153 5826 15594,'-7'0'1132,"41"-17"-2119,4 8-517,0-2 0,5 0 1504,-9 6 0,3 1 0,-5 2 0,-6-1 0,-2 0 0,9 0 0,0 1 0</inkml:trace>
  <inkml:trace contextRef="#ctx0" brushRef="#br0" timeOffset="5833">12622 5726 18317,'-3'47'37,"-1"0"0,0-2 1,0-1-38,3-8 0,-1-3 11,-1-6 0,0-4 0,-1-3 281,1-11 122,0-6 12,1-14-67,1-8-91,-1-12 1,3-5-40,4-11 1,2-3-539,0 3 1,1-1 431,4 0 0,3 5-56,10 4-67,2 18-22,1 13 16,1 21 1,1 9-147,6 6 1,0 6-492,-12-4 1,-1 4 0,-2-1 518,7 10 1,-10 0 117,-17-6 1,-10-2 5,-8-12 0,-5-3 0,-8-1 0,-4-2-441,-2-1 1,-2-2-653,5-4 1,-2-2 0,2 0 883,-3 0 1,3-1 0,0-1 0,4-1 0,10-3 0</inkml:trace>
  <inkml:trace contextRef="#ctx0" brushRef="#br0" timeOffset="6900">3371 13092 14652,'6'2'3238,"-1"-1"-2744,-5-1-360,49-23-1434,-21 15 1,5 1 1343,7-4 1,5-2 0,5 0-439,-9 5 1,4 1-1,3 0 1,3 1-1,1 0 1,1 0 394,-9 1 0,1 1 0,1-1 1,2 1-1,0 0 0,2 0 1,0 0-1,2 0 0,1 0-69,-10 1 1,1 1 0,1-1 0,2 0-1,0 0 1,1 1 0,0-1 0,1 1 0,0 0-1,-1 0 1,0 0 0,0 0 0,-1 0 0,-1 0 61,4 1 0,-1-1 1,0 1-1,-1 0 1,1 0-1,-1 0 0,0 0 1,0 0-1,0 1 1,0 0-1,0 0 0,1 0-105,0 0 0,0 1 0,1 0 1,1-1-1,-1 2 0,0-1 1,-1 0-1,1 1 0,-2 0 0,-1-1 1,0 1-1,-2 0 108,3 1 1,-2-1-1,-2 1 1,0 0-1,-1 0 1,0 1-1,1-1 1,2 1 0,1-1-56,-1 1 0,2 0 0,1-1 0,0 2 1,2-1-1,-1 0 0,1 0 0,0 1 1,-1-1-1,1 0 0,-2 0 54,0 0 1,0 0 0,-1 1 0,0-1 0,1 0 0,-1 0 0,1 0 0,0 0 0,0 0 0,1 0 0,1 1-17,-4-1 0,2 0 0,1 0 1,0 0-1,0 0 0,1 0 0,0 1 1,-1-1-1,0 0 0,0 0 1,-2 0-1,-1 0 0,-1-1-1,3 1 1,-1 0 0,-1 0 0,-1 0 0,0-1 0,-1 1 0,0-1 0,-1 1 0,-1-1 0,1 0-10,5 1 1,0 0-1,0 0 1,-1-1 0,-1 1-1,-2-1 1,-1 0-1,-2 0-29,6 1 1,-3-1 0,-2 1 0,-1-1-1,0 0 17,7 1 0,-1 0 0,-1-1 0,-1 1-222,-5-1 1,-2 1 0,-1-1 0,1 0-51,2 1 0,0-1 1,0 0-1,-5 0-1325,13 0 1,-5 0 1524,-1 0 1,-7-1 0,-17-3 0,-19 1 0</inkml:trace>
  <inkml:trace contextRef="#ctx0" brushRef="#br0" timeOffset="7799">7151 11151 15347,'-3'34'47,"1"0"1,-1 0 0,-1 16 0,-2-2-956,-2-11 1,-1-2-732,2-1 1,2-2 982,1-5 1,1-3-1,1 3 1,2-13 0</inkml:trace>
  <inkml:trace contextRef="#ctx0" brushRef="#br0" timeOffset="8066">7336 11129 14798,'-35'18'-12,"0"0"1,3-1 0,5 1 45,5 14 16,12-9 1,2 1 173,-2 20-190,22 3-34,10-20-796,24-11-485,-21-14 1,1-1-359,4 0 1,0-1 1589,4-1 1,-3 0 0,6 0 0,-7-1 0</inkml:trace>
  <inkml:trace contextRef="#ctx0" brushRef="#br0" timeOffset="8683">7678 11327 17375,'-11'44'15,"-1"1"0,2-5 0,2-3-26,8-2 56,2-8 1143,1-22-774,-1-15-11,1-24-252,-3 9 1,0-3-438,0-4 1,0-2 329,0-3 1,0-2 0,0 6 0,0-3 0,0 2 117,0-6 0,0 2 40,0-1 0,0 5-202,0 5-56,0 22 56,9 7 0,8 0-12,13 0 152,0 2 1,2 0-214,1-2 0,1 1-6,4 2 1,-3 1-22,10 6 88,-24 11 12,-21 10-6,-9-1 1,-4 4 5,-3 4 0,-2 0-399,-4 1 0,-1-2 393,0-3 1,-2-5 16,-10 1-12,0-11 12,3-10-11,7-5 11,4-7 23,9-13-45,19-8 22,28-10-11,-15 20 0,4 4 211,7 1 1,2 3-218,-7 3 0,1 4-10,10 9 0,-3 6-57,-8 2 0,-5 4 11,-2 10 1,-8 3 55,-12-6 1,-8-1-283,-8-1 1,-5-3 264,0-6 1,-1-3-258,0-1 0,0-2-998,-20 8 1278,17-13 0,1-2 0,1 2 0,-1-6 0</inkml:trace>
  <inkml:trace contextRef="#ctx0" brushRef="#br0" timeOffset="9085">8275 11265 18832,'-2'43'22,"0"1"1,0-5-1,-1-2-22,-8 9 224,2-21-78,1-11 67,2-27 134,4-13 1,1-4-276,0 3 1,0-2-201,3-12 1,2-2 222,0 10 0,4 1 95,9-5 1,4 2-152,0 11 1,3 6-57,9 6 1,0 9 10,-6 11 0,-2 7-314,2 11 0,-3 5 303,-7-2 0,-4 3-78,-3 14 0,-11 2 28,-17-4 0,-12-3-482,3-10 0,-3-2 0,-3-4-544,0-6 1,-2-3 0,-1-4 804,0-3 1,0-3 0,5-2 0,-7-2 0,10-1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04:33:46.48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16483 6977 16927,'3'52'784,"1"3"-469,0 3-215,1 3 46,1 0-129,-5-24 0,0-1 139,1 16-44,-1-9 684,1-27-247,1-26-280,1-37-191,-2 1 1,1-8-57,0-3 0,-1-5 1,1 0-601,0 6 0,1 0 0,-1 0 585,1-6 1,0 0 0,1 4-3,1 1 1,3 4-6,2 3 0,5 6 11,29-5-34,-10 40 1,3 11-118,-4 9 0,-2 7-303,5 11 0,-4 5 392,-14-4 1,-4 2 6,4 30 44,-13-2-17,-22-22 0,-9-2-168,-8-3 0,-5-2-510,-15 3 0,-3-5 705,10-9 0,3-4-1036,7-5 1,5-4-2516,10-2 3541,11-2 0,7-3 0,3 1 0</inkml:trace>
  <inkml:trace contextRef="#ctx0" brushRef="#br0" timeOffset="465">17528 6349 15191,'4'-8'2419,"-1"2"-1835,-3 6-181,-42-23-90,-11 21-190,8-4 1,-1 4-68,-19 15-23,16 10-21,31-5-12,8 3 0,6 10 39,8 7 0,4 6-67,2 19 0,2 4-390,-5-22 1,1 1 0,-1 1 417,2 4 0,-1 0 0,-1-3-17,-2 5 0,-1-3 17,-2-3 0,0-2-7,-1-4 0,-1 0 35,0 5 0,0-2 17,0-9 0,1-2-45,10 29-269,-1-31 0,9-21 647,1-8-2418,4-8-2677,4-6 4717,2-8 0,-13 7 0,-3 1 0</inkml:trace>
  <inkml:trace contextRef="#ctx0" brushRef="#br0" timeOffset="1016">17990 6639 19157,'-40'21'7,"1"-1"1,3 3-1,4 2-69,7 4 1,4 1-208,-6 21 56,39-21 146,10-2 67,21 0 22,-5-7 1,4 2-40,-4 2 0,-2 2-61,1-3 0,-5 3 134,-8 35-23,-42-28 12,-25 8-365,9-26 1,-2-5 319,-21 3 0,9-3 0,26-11 0</inkml:trace>
  <inkml:trace contextRef="#ctx0" brushRef="#br0" timeOffset="1232">18406 7222 16614,'-2'6'112,"0"-1"-112,-14 38-449,10-20-1792,-13 33 2241,16-32 0,1-11 0,1-4 0</inkml:trace>
  <inkml:trace contextRef="#ctx0" brushRef="#br0" timeOffset="1549">19084 7158 17465,'5'-51'378,"-1"1"0,1-1 0,-1-12 1,2 2-365,0 15 1,2 0 0,-1 2 321,-1-17 1,-2 6-158,-4 18 0,-4 5-156,-21-8-23,-1 65-12,9 4 1,3 6 0,7 4 0,3 1 11,2 3 0,2 0-101,6 0 0,4 0-1201,10 10 1,3-2 460,-3-15 1,1-3-471,5 6 0,0-4-6768,2-9 8079,-10-12 0,-8-9 0,-6-5 0</inkml:trace>
  <inkml:trace contextRef="#ctx0" brushRef="#br0" timeOffset="1700">19059 6891 19605,'56'-4'-753,"0"1"0,0-1 0,-4 1 0,-1 0 0,-4 2 753,8 1 0,-7 2 0,4 0 0,-6 0 0</inkml:trace>
  <inkml:trace contextRef="#ctx0" brushRef="#br0" timeOffset="2098">19531 6294 16871,'9'-58'2252,"-1"8"-2196,1 36 112,0 2-157,4 4 45,13 2-56,7 2 0,8 18 23,-9 3-34,-9 19 22,-12 3-11,0 15 11,-5-22 0,0 5-4,1 5 1,0 5 0,0 1-559,-1 5 0,-1 1 0,0 1 547,2-1 0,-1 1 0,-3 1 26,-4 6 1,-3 1 0,-2-7-200,-1-11 1,-4-3 182,-4 9 0,-6-6 5,-24 4-22,-5-25-1424,-14-22-504,17-17-2711,6-17 4650,21 4 0,10 13 0,4 1 0</inkml:trace>
  <inkml:trace contextRef="#ctx0" brushRef="#br0" timeOffset="2683">20673 6568 17823,'44'-16'0,"0"-1"0,0 0 0,17-6 0,-8 3-414,-1 3-101,-15-5 817,-24 0 68,-17 2 56,-17 2 33,-6 11-100,0 2-259,2 5-66,3 9 33,9 7-67,6 37-84,16-19 0,4 2-1328,-2 9 0,1 0-969,3-8 0,0-4 2381,2 14 0,-15-34 0,-2-7 0</inkml:trace>
  <inkml:trace contextRef="#ctx0" brushRef="#br0" timeOffset="3116">21875 6231 18966,'43'-17'20,"-1"-1"0,0 1 0,2 0 1,1 1-1,-1 4-37,15 1 1,2 4-1883,-9 1 0,3 1 1,-5 1 1898,-2-1 0,-3 2 0,5 0 0,-11 1 0,-25 1 0</inkml:trace>
  <inkml:trace contextRef="#ctx0" brushRef="#br0" timeOffset="3268">22317 6088 17375,'-5'0'381,"1"0"34,1 40-269,3-4-146,-2 1 0,1 3-572,3-7 1,-1 1 571,1 1 0,0 3-724,2 14 0,1 2 724,2-7 0,0-2 0,-3-6 0,1-4 0,6 7 0</inkml:trace>
  <inkml:trace contextRef="#ctx0" brushRef="#br0" timeOffset="4018">22689 6639 18283,'26'-39'171,"0"1"1,-1-5 0,-5 4 164,-8 5-212,-4-5-113,-20 24-11,-21 7-45,0 10-213,4 13 90,30 0 68,26 6 77,14-11 12,8-4 11,1-4 45,9-8-12,-23 2 169,0-5 89,-28 5-33,-4 2-213,-4 2-90,-7 20-1703,4 8 1748,17 12 0,-9-13 0,16-12 0</inkml:trace>
  <inkml:trace contextRef="#ctx0" brushRef="#br0" timeOffset="4317">23507 6480 18966,'-58'-19'740,"5"6"-695,35 34-235,5-2-1,5 18-67,8-9 112,8-3 124,2-6 22,16-6 56,-5-7-11,6-6 78,-11-5 45,-1-2-157,-4-1-11,-1 5 0,-4 0-885,5 3-2588,8 0 3473,10 0 0,-11 0 0,0 0 0</inkml:trace>
  <inkml:trace contextRef="#ctx0" brushRef="#br0" timeOffset="4499">23680 6513 18294,'32'-21'-236,"0"1"1,22-4-1154,-37 32-2096,-2 6 3485,-1-6 0,-7-4 0,2-2 0</inkml:trace>
  <inkml:trace contextRef="#ctx0" brushRef="#br0" timeOffset="4767">24268 6350 18821,'-61'-26'1546,"17"7"-1546,30 16-67,12 8-224,20 16-225,12 15 146,-9-9 1,-1 0-102,11 19 303,-14-5 101,-21-17 11,-8-3-1,-7-5-2228,-9-6 2285,11-24 0,1 10 0,14-14 0</inkml:trace>
  <inkml:trace contextRef="#ctx0" brushRef="#br0" timeOffset="4916">24535 6369 17286,'9'-3'2521,"-1"0"-2454,-8 3-56,0 0-212,7 12-3026,-6 10 3227,6 4 0,-7-6 0,0-11 0</inkml:trace>
  <inkml:trace contextRef="#ctx0" brushRef="#br0" timeOffset="5065">24602 6170 19101,'-3'-48'-2678,"2"10"2678,28 34 0,-19 2 0,19 1 0</inkml:trace>
  <inkml:trace contextRef="#ctx0" brushRef="#br0" timeOffset="5232">24868 6068 18485,'-5'0'549,"1"0"-505,-2 50-27,16-17 0,3 5-919,-3 23 0,1 2-95,4-11 0,1-4-1058,-3-2 0,-5-4 2055,-6 4 0,-2-21 0,-1-10 0</inkml:trace>
  <inkml:trace contextRef="#ctx0" brushRef="#br0" timeOffset="5364">24843 6474 16569,'6'-41'612,"1"1"1,-1 3-1,5 6-612,20 8-1143,1 11 0,5 3 1143,9-1 0,0 1 0,-12 3 0,-1 0 0,30-2 0</inkml:trace>
  <inkml:trace contextRef="#ctx0" brushRef="#br0" timeOffset="5601">25318 5910 19617,'-1'-34'240,"-1"1"1,10-19-241,24 42-157,28 22-750,-13 33 632,-28-11 1,-6 3 257,-10-2 0,-8 0 17,-9-2 0,-4-3 168,-14 2 11,5-8-111,10-9-35,10-5-111,16-6-942,10-2-2353,21-3 3373,13-4 0,-21 3 0,-1-2 0</inkml:trace>
  <inkml:trace contextRef="#ctx0" brushRef="#br0" timeOffset="6016">26079 6322 19773,'21'-36'314,"13"-10"-309,-10 15 1,1 1-51,17-13-78,-6 22-22,-17 21-113,-1 13-213,0 10-1031,9 30 1032,-8-12 280,5 10 190,-13-24 851,-4-14-279,-1-3-124,17-33 0,4-12-448,0 13 0,4-12 0,-1 4-67,-9 21-213,-5 5-460,0 6-1008,4 7-1681,9 4 3429,10 7 0,-15-9 0,-1-2 0</inkml:trace>
  <inkml:trace contextRef="#ctx0" brushRef="#br0" timeOffset="6382">27007 6164 19874,'-26'-21'112,"-1"0"0,-16-12-145,41 32-12,0 8-22,14 16 67,9 1-79,17 10-22,6-12-78,4-4-34,-1-6-56,4-6 202,3-3-107,-14-6 1,1-7 184,-6-8 0,-3-8 84,2-16 0,-6-7-226,-10 3 0,-6-2 433,-7-7 1,-5 1-90,-2 17 0,-2 4 224,-5-22-145,-4 19-68,0 17-258,5 47 34,3 13-118,8 0 1,4 3-859,0-2 1,3 0 336,4 3 1,0 0-1486,-1-2 1,-2-1 2206,-2-3 0,-3-3 0,0 4 0,-6-15 1</inkml:trace>
  <inkml:trace contextRef="#ctx0" brushRef="#br0" timeOffset="6550">27339 6143 20333,'53'-14'-16,"-1"-1"1,1 0-1,-3 2 1,0 1-1,-4 6-461,2 8 1,-2 5-3781,11 4 1,-2 1 4256,-19-4 0,-3 0 0,28 10 0,-48-15 0</inkml:trace>
  <inkml:trace contextRef="#ctx0" brushRef="#br0" timeOffset="6681">27912 5980 17622,'4'-60'-1972,"0"13"1972,-3 43 0,1 3 0,-2 0 0</inkml:trace>
  <inkml:trace contextRef="#ctx0" brushRef="#br0" timeOffset="7365">27873 6263 13633,'9'3'4168,"-1"0"-2902,-8-3-1098,38-53-67,-21 18-309,7-5 1,-3-3 218,-10-11 113,-6-2 212,-6 4-80,-9 7-77,-21 6-190,-9 20-112,-1 28-101,15 16-34,29 21 405,18-7-315,5-15 0,6-2 146,25 9 112,1-6 134,-23-17 146,-19-12 201,-8-13-369,-3 3 10,-3-7 1,-2 12-269,0 10-302,-1 26-23,0 2-157,4 20-974,7-13 1512,20 4 0,-14-20 0,7 0 0</inkml:trace>
  <inkml:trace contextRef="#ctx0" brushRef="#br0" timeOffset="7516">28313 6088 16232,'23'45'-1976,"-6"-10"0,-15-33 1</inkml:trace>
  <inkml:trace contextRef="#ctx0" brushRef="#br0" timeOffset="8148">28291 5897 15448,'-4'-4'706,"0"0"-2197,4 4 1491,44 11 0,-34-8 0,34 8 0</inkml:trace>
  <inkml:trace contextRef="#ctx0" brushRef="#br0" timeOffset="8331">28661 5938 18810,'-8'0'459,"2"0"-269,6 0-212,40 36 22,-7-15-695,0 3 1,1-1-2489,12-6 3183,-9-9 0,-17-5 0,-9-3 0</inkml:trace>
  <inkml:trace contextRef="#ctx0" brushRef="#br0" timeOffset="8481">28824 5830 19325,'-31'38'37,"-1"0"0,4-1 1,4 0-1853,7 24-8016,1-2 9526,-4-6 1,10-25 0,-1-9 0</inkml:trace>
  <inkml:trace contextRef="#ctx0" brushRef="#br0" timeOffset="9651">18815 8508 17174,'3'43'552,"-1"1"1,3 2 0,4-1-497,7-6 0,2-1-39,-1 3 0,-3-3 5,-3-3-11,-2-1 875,-6-34-797,-8-43-72,-4 0 0,-1-6-1,1-4 1,0-4-317,0 12 1,0-1 0,2 2 299,0-9 0,3 0 11,-1-6 0,3 3-123,10-9 157,18 25-34,9 58-11,-8 4 0,0 4 0,0 2 0,-2 2-128,2 3 1,-1 0 127,-2 1 0,-1 2 246,0 9 1,-3 3-1469,-5-8 1,-1 1 1221,-3 2 0,-2-2 0,-1 2 0,-7-21 0</inkml:trace>
  <inkml:trace contextRef="#ctx0" brushRef="#br0" timeOffset="9832">18926 8649 17465,'-6'-10'1121,"1"3"-2153,5 7-939,45-30-2735,-9 19 4706,2-7 0,0 2 0,-8 12 0,-5-1 0</inkml:trace>
  <inkml:trace contextRef="#ctx0" brushRef="#br0" timeOffset="10232">19486 8034 20759,'-9'51'67,"1"1"0,-1-1 1,-2 8-1,3 0-97,6-11 0,3 1 0,1-4-1468,3 2 0,2-4 405,2-4 0,3-2 1122,1-5 0,5-2-29,11-3 0,1-3 0,-3 2 0,14-6 0</inkml:trace>
  <inkml:trace contextRef="#ctx0" brushRef="#br0" timeOffset="10467">19883 8653 19807,'1'-37'339,"1"-1"1,0 1 0,0 1-317,3-19 10,-3 9 1,-1-2-29,0 14 1,-2 0-6,-2-10 0,-1 4-45,-5 6-100,-6 17 145,1 13 0,0 19 11,5 11-146,7 9 1,6 5-1284,10 5 1,5 2 1417,2 10 0,2-3 0,-4-18 0,1-4 0,9 9 0</inkml:trace>
  <inkml:trace contextRef="#ctx0" brushRef="#br0" timeOffset="10632">19799 8461 19807,'24'-52'-633,"8"26"0,7 7-650,-5 12 0,2 3-2994,15-1 0,0-1 4277,-16 3 0,-3-1 0,5 1 0,-14-2 0</inkml:trace>
  <inkml:trace contextRef="#ctx0" brushRef="#br0" timeOffset="10799">20094 8058 21084,'31'54'-567,"0"0"0,0 0 0,-7-13 0,-1-1 1,-1 0-1702,-1 4 1,-1 2 0,-3-5 2267,-4-4 0,-2-4 0,1 4 0,-8-14 0</inkml:trace>
  <inkml:trace contextRef="#ctx0" brushRef="#br0" timeOffset="11282">20895 8099 16826,'3'2'2040,"-1"0"-1503,-2-2-301,50 4-34,-7-3-169,3 1 1,3-2-34,-11-3 0,0-3-938,15-4 1,-1-2 169,-18 3 1,-2-2-387,6-2 1,-7-3 481,-15-4 672,-13-1 1009,-12 0 335,-2 3 259,-4 3 21,5 6-558,5 17-450,21 35-616,2 6-132,0-13 1,1 1 131,9 18-1149,-13-21 1,-2-3 1148,1 9 0,-4-4 0,-10-29 0</inkml:trace>
  <inkml:trace contextRef="#ctx0" brushRef="#br0" timeOffset="12848">22735 7794 18877,'-48'20'59,"1"0"1,2 3 0,6 6-60,15 8 0,5 5-792,2 1 1,4 2 752,4 0 0,4-1-51,7-2 1,5-1-102,3-3 1,4-3-91,3-4 1,6-4 168,14-3 0,3-6 235,19 4 196,-19-20 1,0-7 709,7-18-446,-11-17-57,-14-8-43,-12-2-449,-24 1-23,-7 20 0,-5 2-11,-21-7-23,16 15 1,0 5-78,1 7-472,13 5 875,11 8-1334,21 4-1307,15 6 2338,13-5 0,1-2 0,-3 0 0,24 1 0</inkml:trace>
  <inkml:trace contextRef="#ctx0" brushRef="#br0" timeOffset="13315">23094 8178 18138,'-6'0'1164,"2"0"-1164,4 0-156,79-40-270,-22 5 420,-9 7 1,-4-3 72,-13-16 56,-43 24 23,-17 2 134,-8 14 12,0 13-180,-2 23-56,17 2-56,2 21-23,25-10-605,12-1-32,11-3-887,9-5-526,3-6-739,14-7 2263,-9-11 2218,-1-22 169,-22-6-595,-13-16-380,-4 6-303,5 2 24,4 0 390,17-6-514,11 7-438,19 5 34,-8 13-56,1 18-292,-15 4-2520,8 15 2812,-12-9 0,-7-2 0,-16-12 0</inkml:trace>
  <inkml:trace contextRef="#ctx0" brushRef="#br0" timeOffset="13767">23854 8066 18866,'51'-15'224,"-1"0"0,-8 0 0,-5-1-292,5-15 57,-24 2 22,-27 9 158,-7 3 33,-9 8 201,-15 8-302,13 13-90,-4 10 90,18 30-101,6-11-292,14 17 24,13-22 54,8-17 1,5-2 146,0-7 0,1-2 16,1 2 1,-1-3 28,21-14-1,-28-7 46,-6-9 33,-6-5 112,-6 4 168,-5 4 202,-3 5-493,-1 8-101,0 2 56,4 19-459,3 1-830,12 14-840,10-11 0,6-2 2129,16-3 0,1-2 0,-15 1 0,-1-2 0,2-6 0,-1 0 0</inkml:trace>
  <inkml:trace contextRef="#ctx0" brushRef="#br0" timeOffset="14115">24657 8089 20322,'58'-4'7,"0"-1"1,-12 1 0,-4-1-64,25 1-56,-33-6 56,-9-17 67,-13-22 11,-12-6-11,-4 19 1,-3-2 27,-5-7 0,-2 1 84,4 12 0,-1 0 101,-2-6 0,0 3 68,-2 3-34,4 14-202,5 30-56,6 15-179,13 34 16,-1-27 1,2 2-725,4 4 0,3 0 13,1-1 0,1 1 874,1 9 0,-3-3 0,4 0 0,-7 3 0</inkml:trace>
  <inkml:trace contextRef="#ctx0" brushRef="#br0" timeOffset="14282">24955 7907 20647,'38'-17'-131,"1"-1"1,2 2-1,2 3-144,-1 9 1,0 2-821,2-1 0,0 1-664,-3 1 0,-3 0 1759,25-2 0,-31 1 0,-14 1 0</inkml:trace>
  <inkml:trace contextRef="#ctx0" brushRef="#br0" timeOffset="14716">25408 7761 20748,'-38'16'33,"10"5"-145,28 32-918,28-1 425,-1-1-112,21-19 78,-14-23 482,12-13 213,-18-10 337,3-11 883,-22-19 114,-6 0-886,-7 0-268,-5 13-80,-5 16-55,-2 4-101,3 4-123,4 4-112,15 2 134,10 1 67,19 0-55,12 0 89,6 0 22,1-4 12,-9-1-68,-15 0 57,-14 0 21,-16 4-21,-16 3-23,2 5-11,-7 6-920,13 5-3439,3 13 4370,12-9 0,-5 0 0,6-15 0</inkml:trace>
  <inkml:trace contextRef="#ctx0" brushRef="#br0" timeOffset="15231">26711 7791 20188,'-18'-29'661,"5"-3"-628,10-4-33,2-3-22,3 3-45,4 5-45,10 5 100,-1 13 12,7 9-156,-4 17-147,4 10-111,3 11 111,4 4 34,-2-1 45,0 0 414,-8-16 214,3-16-157,-8-21-124,7-18-78,0-5 33,2-3 0,1 2 1,2 5-124,-9 17 45,0 7-67,-7 23-437,3 7-684,7 14-1524,10 4-3406,13-1 6118,10-4 0,-21-14 0,-5-7 0</inkml:trace>
  <inkml:trace contextRef="#ctx0" brushRef="#br0" timeOffset="15599">27510 7572 19841,'-49'-23'1131,"9"5"-1176,31 23-134,5 18-325,26 11-45,23 9 324,8-12 35,6-15 190,-20-13 22,-3-11 23,0-6 236,9-34-147,-24 12 1,-3-4 105,2-15 1,-2-2-460,-7 9 1,-4 0 386,-1 2 0,-4 4 90,-7-4-112,-7 14-146,-3 35-359,5 54-11,13-22 0,4 2-514,5 17 0,4 0-276,2-12 0,2-2 1160,-2-2 0,-2-2 0,3 5 0,-9-13 0</inkml:trace>
  <inkml:trace contextRef="#ctx0" brushRef="#br0" timeOffset="15916">27789 7496 20221,'39'-9'-348,"0"0"1,2 1 0,2 2 0,0 5 0,0 4-737,3-2 1,0 1-15,-2 0 0,-2 1 392,-5-1 0,-3-1-1110,13 1 2013,-23-3 3534,-19-13-1904,-11 4-707,-5-8 436,1 11-1500,3 8 0,3 9-23,1 11-33,2 10-11,0 5-459,6 3-7262,14 9 7732,1-17 0,2-3 0,-11-21 0</inkml:trace>
  <inkml:trace contextRef="#ctx0" brushRef="#br0" timeOffset="16083">28751 7537 18250,'-9'35'0,"2"-7"0</inkml:trace>
  <inkml:trace contextRef="#ctx0" brushRef="#br0" timeOffset="16232">28782 7319 18104,'38'20'0,"-7"-4"0</inkml:trace>
  <inkml:trace contextRef="#ctx0" brushRef="#br0" timeOffset="16448">29052 7434 18541,'50'15'253,"0"1"1,-3-1 0,-4 0-590,5 6-5726,-11-2 6062,-17-9 0,-10-4 0,-10-6 0</inkml:trace>
  <inkml:trace contextRef="#ctx0" brushRef="#br0" timeOffset="16601">29287 7336 19829,'-47'45'25,"0"-1"1,1 3 0,5-1-1,15-17 1,3-2 0,-11 19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2:44:00.89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3981 9060 13263,'63'-2'1597,"-32"0"0,5-2-1448,11-3 0,8-2 1,0 0-1813,2-2 0,0 1 0,3-2 1775,-7 2 0,2-1 1,2 0-1,1 0-65,-6 1 0,0 1 0,1-1 0,4-1 0,3 0-155,-4 1 0,3-1 0,4 0 0,2-1 0,0 1 0,1-1 0,-3 1 0,-1 1 108,-1 0 0,-2 0 0,-1 1 0,0 0 0,1 0 0,2-1 0,2 1-49,-2 0 0,3-1 0,2 0 0,2 0 0,-1 0 1,1 1-1,-2 0 0,-2 0 0,-2 1 49,2 1 0,-2 0 0,-2 0 0,-1 1 0,0 1 0,0-1 0,1 1-152,-1 0 1,0 0 0,1 1 0,-1-1-1,-1 1 1,0 0 0,0 1 145,4-1 0,-1 0 1,0 1-1,0 0 1,0 0-1,1 1 66,3 0 0,2 0 1,0 0-1,0 1 0,-3 0 1,-2 0-61,-4 0 0,-3 0 0,-1 0 0,-2 0 0,0 1 139,9 0 0,-1 1 1,-3 0-1,-9 1-352,3-2 0,-15 3 1014,-25 5-3042,-30-3-795,-17-2 3036,-18-2 0,22-1 0,1 0 0</inkml:trace>
  <inkml:trace contextRef="#ctx0" brushRef="#br0" timeOffset="284">5815 9215 15851,'57'5'405,"0"0"0,0 0 0,-1 0 0,5-3 0,0-2 0,3-2 0,5-2-396,-18-2 1,2-2 0,3-1 0,2-1 0,1-1 0,2-1 0,0 1 0,1 0-597,-3 1 1,2 0 0,2-1 0,0 0 0,2 0-1,-1 0 1,2 0 0,-1 0 0,0 0 0,-1 0 497,-4 1 0,-1-1 1,-1 1-1,1-1 0,0 1 1,0-1-1,1 1 1,1 0-1,0-1 0,2 1 1,0 1-140,-3 0 1,1 0-1,2 0 1,2 1 0,0-1-1,1 0 1,0 1-1,0 0 1,-1-1 0,-2 2-1,-1-1 1,-2 1-1,-3 0 1,-3 1-98,11-1 0,-4 0 0,-2 1 0,-3 1 0,-1-1 0,1 1 0,0 0 0,4-1 295,0 1 1,4-1 0,2 0-1,1 0 1,-2 1 0,-1-1 0,-4 1-1,-6 1 1,-5 0 0,20 0 0,-10 1-1,-5 0 1,6-1 0,-1 0 0</inkml:trace>
  <inkml:trace contextRef="#ctx0" brushRef="#br0" timeOffset="14284">26632 9171 20289,'-61'-8'44,"24"22"1,5 13-40,13 20 1,6 6-710,-4-1 0,3 0 704,9-1 0,7-5-89,12 7 328,12-17-441,12-17 240,-6-23 1,3-11-56,3-16 1,-3-11 23,-7 2 1,-1-5-1,-4-2-404,-5 3 1,-2-1 0,-4-1 403,-1-3 1,-3-1-1,-5 4 4,-6-4 0,-4 3 384,-5-6 1,-5 3-278,-2 17 0,-3 4-130,-25-14-10,19 75 11,17 17-256,15-7 1,6 3 47,1-4 1,4 2-444,3 1 1,2 4 0,0-3-157,2 8 0,0-1-486,-3-8 0,1 1 0,-2-4 1304,-2-3 0,-1-5 0,1 3 0,-5-11 0</inkml:trace>
  <inkml:trace contextRef="#ctx0" brushRef="#br0" timeOffset="14784">27255 9334 17252,'4'39'515,"1"0"1,4 15-1,2-1-509,-1-18 0,-1-1-1,3 11 1,-1 0 39,0 17 661,-6-28-12,-10-33-447,-10-36-152,2-1 0,0-5-267,-3-5 0,0-5 239,2-4 0,-1-7 1,2 0-770,3 1 1,1 0 0,1 1 723,-2 1 1,0 0-1,4 4-22,3-9 0,6 11-33,9 19 10,12 18-22,11 14-78,11 21-326,10 11-33,-14 5 1,-3 8-46,-11 3 1,-3 2 310,3 0 1,-8 0 215,-18-4 0,-10-2 0,-20 5 1547,-15-10-3474,0-11 1927,0-8 0,21-11 0,4-2 0</inkml:trace>
  <inkml:trace contextRef="#ctx0" brushRef="#br0" timeOffset="14985">27637 9486 12546,'8'1'1031,"-2"0"-1031,-6-1-3137,0 0 3137,12 23 0,-9-18 0,9 18 0</inkml:trace>
  <inkml:trace contextRef="#ctx0" brushRef="#br0" timeOffset="15135">27678 9359 17196,'0'-3'919,"0"0"-1681,0 3 0,0 0 0</inkml:trace>
  <inkml:trace contextRef="#ctx0" brushRef="#br0" timeOffset="15418">27869 9367 19527,'26'49'216,"-1"1"1,-1 3 0,-2 1-206,-7 1 0,-3-2-225,-2-9 1,-3-3 404,-5 23 105,-9-34-83,-8-13-176,-9-30-1067,-2-14-2467,-3-31 3497,17 24 0,2 2 0,-3-7 0,3 5 0</inkml:trace>
  <inkml:trace contextRef="#ctx0" brushRef="#br0" timeOffset="15568">27832 8981 18933,'0'0'0</inkml:trace>
  <inkml:trace contextRef="#ctx0" brushRef="#br0" timeOffset="15918">28421 8550 13801,'2'-7'5356,"-1"2"-4751,-1 5-202,0 0-291,-15 41-22,3 6-68,0-3 1,0 5-524,4-1 0,2 0 462,1 4 0,2-1-292,0 2 1,3-1-858,2-3 0,5 0 1173,9 3 1,2-4-1,0 2 1,13-4-1</inkml:trace>
  <inkml:trace contextRef="#ctx0" brushRef="#br0" timeOffset="16185">28769 8806 18888,'-59'-6'1098,"9"1"-1075,27 16-23,20 8 22,31 17-33,4-5 0,16 5-90,-20-8 22,-8 1 79,-10 2 0,-17 8-100,-23-9-1357,1-5-4146,-10-13 5603,18-15 0,10 2 0,4-3 0</inkml:trace>
  <inkml:trace contextRef="#ctx0" brushRef="#br0" timeOffset="16353">29177 9127 16580,'-19'63'-2868,"4"-6"2868,11-25 0,3-13 0,-1-5 0</inkml:trace>
  <inkml:trace contextRef="#ctx0" brushRef="#br0" timeOffset="16686">29473 9099 17879,'15'-63'2544,"-4"4"-2331,-8 19 112,-14-26-112,-15 7-179,-2 5 22,-5 24-56,16 31-12,4 13-21,5 13 10,4 14-190,5 7-667,9-13 1,5 0-2270,3-2 1,2-1 3148,2-2 0,0-2 0,10 5 0,-21-24 0</inkml:trace>
  <inkml:trace contextRef="#ctx0" brushRef="#br0" timeOffset="16834">29396 8951 20109,'64'-7'-245,"0"0"1,-23 2 0,-5 1 0,9 1 0</inkml:trace>
  <inkml:trace contextRef="#ctx0" brushRef="#br0" timeOffset="16986">29746 8569 22507,'14'55'-304,"1"-1"0,-1 1 1,-5 7-1,-2 1 0,1-4 1,4 6-1,-2-4 1,-9-7-1,0 0 0</inkml:trace>
  <inkml:trace contextRef="#ctx0" brushRef="#br0" timeOffset="17302">26309 10229 18440,'52'-8'338,"0"-1"0,-1 0 1,10-3-1,2-1 1,2-1-222,-7 0 1,2 0 0,2-1-1,2-1-1193,-5 2 0,1 0 0,2-1 0,1 1 0,1-1 1090,-5 2 1,2 0 0,0 0 0,1 1 0,0-1 0,1 1-164,-6 1 0,1 1 0,1 0 0,0 0 0,0 1 0,1 0 0,-1 0 149,1 0 0,-1 1 0,1 0 0,0 0 0,0 1 0,2 0 0,1 1-309,-1 1 1,4 0-1,1 1 1,0 0-1,-1 0 1,-1 1 0,-3 1-1,-3-1-348,7 1 1,-3-1-1,-4 2 1,0 0-1,0 1 625,2 0 1,3 0-1,-3 2 1,-7-1-1,-12 2 1,9 5-1,-51-1 1</inkml:trace>
  <inkml:trace contextRef="#ctx0" brushRef="#br0" timeOffset="18019">27567 10549 12669,'5'-7'2566,"-1"2"-1860,-4 5-381,18-36-11,-13 22 560,13-28 347,-18 29-571,-6 1-101,-21 3-448,-20 28-79,-4 9-194,23-1 0,4 5 172,-4 28-11,12 1-302,8-2-136,16-9-705,11-10-201,39-15 1360,-22-31 1,0-10 89,7-12 0,-4-9-244,-8-4 0,-6-5 311,-8-8 1,-6-2 123,-7 12 0,-3-1 162,-6-11 0,-4 0-28,1 14 0,-2 3-133,-1 0 1,-1 8-266,-4 11-22,10 34 0,11 19 762,7 18-1149,-2-20 1,3 3-2841,10 17 0,3 1 3190,-6-13 0,1-2 0,-1 1 0,-2-4 0,-1-9 0</inkml:trace>
  <inkml:trace contextRef="#ctx0" brushRef="#br0" timeOffset="18201">27979 10339 19045,'-4'-8'1300,"0"2"-1222,4 6-44,-2 70-1681,18-6-3269,-7-8 1,1 0 4705,15 5 1,-7-29 0,-14-25 0</inkml:trace>
  <inkml:trace contextRef="#ctx0" brushRef="#br0" timeOffset="18334">27921 10527 15089,'48'-28'-48,"1"0"0,-1 0 0,-9 0 0,-3 3 0,1 11 0,-1 1 0</inkml:trace>
  <inkml:trace contextRef="#ctx0" brushRef="#br0" timeOffset="19983">27564 11377 16782,'36'0'-893,"0"0"0,3 0 0,-5 0 893,-9 0 0,-2 0 0,-19 0 0</inkml:trace>
  <inkml:trace contextRef="#ctx0" brushRef="#br0" timeOffset="20117">27647 11509 16367,'-5'3'807,"2"0"-1670,3-3 0,0 0 0</inkml:trace>
  <inkml:trace contextRef="#ctx0" brushRef="#br0" timeOffset="21333">29033 10969 19930,'-33'28'403,"-11"9"-364,16-9 1,-2 1 55,-2 3 0,-1 2-50,-7 9 0,3 3-29,12-8 1,6-1-17,6 2 0,9-4 23,28 1-12,33-20-11,4-20 39,-13-5 0,1-2-33,-9 1 0,-1 2-6,27-3 0,-57 26-56,-50 27 89,11-14 1,-5 2-135,3 1 0,-2 4 0,1-1 101,-11 16 0,1 2-4,14-15 0,1 1 0,4-3 4,0 3 0,7-5-44,10 3 21,25-27-134,15-10-156,21-13-1088,-2-4 0,5-3 1298,6 0 0,-1 0 1,-13 2-1,-2 2 0,-10 6 1,-1 0-1</inkml:trace>
  <inkml:trace contextRef="#ctx0" brushRef="#br0" timeOffset="21935">29439 11581 18675,'5'54'142,"1"1"0,0-2 0,2-1-142,1-13 0,1-1-389,1 2 0,-1 0 383,0-3 0,-1 1 151,1 5 0,-2-1 101,3 11 1342,-2-18-1397,-7-49 22,-9-36-157,3 14 0,-1-3-349,-3-10 0,-1-3 315,0-5 1,0-4 40,3 3 1,0-3 0,2 1 36,0 10 1,1 1 0,3 0-98,3-5 1,2 0 0,2 6-4,2 5 0,5 7 0,30-6 299,-2 31-624,24 13-516,-13 35 505,-7 1-22,-27 23 212,-32-16 57,-5-5 77,-11-5-66,-2-8-34,3-6-1569,-3 0-6913,11 0 8758,5 0 0,10-7 0,5-7 0</inkml:trace>
  <inkml:trace contextRef="#ctx0" brushRef="#br0" timeOffset="22218">29892 11797 15896,'8'39'0,"-2"-7"0</inkml:trace>
  <inkml:trace contextRef="#ctx0" brushRef="#br0" timeOffset="22351">29906 11614 16838,'0'-10'-176,"0"3"0,0 7 1</inkml:trace>
  <inkml:trace contextRef="#ctx0" brushRef="#br0" timeOffset="22604">30110 11636 19045,'0'-6'1098,"0"2"-1008,0 4-90,16 51-875,5 6-469,-7-16 0,0 0 1344,0-7 0,-1-5 0,-4-6 0,-2-9 0</inkml:trace>
  <inkml:trace contextRef="#ctx0" brushRef="#br0" timeOffset="22867">30362 11609 18440,'-29'20'67,"0"0"0,-23 20-44,26-5 201,4-4 78,8-4 371,7-4-192,16-10-447,27-5-471,4-13-2129,16-4 2566,-14-4 0,-18 6 0,-6 1 0</inkml:trace>
  <inkml:trace contextRef="#ctx0" brushRef="#br0" timeOffset="23185">30615 11074 17879,'-8'-3'1928,"2"0"-1665,-2 30 0,2 17-190,3 0 0,0 3-68,-5 15 1,2 2-429,5-5 0,4-3 277,0-17 1,3-2-3099,5 7 0,4-3 3244,8 10 0,0-5 0,-13-37 0</inkml:trace>
  <inkml:trace contextRef="#ctx0" brushRef="#br0" timeOffset="23501">30924 11322 20893,'-50'1'-67,"11"5"45,33 15 11,3 1-1,4-2-10,7 0-68,4-2-223,21 9-785,2 3-56,2 8 1042,-16-10 112,-12-7 78,-16-10-22,-13-4-9887,-7-3 9750,-3-2 1,12-2 0,11 0 0</inkml:trace>
  <inkml:trace contextRef="#ctx0" brushRef="#br0" timeOffset="23718">31137 11597 16311,'-4'6'1008,"-1"40"-1008,3-19-1154,-3 35 1154,1-19 0,1-21 0,1 0 0</inkml:trace>
  <inkml:trace contextRef="#ctx0" brushRef="#br0" timeOffset="24018">31488 11535 18933,'13'-62'534,"-1"-1"0,1 5 0,-5 6-288,-15 3 427,-19 3-527,-14 25-113,-9 33-33,16 19 0,15 27-67,24-5-448,12 0-203,14 0-2156,-1-20 0,2-1 2874,16 11 0,-1-4 0,-30-27 0</inkml:trace>
  <inkml:trace contextRef="#ctx0" brushRef="#br0" timeOffset="24167">31499 11397 20703,'48'-13'0,"-1"-1"0,-9 4 0,0-1 0</inkml:trace>
  <inkml:trace contextRef="#ctx0" brushRef="#br0" timeOffset="24368">31762 10993 23549,'26'44'-415,"-1"0"1,0 0-1,1 1 1,0 1-1,-1-2 1,-6 1-528,-10 3 1,-5 1 0,-5-4 771,-5 2 1,-4-6 0,-1 8 0,-3-15 0</inkml:trace>
  <inkml:trace contextRef="#ctx0" brushRef="#br0" timeOffset="25216">32197 11506 8613,'10'17'0,"-1"-3"0</inkml:trace>
  <inkml:trace contextRef="#ctx0" brushRef="#br0" timeOffset="26168">30364 12554 15448,'0'-6'4303,"0"0"-3956,0 6-246,0 0-67,4 2 122,3 15 12,7 14-84,-3 10 0,-1 7-73,-1 6 1,-1 3-303,0-13 0,0 2 1,-1-2 290,0 6 0,-1-4-23,6 14 23,-5-45 112,-4-23-67,-2-48-23,-2 8 1,-1-4-23,-1-1 0,-1-1-375,0-5 0,-2 2 375,-1 18 0,0 3 22,-7-29 826,1 14-477,-3 12-147,1 19-224,0 10-23,2 43 23,8 1 797,2 26-831,25 1-246,18-21 280,11-5-11,10-30 0,-12-22-320,3-11 297,-4-12 23,-6-5 11,-14-1 22,-15-7-78,-19 20-135,-5 4-212,-12 27-403,2 11-830,3 6-1552,4 4 3188,7 0 0,5-9 0,2-1 0</inkml:trace>
  <inkml:trace contextRef="#ctx0" brushRef="#br0" timeOffset="26535">30950 12674 20165,'6'60'-1019,"2"-6"-8812,15-21 9638,-4-16 1,0-1 0,-11-14 0</inkml:trace>
  <inkml:trace contextRef="#ctx0" brushRef="#br0" timeOffset="26768">31129 12670 18798,'-30'28'56,"0"-1"0,3-2 0,6-2 56,9-3 415,6-3-56,7-7-449,24-3-615,2-9-1918,18-2-7320,-13-2 9697,0 2 1,-15 1 0,-4 2 0</inkml:trace>
  <inkml:trace contextRef="#ctx0" brushRef="#br0" timeOffset="27211">31298 12675 18989,'0'-11'2051,"0"2"-1973,0 9 0,0 0 12,75 116-113,-57-63 1,-1 5-1422,9-2 1,4 4 0,-7-2 1437,-9 5 1,-11-5-705,-9-15 0,-4-5 845,-4 5 55,-27-16-190,12-44-841,-12-27-890,23 15 0,2-3 1731,-2-6 0,1 2 0,-3-8 0,4 7 0</inkml:trace>
  <inkml:trace contextRef="#ctx0" brushRef="#br0" timeOffset="27368">31330 12415 18798,'2'-4'-1020,"-1"0"-1774,-1 4 1,0 0-1</inkml:trace>
  <inkml:trace contextRef="#ctx0" brushRef="#br0" timeOffset="27636">31686 12219 16670,'-2'-5'3215,"-26"37"-2856,12 1-270,-3 1 1,2 2-23,2 24-11,8 5-56,11-1-1014,12-22 0,5-2-3904,17 11 4918,-7-22 0,0-5 0,-4-10 0,-5-9 0</inkml:trace>
  <inkml:trace contextRef="#ctx0" brushRef="#br0" timeOffset="27934">31857 12697 19470,'-7'-10'605,"10"-22"1,6-6-550,13-21-62,-9 12 0,-2-2 6,0 13 0,-3 2 0,-5-10 427,-15 5-147,-8 19-224,-5 15-12,0 22 1,13 13-45,5 9-11,8 6-179,10 3-449,11 0-857,0-15 0,4 0 1496,-2-3 0,-1-2 0,16 17 0,-16-17 0</inkml:trace>
  <inkml:trace contextRef="#ctx0" brushRef="#br0" timeOffset="28085">31900 12525 20781,'54'-21'-1121,"-1"1"1,-13 3 0,-3 3-1,13 6 1,-33 6 0</inkml:trace>
  <inkml:trace contextRef="#ctx0" brushRef="#br0" timeOffset="28300">32256 12197 18787,'4'-8'1916,"-1"2"-1523,-3 6-281,15 53-12,-8-6-94,1-1 0,0 6-34,-7 9 0,-4 1-2530,-4-18 1,-1 0 0,-1 0 2557,-1 21 0,-1-4 0,-1-16 0,-1-8 0,3-8 0</inkml:trace>
  <inkml:trace contextRef="#ctx0" brushRef="#br0" timeOffset="29200">28340 12313 16782,'8'-3'100,"-1"0"886,-7 3-627,8 40-292,0-10-61,-1 2 0,2 1-6,6 10-2723,11 10 2723,4-21 0,-8-2 0,-4-24 0</inkml:trace>
  <inkml:trace contextRef="#ctx0" brushRef="#br0" timeOffset="29434">28512 12319 15963,'2'-6'516,"-1"1"-393,-1 5 23,-23 40 89,12-21 23,-17 29-34,21-33 56,3-3-269,3-6-11,0 2-22,1-3-3049,0 7 3071,10 0 0,-8-2 0,8-4 0</inkml:trace>
  <inkml:trace contextRef="#ctx0" brushRef="#br0" timeOffset="29501">28677 12456 12176,'0'0'0</inkml:trace>
  <inkml:trace contextRef="#ctx0" brushRef="#br0" timeOffset="30084">28410 12500 18440,'35'1'-577,"0"1"0,30 0-1844,-25-1 2421,10-1 0,-26 0 0,2 0 0</inkml:trace>
  <inkml:trace contextRef="#ctx0" brushRef="#br0" timeOffset="30485">28911 12296 18026,'-30'16'347,"0"1"0,-18 19-302,27 7-45,12-12 0,19-9-191,5-14-369,10-5-68,2-2-2442,10-7 3070,-11-4 0,-3 1 0,-16 1 0</inkml:trace>
  <inkml:trace contextRef="#ctx0" brushRef="#br0" timeOffset="30952">28907 12395 12736,'10'-2'0,"-2"0"0</inkml:trace>
  <inkml:trace contextRef="#ctx0" brushRef="#br0" timeOffset="31617">29122 12225 17006,'-30'19'33,"6"-1"-33,16-1 11,4 4-11,2-6 12,5 3 32,15-2-32,-1-4-12,9 3 0,-13-5 0,-5 6 11,-21 4-470,-3-2-3755,-13-3 4214,8-9 0,9-5 0,5-1 0</inkml:trace>
  <inkml:trace contextRef="#ctx0" brushRef="#br0" timeOffset="31767">29208 12344 16199,'0'0'0</inkml:trace>
  <inkml:trace contextRef="#ctx0" brushRef="#br0" timeOffset="32002">29208 12344 19930,'23'46'-966,"-1"-1"1,0-4-1,-12-10 1,-20-23-1,1-5 1</inkml:trace>
  <inkml:trace contextRef="#ctx0" brushRef="#br0" timeOffset="32151">29470 12410 12344,'0'0'0</inkml:trace>
  <inkml:trace contextRef="#ctx0" brushRef="#br0" timeOffset="32769">28404 13865 17286,'65'-9'56,"0"0"0,-1-1 0,1 1 0,-10 1 0,0-1 0,1 1 0,3-2 0,3 0-604,-6 0 0,3 0 0,1-1 0,3-1 0,2 0 0,1 1 1,0-1-1,2 1 558,-12 1 0,2 1 0,2 0 0,0 0 1,0 0-1,2 0 0,-1 0 0,1 0 0,0 0 1,-1 0-1,0 0-106,1 0 0,0 0 0,0-1 0,1 1 0,-1-1 0,0 1 0,1 0 0,-1 0 1,0 0-1,1 1 0,-1 0 96,0 0 0,1 0 0,1 0 0,0 0 0,0 1 0,0-1 0,-2 1 0,-1 1 0,-1-1 0,-2 1 0,-3 1-137,9-1 1,-2 0-1,-2 2 1,-3-1 0,0 1-1,-2 0 1,0 0-158,13-1 1,-2 1-1,-1 0 1,-3 0-1,-3 0-575,-2 0 0,-2 1 0,-3 0 0,-6-1 869,11-3 0,-12 0 0,-6 0 0,-41-1 0</inkml:trace>
  <inkml:trace contextRef="#ctx0" brushRef="#br0" timeOffset="33001">29345 13724 17286,'62'-8'163,"-1"0"0,1 0 0,0-1 0,-3 1 0,2-1 0,3-1 0,2 0 0,3-1 1,3 0-738,-14 2 0,2 0 0,3-1 0,1 0 0,2-1 0,1 1 0,-1 0 1,0 0-1,-1 0 0,-1 0 505,2 0 1,-1 1-1,1-1 1,-2 1-1,1-1 1,0 1 0,0 0-1,0 1 1,0-1-281,-4 2 0,1 0 1,1 0-1,0 0 0,-1 0 1,1 1-1,-2 0 0,-1 0 1,-2 1-1,-2 0 349,8 0 0,-1 1 0,-2 0 0,-2 1 0,-2 0 0,-3 0 0,-2 0 0,11 0 0,-4 0 0,-3 0 0,-3 1 0,3 1 0,0-1 0,0 0 0</inkml:trace>
  <inkml:trace contextRef="#ctx0" brushRef="#br0" timeOffset="49984">22195 17423 17521,'-40'-13'649,"0"1"1,-6 6 0,1 7-622,11 6 1,1 5-24,-3 6 1,2 3-6,-9 23-23,25-12 1,5 3-45,10 22 258,43-7-113,13-33-363,-12-22 0,0-8 285,-8-4 0,-3-4 39,1-4 0,-3-2-22,-1-2 0,-4-5 0,0-17 0,-6-6-1,-4-4 1,-6-4 28,-5 15 0,-3-1 0,-2 2-1,-1-7 1,-4 5 16,-3 11 1,-1 8 226,-3 8-176,5 14-135,4 41 34,13 1 1,3 4-12,-2 4 0,1 1-294,7 9 1,1-1 13,-5-13 0,1-3-213,-2 2 0,0-2-2084,11 30 2577,-9-26 0,-1-2 0,0 0 0,2 1 0</inkml:trace>
  <inkml:trace contextRef="#ctx0" brushRef="#br0" timeOffset="50667">22579 17352 17678,'17'36'224,"0"0"0,-1 0 0,-2 1-168,-3-4 0,-2 0-6,0 2 1,-3 1-23,0-2 0,-2 0 11,0 7 1,-2-2 60,2 8 1021,-2-6-628,0-51-34,-2-22-234,-5-28-130,0 23 0,-1-6-302,-4-6 0,-2-6 0,0-2 259,1-6 1,0-3-1,1-1-439,2 12 1,0-2 0,0 0 0,2 4 400,0-3 1,2 2 0,3 5-15,4-1 0,6 12-56,15 19 45,12 15-22,11 22-51,-8 6 0,-1 8-342,-8 11 0,-4 4 340,3-1 0,-6 1 75,-14 2 0,-11-3 11,-20 12-23,-15-7 1502,-5-9-3843,-6-7 2364,20-14 0,3-6 0,20-11 0</inkml:trace>
  <inkml:trace contextRef="#ctx0" brushRef="#br0" timeOffset="50868">23009 17475 15795,'2'6'964,"-1"-1"-1547,-1-5-3204,9 18 3787,-6-13 0,6 14 0,-8-19 0</inkml:trace>
  <inkml:trace contextRef="#ctx0" brushRef="#br0" timeOffset="51017">23067 17330 16434,'0'-4'-426,"0"0"-1897,0 4 0,0 0 0</inkml:trace>
  <inkml:trace contextRef="#ctx0" brushRef="#br0" timeOffset="51236">23302 17357 17252,'0'6'2129,"3"38"-1983,3-12-129,-1 2 0,2 2-17,10 21-23,2 4 23,-9-14 0,-2 1 22,-4-4 1,-2-2-18,-2-1 1,-3-3 50,-11 8-56,-6-36-1894,0-25 1894,-2-18 0,10 9 0,2-6 0</inkml:trace>
  <inkml:trace contextRef="#ctx0" brushRef="#br0" timeOffset="51368">23283 17067 16243,'0'-8'975,"0"2"-4908,0 6 3933,0 0 0,0 0 0</inkml:trace>
  <inkml:trace contextRef="#ctx0" brushRef="#br0" timeOffset="51721">23863 16794 17734,'-44'37'709,"0"-1"1,2 2 0,7 1-693,18-5 0,4 1-318,1 2 1,3 0 300,2-2 0,3 1 88,9 7 1,7-2-1361,10-7 1,8-4 1271,13-1 0,2-5 0,16 0 0,-5-22 0</inkml:trace>
  <inkml:trace contextRef="#ctx0" brushRef="#br0" timeOffset="52000">24201 17037 20703,'-46'15'-168,"10"1"157,43 12 11,6-1 22,9 2-22,12 11-67,-11 0 56,-2-1 0,-16-8-90,-12-15-482,-3-5-1669,-9-6 2252,-11-4 0,16-1 0,-4-2 0</inkml:trace>
  <inkml:trace contextRef="#ctx0" brushRef="#br0" timeOffset="52201">24528 17288 16355,'0'4'796,"0"0"-796,-5 42-807,0-21-2397,-3 38 3204,5-35 0,1-12 0,2-4 0</inkml:trace>
  <inkml:trace contextRef="#ctx0" brushRef="#br0" timeOffset="52484">24892 17308 19000,'2'-53'336,"0"0"0,0 3 1,-1 2-293,0-17 12,-6 27 0,-4 0 370,-13-13-269,-5 8-157,1 35-11,14 23-12,6 12 46,3 15-23,13-5 0,6 2-236,4 2 1,3 0-1849,7 9 0,1-1 2084,-6-14 0,-1-4 0,4 8 0,-22-28 0</inkml:trace>
  <inkml:trace contextRef="#ctx0" brushRef="#br0" timeOffset="52618">24832 17141 19953,'38'-26'-518,"0"1"1,-7 2 0,1 5-1,26 13 1,-27 1 0</inkml:trace>
  <inkml:trace contextRef="#ctx0" brushRef="#br0" timeOffset="52802">25289 16686 22888,'11'53'-502,"1"1"1,-1-1 0,-1 10-1,-1-1-96,0-13 1,0 2 0,-3-4-3250,-4 2 1,-5-3 3846,-4-3 0,-2-4 0,1 6 0,-7-16 0</inkml:trace>
  <inkml:trace contextRef="#ctx0" brushRef="#br0" timeOffset="53117">22310 18298 18418,'46'-20'664,"1"-1"1,6-1 0,8-1-368,-8 4 0,6-1 0,4-1 0,3 1-1224,-12 5 0,3 1 1,2 0-1,0 0 1,1 1-1,0-1 925,0 0 0,1 0 0,0 0 0,1 1 1,0 0-1,0 1-245,4 0 0,1 1 0,1 0 1,-1 1-1,-3 2 0,-3 0-61,8 1 0,-3 2 0,-3 1 0,-2 0-464,-5 0 1,-1 1 0,-3 1 0,-1-1 771,3 2 0,-3 0 0,-5 0 0,-4 0 0,-7 0 0,1 1 0</inkml:trace>
  <inkml:trace contextRef="#ctx0" brushRef="#br0" timeOffset="53768">23147 18528 18171,'-5'-59'1334,"-26"17"-1312,-29 58-11,0 10-274,31-1 1,5 3 250,-1 19-10,11-1 104,10-3-149,37-4 100,24-21-11,-25-14 1,3-7 5,11-15 0,-3-8-5,1-21-29,-19 14 0,-6-4-11,-12-7 1,-11-3 59,-9 1 1,-6 0-44,0-3 0,-3 4 56,-1 13 1,0 7-46,-6 6 0,20 32 311,5 10-199,3 17-95,7-4 0,4 2-28,5 3 0,5 1-1294,10 10 0,3-3 1294,-3-13 0,0-4 0,13 10 0,-25-31 0</inkml:trace>
  <inkml:trace contextRef="#ctx0" brushRef="#br0" timeOffset="54017">23603 18370 19605,'6'57'101,"-1"1"0,-2-12 0,4-6-942,22 3-1534,-7-23-4236,-6-8 6611,-5-5 0,-5-5 0,-4-2 0</inkml:trace>
  <inkml:trace contextRef="#ctx0" brushRef="#br0" timeOffset="54167">23515 18614 19751,'-11'-2'1524,"2"0"-1591,9 2-483,0 0-1030,59-25-3327,-15 12 4907,4-5 0,-1 2 0,-10 8 0,-9 0 0</inkml:trace>
  <inkml:trace contextRef="#ctx0" brushRef="#br0" timeOffset="54800">25916 17188 19617,'-5'-11'660,"2"3"-660,3 8-257,0 0-6107,40 5 6364,-29 7 0,29-4 0,-39 3 0</inkml:trace>
  <inkml:trace contextRef="#ctx0" brushRef="#br0" timeOffset="54917">25961 17349 17095,'0'0'0</inkml:trace>
  <inkml:trace contextRef="#ctx0" brushRef="#br0" timeOffset="55851">27771 16201 16232,'0'1'2376,"-8"7"-1906,-17 27-190,-14 8-106,1-2 0,-5 5-341,12-13 0,-1 3 0,0 0 182,-2 5 0,0 1 0,3-1-32,-4 6 1,6-3 16,4 13 201,43-39-100,14-8-68,24-9 17,-6-12 1,5-5-29,-4 1 1,0 0-135,-1-2 0,-6 4 112,-7 13 45,-63 33-23,-2-4 0,-6 3-164,-2 2 1,-4 3-1,1 0 153,3 0 0,1 1 1,0 1 3,-3 4 0,1 0 0,4-2-21,1 3 0,8-5 6,5 10 541,37-36-507,15-6-34,28-13-852,0-7 1,5-5 733,-19 4 1,0-2-1,-2 1 1,12-4 0,-4 1-1,-14 3 1,1-1 0</inkml:trace>
  <inkml:trace contextRef="#ctx0" brushRef="#br0" timeOffset="60318">30671 16327 20311,'6'58'36,"0"0"1,0-5-1,1 3 1,1-1-37,-1-5 0,1-1 0,-1-1-1081,0 1 0,1 0 1,-3-3 1080,1 13 0,-3-8 0,-1-3 965,1-18-909,-1-17 723,-1-12-645,0-21-106,-4-13 1,-3-9-33,0 0 0,-3-5 0,0-3-595,1 0 0,-1-3 0,0-1 0,0 1 599,-2-10 0,-1 1 0,1 2 0,2 0 0,-1 2 0,3 5 672,1 6 0,2 4-543,0-4 1,0 18 217,-2 40-336,3 3-11,3 25 0,4 9-6,2-13 1,3-1-1,3-1 1,5-1-35,14 6 1,8-5-118,3-10 1,4-5-187,0 0 0,1-7 270,-3-13 1,-3-9 27,10-26 34,-13-16 1319,-25 23 1,-3-4-1309,-1-14 0,-6-1-28,-9 7 0,-4 3-107,-3 1 1,-4 5-437,-19 5-651,1 39-642,21 9-6024,6 8 7911,13 1 1,-4-12 0,5-4-1</inkml:trace>
  <inkml:trace contextRef="#ctx0" brushRef="#br0" timeOffset="60718">31253 16590 20221,'3'34'-904,"-1"1"0,1 6 1,1-2 903,5 8 0,-3-6 0,-2-22 0</inkml:trace>
  <inkml:trace contextRef="#ctx0" brushRef="#br0" timeOffset="61151">31217 16485 16636,'2'-2'2028,"1"1"-3966,-3 1-1749,0 3 3687,0-2 0,1 2 0,-1-2 0</inkml:trace>
  <inkml:trace contextRef="#ctx0" brushRef="#br0" timeOffset="61567">31460 16432 17084,'-1'-4'1692,"0"2"-986,1 2-627,18 65-315,1-10-482,-6-9 1,0 0-3002,6 10 3719,-11-27 0,-4-14 0,-2-6 0</inkml:trace>
  <inkml:trace contextRef="#ctx0" brushRef="#br0" timeOffset="61835">31736 16438 18720,'0'-7'515,"0"2"-481,-41 39-23,14-5 11,-2 0 1,-1 2-729,-3 14 830,5-1 332,-2 7-254,11-15-50,2-3-40,17-19-56,16-11-56,13-3 97,14-6-3380,-7-1 0,2-2 3283,15-9 0,-1 2 0,-34 8 0</inkml:trace>
  <inkml:trace contextRef="#ctx0" brushRef="#br0" timeOffset="63668">32300 15871 20199,'-30'24'683,"-1"15"-633,17-5 1,2 4-833,-2 5 0,1 3 782,1 5 0,1 1 5,3 2 1,2 0-12,1-1 1,4 0-276,7-3 1,5-1-398,1-5 0,6-4-852,6-7 1,6-4 1529,2-8 0,-1-5 0,8 1 0,-8-12 0</inkml:trace>
  <inkml:trace contextRef="#ctx0" brushRef="#br0" timeOffset="64118">32611 16225 15885,'1'-11'3754,"-1"2"-3429,0 9-34,0 0-257,-31-14-1,11 12 1,-38 0-34,32 13-34,-2 10 23,19-6 11,20 6 67,30 1-39,-8-7 0,1 1-28,0-4 0,-1-1-22,27 14-12,-33-7-89,-12 0 112,-8 1 44,-35 4-33,4-8-224,-23 1-907,16-11-1391,6-4 2522,11-2 0,7 1 0,4 0 0</inkml:trace>
  <inkml:trace contextRef="#ctx0" brushRef="#br0" timeOffset="64367">32797 15990 20210,'0'-6'1401,"0"1"-1401,0 5-23,51 76 1,-28-23-536,-4-15 1,3 5-1,-5-2-238,-9 0 1,-5-1-1519,-2 2 1,-3 1 2313,-6 0 0,-1-3 0,-1 7 0,-6-13 0</inkml:trace>
  <inkml:trace contextRef="#ctx0" brushRef="#br0" timeOffset="66768">28448 16791 16333,'3'-7'1311,"-1"1"-1177,-7 46 34,6-1 1,2 4-113,2 6 0,3 2-676,4 12 0,4-2 743,3-13 1,3-2-57,0-1 0,1-2-62,-2-2 1,1-1 180,1 4 1,-2-2-142,6 13 1210,-8-15-1177,-25-43 157,-13-28-11,-12-19-196,3-2 0,-1-8-13,8 12 1,0-4 0,1-2 17,2 3 1,1-3 0,1-1 0,1 2-469,-1-7 1,2 1 0,2 1 467,4 4 1,2 1 0,2 4 67,2 3 0,2 5-34,2 4 0,1 2-67,8-20-34,29 11 0,-8 31 1,6 9 10,12 14 1,2 11 11,-6-1 0,-2 6 196,-2 14 0,-7 5-219,-16-11 1,-7 2 767,-8 11 1,-11 2-718,-14-3 0,-7-3-17,2 0 0,-2-3-209,-10-7 0,-1-6-240,-6-2-312,8-9-1032,10-7-820,10-3 2613,7-2 0,5-3 0,5 1 0</inkml:trace>
  <inkml:trace contextRef="#ctx0" brushRef="#br0" timeOffset="67184">28948 17120 16614,'-2'-9'1837,"1"3"-1792,1 6 11,0 0-45,-2 36-2868,10-5 2857,-5 18 0,6-25 0,-7-17 0</inkml:trace>
  <inkml:trace contextRef="#ctx0" brushRef="#br0" timeOffset="67451">29147 17040 15751,'-1'-3'952,"1"0"-873,0 3-68,-43 38 0,25-19 106,-8 6 1,1-2 476,12-5 135,4-7-203,5-4 102,2-4-315,2-3-122,5 0-79,7 0-79,9 0-33,9 0-358,1 0-1906,1 0-2957,-3 0 5221,-3 0 0,-12 0 0,-4 0 0</inkml:trace>
  <inkml:trace contextRef="#ctx0" brushRef="#br0" timeOffset="67768">29387 16974 17790,'-1'-5'1636,"1"1"-1468,0 4-134,-3 36-1,6-4-27,1 2 0,2 3-1,4-6 1,2 2-6,11 16 0,3 3 0,-4-2 0,-1 1-243,0-3 1,-2-2 236,-7-10 1,-5-6 5,-5-5 97,-11-13-97,-5-7-1794,-32-35 1794,15-2 0,2-3 0,-15-10 0,24 16 0,1-1 0</inkml:trace>
  <inkml:trace contextRef="#ctx0" brushRef="#br0" timeOffset="67918">29337 16692 17308,'0'-4'-4023,"0"0"4023,0 4 0,0 0 0</inkml:trace>
  <inkml:trace contextRef="#ctx0" brushRef="#br0" timeOffset="68220">29745 16266 18317,'-33'23'705,"0"0"1,-1 17 0,7 7-650,10 2 0,5 3-632,-2 12 0,4 0 576,4-16 0,2-1 0,0 14 0,5 1-1352,8-11 1,6-2 1351,5-2 0,1-6 0,13 4 0,-2-35 0</inkml:trace>
  <inkml:trace contextRef="#ctx0" brushRef="#br0" timeOffset="68534">29825 16730 20087,'-15'11'-179,"1"3"-371,4 20 114,14-4 413,8-4 34,25-7-11,-11-10 0,5 3-190,-20 7-236,-27 12-9405,-18 5 9568,-4-5 1,8-14 0,20-13 0</inkml:trace>
  <inkml:trace contextRef="#ctx0" brushRef="#br0" timeOffset="68768">30033 16965 14395,'11'7'2185,"-2"-2"-2073,-2 37-5289,-6-12 5177,6 23 0,-7-32 0,0-14 0</inkml:trace>
  <inkml:trace contextRef="#ctx0" brushRef="#br0" timeOffset="69217">30267 16920 16333,'-3'-6'3351,"1"2"-2758,3-33-447,1 15 22,1-33-45,-1 21-44,-1-22-35,-16 1 24,2 4-68,-10 18 0,6 25 11,4 5-56,2 10 23,6 8 22,2 15-79,9 1 1,5 4-718,3 2 1,2 2-3956,4 8 0,1-1 4751,-3-12 0,-1-3 0,2 6 0,-15-25 0</inkml:trace>
  <inkml:trace contextRef="#ctx0" brushRef="#br0" timeOffset="69368">30215 16789 17319,'-7'-7'1871,"1"0"-5568,32 14 3697,-6-4 0,8 5 0,-14-7 0</inkml:trace>
  <inkml:trace contextRef="#ctx0" brushRef="#br0" timeOffset="69586">30364 16289 22620,'20'59'-82,"0"1"1,-7-16-1,0 2 1,-2 1-662,-1 12 0,-2 2 0,-1-3-1037,-2-10 1,0-3 0,-4-1 1779,-4 14 0,-4-9 0,1-12 0,-3-13 0</inkml:trace>
  <inkml:trace contextRef="#ctx0" brushRef="#br0" timeOffset="70034">30129 16825 19930,'52'-21'-1393,"-1"-1"0,1 0 1,8-6-1,-8 7 1,0 16-1,-37 5 0</inkml:trace>
  <inkml:trace contextRef="#ctx0" brushRef="#br0" timeOffset="71234">26759 17169 19650,'39'-24'134,"-1"-1"1,1 1-1,12-9 1,-8 9-326,-17 18 102,-20 14-707,-42 18 740,7-8 0,-2 1 56,-1-1 0,0-1 67,-23 10 79,35-19 111,17-7-245,41-21-2662,-4 10 0,3 0 2650,1-2 0,0 0 0,23-2 0,-38 14 0</inkml:trace>
  <inkml:trace contextRef="#ctx0" brushRef="#br0" timeOffset="72150">20936 17239 14182,'-51'-6'646,"0"-1"0,4 7 0,7 7-141,2 30-1206,25-2 1,6 5 801,4 16 0,5 4-985,4-12 1,2 3 0,2 1 950,3 7 0,2 3 0,2 1-50,-2-13 0,2 0 0,1 1 0,0 0-311,1 0 0,1 0 0,0 0 0,1 0 297,-1-1 0,1 0 0,0 0 0,0-2-7,5 14 0,0-2 0,-1 0-396,-3-3 1,0 0 0,-1-1-72,-2-3 1,-1 0-1,0-1-601,-3-2 0,0-1 1,-2-9 1071</inkml:trace>
  <inkml:trace contextRef="#ctx0" brushRef="#br0" timeOffset="72751">20867 16869 16019,'0'-44'422,"0"-1"0,-3 1 1,0 1-216,1 2 0,0 0-528,-3 1 0,3 0 360,9 0 0,6 1-16,8 0 0,7 1 5,16-3 0,12 1-570,-14 13 0,7-1 0,5 0 0,3 0 0,2-1 551,-10 7 1,2 0 0,3-1 0,2 1 0,1-1 0,0 1 0,0-1 0,0 1-216,3-1 1,0 0 0,0 0 0,0 0 0,2 0 0,0 0 0,1 1 0,1 0 211,-6 2 1,2 0 0,1 0 0,1 1-1,0-1 1,0 1 0,0 0 0,0 1 0,-2 1-1,0 1-208,6-2 0,-1 2 0,-1 0 0,0 1 0,-1 1 0,1 0 0,1 0 1,0 0 210,-4 1 1,1 0 0,0 0 0,1 1 0,0 0 0,0 0 0,0 0 0,0 1 0,1-1-118,0 1 0,-1 0 0,1 0 0,-1 1 0,1 0 0,1-1 0,1 1 0,3 0 0,2 0 114,-13 3 0,1-1 1,2 0-1,1 0 1,1 1-1,2-1 1,-1 1-1,2 0 1,0-1-1,0 1 1,0 0-1,0 0 0,-1 0 1,0 0-15,-2 0 0,0 1 0,0-1 0,1 1 0,0-1 0,-1 1 0,1 0 0,0 0 0,0 0 0,1 0 0,-1 0 1,0 0-1,0 0 0,0 0 0,-1 0 11,1 0 0,0 0 0,0 0 0,0 1 0,0-1 0,0 0 0,-1 0 0,1 1 0,0-1 0,0 1 0,-1-1 0,0 1 0,0 0 0,-1 0 0,0-1-3,6 1 0,1-1 0,-1 1 0,1-1 0,-1 1 0,0 0 0,-1-1 0,0 1 0,-1 0 0,-2 0 0,-1 1 0,-2-1 0,-1 1 1,6-1 0,-2 0 0,-1 1 1,-3-1-1,0 1 0,-1 0 0,-1 0 1,1 0-1,1 0-1,6-1 0,-1 1 0,1-1 0,-1 1 0,0-1 0,-1 1 0,0-1 0,0 1 0,-5 0 0,0 0 0,0 1 0,0-1 0,-1 1 0,-1-1 0,1 1 0,-1 0 3,5-1 0,0 0 0,-1 1 0,1 0 1,-2 0-1,0 0 0,0 0-3,4 0 0,0 1 0,-2-1 0,1 1 0,1 1 0,2-1 13,-9 1 1,1 0 0,2 0 0,0 0-1,0 1 1,0 0 0,0 0 0,-3 2-30,4 0 0,-1 1 0,-1 1 0,-1 0 0,1 0 0,0 1 0,0-1-72,2 0 0,2 0 0,1 0 0,-1 1 0,-2-1 0,-2 2 0,-4-1 62,15 4 1,-4 1 0,-4 1-1,-5-1 26,-3 0 0,-5-1 0,-8 0 1063,16 5-1164,-17-3 128,-20-2-83,-9-1 1483,-19-3-2805,-5 1 2876,-6 1-5173,-2 2 3675,5 1 0,6-5 0,6 0 0</inkml:trace>
  <inkml:trace contextRef="#ctx0" brushRef="#br0" timeOffset="72901">32409 15084 13577,'62'4'2162,"-5"0"-1355,-8-2-739,-11-2-551,-5 0-3909,-18 0 4392,-12-4 0,-3 2 0,0-2 0</inkml:trace>
  <inkml:trace contextRef="#ctx0" brushRef="#br0" timeOffset="73483">32327 15046 12499,'42'-11'213,"-1"0"0,14 0 0,-2 2-157,-20 5 0,0 1-40,12 0 1,-1 1 17,15 1 22,-4 2 34,-7 5-1,-9 4 313,-6 9-43,1 22-102,-14-11 1,-1 2-219,-1 0 1,0 1-323,2 4 1,0 1 287,-1-7 1,0-1-1,4 6 1,2 0-6,3 4 0,3 4 0,0 0 0,3 5 0,-2 2-123,0 2 0,-2 2 0,0 0-813,1 1 1,0-1 0,-3-1-784,-6-4 1,-1 0 0,-4-5 1718,-4-3 0,-2-5 0,1 6 0,-7-17 0</inkml:trace>
  <inkml:trace contextRef="#ctx0" brushRef="#br0" timeOffset="74435">24304 18956 17566,'48'-16'150,"0"-1"0,1 1 0,7-3 0,3 1 1,3-2-28,-7 3 0,1-1 0,3 0 1,1 0-1203,-4 1 1,1 0 0,1 0-1,2 0 1,0-1 1111,-3 2 1,0-1 0,1 0-1,1 0 1,1-1 0,1 1-177,-5 1 0,0 1 0,0-1 1,1 0-1,2 0 0,3 0 1,3-1 142,-11 3 1,3 0 0,2 0 0,2-1 0,2 0 0,0 0 0,1 0 0,0 0 0,0 0 0,-2 1 0,-1 0 0,-1 0-33,2 0 0,-2 1 1,-1 0-1,0 0 0,-1 0 1,1 1-1,0-1 1,1 1-1,2-1 0,2 0 35,-3 0 1,1 1-1,2-1 1,2 0-1,0 0 1,1-1-1,0 1 1,0 1 0,0-1-1,-2 1 1,0 0-1,-2 1 1,-2 0-105,4 1 1,-1-1 0,-1 2-1,-2-1 1,0 1 0,-1 1 0,1-1-1,-1 1 1,1 0 0,0 0 98,1 0 1,-1 1 0,1-1 0,0 1 0,0 0 0,0 0 0,-1 0 0,1 0 0,-1 1-1,0 0-41,5-1 1,0 1 0,0 0-1,0 0 1,0 0 0,-1 0 0,1 1-1,-2 0 1,1-1-92,-3 2 1,0-1 0,0 0 0,-1 1 0,1-1-1,-2 1 1,1 0 0,-1 0 0,0 1-69,3-1 0,-2 0 1,0 1-1,0 0 0,0 0 1,1 0-1,0 0 0,1 0-704,0-1 0,2 1 0,1-1 0,0 1 1,0-1-1,0 1 0,-2-1 0,-2 1 1,-2-1 905,9 0 0,-3 0 0,-2 1 0,-1-1 0,-1 0 0,0 0 0,-3 1 0,2 0 0,-1-1 0,-2 1 0,-6 0 0,-6 0 0,12-3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02:46:05.60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28277 14102 15336,'55'-21'442,"-1"0"1,-13 6 0,0 1-1,6-1-249,10-2 0,7 1 1,3-1-1,-2 1-1348,-7 2 0,-2 1 1,1-1-1,5 0 1181,-7 2 0,3-1 0,2 0 1,1 0-1,-1 1 0,-2 1-6,0 0 0,-1 1 0,-2 1 1,3-1-1,3 1-11,-4 1 1,3 1 0,2-1-1,1 1 1,0-1 0,0 1-1,-2 1-102,-4 0 0,1 1 1,-2 0-1,1 0 0,0 0 1,-1 1-1,2-1 83,1 0 1,1 1-1,1-1 1,-1 1-1,-1-1 1,-3 1-1,-4 1-398,14-1 1,-4 0 0,-4 1-1,-8 1-802,10 0 0,-20-2-3474,-31-4 4684,-24-2 0,4 4 0,-1 0 0</inkml:trace>
  <inkml:trace contextRef="#ctx0" brushRef="#br0" timeOffset="733">28947 17917 17700,'51'-2'594,"0"0"0,11-2 0,5-1-475,-14 0 1,2-1 0,3 0-1074,-5 0 1,1 0-1,4 0 1,5 1 974,-12 1 0,3 0 0,4 0 0,2 0 0,1 1 0,2-1 0,1 1 0,-1 0-207,-4 1 1,1 0 0,1 0 0,0 0 0,2 1 0,0-1 0,1 1 0,-1 0-1,0 0 1,0-1 186,1 1 0,1 0 0,0 0 0,-1 0 0,1 0 1,0 0-1,0 0 0,0 0 0,0 1 0,0 0 37,0 0 1,0 0 0,-1 1 0,0 0 0,0 0 0,1 0 0,0 0-1,1 0 1,0 0 0,2 0-38,-3 1 1,2-1 0,3 0 0,0 1 0,1-1 0,0 1 0,0-1 0,-3 1 0,-2 0 0,-3-1 0,-4 1 0,-5-1-384,20 1 0,-9 0 0,-5 0 0,2 0 0,7 0 298,-9-1 1,11 1-1,7 0 1,1 1 0,-3-2-1,-8 0 1,-13-1-1,-18-2 1,-22-1-1754,-25-5-1775,-4-7 3612,-12-2 0,11 7 0,1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5C31E-DDC8-4B3B-94FE-94FC773413F3}" type="datetimeFigureOut">
              <a:rPr lang="en-IN" smtClean="0"/>
              <a:pPr/>
              <a:t>16-09-2023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267C0-6CBB-4AF4-ABD2-EFA4EF60718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985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9D4BDE-E287-D14B-9436-247C8841C012}"/>
              </a:ext>
            </a:extLst>
          </p:cNvPr>
          <p:cNvSpPr/>
          <p:nvPr userDrawn="1"/>
        </p:nvSpPr>
        <p:spPr>
          <a:xfrm>
            <a:off x="2103120" y="3036776"/>
            <a:ext cx="7985760" cy="394447"/>
          </a:xfrm>
          <a:prstGeom prst="rect">
            <a:avLst/>
          </a:prstGeom>
          <a:solidFill>
            <a:srgbClr val="FCD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72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35FC1-5CEE-B747-9055-5200823D0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E948C-D240-724B-9B89-FDB3B14CA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9E013-E164-B74C-8152-F72E2338B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F68-A112-7E45-9E09-D07179E5D46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46EB-C9BF-4D4A-899F-96B2B054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C178C-3A1C-7846-8C54-B449032D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467-E227-B849-BB10-8705222BB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1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2FCD-18A9-2D42-B84D-D99B1878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57A0-ACAF-5B44-A359-52C51DEE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87245-B3C4-3D4E-A6F8-1F1316AD2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69965-9BC6-5345-B2D0-6C90A68A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F68-A112-7E45-9E09-D07179E5D46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083EE-9E01-C046-A765-6C417A18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EA403-D618-0848-BCC5-8393E30C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467-E227-B849-BB10-8705222BB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4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EB47-6F41-4044-808C-D09164BA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84202-04C0-4C46-A9AD-172B4084B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1D020-A612-0746-B5D2-61689C50D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730E1-EAD6-F74C-B572-7FA04F71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F68-A112-7E45-9E09-D07179E5D46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4F45E-467D-4C47-9DD4-61BC18BA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19AC5-4725-C344-A416-7884860E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467-E227-B849-BB10-8705222BB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40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44886-5ADE-564C-BB6A-3D8F42E8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58407-0EDC-CC47-B88F-1C37C2A2B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62C5C-7D1C-AA42-A571-92813FE91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F68-A112-7E45-9E09-D07179E5D46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362DE-6775-7745-AE4F-1E49287A7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7C83C-DF1A-B744-B85D-25DF26CF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467-E227-B849-BB10-8705222BB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40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D0C1A9-B6B8-7A4A-9669-B90B75004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92B24-A8BD-9845-976F-9EA169FDA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10554-27EF-1E4B-9828-11CBD0723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F68-A112-7E45-9E09-D07179E5D46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89FB8-5001-8241-8703-920FCD81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CAF07-27EB-D341-846D-7AAA3B2B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467-E227-B849-BB10-8705222BB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0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76C5AA-7A56-0D43-A989-FF7C0A0B30B5}"/>
              </a:ext>
            </a:extLst>
          </p:cNvPr>
          <p:cNvSpPr/>
          <p:nvPr userDrawn="1"/>
        </p:nvSpPr>
        <p:spPr>
          <a:xfrm>
            <a:off x="838200" y="914400"/>
            <a:ext cx="6252882" cy="394447"/>
          </a:xfrm>
          <a:prstGeom prst="rect">
            <a:avLst/>
          </a:prstGeom>
          <a:solidFill>
            <a:srgbClr val="FCD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72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C83A2-58A2-8846-B66C-A7B446F1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6DE7-E41F-E340-8EDF-E5781F307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754E3-7390-2C4D-8224-CE37880B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F68-A112-7E45-9E09-D07179E5D46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EA47A-749E-2E44-AAD0-0D07B599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D71D4-D33D-ED4A-9F8D-86E812B6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467-E227-B849-BB10-8705222BB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325D0D-6BE8-0C41-BA4D-F85965321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239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76C5AA-7A56-0D43-A989-FF7C0A0B30B5}"/>
              </a:ext>
            </a:extLst>
          </p:cNvPr>
          <p:cNvSpPr/>
          <p:nvPr userDrawn="1"/>
        </p:nvSpPr>
        <p:spPr>
          <a:xfrm>
            <a:off x="838200" y="914400"/>
            <a:ext cx="6252882" cy="394447"/>
          </a:xfrm>
          <a:prstGeom prst="rect">
            <a:avLst/>
          </a:prstGeom>
          <a:solidFill>
            <a:srgbClr val="FCD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72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C83A2-58A2-8846-B66C-A7B446F1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6DE7-E41F-E340-8EDF-E5781F307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754E3-7390-2C4D-8224-CE37880B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F68-A112-7E45-9E09-D07179E5D46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EA47A-749E-2E44-AAD0-0D07B599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D71D4-D33D-ED4A-9F8D-86E812B6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467-E227-B849-BB10-8705222BB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5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325D0D-6BE8-0C41-BA4D-F85965321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23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AC83A2-58A2-8846-B66C-A7B446F1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6DE7-E41F-E340-8EDF-E5781F307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754E3-7390-2C4D-8224-CE37880B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F68-A112-7E45-9E09-D07179E5D46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EA47A-749E-2E44-AAD0-0D07B599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D71D4-D33D-ED4A-9F8D-86E812B6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467-E227-B849-BB10-8705222BB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4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4EEBA9-EE23-8946-8968-D8924F827D80}"/>
              </a:ext>
            </a:extLst>
          </p:cNvPr>
          <p:cNvSpPr/>
          <p:nvPr userDrawn="1"/>
        </p:nvSpPr>
        <p:spPr>
          <a:xfrm>
            <a:off x="838200" y="4104155"/>
            <a:ext cx="7974330" cy="394447"/>
          </a:xfrm>
          <a:prstGeom prst="rect">
            <a:avLst/>
          </a:prstGeom>
          <a:solidFill>
            <a:srgbClr val="FCD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72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4045C-76E6-AA4B-9784-A028AC65B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664B1-AD6A-3040-B7D4-0299560F7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BC9A9-EC29-134C-AECE-54DDD576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F68-A112-7E45-9E09-D07179E5D46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C8B07-567B-1B47-B220-0338242A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CB435-33FD-3F45-BD2D-6CAA5C28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467-E227-B849-BB10-8705222BB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3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79AA76-4E43-164C-ADE7-A0CFA848737A}"/>
              </a:ext>
            </a:extLst>
          </p:cNvPr>
          <p:cNvSpPr/>
          <p:nvPr userDrawn="1"/>
        </p:nvSpPr>
        <p:spPr>
          <a:xfrm>
            <a:off x="838200" y="914400"/>
            <a:ext cx="6252882" cy="394447"/>
          </a:xfrm>
          <a:prstGeom prst="rect">
            <a:avLst/>
          </a:prstGeom>
          <a:solidFill>
            <a:srgbClr val="FCD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72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6AE42-E39B-4948-B321-F19D21FD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411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2A57D-01D7-B54A-B618-27F0B4D8A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2261"/>
            <a:ext cx="5181600" cy="45847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407BB-25DD-5841-BEBF-C394C86F7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2261"/>
            <a:ext cx="5181600" cy="45847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41DED-1195-DE42-BD2F-00971D9C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F68-A112-7E45-9E09-D07179E5D46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D99B4-9DE9-5D4F-B8CB-B0B831DC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5A338-9EE2-7A44-BB15-7A4F0EE1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467-E227-B849-BB10-8705222BB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2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ACFAD9-90C8-F347-A654-4D6A5F3D495C}"/>
              </a:ext>
            </a:extLst>
          </p:cNvPr>
          <p:cNvSpPr/>
          <p:nvPr userDrawn="1"/>
        </p:nvSpPr>
        <p:spPr>
          <a:xfrm>
            <a:off x="838200" y="914400"/>
            <a:ext cx="6252882" cy="394447"/>
          </a:xfrm>
          <a:prstGeom prst="rect">
            <a:avLst/>
          </a:prstGeom>
          <a:solidFill>
            <a:srgbClr val="FCD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72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88C31-802D-3D4A-AEA1-3CF8D3E51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3784"/>
            <a:ext cx="10515600" cy="748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FE5C8-995C-2045-9541-E22F351D632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540248"/>
            <a:ext cx="5157787" cy="733425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2672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2FE9A-4ED5-9A49-8907-E00133517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11892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93268-3EB9-3E4E-8206-62780D6EF36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40248"/>
            <a:ext cx="5183188" cy="733425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2672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A103F-B97E-AC4B-8395-A83886339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11892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337486-CD2B-0E47-8478-E6DFAD59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F68-A112-7E45-9E09-D07179E5D46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F7CA1-18DC-1048-81B7-3AEEF0523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00F5B-6C2E-1249-9089-697CD51F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467-E227-B849-BB10-8705222BB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3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B06C-BB5A-E94D-8257-CE9F2465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49A010-5D43-FF48-A7E1-D39F6B61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F68-A112-7E45-9E09-D07179E5D46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81710-55F1-C44B-AEA2-848E391E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F2312-0DA6-C24E-977A-1ECD1A02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467-E227-B849-BB10-8705222BB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213DB-325C-5A40-9859-AE202B12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F68-A112-7E45-9E09-D07179E5D46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538230-B643-014A-ABCC-47983A0E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C0FE8-804A-DC4B-8CDC-DAFFE5BA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4467-E227-B849-BB10-8705222BB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00E407-BF2E-FE42-9041-5EAF752A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41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CBBD1-7D0F-8E4D-A35C-839603DFE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22213"/>
            <a:ext cx="10515600" cy="475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E55C9-EA11-A545-B6D1-B29601E19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2A269F68-A112-7E45-9E09-D07179E5D46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599D3-BB28-E74A-9C09-D5B0DC923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BCD0B-C696-234C-8B40-BDF0AB457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47894467-E227-B849-BB10-8705222BB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9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Lora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500"/>
        </a:spcAft>
        <a:buFont typeface="Arial" panose="020B0604020202020204" pitchFamily="34" charset="0"/>
        <a:buNone/>
        <a:defRPr sz="1400" b="0" i="0" kern="1200">
          <a:solidFill>
            <a:schemeClr val="tx1">
              <a:lumMod val="65000"/>
              <a:lumOff val="35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customXml" Target="../ink/ink1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7.xml"/><Relationship Id="rId5" Type="http://schemas.openxmlformats.org/officeDocument/2006/relationships/image" Target="../media/image220.png"/><Relationship Id="rId4" Type="http://schemas.openxmlformats.org/officeDocument/2006/relationships/customXml" Target="../ink/ink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customXml" Target="../ink/ink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customXml" Target="../ink/ink22.xml"/><Relationship Id="rId4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4.xml"/><Relationship Id="rId5" Type="http://schemas.openxmlformats.org/officeDocument/2006/relationships/image" Target="../media/image290.png"/><Relationship Id="rId4" Type="http://schemas.openxmlformats.org/officeDocument/2006/relationships/customXml" Target="../ink/ink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customXml" Target="../ink/ink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7.xml"/><Relationship Id="rId11" Type="http://schemas.openxmlformats.org/officeDocument/2006/relationships/image" Target="../media/image14.png"/><Relationship Id="rId5" Type="http://schemas.openxmlformats.org/officeDocument/2006/relationships/image" Target="../media/image110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customXml" Target="../ink/ink12.xml"/><Relationship Id="rId4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E1DFC-8F4A-6941-A280-A0C6B7D61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54" y="414695"/>
            <a:ext cx="7709692" cy="193696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D5FC421-D452-403F-A269-BF3744BA5E3B}"/>
              </a:ext>
            </a:extLst>
          </p:cNvPr>
          <p:cNvSpPr txBox="1"/>
          <p:nvPr/>
        </p:nvSpPr>
        <p:spPr>
          <a:xfrm>
            <a:off x="556591" y="3366656"/>
            <a:ext cx="1107881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latin typeface="Segoe UI" pitchFamily="34" charset="0"/>
                <a:cs typeface="Segoe UI" pitchFamily="34" charset="0"/>
              </a:rPr>
              <a:t>Subject : Statistical &amp; Risk Modelling - 3</a:t>
            </a:r>
            <a:endParaRPr lang="en-IN" sz="40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 flipH="1">
            <a:off x="2016957" y="4567895"/>
            <a:ext cx="8757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i="1" dirty="0">
                <a:latin typeface="Segoe UI" pitchFamily="34" charset="0"/>
                <a:cs typeface="Segoe UI" pitchFamily="34" charset="0"/>
              </a:rPr>
              <a:t>Time Inhomogeneous Markov Jump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84FD3D5-0D2D-527B-0412-AFD04AF44FDC}"/>
                  </a:ext>
                </a:extLst>
              </p14:cNvPr>
              <p14:cNvContentPartPr/>
              <p14:nvPr/>
            </p14:nvContentPartPr>
            <p14:xfrm>
              <a:off x="10422360" y="4104360"/>
              <a:ext cx="341640" cy="25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84FD3D5-0D2D-527B-0412-AFD04AF44F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06160" y="4088160"/>
                <a:ext cx="374040" cy="28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57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Autofit/>
          </a:bodyPr>
          <a:lstStyle/>
          <a:p>
            <a:r>
              <a:rPr lang="en-IN" b="1" dirty="0">
                <a:solidFill>
                  <a:srgbClr val="000000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Other probabilities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978E-5788-4537-AD2C-418F08D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263"/>
            <a:ext cx="10809850" cy="527173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460375" y="1437530"/>
            <a:ext cx="5032652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26F887-DB3A-4E80-8740-356C09CE8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26" y="1586263"/>
            <a:ext cx="10303154" cy="24574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3BCE2D2-3AF6-0C52-22E5-7AEA6733CACA}"/>
                  </a:ext>
                </a:extLst>
              </p14:cNvPr>
              <p14:cNvContentPartPr/>
              <p14:nvPr/>
            </p14:nvContentPartPr>
            <p14:xfrm>
              <a:off x="1122120" y="833760"/>
              <a:ext cx="11069640" cy="597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3BCE2D2-3AF6-0C52-22E5-7AEA6733CA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920" y="817560"/>
                <a:ext cx="11102040" cy="60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E159CD-D0D0-907C-AD15-27304C7E8910}"/>
                  </a:ext>
                </a:extLst>
              </p14:cNvPr>
              <p14:cNvContentPartPr/>
              <p14:nvPr/>
            </p14:nvContentPartPr>
            <p14:xfrm>
              <a:off x="6344280" y="2919240"/>
              <a:ext cx="620640" cy="4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E159CD-D0D0-907C-AD15-27304C7E89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28080" y="2903040"/>
                <a:ext cx="653040" cy="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60402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Autofit/>
          </a:bodyPr>
          <a:lstStyle/>
          <a:p>
            <a:r>
              <a:rPr lang="en-IN" b="1" dirty="0">
                <a:solidFill>
                  <a:srgbClr val="000000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Residual Holding time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978E-5788-4537-AD2C-418F08D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263"/>
            <a:ext cx="10809850" cy="527173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460375" y="1437530"/>
            <a:ext cx="5032652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05C46-98A3-3F4B-9969-99C725B6E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26" y="1906223"/>
            <a:ext cx="10375900" cy="2171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BD32BB-C063-AE4F-9B97-BA4222E9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4744061"/>
            <a:ext cx="5499100" cy="723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F309BC4-D453-B572-9CA4-CD2D39723A5A}"/>
                  </a:ext>
                </a:extLst>
              </p14:cNvPr>
              <p14:cNvContentPartPr/>
              <p14:nvPr/>
            </p14:nvContentPartPr>
            <p14:xfrm>
              <a:off x="2880" y="779760"/>
              <a:ext cx="12188880" cy="5975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F309BC4-D453-B572-9CA4-CD2D39723A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3320" y="763560"/>
                <a:ext cx="12221280" cy="60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5B04E5-2607-6A44-A41F-02B2F7BECC16}"/>
                  </a:ext>
                </a:extLst>
              </p14:cNvPr>
              <p14:cNvContentPartPr/>
              <p14:nvPr/>
            </p14:nvContentPartPr>
            <p14:xfrm>
              <a:off x="8912160" y="5807160"/>
              <a:ext cx="334080" cy="71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5B04E5-2607-6A44-A41F-02B2F7BECC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95960" y="5790960"/>
                <a:ext cx="366480" cy="1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0443548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Autofit/>
          </a:bodyPr>
          <a:lstStyle/>
          <a:p>
            <a:r>
              <a:rPr lang="en-IN" b="1" dirty="0">
                <a:solidFill>
                  <a:srgbClr val="000000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Residual Holding time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978E-5788-4537-AD2C-418F08D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263"/>
            <a:ext cx="10809850" cy="527173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460375" y="1437530"/>
            <a:ext cx="5032652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9F25F3-B107-B18A-D4C7-222ACCE96E30}"/>
                  </a:ext>
                </a:extLst>
              </p14:cNvPr>
              <p14:cNvContentPartPr/>
              <p14:nvPr/>
            </p14:nvContentPartPr>
            <p14:xfrm>
              <a:off x="1110960" y="651600"/>
              <a:ext cx="11012400" cy="5960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9F25F3-B107-B18A-D4C7-222ACCE96E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4760" y="635400"/>
                <a:ext cx="11044800" cy="599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2406127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Autofit/>
          </a:bodyPr>
          <a:lstStyle/>
          <a:p>
            <a:r>
              <a:rPr lang="en-IN" b="1" dirty="0">
                <a:solidFill>
                  <a:srgbClr val="000000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Residual Holding time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978E-5788-4537-AD2C-418F08D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263"/>
            <a:ext cx="10809850" cy="527173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460375" y="1437530"/>
            <a:ext cx="5032652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8DC5BC-E905-7974-B761-1F3BB4CF1EF5}"/>
                  </a:ext>
                </a:extLst>
              </p14:cNvPr>
              <p14:cNvContentPartPr/>
              <p14:nvPr/>
            </p14:nvContentPartPr>
            <p14:xfrm>
              <a:off x="1604160" y="1378800"/>
              <a:ext cx="9867960" cy="5329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8DC5BC-E905-7974-B761-1F3BB4CF1E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7960" y="1362600"/>
                <a:ext cx="9900360" cy="53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9ED61A-5BA4-209E-19B3-78F243F1ECCE}"/>
                  </a:ext>
                </a:extLst>
              </p14:cNvPr>
              <p14:cNvContentPartPr/>
              <p14:nvPr/>
            </p14:nvContentPartPr>
            <p14:xfrm>
              <a:off x="6116760" y="6635160"/>
              <a:ext cx="2516040" cy="90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9ED61A-5BA4-209E-19B3-78F243F1EC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0560" y="6618960"/>
                <a:ext cx="2548440" cy="12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782635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Autofit/>
          </a:bodyPr>
          <a:lstStyle/>
          <a:p>
            <a:r>
              <a:rPr lang="en-IN" b="1" dirty="0">
                <a:solidFill>
                  <a:srgbClr val="000000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Current Holding time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978E-5788-4537-AD2C-418F08D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263"/>
            <a:ext cx="10809850" cy="527173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460375" y="1437530"/>
            <a:ext cx="5032652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355760-A89A-9049-A968-A7C1A1048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692880"/>
            <a:ext cx="10160000" cy="1511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395F5D-C775-5763-7AEF-1264512EDDF5}"/>
                  </a:ext>
                </a:extLst>
              </p14:cNvPr>
              <p14:cNvContentPartPr/>
              <p14:nvPr/>
            </p14:nvContentPartPr>
            <p14:xfrm>
              <a:off x="527040" y="937080"/>
              <a:ext cx="10621800" cy="576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395F5D-C775-5763-7AEF-1264512EDD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840" y="920880"/>
                <a:ext cx="10654200" cy="57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B57104-46CE-4E3D-60AD-805110E86569}"/>
                  </a:ext>
                </a:extLst>
              </p14:cNvPr>
              <p14:cNvContentPartPr/>
              <p14:nvPr/>
            </p14:nvContentPartPr>
            <p14:xfrm>
              <a:off x="1621440" y="1381680"/>
              <a:ext cx="1369440" cy="93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B57104-46CE-4E3D-60AD-805110E865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5240" y="1365480"/>
                <a:ext cx="1401840" cy="12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1436814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Integrated form of Kolmogorov Backward </a:t>
            </a:r>
            <a:r>
              <a:rPr lang="en-US" sz="36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Eqn</a:t>
            </a:r>
            <a:r>
              <a:rPr lang="en-US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978E-5788-4537-AD2C-418F08D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263"/>
            <a:ext cx="10809850" cy="527173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460375" y="1437530"/>
            <a:ext cx="5032652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762908-692D-4437-B75A-12A2D362C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4" y="1600958"/>
            <a:ext cx="9007475" cy="2008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7B7953-80CC-4141-8D29-9106CFC26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864" y="4222131"/>
            <a:ext cx="7657435" cy="15690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DF006B-0506-F895-E0AD-51B14F5A38D5}"/>
                  </a:ext>
                </a:extLst>
              </p14:cNvPr>
              <p14:cNvContentPartPr/>
              <p14:nvPr/>
            </p14:nvContentPartPr>
            <p14:xfrm>
              <a:off x="1455840" y="1516680"/>
              <a:ext cx="5835960" cy="12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DF006B-0506-F895-E0AD-51B14F5A38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9640" y="1500480"/>
                <a:ext cx="58683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F1A217-F54C-D054-4A02-7ADCC0255EA3}"/>
                  </a:ext>
                </a:extLst>
              </p14:cNvPr>
              <p14:cNvContentPartPr/>
              <p14:nvPr/>
            </p14:nvContentPartPr>
            <p14:xfrm>
              <a:off x="1610280" y="1086120"/>
              <a:ext cx="8752320" cy="2763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F1A217-F54C-D054-4A02-7ADCC0255E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4080" y="1069920"/>
                <a:ext cx="8784720" cy="27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5643877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Integrated form of Kolmogorov Forward </a:t>
            </a:r>
            <a:r>
              <a:rPr lang="en-US" sz="36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Eqn</a:t>
            </a:r>
            <a:r>
              <a:rPr lang="en-US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978E-5788-4537-AD2C-418F08D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263"/>
            <a:ext cx="10809850" cy="527173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460375" y="1437530"/>
            <a:ext cx="5032652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51511-9392-436B-82AA-48DF9C551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1617364"/>
            <a:ext cx="9748838" cy="41166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E8828C8-71D9-B711-37E3-F5F88BC11B10}"/>
                  </a:ext>
                </a:extLst>
              </p14:cNvPr>
              <p14:cNvContentPartPr/>
              <p14:nvPr/>
            </p14:nvContentPartPr>
            <p14:xfrm>
              <a:off x="1596960" y="1265040"/>
              <a:ext cx="8442360" cy="2228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E8828C8-71D9-B711-37E3-F5F88BC11B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760" y="1248840"/>
                <a:ext cx="8474760" cy="226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66527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Exam style question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978E-5788-4537-AD2C-418F08D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263"/>
            <a:ext cx="10809850" cy="527173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460375" y="1437530"/>
            <a:ext cx="5032652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707E9-C6B4-A847-88B0-691714189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51" b="43122"/>
          <a:stretch/>
        </p:blipFill>
        <p:spPr>
          <a:xfrm>
            <a:off x="374926" y="1617365"/>
            <a:ext cx="8502856" cy="50771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6477C9-449F-45C5-20E6-329A9439500E}"/>
                  </a:ext>
                </a:extLst>
              </p14:cNvPr>
              <p14:cNvContentPartPr/>
              <p14:nvPr/>
            </p14:nvContentPartPr>
            <p14:xfrm>
              <a:off x="579960" y="1325880"/>
              <a:ext cx="11307960" cy="5124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6477C9-449F-45C5-20E6-329A943950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760" y="1309680"/>
                <a:ext cx="11340360" cy="51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6840145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Exam style question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978E-5788-4537-AD2C-418F08D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263"/>
            <a:ext cx="10809850" cy="527173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460375" y="1437530"/>
            <a:ext cx="5032652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707E9-C6B4-A847-88B0-691714189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5696" r="-583"/>
          <a:stretch/>
        </p:blipFill>
        <p:spPr>
          <a:xfrm>
            <a:off x="307974" y="1617364"/>
            <a:ext cx="9386632" cy="43427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74D69F7-C4F6-D897-AF09-7DE78083228B}"/>
                  </a:ext>
                </a:extLst>
              </p14:cNvPr>
              <p14:cNvContentPartPr/>
              <p14:nvPr/>
            </p14:nvContentPartPr>
            <p14:xfrm>
              <a:off x="549000" y="2207160"/>
              <a:ext cx="11642760" cy="382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74D69F7-C4F6-D897-AF09-7DE7808322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800" y="2190960"/>
                <a:ext cx="11675160" cy="385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8676897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Autofit/>
          </a:bodyPr>
          <a:lstStyle/>
          <a:p>
            <a:r>
              <a:rPr lang="en-IN" sz="36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Sickness and Death Model</a:t>
            </a:r>
            <a:endParaRPr lang="en-US" sz="2400" b="1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978E-5788-4537-AD2C-418F08D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263"/>
            <a:ext cx="10809850" cy="527173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460375" y="1437530"/>
            <a:ext cx="5032652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CCEEBC-76DF-4B85-8E8F-BF868484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26" y="1397339"/>
            <a:ext cx="7305675" cy="3346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1E16C-F62A-4044-9AA6-D68E24B8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49" y="3914776"/>
            <a:ext cx="4159527" cy="183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87449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rmAutofit fontScale="90000"/>
          </a:bodyPr>
          <a:lstStyle/>
          <a:p>
            <a:r>
              <a:rPr lang="en-US" sz="44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Agenda</a:t>
            </a: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460375" y="1437530"/>
            <a:ext cx="5032652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25E4C-2CE8-EB4F-87F0-CE914F3EDDE7}"/>
              </a:ext>
            </a:extLst>
          </p:cNvPr>
          <p:cNvSpPr txBox="1"/>
          <p:nvPr/>
        </p:nvSpPr>
        <p:spPr>
          <a:xfrm>
            <a:off x="460375" y="1721557"/>
            <a:ext cx="458971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Time In-homogenous Markov jump process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Chapman Kolmogorov equation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Kolmogorov Forward differential equations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Kolmogorov Forward differential equations</a:t>
            </a:r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Occupancy probability</a:t>
            </a:r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Probability of going to another state</a:t>
            </a:r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Integrated form of KFD and KBD</a:t>
            </a:r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Applications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109C91-B065-8A7E-C514-7113C8AF47C3}"/>
                  </a:ext>
                </a:extLst>
              </p14:cNvPr>
              <p14:cNvContentPartPr/>
              <p14:nvPr/>
            </p14:nvContentPartPr>
            <p14:xfrm>
              <a:off x="409320" y="1345680"/>
              <a:ext cx="3844800" cy="4527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109C91-B065-8A7E-C514-7113C8AF47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120" y="1329480"/>
                <a:ext cx="3877200" cy="45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3358516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Autofit/>
          </a:bodyPr>
          <a:lstStyle/>
          <a:p>
            <a:r>
              <a:rPr lang="en-IN" sz="36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Sickness and Death with Duration</a:t>
            </a:r>
            <a:endParaRPr lang="en-US" sz="2400" b="1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978E-5788-4537-AD2C-418F08D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263"/>
            <a:ext cx="10809850" cy="527173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460375" y="1437530"/>
            <a:ext cx="5032652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16A6CD-E6E8-BB4C-B606-4B8AD4606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2746535"/>
            <a:ext cx="10262897" cy="2775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CB6BC4-8E5C-C048-80AE-A6959307BB1E}"/>
                  </a:ext>
                </a:extLst>
              </p:cNvPr>
              <p:cNvSpPr txBox="1"/>
              <p:nvPr/>
            </p:nvSpPr>
            <p:spPr>
              <a:xfrm>
                <a:off x="374925" y="1674472"/>
                <a:ext cx="1053823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To calculate the probability of remaining continuously sick during [</a:t>
                </a:r>
                <a:r>
                  <a:rPr lang="en-IN" dirty="0" err="1"/>
                  <a:t>s,t</a:t>
                </a:r>
                <a:r>
                  <a:rPr lang="en-IN" dirty="0"/>
                  <a:t>] given a current illness period [s – w , s], one needs to update the values of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IN" dirty="0"/>
                  <a:t> as the illness progresses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CB6BC4-8E5C-C048-80AE-A6959307B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25" y="1674472"/>
                <a:ext cx="10538239" cy="923330"/>
              </a:xfrm>
              <a:prstGeom prst="rect">
                <a:avLst/>
              </a:prstGeom>
              <a:blipFill>
                <a:blip r:embed="rId3"/>
                <a:stretch>
                  <a:fillRect l="-481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8979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Autofit/>
          </a:bodyPr>
          <a:lstStyle/>
          <a:p>
            <a:r>
              <a:rPr lang="en-IN" sz="36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Sickness and Death with Duration</a:t>
            </a:r>
            <a:endParaRPr lang="en-US" sz="2400" b="1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978E-5788-4537-AD2C-418F08D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263"/>
            <a:ext cx="10809850" cy="527173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460375" y="1437530"/>
            <a:ext cx="5032652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5F1CF3-C07C-7443-BA34-B60FFEBD7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617365"/>
            <a:ext cx="10089966" cy="43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97366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Autofit/>
          </a:bodyPr>
          <a:lstStyle/>
          <a:p>
            <a:r>
              <a:rPr lang="en-IN" sz="36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Sickness and Death with Duration</a:t>
            </a:r>
            <a:endParaRPr lang="en-US" sz="2400" b="1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978E-5788-4537-AD2C-418F08D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263"/>
            <a:ext cx="10809850" cy="527173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460375" y="1437530"/>
            <a:ext cx="5032652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B66AB-5639-2B4D-B315-FE872CF5E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26" y="2008533"/>
            <a:ext cx="10807700" cy="3695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D58CF-E623-614A-B9E4-A07A1FAF6791}"/>
              </a:ext>
            </a:extLst>
          </p:cNvPr>
          <p:cNvSpPr txBox="1"/>
          <p:nvPr/>
        </p:nvSpPr>
        <p:spPr>
          <a:xfrm>
            <a:off x="4025348" y="2043811"/>
            <a:ext cx="13715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above</a:t>
            </a:r>
          </a:p>
        </p:txBody>
      </p:sp>
    </p:spTree>
    <p:extLst>
      <p:ext uri="{BB962C8B-B14F-4D97-AF65-F5344CB8AC3E}">
        <p14:creationId xmlns:p14="http://schemas.microsoft.com/office/powerpoint/2010/main" val="874441282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978E-5788-4537-AD2C-418F08D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5" y="1178300"/>
            <a:ext cx="10809850" cy="527173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" name="AutoShape 2" descr="Why does scarcity affect everyone? - Quora">
            <a:extLst>
              <a:ext uri="{FF2B5EF4-FFF2-40B4-BE49-F238E27FC236}">
                <a16:creationId xmlns:a16="http://schemas.microsoft.com/office/drawing/2014/main" id="{B9A1DEE1-897C-4F78-8349-1C67817EE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4" descr="Why does scarcity affect everyone? - Quora">
            <a:extLst>
              <a:ext uri="{FF2B5EF4-FFF2-40B4-BE49-F238E27FC236}">
                <a16:creationId xmlns:a16="http://schemas.microsoft.com/office/drawing/2014/main" id="{1BE66190-3306-40D0-9CBF-E8791662BF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7C09D-9146-4F4F-AB5B-9D3F044D5D5C}"/>
              </a:ext>
            </a:extLst>
          </p:cNvPr>
          <p:cNvSpPr txBox="1"/>
          <p:nvPr/>
        </p:nvSpPr>
        <p:spPr>
          <a:xfrm>
            <a:off x="4161182" y="3043678"/>
            <a:ext cx="356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i="1" dirty="0"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66142083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rmAutofit fontScale="90000"/>
          </a:bodyPr>
          <a:lstStyle/>
          <a:p>
            <a:r>
              <a:rPr lang="en-US" sz="44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Time Inhomogeneity</a:t>
            </a: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432CDE4-DF28-4565-AF69-F236536F0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26" y="1794922"/>
            <a:ext cx="10236202" cy="219605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460375" y="1437530"/>
            <a:ext cx="5032652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9B3A67-0F68-CD45-C4A7-95A99DA8FA2F}"/>
                  </a:ext>
                </a:extLst>
              </p14:cNvPr>
              <p14:cNvContentPartPr/>
              <p14:nvPr/>
            </p14:nvContentPartPr>
            <p14:xfrm>
              <a:off x="440640" y="1365480"/>
              <a:ext cx="10646280" cy="5240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9B3A67-0F68-CD45-C4A7-95A99DA8FA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440" y="1349280"/>
                <a:ext cx="10678680" cy="527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9938333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rmAutofit fontScale="90000"/>
          </a:bodyPr>
          <a:lstStyle/>
          <a:p>
            <a:r>
              <a:rPr lang="en-US" sz="44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Chapman Kolmogorov </a:t>
            </a:r>
            <a:r>
              <a:rPr lang="en-US" sz="4400" b="1" i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Eqns</a:t>
            </a:r>
            <a:endParaRPr lang="en-US" sz="4400" b="1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978E-5788-4537-AD2C-418F08D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263"/>
            <a:ext cx="10809850" cy="527173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460375" y="1437530"/>
            <a:ext cx="5032652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D2AF5F-5E30-4C8F-A9BD-8125611F4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51" y="1785937"/>
            <a:ext cx="9609699" cy="3485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0A5996-63F0-DB5E-487C-B7B5796343EF}"/>
                  </a:ext>
                </a:extLst>
              </p14:cNvPr>
              <p14:cNvContentPartPr/>
              <p14:nvPr/>
            </p14:nvContentPartPr>
            <p14:xfrm>
              <a:off x="1900440" y="999360"/>
              <a:ext cx="10096920" cy="5646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0A5996-63F0-DB5E-487C-B7B5796343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4240" y="983160"/>
                <a:ext cx="10129320" cy="56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6599EB-D570-B8FA-A058-7262A65FB0CB}"/>
                  </a:ext>
                </a:extLst>
              </p14:cNvPr>
              <p14:cNvContentPartPr/>
              <p14:nvPr/>
            </p14:nvContentPartPr>
            <p14:xfrm>
              <a:off x="7934400" y="5835960"/>
              <a:ext cx="2818440" cy="19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6599EB-D570-B8FA-A058-7262A65FB0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18200" y="5819760"/>
                <a:ext cx="2850840" cy="2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0302822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Autofit/>
          </a:bodyPr>
          <a:lstStyle/>
          <a:p>
            <a:r>
              <a:rPr lang="en-US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Kolmogorov </a:t>
            </a:r>
            <a:r>
              <a:rPr lang="en-US" b="1" i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Eqns</a:t>
            </a:r>
            <a:r>
              <a:rPr lang="en-US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updated</a:t>
            </a:r>
            <a:endParaRPr lang="en-US" sz="2400" b="1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978E-5788-4537-AD2C-418F08D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26" y="1452168"/>
            <a:ext cx="10809850" cy="527173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460375" y="1437530"/>
            <a:ext cx="5032652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F8E50-3E04-41DB-BB3E-A9DE527AB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361825"/>
            <a:ext cx="8905875" cy="2647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1D6675-8C3B-476B-954F-4132FD314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4127067"/>
            <a:ext cx="8620125" cy="1838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751864-91AA-194B-BD58-6186500771DE}"/>
              </a:ext>
            </a:extLst>
          </p:cNvPr>
          <p:cNvSpPr txBox="1"/>
          <p:nvPr/>
        </p:nvSpPr>
        <p:spPr>
          <a:xfrm>
            <a:off x="528637" y="6185880"/>
            <a:ext cx="437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Prove using Chapman Kolmogorov equation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ACD632C-E902-85E2-6CED-0670D5E4F782}"/>
                  </a:ext>
                </a:extLst>
              </p14:cNvPr>
              <p14:cNvContentPartPr/>
              <p14:nvPr/>
            </p14:nvContentPartPr>
            <p14:xfrm>
              <a:off x="1213560" y="1339920"/>
              <a:ext cx="4055400" cy="3419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ACD632C-E902-85E2-6CED-0670D5E4F7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7360" y="1323720"/>
                <a:ext cx="4087800" cy="34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3F2BCD8-48FC-1058-DA99-49288CA9DAD1}"/>
                  </a:ext>
                </a:extLst>
              </p14:cNvPr>
              <p14:cNvContentPartPr/>
              <p14:nvPr/>
            </p14:nvContentPartPr>
            <p14:xfrm>
              <a:off x="5933880" y="2054160"/>
              <a:ext cx="4635000" cy="1154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3F2BCD8-48FC-1058-DA99-49288CA9DA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17680" y="2037960"/>
                <a:ext cx="4667400" cy="11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CB84D73-6F9F-50B9-04C5-1651366786CF}"/>
                  </a:ext>
                </a:extLst>
              </p14:cNvPr>
              <p14:cNvContentPartPr/>
              <p14:nvPr/>
            </p14:nvContentPartPr>
            <p14:xfrm>
              <a:off x="1433160" y="3073680"/>
              <a:ext cx="10656360" cy="378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CB84D73-6F9F-50B9-04C5-1651366786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6960" y="3057480"/>
                <a:ext cx="10688760" cy="38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2758B8-664F-B459-BD5D-ED3A34280B9A}"/>
                  </a:ext>
                </a:extLst>
              </p14:cNvPr>
              <p14:cNvContentPartPr/>
              <p14:nvPr/>
            </p14:nvContentPartPr>
            <p14:xfrm>
              <a:off x="10179720" y="4898520"/>
              <a:ext cx="1927440" cy="1551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2758B8-664F-B459-BD5D-ED3A34280B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63520" y="4882320"/>
                <a:ext cx="1959840" cy="158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0723643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Autofit/>
          </a:bodyPr>
          <a:lstStyle/>
          <a:p>
            <a:r>
              <a:rPr lang="en-US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Kolmogorov </a:t>
            </a:r>
            <a:r>
              <a:rPr lang="en-US" b="1" i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Eqns</a:t>
            </a:r>
            <a:r>
              <a:rPr lang="en-US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updated</a:t>
            </a:r>
            <a:endParaRPr lang="en-US" sz="2400" b="1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978E-5788-4537-AD2C-418F08D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26" y="1452168"/>
            <a:ext cx="10809850" cy="527173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525780" y="2260459"/>
            <a:ext cx="9168826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IN" dirty="0"/>
              <a:t>Write down Kolmogorov’s forward and backward differential equation for </a:t>
            </a:r>
            <a:r>
              <a:rPr lang="en-IN" dirty="0" err="1"/>
              <a:t>p</a:t>
            </a:r>
            <a:r>
              <a:rPr lang="en-IN" baseline="-25000" dirty="0" err="1"/>
              <a:t>HD</a:t>
            </a:r>
            <a:r>
              <a:rPr lang="en-IN" dirty="0"/>
              <a:t>(</a:t>
            </a:r>
            <a:r>
              <a:rPr lang="en-IN" dirty="0" err="1"/>
              <a:t>s,t</a:t>
            </a:r>
            <a:r>
              <a:rPr lang="en-IN" dirty="0"/>
              <a:t>) &amp; </a:t>
            </a:r>
            <a:r>
              <a:rPr lang="en-IN" dirty="0" err="1"/>
              <a:t>p</a:t>
            </a:r>
            <a:r>
              <a:rPr lang="en-IN" baseline="-25000" dirty="0" err="1"/>
              <a:t>Hs</a:t>
            </a:r>
            <a:r>
              <a:rPr lang="en-IN" dirty="0"/>
              <a:t>(</a:t>
            </a:r>
            <a:r>
              <a:rPr lang="en-IN" dirty="0" err="1"/>
              <a:t>s,t</a:t>
            </a:r>
            <a:r>
              <a:rPr lang="en-IN" dirty="0"/>
              <a:t>). </a:t>
            </a:r>
          </a:p>
          <a:p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AE941-7FF2-2849-9E2E-9C166B2A5E4D}"/>
              </a:ext>
            </a:extLst>
          </p:cNvPr>
          <p:cNvSpPr txBox="1"/>
          <p:nvPr/>
        </p:nvSpPr>
        <p:spPr>
          <a:xfrm>
            <a:off x="525780" y="1725930"/>
            <a:ext cx="105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Question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28EC74-7499-B398-25F8-C3F63C4E0551}"/>
                  </a:ext>
                </a:extLst>
              </p14:cNvPr>
              <p14:cNvContentPartPr/>
              <p14:nvPr/>
            </p14:nvContentPartPr>
            <p14:xfrm>
              <a:off x="537840" y="2522160"/>
              <a:ext cx="11244600" cy="4207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28EC74-7499-B398-25F8-C3F63C4E05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640" y="2505960"/>
                <a:ext cx="11277000" cy="423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0648378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Autofit/>
          </a:bodyPr>
          <a:lstStyle/>
          <a:p>
            <a:r>
              <a:rPr lang="en-IN" b="1" dirty="0">
                <a:solidFill>
                  <a:srgbClr val="000000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Other probabilities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978E-5788-4537-AD2C-418F08D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263"/>
            <a:ext cx="10809850" cy="527173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460375" y="1437530"/>
            <a:ext cx="5032652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E83D63-19CA-4944-AFD3-FA262095F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4" y="1365554"/>
            <a:ext cx="10303154" cy="2925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C69958-1D5A-C94C-A6BF-B01FB60C679C}"/>
              </a:ext>
            </a:extLst>
          </p:cNvPr>
          <p:cNvSpPr txBox="1"/>
          <p:nvPr/>
        </p:nvSpPr>
        <p:spPr>
          <a:xfrm>
            <a:off x="308525" y="4511420"/>
            <a:ext cx="437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Prove using Chapman Kolmogorov equation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F089AE-46AD-9CA6-E384-D8D62506036F}"/>
                  </a:ext>
                </a:extLst>
              </p14:cNvPr>
              <p14:cNvContentPartPr/>
              <p14:nvPr/>
            </p14:nvContentPartPr>
            <p14:xfrm>
              <a:off x="654120" y="1827000"/>
              <a:ext cx="11228400" cy="233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F089AE-46AD-9CA6-E384-D8D6250603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920" y="1810800"/>
                <a:ext cx="11260800" cy="23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6F3CC46-7679-049C-C7FA-1A90824216D8}"/>
                  </a:ext>
                </a:extLst>
              </p14:cNvPr>
              <p14:cNvContentPartPr/>
              <p14:nvPr/>
            </p14:nvContentPartPr>
            <p14:xfrm>
              <a:off x="1515600" y="731160"/>
              <a:ext cx="9920520" cy="6041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6F3CC46-7679-049C-C7FA-1A90824216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9400" y="714960"/>
                <a:ext cx="9952920" cy="607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5592118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Autofit/>
          </a:bodyPr>
          <a:lstStyle/>
          <a:p>
            <a:r>
              <a:rPr lang="en-IN" b="1" dirty="0">
                <a:solidFill>
                  <a:srgbClr val="000000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Other probabilities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978E-5788-4537-AD2C-418F08D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263"/>
            <a:ext cx="10809850" cy="527173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460375" y="1437530"/>
            <a:ext cx="5032652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b="1" u="sng" dirty="0"/>
          </a:p>
          <a:p>
            <a:r>
              <a:rPr lang="en-US" b="1" u="sng" dirty="0"/>
              <a:t>Question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355715-CDBB-6449-BF14-15F9A8058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2422491"/>
            <a:ext cx="9956800" cy="2222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41CDC3-091D-DB84-06E0-4D8D3BC4A29E}"/>
                  </a:ext>
                </a:extLst>
              </p14:cNvPr>
              <p14:cNvContentPartPr/>
              <p14:nvPr/>
            </p14:nvContentPartPr>
            <p14:xfrm>
              <a:off x="681840" y="1234800"/>
              <a:ext cx="11510280" cy="5365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41CDC3-091D-DB84-06E0-4D8D3BC4A2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640" y="1218600"/>
                <a:ext cx="11542680" cy="539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6280177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4A88-92EE-694D-A87D-ECD1349B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926" y="719375"/>
            <a:ext cx="10236202" cy="627811"/>
          </a:xfrm>
          <a:solidFill>
            <a:srgbClr val="FCD3C2"/>
          </a:solidFill>
        </p:spPr>
        <p:txBody>
          <a:bodyPr>
            <a:noAutofit/>
          </a:bodyPr>
          <a:lstStyle/>
          <a:p>
            <a:r>
              <a:rPr lang="en-IN" b="1" dirty="0">
                <a:solidFill>
                  <a:srgbClr val="000000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Other probabilities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utoShape 6" descr="Image result for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978E-5788-4537-AD2C-418F08D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263"/>
            <a:ext cx="10809850" cy="527173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800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A7CE6-C1F9-4848-B90E-9839E5FFF7FB}"/>
              </a:ext>
            </a:extLst>
          </p:cNvPr>
          <p:cNvSpPr/>
          <p:nvPr/>
        </p:nvSpPr>
        <p:spPr>
          <a:xfrm>
            <a:off x="460375" y="1437530"/>
            <a:ext cx="5032652" cy="71478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b="1" u="sng" dirty="0"/>
          </a:p>
          <a:p>
            <a:r>
              <a:rPr lang="en-US" b="1" u="sng" dirty="0"/>
              <a:t>Question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011660-B5F4-43C2-AD13-58EBB827BBE8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617365"/>
            <a:ext cx="938663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93637428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IAQS PPT- Zil_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IAQS PPT- Zil_ Final</Template>
  <TotalTime>8817</TotalTime>
  <Words>210</Words>
  <Application>Microsoft Office PowerPoint</Application>
  <PresentationFormat>Widescreen</PresentationFormat>
  <Paragraphs>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Lora</vt:lpstr>
      <vt:lpstr>Roboto Light</vt:lpstr>
      <vt:lpstr>Segoe UI</vt:lpstr>
      <vt:lpstr>IAQS PPT- Zil_ Final</vt:lpstr>
      <vt:lpstr>PowerPoint Presentation</vt:lpstr>
      <vt:lpstr>Agenda</vt:lpstr>
      <vt:lpstr>Time Inhomogeneity</vt:lpstr>
      <vt:lpstr>Chapman Kolmogorov Eqns</vt:lpstr>
      <vt:lpstr>Kolmogorov Eqns updated</vt:lpstr>
      <vt:lpstr>Kolmogorov Eqns updated</vt:lpstr>
      <vt:lpstr>Other probabilities</vt:lpstr>
      <vt:lpstr>Other probabilities</vt:lpstr>
      <vt:lpstr>Other probabilities</vt:lpstr>
      <vt:lpstr>Other probabilities</vt:lpstr>
      <vt:lpstr>Residual Holding time</vt:lpstr>
      <vt:lpstr>Residual Holding time</vt:lpstr>
      <vt:lpstr>Residual Holding time</vt:lpstr>
      <vt:lpstr>Current Holding time</vt:lpstr>
      <vt:lpstr>Integrated form of Kolmogorov Backward Eqn </vt:lpstr>
      <vt:lpstr>Integrated form of Kolmogorov Forward Eqn </vt:lpstr>
      <vt:lpstr>Exam style question</vt:lpstr>
      <vt:lpstr>Exam style question</vt:lpstr>
      <vt:lpstr>Sickness and Death Model</vt:lpstr>
      <vt:lpstr>Sickness and Death with Duration</vt:lpstr>
      <vt:lpstr>Sickness and Death with Duration</vt:lpstr>
      <vt:lpstr>Sickness and Death with Duration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lokesh</dc:creator>
  <cp:lastModifiedBy>Kenneth Smith</cp:lastModifiedBy>
  <cp:revision>223</cp:revision>
  <dcterms:created xsi:type="dcterms:W3CDTF">2019-12-10T16:16:08Z</dcterms:created>
  <dcterms:modified xsi:type="dcterms:W3CDTF">2023-09-16T08:34:34Z</dcterms:modified>
</cp:coreProperties>
</file>